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9" r:id="rId1"/>
  </p:sldMasterIdLst>
  <p:notesMasterIdLst>
    <p:notesMasterId r:id="rId105"/>
  </p:notesMasterIdLst>
  <p:handoutMasterIdLst>
    <p:handoutMasterId r:id="rId106"/>
  </p:handoutMasterIdLst>
  <p:sldIdLst>
    <p:sldId id="256" r:id="rId2"/>
    <p:sldId id="376" r:id="rId3"/>
    <p:sldId id="258" r:id="rId4"/>
    <p:sldId id="260" r:id="rId5"/>
    <p:sldId id="261" r:id="rId6"/>
    <p:sldId id="262" r:id="rId7"/>
    <p:sldId id="264" r:id="rId8"/>
    <p:sldId id="265" r:id="rId9"/>
    <p:sldId id="266" r:id="rId10"/>
    <p:sldId id="267" r:id="rId11"/>
    <p:sldId id="268" r:id="rId12"/>
    <p:sldId id="270" r:id="rId13"/>
    <p:sldId id="271" r:id="rId14"/>
    <p:sldId id="272" r:id="rId15"/>
    <p:sldId id="273" r:id="rId16"/>
    <p:sldId id="274" r:id="rId17"/>
    <p:sldId id="275" r:id="rId18"/>
    <p:sldId id="276" r:id="rId19"/>
    <p:sldId id="277" r:id="rId20"/>
    <p:sldId id="278" r:id="rId21"/>
    <p:sldId id="279" r:id="rId22"/>
    <p:sldId id="280" r:id="rId23"/>
    <p:sldId id="281" r:id="rId24"/>
    <p:sldId id="282" r:id="rId25"/>
    <p:sldId id="283" r:id="rId26"/>
    <p:sldId id="284" r:id="rId27"/>
    <p:sldId id="285" r:id="rId28"/>
    <p:sldId id="403" r:id="rId29"/>
    <p:sldId id="287" r:id="rId30"/>
    <p:sldId id="289" r:id="rId31"/>
    <p:sldId id="288" r:id="rId32"/>
    <p:sldId id="290" r:id="rId33"/>
    <p:sldId id="293" r:id="rId34"/>
    <p:sldId id="294" r:id="rId35"/>
    <p:sldId id="299" r:id="rId36"/>
    <p:sldId id="301" r:id="rId37"/>
    <p:sldId id="302" r:id="rId38"/>
    <p:sldId id="303" r:id="rId39"/>
    <p:sldId id="305" r:id="rId40"/>
    <p:sldId id="306" r:id="rId41"/>
    <p:sldId id="307" r:id="rId42"/>
    <p:sldId id="309" r:id="rId43"/>
    <p:sldId id="310" r:id="rId44"/>
    <p:sldId id="311" r:id="rId45"/>
    <p:sldId id="312" r:id="rId46"/>
    <p:sldId id="313" r:id="rId47"/>
    <p:sldId id="308" r:id="rId48"/>
    <p:sldId id="314" r:id="rId49"/>
    <p:sldId id="378" r:id="rId50"/>
    <p:sldId id="315" r:id="rId51"/>
    <p:sldId id="316" r:id="rId52"/>
    <p:sldId id="317" r:id="rId53"/>
    <p:sldId id="318" r:id="rId54"/>
    <p:sldId id="319" r:id="rId55"/>
    <p:sldId id="320" r:id="rId56"/>
    <p:sldId id="321" r:id="rId57"/>
    <p:sldId id="322" r:id="rId58"/>
    <p:sldId id="324" r:id="rId59"/>
    <p:sldId id="323" r:id="rId60"/>
    <p:sldId id="325" r:id="rId61"/>
    <p:sldId id="326" r:id="rId62"/>
    <p:sldId id="327" r:id="rId63"/>
    <p:sldId id="328" r:id="rId64"/>
    <p:sldId id="329" r:id="rId65"/>
    <p:sldId id="330" r:id="rId66"/>
    <p:sldId id="331" r:id="rId67"/>
    <p:sldId id="333" r:id="rId68"/>
    <p:sldId id="334" r:id="rId69"/>
    <p:sldId id="335" r:id="rId70"/>
    <p:sldId id="337" r:id="rId71"/>
    <p:sldId id="336" r:id="rId72"/>
    <p:sldId id="338" r:id="rId73"/>
    <p:sldId id="339" r:id="rId74"/>
    <p:sldId id="341" r:id="rId75"/>
    <p:sldId id="340" r:id="rId76"/>
    <p:sldId id="395" r:id="rId77"/>
    <p:sldId id="257" r:id="rId78"/>
    <p:sldId id="396" r:id="rId79"/>
    <p:sldId id="399" r:id="rId80"/>
    <p:sldId id="397" r:id="rId81"/>
    <p:sldId id="404" r:id="rId82"/>
    <p:sldId id="405" r:id="rId83"/>
    <p:sldId id="406" r:id="rId84"/>
    <p:sldId id="407" r:id="rId85"/>
    <p:sldId id="402" r:id="rId86"/>
    <p:sldId id="408" r:id="rId87"/>
    <p:sldId id="409" r:id="rId88"/>
    <p:sldId id="410" r:id="rId89"/>
    <p:sldId id="411" r:id="rId90"/>
    <p:sldId id="412" r:id="rId91"/>
    <p:sldId id="413" r:id="rId92"/>
    <p:sldId id="414" r:id="rId93"/>
    <p:sldId id="415" r:id="rId94"/>
    <p:sldId id="416" r:id="rId95"/>
    <p:sldId id="417" r:id="rId96"/>
    <p:sldId id="418" r:id="rId97"/>
    <p:sldId id="419" r:id="rId98"/>
    <p:sldId id="420" r:id="rId99"/>
    <p:sldId id="421" r:id="rId100"/>
    <p:sldId id="422" r:id="rId101"/>
    <p:sldId id="423" r:id="rId102"/>
    <p:sldId id="424" r:id="rId103"/>
    <p:sldId id="400" r:id="rId10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1pPr>
    <a:lvl2pPr marL="457200"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2pPr>
    <a:lvl3pPr marL="914400"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3pPr>
    <a:lvl4pPr marL="1371600"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4pPr>
    <a:lvl5pPr marL="1828800"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4" frameSlides="1"/>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711"/>
  </p:normalViewPr>
  <p:slideViewPr>
    <p:cSldViewPr>
      <p:cViewPr varScale="1">
        <p:scale>
          <a:sx n="135" d="100"/>
          <a:sy n="135" d="100"/>
        </p:scale>
        <p:origin x="1520" y="16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07" Type="http://schemas.openxmlformats.org/officeDocument/2006/relationships/presProps" Target="presProps.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viewProps" Target="viewProps.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handoutMaster" Target="handoutMasters/handoutMaster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theme" Target="theme/theme1.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tableStyles" Target="tableStyles.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08FA04C-9ADA-1549-A385-2E3E3CDF9CF3}"/>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smtClean="0">
                <a:latin typeface="Arial" charset="0"/>
                <a:ea typeface="ＭＳ Ｐゴシック" charset="0"/>
                <a:cs typeface="ＭＳ Ｐゴシック" charset="0"/>
              </a:defRPr>
            </a:lvl1pPr>
          </a:lstStyle>
          <a:p>
            <a:pPr>
              <a:defRPr/>
            </a:pPr>
            <a:endParaRPr lang="en-US"/>
          </a:p>
        </p:txBody>
      </p:sp>
      <p:sp>
        <p:nvSpPr>
          <p:cNvPr id="3" name="Date Placeholder 2">
            <a:extLst>
              <a:ext uri="{FF2B5EF4-FFF2-40B4-BE49-F238E27FC236}">
                <a16:creationId xmlns:a16="http://schemas.microsoft.com/office/drawing/2014/main" id="{BD2D63BD-207F-BE44-B7F2-7D7C458802CC}"/>
              </a:ext>
            </a:extLst>
          </p:cNvPr>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BE7E07A9-720D-1445-A21B-CDC63EDEC794}" type="datetimeFigureOut">
              <a:rPr lang="en-US" altLang="en-US"/>
              <a:pPr/>
              <a:t>1/30/24</a:t>
            </a:fld>
            <a:endParaRPr lang="en-US" altLang="en-US"/>
          </a:p>
        </p:txBody>
      </p:sp>
      <p:sp>
        <p:nvSpPr>
          <p:cNvPr id="4" name="Footer Placeholder 3">
            <a:extLst>
              <a:ext uri="{FF2B5EF4-FFF2-40B4-BE49-F238E27FC236}">
                <a16:creationId xmlns:a16="http://schemas.microsoft.com/office/drawing/2014/main" id="{86422F28-2A39-E849-AD6E-BF7B4D6100FD}"/>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smtClean="0">
                <a:latin typeface="Arial" charset="0"/>
                <a:ea typeface="ＭＳ Ｐゴシック" charset="0"/>
                <a:cs typeface="ＭＳ Ｐゴシック" charset="0"/>
              </a:defRPr>
            </a:lvl1pPr>
          </a:lstStyle>
          <a:p>
            <a:pPr>
              <a:defRPr/>
            </a:pPr>
            <a:endParaRPr lang="en-US"/>
          </a:p>
        </p:txBody>
      </p:sp>
      <p:sp>
        <p:nvSpPr>
          <p:cNvPr id="5" name="Slide Number Placeholder 4">
            <a:extLst>
              <a:ext uri="{FF2B5EF4-FFF2-40B4-BE49-F238E27FC236}">
                <a16:creationId xmlns:a16="http://schemas.microsoft.com/office/drawing/2014/main" id="{F75EC869-BDC6-4A4A-B54F-34096C18C5A9}"/>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7C022E3B-4CFD-134A-9490-42C9623900CA}" type="slidenum">
              <a:rPr lang="en-US" altLang="en-US"/>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AE470EE-0BD7-AE4F-A5AE-CF6CC7E3E8C6}" type="datetimeFigureOut">
              <a:rPr lang="en-US" smtClean="0"/>
              <a:t>1/30/24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EE95B48-480B-9045-9705-B0201F022523}" type="slidenum">
              <a:rPr lang="en-US" smtClean="0"/>
              <a:t>‹#›</a:t>
            </a:fld>
            <a:endParaRPr lang="en-US"/>
          </a:p>
        </p:txBody>
      </p:sp>
    </p:spTree>
    <p:extLst>
      <p:ext uri="{BB962C8B-B14F-4D97-AF65-F5344CB8AC3E}">
        <p14:creationId xmlns:p14="http://schemas.microsoft.com/office/powerpoint/2010/main" val="8530462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EE95B48-480B-9045-9705-B0201F022523}" type="slidenum">
              <a:rPr lang="en-US" smtClean="0"/>
              <a:t>3</a:t>
            </a:fld>
            <a:endParaRPr lang="en-US"/>
          </a:p>
        </p:txBody>
      </p:sp>
    </p:spTree>
    <p:extLst>
      <p:ext uri="{BB962C8B-B14F-4D97-AF65-F5344CB8AC3E}">
        <p14:creationId xmlns:p14="http://schemas.microsoft.com/office/powerpoint/2010/main" val="9910055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EE95B48-480B-9045-9705-B0201F022523}" type="slidenum">
              <a:rPr lang="en-US" smtClean="0"/>
              <a:t>47</a:t>
            </a:fld>
            <a:endParaRPr lang="en-US"/>
          </a:p>
        </p:txBody>
      </p:sp>
    </p:spTree>
    <p:extLst>
      <p:ext uri="{BB962C8B-B14F-4D97-AF65-F5344CB8AC3E}">
        <p14:creationId xmlns:p14="http://schemas.microsoft.com/office/powerpoint/2010/main" val="15976307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EE95B48-480B-9045-9705-B0201F022523}" type="slidenum">
              <a:rPr lang="en-US" smtClean="0"/>
              <a:t>52</a:t>
            </a:fld>
            <a:endParaRPr lang="en-US"/>
          </a:p>
        </p:txBody>
      </p:sp>
    </p:spTree>
    <p:extLst>
      <p:ext uri="{BB962C8B-B14F-4D97-AF65-F5344CB8AC3E}">
        <p14:creationId xmlns:p14="http://schemas.microsoft.com/office/powerpoint/2010/main" val="13970741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a:extLst>
              <a:ext uri="{FF2B5EF4-FFF2-40B4-BE49-F238E27FC236}">
                <a16:creationId xmlns:a16="http://schemas.microsoft.com/office/drawing/2014/main" id="{BB5D717D-B245-C24C-9B50-2C8AA89980D4}"/>
              </a:ext>
            </a:extLst>
          </p:cNvPr>
          <p:cNvSpPr>
            <a:spLocks noChangeShapeType="1"/>
          </p:cNvSpPr>
          <p:nvPr/>
        </p:nvSpPr>
        <p:spPr bwMode="auto">
          <a:xfrm>
            <a:off x="7315200" y="1066800"/>
            <a:ext cx="0" cy="44958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grpSp>
        <p:nvGrpSpPr>
          <p:cNvPr id="5" name="Group 8">
            <a:extLst>
              <a:ext uri="{FF2B5EF4-FFF2-40B4-BE49-F238E27FC236}">
                <a16:creationId xmlns:a16="http://schemas.microsoft.com/office/drawing/2014/main" id="{AC1F9FF0-484D-774A-9BBA-28B7CF3D908B}"/>
              </a:ext>
            </a:extLst>
          </p:cNvPr>
          <p:cNvGrpSpPr>
            <a:grpSpLocks/>
          </p:cNvGrpSpPr>
          <p:nvPr/>
        </p:nvGrpSpPr>
        <p:grpSpPr bwMode="auto">
          <a:xfrm>
            <a:off x="7493000" y="2992438"/>
            <a:ext cx="1338263" cy="2189162"/>
            <a:chOff x="4704" y="1885"/>
            <a:chExt cx="843" cy="1379"/>
          </a:xfrm>
        </p:grpSpPr>
        <p:sp>
          <p:nvSpPr>
            <p:cNvPr id="6" name="Oval 9">
              <a:extLst>
                <a:ext uri="{FF2B5EF4-FFF2-40B4-BE49-F238E27FC236}">
                  <a16:creationId xmlns:a16="http://schemas.microsoft.com/office/drawing/2014/main" id="{E41B6789-02AF-7742-88EF-F9F168989931}"/>
                </a:ext>
              </a:extLst>
            </p:cNvPr>
            <p:cNvSpPr>
              <a:spLocks noChangeArrowheads="1"/>
            </p:cNvSpPr>
            <p:nvPr/>
          </p:nvSpPr>
          <p:spPr bwMode="auto">
            <a:xfrm>
              <a:off x="4704" y="1885"/>
              <a:ext cx="127" cy="127"/>
            </a:xfrm>
            <a:prstGeom prst="ellipse">
              <a:avLst/>
            </a:prstGeom>
            <a:solidFill>
              <a:schemeClr val="tx2"/>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 name="Oval 10">
              <a:extLst>
                <a:ext uri="{FF2B5EF4-FFF2-40B4-BE49-F238E27FC236}">
                  <a16:creationId xmlns:a16="http://schemas.microsoft.com/office/drawing/2014/main" id="{B48CE564-F09C-2549-B8C5-89E3D9887A73}"/>
                </a:ext>
              </a:extLst>
            </p:cNvPr>
            <p:cNvSpPr>
              <a:spLocks noChangeArrowheads="1"/>
            </p:cNvSpPr>
            <p:nvPr/>
          </p:nvSpPr>
          <p:spPr bwMode="auto">
            <a:xfrm>
              <a:off x="4883" y="1885"/>
              <a:ext cx="127" cy="127"/>
            </a:xfrm>
            <a:prstGeom prst="ellipse">
              <a:avLst/>
            </a:prstGeom>
            <a:solidFill>
              <a:schemeClr val="tx2"/>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8" name="Oval 11">
              <a:extLst>
                <a:ext uri="{FF2B5EF4-FFF2-40B4-BE49-F238E27FC236}">
                  <a16:creationId xmlns:a16="http://schemas.microsoft.com/office/drawing/2014/main" id="{BB068DBE-D351-E049-8481-0A6F5521FBD4}"/>
                </a:ext>
              </a:extLst>
            </p:cNvPr>
            <p:cNvSpPr>
              <a:spLocks noChangeArrowheads="1"/>
            </p:cNvSpPr>
            <p:nvPr/>
          </p:nvSpPr>
          <p:spPr bwMode="auto">
            <a:xfrm>
              <a:off x="5062" y="1885"/>
              <a:ext cx="127" cy="127"/>
            </a:xfrm>
            <a:prstGeom prst="ellipse">
              <a:avLst/>
            </a:prstGeom>
            <a:solidFill>
              <a:schemeClr val="tx2"/>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9" name="Oval 12">
              <a:extLst>
                <a:ext uri="{FF2B5EF4-FFF2-40B4-BE49-F238E27FC236}">
                  <a16:creationId xmlns:a16="http://schemas.microsoft.com/office/drawing/2014/main" id="{D03646A2-3EAE-514D-8E34-3A170C5F69DF}"/>
                </a:ext>
              </a:extLst>
            </p:cNvPr>
            <p:cNvSpPr>
              <a:spLocks noChangeArrowheads="1"/>
            </p:cNvSpPr>
            <p:nvPr/>
          </p:nvSpPr>
          <p:spPr bwMode="auto">
            <a:xfrm>
              <a:off x="4704" y="2064"/>
              <a:ext cx="127" cy="127"/>
            </a:xfrm>
            <a:prstGeom prst="ellipse">
              <a:avLst/>
            </a:prstGeom>
            <a:solidFill>
              <a:schemeClr val="tx2"/>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0" name="Oval 13">
              <a:extLst>
                <a:ext uri="{FF2B5EF4-FFF2-40B4-BE49-F238E27FC236}">
                  <a16:creationId xmlns:a16="http://schemas.microsoft.com/office/drawing/2014/main" id="{BB10F802-F72A-6741-8199-97C2ED50B072}"/>
                </a:ext>
              </a:extLst>
            </p:cNvPr>
            <p:cNvSpPr>
              <a:spLocks noChangeArrowheads="1"/>
            </p:cNvSpPr>
            <p:nvPr/>
          </p:nvSpPr>
          <p:spPr bwMode="auto">
            <a:xfrm>
              <a:off x="4883" y="2064"/>
              <a:ext cx="127" cy="127"/>
            </a:xfrm>
            <a:prstGeom prst="ellipse">
              <a:avLst/>
            </a:prstGeom>
            <a:solidFill>
              <a:schemeClr val="tx2"/>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1" name="Oval 14">
              <a:extLst>
                <a:ext uri="{FF2B5EF4-FFF2-40B4-BE49-F238E27FC236}">
                  <a16:creationId xmlns:a16="http://schemas.microsoft.com/office/drawing/2014/main" id="{C24372C6-0B42-E441-845C-CD03604A0507}"/>
                </a:ext>
              </a:extLst>
            </p:cNvPr>
            <p:cNvSpPr>
              <a:spLocks noChangeArrowheads="1"/>
            </p:cNvSpPr>
            <p:nvPr/>
          </p:nvSpPr>
          <p:spPr bwMode="auto">
            <a:xfrm>
              <a:off x="5062" y="2064"/>
              <a:ext cx="127" cy="127"/>
            </a:xfrm>
            <a:prstGeom prst="ellipse">
              <a:avLst/>
            </a:prstGeom>
            <a:solidFill>
              <a:schemeClr val="tx2"/>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2" name="Oval 15">
              <a:extLst>
                <a:ext uri="{FF2B5EF4-FFF2-40B4-BE49-F238E27FC236}">
                  <a16:creationId xmlns:a16="http://schemas.microsoft.com/office/drawing/2014/main" id="{50D5547D-C300-3042-9385-CAE3C69469D4}"/>
                </a:ext>
              </a:extLst>
            </p:cNvPr>
            <p:cNvSpPr>
              <a:spLocks noChangeArrowheads="1"/>
            </p:cNvSpPr>
            <p:nvPr/>
          </p:nvSpPr>
          <p:spPr bwMode="auto">
            <a:xfrm>
              <a:off x="5241" y="2064"/>
              <a:ext cx="127" cy="127"/>
            </a:xfrm>
            <a:prstGeom prst="ellipse">
              <a:avLst/>
            </a:prstGeom>
            <a:solidFill>
              <a:schemeClr val="accent2"/>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3" name="Oval 16">
              <a:extLst>
                <a:ext uri="{FF2B5EF4-FFF2-40B4-BE49-F238E27FC236}">
                  <a16:creationId xmlns:a16="http://schemas.microsoft.com/office/drawing/2014/main" id="{8EF1B596-BC33-254A-A17C-A1323BBF780C}"/>
                </a:ext>
              </a:extLst>
            </p:cNvPr>
            <p:cNvSpPr>
              <a:spLocks noChangeArrowheads="1"/>
            </p:cNvSpPr>
            <p:nvPr/>
          </p:nvSpPr>
          <p:spPr bwMode="auto">
            <a:xfrm>
              <a:off x="4704" y="2243"/>
              <a:ext cx="127" cy="127"/>
            </a:xfrm>
            <a:prstGeom prst="ellipse">
              <a:avLst/>
            </a:prstGeom>
            <a:solidFill>
              <a:schemeClr val="tx2"/>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4" name="Oval 17">
              <a:extLst>
                <a:ext uri="{FF2B5EF4-FFF2-40B4-BE49-F238E27FC236}">
                  <a16:creationId xmlns:a16="http://schemas.microsoft.com/office/drawing/2014/main" id="{DB8B1261-CB05-354E-8EA2-93F7935A1FB2}"/>
                </a:ext>
              </a:extLst>
            </p:cNvPr>
            <p:cNvSpPr>
              <a:spLocks noChangeArrowheads="1"/>
            </p:cNvSpPr>
            <p:nvPr/>
          </p:nvSpPr>
          <p:spPr bwMode="auto">
            <a:xfrm>
              <a:off x="4883" y="2243"/>
              <a:ext cx="127" cy="127"/>
            </a:xfrm>
            <a:prstGeom prst="ellipse">
              <a:avLst/>
            </a:prstGeom>
            <a:solidFill>
              <a:schemeClr val="tx2"/>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5" name="Oval 18">
              <a:extLst>
                <a:ext uri="{FF2B5EF4-FFF2-40B4-BE49-F238E27FC236}">
                  <a16:creationId xmlns:a16="http://schemas.microsoft.com/office/drawing/2014/main" id="{9A849911-7ACD-1549-A885-CB637A3BCBB7}"/>
                </a:ext>
              </a:extLst>
            </p:cNvPr>
            <p:cNvSpPr>
              <a:spLocks noChangeArrowheads="1"/>
            </p:cNvSpPr>
            <p:nvPr/>
          </p:nvSpPr>
          <p:spPr bwMode="auto">
            <a:xfrm>
              <a:off x="5062" y="2243"/>
              <a:ext cx="127" cy="127"/>
            </a:xfrm>
            <a:prstGeom prst="ellipse">
              <a:avLst/>
            </a:prstGeom>
            <a:solidFill>
              <a:schemeClr val="accent2"/>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6" name="Oval 19">
              <a:extLst>
                <a:ext uri="{FF2B5EF4-FFF2-40B4-BE49-F238E27FC236}">
                  <a16:creationId xmlns:a16="http://schemas.microsoft.com/office/drawing/2014/main" id="{2343B192-25C6-E549-AD44-74074E3B6F3B}"/>
                </a:ext>
              </a:extLst>
            </p:cNvPr>
            <p:cNvSpPr>
              <a:spLocks noChangeArrowheads="1"/>
            </p:cNvSpPr>
            <p:nvPr/>
          </p:nvSpPr>
          <p:spPr bwMode="auto">
            <a:xfrm>
              <a:off x="5241" y="2243"/>
              <a:ext cx="127" cy="127"/>
            </a:xfrm>
            <a:prstGeom prst="ellipse">
              <a:avLst/>
            </a:prstGeom>
            <a:solidFill>
              <a:schemeClr val="accent2"/>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7" name="Oval 20">
              <a:extLst>
                <a:ext uri="{FF2B5EF4-FFF2-40B4-BE49-F238E27FC236}">
                  <a16:creationId xmlns:a16="http://schemas.microsoft.com/office/drawing/2014/main" id="{3E2BEF3F-4F24-BE4F-B581-5930EF23C6D1}"/>
                </a:ext>
              </a:extLst>
            </p:cNvPr>
            <p:cNvSpPr>
              <a:spLocks noChangeArrowheads="1"/>
            </p:cNvSpPr>
            <p:nvPr/>
          </p:nvSpPr>
          <p:spPr bwMode="auto">
            <a:xfrm>
              <a:off x="5420" y="2243"/>
              <a:ext cx="127" cy="127"/>
            </a:xfrm>
            <a:prstGeom prst="ellipse">
              <a:avLst/>
            </a:prstGeom>
            <a:solidFill>
              <a:schemeClr val="accent1"/>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8" name="Oval 21">
              <a:extLst>
                <a:ext uri="{FF2B5EF4-FFF2-40B4-BE49-F238E27FC236}">
                  <a16:creationId xmlns:a16="http://schemas.microsoft.com/office/drawing/2014/main" id="{48537A74-883E-9D41-B74D-F9CB9E4B3F0C}"/>
                </a:ext>
              </a:extLst>
            </p:cNvPr>
            <p:cNvSpPr>
              <a:spLocks noChangeArrowheads="1"/>
            </p:cNvSpPr>
            <p:nvPr/>
          </p:nvSpPr>
          <p:spPr bwMode="auto">
            <a:xfrm>
              <a:off x="4704" y="2421"/>
              <a:ext cx="127" cy="128"/>
            </a:xfrm>
            <a:prstGeom prst="ellipse">
              <a:avLst/>
            </a:prstGeom>
            <a:solidFill>
              <a:schemeClr val="tx2"/>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9" name="Oval 22">
              <a:extLst>
                <a:ext uri="{FF2B5EF4-FFF2-40B4-BE49-F238E27FC236}">
                  <a16:creationId xmlns:a16="http://schemas.microsoft.com/office/drawing/2014/main" id="{F3ABFF4C-18B0-2849-8A92-45A804FA51CA}"/>
                </a:ext>
              </a:extLst>
            </p:cNvPr>
            <p:cNvSpPr>
              <a:spLocks noChangeArrowheads="1"/>
            </p:cNvSpPr>
            <p:nvPr/>
          </p:nvSpPr>
          <p:spPr bwMode="auto">
            <a:xfrm>
              <a:off x="4883" y="2421"/>
              <a:ext cx="127" cy="128"/>
            </a:xfrm>
            <a:prstGeom prst="ellipse">
              <a:avLst/>
            </a:prstGeom>
            <a:solidFill>
              <a:schemeClr val="accent2"/>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0" name="Oval 23">
              <a:extLst>
                <a:ext uri="{FF2B5EF4-FFF2-40B4-BE49-F238E27FC236}">
                  <a16:creationId xmlns:a16="http://schemas.microsoft.com/office/drawing/2014/main" id="{78B6FBF3-DC8F-F44F-9084-3E718DA3332F}"/>
                </a:ext>
              </a:extLst>
            </p:cNvPr>
            <p:cNvSpPr>
              <a:spLocks noChangeArrowheads="1"/>
            </p:cNvSpPr>
            <p:nvPr/>
          </p:nvSpPr>
          <p:spPr bwMode="auto">
            <a:xfrm>
              <a:off x="5062" y="2421"/>
              <a:ext cx="127" cy="128"/>
            </a:xfrm>
            <a:prstGeom prst="ellipse">
              <a:avLst/>
            </a:prstGeom>
            <a:solidFill>
              <a:schemeClr val="accent2"/>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1" name="Oval 24">
              <a:extLst>
                <a:ext uri="{FF2B5EF4-FFF2-40B4-BE49-F238E27FC236}">
                  <a16:creationId xmlns:a16="http://schemas.microsoft.com/office/drawing/2014/main" id="{ECEB28D2-25EE-B94B-9ADB-4D31D8DEBC10}"/>
                </a:ext>
              </a:extLst>
            </p:cNvPr>
            <p:cNvSpPr>
              <a:spLocks noChangeArrowheads="1"/>
            </p:cNvSpPr>
            <p:nvPr/>
          </p:nvSpPr>
          <p:spPr bwMode="auto">
            <a:xfrm>
              <a:off x="5241" y="2421"/>
              <a:ext cx="127" cy="128"/>
            </a:xfrm>
            <a:prstGeom prst="ellipse">
              <a:avLst/>
            </a:prstGeom>
            <a:solidFill>
              <a:schemeClr val="accent1"/>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2" name="Oval 25">
              <a:extLst>
                <a:ext uri="{FF2B5EF4-FFF2-40B4-BE49-F238E27FC236}">
                  <a16:creationId xmlns:a16="http://schemas.microsoft.com/office/drawing/2014/main" id="{2597374F-50F3-5849-83D1-3143E6E42FE7}"/>
                </a:ext>
              </a:extLst>
            </p:cNvPr>
            <p:cNvSpPr>
              <a:spLocks noChangeArrowheads="1"/>
            </p:cNvSpPr>
            <p:nvPr/>
          </p:nvSpPr>
          <p:spPr bwMode="auto">
            <a:xfrm>
              <a:off x="4704" y="2600"/>
              <a:ext cx="127" cy="128"/>
            </a:xfrm>
            <a:prstGeom prst="ellipse">
              <a:avLst/>
            </a:prstGeom>
            <a:solidFill>
              <a:schemeClr val="accent2"/>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3" name="Oval 26">
              <a:extLst>
                <a:ext uri="{FF2B5EF4-FFF2-40B4-BE49-F238E27FC236}">
                  <a16:creationId xmlns:a16="http://schemas.microsoft.com/office/drawing/2014/main" id="{F220B682-6564-5049-A943-2F041EF87F06}"/>
                </a:ext>
              </a:extLst>
            </p:cNvPr>
            <p:cNvSpPr>
              <a:spLocks noChangeArrowheads="1"/>
            </p:cNvSpPr>
            <p:nvPr/>
          </p:nvSpPr>
          <p:spPr bwMode="auto">
            <a:xfrm>
              <a:off x="4883" y="2600"/>
              <a:ext cx="127" cy="128"/>
            </a:xfrm>
            <a:prstGeom prst="ellipse">
              <a:avLst/>
            </a:prstGeom>
            <a:solidFill>
              <a:schemeClr val="accent2"/>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4" name="Oval 27">
              <a:extLst>
                <a:ext uri="{FF2B5EF4-FFF2-40B4-BE49-F238E27FC236}">
                  <a16:creationId xmlns:a16="http://schemas.microsoft.com/office/drawing/2014/main" id="{B8322E86-C4DE-EE4E-888E-314FBB4C28B9}"/>
                </a:ext>
              </a:extLst>
            </p:cNvPr>
            <p:cNvSpPr>
              <a:spLocks noChangeArrowheads="1"/>
            </p:cNvSpPr>
            <p:nvPr/>
          </p:nvSpPr>
          <p:spPr bwMode="auto">
            <a:xfrm>
              <a:off x="5062" y="2600"/>
              <a:ext cx="127" cy="128"/>
            </a:xfrm>
            <a:prstGeom prst="ellipse">
              <a:avLst/>
            </a:prstGeom>
            <a:solidFill>
              <a:schemeClr val="accent1"/>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5" name="Oval 28">
              <a:extLst>
                <a:ext uri="{FF2B5EF4-FFF2-40B4-BE49-F238E27FC236}">
                  <a16:creationId xmlns:a16="http://schemas.microsoft.com/office/drawing/2014/main" id="{F1B69D16-3491-0042-9932-C7646EB3E658}"/>
                </a:ext>
              </a:extLst>
            </p:cNvPr>
            <p:cNvSpPr>
              <a:spLocks noChangeArrowheads="1"/>
            </p:cNvSpPr>
            <p:nvPr/>
          </p:nvSpPr>
          <p:spPr bwMode="auto">
            <a:xfrm>
              <a:off x="5241" y="2600"/>
              <a:ext cx="127" cy="128"/>
            </a:xfrm>
            <a:prstGeom prst="ellipse">
              <a:avLst/>
            </a:prstGeom>
            <a:solidFill>
              <a:schemeClr val="accent1"/>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6" name="Oval 29">
              <a:extLst>
                <a:ext uri="{FF2B5EF4-FFF2-40B4-BE49-F238E27FC236}">
                  <a16:creationId xmlns:a16="http://schemas.microsoft.com/office/drawing/2014/main" id="{825C87BA-0AC8-7A49-9BB0-F96CF53AC510}"/>
                </a:ext>
              </a:extLst>
            </p:cNvPr>
            <p:cNvSpPr>
              <a:spLocks noChangeArrowheads="1"/>
            </p:cNvSpPr>
            <p:nvPr/>
          </p:nvSpPr>
          <p:spPr bwMode="auto">
            <a:xfrm>
              <a:off x="5420" y="2600"/>
              <a:ext cx="127" cy="128"/>
            </a:xfrm>
            <a:prstGeom prst="ellipse">
              <a:avLst/>
            </a:prstGeom>
            <a:solidFill>
              <a:schemeClr val="folHlink"/>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7" name="Oval 30">
              <a:extLst>
                <a:ext uri="{FF2B5EF4-FFF2-40B4-BE49-F238E27FC236}">
                  <a16:creationId xmlns:a16="http://schemas.microsoft.com/office/drawing/2014/main" id="{6F8BB712-D5FB-A44F-8BD2-D024DE1EB6AC}"/>
                </a:ext>
              </a:extLst>
            </p:cNvPr>
            <p:cNvSpPr>
              <a:spLocks noChangeArrowheads="1"/>
            </p:cNvSpPr>
            <p:nvPr/>
          </p:nvSpPr>
          <p:spPr bwMode="auto">
            <a:xfrm>
              <a:off x="4704" y="2779"/>
              <a:ext cx="127" cy="127"/>
            </a:xfrm>
            <a:prstGeom prst="ellipse">
              <a:avLst/>
            </a:prstGeom>
            <a:solidFill>
              <a:schemeClr val="accent2"/>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8" name="Oval 31">
              <a:extLst>
                <a:ext uri="{FF2B5EF4-FFF2-40B4-BE49-F238E27FC236}">
                  <a16:creationId xmlns:a16="http://schemas.microsoft.com/office/drawing/2014/main" id="{74EFCEA7-C754-F044-B76C-448D7F9C4CC6}"/>
                </a:ext>
              </a:extLst>
            </p:cNvPr>
            <p:cNvSpPr>
              <a:spLocks noChangeArrowheads="1"/>
            </p:cNvSpPr>
            <p:nvPr/>
          </p:nvSpPr>
          <p:spPr bwMode="auto">
            <a:xfrm>
              <a:off x="4883" y="2779"/>
              <a:ext cx="127" cy="127"/>
            </a:xfrm>
            <a:prstGeom prst="ellipse">
              <a:avLst/>
            </a:prstGeom>
            <a:solidFill>
              <a:schemeClr val="accent1"/>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9" name="Oval 32">
              <a:extLst>
                <a:ext uri="{FF2B5EF4-FFF2-40B4-BE49-F238E27FC236}">
                  <a16:creationId xmlns:a16="http://schemas.microsoft.com/office/drawing/2014/main" id="{A72FD2B0-89AE-EE4A-BA44-97633DB163AE}"/>
                </a:ext>
              </a:extLst>
            </p:cNvPr>
            <p:cNvSpPr>
              <a:spLocks noChangeArrowheads="1"/>
            </p:cNvSpPr>
            <p:nvPr/>
          </p:nvSpPr>
          <p:spPr bwMode="auto">
            <a:xfrm>
              <a:off x="5062" y="2779"/>
              <a:ext cx="127" cy="127"/>
            </a:xfrm>
            <a:prstGeom prst="ellipse">
              <a:avLst/>
            </a:prstGeom>
            <a:solidFill>
              <a:schemeClr val="accent1"/>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0" name="Oval 33">
              <a:extLst>
                <a:ext uri="{FF2B5EF4-FFF2-40B4-BE49-F238E27FC236}">
                  <a16:creationId xmlns:a16="http://schemas.microsoft.com/office/drawing/2014/main" id="{01A3FF08-12C7-0B48-9758-F35CC3D99867}"/>
                </a:ext>
              </a:extLst>
            </p:cNvPr>
            <p:cNvSpPr>
              <a:spLocks noChangeArrowheads="1"/>
            </p:cNvSpPr>
            <p:nvPr/>
          </p:nvSpPr>
          <p:spPr bwMode="auto">
            <a:xfrm>
              <a:off x="5241" y="2779"/>
              <a:ext cx="127" cy="127"/>
            </a:xfrm>
            <a:prstGeom prst="ellipse">
              <a:avLst/>
            </a:prstGeom>
            <a:solidFill>
              <a:schemeClr val="folHlink"/>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1" name="Oval 34">
              <a:extLst>
                <a:ext uri="{FF2B5EF4-FFF2-40B4-BE49-F238E27FC236}">
                  <a16:creationId xmlns:a16="http://schemas.microsoft.com/office/drawing/2014/main" id="{7DC15E8F-522C-1643-8697-F740241C691A}"/>
                </a:ext>
              </a:extLst>
            </p:cNvPr>
            <p:cNvSpPr>
              <a:spLocks noChangeArrowheads="1"/>
            </p:cNvSpPr>
            <p:nvPr/>
          </p:nvSpPr>
          <p:spPr bwMode="auto">
            <a:xfrm>
              <a:off x="4704" y="2958"/>
              <a:ext cx="127" cy="127"/>
            </a:xfrm>
            <a:prstGeom prst="ellipse">
              <a:avLst/>
            </a:prstGeom>
            <a:solidFill>
              <a:schemeClr val="accent1"/>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2" name="Oval 35">
              <a:extLst>
                <a:ext uri="{FF2B5EF4-FFF2-40B4-BE49-F238E27FC236}">
                  <a16:creationId xmlns:a16="http://schemas.microsoft.com/office/drawing/2014/main" id="{64D26A25-F742-864D-A9EA-3D0A8E5FCC0C}"/>
                </a:ext>
              </a:extLst>
            </p:cNvPr>
            <p:cNvSpPr>
              <a:spLocks noChangeArrowheads="1"/>
            </p:cNvSpPr>
            <p:nvPr/>
          </p:nvSpPr>
          <p:spPr bwMode="auto">
            <a:xfrm>
              <a:off x="4883" y="2958"/>
              <a:ext cx="127" cy="127"/>
            </a:xfrm>
            <a:prstGeom prst="ellipse">
              <a:avLst/>
            </a:prstGeom>
            <a:solidFill>
              <a:schemeClr val="accent1"/>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3" name="Oval 36">
              <a:extLst>
                <a:ext uri="{FF2B5EF4-FFF2-40B4-BE49-F238E27FC236}">
                  <a16:creationId xmlns:a16="http://schemas.microsoft.com/office/drawing/2014/main" id="{9A55A540-82BC-A34E-B36F-1D4D1F95F8E6}"/>
                </a:ext>
              </a:extLst>
            </p:cNvPr>
            <p:cNvSpPr>
              <a:spLocks noChangeArrowheads="1"/>
            </p:cNvSpPr>
            <p:nvPr/>
          </p:nvSpPr>
          <p:spPr bwMode="auto">
            <a:xfrm>
              <a:off x="5062" y="2958"/>
              <a:ext cx="127" cy="127"/>
            </a:xfrm>
            <a:prstGeom prst="ellipse">
              <a:avLst/>
            </a:prstGeom>
            <a:solidFill>
              <a:schemeClr val="folHlink"/>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4" name="Oval 37">
              <a:extLst>
                <a:ext uri="{FF2B5EF4-FFF2-40B4-BE49-F238E27FC236}">
                  <a16:creationId xmlns:a16="http://schemas.microsoft.com/office/drawing/2014/main" id="{D2CE7242-EC2B-8B49-9266-A425D9138B8C}"/>
                </a:ext>
              </a:extLst>
            </p:cNvPr>
            <p:cNvSpPr>
              <a:spLocks noChangeArrowheads="1"/>
            </p:cNvSpPr>
            <p:nvPr/>
          </p:nvSpPr>
          <p:spPr bwMode="auto">
            <a:xfrm>
              <a:off x="5241" y="2958"/>
              <a:ext cx="127" cy="127"/>
            </a:xfrm>
            <a:prstGeom prst="ellipse">
              <a:avLst/>
            </a:prstGeom>
            <a:solidFill>
              <a:schemeClr val="folHlink"/>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5" name="Oval 38">
              <a:extLst>
                <a:ext uri="{FF2B5EF4-FFF2-40B4-BE49-F238E27FC236}">
                  <a16:creationId xmlns:a16="http://schemas.microsoft.com/office/drawing/2014/main" id="{2748DDB9-B045-0B4D-9A1B-4957C4B5FF37}"/>
                </a:ext>
              </a:extLst>
            </p:cNvPr>
            <p:cNvSpPr>
              <a:spLocks noChangeArrowheads="1"/>
            </p:cNvSpPr>
            <p:nvPr/>
          </p:nvSpPr>
          <p:spPr bwMode="auto">
            <a:xfrm>
              <a:off x="4883" y="3137"/>
              <a:ext cx="127" cy="127"/>
            </a:xfrm>
            <a:prstGeom prst="ellipse">
              <a:avLst/>
            </a:prstGeom>
            <a:solidFill>
              <a:schemeClr val="folHlink"/>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6" name="Oval 39">
              <a:extLst>
                <a:ext uri="{FF2B5EF4-FFF2-40B4-BE49-F238E27FC236}">
                  <a16:creationId xmlns:a16="http://schemas.microsoft.com/office/drawing/2014/main" id="{28FBF8DB-2F33-7E4C-B5D5-DA7B185AC9E2}"/>
                </a:ext>
              </a:extLst>
            </p:cNvPr>
            <p:cNvSpPr>
              <a:spLocks noChangeArrowheads="1"/>
            </p:cNvSpPr>
            <p:nvPr/>
          </p:nvSpPr>
          <p:spPr bwMode="auto">
            <a:xfrm>
              <a:off x="5241" y="3137"/>
              <a:ext cx="127" cy="127"/>
            </a:xfrm>
            <a:prstGeom prst="ellipse">
              <a:avLst/>
            </a:prstGeom>
            <a:solidFill>
              <a:schemeClr val="folHlink"/>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grpSp>
      <p:sp>
        <p:nvSpPr>
          <p:cNvPr id="37" name="Line 40">
            <a:extLst>
              <a:ext uri="{FF2B5EF4-FFF2-40B4-BE49-F238E27FC236}">
                <a16:creationId xmlns:a16="http://schemas.microsoft.com/office/drawing/2014/main" id="{22A903CD-4F41-3F49-BCE5-A7F53FD271DA}"/>
              </a:ext>
            </a:extLst>
          </p:cNvPr>
          <p:cNvSpPr>
            <a:spLocks noChangeShapeType="1"/>
          </p:cNvSpPr>
          <p:nvPr/>
        </p:nvSpPr>
        <p:spPr bwMode="auto">
          <a:xfrm>
            <a:off x="304800" y="2819400"/>
            <a:ext cx="8229600" cy="0"/>
          </a:xfrm>
          <a:prstGeom prst="line">
            <a:avLst/>
          </a:prstGeom>
          <a:noFill/>
          <a:ln w="635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8195" name="Rectangle 3"/>
          <p:cNvSpPr>
            <a:spLocks noGrp="1" noChangeArrowheads="1"/>
          </p:cNvSpPr>
          <p:nvPr>
            <p:ph type="ctrTitle"/>
          </p:nvPr>
        </p:nvSpPr>
        <p:spPr>
          <a:xfrm>
            <a:off x="315913" y="466725"/>
            <a:ext cx="6781800" cy="2133600"/>
          </a:xfrm>
        </p:spPr>
        <p:txBody>
          <a:bodyPr/>
          <a:lstStyle>
            <a:lvl1pPr algn="r">
              <a:defRPr sz="4800"/>
            </a:lvl1pPr>
          </a:lstStyle>
          <a:p>
            <a:pPr lvl="0"/>
            <a:r>
              <a:rPr lang="en-US" noProof="0"/>
              <a:t>Click to edit Master title style</a:t>
            </a:r>
          </a:p>
        </p:txBody>
      </p:sp>
      <p:sp>
        <p:nvSpPr>
          <p:cNvPr id="8196" name="Rectangle 4"/>
          <p:cNvSpPr>
            <a:spLocks noGrp="1" noChangeArrowheads="1"/>
          </p:cNvSpPr>
          <p:nvPr>
            <p:ph type="subTitle" idx="1"/>
          </p:nvPr>
        </p:nvSpPr>
        <p:spPr>
          <a:xfrm>
            <a:off x="849313" y="3049588"/>
            <a:ext cx="6248400" cy="2362200"/>
          </a:xfrm>
        </p:spPr>
        <p:txBody>
          <a:bodyPr/>
          <a:lstStyle>
            <a:lvl1pPr marL="0" indent="0" algn="r">
              <a:buFont typeface="Wingdings" charset="0"/>
              <a:buNone/>
              <a:defRPr sz="3200"/>
            </a:lvl1pPr>
          </a:lstStyle>
          <a:p>
            <a:pPr lvl="0"/>
            <a:r>
              <a:rPr lang="en-US" noProof="0"/>
              <a:t>Click to edit Master subtitle style</a:t>
            </a:r>
          </a:p>
        </p:txBody>
      </p:sp>
      <p:sp>
        <p:nvSpPr>
          <p:cNvPr id="38" name="Rectangle 5">
            <a:extLst>
              <a:ext uri="{FF2B5EF4-FFF2-40B4-BE49-F238E27FC236}">
                <a16:creationId xmlns:a16="http://schemas.microsoft.com/office/drawing/2014/main" id="{53E2DED2-B075-AC4C-96E7-B6E9BF552D13}"/>
              </a:ext>
            </a:extLst>
          </p:cNvPr>
          <p:cNvSpPr>
            <a:spLocks noGrp="1" noChangeArrowheads="1"/>
          </p:cNvSpPr>
          <p:nvPr>
            <p:ph type="dt" sz="half" idx="10"/>
          </p:nvPr>
        </p:nvSpPr>
        <p:spPr>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a:lstStyle>
            <a:lvl1pPr>
              <a:defRPr/>
            </a:lvl1pPr>
          </a:lstStyle>
          <a:p>
            <a:pPr>
              <a:defRPr/>
            </a:pPr>
            <a:endParaRPr lang="en-US"/>
          </a:p>
        </p:txBody>
      </p:sp>
      <p:sp>
        <p:nvSpPr>
          <p:cNvPr id="39" name="Rectangle 6">
            <a:extLst>
              <a:ext uri="{FF2B5EF4-FFF2-40B4-BE49-F238E27FC236}">
                <a16:creationId xmlns:a16="http://schemas.microsoft.com/office/drawing/2014/main" id="{149DD44A-3EDE-E246-BF82-12579CBA1FC9}"/>
              </a:ext>
            </a:extLst>
          </p:cNvPr>
          <p:cNvSpPr>
            <a:spLocks noGrp="1" noChangeArrowheads="1"/>
          </p:cNvSpPr>
          <p:nvPr>
            <p:ph type="ftr" sz="quarter" idx="11"/>
          </p:nvPr>
        </p:nvSpPr>
        <p:spPr>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a:lstStyle>
            <a:lvl1pPr>
              <a:defRPr/>
            </a:lvl1pPr>
          </a:lstStyle>
          <a:p>
            <a:pPr>
              <a:defRPr/>
            </a:pPr>
            <a:endParaRPr lang="en-US"/>
          </a:p>
        </p:txBody>
      </p:sp>
      <p:sp>
        <p:nvSpPr>
          <p:cNvPr id="40" name="Rectangle 7">
            <a:extLst>
              <a:ext uri="{FF2B5EF4-FFF2-40B4-BE49-F238E27FC236}">
                <a16:creationId xmlns:a16="http://schemas.microsoft.com/office/drawing/2014/main" id="{64B2626E-A94A-E845-AC38-814155482EED}"/>
              </a:ext>
            </a:extLst>
          </p:cNvPr>
          <p:cNvSpPr>
            <a:spLocks noGrp="1" noChangeArrowheads="1"/>
          </p:cNvSpPr>
          <p:nvPr>
            <p:ph type="sldNum" sz="quarter" idx="12"/>
          </p:nvPr>
        </p:nvSpPr>
        <p:spPr>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a:lstStyle>
            <a:lvl1pPr>
              <a:defRPr/>
            </a:lvl1pPr>
          </a:lstStyle>
          <a:p>
            <a:fld id="{D25409FA-D663-C948-B9F7-818C811408A7}" type="slidenum">
              <a:rPr lang="en-US" altLang="en-US"/>
              <a:pPr/>
              <a:t>‹#›</a:t>
            </a:fld>
            <a:endParaRPr lang="en-US" altLang="en-US"/>
          </a:p>
        </p:txBody>
      </p:sp>
    </p:spTree>
    <p:extLst>
      <p:ext uri="{BB962C8B-B14F-4D97-AF65-F5344CB8AC3E}">
        <p14:creationId xmlns:p14="http://schemas.microsoft.com/office/powerpoint/2010/main" val="16866772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a:extLst>
              <a:ext uri="{FF2B5EF4-FFF2-40B4-BE49-F238E27FC236}">
                <a16:creationId xmlns:a16="http://schemas.microsoft.com/office/drawing/2014/main" id="{252088A6-F37D-CD46-AD25-1954474E4D5F}"/>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59D4FAB8-66B7-D24A-9C7F-D4CF5E23D2C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7">
            <a:extLst>
              <a:ext uri="{FF2B5EF4-FFF2-40B4-BE49-F238E27FC236}">
                <a16:creationId xmlns:a16="http://schemas.microsoft.com/office/drawing/2014/main" id="{DD05A339-E9D2-E449-8FB3-66EFDF16B5AE}"/>
              </a:ext>
            </a:extLst>
          </p:cNvPr>
          <p:cNvSpPr>
            <a:spLocks noGrp="1" noChangeArrowheads="1"/>
          </p:cNvSpPr>
          <p:nvPr>
            <p:ph type="sldNum" sz="quarter" idx="12"/>
          </p:nvPr>
        </p:nvSpPr>
        <p:spPr>
          <a:ln/>
        </p:spPr>
        <p:txBody>
          <a:bodyPr/>
          <a:lstStyle>
            <a:lvl1pPr>
              <a:defRPr/>
            </a:lvl1pPr>
          </a:lstStyle>
          <a:p>
            <a:fld id="{12B58F79-0958-2142-89DC-258983BF135F}" type="slidenum">
              <a:rPr lang="en-US" altLang="en-US"/>
              <a:pPr/>
              <a:t>‹#›</a:t>
            </a:fld>
            <a:endParaRPr lang="en-US" altLang="en-US"/>
          </a:p>
        </p:txBody>
      </p:sp>
    </p:spTree>
    <p:extLst>
      <p:ext uri="{BB962C8B-B14F-4D97-AF65-F5344CB8AC3E}">
        <p14:creationId xmlns:p14="http://schemas.microsoft.com/office/powerpoint/2010/main" val="12282427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2238"/>
            <a:ext cx="2057400" cy="600868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22238"/>
            <a:ext cx="6019800" cy="600868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a:extLst>
              <a:ext uri="{FF2B5EF4-FFF2-40B4-BE49-F238E27FC236}">
                <a16:creationId xmlns:a16="http://schemas.microsoft.com/office/drawing/2014/main" id="{C3589A11-ECD3-D24A-A2B0-B22C90DCE493}"/>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D768193A-2029-D042-A4E3-7F5B5171059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7">
            <a:extLst>
              <a:ext uri="{FF2B5EF4-FFF2-40B4-BE49-F238E27FC236}">
                <a16:creationId xmlns:a16="http://schemas.microsoft.com/office/drawing/2014/main" id="{1945F544-EC37-C04A-A1C2-D7D5314AA96C}"/>
              </a:ext>
            </a:extLst>
          </p:cNvPr>
          <p:cNvSpPr>
            <a:spLocks noGrp="1" noChangeArrowheads="1"/>
          </p:cNvSpPr>
          <p:nvPr>
            <p:ph type="sldNum" sz="quarter" idx="12"/>
          </p:nvPr>
        </p:nvSpPr>
        <p:spPr>
          <a:ln/>
        </p:spPr>
        <p:txBody>
          <a:bodyPr/>
          <a:lstStyle>
            <a:lvl1pPr>
              <a:defRPr/>
            </a:lvl1pPr>
          </a:lstStyle>
          <a:p>
            <a:fld id="{29DC2DB4-C488-9F44-9870-9DDA5EACB576}" type="slidenum">
              <a:rPr lang="en-US" altLang="en-US"/>
              <a:pPr/>
              <a:t>‹#›</a:t>
            </a:fld>
            <a:endParaRPr lang="en-US" altLang="en-US"/>
          </a:p>
        </p:txBody>
      </p:sp>
    </p:spTree>
    <p:extLst>
      <p:ext uri="{BB962C8B-B14F-4D97-AF65-F5344CB8AC3E}">
        <p14:creationId xmlns:p14="http://schemas.microsoft.com/office/powerpoint/2010/main" val="24534063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a:extLst>
              <a:ext uri="{FF2B5EF4-FFF2-40B4-BE49-F238E27FC236}">
                <a16:creationId xmlns:a16="http://schemas.microsoft.com/office/drawing/2014/main" id="{73AA101F-A844-AC4D-A52A-F1B72C773E6F}"/>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B2BE144A-C699-7145-820B-F33320CC350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7">
            <a:extLst>
              <a:ext uri="{FF2B5EF4-FFF2-40B4-BE49-F238E27FC236}">
                <a16:creationId xmlns:a16="http://schemas.microsoft.com/office/drawing/2014/main" id="{D6C03ED9-331B-0D4F-AD86-088779083B31}"/>
              </a:ext>
            </a:extLst>
          </p:cNvPr>
          <p:cNvSpPr>
            <a:spLocks noGrp="1" noChangeArrowheads="1"/>
          </p:cNvSpPr>
          <p:nvPr>
            <p:ph type="sldNum" sz="quarter" idx="12"/>
          </p:nvPr>
        </p:nvSpPr>
        <p:spPr>
          <a:ln/>
        </p:spPr>
        <p:txBody>
          <a:bodyPr/>
          <a:lstStyle>
            <a:lvl1pPr>
              <a:defRPr/>
            </a:lvl1pPr>
          </a:lstStyle>
          <a:p>
            <a:fld id="{56FC9E95-DE60-744D-A41A-371B7B3BFC39}" type="slidenum">
              <a:rPr lang="en-US" altLang="en-US"/>
              <a:pPr/>
              <a:t>‹#›</a:t>
            </a:fld>
            <a:endParaRPr lang="en-US" altLang="en-US"/>
          </a:p>
        </p:txBody>
      </p:sp>
    </p:spTree>
    <p:extLst>
      <p:ext uri="{BB962C8B-B14F-4D97-AF65-F5344CB8AC3E}">
        <p14:creationId xmlns:p14="http://schemas.microsoft.com/office/powerpoint/2010/main" val="41338189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a:extLst>
              <a:ext uri="{FF2B5EF4-FFF2-40B4-BE49-F238E27FC236}">
                <a16:creationId xmlns:a16="http://schemas.microsoft.com/office/drawing/2014/main" id="{BB2A97B6-E04D-8A40-A3A1-8DBE63BA47D0}"/>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6A5CFC64-121A-884E-9C7B-648BEC64827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7">
            <a:extLst>
              <a:ext uri="{FF2B5EF4-FFF2-40B4-BE49-F238E27FC236}">
                <a16:creationId xmlns:a16="http://schemas.microsoft.com/office/drawing/2014/main" id="{271D0EAD-9EDF-4146-9DB1-5D0C86C1FFFA}"/>
              </a:ext>
            </a:extLst>
          </p:cNvPr>
          <p:cNvSpPr>
            <a:spLocks noGrp="1" noChangeArrowheads="1"/>
          </p:cNvSpPr>
          <p:nvPr>
            <p:ph type="sldNum" sz="quarter" idx="12"/>
          </p:nvPr>
        </p:nvSpPr>
        <p:spPr>
          <a:ln/>
        </p:spPr>
        <p:txBody>
          <a:bodyPr/>
          <a:lstStyle>
            <a:lvl1pPr>
              <a:defRPr/>
            </a:lvl1pPr>
          </a:lstStyle>
          <a:p>
            <a:fld id="{9EC272D9-0BD2-064D-8EC1-C0F2FE0F18AC}" type="slidenum">
              <a:rPr lang="en-US" altLang="en-US"/>
              <a:pPr/>
              <a:t>‹#›</a:t>
            </a:fld>
            <a:endParaRPr lang="en-US" altLang="en-US"/>
          </a:p>
        </p:txBody>
      </p:sp>
    </p:spTree>
    <p:extLst>
      <p:ext uri="{BB962C8B-B14F-4D97-AF65-F5344CB8AC3E}">
        <p14:creationId xmlns:p14="http://schemas.microsoft.com/office/powerpoint/2010/main" val="2811558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a:extLst>
              <a:ext uri="{FF2B5EF4-FFF2-40B4-BE49-F238E27FC236}">
                <a16:creationId xmlns:a16="http://schemas.microsoft.com/office/drawing/2014/main" id="{B8CEA381-C2B6-F343-8DF3-5504606FB675}"/>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E396FB23-7C6A-9944-81A2-720617C2ABE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7">
            <a:extLst>
              <a:ext uri="{FF2B5EF4-FFF2-40B4-BE49-F238E27FC236}">
                <a16:creationId xmlns:a16="http://schemas.microsoft.com/office/drawing/2014/main" id="{11B8D25D-CA78-D247-8411-F028EA53EA88}"/>
              </a:ext>
            </a:extLst>
          </p:cNvPr>
          <p:cNvSpPr>
            <a:spLocks noGrp="1" noChangeArrowheads="1"/>
          </p:cNvSpPr>
          <p:nvPr>
            <p:ph type="sldNum" sz="quarter" idx="12"/>
          </p:nvPr>
        </p:nvSpPr>
        <p:spPr>
          <a:ln/>
        </p:spPr>
        <p:txBody>
          <a:bodyPr/>
          <a:lstStyle>
            <a:lvl1pPr>
              <a:defRPr/>
            </a:lvl1pPr>
          </a:lstStyle>
          <a:p>
            <a:fld id="{CBD30566-EEAA-7546-BC48-7AF221C1722F}" type="slidenum">
              <a:rPr lang="en-US" altLang="en-US"/>
              <a:pPr/>
              <a:t>‹#›</a:t>
            </a:fld>
            <a:endParaRPr lang="en-US" altLang="en-US"/>
          </a:p>
        </p:txBody>
      </p:sp>
    </p:spTree>
    <p:extLst>
      <p:ext uri="{BB962C8B-B14F-4D97-AF65-F5344CB8AC3E}">
        <p14:creationId xmlns:p14="http://schemas.microsoft.com/office/powerpoint/2010/main" val="9230421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a:extLst>
              <a:ext uri="{FF2B5EF4-FFF2-40B4-BE49-F238E27FC236}">
                <a16:creationId xmlns:a16="http://schemas.microsoft.com/office/drawing/2014/main" id="{CCD6A722-64A7-6249-BF43-1420C54EE039}"/>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6">
            <a:extLst>
              <a:ext uri="{FF2B5EF4-FFF2-40B4-BE49-F238E27FC236}">
                <a16:creationId xmlns:a16="http://schemas.microsoft.com/office/drawing/2014/main" id="{F46E6262-C6DB-E84D-AA3E-B3B1CDF1F89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7">
            <a:extLst>
              <a:ext uri="{FF2B5EF4-FFF2-40B4-BE49-F238E27FC236}">
                <a16:creationId xmlns:a16="http://schemas.microsoft.com/office/drawing/2014/main" id="{80E7EEEE-223B-3840-857B-EF705C7F283D}"/>
              </a:ext>
            </a:extLst>
          </p:cNvPr>
          <p:cNvSpPr>
            <a:spLocks noGrp="1" noChangeArrowheads="1"/>
          </p:cNvSpPr>
          <p:nvPr>
            <p:ph type="sldNum" sz="quarter" idx="12"/>
          </p:nvPr>
        </p:nvSpPr>
        <p:spPr>
          <a:ln/>
        </p:spPr>
        <p:txBody>
          <a:bodyPr/>
          <a:lstStyle>
            <a:lvl1pPr>
              <a:defRPr/>
            </a:lvl1pPr>
          </a:lstStyle>
          <a:p>
            <a:fld id="{F8B14EC7-36CE-9A46-933F-6D6B3491DC49}" type="slidenum">
              <a:rPr lang="en-US" altLang="en-US"/>
              <a:pPr/>
              <a:t>‹#›</a:t>
            </a:fld>
            <a:endParaRPr lang="en-US" altLang="en-US"/>
          </a:p>
        </p:txBody>
      </p:sp>
    </p:spTree>
    <p:extLst>
      <p:ext uri="{BB962C8B-B14F-4D97-AF65-F5344CB8AC3E}">
        <p14:creationId xmlns:p14="http://schemas.microsoft.com/office/powerpoint/2010/main" val="4640772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5">
            <a:extLst>
              <a:ext uri="{FF2B5EF4-FFF2-40B4-BE49-F238E27FC236}">
                <a16:creationId xmlns:a16="http://schemas.microsoft.com/office/drawing/2014/main" id="{BD8D498A-F34F-9F41-92CE-22453333E962}"/>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F325D29F-D400-F94D-997A-DA822B95D7E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7">
            <a:extLst>
              <a:ext uri="{FF2B5EF4-FFF2-40B4-BE49-F238E27FC236}">
                <a16:creationId xmlns:a16="http://schemas.microsoft.com/office/drawing/2014/main" id="{A58320B6-906A-7A4F-BC63-364B72AD2BF4}"/>
              </a:ext>
            </a:extLst>
          </p:cNvPr>
          <p:cNvSpPr>
            <a:spLocks noGrp="1" noChangeArrowheads="1"/>
          </p:cNvSpPr>
          <p:nvPr>
            <p:ph type="sldNum" sz="quarter" idx="12"/>
          </p:nvPr>
        </p:nvSpPr>
        <p:spPr>
          <a:ln/>
        </p:spPr>
        <p:txBody>
          <a:bodyPr/>
          <a:lstStyle>
            <a:lvl1pPr>
              <a:defRPr/>
            </a:lvl1pPr>
          </a:lstStyle>
          <a:p>
            <a:fld id="{6D939710-D344-A244-8AD2-39CA76161645}" type="slidenum">
              <a:rPr lang="en-US" altLang="en-US"/>
              <a:pPr/>
              <a:t>‹#›</a:t>
            </a:fld>
            <a:endParaRPr lang="en-US" altLang="en-US"/>
          </a:p>
        </p:txBody>
      </p:sp>
    </p:spTree>
    <p:extLst>
      <p:ext uri="{BB962C8B-B14F-4D97-AF65-F5344CB8AC3E}">
        <p14:creationId xmlns:p14="http://schemas.microsoft.com/office/powerpoint/2010/main" val="8982008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a:extLst>
              <a:ext uri="{FF2B5EF4-FFF2-40B4-BE49-F238E27FC236}">
                <a16:creationId xmlns:a16="http://schemas.microsoft.com/office/drawing/2014/main" id="{9A30B125-E76A-E644-9F9F-29FA73B30A11}"/>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6">
            <a:extLst>
              <a:ext uri="{FF2B5EF4-FFF2-40B4-BE49-F238E27FC236}">
                <a16:creationId xmlns:a16="http://schemas.microsoft.com/office/drawing/2014/main" id="{F7BD0B06-BC40-7F4F-9143-7E1459A93DB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7">
            <a:extLst>
              <a:ext uri="{FF2B5EF4-FFF2-40B4-BE49-F238E27FC236}">
                <a16:creationId xmlns:a16="http://schemas.microsoft.com/office/drawing/2014/main" id="{BA05BEBF-353C-C245-A1DD-6B8E4091F471}"/>
              </a:ext>
            </a:extLst>
          </p:cNvPr>
          <p:cNvSpPr>
            <a:spLocks noGrp="1" noChangeArrowheads="1"/>
          </p:cNvSpPr>
          <p:nvPr>
            <p:ph type="sldNum" sz="quarter" idx="12"/>
          </p:nvPr>
        </p:nvSpPr>
        <p:spPr>
          <a:ln/>
        </p:spPr>
        <p:txBody>
          <a:bodyPr/>
          <a:lstStyle>
            <a:lvl1pPr>
              <a:defRPr/>
            </a:lvl1pPr>
          </a:lstStyle>
          <a:p>
            <a:fld id="{37DB3FB8-A83F-0949-B9ED-379ACB6368C8}" type="slidenum">
              <a:rPr lang="en-US" altLang="en-US"/>
              <a:pPr/>
              <a:t>‹#›</a:t>
            </a:fld>
            <a:endParaRPr lang="en-US" altLang="en-US"/>
          </a:p>
        </p:txBody>
      </p:sp>
    </p:spTree>
    <p:extLst>
      <p:ext uri="{BB962C8B-B14F-4D97-AF65-F5344CB8AC3E}">
        <p14:creationId xmlns:p14="http://schemas.microsoft.com/office/powerpoint/2010/main" val="8740025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a:extLst>
              <a:ext uri="{FF2B5EF4-FFF2-40B4-BE49-F238E27FC236}">
                <a16:creationId xmlns:a16="http://schemas.microsoft.com/office/drawing/2014/main" id="{B1EDF4AE-752D-E54C-B31B-8D1132245FB3}"/>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A3A8B6B6-E5BD-644D-BA1C-E57BF08B70E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7">
            <a:extLst>
              <a:ext uri="{FF2B5EF4-FFF2-40B4-BE49-F238E27FC236}">
                <a16:creationId xmlns:a16="http://schemas.microsoft.com/office/drawing/2014/main" id="{291F9B83-2BD2-314F-BD4D-493ECC99521D}"/>
              </a:ext>
            </a:extLst>
          </p:cNvPr>
          <p:cNvSpPr>
            <a:spLocks noGrp="1" noChangeArrowheads="1"/>
          </p:cNvSpPr>
          <p:nvPr>
            <p:ph type="sldNum" sz="quarter" idx="12"/>
          </p:nvPr>
        </p:nvSpPr>
        <p:spPr>
          <a:ln/>
        </p:spPr>
        <p:txBody>
          <a:bodyPr/>
          <a:lstStyle>
            <a:lvl1pPr>
              <a:defRPr/>
            </a:lvl1pPr>
          </a:lstStyle>
          <a:p>
            <a:fld id="{7E9017CD-A928-9E49-9AAD-FD2506EBA158}" type="slidenum">
              <a:rPr lang="en-US" altLang="en-US"/>
              <a:pPr/>
              <a:t>‹#›</a:t>
            </a:fld>
            <a:endParaRPr lang="en-US" altLang="en-US"/>
          </a:p>
        </p:txBody>
      </p:sp>
    </p:spTree>
    <p:extLst>
      <p:ext uri="{BB962C8B-B14F-4D97-AF65-F5344CB8AC3E}">
        <p14:creationId xmlns:p14="http://schemas.microsoft.com/office/powerpoint/2010/main" val="11911678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a:extLst>
              <a:ext uri="{FF2B5EF4-FFF2-40B4-BE49-F238E27FC236}">
                <a16:creationId xmlns:a16="http://schemas.microsoft.com/office/drawing/2014/main" id="{E6F22423-9445-524E-8AF1-43FB9269A49C}"/>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7C268D21-F049-3E45-AA05-CBD6FE0ECBE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7">
            <a:extLst>
              <a:ext uri="{FF2B5EF4-FFF2-40B4-BE49-F238E27FC236}">
                <a16:creationId xmlns:a16="http://schemas.microsoft.com/office/drawing/2014/main" id="{813227C0-CB0E-8144-BA82-B26422A92963}"/>
              </a:ext>
            </a:extLst>
          </p:cNvPr>
          <p:cNvSpPr>
            <a:spLocks noGrp="1" noChangeArrowheads="1"/>
          </p:cNvSpPr>
          <p:nvPr>
            <p:ph type="sldNum" sz="quarter" idx="12"/>
          </p:nvPr>
        </p:nvSpPr>
        <p:spPr>
          <a:ln/>
        </p:spPr>
        <p:txBody>
          <a:bodyPr/>
          <a:lstStyle>
            <a:lvl1pPr>
              <a:defRPr/>
            </a:lvl1pPr>
          </a:lstStyle>
          <a:p>
            <a:fld id="{8D217A9E-9B4A-DC4A-9721-78B565E4A33D}" type="slidenum">
              <a:rPr lang="en-US" altLang="en-US"/>
              <a:pPr/>
              <a:t>‹#›</a:t>
            </a:fld>
            <a:endParaRPr lang="en-US" altLang="en-US"/>
          </a:p>
        </p:txBody>
      </p:sp>
    </p:spTree>
    <p:extLst>
      <p:ext uri="{BB962C8B-B14F-4D97-AF65-F5344CB8AC3E}">
        <p14:creationId xmlns:p14="http://schemas.microsoft.com/office/powerpoint/2010/main" val="139771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Line 2">
            <a:extLst>
              <a:ext uri="{FF2B5EF4-FFF2-40B4-BE49-F238E27FC236}">
                <a16:creationId xmlns:a16="http://schemas.microsoft.com/office/drawing/2014/main" id="{41D06895-63FC-0541-86C0-95D28CA572BE}"/>
              </a:ext>
            </a:extLst>
          </p:cNvPr>
          <p:cNvSpPr>
            <a:spLocks noChangeShapeType="1"/>
          </p:cNvSpPr>
          <p:nvPr/>
        </p:nvSpPr>
        <p:spPr bwMode="auto">
          <a:xfrm>
            <a:off x="7962900" y="152400"/>
            <a:ext cx="0" cy="15240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7171" name="Rectangle 3">
            <a:extLst>
              <a:ext uri="{FF2B5EF4-FFF2-40B4-BE49-F238E27FC236}">
                <a16:creationId xmlns:a16="http://schemas.microsoft.com/office/drawing/2014/main" id="{FF8724AE-56D4-DC47-B5E6-821A92E38A1D}"/>
              </a:ext>
            </a:extLst>
          </p:cNvPr>
          <p:cNvSpPr>
            <a:spLocks noGrp="1" noChangeArrowheads="1"/>
          </p:cNvSpPr>
          <p:nvPr>
            <p:ph type="title"/>
          </p:nvPr>
        </p:nvSpPr>
        <p:spPr bwMode="auto">
          <a:xfrm>
            <a:off x="457200" y="122238"/>
            <a:ext cx="7543800" cy="12954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7172" name="Rectangle 4">
            <a:extLst>
              <a:ext uri="{FF2B5EF4-FFF2-40B4-BE49-F238E27FC236}">
                <a16:creationId xmlns:a16="http://schemas.microsoft.com/office/drawing/2014/main" id="{B1219DDE-E1D6-A541-B3DC-E0D72C593220}"/>
              </a:ext>
            </a:extLst>
          </p:cNvPr>
          <p:cNvSpPr>
            <a:spLocks noGrp="1" noChangeArrowheads="1"/>
          </p:cNvSpPr>
          <p:nvPr>
            <p:ph type="body" idx="1"/>
          </p:nvPr>
        </p:nvSpPr>
        <p:spPr bwMode="auto">
          <a:xfrm>
            <a:off x="457200" y="1719263"/>
            <a:ext cx="8229600" cy="441166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173" name="Rectangle 5">
            <a:extLst>
              <a:ext uri="{FF2B5EF4-FFF2-40B4-BE49-F238E27FC236}">
                <a16:creationId xmlns:a16="http://schemas.microsoft.com/office/drawing/2014/main" id="{3EF35E88-B855-7148-A978-9DA0031CF542}"/>
              </a:ext>
            </a:extLst>
          </p:cNvPr>
          <p:cNvSpPr>
            <a:spLocks noGrp="1" noChangeArrowheads="1"/>
          </p:cNvSpPr>
          <p:nvPr>
            <p:ph type="dt" sz="half" idx="2"/>
          </p:nvPr>
        </p:nvSpPr>
        <p:spPr bwMode="auto">
          <a:xfrm>
            <a:off x="457200" y="6248400"/>
            <a:ext cx="21336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a:defRPr sz="1000">
                <a:latin typeface="Arial" charset="0"/>
                <a:ea typeface="ＭＳ Ｐゴシック" charset="0"/>
                <a:cs typeface="+mn-cs"/>
              </a:defRPr>
            </a:lvl1pPr>
          </a:lstStyle>
          <a:p>
            <a:pPr>
              <a:defRPr/>
            </a:pPr>
            <a:endParaRPr lang="en-US"/>
          </a:p>
        </p:txBody>
      </p:sp>
      <p:sp>
        <p:nvSpPr>
          <p:cNvPr id="7174" name="Rectangle 6">
            <a:extLst>
              <a:ext uri="{FF2B5EF4-FFF2-40B4-BE49-F238E27FC236}">
                <a16:creationId xmlns:a16="http://schemas.microsoft.com/office/drawing/2014/main" id="{9B049EC2-E693-CD47-9C6D-52FC00CA726A}"/>
              </a:ext>
            </a:extLst>
          </p:cNvPr>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algn="ctr">
              <a:defRPr sz="1000">
                <a:latin typeface="Arial" charset="0"/>
                <a:ea typeface="ＭＳ Ｐゴシック" charset="0"/>
                <a:cs typeface="+mn-cs"/>
              </a:defRPr>
            </a:lvl1pPr>
          </a:lstStyle>
          <a:p>
            <a:pPr>
              <a:defRPr/>
            </a:pPr>
            <a:endParaRPr lang="en-US"/>
          </a:p>
        </p:txBody>
      </p:sp>
      <p:sp>
        <p:nvSpPr>
          <p:cNvPr id="7175" name="Rectangle 7">
            <a:extLst>
              <a:ext uri="{FF2B5EF4-FFF2-40B4-BE49-F238E27FC236}">
                <a16:creationId xmlns:a16="http://schemas.microsoft.com/office/drawing/2014/main" id="{5F58AF1E-F3D0-0F4B-B9E3-39AD4E3799BC}"/>
              </a:ext>
            </a:extLst>
          </p:cNvPr>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algn="r">
              <a:defRPr sz="1000"/>
            </a:lvl1pPr>
          </a:lstStyle>
          <a:p>
            <a:fld id="{55DC7CDA-F114-F040-9099-5D51B565B1D1}" type="slidenum">
              <a:rPr lang="en-US" altLang="en-US"/>
              <a:pPr/>
              <a:t>‹#›</a:t>
            </a:fld>
            <a:endParaRPr lang="en-US" altLang="en-US"/>
          </a:p>
        </p:txBody>
      </p:sp>
      <p:grpSp>
        <p:nvGrpSpPr>
          <p:cNvPr id="1032" name="Group 8">
            <a:extLst>
              <a:ext uri="{FF2B5EF4-FFF2-40B4-BE49-F238E27FC236}">
                <a16:creationId xmlns:a16="http://schemas.microsoft.com/office/drawing/2014/main" id="{E88C3E5B-1224-1D4D-B8DA-8F73084C4B28}"/>
              </a:ext>
            </a:extLst>
          </p:cNvPr>
          <p:cNvGrpSpPr>
            <a:grpSpLocks/>
          </p:cNvGrpSpPr>
          <p:nvPr/>
        </p:nvGrpSpPr>
        <p:grpSpPr bwMode="auto">
          <a:xfrm>
            <a:off x="8153400" y="152400"/>
            <a:ext cx="792163" cy="1295400"/>
            <a:chOff x="5136" y="960"/>
            <a:chExt cx="528" cy="864"/>
          </a:xfrm>
        </p:grpSpPr>
        <p:sp>
          <p:nvSpPr>
            <p:cNvPr id="7177" name="Oval 9">
              <a:extLst>
                <a:ext uri="{FF2B5EF4-FFF2-40B4-BE49-F238E27FC236}">
                  <a16:creationId xmlns:a16="http://schemas.microsoft.com/office/drawing/2014/main" id="{7826FE8B-344D-354D-BFE9-B055C62D8385}"/>
                </a:ext>
              </a:extLst>
            </p:cNvPr>
            <p:cNvSpPr>
              <a:spLocks noChangeArrowheads="1"/>
            </p:cNvSpPr>
            <p:nvPr/>
          </p:nvSpPr>
          <p:spPr bwMode="auto">
            <a:xfrm>
              <a:off x="5136" y="960"/>
              <a:ext cx="80" cy="80"/>
            </a:xfrm>
            <a:prstGeom prst="ellipse">
              <a:avLst/>
            </a:prstGeom>
            <a:solidFill>
              <a:schemeClr val="tx2"/>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178" name="Oval 10">
              <a:extLst>
                <a:ext uri="{FF2B5EF4-FFF2-40B4-BE49-F238E27FC236}">
                  <a16:creationId xmlns:a16="http://schemas.microsoft.com/office/drawing/2014/main" id="{FB738993-A55E-EC48-B396-E847B26B5D63}"/>
                </a:ext>
              </a:extLst>
            </p:cNvPr>
            <p:cNvSpPr>
              <a:spLocks noChangeArrowheads="1"/>
            </p:cNvSpPr>
            <p:nvPr/>
          </p:nvSpPr>
          <p:spPr bwMode="auto">
            <a:xfrm>
              <a:off x="5248" y="960"/>
              <a:ext cx="79" cy="80"/>
            </a:xfrm>
            <a:prstGeom prst="ellipse">
              <a:avLst/>
            </a:prstGeom>
            <a:solidFill>
              <a:schemeClr val="tx2"/>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179" name="Oval 11">
              <a:extLst>
                <a:ext uri="{FF2B5EF4-FFF2-40B4-BE49-F238E27FC236}">
                  <a16:creationId xmlns:a16="http://schemas.microsoft.com/office/drawing/2014/main" id="{4D033D80-56C6-D648-84B3-315201364FA6}"/>
                </a:ext>
              </a:extLst>
            </p:cNvPr>
            <p:cNvSpPr>
              <a:spLocks noChangeArrowheads="1"/>
            </p:cNvSpPr>
            <p:nvPr/>
          </p:nvSpPr>
          <p:spPr bwMode="auto">
            <a:xfrm>
              <a:off x="5360" y="960"/>
              <a:ext cx="76" cy="80"/>
            </a:xfrm>
            <a:prstGeom prst="ellipse">
              <a:avLst/>
            </a:prstGeom>
            <a:solidFill>
              <a:schemeClr val="tx2"/>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180" name="Oval 12">
              <a:extLst>
                <a:ext uri="{FF2B5EF4-FFF2-40B4-BE49-F238E27FC236}">
                  <a16:creationId xmlns:a16="http://schemas.microsoft.com/office/drawing/2014/main" id="{A6549F07-6665-6F48-A996-73BBB9433CCD}"/>
                </a:ext>
              </a:extLst>
            </p:cNvPr>
            <p:cNvSpPr>
              <a:spLocks noChangeArrowheads="1"/>
            </p:cNvSpPr>
            <p:nvPr/>
          </p:nvSpPr>
          <p:spPr bwMode="auto">
            <a:xfrm>
              <a:off x="5136" y="1072"/>
              <a:ext cx="80" cy="77"/>
            </a:xfrm>
            <a:prstGeom prst="ellipse">
              <a:avLst/>
            </a:prstGeom>
            <a:solidFill>
              <a:schemeClr val="tx2"/>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181" name="Oval 13">
              <a:extLst>
                <a:ext uri="{FF2B5EF4-FFF2-40B4-BE49-F238E27FC236}">
                  <a16:creationId xmlns:a16="http://schemas.microsoft.com/office/drawing/2014/main" id="{53021DE9-9DE9-DB44-9F2E-5937D117D051}"/>
                </a:ext>
              </a:extLst>
            </p:cNvPr>
            <p:cNvSpPr>
              <a:spLocks noChangeArrowheads="1"/>
            </p:cNvSpPr>
            <p:nvPr/>
          </p:nvSpPr>
          <p:spPr bwMode="auto">
            <a:xfrm>
              <a:off x="5248" y="1072"/>
              <a:ext cx="79" cy="77"/>
            </a:xfrm>
            <a:prstGeom prst="ellipse">
              <a:avLst/>
            </a:prstGeom>
            <a:solidFill>
              <a:schemeClr val="tx2"/>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182" name="Oval 14">
              <a:extLst>
                <a:ext uri="{FF2B5EF4-FFF2-40B4-BE49-F238E27FC236}">
                  <a16:creationId xmlns:a16="http://schemas.microsoft.com/office/drawing/2014/main" id="{E31CF853-3793-A345-958D-91BD3793C4EB}"/>
                </a:ext>
              </a:extLst>
            </p:cNvPr>
            <p:cNvSpPr>
              <a:spLocks noChangeArrowheads="1"/>
            </p:cNvSpPr>
            <p:nvPr/>
          </p:nvSpPr>
          <p:spPr bwMode="auto">
            <a:xfrm>
              <a:off x="5360" y="1072"/>
              <a:ext cx="76" cy="77"/>
            </a:xfrm>
            <a:prstGeom prst="ellipse">
              <a:avLst/>
            </a:prstGeom>
            <a:solidFill>
              <a:schemeClr val="tx2"/>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183" name="Oval 15">
              <a:extLst>
                <a:ext uri="{FF2B5EF4-FFF2-40B4-BE49-F238E27FC236}">
                  <a16:creationId xmlns:a16="http://schemas.microsoft.com/office/drawing/2014/main" id="{9F2B9EB2-11D6-4E4B-B95B-26AA5A4A9AB5}"/>
                </a:ext>
              </a:extLst>
            </p:cNvPr>
            <p:cNvSpPr>
              <a:spLocks noChangeArrowheads="1"/>
            </p:cNvSpPr>
            <p:nvPr/>
          </p:nvSpPr>
          <p:spPr bwMode="auto">
            <a:xfrm>
              <a:off x="5472" y="1072"/>
              <a:ext cx="74" cy="77"/>
            </a:xfrm>
            <a:prstGeom prst="ellipse">
              <a:avLst/>
            </a:prstGeom>
            <a:solidFill>
              <a:schemeClr val="accent2"/>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184" name="Oval 16">
              <a:extLst>
                <a:ext uri="{FF2B5EF4-FFF2-40B4-BE49-F238E27FC236}">
                  <a16:creationId xmlns:a16="http://schemas.microsoft.com/office/drawing/2014/main" id="{976AE43E-EF9D-6345-BE82-5279C2C58FDD}"/>
                </a:ext>
              </a:extLst>
            </p:cNvPr>
            <p:cNvSpPr>
              <a:spLocks noChangeArrowheads="1"/>
            </p:cNvSpPr>
            <p:nvPr/>
          </p:nvSpPr>
          <p:spPr bwMode="auto">
            <a:xfrm>
              <a:off x="5136" y="1184"/>
              <a:ext cx="80" cy="74"/>
            </a:xfrm>
            <a:prstGeom prst="ellipse">
              <a:avLst/>
            </a:prstGeom>
            <a:solidFill>
              <a:schemeClr val="tx2"/>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185" name="Oval 17">
              <a:extLst>
                <a:ext uri="{FF2B5EF4-FFF2-40B4-BE49-F238E27FC236}">
                  <a16:creationId xmlns:a16="http://schemas.microsoft.com/office/drawing/2014/main" id="{FBDE0354-2E67-124F-A23F-7E2FD113335E}"/>
                </a:ext>
              </a:extLst>
            </p:cNvPr>
            <p:cNvSpPr>
              <a:spLocks noChangeArrowheads="1"/>
            </p:cNvSpPr>
            <p:nvPr/>
          </p:nvSpPr>
          <p:spPr bwMode="auto">
            <a:xfrm>
              <a:off x="5248" y="1184"/>
              <a:ext cx="79" cy="74"/>
            </a:xfrm>
            <a:prstGeom prst="ellipse">
              <a:avLst/>
            </a:prstGeom>
            <a:solidFill>
              <a:schemeClr val="tx2"/>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186" name="Oval 18">
              <a:extLst>
                <a:ext uri="{FF2B5EF4-FFF2-40B4-BE49-F238E27FC236}">
                  <a16:creationId xmlns:a16="http://schemas.microsoft.com/office/drawing/2014/main" id="{ADE877DC-5FE3-954F-A439-3FEA5F7CB226}"/>
                </a:ext>
              </a:extLst>
            </p:cNvPr>
            <p:cNvSpPr>
              <a:spLocks noChangeArrowheads="1"/>
            </p:cNvSpPr>
            <p:nvPr/>
          </p:nvSpPr>
          <p:spPr bwMode="auto">
            <a:xfrm>
              <a:off x="5360" y="1184"/>
              <a:ext cx="76" cy="74"/>
            </a:xfrm>
            <a:prstGeom prst="ellipse">
              <a:avLst/>
            </a:prstGeom>
            <a:solidFill>
              <a:schemeClr val="accent2"/>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187" name="Oval 19">
              <a:extLst>
                <a:ext uri="{FF2B5EF4-FFF2-40B4-BE49-F238E27FC236}">
                  <a16:creationId xmlns:a16="http://schemas.microsoft.com/office/drawing/2014/main" id="{593ACEE2-6E39-E544-9472-1DD1B148F7DA}"/>
                </a:ext>
              </a:extLst>
            </p:cNvPr>
            <p:cNvSpPr>
              <a:spLocks noChangeArrowheads="1"/>
            </p:cNvSpPr>
            <p:nvPr/>
          </p:nvSpPr>
          <p:spPr bwMode="auto">
            <a:xfrm>
              <a:off x="5472" y="1184"/>
              <a:ext cx="74" cy="74"/>
            </a:xfrm>
            <a:prstGeom prst="ellipse">
              <a:avLst/>
            </a:prstGeom>
            <a:solidFill>
              <a:schemeClr val="accent2"/>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188" name="Oval 20">
              <a:extLst>
                <a:ext uri="{FF2B5EF4-FFF2-40B4-BE49-F238E27FC236}">
                  <a16:creationId xmlns:a16="http://schemas.microsoft.com/office/drawing/2014/main" id="{7EF06934-8130-7C40-AFDC-7D2D5182C977}"/>
                </a:ext>
              </a:extLst>
            </p:cNvPr>
            <p:cNvSpPr>
              <a:spLocks noChangeArrowheads="1"/>
            </p:cNvSpPr>
            <p:nvPr/>
          </p:nvSpPr>
          <p:spPr bwMode="auto">
            <a:xfrm>
              <a:off x="5584" y="1184"/>
              <a:ext cx="80" cy="74"/>
            </a:xfrm>
            <a:prstGeom prst="ellipse">
              <a:avLst/>
            </a:prstGeom>
            <a:solidFill>
              <a:schemeClr val="accent1"/>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189" name="Oval 21">
              <a:extLst>
                <a:ext uri="{FF2B5EF4-FFF2-40B4-BE49-F238E27FC236}">
                  <a16:creationId xmlns:a16="http://schemas.microsoft.com/office/drawing/2014/main" id="{A536B654-15EA-224A-ADDE-F6C0F0211DE3}"/>
                </a:ext>
              </a:extLst>
            </p:cNvPr>
            <p:cNvSpPr>
              <a:spLocks noChangeArrowheads="1"/>
            </p:cNvSpPr>
            <p:nvPr/>
          </p:nvSpPr>
          <p:spPr bwMode="auto">
            <a:xfrm>
              <a:off x="5136" y="1296"/>
              <a:ext cx="80" cy="80"/>
            </a:xfrm>
            <a:prstGeom prst="ellipse">
              <a:avLst/>
            </a:prstGeom>
            <a:solidFill>
              <a:schemeClr val="tx2"/>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190" name="Oval 22">
              <a:extLst>
                <a:ext uri="{FF2B5EF4-FFF2-40B4-BE49-F238E27FC236}">
                  <a16:creationId xmlns:a16="http://schemas.microsoft.com/office/drawing/2014/main" id="{591B1B02-80EE-D54A-A816-10B2D7F1FECE}"/>
                </a:ext>
              </a:extLst>
            </p:cNvPr>
            <p:cNvSpPr>
              <a:spLocks noChangeArrowheads="1"/>
            </p:cNvSpPr>
            <p:nvPr/>
          </p:nvSpPr>
          <p:spPr bwMode="auto">
            <a:xfrm>
              <a:off x="5248" y="1296"/>
              <a:ext cx="79" cy="80"/>
            </a:xfrm>
            <a:prstGeom prst="ellipse">
              <a:avLst/>
            </a:prstGeom>
            <a:solidFill>
              <a:schemeClr val="accent2"/>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191" name="Oval 23">
              <a:extLst>
                <a:ext uri="{FF2B5EF4-FFF2-40B4-BE49-F238E27FC236}">
                  <a16:creationId xmlns:a16="http://schemas.microsoft.com/office/drawing/2014/main" id="{A04D0305-9F25-8147-9B0C-F1A3C57F5929}"/>
                </a:ext>
              </a:extLst>
            </p:cNvPr>
            <p:cNvSpPr>
              <a:spLocks noChangeArrowheads="1"/>
            </p:cNvSpPr>
            <p:nvPr/>
          </p:nvSpPr>
          <p:spPr bwMode="auto">
            <a:xfrm>
              <a:off x="5360" y="1296"/>
              <a:ext cx="76" cy="80"/>
            </a:xfrm>
            <a:prstGeom prst="ellipse">
              <a:avLst/>
            </a:prstGeom>
            <a:solidFill>
              <a:schemeClr val="accent2"/>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192" name="Oval 24">
              <a:extLst>
                <a:ext uri="{FF2B5EF4-FFF2-40B4-BE49-F238E27FC236}">
                  <a16:creationId xmlns:a16="http://schemas.microsoft.com/office/drawing/2014/main" id="{A3956C7D-B301-634B-A848-C759DC829E3F}"/>
                </a:ext>
              </a:extLst>
            </p:cNvPr>
            <p:cNvSpPr>
              <a:spLocks noChangeArrowheads="1"/>
            </p:cNvSpPr>
            <p:nvPr/>
          </p:nvSpPr>
          <p:spPr bwMode="auto">
            <a:xfrm>
              <a:off x="5472" y="1296"/>
              <a:ext cx="74" cy="80"/>
            </a:xfrm>
            <a:prstGeom prst="ellipse">
              <a:avLst/>
            </a:prstGeom>
            <a:solidFill>
              <a:schemeClr val="accent1"/>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193" name="Oval 25">
              <a:extLst>
                <a:ext uri="{FF2B5EF4-FFF2-40B4-BE49-F238E27FC236}">
                  <a16:creationId xmlns:a16="http://schemas.microsoft.com/office/drawing/2014/main" id="{578C9C05-0C58-E346-B719-184D62EC83EB}"/>
                </a:ext>
              </a:extLst>
            </p:cNvPr>
            <p:cNvSpPr>
              <a:spLocks noChangeArrowheads="1"/>
            </p:cNvSpPr>
            <p:nvPr/>
          </p:nvSpPr>
          <p:spPr bwMode="auto">
            <a:xfrm>
              <a:off x="5136" y="1408"/>
              <a:ext cx="80" cy="80"/>
            </a:xfrm>
            <a:prstGeom prst="ellipse">
              <a:avLst/>
            </a:prstGeom>
            <a:solidFill>
              <a:schemeClr val="accent2"/>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194" name="Oval 26">
              <a:extLst>
                <a:ext uri="{FF2B5EF4-FFF2-40B4-BE49-F238E27FC236}">
                  <a16:creationId xmlns:a16="http://schemas.microsoft.com/office/drawing/2014/main" id="{123D3E26-5D88-2740-B82A-DE5B44A9F131}"/>
                </a:ext>
              </a:extLst>
            </p:cNvPr>
            <p:cNvSpPr>
              <a:spLocks noChangeArrowheads="1"/>
            </p:cNvSpPr>
            <p:nvPr/>
          </p:nvSpPr>
          <p:spPr bwMode="auto">
            <a:xfrm>
              <a:off x="5248" y="1408"/>
              <a:ext cx="79" cy="80"/>
            </a:xfrm>
            <a:prstGeom prst="ellipse">
              <a:avLst/>
            </a:prstGeom>
            <a:solidFill>
              <a:schemeClr val="accent2"/>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195" name="Oval 27">
              <a:extLst>
                <a:ext uri="{FF2B5EF4-FFF2-40B4-BE49-F238E27FC236}">
                  <a16:creationId xmlns:a16="http://schemas.microsoft.com/office/drawing/2014/main" id="{15B5A3CA-F049-8C4E-A560-1B22F5814884}"/>
                </a:ext>
              </a:extLst>
            </p:cNvPr>
            <p:cNvSpPr>
              <a:spLocks noChangeArrowheads="1"/>
            </p:cNvSpPr>
            <p:nvPr/>
          </p:nvSpPr>
          <p:spPr bwMode="auto">
            <a:xfrm>
              <a:off x="5360" y="1408"/>
              <a:ext cx="76" cy="80"/>
            </a:xfrm>
            <a:prstGeom prst="ellipse">
              <a:avLst/>
            </a:prstGeom>
            <a:solidFill>
              <a:schemeClr val="accent1"/>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196" name="Oval 28">
              <a:extLst>
                <a:ext uri="{FF2B5EF4-FFF2-40B4-BE49-F238E27FC236}">
                  <a16:creationId xmlns:a16="http://schemas.microsoft.com/office/drawing/2014/main" id="{BEB6503B-07F7-5043-B7FF-DBFC7F7C9053}"/>
                </a:ext>
              </a:extLst>
            </p:cNvPr>
            <p:cNvSpPr>
              <a:spLocks noChangeArrowheads="1"/>
            </p:cNvSpPr>
            <p:nvPr/>
          </p:nvSpPr>
          <p:spPr bwMode="auto">
            <a:xfrm>
              <a:off x="5472" y="1408"/>
              <a:ext cx="74" cy="80"/>
            </a:xfrm>
            <a:prstGeom prst="ellipse">
              <a:avLst/>
            </a:prstGeom>
            <a:solidFill>
              <a:schemeClr val="accent1"/>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197" name="Oval 29">
              <a:extLst>
                <a:ext uri="{FF2B5EF4-FFF2-40B4-BE49-F238E27FC236}">
                  <a16:creationId xmlns:a16="http://schemas.microsoft.com/office/drawing/2014/main" id="{60035005-CB82-504E-9A7A-0162C0B8E8EC}"/>
                </a:ext>
              </a:extLst>
            </p:cNvPr>
            <p:cNvSpPr>
              <a:spLocks noChangeArrowheads="1"/>
            </p:cNvSpPr>
            <p:nvPr/>
          </p:nvSpPr>
          <p:spPr bwMode="auto">
            <a:xfrm>
              <a:off x="5584" y="1408"/>
              <a:ext cx="80" cy="80"/>
            </a:xfrm>
            <a:prstGeom prst="ellipse">
              <a:avLst/>
            </a:prstGeom>
            <a:solidFill>
              <a:schemeClr val="folHlink"/>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198" name="Oval 30">
              <a:extLst>
                <a:ext uri="{FF2B5EF4-FFF2-40B4-BE49-F238E27FC236}">
                  <a16:creationId xmlns:a16="http://schemas.microsoft.com/office/drawing/2014/main" id="{486B98C4-2C5C-A848-8AB2-AFB34D317231}"/>
                </a:ext>
              </a:extLst>
            </p:cNvPr>
            <p:cNvSpPr>
              <a:spLocks noChangeArrowheads="1"/>
            </p:cNvSpPr>
            <p:nvPr/>
          </p:nvSpPr>
          <p:spPr bwMode="auto">
            <a:xfrm>
              <a:off x="5136" y="1520"/>
              <a:ext cx="80" cy="79"/>
            </a:xfrm>
            <a:prstGeom prst="ellipse">
              <a:avLst/>
            </a:prstGeom>
            <a:solidFill>
              <a:schemeClr val="accent2"/>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199" name="Oval 31">
              <a:extLst>
                <a:ext uri="{FF2B5EF4-FFF2-40B4-BE49-F238E27FC236}">
                  <a16:creationId xmlns:a16="http://schemas.microsoft.com/office/drawing/2014/main" id="{22A919C8-71E0-6A4B-977A-C130A143C1E3}"/>
                </a:ext>
              </a:extLst>
            </p:cNvPr>
            <p:cNvSpPr>
              <a:spLocks noChangeArrowheads="1"/>
            </p:cNvSpPr>
            <p:nvPr/>
          </p:nvSpPr>
          <p:spPr bwMode="auto">
            <a:xfrm>
              <a:off x="5248" y="1520"/>
              <a:ext cx="79" cy="79"/>
            </a:xfrm>
            <a:prstGeom prst="ellipse">
              <a:avLst/>
            </a:prstGeom>
            <a:solidFill>
              <a:schemeClr val="accent1"/>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200" name="Oval 32">
              <a:extLst>
                <a:ext uri="{FF2B5EF4-FFF2-40B4-BE49-F238E27FC236}">
                  <a16:creationId xmlns:a16="http://schemas.microsoft.com/office/drawing/2014/main" id="{4ADBADF8-0151-C341-AE33-D6C6536BA7BA}"/>
                </a:ext>
              </a:extLst>
            </p:cNvPr>
            <p:cNvSpPr>
              <a:spLocks noChangeArrowheads="1"/>
            </p:cNvSpPr>
            <p:nvPr/>
          </p:nvSpPr>
          <p:spPr bwMode="auto">
            <a:xfrm>
              <a:off x="5360" y="1520"/>
              <a:ext cx="76" cy="79"/>
            </a:xfrm>
            <a:prstGeom prst="ellipse">
              <a:avLst/>
            </a:prstGeom>
            <a:solidFill>
              <a:schemeClr val="accent1"/>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201" name="Oval 33">
              <a:extLst>
                <a:ext uri="{FF2B5EF4-FFF2-40B4-BE49-F238E27FC236}">
                  <a16:creationId xmlns:a16="http://schemas.microsoft.com/office/drawing/2014/main" id="{5D306E0F-5F7D-8849-B9D8-006145451CEA}"/>
                </a:ext>
              </a:extLst>
            </p:cNvPr>
            <p:cNvSpPr>
              <a:spLocks noChangeArrowheads="1"/>
            </p:cNvSpPr>
            <p:nvPr/>
          </p:nvSpPr>
          <p:spPr bwMode="auto">
            <a:xfrm>
              <a:off x="5472" y="1520"/>
              <a:ext cx="74" cy="79"/>
            </a:xfrm>
            <a:prstGeom prst="ellipse">
              <a:avLst/>
            </a:prstGeom>
            <a:solidFill>
              <a:schemeClr val="folHlink"/>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202" name="Oval 34">
              <a:extLst>
                <a:ext uri="{FF2B5EF4-FFF2-40B4-BE49-F238E27FC236}">
                  <a16:creationId xmlns:a16="http://schemas.microsoft.com/office/drawing/2014/main" id="{3F4A78C7-B792-0646-8945-8D322454F0F8}"/>
                </a:ext>
              </a:extLst>
            </p:cNvPr>
            <p:cNvSpPr>
              <a:spLocks noChangeArrowheads="1"/>
            </p:cNvSpPr>
            <p:nvPr/>
          </p:nvSpPr>
          <p:spPr bwMode="auto">
            <a:xfrm>
              <a:off x="5136" y="1632"/>
              <a:ext cx="80" cy="75"/>
            </a:xfrm>
            <a:prstGeom prst="ellipse">
              <a:avLst/>
            </a:prstGeom>
            <a:solidFill>
              <a:schemeClr val="accent1"/>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203" name="Oval 35">
              <a:extLst>
                <a:ext uri="{FF2B5EF4-FFF2-40B4-BE49-F238E27FC236}">
                  <a16:creationId xmlns:a16="http://schemas.microsoft.com/office/drawing/2014/main" id="{6A5013FB-4958-2D47-AC63-564D7A3C1E73}"/>
                </a:ext>
              </a:extLst>
            </p:cNvPr>
            <p:cNvSpPr>
              <a:spLocks noChangeArrowheads="1"/>
            </p:cNvSpPr>
            <p:nvPr/>
          </p:nvSpPr>
          <p:spPr bwMode="auto">
            <a:xfrm>
              <a:off x="5248" y="1632"/>
              <a:ext cx="79" cy="75"/>
            </a:xfrm>
            <a:prstGeom prst="ellipse">
              <a:avLst/>
            </a:prstGeom>
            <a:solidFill>
              <a:schemeClr val="accent1"/>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204" name="Oval 36">
              <a:extLst>
                <a:ext uri="{FF2B5EF4-FFF2-40B4-BE49-F238E27FC236}">
                  <a16:creationId xmlns:a16="http://schemas.microsoft.com/office/drawing/2014/main" id="{6F2763CE-0D37-F64B-9987-BC1665838BFF}"/>
                </a:ext>
              </a:extLst>
            </p:cNvPr>
            <p:cNvSpPr>
              <a:spLocks noChangeArrowheads="1"/>
            </p:cNvSpPr>
            <p:nvPr/>
          </p:nvSpPr>
          <p:spPr bwMode="auto">
            <a:xfrm>
              <a:off x="5360" y="1632"/>
              <a:ext cx="76" cy="75"/>
            </a:xfrm>
            <a:prstGeom prst="ellipse">
              <a:avLst/>
            </a:prstGeom>
            <a:solidFill>
              <a:schemeClr val="folHlink"/>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205" name="Oval 37">
              <a:extLst>
                <a:ext uri="{FF2B5EF4-FFF2-40B4-BE49-F238E27FC236}">
                  <a16:creationId xmlns:a16="http://schemas.microsoft.com/office/drawing/2014/main" id="{0D6638DE-2D9F-054D-92F1-7F160B8D0695}"/>
                </a:ext>
              </a:extLst>
            </p:cNvPr>
            <p:cNvSpPr>
              <a:spLocks noChangeArrowheads="1"/>
            </p:cNvSpPr>
            <p:nvPr/>
          </p:nvSpPr>
          <p:spPr bwMode="auto">
            <a:xfrm>
              <a:off x="5472" y="1632"/>
              <a:ext cx="74" cy="75"/>
            </a:xfrm>
            <a:prstGeom prst="ellipse">
              <a:avLst/>
            </a:prstGeom>
            <a:solidFill>
              <a:schemeClr val="folHlink"/>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206" name="Oval 38">
              <a:extLst>
                <a:ext uri="{FF2B5EF4-FFF2-40B4-BE49-F238E27FC236}">
                  <a16:creationId xmlns:a16="http://schemas.microsoft.com/office/drawing/2014/main" id="{097095E2-02EE-294E-A884-6BF84AD15E1A}"/>
                </a:ext>
              </a:extLst>
            </p:cNvPr>
            <p:cNvSpPr>
              <a:spLocks noChangeArrowheads="1"/>
            </p:cNvSpPr>
            <p:nvPr/>
          </p:nvSpPr>
          <p:spPr bwMode="auto">
            <a:xfrm>
              <a:off x="5248" y="1744"/>
              <a:ext cx="79" cy="80"/>
            </a:xfrm>
            <a:prstGeom prst="ellipse">
              <a:avLst/>
            </a:prstGeom>
            <a:solidFill>
              <a:schemeClr val="folHlink"/>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207" name="Oval 39">
              <a:extLst>
                <a:ext uri="{FF2B5EF4-FFF2-40B4-BE49-F238E27FC236}">
                  <a16:creationId xmlns:a16="http://schemas.microsoft.com/office/drawing/2014/main" id="{2AE901B5-7A71-8448-82C2-944C5EFF54B2}"/>
                </a:ext>
              </a:extLst>
            </p:cNvPr>
            <p:cNvSpPr>
              <a:spLocks noChangeArrowheads="1"/>
            </p:cNvSpPr>
            <p:nvPr/>
          </p:nvSpPr>
          <p:spPr bwMode="auto">
            <a:xfrm>
              <a:off x="5472" y="1744"/>
              <a:ext cx="74" cy="80"/>
            </a:xfrm>
            <a:prstGeom prst="ellipse">
              <a:avLst/>
            </a:prstGeom>
            <a:solidFill>
              <a:schemeClr val="folHlink"/>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grpSp>
    </p:spTree>
  </p:cSld>
  <p:clrMap bg1="lt1" tx1="dk1" bg2="lt2" tx2="dk2" accent1="accent1" accent2="accent2" accent3="accent3" accent4="accent4" accent5="accent5" accent6="accent6" hlink="hlink" folHlink="folHlink"/>
  <p:sldLayoutIdLst>
    <p:sldLayoutId id="2147483732"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0" fontAlgn="base" hangingPunct="0">
        <a:spcBef>
          <a:spcPct val="0"/>
        </a:spcBef>
        <a:spcAft>
          <a:spcPct val="0"/>
        </a:spcAft>
        <a:defRPr sz="3900" b="1">
          <a:solidFill>
            <a:schemeClr val="tx2"/>
          </a:solidFill>
          <a:latin typeface="+mj-lt"/>
          <a:ea typeface="+mj-ea"/>
          <a:cs typeface="ＭＳ Ｐゴシック" charset="0"/>
        </a:defRPr>
      </a:lvl1pPr>
      <a:lvl2pPr algn="l" rtl="0" eaLnBrk="0" fontAlgn="base" hangingPunct="0">
        <a:spcBef>
          <a:spcPct val="0"/>
        </a:spcBef>
        <a:spcAft>
          <a:spcPct val="0"/>
        </a:spcAft>
        <a:defRPr sz="3900" b="1">
          <a:solidFill>
            <a:schemeClr val="tx2"/>
          </a:solidFill>
          <a:latin typeface="Arial" charset="0"/>
          <a:ea typeface="ＭＳ Ｐゴシック" charset="0"/>
          <a:cs typeface="ＭＳ Ｐゴシック" charset="0"/>
        </a:defRPr>
      </a:lvl2pPr>
      <a:lvl3pPr algn="l" rtl="0" eaLnBrk="0" fontAlgn="base" hangingPunct="0">
        <a:spcBef>
          <a:spcPct val="0"/>
        </a:spcBef>
        <a:spcAft>
          <a:spcPct val="0"/>
        </a:spcAft>
        <a:defRPr sz="3900" b="1">
          <a:solidFill>
            <a:schemeClr val="tx2"/>
          </a:solidFill>
          <a:latin typeface="Arial" charset="0"/>
          <a:ea typeface="ＭＳ Ｐゴシック" charset="0"/>
          <a:cs typeface="ＭＳ Ｐゴシック" charset="0"/>
        </a:defRPr>
      </a:lvl3pPr>
      <a:lvl4pPr algn="l" rtl="0" eaLnBrk="0" fontAlgn="base" hangingPunct="0">
        <a:spcBef>
          <a:spcPct val="0"/>
        </a:spcBef>
        <a:spcAft>
          <a:spcPct val="0"/>
        </a:spcAft>
        <a:defRPr sz="3900" b="1">
          <a:solidFill>
            <a:schemeClr val="tx2"/>
          </a:solidFill>
          <a:latin typeface="Arial" charset="0"/>
          <a:ea typeface="ＭＳ Ｐゴシック" charset="0"/>
          <a:cs typeface="ＭＳ Ｐゴシック" charset="0"/>
        </a:defRPr>
      </a:lvl4pPr>
      <a:lvl5pPr algn="l" rtl="0" eaLnBrk="0" fontAlgn="base" hangingPunct="0">
        <a:spcBef>
          <a:spcPct val="0"/>
        </a:spcBef>
        <a:spcAft>
          <a:spcPct val="0"/>
        </a:spcAft>
        <a:defRPr sz="3900" b="1">
          <a:solidFill>
            <a:schemeClr val="tx2"/>
          </a:solidFill>
          <a:latin typeface="Arial" charset="0"/>
          <a:ea typeface="ＭＳ Ｐゴシック" charset="0"/>
          <a:cs typeface="ＭＳ Ｐゴシック" charset="0"/>
        </a:defRPr>
      </a:lvl5pPr>
      <a:lvl6pPr marL="457200" algn="l" rtl="0" fontAlgn="base">
        <a:spcBef>
          <a:spcPct val="0"/>
        </a:spcBef>
        <a:spcAft>
          <a:spcPct val="0"/>
        </a:spcAft>
        <a:defRPr sz="3900" b="1">
          <a:solidFill>
            <a:schemeClr val="tx2"/>
          </a:solidFill>
          <a:latin typeface="Arial" charset="0"/>
          <a:ea typeface="ＭＳ Ｐゴシック" charset="0"/>
        </a:defRPr>
      </a:lvl6pPr>
      <a:lvl7pPr marL="914400" algn="l" rtl="0" fontAlgn="base">
        <a:spcBef>
          <a:spcPct val="0"/>
        </a:spcBef>
        <a:spcAft>
          <a:spcPct val="0"/>
        </a:spcAft>
        <a:defRPr sz="3900" b="1">
          <a:solidFill>
            <a:schemeClr val="tx2"/>
          </a:solidFill>
          <a:latin typeface="Arial" charset="0"/>
          <a:ea typeface="ＭＳ Ｐゴシック" charset="0"/>
        </a:defRPr>
      </a:lvl7pPr>
      <a:lvl8pPr marL="1371600" algn="l" rtl="0" fontAlgn="base">
        <a:spcBef>
          <a:spcPct val="0"/>
        </a:spcBef>
        <a:spcAft>
          <a:spcPct val="0"/>
        </a:spcAft>
        <a:defRPr sz="3900" b="1">
          <a:solidFill>
            <a:schemeClr val="tx2"/>
          </a:solidFill>
          <a:latin typeface="Arial" charset="0"/>
          <a:ea typeface="ＭＳ Ｐゴシック" charset="0"/>
        </a:defRPr>
      </a:lvl8pPr>
      <a:lvl9pPr marL="1828800" algn="l" rtl="0" fontAlgn="base">
        <a:spcBef>
          <a:spcPct val="0"/>
        </a:spcBef>
        <a:spcAft>
          <a:spcPct val="0"/>
        </a:spcAft>
        <a:defRPr sz="3900" b="1">
          <a:solidFill>
            <a:schemeClr val="tx2"/>
          </a:solidFill>
          <a:latin typeface="Arial" charset="0"/>
          <a:ea typeface="ＭＳ Ｐゴシック"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ＭＳ Ｐゴシック" charset="0"/>
        </a:defRPr>
      </a:lvl1pPr>
      <a:lvl2pPr marL="692150" indent="-347663" algn="l" rtl="0" eaLnBrk="0" fontAlgn="base" hangingPunct="0">
        <a:spcBef>
          <a:spcPct val="20000"/>
        </a:spcBef>
        <a:spcAft>
          <a:spcPct val="0"/>
        </a:spcAft>
        <a:buClr>
          <a:schemeClr val="accent2"/>
        </a:buClr>
        <a:buSzPct val="70000"/>
        <a:buFont typeface="Wingdings" pitchFamily="2" charset="2"/>
        <a:buChar char="l"/>
        <a:defRPr sz="2600">
          <a:solidFill>
            <a:schemeClr val="tx1"/>
          </a:solidFill>
          <a:latin typeface="+mn-lt"/>
          <a:ea typeface="+mn-ea"/>
        </a:defRPr>
      </a:lvl2pPr>
      <a:lvl3pPr marL="987425" indent="-293688" algn="l" rtl="0" eaLnBrk="0" fontAlgn="base" hangingPunct="0">
        <a:spcBef>
          <a:spcPct val="20000"/>
        </a:spcBef>
        <a:spcAft>
          <a:spcPct val="0"/>
        </a:spcAft>
        <a:buClr>
          <a:schemeClr val="accent1"/>
        </a:buClr>
        <a:buSzPct val="70000"/>
        <a:buFont typeface="Wingdings" pitchFamily="2" charset="2"/>
        <a:buChar char="l"/>
        <a:defRPr sz="2300">
          <a:solidFill>
            <a:schemeClr val="tx1"/>
          </a:solidFill>
          <a:latin typeface="+mn-lt"/>
          <a:ea typeface="+mn-ea"/>
        </a:defRPr>
      </a:lvl3pPr>
      <a:lvl4pPr marL="1281113" indent="-292100" algn="l" rtl="0" eaLnBrk="0" fontAlgn="base" hangingPunct="0">
        <a:spcBef>
          <a:spcPct val="20000"/>
        </a:spcBef>
        <a:spcAft>
          <a:spcPct val="0"/>
        </a:spcAft>
        <a:buClr>
          <a:schemeClr val="tx2"/>
        </a:buClr>
        <a:buSzPct val="75000"/>
        <a:buFont typeface="Wingdings" pitchFamily="2" charset="2"/>
        <a:buChar char="§"/>
        <a:defRPr sz="2000">
          <a:solidFill>
            <a:schemeClr val="tx1"/>
          </a:solidFill>
          <a:latin typeface="+mn-lt"/>
          <a:ea typeface="+mn-ea"/>
        </a:defRPr>
      </a:lvl4pPr>
      <a:lvl5pPr marL="1598613" indent="-315913" algn="l" rtl="0" eaLnBrk="0" fontAlgn="base" hangingPunct="0">
        <a:spcBef>
          <a:spcPct val="20000"/>
        </a:spcBef>
        <a:spcAft>
          <a:spcPct val="0"/>
        </a:spcAft>
        <a:buClr>
          <a:schemeClr val="folHlink"/>
        </a:buClr>
        <a:buSzPct val="80000"/>
        <a:buFont typeface="Wingdings" pitchFamily="2" charset="2"/>
        <a:buChar char="§"/>
        <a:defRPr sz="2000">
          <a:solidFill>
            <a:schemeClr val="tx1"/>
          </a:solidFill>
          <a:latin typeface="+mn-lt"/>
          <a:ea typeface="+mn-ea"/>
        </a:defRPr>
      </a:lvl5pPr>
      <a:lvl6pPr marL="2055813" indent="-315913" algn="l" rtl="0" fontAlgn="base">
        <a:spcBef>
          <a:spcPct val="20000"/>
        </a:spcBef>
        <a:spcAft>
          <a:spcPct val="0"/>
        </a:spcAft>
        <a:buClr>
          <a:schemeClr val="folHlink"/>
        </a:buClr>
        <a:buSzPct val="80000"/>
        <a:buFont typeface="Wingdings" charset="0"/>
        <a:buChar char="§"/>
        <a:defRPr sz="2000">
          <a:solidFill>
            <a:schemeClr val="tx1"/>
          </a:solidFill>
          <a:latin typeface="+mn-lt"/>
          <a:ea typeface="+mn-ea"/>
        </a:defRPr>
      </a:lvl6pPr>
      <a:lvl7pPr marL="2513013" indent="-315913" algn="l" rtl="0" fontAlgn="base">
        <a:spcBef>
          <a:spcPct val="20000"/>
        </a:spcBef>
        <a:spcAft>
          <a:spcPct val="0"/>
        </a:spcAft>
        <a:buClr>
          <a:schemeClr val="folHlink"/>
        </a:buClr>
        <a:buSzPct val="80000"/>
        <a:buFont typeface="Wingdings" charset="0"/>
        <a:buChar char="§"/>
        <a:defRPr sz="2000">
          <a:solidFill>
            <a:schemeClr val="tx1"/>
          </a:solidFill>
          <a:latin typeface="+mn-lt"/>
          <a:ea typeface="+mn-ea"/>
        </a:defRPr>
      </a:lvl7pPr>
      <a:lvl8pPr marL="2970213" indent="-315913" algn="l" rtl="0" fontAlgn="base">
        <a:spcBef>
          <a:spcPct val="20000"/>
        </a:spcBef>
        <a:spcAft>
          <a:spcPct val="0"/>
        </a:spcAft>
        <a:buClr>
          <a:schemeClr val="folHlink"/>
        </a:buClr>
        <a:buSzPct val="80000"/>
        <a:buFont typeface="Wingdings" charset="0"/>
        <a:buChar char="§"/>
        <a:defRPr sz="2000">
          <a:solidFill>
            <a:schemeClr val="tx1"/>
          </a:solidFill>
          <a:latin typeface="+mn-lt"/>
          <a:ea typeface="+mn-ea"/>
        </a:defRPr>
      </a:lvl8pPr>
      <a:lvl9pPr marL="3427413" indent="-315913" algn="l" rtl="0" fontAlgn="base">
        <a:spcBef>
          <a:spcPct val="20000"/>
        </a:spcBef>
        <a:spcAft>
          <a:spcPct val="0"/>
        </a:spcAft>
        <a:buClr>
          <a:schemeClr val="folHlink"/>
        </a:buClr>
        <a:buSzPct val="80000"/>
        <a:buFont typeface="Wingdings" charset="0"/>
        <a:buChar char="§"/>
        <a:defRPr sz="20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3" Type="http://schemas.openxmlformats.org/officeDocument/2006/relationships/image" Target="../media/image64.emf"/><Relationship Id="rId7" Type="http://schemas.openxmlformats.org/officeDocument/2006/relationships/image" Target="../media/image66.emf"/><Relationship Id="rId2" Type="http://schemas.openxmlformats.org/officeDocument/2006/relationships/oleObject" Target="../embeddings/oleObject67.bin"/><Relationship Id="rId1" Type="http://schemas.openxmlformats.org/officeDocument/2006/relationships/slideLayout" Target="../slideLayouts/slideLayout2.xml"/><Relationship Id="rId6" Type="http://schemas.openxmlformats.org/officeDocument/2006/relationships/oleObject" Target="../embeddings/oleObject69.bin"/><Relationship Id="rId5" Type="http://schemas.openxmlformats.org/officeDocument/2006/relationships/image" Target="../media/image65.emf"/><Relationship Id="rId4" Type="http://schemas.openxmlformats.org/officeDocument/2006/relationships/oleObject" Target="../embeddings/oleObject68.bin"/></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4.emf"/><Relationship Id="rId5" Type="http://schemas.openxmlformats.org/officeDocument/2006/relationships/oleObject" Target="../embeddings/oleObject2.bin"/><Relationship Id="rId4" Type="http://schemas.openxmlformats.org/officeDocument/2006/relationships/image" Target="../media/image5.png"/></Relationships>
</file>

<file path=ppt/slides/_rels/slide53.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oleObject" Target="../embeddings/oleObject3.bin"/><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image" Target="../media/image5.emf"/><Relationship Id="rId7" Type="http://schemas.openxmlformats.org/officeDocument/2006/relationships/image" Target="../media/image7.emf"/><Relationship Id="rId2" Type="http://schemas.openxmlformats.org/officeDocument/2006/relationships/oleObject" Target="../embeddings/oleObject4.bin"/><Relationship Id="rId1" Type="http://schemas.openxmlformats.org/officeDocument/2006/relationships/slideLayout" Target="../slideLayouts/slideLayout2.xml"/><Relationship Id="rId6" Type="http://schemas.openxmlformats.org/officeDocument/2006/relationships/oleObject" Target="../embeddings/oleObject6.bin"/><Relationship Id="rId5" Type="http://schemas.openxmlformats.org/officeDocument/2006/relationships/image" Target="../media/image6.emf"/><Relationship Id="rId4" Type="http://schemas.openxmlformats.org/officeDocument/2006/relationships/oleObject" Target="../embeddings/oleObject5.bin"/></Relationships>
</file>

<file path=ppt/slides/_rels/slide55.xml.rels><?xml version="1.0" encoding="UTF-8" standalone="yes"?>
<Relationships xmlns="http://schemas.openxmlformats.org/package/2006/relationships"><Relationship Id="rId8" Type="http://schemas.openxmlformats.org/officeDocument/2006/relationships/oleObject" Target="../embeddings/oleObject10.bin"/><Relationship Id="rId13" Type="http://schemas.openxmlformats.org/officeDocument/2006/relationships/image" Target="../media/image12.emf"/><Relationship Id="rId3" Type="http://schemas.openxmlformats.org/officeDocument/2006/relationships/image" Target="../media/image5.emf"/><Relationship Id="rId7" Type="http://schemas.openxmlformats.org/officeDocument/2006/relationships/image" Target="../media/image9.emf"/><Relationship Id="rId12" Type="http://schemas.openxmlformats.org/officeDocument/2006/relationships/oleObject" Target="../embeddings/oleObject12.bin"/><Relationship Id="rId2" Type="http://schemas.openxmlformats.org/officeDocument/2006/relationships/oleObject" Target="../embeddings/oleObject7.bin"/><Relationship Id="rId1" Type="http://schemas.openxmlformats.org/officeDocument/2006/relationships/slideLayout" Target="../slideLayouts/slideLayout2.xml"/><Relationship Id="rId6" Type="http://schemas.openxmlformats.org/officeDocument/2006/relationships/oleObject" Target="../embeddings/oleObject9.bin"/><Relationship Id="rId11" Type="http://schemas.openxmlformats.org/officeDocument/2006/relationships/image" Target="../media/image11.emf"/><Relationship Id="rId5" Type="http://schemas.openxmlformats.org/officeDocument/2006/relationships/image" Target="../media/image8.emf"/><Relationship Id="rId10" Type="http://schemas.openxmlformats.org/officeDocument/2006/relationships/oleObject" Target="../embeddings/oleObject11.bin"/><Relationship Id="rId4" Type="http://schemas.openxmlformats.org/officeDocument/2006/relationships/oleObject" Target="../embeddings/oleObject8.bin"/><Relationship Id="rId9" Type="http://schemas.openxmlformats.org/officeDocument/2006/relationships/image" Target="../media/image10.emf"/><Relationship Id="rId14" Type="http://schemas.openxmlformats.org/officeDocument/2006/relationships/oleObject" Target="../embeddings/oleObject13.bin"/></Relationships>
</file>

<file path=ppt/slides/_rels/slide56.xml.rels><?xml version="1.0" encoding="UTF-8" standalone="yes"?>
<Relationships xmlns="http://schemas.openxmlformats.org/package/2006/relationships"><Relationship Id="rId8" Type="http://schemas.openxmlformats.org/officeDocument/2006/relationships/oleObject" Target="../embeddings/oleObject17.bin"/><Relationship Id="rId13" Type="http://schemas.openxmlformats.org/officeDocument/2006/relationships/image" Target="../media/image15.emf"/><Relationship Id="rId18" Type="http://schemas.openxmlformats.org/officeDocument/2006/relationships/image" Target="../media/image19.png"/><Relationship Id="rId3" Type="http://schemas.openxmlformats.org/officeDocument/2006/relationships/image" Target="../media/image5.emf"/><Relationship Id="rId21" Type="http://schemas.openxmlformats.org/officeDocument/2006/relationships/image" Target="../media/image22.png"/><Relationship Id="rId7" Type="http://schemas.openxmlformats.org/officeDocument/2006/relationships/image" Target="../media/image9.emf"/><Relationship Id="rId12" Type="http://schemas.openxmlformats.org/officeDocument/2006/relationships/oleObject" Target="../embeddings/oleObject19.bin"/><Relationship Id="rId17" Type="http://schemas.openxmlformats.org/officeDocument/2006/relationships/image" Target="../media/image18.png"/><Relationship Id="rId2" Type="http://schemas.openxmlformats.org/officeDocument/2006/relationships/oleObject" Target="../embeddings/oleObject14.bin"/><Relationship Id="rId16" Type="http://schemas.openxmlformats.org/officeDocument/2006/relationships/image" Target="../media/image17.png"/><Relationship Id="rId20" Type="http://schemas.openxmlformats.org/officeDocument/2006/relationships/image" Target="../media/image21.png"/><Relationship Id="rId1" Type="http://schemas.openxmlformats.org/officeDocument/2006/relationships/slideLayout" Target="../slideLayouts/slideLayout2.xml"/><Relationship Id="rId6" Type="http://schemas.openxmlformats.org/officeDocument/2006/relationships/oleObject" Target="../embeddings/oleObject16.bin"/><Relationship Id="rId11" Type="http://schemas.openxmlformats.org/officeDocument/2006/relationships/image" Target="../media/image14.emf"/><Relationship Id="rId5" Type="http://schemas.openxmlformats.org/officeDocument/2006/relationships/image" Target="../media/image8.emf"/><Relationship Id="rId15" Type="http://schemas.openxmlformats.org/officeDocument/2006/relationships/image" Target="../media/image16.emf"/><Relationship Id="rId23" Type="http://schemas.openxmlformats.org/officeDocument/2006/relationships/image" Target="../media/image24.png"/><Relationship Id="rId10" Type="http://schemas.openxmlformats.org/officeDocument/2006/relationships/oleObject" Target="../embeddings/oleObject18.bin"/><Relationship Id="rId19" Type="http://schemas.openxmlformats.org/officeDocument/2006/relationships/image" Target="../media/image20.png"/><Relationship Id="rId4" Type="http://schemas.openxmlformats.org/officeDocument/2006/relationships/oleObject" Target="../embeddings/oleObject15.bin"/><Relationship Id="rId9" Type="http://schemas.openxmlformats.org/officeDocument/2006/relationships/image" Target="../media/image13.emf"/><Relationship Id="rId14" Type="http://schemas.openxmlformats.org/officeDocument/2006/relationships/oleObject" Target="../embeddings/oleObject20.bin"/><Relationship Id="rId22" Type="http://schemas.openxmlformats.org/officeDocument/2006/relationships/image" Target="../media/image23.png"/></Relationships>
</file>

<file path=ppt/slides/_rels/slide57.xml.rels><?xml version="1.0" encoding="UTF-8" standalone="yes"?>
<Relationships xmlns="http://schemas.openxmlformats.org/package/2006/relationships"><Relationship Id="rId8" Type="http://schemas.openxmlformats.org/officeDocument/2006/relationships/oleObject" Target="../embeddings/oleObject24.bin"/><Relationship Id="rId13" Type="http://schemas.openxmlformats.org/officeDocument/2006/relationships/image" Target="../media/image29.emf"/><Relationship Id="rId3" Type="http://schemas.openxmlformats.org/officeDocument/2006/relationships/image" Target="../media/image5.emf"/><Relationship Id="rId7" Type="http://schemas.openxmlformats.org/officeDocument/2006/relationships/image" Target="../media/image26.emf"/><Relationship Id="rId12" Type="http://schemas.openxmlformats.org/officeDocument/2006/relationships/oleObject" Target="../embeddings/oleObject26.bin"/><Relationship Id="rId2" Type="http://schemas.openxmlformats.org/officeDocument/2006/relationships/oleObject" Target="../embeddings/oleObject21.bin"/><Relationship Id="rId1" Type="http://schemas.openxmlformats.org/officeDocument/2006/relationships/slideLayout" Target="../slideLayouts/slideLayout2.xml"/><Relationship Id="rId6" Type="http://schemas.openxmlformats.org/officeDocument/2006/relationships/oleObject" Target="../embeddings/oleObject23.bin"/><Relationship Id="rId11" Type="http://schemas.openxmlformats.org/officeDocument/2006/relationships/image" Target="../media/image28.emf"/><Relationship Id="rId5" Type="http://schemas.openxmlformats.org/officeDocument/2006/relationships/image" Target="../media/image25.emf"/><Relationship Id="rId15" Type="http://schemas.openxmlformats.org/officeDocument/2006/relationships/image" Target="../media/image30.emf"/><Relationship Id="rId10" Type="http://schemas.openxmlformats.org/officeDocument/2006/relationships/oleObject" Target="../embeddings/oleObject25.bin"/><Relationship Id="rId4" Type="http://schemas.openxmlformats.org/officeDocument/2006/relationships/oleObject" Target="../embeddings/oleObject22.bin"/><Relationship Id="rId9" Type="http://schemas.openxmlformats.org/officeDocument/2006/relationships/image" Target="../media/image27.emf"/><Relationship Id="rId14" Type="http://schemas.openxmlformats.org/officeDocument/2006/relationships/oleObject" Target="../embeddings/oleObject27.bin"/></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3" Type="http://schemas.openxmlformats.org/officeDocument/2006/relationships/image" Target="../media/image31.emf"/><Relationship Id="rId2" Type="http://schemas.openxmlformats.org/officeDocument/2006/relationships/oleObject" Target="../embeddings/oleObject28.bin"/><Relationship Id="rId1" Type="http://schemas.openxmlformats.org/officeDocument/2006/relationships/slideLayout" Target="../slideLayouts/slideLayout2.xml"/><Relationship Id="rId5" Type="http://schemas.openxmlformats.org/officeDocument/2006/relationships/image" Target="../media/image32.emf"/><Relationship Id="rId4" Type="http://schemas.openxmlformats.org/officeDocument/2006/relationships/oleObject" Target="../embeddings/oleObject29.bin"/></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3" Type="http://schemas.openxmlformats.org/officeDocument/2006/relationships/image" Target="../media/image33.emf"/><Relationship Id="rId2" Type="http://schemas.openxmlformats.org/officeDocument/2006/relationships/oleObject" Target="../embeddings/oleObject30.bin"/><Relationship Id="rId1" Type="http://schemas.openxmlformats.org/officeDocument/2006/relationships/slideLayout" Target="../slideLayouts/slideLayout2.xml"/><Relationship Id="rId5" Type="http://schemas.openxmlformats.org/officeDocument/2006/relationships/image" Target="../media/image34.emf"/><Relationship Id="rId4" Type="http://schemas.openxmlformats.org/officeDocument/2006/relationships/oleObject" Target="../embeddings/oleObject31.bin"/></Relationships>
</file>

<file path=ppt/slides/_rels/slide62.xml.rels><?xml version="1.0" encoding="UTF-8" standalone="yes"?>
<Relationships xmlns="http://schemas.openxmlformats.org/package/2006/relationships"><Relationship Id="rId3" Type="http://schemas.openxmlformats.org/officeDocument/2006/relationships/image" Target="../media/image35.emf"/><Relationship Id="rId2" Type="http://schemas.openxmlformats.org/officeDocument/2006/relationships/oleObject" Target="../embeddings/oleObject32.bin"/><Relationship Id="rId1" Type="http://schemas.openxmlformats.org/officeDocument/2006/relationships/slideLayout" Target="../slideLayouts/slideLayout2.xml"/><Relationship Id="rId6" Type="http://schemas.openxmlformats.org/officeDocument/2006/relationships/oleObject" Target="../embeddings/oleObject34.bin"/><Relationship Id="rId5" Type="http://schemas.openxmlformats.org/officeDocument/2006/relationships/image" Target="../media/image36.emf"/><Relationship Id="rId4" Type="http://schemas.openxmlformats.org/officeDocument/2006/relationships/oleObject" Target="../embeddings/oleObject33.bin"/></Relationships>
</file>

<file path=ppt/slides/_rels/slide63.xml.rels><?xml version="1.0" encoding="UTF-8" standalone="yes"?>
<Relationships xmlns="http://schemas.openxmlformats.org/package/2006/relationships"><Relationship Id="rId3" Type="http://schemas.openxmlformats.org/officeDocument/2006/relationships/image" Target="../media/image37.emf"/><Relationship Id="rId2" Type="http://schemas.openxmlformats.org/officeDocument/2006/relationships/oleObject" Target="../embeddings/oleObject35.bin"/><Relationship Id="rId1" Type="http://schemas.openxmlformats.org/officeDocument/2006/relationships/slideLayout" Target="../slideLayouts/slideLayout2.xml"/><Relationship Id="rId5" Type="http://schemas.openxmlformats.org/officeDocument/2006/relationships/image" Target="../media/image38.emf"/><Relationship Id="rId4" Type="http://schemas.openxmlformats.org/officeDocument/2006/relationships/oleObject" Target="../embeddings/oleObject36.bin"/></Relationships>
</file>

<file path=ppt/slides/_rels/slide64.xml.rels><?xml version="1.0" encoding="UTF-8" standalone="yes"?>
<Relationships xmlns="http://schemas.openxmlformats.org/package/2006/relationships"><Relationship Id="rId8" Type="http://schemas.openxmlformats.org/officeDocument/2006/relationships/oleObject" Target="../embeddings/oleObject40.bin"/><Relationship Id="rId3" Type="http://schemas.openxmlformats.org/officeDocument/2006/relationships/image" Target="../media/image39.emf"/><Relationship Id="rId7" Type="http://schemas.openxmlformats.org/officeDocument/2006/relationships/image" Target="../media/image41.emf"/><Relationship Id="rId2" Type="http://schemas.openxmlformats.org/officeDocument/2006/relationships/oleObject" Target="../embeddings/oleObject37.bin"/><Relationship Id="rId1" Type="http://schemas.openxmlformats.org/officeDocument/2006/relationships/slideLayout" Target="../slideLayouts/slideLayout2.xml"/><Relationship Id="rId6" Type="http://schemas.openxmlformats.org/officeDocument/2006/relationships/oleObject" Target="../embeddings/oleObject39.bin"/><Relationship Id="rId11" Type="http://schemas.openxmlformats.org/officeDocument/2006/relationships/image" Target="../media/image36.emf"/><Relationship Id="rId5" Type="http://schemas.openxmlformats.org/officeDocument/2006/relationships/image" Target="../media/image40.emf"/><Relationship Id="rId10" Type="http://schemas.openxmlformats.org/officeDocument/2006/relationships/oleObject" Target="../embeddings/oleObject41.bin"/><Relationship Id="rId4" Type="http://schemas.openxmlformats.org/officeDocument/2006/relationships/oleObject" Target="../embeddings/oleObject38.bin"/><Relationship Id="rId9" Type="http://schemas.openxmlformats.org/officeDocument/2006/relationships/image" Target="../media/image42.emf"/></Relationships>
</file>

<file path=ppt/slides/_rels/slide65.xml.rels><?xml version="1.0" encoding="UTF-8" standalone="yes"?>
<Relationships xmlns="http://schemas.openxmlformats.org/package/2006/relationships"><Relationship Id="rId8" Type="http://schemas.openxmlformats.org/officeDocument/2006/relationships/oleObject" Target="../embeddings/oleObject45.bin"/><Relationship Id="rId3" Type="http://schemas.openxmlformats.org/officeDocument/2006/relationships/image" Target="../media/image43.emf"/><Relationship Id="rId7" Type="http://schemas.openxmlformats.org/officeDocument/2006/relationships/image" Target="../media/image41.emf"/><Relationship Id="rId2" Type="http://schemas.openxmlformats.org/officeDocument/2006/relationships/oleObject" Target="../embeddings/oleObject42.bin"/><Relationship Id="rId1" Type="http://schemas.openxmlformats.org/officeDocument/2006/relationships/slideLayout" Target="../slideLayouts/slideLayout2.xml"/><Relationship Id="rId6" Type="http://schemas.openxmlformats.org/officeDocument/2006/relationships/oleObject" Target="../embeddings/oleObject44.bin"/><Relationship Id="rId11" Type="http://schemas.openxmlformats.org/officeDocument/2006/relationships/image" Target="../media/image36.emf"/><Relationship Id="rId5" Type="http://schemas.openxmlformats.org/officeDocument/2006/relationships/image" Target="../media/image40.emf"/><Relationship Id="rId10" Type="http://schemas.openxmlformats.org/officeDocument/2006/relationships/oleObject" Target="../embeddings/oleObject46.bin"/><Relationship Id="rId4" Type="http://schemas.openxmlformats.org/officeDocument/2006/relationships/oleObject" Target="../embeddings/oleObject43.bin"/><Relationship Id="rId9" Type="http://schemas.openxmlformats.org/officeDocument/2006/relationships/image" Target="../media/image42.emf"/></Relationships>
</file>

<file path=ppt/slides/_rels/slide66.xml.rels><?xml version="1.0" encoding="UTF-8" standalone="yes"?>
<Relationships xmlns="http://schemas.openxmlformats.org/package/2006/relationships"><Relationship Id="rId2" Type="http://schemas.openxmlformats.org/officeDocument/2006/relationships/image" Target="../media/image44.png"/><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3" Type="http://schemas.openxmlformats.org/officeDocument/2006/relationships/image" Target="../media/image45.emf"/><Relationship Id="rId2" Type="http://schemas.openxmlformats.org/officeDocument/2006/relationships/oleObject" Target="../embeddings/oleObject47.bin"/><Relationship Id="rId1" Type="http://schemas.openxmlformats.org/officeDocument/2006/relationships/slideLayout" Target="../slideLayouts/slideLayout2.xml"/><Relationship Id="rId5" Type="http://schemas.openxmlformats.org/officeDocument/2006/relationships/image" Target="../media/image46.emf"/><Relationship Id="rId4" Type="http://schemas.openxmlformats.org/officeDocument/2006/relationships/oleObject" Target="../embeddings/oleObject48.bin"/></Relationships>
</file>

<file path=ppt/slides/_rels/slide72.xml.rels><?xml version="1.0" encoding="UTF-8" standalone="yes"?>
<Relationships xmlns="http://schemas.openxmlformats.org/package/2006/relationships"><Relationship Id="rId8" Type="http://schemas.openxmlformats.org/officeDocument/2006/relationships/oleObject" Target="../embeddings/oleObject52.bin"/><Relationship Id="rId3" Type="http://schemas.openxmlformats.org/officeDocument/2006/relationships/image" Target="../media/image47.emf"/><Relationship Id="rId7" Type="http://schemas.openxmlformats.org/officeDocument/2006/relationships/image" Target="../media/image49.emf"/><Relationship Id="rId2" Type="http://schemas.openxmlformats.org/officeDocument/2006/relationships/oleObject" Target="../embeddings/oleObject49.bin"/><Relationship Id="rId1" Type="http://schemas.openxmlformats.org/officeDocument/2006/relationships/slideLayout" Target="../slideLayouts/slideLayout2.xml"/><Relationship Id="rId6" Type="http://schemas.openxmlformats.org/officeDocument/2006/relationships/oleObject" Target="../embeddings/oleObject51.bin"/><Relationship Id="rId5" Type="http://schemas.openxmlformats.org/officeDocument/2006/relationships/image" Target="../media/image48.emf"/><Relationship Id="rId4" Type="http://schemas.openxmlformats.org/officeDocument/2006/relationships/oleObject" Target="../embeddings/oleObject50.bin"/><Relationship Id="rId9" Type="http://schemas.openxmlformats.org/officeDocument/2006/relationships/image" Target="../media/image50.emf"/></Relationships>
</file>

<file path=ppt/slides/_rels/slide73.xml.rels><?xml version="1.0" encoding="UTF-8" standalone="yes"?>
<Relationships xmlns="http://schemas.openxmlformats.org/package/2006/relationships"><Relationship Id="rId3" Type="http://schemas.openxmlformats.org/officeDocument/2006/relationships/image" Target="../media/image51.emf"/><Relationship Id="rId2" Type="http://schemas.openxmlformats.org/officeDocument/2006/relationships/oleObject" Target="../embeddings/oleObject53.bin"/><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8" Type="http://schemas.openxmlformats.org/officeDocument/2006/relationships/oleObject" Target="../embeddings/oleObject57.bin"/><Relationship Id="rId13" Type="http://schemas.openxmlformats.org/officeDocument/2006/relationships/image" Target="../media/image56.emf"/><Relationship Id="rId3" Type="http://schemas.openxmlformats.org/officeDocument/2006/relationships/image" Target="../media/image51.emf"/><Relationship Id="rId7" Type="http://schemas.openxmlformats.org/officeDocument/2006/relationships/image" Target="../media/image53.emf"/><Relationship Id="rId12" Type="http://schemas.openxmlformats.org/officeDocument/2006/relationships/oleObject" Target="../embeddings/oleObject59.bin"/><Relationship Id="rId2" Type="http://schemas.openxmlformats.org/officeDocument/2006/relationships/oleObject" Target="../embeddings/oleObject54.bin"/><Relationship Id="rId1" Type="http://schemas.openxmlformats.org/officeDocument/2006/relationships/slideLayout" Target="../slideLayouts/slideLayout2.xml"/><Relationship Id="rId6" Type="http://schemas.openxmlformats.org/officeDocument/2006/relationships/oleObject" Target="../embeddings/oleObject56.bin"/><Relationship Id="rId11" Type="http://schemas.openxmlformats.org/officeDocument/2006/relationships/image" Target="../media/image55.emf"/><Relationship Id="rId5" Type="http://schemas.openxmlformats.org/officeDocument/2006/relationships/image" Target="../media/image52.emf"/><Relationship Id="rId10" Type="http://schemas.openxmlformats.org/officeDocument/2006/relationships/oleObject" Target="../embeddings/oleObject58.bin"/><Relationship Id="rId4" Type="http://schemas.openxmlformats.org/officeDocument/2006/relationships/oleObject" Target="../embeddings/oleObject55.bin"/><Relationship Id="rId9" Type="http://schemas.openxmlformats.org/officeDocument/2006/relationships/image" Target="../media/image54.emf"/></Relationships>
</file>

<file path=ppt/slides/_rels/slide75.xml.rels><?xml version="1.0" encoding="UTF-8" standalone="yes"?>
<Relationships xmlns="http://schemas.openxmlformats.org/package/2006/relationships"><Relationship Id="rId8" Type="http://schemas.openxmlformats.org/officeDocument/2006/relationships/oleObject" Target="../embeddings/oleObject63.bin"/><Relationship Id="rId13" Type="http://schemas.openxmlformats.org/officeDocument/2006/relationships/image" Target="../media/image62.emf"/><Relationship Id="rId3" Type="http://schemas.openxmlformats.org/officeDocument/2006/relationships/image" Target="../media/image57.emf"/><Relationship Id="rId7" Type="http://schemas.openxmlformats.org/officeDocument/2006/relationships/image" Target="../media/image59.emf"/><Relationship Id="rId12" Type="http://schemas.openxmlformats.org/officeDocument/2006/relationships/oleObject" Target="../embeddings/oleObject65.bin"/><Relationship Id="rId2" Type="http://schemas.openxmlformats.org/officeDocument/2006/relationships/oleObject" Target="../embeddings/oleObject60.bin"/><Relationship Id="rId1" Type="http://schemas.openxmlformats.org/officeDocument/2006/relationships/slideLayout" Target="../slideLayouts/slideLayout2.xml"/><Relationship Id="rId6" Type="http://schemas.openxmlformats.org/officeDocument/2006/relationships/oleObject" Target="../embeddings/oleObject62.bin"/><Relationship Id="rId11" Type="http://schemas.openxmlformats.org/officeDocument/2006/relationships/image" Target="../media/image61.emf"/><Relationship Id="rId5" Type="http://schemas.openxmlformats.org/officeDocument/2006/relationships/image" Target="../media/image58.emf"/><Relationship Id="rId15" Type="http://schemas.openxmlformats.org/officeDocument/2006/relationships/image" Target="../media/image63.emf"/><Relationship Id="rId10" Type="http://schemas.openxmlformats.org/officeDocument/2006/relationships/oleObject" Target="../embeddings/oleObject64.bin"/><Relationship Id="rId4" Type="http://schemas.openxmlformats.org/officeDocument/2006/relationships/oleObject" Target="../embeddings/oleObject61.bin"/><Relationship Id="rId9" Type="http://schemas.openxmlformats.org/officeDocument/2006/relationships/image" Target="../media/image60.emf"/><Relationship Id="rId14" Type="http://schemas.openxmlformats.org/officeDocument/2006/relationships/oleObject" Target="../embeddings/oleObject66.bin"/></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B45A0CF7-D7B0-C548-86D2-7D35279BC1AA}"/>
              </a:ext>
            </a:extLst>
          </p:cNvPr>
          <p:cNvSpPr>
            <a:spLocks noGrp="1" noChangeArrowheads="1"/>
          </p:cNvSpPr>
          <p:nvPr>
            <p:ph type="ctrTitle"/>
          </p:nvPr>
        </p:nvSpPr>
        <p:spPr>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a:lstStyle/>
          <a:p>
            <a:pPr eaLnBrk="1" hangingPunct="1">
              <a:defRPr/>
            </a:pPr>
            <a:r>
              <a:rPr lang="en-US" dirty="0">
                <a:cs typeface="+mj-cs"/>
              </a:rPr>
              <a:t>Sorting Concluded</a:t>
            </a:r>
          </a:p>
        </p:txBody>
      </p:sp>
      <p:sp>
        <p:nvSpPr>
          <p:cNvPr id="5123" name="Rectangle 3">
            <a:extLst>
              <a:ext uri="{FF2B5EF4-FFF2-40B4-BE49-F238E27FC236}">
                <a16:creationId xmlns:a16="http://schemas.microsoft.com/office/drawing/2014/main" id="{4BCFC142-5EE6-D244-AEC2-282384442173}"/>
              </a:ext>
            </a:extLst>
          </p:cNvPr>
          <p:cNvSpPr>
            <a:spLocks noGrp="1" noChangeArrowheads="1"/>
          </p:cNvSpPr>
          <p:nvPr>
            <p:ph type="subTitle" idx="1"/>
          </p:nvPr>
        </p:nvSpPr>
        <p:spPr>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a:lstStyle/>
          <a:p>
            <a:pPr eaLnBrk="1" hangingPunct="1">
              <a:defRPr/>
            </a:pPr>
            <a:r>
              <a:rPr lang="en-US" dirty="0">
                <a:cs typeface="+mn-cs"/>
              </a:rPr>
              <a:t>David Kauchak</a:t>
            </a:r>
          </a:p>
          <a:p>
            <a:pPr eaLnBrk="1" hangingPunct="1">
              <a:defRPr/>
            </a:pPr>
            <a:r>
              <a:rPr lang="en-US" dirty="0">
                <a:cs typeface="+mn-cs"/>
              </a:rPr>
              <a:t>CS140</a:t>
            </a:r>
          </a:p>
          <a:p>
            <a:pPr eaLnBrk="1" hangingPunct="1">
              <a:defRPr/>
            </a:pPr>
            <a:r>
              <a:rPr lang="en-US" dirty="0">
                <a:cs typeface="+mn-cs"/>
              </a:rPr>
              <a:t>Spring 2024</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697" name="Picture 18">
            <a:extLst>
              <a:ext uri="{FF2B5EF4-FFF2-40B4-BE49-F238E27FC236}">
                <a16:creationId xmlns:a16="http://schemas.microsoft.com/office/drawing/2014/main" id="{32605EEC-0EA1-A245-B74B-F68AB8892BF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4114800"/>
            <a:ext cx="4140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507" name="Rectangle 3">
            <a:extLst>
              <a:ext uri="{FF2B5EF4-FFF2-40B4-BE49-F238E27FC236}">
                <a16:creationId xmlns:a16="http://schemas.microsoft.com/office/drawing/2014/main" id="{E454EEEF-1AC7-BB47-9D7F-0921D8D6A8EE}"/>
              </a:ext>
            </a:extLst>
          </p:cNvPr>
          <p:cNvSpPr>
            <a:spLocks noChangeArrowheads="1"/>
          </p:cNvSpPr>
          <p:nvPr/>
        </p:nvSpPr>
        <p:spPr bwMode="auto">
          <a:xfrm>
            <a:off x="4572000" y="5562600"/>
            <a:ext cx="4419600" cy="304800"/>
          </a:xfrm>
          <a:prstGeom prst="rect">
            <a:avLst/>
          </a:prstGeom>
          <a:noFill/>
          <a:ln w="9525">
            <a:solidFill>
              <a:srgbClr val="FF00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grpSp>
        <p:nvGrpSpPr>
          <p:cNvPr id="29699" name="Group 4">
            <a:extLst>
              <a:ext uri="{FF2B5EF4-FFF2-40B4-BE49-F238E27FC236}">
                <a16:creationId xmlns:a16="http://schemas.microsoft.com/office/drawing/2014/main" id="{B9B7718F-B625-114D-B628-40F840B8C3DE}"/>
              </a:ext>
            </a:extLst>
          </p:cNvPr>
          <p:cNvGrpSpPr>
            <a:grpSpLocks/>
          </p:cNvGrpSpPr>
          <p:nvPr/>
        </p:nvGrpSpPr>
        <p:grpSpPr bwMode="auto">
          <a:xfrm>
            <a:off x="1676400" y="838200"/>
            <a:ext cx="381000" cy="762000"/>
            <a:chOff x="912" y="528"/>
            <a:chExt cx="240" cy="480"/>
          </a:xfrm>
        </p:grpSpPr>
        <p:sp>
          <p:nvSpPr>
            <p:cNvPr id="21509" name="Line 5">
              <a:extLst>
                <a:ext uri="{FF2B5EF4-FFF2-40B4-BE49-F238E27FC236}">
                  <a16:creationId xmlns:a16="http://schemas.microsoft.com/office/drawing/2014/main" id="{37D622D0-F637-F74C-A812-9338FFC6B945}"/>
                </a:ext>
              </a:extLst>
            </p:cNvPr>
            <p:cNvSpPr>
              <a:spLocks noChangeShapeType="1"/>
            </p:cNvSpPr>
            <p:nvPr/>
          </p:nvSpPr>
          <p:spPr bwMode="auto">
            <a:xfrm>
              <a:off x="1008" y="816"/>
              <a:ext cx="0" cy="192"/>
            </a:xfrm>
            <a:prstGeom prst="line">
              <a:avLst/>
            </a:prstGeom>
            <a:noFill/>
            <a:ln w="28575">
              <a:solidFill>
                <a:srgbClr val="0000FF"/>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1510" name="Text Box 6">
              <a:extLst>
                <a:ext uri="{FF2B5EF4-FFF2-40B4-BE49-F238E27FC236}">
                  <a16:creationId xmlns:a16="http://schemas.microsoft.com/office/drawing/2014/main" id="{15A06D5C-9D31-244F-A0A7-88D471907BCF}"/>
                </a:ext>
              </a:extLst>
            </p:cNvPr>
            <p:cNvSpPr txBox="1">
              <a:spLocks noChangeArrowheads="1"/>
            </p:cNvSpPr>
            <p:nvPr/>
          </p:nvSpPr>
          <p:spPr bwMode="auto">
            <a:xfrm>
              <a:off x="912" y="528"/>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i</a:t>
              </a:r>
            </a:p>
          </p:txBody>
        </p:sp>
      </p:grpSp>
      <p:grpSp>
        <p:nvGrpSpPr>
          <p:cNvPr id="29700" name="Group 7">
            <a:extLst>
              <a:ext uri="{FF2B5EF4-FFF2-40B4-BE49-F238E27FC236}">
                <a16:creationId xmlns:a16="http://schemas.microsoft.com/office/drawing/2014/main" id="{DD531953-6DE5-7F44-BD53-FBC11C8A6A04}"/>
              </a:ext>
            </a:extLst>
          </p:cNvPr>
          <p:cNvGrpSpPr>
            <a:grpSpLocks/>
          </p:cNvGrpSpPr>
          <p:nvPr/>
        </p:nvGrpSpPr>
        <p:grpSpPr bwMode="auto">
          <a:xfrm>
            <a:off x="1828800" y="838200"/>
            <a:ext cx="381000" cy="762000"/>
            <a:chOff x="1152" y="528"/>
            <a:chExt cx="240" cy="480"/>
          </a:xfrm>
        </p:grpSpPr>
        <p:sp>
          <p:nvSpPr>
            <p:cNvPr id="21512" name="Line 8">
              <a:extLst>
                <a:ext uri="{FF2B5EF4-FFF2-40B4-BE49-F238E27FC236}">
                  <a16:creationId xmlns:a16="http://schemas.microsoft.com/office/drawing/2014/main" id="{B240D8D5-43BF-5D42-8232-6285BF1CFA1C}"/>
                </a:ext>
              </a:extLst>
            </p:cNvPr>
            <p:cNvSpPr>
              <a:spLocks noChangeShapeType="1"/>
            </p:cNvSpPr>
            <p:nvPr/>
          </p:nvSpPr>
          <p:spPr bwMode="auto">
            <a:xfrm>
              <a:off x="1248" y="816"/>
              <a:ext cx="0" cy="192"/>
            </a:xfrm>
            <a:prstGeom prst="line">
              <a:avLst/>
            </a:prstGeom>
            <a:noFill/>
            <a:ln w="28575">
              <a:solidFill>
                <a:srgbClr val="00FF00"/>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1513" name="Text Box 9">
              <a:extLst>
                <a:ext uri="{FF2B5EF4-FFF2-40B4-BE49-F238E27FC236}">
                  <a16:creationId xmlns:a16="http://schemas.microsoft.com/office/drawing/2014/main" id="{3EB3D9AF-5D7F-2346-B937-17CF5934FBE5}"/>
                </a:ext>
              </a:extLst>
            </p:cNvPr>
            <p:cNvSpPr txBox="1">
              <a:spLocks noChangeArrowheads="1"/>
            </p:cNvSpPr>
            <p:nvPr/>
          </p:nvSpPr>
          <p:spPr bwMode="auto">
            <a:xfrm>
              <a:off x="1152" y="528"/>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j</a:t>
              </a:r>
            </a:p>
          </p:txBody>
        </p:sp>
      </p:grpSp>
      <p:sp>
        <p:nvSpPr>
          <p:cNvPr id="21514" name="Text Box 10">
            <a:extLst>
              <a:ext uri="{FF2B5EF4-FFF2-40B4-BE49-F238E27FC236}">
                <a16:creationId xmlns:a16="http://schemas.microsoft.com/office/drawing/2014/main" id="{A311CF8F-EF4D-C94A-AB96-94539221C7D2}"/>
              </a:ext>
            </a:extLst>
          </p:cNvPr>
          <p:cNvSpPr txBox="1">
            <a:spLocks noChangeArrowheads="1"/>
          </p:cNvSpPr>
          <p:nvPr/>
        </p:nvSpPr>
        <p:spPr bwMode="auto">
          <a:xfrm>
            <a:off x="1219200" y="1600200"/>
            <a:ext cx="4724400" cy="57943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3200"/>
              <a:t>… </a:t>
            </a:r>
            <a:r>
              <a:rPr lang="en-US" altLang="en-US" sz="3200">
                <a:solidFill>
                  <a:srgbClr val="FF0000"/>
                </a:solidFill>
              </a:rPr>
              <a:t>5</a:t>
            </a:r>
            <a:r>
              <a:rPr lang="en-US" altLang="en-US" sz="3200"/>
              <a:t>  7  1  2  8  4  3  6 …</a:t>
            </a:r>
          </a:p>
        </p:txBody>
      </p:sp>
      <p:grpSp>
        <p:nvGrpSpPr>
          <p:cNvPr id="29702" name="Group 11">
            <a:extLst>
              <a:ext uri="{FF2B5EF4-FFF2-40B4-BE49-F238E27FC236}">
                <a16:creationId xmlns:a16="http://schemas.microsoft.com/office/drawing/2014/main" id="{B598D7BA-D4A0-4A4C-A700-C4E117FED7CA}"/>
              </a:ext>
            </a:extLst>
          </p:cNvPr>
          <p:cNvGrpSpPr>
            <a:grpSpLocks/>
          </p:cNvGrpSpPr>
          <p:nvPr/>
        </p:nvGrpSpPr>
        <p:grpSpPr bwMode="auto">
          <a:xfrm>
            <a:off x="1828800" y="2209800"/>
            <a:ext cx="381000" cy="747713"/>
            <a:chOff x="1152" y="1392"/>
            <a:chExt cx="240" cy="471"/>
          </a:xfrm>
        </p:grpSpPr>
        <p:sp>
          <p:nvSpPr>
            <p:cNvPr id="21516" name="Line 12">
              <a:extLst>
                <a:ext uri="{FF2B5EF4-FFF2-40B4-BE49-F238E27FC236}">
                  <a16:creationId xmlns:a16="http://schemas.microsoft.com/office/drawing/2014/main" id="{865522E3-7F94-E546-9AA2-7CB8FF1072C4}"/>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1517" name="Text Box 13">
              <a:extLst>
                <a:ext uri="{FF2B5EF4-FFF2-40B4-BE49-F238E27FC236}">
                  <a16:creationId xmlns:a16="http://schemas.microsoft.com/office/drawing/2014/main" id="{3EA53E11-CFB6-EA44-86FB-8478498A3909}"/>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p</a:t>
              </a:r>
            </a:p>
          </p:txBody>
        </p:sp>
      </p:grpSp>
      <p:grpSp>
        <p:nvGrpSpPr>
          <p:cNvPr id="29703" name="Group 14">
            <a:extLst>
              <a:ext uri="{FF2B5EF4-FFF2-40B4-BE49-F238E27FC236}">
                <a16:creationId xmlns:a16="http://schemas.microsoft.com/office/drawing/2014/main" id="{3716D7CE-54E2-374B-B722-337359C524C3}"/>
              </a:ext>
            </a:extLst>
          </p:cNvPr>
          <p:cNvGrpSpPr>
            <a:grpSpLocks/>
          </p:cNvGrpSpPr>
          <p:nvPr/>
        </p:nvGrpSpPr>
        <p:grpSpPr bwMode="auto">
          <a:xfrm>
            <a:off x="4953000" y="2209800"/>
            <a:ext cx="381000" cy="747713"/>
            <a:chOff x="1152" y="1392"/>
            <a:chExt cx="240" cy="471"/>
          </a:xfrm>
        </p:grpSpPr>
        <p:sp>
          <p:nvSpPr>
            <p:cNvPr id="21519" name="Line 15">
              <a:extLst>
                <a:ext uri="{FF2B5EF4-FFF2-40B4-BE49-F238E27FC236}">
                  <a16:creationId xmlns:a16="http://schemas.microsoft.com/office/drawing/2014/main" id="{F066B920-DE4A-344A-8AC4-FF1DBA4468E7}"/>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1520" name="Text Box 16">
              <a:extLst>
                <a:ext uri="{FF2B5EF4-FFF2-40B4-BE49-F238E27FC236}">
                  <a16:creationId xmlns:a16="http://schemas.microsoft.com/office/drawing/2014/main" id="{D9FBAEFA-AA6B-DE40-A6CA-EE1F779596DE}"/>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r</a:t>
              </a:r>
            </a:p>
          </p:txBody>
        </p:sp>
      </p:gr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BF678FAA-3713-1E47-B63E-A9622117B8F5}"/>
              </a:ext>
            </a:extLst>
          </p:cNvPr>
          <p:cNvSpPr>
            <a:spLocks noGrp="1" noChangeArrowheads="1"/>
          </p:cNvSpPr>
          <p:nvPr>
            <p:ph type="title"/>
          </p:nvPr>
        </p:nvSpPr>
        <p:spPr/>
        <p:txBody>
          <a:bodyPr/>
          <a:lstStyle/>
          <a:p>
            <a:pPr eaLnBrk="1" hangingPunct="1">
              <a:defRPr/>
            </a:pPr>
            <a:r>
              <a:rPr lang="en-US">
                <a:cs typeface="+mj-cs"/>
              </a:rPr>
              <a:t>A lower bound</a:t>
            </a:r>
          </a:p>
        </p:txBody>
      </p:sp>
      <p:sp>
        <p:nvSpPr>
          <p:cNvPr id="37891" name="Rectangle 3">
            <a:extLst>
              <a:ext uri="{FF2B5EF4-FFF2-40B4-BE49-F238E27FC236}">
                <a16:creationId xmlns:a16="http://schemas.microsoft.com/office/drawing/2014/main" id="{6DFCA999-8955-4849-81FD-77603E2BCBB9}"/>
              </a:ext>
            </a:extLst>
          </p:cNvPr>
          <p:cNvSpPr>
            <a:spLocks noGrp="1" noChangeArrowheads="1"/>
          </p:cNvSpPr>
          <p:nvPr>
            <p:ph type="body" idx="1"/>
          </p:nvPr>
        </p:nvSpPr>
        <p:spPr>
          <a:xfrm>
            <a:off x="457200" y="1752600"/>
            <a:ext cx="8229600" cy="4378325"/>
          </a:xfrm>
        </p:spPr>
        <p:txBody>
          <a:bodyPr/>
          <a:lstStyle/>
          <a:p>
            <a:pPr marL="0" indent="0" eaLnBrk="1" hangingPunct="1">
              <a:buFont typeface="Wingdings" charset="0"/>
              <a:buNone/>
              <a:defRPr/>
            </a:pPr>
            <a:r>
              <a:rPr lang="en-US" sz="2800" dirty="0">
                <a:solidFill>
                  <a:srgbClr val="FF0000"/>
                </a:solidFill>
                <a:cs typeface="+mn-cs"/>
              </a:rPr>
              <a:t>What is the worst-case number of comparisons for a tree?</a:t>
            </a:r>
          </a:p>
        </p:txBody>
      </p:sp>
      <p:sp>
        <p:nvSpPr>
          <p:cNvPr id="37892" name="Text Box 4">
            <a:extLst>
              <a:ext uri="{FF2B5EF4-FFF2-40B4-BE49-F238E27FC236}">
                <a16:creationId xmlns:a16="http://schemas.microsoft.com/office/drawing/2014/main" id="{0B47FA8D-8D96-C343-9937-27D7C81461D4}"/>
              </a:ext>
            </a:extLst>
          </p:cNvPr>
          <p:cNvSpPr txBox="1">
            <a:spLocks noChangeArrowheads="1"/>
          </p:cNvSpPr>
          <p:nvPr/>
        </p:nvSpPr>
        <p:spPr bwMode="auto">
          <a:xfrm>
            <a:off x="3886200" y="34290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a:t>
            </a:r>
          </a:p>
        </p:txBody>
      </p:sp>
      <p:sp>
        <p:nvSpPr>
          <p:cNvPr id="37893" name="Oval 5">
            <a:extLst>
              <a:ext uri="{FF2B5EF4-FFF2-40B4-BE49-F238E27FC236}">
                <a16:creationId xmlns:a16="http://schemas.microsoft.com/office/drawing/2014/main" id="{203C9371-CA7E-0045-9C3F-6AD85700508A}"/>
              </a:ext>
            </a:extLst>
          </p:cNvPr>
          <p:cNvSpPr>
            <a:spLocks noChangeArrowheads="1"/>
          </p:cNvSpPr>
          <p:nvPr/>
        </p:nvSpPr>
        <p:spPr bwMode="auto">
          <a:xfrm>
            <a:off x="3810000" y="33528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7894" name="Line 6">
            <a:extLst>
              <a:ext uri="{FF2B5EF4-FFF2-40B4-BE49-F238E27FC236}">
                <a16:creationId xmlns:a16="http://schemas.microsoft.com/office/drawing/2014/main" id="{C0C15B9D-5325-6C45-B0F6-2C5EEB8B8487}"/>
              </a:ext>
            </a:extLst>
          </p:cNvPr>
          <p:cNvSpPr>
            <a:spLocks noChangeShapeType="1"/>
          </p:cNvSpPr>
          <p:nvPr/>
        </p:nvSpPr>
        <p:spPr bwMode="auto">
          <a:xfrm flipH="1">
            <a:off x="2743200" y="3733800"/>
            <a:ext cx="1066800" cy="5334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7895" name="Text Box 7">
            <a:extLst>
              <a:ext uri="{FF2B5EF4-FFF2-40B4-BE49-F238E27FC236}">
                <a16:creationId xmlns:a16="http://schemas.microsoft.com/office/drawing/2014/main" id="{72432D9D-5CE5-0243-99DC-95E0E74CDE4D}"/>
              </a:ext>
            </a:extLst>
          </p:cNvPr>
          <p:cNvSpPr txBox="1">
            <a:spLocks noChangeArrowheads="1"/>
          </p:cNvSpPr>
          <p:nvPr/>
        </p:nvSpPr>
        <p:spPr bwMode="auto">
          <a:xfrm>
            <a:off x="3276600" y="35956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7896" name="Text Box 8">
            <a:extLst>
              <a:ext uri="{FF2B5EF4-FFF2-40B4-BE49-F238E27FC236}">
                <a16:creationId xmlns:a16="http://schemas.microsoft.com/office/drawing/2014/main" id="{BCEAB6D8-F9E1-8949-AF05-397719F3BE2D}"/>
              </a:ext>
            </a:extLst>
          </p:cNvPr>
          <p:cNvSpPr txBox="1">
            <a:spLocks noChangeArrowheads="1"/>
          </p:cNvSpPr>
          <p:nvPr/>
        </p:nvSpPr>
        <p:spPr bwMode="auto">
          <a:xfrm>
            <a:off x="4648200" y="35956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7897" name="Line 9">
            <a:extLst>
              <a:ext uri="{FF2B5EF4-FFF2-40B4-BE49-F238E27FC236}">
                <a16:creationId xmlns:a16="http://schemas.microsoft.com/office/drawing/2014/main" id="{A3A2CA8E-94A2-774C-AD31-B198A08C14D5}"/>
              </a:ext>
            </a:extLst>
          </p:cNvPr>
          <p:cNvSpPr>
            <a:spLocks noChangeShapeType="1"/>
          </p:cNvSpPr>
          <p:nvPr/>
        </p:nvSpPr>
        <p:spPr bwMode="auto">
          <a:xfrm>
            <a:off x="4495800" y="3733800"/>
            <a:ext cx="990600" cy="5334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7898" name="Text Box 10">
            <a:extLst>
              <a:ext uri="{FF2B5EF4-FFF2-40B4-BE49-F238E27FC236}">
                <a16:creationId xmlns:a16="http://schemas.microsoft.com/office/drawing/2014/main" id="{B8CDF3D8-09DF-AA42-9403-8999F3CE77BE}"/>
              </a:ext>
            </a:extLst>
          </p:cNvPr>
          <p:cNvSpPr txBox="1">
            <a:spLocks noChangeArrowheads="1"/>
          </p:cNvSpPr>
          <p:nvPr/>
        </p:nvSpPr>
        <p:spPr bwMode="auto">
          <a:xfrm>
            <a:off x="2362200" y="43434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37899" name="Oval 11">
            <a:extLst>
              <a:ext uri="{FF2B5EF4-FFF2-40B4-BE49-F238E27FC236}">
                <a16:creationId xmlns:a16="http://schemas.microsoft.com/office/drawing/2014/main" id="{A0F853EE-082B-5A43-A5E4-3C624729358D}"/>
              </a:ext>
            </a:extLst>
          </p:cNvPr>
          <p:cNvSpPr>
            <a:spLocks noChangeArrowheads="1"/>
          </p:cNvSpPr>
          <p:nvPr/>
        </p:nvSpPr>
        <p:spPr bwMode="auto">
          <a:xfrm>
            <a:off x="2286000" y="42672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7900" name="Line 12">
            <a:extLst>
              <a:ext uri="{FF2B5EF4-FFF2-40B4-BE49-F238E27FC236}">
                <a16:creationId xmlns:a16="http://schemas.microsoft.com/office/drawing/2014/main" id="{D31C67B4-8DFA-624C-A01F-289E24965B58}"/>
              </a:ext>
            </a:extLst>
          </p:cNvPr>
          <p:cNvSpPr>
            <a:spLocks noChangeShapeType="1"/>
          </p:cNvSpPr>
          <p:nvPr/>
        </p:nvSpPr>
        <p:spPr bwMode="auto">
          <a:xfrm flipH="1">
            <a:off x="1600200" y="4648200"/>
            <a:ext cx="685800" cy="5334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7901" name="Text Box 13">
            <a:extLst>
              <a:ext uri="{FF2B5EF4-FFF2-40B4-BE49-F238E27FC236}">
                <a16:creationId xmlns:a16="http://schemas.microsoft.com/office/drawing/2014/main" id="{CC03B2DB-F950-CD41-959A-194E8D0828A1}"/>
              </a:ext>
            </a:extLst>
          </p:cNvPr>
          <p:cNvSpPr txBox="1">
            <a:spLocks noChangeArrowheads="1"/>
          </p:cNvSpPr>
          <p:nvPr/>
        </p:nvSpPr>
        <p:spPr bwMode="auto">
          <a:xfrm>
            <a:off x="1752600" y="45100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7902" name="Text Box 14">
            <a:extLst>
              <a:ext uri="{FF2B5EF4-FFF2-40B4-BE49-F238E27FC236}">
                <a16:creationId xmlns:a16="http://schemas.microsoft.com/office/drawing/2014/main" id="{BECA8AD5-03E8-A241-BF40-6A94AC4A4538}"/>
              </a:ext>
            </a:extLst>
          </p:cNvPr>
          <p:cNvSpPr txBox="1">
            <a:spLocks noChangeArrowheads="1"/>
          </p:cNvSpPr>
          <p:nvPr/>
        </p:nvSpPr>
        <p:spPr bwMode="auto">
          <a:xfrm>
            <a:off x="3124200" y="45100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7903" name="Line 15">
            <a:extLst>
              <a:ext uri="{FF2B5EF4-FFF2-40B4-BE49-F238E27FC236}">
                <a16:creationId xmlns:a16="http://schemas.microsoft.com/office/drawing/2014/main" id="{12FF9C13-42C7-CE41-ABC1-FB38D4EE973F}"/>
              </a:ext>
            </a:extLst>
          </p:cNvPr>
          <p:cNvSpPr>
            <a:spLocks noChangeShapeType="1"/>
          </p:cNvSpPr>
          <p:nvPr/>
        </p:nvSpPr>
        <p:spPr bwMode="auto">
          <a:xfrm>
            <a:off x="2971800" y="4648200"/>
            <a:ext cx="381000" cy="3048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7904" name="Text Box 16">
            <a:extLst>
              <a:ext uri="{FF2B5EF4-FFF2-40B4-BE49-F238E27FC236}">
                <a16:creationId xmlns:a16="http://schemas.microsoft.com/office/drawing/2014/main" id="{0C982E74-803F-1B47-938A-F8CA2678623F}"/>
              </a:ext>
            </a:extLst>
          </p:cNvPr>
          <p:cNvSpPr txBox="1">
            <a:spLocks noChangeArrowheads="1"/>
          </p:cNvSpPr>
          <p:nvPr/>
        </p:nvSpPr>
        <p:spPr bwMode="auto">
          <a:xfrm>
            <a:off x="5486400" y="42672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37905" name="Oval 17">
            <a:extLst>
              <a:ext uri="{FF2B5EF4-FFF2-40B4-BE49-F238E27FC236}">
                <a16:creationId xmlns:a16="http://schemas.microsoft.com/office/drawing/2014/main" id="{84BFE173-947D-1049-8974-EE3CDF83DB72}"/>
              </a:ext>
            </a:extLst>
          </p:cNvPr>
          <p:cNvSpPr>
            <a:spLocks noChangeArrowheads="1"/>
          </p:cNvSpPr>
          <p:nvPr/>
        </p:nvSpPr>
        <p:spPr bwMode="auto">
          <a:xfrm>
            <a:off x="5410200" y="41910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7906" name="Line 18">
            <a:extLst>
              <a:ext uri="{FF2B5EF4-FFF2-40B4-BE49-F238E27FC236}">
                <a16:creationId xmlns:a16="http://schemas.microsoft.com/office/drawing/2014/main" id="{4FDABDFC-1CD7-9043-910B-7B991040C9D0}"/>
              </a:ext>
            </a:extLst>
          </p:cNvPr>
          <p:cNvSpPr>
            <a:spLocks noChangeShapeType="1"/>
          </p:cNvSpPr>
          <p:nvPr/>
        </p:nvSpPr>
        <p:spPr bwMode="auto">
          <a:xfrm flipH="1">
            <a:off x="5029200" y="4572000"/>
            <a:ext cx="381000" cy="3810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7907" name="Text Box 19">
            <a:extLst>
              <a:ext uri="{FF2B5EF4-FFF2-40B4-BE49-F238E27FC236}">
                <a16:creationId xmlns:a16="http://schemas.microsoft.com/office/drawing/2014/main" id="{0843D777-993B-AC43-BDD1-FEDF879C9424}"/>
              </a:ext>
            </a:extLst>
          </p:cNvPr>
          <p:cNvSpPr txBox="1">
            <a:spLocks noChangeArrowheads="1"/>
          </p:cNvSpPr>
          <p:nvPr/>
        </p:nvSpPr>
        <p:spPr bwMode="auto">
          <a:xfrm>
            <a:off x="4953000" y="44338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7908" name="Text Box 20">
            <a:extLst>
              <a:ext uri="{FF2B5EF4-FFF2-40B4-BE49-F238E27FC236}">
                <a16:creationId xmlns:a16="http://schemas.microsoft.com/office/drawing/2014/main" id="{E6A99B48-35BE-7540-B739-542514C452EC}"/>
              </a:ext>
            </a:extLst>
          </p:cNvPr>
          <p:cNvSpPr txBox="1">
            <a:spLocks noChangeArrowheads="1"/>
          </p:cNvSpPr>
          <p:nvPr/>
        </p:nvSpPr>
        <p:spPr bwMode="auto">
          <a:xfrm>
            <a:off x="6248400" y="44338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7909" name="Line 21">
            <a:extLst>
              <a:ext uri="{FF2B5EF4-FFF2-40B4-BE49-F238E27FC236}">
                <a16:creationId xmlns:a16="http://schemas.microsoft.com/office/drawing/2014/main" id="{81E22BD4-E333-FB43-A793-BAB42D99C382}"/>
              </a:ext>
            </a:extLst>
          </p:cNvPr>
          <p:cNvSpPr>
            <a:spLocks noChangeShapeType="1"/>
          </p:cNvSpPr>
          <p:nvPr/>
        </p:nvSpPr>
        <p:spPr bwMode="auto">
          <a:xfrm>
            <a:off x="6096000" y="4572000"/>
            <a:ext cx="609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7910" name="Text Box 22">
            <a:extLst>
              <a:ext uri="{FF2B5EF4-FFF2-40B4-BE49-F238E27FC236}">
                <a16:creationId xmlns:a16="http://schemas.microsoft.com/office/drawing/2014/main" id="{10E137FC-A9D3-5843-8F95-41ADF099C8FF}"/>
              </a:ext>
            </a:extLst>
          </p:cNvPr>
          <p:cNvSpPr txBox="1">
            <a:spLocks noChangeArrowheads="1"/>
          </p:cNvSpPr>
          <p:nvPr/>
        </p:nvSpPr>
        <p:spPr bwMode="auto">
          <a:xfrm>
            <a:off x="1066800" y="51816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|1,2,3|</a:t>
            </a:r>
          </a:p>
        </p:txBody>
      </p:sp>
      <p:sp>
        <p:nvSpPr>
          <p:cNvPr id="37911" name="Text Box 23">
            <a:extLst>
              <a:ext uri="{FF2B5EF4-FFF2-40B4-BE49-F238E27FC236}">
                <a16:creationId xmlns:a16="http://schemas.microsoft.com/office/drawing/2014/main" id="{71BF3193-9049-9548-9636-131CFF44F29E}"/>
              </a:ext>
            </a:extLst>
          </p:cNvPr>
          <p:cNvSpPr txBox="1">
            <a:spLocks noChangeArrowheads="1"/>
          </p:cNvSpPr>
          <p:nvPr/>
        </p:nvSpPr>
        <p:spPr bwMode="auto">
          <a:xfrm>
            <a:off x="3124200" y="50292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37912" name="Oval 24">
            <a:extLst>
              <a:ext uri="{FF2B5EF4-FFF2-40B4-BE49-F238E27FC236}">
                <a16:creationId xmlns:a16="http://schemas.microsoft.com/office/drawing/2014/main" id="{1E522961-7791-BC4E-86D9-BA45554E36DE}"/>
              </a:ext>
            </a:extLst>
          </p:cNvPr>
          <p:cNvSpPr>
            <a:spLocks noChangeArrowheads="1"/>
          </p:cNvSpPr>
          <p:nvPr/>
        </p:nvSpPr>
        <p:spPr bwMode="auto">
          <a:xfrm>
            <a:off x="3048000" y="49530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7913" name="Line 25">
            <a:extLst>
              <a:ext uri="{FF2B5EF4-FFF2-40B4-BE49-F238E27FC236}">
                <a16:creationId xmlns:a16="http://schemas.microsoft.com/office/drawing/2014/main" id="{1B3E2E89-42B0-564F-89D4-1DE1EF70A37B}"/>
              </a:ext>
            </a:extLst>
          </p:cNvPr>
          <p:cNvSpPr>
            <a:spLocks noChangeShapeType="1"/>
          </p:cNvSpPr>
          <p:nvPr/>
        </p:nvSpPr>
        <p:spPr bwMode="auto">
          <a:xfrm flipH="1">
            <a:off x="2895600" y="54102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7914" name="Text Box 26">
            <a:extLst>
              <a:ext uri="{FF2B5EF4-FFF2-40B4-BE49-F238E27FC236}">
                <a16:creationId xmlns:a16="http://schemas.microsoft.com/office/drawing/2014/main" id="{40E49D8F-4725-1248-B4D5-06080C8F811B}"/>
              </a:ext>
            </a:extLst>
          </p:cNvPr>
          <p:cNvSpPr txBox="1">
            <a:spLocks noChangeArrowheads="1"/>
          </p:cNvSpPr>
          <p:nvPr/>
        </p:nvSpPr>
        <p:spPr bwMode="auto">
          <a:xfrm>
            <a:off x="2667000" y="5334000"/>
            <a:ext cx="3810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7915" name="Text Box 27">
            <a:extLst>
              <a:ext uri="{FF2B5EF4-FFF2-40B4-BE49-F238E27FC236}">
                <a16:creationId xmlns:a16="http://schemas.microsoft.com/office/drawing/2014/main" id="{C35E7BAD-F8C6-A64D-A0FB-E07B8A00A99C}"/>
              </a:ext>
            </a:extLst>
          </p:cNvPr>
          <p:cNvSpPr txBox="1">
            <a:spLocks noChangeArrowheads="1"/>
          </p:cNvSpPr>
          <p:nvPr/>
        </p:nvSpPr>
        <p:spPr bwMode="auto">
          <a:xfrm>
            <a:off x="3733800" y="53482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7916" name="Line 28">
            <a:extLst>
              <a:ext uri="{FF2B5EF4-FFF2-40B4-BE49-F238E27FC236}">
                <a16:creationId xmlns:a16="http://schemas.microsoft.com/office/drawing/2014/main" id="{09F66142-A4B2-E247-8B79-68772B161DD8}"/>
              </a:ext>
            </a:extLst>
          </p:cNvPr>
          <p:cNvSpPr>
            <a:spLocks noChangeShapeType="1"/>
          </p:cNvSpPr>
          <p:nvPr/>
        </p:nvSpPr>
        <p:spPr bwMode="auto">
          <a:xfrm>
            <a:off x="3657600" y="54102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7917" name="Text Box 29">
            <a:extLst>
              <a:ext uri="{FF2B5EF4-FFF2-40B4-BE49-F238E27FC236}">
                <a16:creationId xmlns:a16="http://schemas.microsoft.com/office/drawing/2014/main" id="{E5AFCE91-24F5-AB45-8E07-394F9C79789D}"/>
              </a:ext>
            </a:extLst>
          </p:cNvPr>
          <p:cNvSpPr txBox="1">
            <a:spLocks noChangeArrowheads="1"/>
          </p:cNvSpPr>
          <p:nvPr/>
        </p:nvSpPr>
        <p:spPr bwMode="auto">
          <a:xfrm>
            <a:off x="6477000" y="51054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37918" name="Oval 30">
            <a:extLst>
              <a:ext uri="{FF2B5EF4-FFF2-40B4-BE49-F238E27FC236}">
                <a16:creationId xmlns:a16="http://schemas.microsoft.com/office/drawing/2014/main" id="{E8FE9F9E-26B9-E94F-BF1C-037BB7F8336E}"/>
              </a:ext>
            </a:extLst>
          </p:cNvPr>
          <p:cNvSpPr>
            <a:spLocks noChangeArrowheads="1"/>
          </p:cNvSpPr>
          <p:nvPr/>
        </p:nvSpPr>
        <p:spPr bwMode="auto">
          <a:xfrm>
            <a:off x="6400800" y="50292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7919" name="Line 31">
            <a:extLst>
              <a:ext uri="{FF2B5EF4-FFF2-40B4-BE49-F238E27FC236}">
                <a16:creationId xmlns:a16="http://schemas.microsoft.com/office/drawing/2014/main" id="{A3D04F19-1FC0-8947-9D02-72F5BE1FFAB7}"/>
              </a:ext>
            </a:extLst>
          </p:cNvPr>
          <p:cNvSpPr>
            <a:spLocks noChangeShapeType="1"/>
          </p:cNvSpPr>
          <p:nvPr/>
        </p:nvSpPr>
        <p:spPr bwMode="auto">
          <a:xfrm flipH="1">
            <a:off x="6248400" y="54864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7920" name="Text Box 32">
            <a:extLst>
              <a:ext uri="{FF2B5EF4-FFF2-40B4-BE49-F238E27FC236}">
                <a16:creationId xmlns:a16="http://schemas.microsoft.com/office/drawing/2014/main" id="{462B5D61-E795-6C40-8FCE-D1CBB0E40200}"/>
              </a:ext>
            </a:extLst>
          </p:cNvPr>
          <p:cNvSpPr txBox="1">
            <a:spLocks noChangeArrowheads="1"/>
          </p:cNvSpPr>
          <p:nvPr/>
        </p:nvSpPr>
        <p:spPr bwMode="auto">
          <a:xfrm>
            <a:off x="6019800" y="5410200"/>
            <a:ext cx="3810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7921" name="Text Box 33">
            <a:extLst>
              <a:ext uri="{FF2B5EF4-FFF2-40B4-BE49-F238E27FC236}">
                <a16:creationId xmlns:a16="http://schemas.microsoft.com/office/drawing/2014/main" id="{1E70514B-B6A4-2C4C-9825-5A2A20F4E745}"/>
              </a:ext>
            </a:extLst>
          </p:cNvPr>
          <p:cNvSpPr txBox="1">
            <a:spLocks noChangeArrowheads="1"/>
          </p:cNvSpPr>
          <p:nvPr/>
        </p:nvSpPr>
        <p:spPr bwMode="auto">
          <a:xfrm>
            <a:off x="7086600" y="54244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7922" name="Line 34">
            <a:extLst>
              <a:ext uri="{FF2B5EF4-FFF2-40B4-BE49-F238E27FC236}">
                <a16:creationId xmlns:a16="http://schemas.microsoft.com/office/drawing/2014/main" id="{C84FF2E4-911F-D443-8A49-0357218B57F1}"/>
              </a:ext>
            </a:extLst>
          </p:cNvPr>
          <p:cNvSpPr>
            <a:spLocks noChangeShapeType="1"/>
          </p:cNvSpPr>
          <p:nvPr/>
        </p:nvSpPr>
        <p:spPr bwMode="auto">
          <a:xfrm>
            <a:off x="7010400" y="54864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7923" name="Text Box 35">
            <a:extLst>
              <a:ext uri="{FF2B5EF4-FFF2-40B4-BE49-F238E27FC236}">
                <a16:creationId xmlns:a16="http://schemas.microsoft.com/office/drawing/2014/main" id="{607A714F-4DE4-854C-B1A7-C45121B10F37}"/>
              </a:ext>
            </a:extLst>
          </p:cNvPr>
          <p:cNvSpPr txBox="1">
            <a:spLocks noChangeArrowheads="1"/>
          </p:cNvSpPr>
          <p:nvPr/>
        </p:nvSpPr>
        <p:spPr bwMode="auto">
          <a:xfrm>
            <a:off x="2438400" y="58674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|1,3,2|</a:t>
            </a:r>
          </a:p>
        </p:txBody>
      </p:sp>
      <p:sp>
        <p:nvSpPr>
          <p:cNvPr id="37924" name="Text Box 36">
            <a:extLst>
              <a:ext uri="{FF2B5EF4-FFF2-40B4-BE49-F238E27FC236}">
                <a16:creationId xmlns:a16="http://schemas.microsoft.com/office/drawing/2014/main" id="{B9E833FC-E91A-C742-A039-0E4D43ECF311}"/>
              </a:ext>
            </a:extLst>
          </p:cNvPr>
          <p:cNvSpPr txBox="1">
            <a:spLocks noChangeArrowheads="1"/>
          </p:cNvSpPr>
          <p:nvPr/>
        </p:nvSpPr>
        <p:spPr bwMode="auto">
          <a:xfrm>
            <a:off x="3352800" y="58674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|3,1,2|</a:t>
            </a:r>
          </a:p>
        </p:txBody>
      </p:sp>
      <p:sp>
        <p:nvSpPr>
          <p:cNvPr id="37925" name="Text Box 37">
            <a:extLst>
              <a:ext uri="{FF2B5EF4-FFF2-40B4-BE49-F238E27FC236}">
                <a16:creationId xmlns:a16="http://schemas.microsoft.com/office/drawing/2014/main" id="{3D39ED8B-A235-BA46-8943-B755816AD575}"/>
              </a:ext>
            </a:extLst>
          </p:cNvPr>
          <p:cNvSpPr txBox="1">
            <a:spLocks noChangeArrowheads="1"/>
          </p:cNvSpPr>
          <p:nvPr/>
        </p:nvSpPr>
        <p:spPr bwMode="auto">
          <a:xfrm>
            <a:off x="5715000" y="5948363"/>
            <a:ext cx="838200" cy="376237"/>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|2,3,1|</a:t>
            </a:r>
          </a:p>
        </p:txBody>
      </p:sp>
      <p:sp>
        <p:nvSpPr>
          <p:cNvPr id="37926" name="Text Box 38">
            <a:extLst>
              <a:ext uri="{FF2B5EF4-FFF2-40B4-BE49-F238E27FC236}">
                <a16:creationId xmlns:a16="http://schemas.microsoft.com/office/drawing/2014/main" id="{03870C18-ABAC-CD4D-8A91-A4C4482C121A}"/>
              </a:ext>
            </a:extLst>
          </p:cNvPr>
          <p:cNvSpPr txBox="1">
            <a:spLocks noChangeArrowheads="1"/>
          </p:cNvSpPr>
          <p:nvPr/>
        </p:nvSpPr>
        <p:spPr bwMode="auto">
          <a:xfrm>
            <a:off x="7010400" y="5948363"/>
            <a:ext cx="838200" cy="376237"/>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|3,2,1|</a:t>
            </a:r>
          </a:p>
        </p:txBody>
      </p:sp>
      <p:sp>
        <p:nvSpPr>
          <p:cNvPr id="37927" name="Text Box 39">
            <a:extLst>
              <a:ext uri="{FF2B5EF4-FFF2-40B4-BE49-F238E27FC236}">
                <a16:creationId xmlns:a16="http://schemas.microsoft.com/office/drawing/2014/main" id="{A8B29563-FB6A-B044-A112-DCD5EBEB99AC}"/>
              </a:ext>
            </a:extLst>
          </p:cNvPr>
          <p:cNvSpPr txBox="1">
            <a:spLocks noChangeArrowheads="1"/>
          </p:cNvSpPr>
          <p:nvPr/>
        </p:nvSpPr>
        <p:spPr bwMode="auto">
          <a:xfrm>
            <a:off x="4648200" y="49530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|2,1,3|</a:t>
            </a:r>
          </a:p>
        </p:txBody>
      </p:sp>
    </p:spTree>
    <p:extLst>
      <p:ext uri="{BB962C8B-B14F-4D97-AF65-F5344CB8AC3E}">
        <p14:creationId xmlns:p14="http://schemas.microsoft.com/office/powerpoint/2010/main" val="868603671"/>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a:extLst>
              <a:ext uri="{FF2B5EF4-FFF2-40B4-BE49-F238E27FC236}">
                <a16:creationId xmlns:a16="http://schemas.microsoft.com/office/drawing/2014/main" id="{E360C623-E73C-D747-897C-FAECAE5EDC2B}"/>
              </a:ext>
            </a:extLst>
          </p:cNvPr>
          <p:cNvSpPr>
            <a:spLocks noGrp="1" noChangeArrowheads="1"/>
          </p:cNvSpPr>
          <p:nvPr>
            <p:ph type="title"/>
          </p:nvPr>
        </p:nvSpPr>
        <p:spPr/>
        <p:txBody>
          <a:bodyPr/>
          <a:lstStyle/>
          <a:p>
            <a:pPr eaLnBrk="1" hangingPunct="1">
              <a:defRPr/>
            </a:pPr>
            <a:r>
              <a:rPr lang="en-US">
                <a:cs typeface="+mj-cs"/>
              </a:rPr>
              <a:t>A lower bound</a:t>
            </a:r>
          </a:p>
        </p:txBody>
      </p:sp>
      <p:sp>
        <p:nvSpPr>
          <p:cNvPr id="38915" name="Rectangle 3">
            <a:extLst>
              <a:ext uri="{FF2B5EF4-FFF2-40B4-BE49-F238E27FC236}">
                <a16:creationId xmlns:a16="http://schemas.microsoft.com/office/drawing/2014/main" id="{B294D763-60AE-B34D-9991-F3F845F15DFB}"/>
              </a:ext>
            </a:extLst>
          </p:cNvPr>
          <p:cNvSpPr>
            <a:spLocks noGrp="1" noChangeArrowheads="1"/>
          </p:cNvSpPr>
          <p:nvPr>
            <p:ph type="body" idx="1"/>
          </p:nvPr>
        </p:nvSpPr>
        <p:spPr>
          <a:xfrm>
            <a:off x="457200" y="1752600"/>
            <a:ext cx="8229600" cy="4378325"/>
          </a:xfrm>
        </p:spPr>
        <p:txBody>
          <a:bodyPr/>
          <a:lstStyle/>
          <a:p>
            <a:pPr marL="0" indent="0" eaLnBrk="1" hangingPunct="1">
              <a:buFont typeface="Wingdings" charset="0"/>
              <a:buNone/>
              <a:defRPr/>
            </a:pPr>
            <a:r>
              <a:rPr lang="en-US" sz="2800" dirty="0">
                <a:solidFill>
                  <a:srgbClr val="0000FF"/>
                </a:solidFill>
                <a:cs typeface="+mn-cs"/>
              </a:rPr>
              <a:t>The longest path in the tree, i.e. the height</a:t>
            </a:r>
          </a:p>
        </p:txBody>
      </p:sp>
      <p:sp>
        <p:nvSpPr>
          <p:cNvPr id="38916" name="Text Box 4">
            <a:extLst>
              <a:ext uri="{FF2B5EF4-FFF2-40B4-BE49-F238E27FC236}">
                <a16:creationId xmlns:a16="http://schemas.microsoft.com/office/drawing/2014/main" id="{012DFAD5-1E76-DD48-B61C-B085A4B3436D}"/>
              </a:ext>
            </a:extLst>
          </p:cNvPr>
          <p:cNvSpPr txBox="1">
            <a:spLocks noChangeArrowheads="1"/>
          </p:cNvSpPr>
          <p:nvPr/>
        </p:nvSpPr>
        <p:spPr bwMode="auto">
          <a:xfrm>
            <a:off x="3886200" y="34290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a:t>
            </a:r>
          </a:p>
        </p:txBody>
      </p:sp>
      <p:sp>
        <p:nvSpPr>
          <p:cNvPr id="38917" name="Oval 5">
            <a:extLst>
              <a:ext uri="{FF2B5EF4-FFF2-40B4-BE49-F238E27FC236}">
                <a16:creationId xmlns:a16="http://schemas.microsoft.com/office/drawing/2014/main" id="{C4B7078A-353D-454E-A44B-E10BCD3E6409}"/>
              </a:ext>
            </a:extLst>
          </p:cNvPr>
          <p:cNvSpPr>
            <a:spLocks noChangeArrowheads="1"/>
          </p:cNvSpPr>
          <p:nvPr/>
        </p:nvSpPr>
        <p:spPr bwMode="auto">
          <a:xfrm>
            <a:off x="3810000" y="3352800"/>
            <a:ext cx="685800" cy="533400"/>
          </a:xfrm>
          <a:prstGeom prst="ellipse">
            <a:avLst/>
          </a:prstGeom>
          <a:noFill/>
          <a:ln w="28575">
            <a:solidFill>
              <a:srgbClr val="0000FF"/>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8918" name="Line 6">
            <a:extLst>
              <a:ext uri="{FF2B5EF4-FFF2-40B4-BE49-F238E27FC236}">
                <a16:creationId xmlns:a16="http://schemas.microsoft.com/office/drawing/2014/main" id="{3ABD0C5E-B028-894C-AE06-279B1886172D}"/>
              </a:ext>
            </a:extLst>
          </p:cNvPr>
          <p:cNvSpPr>
            <a:spLocks noChangeShapeType="1"/>
          </p:cNvSpPr>
          <p:nvPr/>
        </p:nvSpPr>
        <p:spPr bwMode="auto">
          <a:xfrm flipH="1">
            <a:off x="2743200" y="3733800"/>
            <a:ext cx="1066800" cy="5334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8919" name="Text Box 7">
            <a:extLst>
              <a:ext uri="{FF2B5EF4-FFF2-40B4-BE49-F238E27FC236}">
                <a16:creationId xmlns:a16="http://schemas.microsoft.com/office/drawing/2014/main" id="{47BF8A19-3ABE-E541-867D-C47D63852C37}"/>
              </a:ext>
            </a:extLst>
          </p:cNvPr>
          <p:cNvSpPr txBox="1">
            <a:spLocks noChangeArrowheads="1"/>
          </p:cNvSpPr>
          <p:nvPr/>
        </p:nvSpPr>
        <p:spPr bwMode="auto">
          <a:xfrm>
            <a:off x="3276600" y="35956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8920" name="Text Box 8">
            <a:extLst>
              <a:ext uri="{FF2B5EF4-FFF2-40B4-BE49-F238E27FC236}">
                <a16:creationId xmlns:a16="http://schemas.microsoft.com/office/drawing/2014/main" id="{28C77220-6315-6249-831E-978D1467F7FB}"/>
              </a:ext>
            </a:extLst>
          </p:cNvPr>
          <p:cNvSpPr txBox="1">
            <a:spLocks noChangeArrowheads="1"/>
          </p:cNvSpPr>
          <p:nvPr/>
        </p:nvSpPr>
        <p:spPr bwMode="auto">
          <a:xfrm>
            <a:off x="4648200" y="35956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8921" name="Line 9">
            <a:extLst>
              <a:ext uri="{FF2B5EF4-FFF2-40B4-BE49-F238E27FC236}">
                <a16:creationId xmlns:a16="http://schemas.microsoft.com/office/drawing/2014/main" id="{F3DA6A9F-47C9-B640-B578-04C69D17E343}"/>
              </a:ext>
            </a:extLst>
          </p:cNvPr>
          <p:cNvSpPr>
            <a:spLocks noChangeShapeType="1"/>
          </p:cNvSpPr>
          <p:nvPr/>
        </p:nvSpPr>
        <p:spPr bwMode="auto">
          <a:xfrm>
            <a:off x="4495800" y="3733800"/>
            <a:ext cx="990600" cy="533400"/>
          </a:xfrm>
          <a:prstGeom prst="line">
            <a:avLst/>
          </a:prstGeom>
          <a:noFill/>
          <a:ln w="28575">
            <a:solidFill>
              <a:srgbClr val="0000FF"/>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8922" name="Text Box 10">
            <a:extLst>
              <a:ext uri="{FF2B5EF4-FFF2-40B4-BE49-F238E27FC236}">
                <a16:creationId xmlns:a16="http://schemas.microsoft.com/office/drawing/2014/main" id="{25A5663A-86FB-8B45-BFFC-F82A2C6751D8}"/>
              </a:ext>
            </a:extLst>
          </p:cNvPr>
          <p:cNvSpPr txBox="1">
            <a:spLocks noChangeArrowheads="1"/>
          </p:cNvSpPr>
          <p:nvPr/>
        </p:nvSpPr>
        <p:spPr bwMode="auto">
          <a:xfrm>
            <a:off x="2362200" y="43434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38923" name="Oval 11">
            <a:extLst>
              <a:ext uri="{FF2B5EF4-FFF2-40B4-BE49-F238E27FC236}">
                <a16:creationId xmlns:a16="http://schemas.microsoft.com/office/drawing/2014/main" id="{3B9F656D-A204-C949-8E62-828A8453697C}"/>
              </a:ext>
            </a:extLst>
          </p:cNvPr>
          <p:cNvSpPr>
            <a:spLocks noChangeArrowheads="1"/>
          </p:cNvSpPr>
          <p:nvPr/>
        </p:nvSpPr>
        <p:spPr bwMode="auto">
          <a:xfrm>
            <a:off x="2286000" y="42672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8924" name="Line 12">
            <a:extLst>
              <a:ext uri="{FF2B5EF4-FFF2-40B4-BE49-F238E27FC236}">
                <a16:creationId xmlns:a16="http://schemas.microsoft.com/office/drawing/2014/main" id="{D1BE2ACC-DEBA-1D47-80EA-85B560EAEB93}"/>
              </a:ext>
            </a:extLst>
          </p:cNvPr>
          <p:cNvSpPr>
            <a:spLocks noChangeShapeType="1"/>
          </p:cNvSpPr>
          <p:nvPr/>
        </p:nvSpPr>
        <p:spPr bwMode="auto">
          <a:xfrm flipH="1">
            <a:off x="1600200" y="4648200"/>
            <a:ext cx="685800" cy="5334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8925" name="Text Box 13">
            <a:extLst>
              <a:ext uri="{FF2B5EF4-FFF2-40B4-BE49-F238E27FC236}">
                <a16:creationId xmlns:a16="http://schemas.microsoft.com/office/drawing/2014/main" id="{67D0A4DF-760A-A844-951B-8A7E7B216781}"/>
              </a:ext>
            </a:extLst>
          </p:cNvPr>
          <p:cNvSpPr txBox="1">
            <a:spLocks noChangeArrowheads="1"/>
          </p:cNvSpPr>
          <p:nvPr/>
        </p:nvSpPr>
        <p:spPr bwMode="auto">
          <a:xfrm>
            <a:off x="1752600" y="45100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8926" name="Text Box 14">
            <a:extLst>
              <a:ext uri="{FF2B5EF4-FFF2-40B4-BE49-F238E27FC236}">
                <a16:creationId xmlns:a16="http://schemas.microsoft.com/office/drawing/2014/main" id="{4858CB0D-6083-4E43-8912-BB4AC7EDEA55}"/>
              </a:ext>
            </a:extLst>
          </p:cNvPr>
          <p:cNvSpPr txBox="1">
            <a:spLocks noChangeArrowheads="1"/>
          </p:cNvSpPr>
          <p:nvPr/>
        </p:nvSpPr>
        <p:spPr bwMode="auto">
          <a:xfrm>
            <a:off x="3124200" y="45100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8927" name="Line 15">
            <a:extLst>
              <a:ext uri="{FF2B5EF4-FFF2-40B4-BE49-F238E27FC236}">
                <a16:creationId xmlns:a16="http://schemas.microsoft.com/office/drawing/2014/main" id="{8309AB76-3DEE-4B47-9406-1E13A35963B2}"/>
              </a:ext>
            </a:extLst>
          </p:cNvPr>
          <p:cNvSpPr>
            <a:spLocks noChangeShapeType="1"/>
          </p:cNvSpPr>
          <p:nvPr/>
        </p:nvSpPr>
        <p:spPr bwMode="auto">
          <a:xfrm>
            <a:off x="2971800" y="4648200"/>
            <a:ext cx="381000" cy="3048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8928" name="Text Box 16">
            <a:extLst>
              <a:ext uri="{FF2B5EF4-FFF2-40B4-BE49-F238E27FC236}">
                <a16:creationId xmlns:a16="http://schemas.microsoft.com/office/drawing/2014/main" id="{E1D0E70A-883D-194C-A544-9A55BD4F4BFE}"/>
              </a:ext>
            </a:extLst>
          </p:cNvPr>
          <p:cNvSpPr txBox="1">
            <a:spLocks noChangeArrowheads="1"/>
          </p:cNvSpPr>
          <p:nvPr/>
        </p:nvSpPr>
        <p:spPr bwMode="auto">
          <a:xfrm>
            <a:off x="5486400" y="42672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38929" name="Oval 17">
            <a:extLst>
              <a:ext uri="{FF2B5EF4-FFF2-40B4-BE49-F238E27FC236}">
                <a16:creationId xmlns:a16="http://schemas.microsoft.com/office/drawing/2014/main" id="{666F6E81-1CCE-064D-8E17-155FB206B321}"/>
              </a:ext>
            </a:extLst>
          </p:cNvPr>
          <p:cNvSpPr>
            <a:spLocks noChangeArrowheads="1"/>
          </p:cNvSpPr>
          <p:nvPr/>
        </p:nvSpPr>
        <p:spPr bwMode="auto">
          <a:xfrm>
            <a:off x="5410200" y="4191000"/>
            <a:ext cx="685800" cy="533400"/>
          </a:xfrm>
          <a:prstGeom prst="ellipse">
            <a:avLst/>
          </a:prstGeom>
          <a:noFill/>
          <a:ln w="28575">
            <a:solidFill>
              <a:srgbClr val="0000FF"/>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8930" name="Line 18">
            <a:extLst>
              <a:ext uri="{FF2B5EF4-FFF2-40B4-BE49-F238E27FC236}">
                <a16:creationId xmlns:a16="http://schemas.microsoft.com/office/drawing/2014/main" id="{48C0B3A2-CF73-2D4E-9E96-C63EA5157F96}"/>
              </a:ext>
            </a:extLst>
          </p:cNvPr>
          <p:cNvSpPr>
            <a:spLocks noChangeShapeType="1"/>
          </p:cNvSpPr>
          <p:nvPr/>
        </p:nvSpPr>
        <p:spPr bwMode="auto">
          <a:xfrm flipH="1">
            <a:off x="5029200" y="4572000"/>
            <a:ext cx="381000" cy="3810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8931" name="Text Box 19">
            <a:extLst>
              <a:ext uri="{FF2B5EF4-FFF2-40B4-BE49-F238E27FC236}">
                <a16:creationId xmlns:a16="http://schemas.microsoft.com/office/drawing/2014/main" id="{02D8A216-4E22-A24E-9C37-F9256AD40415}"/>
              </a:ext>
            </a:extLst>
          </p:cNvPr>
          <p:cNvSpPr txBox="1">
            <a:spLocks noChangeArrowheads="1"/>
          </p:cNvSpPr>
          <p:nvPr/>
        </p:nvSpPr>
        <p:spPr bwMode="auto">
          <a:xfrm>
            <a:off x="4953000" y="44338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8932" name="Text Box 20">
            <a:extLst>
              <a:ext uri="{FF2B5EF4-FFF2-40B4-BE49-F238E27FC236}">
                <a16:creationId xmlns:a16="http://schemas.microsoft.com/office/drawing/2014/main" id="{015F0125-E59D-3249-9E65-14DC6282382F}"/>
              </a:ext>
            </a:extLst>
          </p:cNvPr>
          <p:cNvSpPr txBox="1">
            <a:spLocks noChangeArrowheads="1"/>
          </p:cNvSpPr>
          <p:nvPr/>
        </p:nvSpPr>
        <p:spPr bwMode="auto">
          <a:xfrm>
            <a:off x="6248400" y="44338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8933" name="Line 21">
            <a:extLst>
              <a:ext uri="{FF2B5EF4-FFF2-40B4-BE49-F238E27FC236}">
                <a16:creationId xmlns:a16="http://schemas.microsoft.com/office/drawing/2014/main" id="{3A703BE6-01A4-5141-84C3-8704514816F5}"/>
              </a:ext>
            </a:extLst>
          </p:cNvPr>
          <p:cNvSpPr>
            <a:spLocks noChangeShapeType="1"/>
          </p:cNvSpPr>
          <p:nvPr/>
        </p:nvSpPr>
        <p:spPr bwMode="auto">
          <a:xfrm>
            <a:off x="6096000" y="4572000"/>
            <a:ext cx="609600" cy="457200"/>
          </a:xfrm>
          <a:prstGeom prst="line">
            <a:avLst/>
          </a:prstGeom>
          <a:noFill/>
          <a:ln w="28575">
            <a:solidFill>
              <a:srgbClr val="0000FF"/>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8934" name="Text Box 22">
            <a:extLst>
              <a:ext uri="{FF2B5EF4-FFF2-40B4-BE49-F238E27FC236}">
                <a16:creationId xmlns:a16="http://schemas.microsoft.com/office/drawing/2014/main" id="{21F1AA48-00B1-1443-B983-1AEB5D31F771}"/>
              </a:ext>
            </a:extLst>
          </p:cNvPr>
          <p:cNvSpPr txBox="1">
            <a:spLocks noChangeArrowheads="1"/>
          </p:cNvSpPr>
          <p:nvPr/>
        </p:nvSpPr>
        <p:spPr bwMode="auto">
          <a:xfrm>
            <a:off x="1066800" y="51816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|1,2,3|</a:t>
            </a:r>
          </a:p>
        </p:txBody>
      </p:sp>
      <p:sp>
        <p:nvSpPr>
          <p:cNvPr id="38935" name="Text Box 23">
            <a:extLst>
              <a:ext uri="{FF2B5EF4-FFF2-40B4-BE49-F238E27FC236}">
                <a16:creationId xmlns:a16="http://schemas.microsoft.com/office/drawing/2014/main" id="{8CBE5295-5DA2-164B-B38E-A5FA4E7BFA40}"/>
              </a:ext>
            </a:extLst>
          </p:cNvPr>
          <p:cNvSpPr txBox="1">
            <a:spLocks noChangeArrowheads="1"/>
          </p:cNvSpPr>
          <p:nvPr/>
        </p:nvSpPr>
        <p:spPr bwMode="auto">
          <a:xfrm>
            <a:off x="3124200" y="50292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38936" name="Oval 24">
            <a:extLst>
              <a:ext uri="{FF2B5EF4-FFF2-40B4-BE49-F238E27FC236}">
                <a16:creationId xmlns:a16="http://schemas.microsoft.com/office/drawing/2014/main" id="{6D0DA910-932B-F940-BA6A-E437D553C75F}"/>
              </a:ext>
            </a:extLst>
          </p:cNvPr>
          <p:cNvSpPr>
            <a:spLocks noChangeArrowheads="1"/>
          </p:cNvSpPr>
          <p:nvPr/>
        </p:nvSpPr>
        <p:spPr bwMode="auto">
          <a:xfrm>
            <a:off x="3048000" y="49530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8937" name="Line 25">
            <a:extLst>
              <a:ext uri="{FF2B5EF4-FFF2-40B4-BE49-F238E27FC236}">
                <a16:creationId xmlns:a16="http://schemas.microsoft.com/office/drawing/2014/main" id="{A3856A2D-292D-B84F-A9C5-0DC501ADD93F}"/>
              </a:ext>
            </a:extLst>
          </p:cNvPr>
          <p:cNvSpPr>
            <a:spLocks noChangeShapeType="1"/>
          </p:cNvSpPr>
          <p:nvPr/>
        </p:nvSpPr>
        <p:spPr bwMode="auto">
          <a:xfrm flipH="1">
            <a:off x="2895600" y="54102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8938" name="Text Box 26">
            <a:extLst>
              <a:ext uri="{FF2B5EF4-FFF2-40B4-BE49-F238E27FC236}">
                <a16:creationId xmlns:a16="http://schemas.microsoft.com/office/drawing/2014/main" id="{42158C86-1CE8-3345-B00E-9AB82D3BCA59}"/>
              </a:ext>
            </a:extLst>
          </p:cNvPr>
          <p:cNvSpPr txBox="1">
            <a:spLocks noChangeArrowheads="1"/>
          </p:cNvSpPr>
          <p:nvPr/>
        </p:nvSpPr>
        <p:spPr bwMode="auto">
          <a:xfrm>
            <a:off x="2667000" y="5334000"/>
            <a:ext cx="3810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8939" name="Text Box 27">
            <a:extLst>
              <a:ext uri="{FF2B5EF4-FFF2-40B4-BE49-F238E27FC236}">
                <a16:creationId xmlns:a16="http://schemas.microsoft.com/office/drawing/2014/main" id="{61AD309F-E7BC-E841-8BF9-EEEB551DF40C}"/>
              </a:ext>
            </a:extLst>
          </p:cNvPr>
          <p:cNvSpPr txBox="1">
            <a:spLocks noChangeArrowheads="1"/>
          </p:cNvSpPr>
          <p:nvPr/>
        </p:nvSpPr>
        <p:spPr bwMode="auto">
          <a:xfrm>
            <a:off x="3733800" y="53482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8940" name="Line 28">
            <a:extLst>
              <a:ext uri="{FF2B5EF4-FFF2-40B4-BE49-F238E27FC236}">
                <a16:creationId xmlns:a16="http://schemas.microsoft.com/office/drawing/2014/main" id="{E806087F-49C9-1A45-B1B7-637680419363}"/>
              </a:ext>
            </a:extLst>
          </p:cNvPr>
          <p:cNvSpPr>
            <a:spLocks noChangeShapeType="1"/>
          </p:cNvSpPr>
          <p:nvPr/>
        </p:nvSpPr>
        <p:spPr bwMode="auto">
          <a:xfrm>
            <a:off x="3657600" y="54102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8941" name="Text Box 29">
            <a:extLst>
              <a:ext uri="{FF2B5EF4-FFF2-40B4-BE49-F238E27FC236}">
                <a16:creationId xmlns:a16="http://schemas.microsoft.com/office/drawing/2014/main" id="{6ED326D4-9FAF-1B46-971D-E1B6BB8083BC}"/>
              </a:ext>
            </a:extLst>
          </p:cNvPr>
          <p:cNvSpPr txBox="1">
            <a:spLocks noChangeArrowheads="1"/>
          </p:cNvSpPr>
          <p:nvPr/>
        </p:nvSpPr>
        <p:spPr bwMode="auto">
          <a:xfrm>
            <a:off x="6477000" y="51054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38942" name="Oval 30">
            <a:extLst>
              <a:ext uri="{FF2B5EF4-FFF2-40B4-BE49-F238E27FC236}">
                <a16:creationId xmlns:a16="http://schemas.microsoft.com/office/drawing/2014/main" id="{B493A452-D302-2943-9AB1-8CC8A3BC8A9C}"/>
              </a:ext>
            </a:extLst>
          </p:cNvPr>
          <p:cNvSpPr>
            <a:spLocks noChangeArrowheads="1"/>
          </p:cNvSpPr>
          <p:nvPr/>
        </p:nvSpPr>
        <p:spPr bwMode="auto">
          <a:xfrm>
            <a:off x="6400800" y="5029200"/>
            <a:ext cx="685800" cy="533400"/>
          </a:xfrm>
          <a:prstGeom prst="ellipse">
            <a:avLst/>
          </a:prstGeom>
          <a:noFill/>
          <a:ln w="28575">
            <a:solidFill>
              <a:srgbClr val="0000FF"/>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8943" name="Line 31">
            <a:extLst>
              <a:ext uri="{FF2B5EF4-FFF2-40B4-BE49-F238E27FC236}">
                <a16:creationId xmlns:a16="http://schemas.microsoft.com/office/drawing/2014/main" id="{5E7F34BD-3748-F041-A921-083F18FA9647}"/>
              </a:ext>
            </a:extLst>
          </p:cNvPr>
          <p:cNvSpPr>
            <a:spLocks noChangeShapeType="1"/>
          </p:cNvSpPr>
          <p:nvPr/>
        </p:nvSpPr>
        <p:spPr bwMode="auto">
          <a:xfrm flipH="1">
            <a:off x="6248400" y="54864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8944" name="Text Box 32">
            <a:extLst>
              <a:ext uri="{FF2B5EF4-FFF2-40B4-BE49-F238E27FC236}">
                <a16:creationId xmlns:a16="http://schemas.microsoft.com/office/drawing/2014/main" id="{C8DC0A52-0A32-EC45-8455-80F209EF9252}"/>
              </a:ext>
            </a:extLst>
          </p:cNvPr>
          <p:cNvSpPr txBox="1">
            <a:spLocks noChangeArrowheads="1"/>
          </p:cNvSpPr>
          <p:nvPr/>
        </p:nvSpPr>
        <p:spPr bwMode="auto">
          <a:xfrm>
            <a:off x="6019800" y="5410200"/>
            <a:ext cx="3810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8945" name="Text Box 33">
            <a:extLst>
              <a:ext uri="{FF2B5EF4-FFF2-40B4-BE49-F238E27FC236}">
                <a16:creationId xmlns:a16="http://schemas.microsoft.com/office/drawing/2014/main" id="{5D3AADC8-B8AD-7D4E-B2BA-7A08755BF521}"/>
              </a:ext>
            </a:extLst>
          </p:cNvPr>
          <p:cNvSpPr txBox="1">
            <a:spLocks noChangeArrowheads="1"/>
          </p:cNvSpPr>
          <p:nvPr/>
        </p:nvSpPr>
        <p:spPr bwMode="auto">
          <a:xfrm>
            <a:off x="7086600" y="54244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8946" name="Line 34">
            <a:extLst>
              <a:ext uri="{FF2B5EF4-FFF2-40B4-BE49-F238E27FC236}">
                <a16:creationId xmlns:a16="http://schemas.microsoft.com/office/drawing/2014/main" id="{5E3B7090-C17E-DC4D-B2E6-B19EDE4FFF53}"/>
              </a:ext>
            </a:extLst>
          </p:cNvPr>
          <p:cNvSpPr>
            <a:spLocks noChangeShapeType="1"/>
          </p:cNvSpPr>
          <p:nvPr/>
        </p:nvSpPr>
        <p:spPr bwMode="auto">
          <a:xfrm>
            <a:off x="7010400" y="54864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8947" name="Text Box 35">
            <a:extLst>
              <a:ext uri="{FF2B5EF4-FFF2-40B4-BE49-F238E27FC236}">
                <a16:creationId xmlns:a16="http://schemas.microsoft.com/office/drawing/2014/main" id="{24383295-29C8-3D47-B0B6-A546A5940202}"/>
              </a:ext>
            </a:extLst>
          </p:cNvPr>
          <p:cNvSpPr txBox="1">
            <a:spLocks noChangeArrowheads="1"/>
          </p:cNvSpPr>
          <p:nvPr/>
        </p:nvSpPr>
        <p:spPr bwMode="auto">
          <a:xfrm>
            <a:off x="2438400" y="58674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|1,3,2|</a:t>
            </a:r>
          </a:p>
        </p:txBody>
      </p:sp>
      <p:sp>
        <p:nvSpPr>
          <p:cNvPr id="38948" name="Text Box 36">
            <a:extLst>
              <a:ext uri="{FF2B5EF4-FFF2-40B4-BE49-F238E27FC236}">
                <a16:creationId xmlns:a16="http://schemas.microsoft.com/office/drawing/2014/main" id="{FF969C20-1EAA-C549-B5FE-E69BB6582D99}"/>
              </a:ext>
            </a:extLst>
          </p:cNvPr>
          <p:cNvSpPr txBox="1">
            <a:spLocks noChangeArrowheads="1"/>
          </p:cNvSpPr>
          <p:nvPr/>
        </p:nvSpPr>
        <p:spPr bwMode="auto">
          <a:xfrm>
            <a:off x="3352800" y="58674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|3,1,2|</a:t>
            </a:r>
          </a:p>
        </p:txBody>
      </p:sp>
      <p:sp>
        <p:nvSpPr>
          <p:cNvPr id="38949" name="Text Box 37">
            <a:extLst>
              <a:ext uri="{FF2B5EF4-FFF2-40B4-BE49-F238E27FC236}">
                <a16:creationId xmlns:a16="http://schemas.microsoft.com/office/drawing/2014/main" id="{1EE87B11-CE17-7C49-9360-EFE4319F7A36}"/>
              </a:ext>
            </a:extLst>
          </p:cNvPr>
          <p:cNvSpPr txBox="1">
            <a:spLocks noChangeArrowheads="1"/>
          </p:cNvSpPr>
          <p:nvPr/>
        </p:nvSpPr>
        <p:spPr bwMode="auto">
          <a:xfrm>
            <a:off x="5715000" y="5948363"/>
            <a:ext cx="838200" cy="376237"/>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|2,3,1|</a:t>
            </a:r>
          </a:p>
        </p:txBody>
      </p:sp>
      <p:sp>
        <p:nvSpPr>
          <p:cNvPr id="38950" name="Text Box 38">
            <a:extLst>
              <a:ext uri="{FF2B5EF4-FFF2-40B4-BE49-F238E27FC236}">
                <a16:creationId xmlns:a16="http://schemas.microsoft.com/office/drawing/2014/main" id="{CBBE3AA8-4E7C-7841-B331-6CAAFB4CC49A}"/>
              </a:ext>
            </a:extLst>
          </p:cNvPr>
          <p:cNvSpPr txBox="1">
            <a:spLocks noChangeArrowheads="1"/>
          </p:cNvSpPr>
          <p:nvPr/>
        </p:nvSpPr>
        <p:spPr bwMode="auto">
          <a:xfrm>
            <a:off x="7010400" y="5948363"/>
            <a:ext cx="838200" cy="376237"/>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|3,2,1|</a:t>
            </a:r>
          </a:p>
        </p:txBody>
      </p:sp>
      <p:sp>
        <p:nvSpPr>
          <p:cNvPr id="38951" name="Text Box 39">
            <a:extLst>
              <a:ext uri="{FF2B5EF4-FFF2-40B4-BE49-F238E27FC236}">
                <a16:creationId xmlns:a16="http://schemas.microsoft.com/office/drawing/2014/main" id="{8E6F9CE3-2877-F444-84B9-26CBE9A7D8B6}"/>
              </a:ext>
            </a:extLst>
          </p:cNvPr>
          <p:cNvSpPr txBox="1">
            <a:spLocks noChangeArrowheads="1"/>
          </p:cNvSpPr>
          <p:nvPr/>
        </p:nvSpPr>
        <p:spPr bwMode="auto">
          <a:xfrm>
            <a:off x="4648200" y="49530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|2,1,3|</a:t>
            </a:r>
          </a:p>
        </p:txBody>
      </p:sp>
    </p:spTree>
    <p:extLst>
      <p:ext uri="{BB962C8B-B14F-4D97-AF65-F5344CB8AC3E}">
        <p14:creationId xmlns:p14="http://schemas.microsoft.com/office/powerpoint/2010/main" val="3593473729"/>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a:extLst>
              <a:ext uri="{FF2B5EF4-FFF2-40B4-BE49-F238E27FC236}">
                <a16:creationId xmlns:a16="http://schemas.microsoft.com/office/drawing/2014/main" id="{CD037E82-0969-0D4F-8762-028E82E9886C}"/>
              </a:ext>
            </a:extLst>
          </p:cNvPr>
          <p:cNvSpPr>
            <a:spLocks noGrp="1" noChangeArrowheads="1"/>
          </p:cNvSpPr>
          <p:nvPr>
            <p:ph type="title"/>
          </p:nvPr>
        </p:nvSpPr>
        <p:spPr>
          <a:xfrm>
            <a:off x="457200" y="-228600"/>
            <a:ext cx="7543800" cy="1295400"/>
          </a:xfrm>
        </p:spPr>
        <p:txBody>
          <a:bodyPr/>
          <a:lstStyle/>
          <a:p>
            <a:pPr eaLnBrk="1" hangingPunct="1">
              <a:defRPr/>
            </a:pPr>
            <a:r>
              <a:rPr lang="en-US">
                <a:cs typeface="+mj-cs"/>
              </a:rPr>
              <a:t>A lower bound</a:t>
            </a:r>
          </a:p>
        </p:txBody>
      </p:sp>
      <p:sp>
        <p:nvSpPr>
          <p:cNvPr id="41987" name="Rectangle 3">
            <a:extLst>
              <a:ext uri="{FF2B5EF4-FFF2-40B4-BE49-F238E27FC236}">
                <a16:creationId xmlns:a16="http://schemas.microsoft.com/office/drawing/2014/main" id="{07B37B54-0610-7A43-A812-964D337DB036}"/>
              </a:ext>
            </a:extLst>
          </p:cNvPr>
          <p:cNvSpPr>
            <a:spLocks noGrp="1" noChangeArrowheads="1"/>
          </p:cNvSpPr>
          <p:nvPr>
            <p:ph type="body" idx="1"/>
          </p:nvPr>
        </p:nvSpPr>
        <p:spPr>
          <a:xfrm>
            <a:off x="457200" y="1219200"/>
            <a:ext cx="7391400" cy="1600200"/>
          </a:xfrm>
        </p:spPr>
        <p:txBody>
          <a:bodyPr/>
          <a:lstStyle/>
          <a:p>
            <a:pPr marL="0" indent="0" eaLnBrk="1" hangingPunct="1">
              <a:buFont typeface="Wingdings" charset="0"/>
              <a:buNone/>
              <a:defRPr/>
            </a:pPr>
            <a:r>
              <a:rPr lang="en-US" sz="2400" dirty="0">
                <a:solidFill>
                  <a:srgbClr val="FF0000"/>
                </a:solidFill>
                <a:cs typeface="+mn-cs"/>
              </a:rPr>
              <a:t>What is the maximum number of leaves a binary tree of height </a:t>
            </a:r>
            <a:r>
              <a:rPr lang="en-US" sz="2400" i="1" dirty="0">
                <a:solidFill>
                  <a:srgbClr val="FF0000"/>
                </a:solidFill>
                <a:cs typeface="+mn-cs"/>
              </a:rPr>
              <a:t>h</a:t>
            </a:r>
            <a:r>
              <a:rPr lang="en-US" sz="2400" dirty="0">
                <a:solidFill>
                  <a:srgbClr val="FF0000"/>
                </a:solidFill>
                <a:cs typeface="+mn-cs"/>
              </a:rPr>
              <a:t> can have?</a:t>
            </a:r>
          </a:p>
          <a:p>
            <a:pPr marL="0" indent="0" eaLnBrk="1" hangingPunct="1">
              <a:buFont typeface="Wingdings" charset="0"/>
              <a:buNone/>
              <a:defRPr/>
            </a:pPr>
            <a:endParaRPr lang="en-US" sz="2400" dirty="0">
              <a:cs typeface="+mn-cs"/>
            </a:endParaRPr>
          </a:p>
          <a:p>
            <a:pPr marL="0" indent="0" eaLnBrk="1" hangingPunct="1">
              <a:buFont typeface="Wingdings" charset="0"/>
              <a:buNone/>
              <a:defRPr/>
            </a:pPr>
            <a:r>
              <a:rPr lang="en-US" sz="2400" dirty="0">
                <a:solidFill>
                  <a:srgbClr val="0000FF"/>
                </a:solidFill>
                <a:cs typeface="+mn-cs"/>
              </a:rPr>
              <a:t>A complete binary tree has 2</a:t>
            </a:r>
            <a:r>
              <a:rPr lang="en-US" sz="2400" baseline="30000" dirty="0">
                <a:solidFill>
                  <a:srgbClr val="0000FF"/>
                </a:solidFill>
                <a:cs typeface="+mn-cs"/>
              </a:rPr>
              <a:t>h</a:t>
            </a:r>
            <a:r>
              <a:rPr lang="en-US" sz="2400" dirty="0">
                <a:solidFill>
                  <a:srgbClr val="0000FF"/>
                </a:solidFill>
                <a:cs typeface="+mn-cs"/>
              </a:rPr>
              <a:t> leaves</a:t>
            </a:r>
            <a:endParaRPr lang="en-US" sz="2400" baseline="30000" dirty="0">
              <a:solidFill>
                <a:srgbClr val="0000FF"/>
              </a:solidFill>
              <a:cs typeface="+mn-cs"/>
            </a:endParaRPr>
          </a:p>
        </p:txBody>
      </p:sp>
      <p:graphicFrame>
        <p:nvGraphicFramePr>
          <p:cNvPr id="41989" name="Object 5">
            <a:extLst>
              <a:ext uri="{FF2B5EF4-FFF2-40B4-BE49-F238E27FC236}">
                <a16:creationId xmlns:a16="http://schemas.microsoft.com/office/drawing/2014/main" id="{99D32EFF-BA5B-DB41-A98C-AC884A7F8C8F}"/>
              </a:ext>
            </a:extLst>
          </p:cNvPr>
          <p:cNvGraphicFramePr>
            <a:graphicFrameLocks noChangeAspect="1"/>
          </p:cNvGraphicFramePr>
          <p:nvPr/>
        </p:nvGraphicFramePr>
        <p:xfrm>
          <a:off x="2895600" y="3255963"/>
          <a:ext cx="1212850" cy="554037"/>
        </p:xfrm>
        <a:graphic>
          <a:graphicData uri="http://schemas.openxmlformats.org/presentationml/2006/ole">
            <mc:AlternateContent xmlns:mc="http://schemas.openxmlformats.org/markup-compatibility/2006">
              <mc:Choice xmlns:v="urn:schemas-microsoft-com:vml" Requires="v">
                <p:oleObj name="Equation" r:id="rId2" imgW="10236200" imgH="4686300" progId="Equation.3">
                  <p:embed/>
                </p:oleObj>
              </mc:Choice>
              <mc:Fallback>
                <p:oleObj name="Equation" r:id="rId2" imgW="10236200" imgH="4686300" progId="Equation.3">
                  <p:embed/>
                  <p:pic>
                    <p:nvPicPr>
                      <p:cNvPr id="41989" name="Object 5">
                        <a:extLst>
                          <a:ext uri="{FF2B5EF4-FFF2-40B4-BE49-F238E27FC236}">
                            <a16:creationId xmlns:a16="http://schemas.microsoft.com/office/drawing/2014/main" id="{99D32EFF-BA5B-DB41-A98C-AC884A7F8C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95600" y="3255963"/>
                        <a:ext cx="1212850" cy="5540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41990" name="Object 6">
            <a:extLst>
              <a:ext uri="{FF2B5EF4-FFF2-40B4-BE49-F238E27FC236}">
                <a16:creationId xmlns:a16="http://schemas.microsoft.com/office/drawing/2014/main" id="{3BA48B89-8CB8-4043-9543-B9E41A09642D}"/>
              </a:ext>
            </a:extLst>
          </p:cNvPr>
          <p:cNvGraphicFramePr>
            <a:graphicFrameLocks noChangeAspect="1"/>
          </p:cNvGraphicFramePr>
          <p:nvPr/>
        </p:nvGraphicFramePr>
        <p:xfrm>
          <a:off x="3048000" y="4017963"/>
          <a:ext cx="1628775" cy="554037"/>
        </p:xfrm>
        <a:graphic>
          <a:graphicData uri="http://schemas.openxmlformats.org/presentationml/2006/ole">
            <mc:AlternateContent xmlns:mc="http://schemas.openxmlformats.org/markup-compatibility/2006">
              <mc:Choice xmlns:v="urn:schemas-microsoft-com:vml" Requires="v">
                <p:oleObj name="Equation" r:id="rId4" imgW="13754100" imgH="4686300" progId="Equation.3">
                  <p:embed/>
                </p:oleObj>
              </mc:Choice>
              <mc:Fallback>
                <p:oleObj name="Equation" r:id="rId4" imgW="13754100" imgH="4686300" progId="Equation.3">
                  <p:embed/>
                  <p:pic>
                    <p:nvPicPr>
                      <p:cNvPr id="41990" name="Object 6">
                        <a:extLst>
                          <a:ext uri="{FF2B5EF4-FFF2-40B4-BE49-F238E27FC236}">
                            <a16:creationId xmlns:a16="http://schemas.microsoft.com/office/drawing/2014/main" id="{3BA48B89-8CB8-4043-9543-B9E41A09642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48000" y="4017963"/>
                        <a:ext cx="1628775" cy="5540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41992" name="Text Box 8">
            <a:extLst>
              <a:ext uri="{FF2B5EF4-FFF2-40B4-BE49-F238E27FC236}">
                <a16:creationId xmlns:a16="http://schemas.microsoft.com/office/drawing/2014/main" id="{95988BAB-04C8-844D-AD18-173FA1D529EA}"/>
              </a:ext>
            </a:extLst>
          </p:cNvPr>
          <p:cNvSpPr txBox="1">
            <a:spLocks noChangeArrowheads="1"/>
          </p:cNvSpPr>
          <p:nvPr/>
        </p:nvSpPr>
        <p:spPr bwMode="auto">
          <a:xfrm>
            <a:off x="5715000" y="4800600"/>
            <a:ext cx="22860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dirty="0">
                <a:solidFill>
                  <a:srgbClr val="FF0000"/>
                </a:solidFill>
                <a:latin typeface="Arial" charset="0"/>
                <a:ea typeface="ＭＳ Ｐゴシック" charset="0"/>
              </a:rPr>
              <a:t>from group work! </a:t>
            </a:r>
            <a:r>
              <a:rPr lang="en-US" dirty="0">
                <a:solidFill>
                  <a:srgbClr val="FF0000"/>
                </a:solidFill>
                <a:latin typeface="Arial" charset="0"/>
                <a:ea typeface="ＭＳ Ｐゴシック" charset="0"/>
                <a:sym typeface="Wingdings" charset="0"/>
              </a:rPr>
              <a:t></a:t>
            </a:r>
            <a:endParaRPr lang="en-US" dirty="0">
              <a:solidFill>
                <a:srgbClr val="FF0000"/>
              </a:solidFill>
              <a:latin typeface="Arial" charset="0"/>
              <a:ea typeface="ＭＳ Ｐゴシック" charset="0"/>
            </a:endParaRPr>
          </a:p>
        </p:txBody>
      </p:sp>
      <p:graphicFrame>
        <p:nvGraphicFramePr>
          <p:cNvPr id="41993" name="Object 9">
            <a:extLst>
              <a:ext uri="{FF2B5EF4-FFF2-40B4-BE49-F238E27FC236}">
                <a16:creationId xmlns:a16="http://schemas.microsoft.com/office/drawing/2014/main" id="{DE158EB9-36FC-DD4E-B889-698929C9A9EE}"/>
              </a:ext>
            </a:extLst>
          </p:cNvPr>
          <p:cNvGraphicFramePr>
            <a:graphicFrameLocks noChangeAspect="1"/>
          </p:cNvGraphicFramePr>
          <p:nvPr/>
        </p:nvGraphicFramePr>
        <p:xfrm>
          <a:off x="3048000" y="4724400"/>
          <a:ext cx="2425700" cy="554038"/>
        </p:xfrm>
        <a:graphic>
          <a:graphicData uri="http://schemas.openxmlformats.org/presentationml/2006/ole">
            <mc:AlternateContent xmlns:mc="http://schemas.openxmlformats.org/markup-compatibility/2006">
              <mc:Choice xmlns:v="urn:schemas-microsoft-com:vml" Requires="v">
                <p:oleObj name="Equation" r:id="rId6" imgW="20485100" imgH="4686300" progId="Equation.3">
                  <p:embed/>
                </p:oleObj>
              </mc:Choice>
              <mc:Fallback>
                <p:oleObj name="Equation" r:id="rId6" imgW="20485100" imgH="4686300" progId="Equation.3">
                  <p:embed/>
                  <p:pic>
                    <p:nvPicPr>
                      <p:cNvPr id="41993" name="Object 9">
                        <a:extLst>
                          <a:ext uri="{FF2B5EF4-FFF2-40B4-BE49-F238E27FC236}">
                            <a16:creationId xmlns:a16="http://schemas.microsoft.com/office/drawing/2014/main" id="{DE158EB9-36FC-DD4E-B889-698929C9A9EE}"/>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048000" y="4724400"/>
                        <a:ext cx="2425700" cy="5540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Tree>
    <p:extLst>
      <p:ext uri="{BB962C8B-B14F-4D97-AF65-F5344CB8AC3E}">
        <p14:creationId xmlns:p14="http://schemas.microsoft.com/office/powerpoint/2010/main" val="106663455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1987">
                                            <p:txEl>
                                              <p:pRg st="2" end="2"/>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41989"/>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41990"/>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4199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199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92" grpId="0"/>
    </p:bld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14E572-63E9-8245-B714-3B3AEDBA5DBD}"/>
              </a:ext>
            </a:extLst>
          </p:cNvPr>
          <p:cNvSpPr>
            <a:spLocks noGrp="1"/>
          </p:cNvSpPr>
          <p:nvPr>
            <p:ph type="title"/>
          </p:nvPr>
        </p:nvSpPr>
        <p:spPr/>
        <p:txBody>
          <a:bodyPr/>
          <a:lstStyle/>
          <a:p>
            <a:pPr eaLnBrk="1" hangingPunct="1">
              <a:defRPr/>
            </a:pPr>
            <a:r>
              <a:rPr lang="en-US" dirty="0">
                <a:cs typeface="+mj-cs"/>
              </a:rPr>
              <a:t>Can we do better?</a:t>
            </a:r>
          </a:p>
        </p:txBody>
      </p:sp>
    </p:spTree>
    <p:extLst>
      <p:ext uri="{BB962C8B-B14F-4D97-AF65-F5344CB8AC3E}">
        <p14:creationId xmlns:p14="http://schemas.microsoft.com/office/powerpoint/2010/main" val="36161041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21" name="Picture 18">
            <a:extLst>
              <a:ext uri="{FF2B5EF4-FFF2-40B4-BE49-F238E27FC236}">
                <a16:creationId xmlns:a16="http://schemas.microsoft.com/office/drawing/2014/main" id="{A9F6027C-0DE9-E149-8695-F5FA4DD7E315}"/>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4114800"/>
            <a:ext cx="4140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31" name="Rectangle 3">
            <a:extLst>
              <a:ext uri="{FF2B5EF4-FFF2-40B4-BE49-F238E27FC236}">
                <a16:creationId xmlns:a16="http://schemas.microsoft.com/office/drawing/2014/main" id="{0A911077-A3F7-DD42-BE70-AF8DD0623BCC}"/>
              </a:ext>
            </a:extLst>
          </p:cNvPr>
          <p:cNvSpPr>
            <a:spLocks noChangeArrowheads="1"/>
          </p:cNvSpPr>
          <p:nvPr/>
        </p:nvSpPr>
        <p:spPr bwMode="auto">
          <a:xfrm>
            <a:off x="4572000" y="5029200"/>
            <a:ext cx="4419600" cy="304800"/>
          </a:xfrm>
          <a:prstGeom prst="rect">
            <a:avLst/>
          </a:prstGeom>
          <a:noFill/>
          <a:ln w="9525">
            <a:solidFill>
              <a:srgbClr val="FF00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grpSp>
        <p:nvGrpSpPr>
          <p:cNvPr id="30723" name="Group 4">
            <a:extLst>
              <a:ext uri="{FF2B5EF4-FFF2-40B4-BE49-F238E27FC236}">
                <a16:creationId xmlns:a16="http://schemas.microsoft.com/office/drawing/2014/main" id="{CBC34572-998B-204B-8568-F3FA8C956D4C}"/>
              </a:ext>
            </a:extLst>
          </p:cNvPr>
          <p:cNvGrpSpPr>
            <a:grpSpLocks/>
          </p:cNvGrpSpPr>
          <p:nvPr/>
        </p:nvGrpSpPr>
        <p:grpSpPr bwMode="auto">
          <a:xfrm>
            <a:off x="1752600" y="838200"/>
            <a:ext cx="381000" cy="762000"/>
            <a:chOff x="912" y="528"/>
            <a:chExt cx="240" cy="480"/>
          </a:xfrm>
        </p:grpSpPr>
        <p:sp>
          <p:nvSpPr>
            <p:cNvPr id="22533" name="Line 5">
              <a:extLst>
                <a:ext uri="{FF2B5EF4-FFF2-40B4-BE49-F238E27FC236}">
                  <a16:creationId xmlns:a16="http://schemas.microsoft.com/office/drawing/2014/main" id="{8FC5BEAA-C065-3740-8AE2-228406D80C6E}"/>
                </a:ext>
              </a:extLst>
            </p:cNvPr>
            <p:cNvSpPr>
              <a:spLocks noChangeShapeType="1"/>
            </p:cNvSpPr>
            <p:nvPr/>
          </p:nvSpPr>
          <p:spPr bwMode="auto">
            <a:xfrm>
              <a:off x="1008" y="816"/>
              <a:ext cx="0" cy="192"/>
            </a:xfrm>
            <a:prstGeom prst="line">
              <a:avLst/>
            </a:prstGeom>
            <a:noFill/>
            <a:ln w="28575">
              <a:solidFill>
                <a:srgbClr val="0000FF"/>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2534" name="Text Box 6">
              <a:extLst>
                <a:ext uri="{FF2B5EF4-FFF2-40B4-BE49-F238E27FC236}">
                  <a16:creationId xmlns:a16="http://schemas.microsoft.com/office/drawing/2014/main" id="{313CCC44-A8B7-2444-A818-DF35D0EEBB13}"/>
                </a:ext>
              </a:extLst>
            </p:cNvPr>
            <p:cNvSpPr txBox="1">
              <a:spLocks noChangeArrowheads="1"/>
            </p:cNvSpPr>
            <p:nvPr/>
          </p:nvSpPr>
          <p:spPr bwMode="auto">
            <a:xfrm>
              <a:off x="912" y="528"/>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i</a:t>
              </a:r>
            </a:p>
          </p:txBody>
        </p:sp>
      </p:grpSp>
      <p:grpSp>
        <p:nvGrpSpPr>
          <p:cNvPr id="30724" name="Group 7">
            <a:extLst>
              <a:ext uri="{FF2B5EF4-FFF2-40B4-BE49-F238E27FC236}">
                <a16:creationId xmlns:a16="http://schemas.microsoft.com/office/drawing/2014/main" id="{8166AF47-682A-924B-8E13-D07D9F7A90DB}"/>
              </a:ext>
            </a:extLst>
          </p:cNvPr>
          <p:cNvGrpSpPr>
            <a:grpSpLocks/>
          </p:cNvGrpSpPr>
          <p:nvPr/>
        </p:nvGrpSpPr>
        <p:grpSpPr bwMode="auto">
          <a:xfrm>
            <a:off x="2209800" y="838200"/>
            <a:ext cx="381000" cy="762000"/>
            <a:chOff x="1152" y="528"/>
            <a:chExt cx="240" cy="480"/>
          </a:xfrm>
        </p:grpSpPr>
        <p:sp>
          <p:nvSpPr>
            <p:cNvPr id="22536" name="Line 8">
              <a:extLst>
                <a:ext uri="{FF2B5EF4-FFF2-40B4-BE49-F238E27FC236}">
                  <a16:creationId xmlns:a16="http://schemas.microsoft.com/office/drawing/2014/main" id="{82F52C57-1FAC-AB4E-9C88-C2E1B47EF3CC}"/>
                </a:ext>
              </a:extLst>
            </p:cNvPr>
            <p:cNvSpPr>
              <a:spLocks noChangeShapeType="1"/>
            </p:cNvSpPr>
            <p:nvPr/>
          </p:nvSpPr>
          <p:spPr bwMode="auto">
            <a:xfrm>
              <a:off x="1248" y="816"/>
              <a:ext cx="0" cy="192"/>
            </a:xfrm>
            <a:prstGeom prst="line">
              <a:avLst/>
            </a:prstGeom>
            <a:noFill/>
            <a:ln w="28575">
              <a:solidFill>
                <a:srgbClr val="00FF00"/>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2537" name="Text Box 9">
              <a:extLst>
                <a:ext uri="{FF2B5EF4-FFF2-40B4-BE49-F238E27FC236}">
                  <a16:creationId xmlns:a16="http://schemas.microsoft.com/office/drawing/2014/main" id="{6F5A2537-E725-6443-B7DD-BE20D7A39428}"/>
                </a:ext>
              </a:extLst>
            </p:cNvPr>
            <p:cNvSpPr txBox="1">
              <a:spLocks noChangeArrowheads="1"/>
            </p:cNvSpPr>
            <p:nvPr/>
          </p:nvSpPr>
          <p:spPr bwMode="auto">
            <a:xfrm>
              <a:off x="1152" y="528"/>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j</a:t>
              </a:r>
            </a:p>
          </p:txBody>
        </p:sp>
      </p:grpSp>
      <p:sp>
        <p:nvSpPr>
          <p:cNvPr id="22538" name="Text Box 10">
            <a:extLst>
              <a:ext uri="{FF2B5EF4-FFF2-40B4-BE49-F238E27FC236}">
                <a16:creationId xmlns:a16="http://schemas.microsoft.com/office/drawing/2014/main" id="{82955434-C1A8-3B41-8245-D99328C0784C}"/>
              </a:ext>
            </a:extLst>
          </p:cNvPr>
          <p:cNvSpPr txBox="1">
            <a:spLocks noChangeArrowheads="1"/>
          </p:cNvSpPr>
          <p:nvPr/>
        </p:nvSpPr>
        <p:spPr bwMode="auto">
          <a:xfrm>
            <a:off x="1219200" y="1600200"/>
            <a:ext cx="4724400" cy="57943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3200"/>
              <a:t>… 5  7  1  2  8  4  3  6 …</a:t>
            </a:r>
          </a:p>
        </p:txBody>
      </p:sp>
      <p:grpSp>
        <p:nvGrpSpPr>
          <p:cNvPr id="30726" name="Group 11">
            <a:extLst>
              <a:ext uri="{FF2B5EF4-FFF2-40B4-BE49-F238E27FC236}">
                <a16:creationId xmlns:a16="http://schemas.microsoft.com/office/drawing/2014/main" id="{747153AC-4539-F445-B489-33F273EB4349}"/>
              </a:ext>
            </a:extLst>
          </p:cNvPr>
          <p:cNvGrpSpPr>
            <a:grpSpLocks/>
          </p:cNvGrpSpPr>
          <p:nvPr/>
        </p:nvGrpSpPr>
        <p:grpSpPr bwMode="auto">
          <a:xfrm>
            <a:off x="1828800" y="2209800"/>
            <a:ext cx="381000" cy="747713"/>
            <a:chOff x="1152" y="1392"/>
            <a:chExt cx="240" cy="471"/>
          </a:xfrm>
        </p:grpSpPr>
        <p:sp>
          <p:nvSpPr>
            <p:cNvPr id="22540" name="Line 12">
              <a:extLst>
                <a:ext uri="{FF2B5EF4-FFF2-40B4-BE49-F238E27FC236}">
                  <a16:creationId xmlns:a16="http://schemas.microsoft.com/office/drawing/2014/main" id="{DD04A902-B556-C94B-8E55-D7B53C136826}"/>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2541" name="Text Box 13">
              <a:extLst>
                <a:ext uri="{FF2B5EF4-FFF2-40B4-BE49-F238E27FC236}">
                  <a16:creationId xmlns:a16="http://schemas.microsoft.com/office/drawing/2014/main" id="{9F42FD32-59FC-EB4B-AF09-594B571A7075}"/>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p</a:t>
              </a:r>
            </a:p>
          </p:txBody>
        </p:sp>
      </p:grpSp>
      <p:grpSp>
        <p:nvGrpSpPr>
          <p:cNvPr id="30727" name="Group 14">
            <a:extLst>
              <a:ext uri="{FF2B5EF4-FFF2-40B4-BE49-F238E27FC236}">
                <a16:creationId xmlns:a16="http://schemas.microsoft.com/office/drawing/2014/main" id="{6F921EDB-ECDD-1649-B269-64D8FFC4D036}"/>
              </a:ext>
            </a:extLst>
          </p:cNvPr>
          <p:cNvGrpSpPr>
            <a:grpSpLocks/>
          </p:cNvGrpSpPr>
          <p:nvPr/>
        </p:nvGrpSpPr>
        <p:grpSpPr bwMode="auto">
          <a:xfrm>
            <a:off x="4953000" y="2209800"/>
            <a:ext cx="381000" cy="747713"/>
            <a:chOff x="1152" y="1392"/>
            <a:chExt cx="240" cy="471"/>
          </a:xfrm>
        </p:grpSpPr>
        <p:sp>
          <p:nvSpPr>
            <p:cNvPr id="22543" name="Line 15">
              <a:extLst>
                <a:ext uri="{FF2B5EF4-FFF2-40B4-BE49-F238E27FC236}">
                  <a16:creationId xmlns:a16="http://schemas.microsoft.com/office/drawing/2014/main" id="{3B717099-8220-FC47-B186-06B31FBE6969}"/>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2544" name="Text Box 16">
              <a:extLst>
                <a:ext uri="{FF2B5EF4-FFF2-40B4-BE49-F238E27FC236}">
                  <a16:creationId xmlns:a16="http://schemas.microsoft.com/office/drawing/2014/main" id="{D5DE04BA-41D2-8143-A70E-28CDBD8A03D3}"/>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r</a:t>
              </a:r>
            </a:p>
          </p:txBody>
        </p:sp>
      </p:gr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745" name="Picture 18">
            <a:extLst>
              <a:ext uri="{FF2B5EF4-FFF2-40B4-BE49-F238E27FC236}">
                <a16:creationId xmlns:a16="http://schemas.microsoft.com/office/drawing/2014/main" id="{7C0A9572-8023-C74F-9EE5-750476C851B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4114800"/>
            <a:ext cx="4140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79" name="Rectangle 3">
            <a:extLst>
              <a:ext uri="{FF2B5EF4-FFF2-40B4-BE49-F238E27FC236}">
                <a16:creationId xmlns:a16="http://schemas.microsoft.com/office/drawing/2014/main" id="{7E39452E-C52D-F646-B854-3DAB7E69883A}"/>
              </a:ext>
            </a:extLst>
          </p:cNvPr>
          <p:cNvSpPr>
            <a:spLocks noChangeArrowheads="1"/>
          </p:cNvSpPr>
          <p:nvPr/>
        </p:nvSpPr>
        <p:spPr bwMode="auto">
          <a:xfrm>
            <a:off x="4572000" y="5029200"/>
            <a:ext cx="4419600" cy="304800"/>
          </a:xfrm>
          <a:prstGeom prst="rect">
            <a:avLst/>
          </a:prstGeom>
          <a:noFill/>
          <a:ln w="9525">
            <a:solidFill>
              <a:srgbClr val="FF00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grpSp>
        <p:nvGrpSpPr>
          <p:cNvPr id="31747" name="Group 4">
            <a:extLst>
              <a:ext uri="{FF2B5EF4-FFF2-40B4-BE49-F238E27FC236}">
                <a16:creationId xmlns:a16="http://schemas.microsoft.com/office/drawing/2014/main" id="{DB137B7B-C4EC-6743-B097-5507D37325DF}"/>
              </a:ext>
            </a:extLst>
          </p:cNvPr>
          <p:cNvGrpSpPr>
            <a:grpSpLocks/>
          </p:cNvGrpSpPr>
          <p:nvPr/>
        </p:nvGrpSpPr>
        <p:grpSpPr bwMode="auto">
          <a:xfrm>
            <a:off x="1752600" y="838200"/>
            <a:ext cx="381000" cy="762000"/>
            <a:chOff x="912" y="528"/>
            <a:chExt cx="240" cy="480"/>
          </a:xfrm>
        </p:grpSpPr>
        <p:sp>
          <p:nvSpPr>
            <p:cNvPr id="24581" name="Line 5">
              <a:extLst>
                <a:ext uri="{FF2B5EF4-FFF2-40B4-BE49-F238E27FC236}">
                  <a16:creationId xmlns:a16="http://schemas.microsoft.com/office/drawing/2014/main" id="{901A09FE-47CD-514D-882A-577E8E729C19}"/>
                </a:ext>
              </a:extLst>
            </p:cNvPr>
            <p:cNvSpPr>
              <a:spLocks noChangeShapeType="1"/>
            </p:cNvSpPr>
            <p:nvPr/>
          </p:nvSpPr>
          <p:spPr bwMode="auto">
            <a:xfrm>
              <a:off x="1008" y="816"/>
              <a:ext cx="0" cy="192"/>
            </a:xfrm>
            <a:prstGeom prst="line">
              <a:avLst/>
            </a:prstGeom>
            <a:noFill/>
            <a:ln w="28575">
              <a:solidFill>
                <a:srgbClr val="0000FF"/>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 name="Text Box 6">
              <a:extLst>
                <a:ext uri="{FF2B5EF4-FFF2-40B4-BE49-F238E27FC236}">
                  <a16:creationId xmlns:a16="http://schemas.microsoft.com/office/drawing/2014/main" id="{84055476-7ED1-6A49-AC4C-02B62474BDEE}"/>
                </a:ext>
              </a:extLst>
            </p:cNvPr>
            <p:cNvSpPr txBox="1">
              <a:spLocks noChangeArrowheads="1"/>
            </p:cNvSpPr>
            <p:nvPr/>
          </p:nvSpPr>
          <p:spPr bwMode="auto">
            <a:xfrm>
              <a:off x="912" y="528"/>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i</a:t>
              </a:r>
            </a:p>
          </p:txBody>
        </p:sp>
      </p:grpSp>
      <p:grpSp>
        <p:nvGrpSpPr>
          <p:cNvPr id="31748" name="Group 7">
            <a:extLst>
              <a:ext uri="{FF2B5EF4-FFF2-40B4-BE49-F238E27FC236}">
                <a16:creationId xmlns:a16="http://schemas.microsoft.com/office/drawing/2014/main" id="{318CAF53-658A-8548-9594-5EC4577199D1}"/>
              </a:ext>
            </a:extLst>
          </p:cNvPr>
          <p:cNvGrpSpPr>
            <a:grpSpLocks/>
          </p:cNvGrpSpPr>
          <p:nvPr/>
        </p:nvGrpSpPr>
        <p:grpSpPr bwMode="auto">
          <a:xfrm>
            <a:off x="2667000" y="838200"/>
            <a:ext cx="381000" cy="762000"/>
            <a:chOff x="1152" y="528"/>
            <a:chExt cx="240" cy="480"/>
          </a:xfrm>
        </p:grpSpPr>
        <p:sp>
          <p:nvSpPr>
            <p:cNvPr id="24584" name="Line 8">
              <a:extLst>
                <a:ext uri="{FF2B5EF4-FFF2-40B4-BE49-F238E27FC236}">
                  <a16:creationId xmlns:a16="http://schemas.microsoft.com/office/drawing/2014/main" id="{0878F9B1-73A6-494C-B07A-9A07B6B1A278}"/>
                </a:ext>
              </a:extLst>
            </p:cNvPr>
            <p:cNvSpPr>
              <a:spLocks noChangeShapeType="1"/>
            </p:cNvSpPr>
            <p:nvPr/>
          </p:nvSpPr>
          <p:spPr bwMode="auto">
            <a:xfrm>
              <a:off x="1248" y="816"/>
              <a:ext cx="0" cy="192"/>
            </a:xfrm>
            <a:prstGeom prst="line">
              <a:avLst/>
            </a:prstGeom>
            <a:noFill/>
            <a:ln w="28575">
              <a:solidFill>
                <a:srgbClr val="00FF00"/>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4585" name="Text Box 9">
              <a:extLst>
                <a:ext uri="{FF2B5EF4-FFF2-40B4-BE49-F238E27FC236}">
                  <a16:creationId xmlns:a16="http://schemas.microsoft.com/office/drawing/2014/main" id="{C88277C4-A5E5-954E-8467-FB9EEF0C8B29}"/>
                </a:ext>
              </a:extLst>
            </p:cNvPr>
            <p:cNvSpPr txBox="1">
              <a:spLocks noChangeArrowheads="1"/>
            </p:cNvSpPr>
            <p:nvPr/>
          </p:nvSpPr>
          <p:spPr bwMode="auto">
            <a:xfrm>
              <a:off x="1152" y="528"/>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j</a:t>
              </a:r>
            </a:p>
          </p:txBody>
        </p:sp>
      </p:grpSp>
      <p:sp>
        <p:nvSpPr>
          <p:cNvPr id="24586" name="Text Box 10">
            <a:extLst>
              <a:ext uri="{FF2B5EF4-FFF2-40B4-BE49-F238E27FC236}">
                <a16:creationId xmlns:a16="http://schemas.microsoft.com/office/drawing/2014/main" id="{F5B0CE5B-E6D3-4444-A797-F5AF3C43A948}"/>
              </a:ext>
            </a:extLst>
          </p:cNvPr>
          <p:cNvSpPr txBox="1">
            <a:spLocks noChangeArrowheads="1"/>
          </p:cNvSpPr>
          <p:nvPr/>
        </p:nvSpPr>
        <p:spPr bwMode="auto">
          <a:xfrm>
            <a:off x="1219200" y="1600200"/>
            <a:ext cx="4724400" cy="57943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3200"/>
              <a:t>… 5  7  1  2  8  4  3  6 …</a:t>
            </a:r>
          </a:p>
        </p:txBody>
      </p:sp>
      <p:grpSp>
        <p:nvGrpSpPr>
          <p:cNvPr id="31750" name="Group 11">
            <a:extLst>
              <a:ext uri="{FF2B5EF4-FFF2-40B4-BE49-F238E27FC236}">
                <a16:creationId xmlns:a16="http://schemas.microsoft.com/office/drawing/2014/main" id="{68889F04-1F1E-5748-AD16-E4B7D883B4C4}"/>
              </a:ext>
            </a:extLst>
          </p:cNvPr>
          <p:cNvGrpSpPr>
            <a:grpSpLocks/>
          </p:cNvGrpSpPr>
          <p:nvPr/>
        </p:nvGrpSpPr>
        <p:grpSpPr bwMode="auto">
          <a:xfrm>
            <a:off x="1828800" y="2209800"/>
            <a:ext cx="381000" cy="747713"/>
            <a:chOff x="1152" y="1392"/>
            <a:chExt cx="240" cy="471"/>
          </a:xfrm>
        </p:grpSpPr>
        <p:sp>
          <p:nvSpPr>
            <p:cNvPr id="24588" name="Line 12">
              <a:extLst>
                <a:ext uri="{FF2B5EF4-FFF2-40B4-BE49-F238E27FC236}">
                  <a16:creationId xmlns:a16="http://schemas.microsoft.com/office/drawing/2014/main" id="{7466CDEF-BD0A-B74C-8E4B-62702F03FE9C}"/>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4589" name="Text Box 13">
              <a:extLst>
                <a:ext uri="{FF2B5EF4-FFF2-40B4-BE49-F238E27FC236}">
                  <a16:creationId xmlns:a16="http://schemas.microsoft.com/office/drawing/2014/main" id="{5C6EAF98-3028-0447-8BA6-077BE618C0EB}"/>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p</a:t>
              </a:r>
            </a:p>
          </p:txBody>
        </p:sp>
      </p:grpSp>
      <p:grpSp>
        <p:nvGrpSpPr>
          <p:cNvPr id="31751" name="Group 14">
            <a:extLst>
              <a:ext uri="{FF2B5EF4-FFF2-40B4-BE49-F238E27FC236}">
                <a16:creationId xmlns:a16="http://schemas.microsoft.com/office/drawing/2014/main" id="{043F6AD8-03AE-2143-9983-04A38A7B8510}"/>
              </a:ext>
            </a:extLst>
          </p:cNvPr>
          <p:cNvGrpSpPr>
            <a:grpSpLocks/>
          </p:cNvGrpSpPr>
          <p:nvPr/>
        </p:nvGrpSpPr>
        <p:grpSpPr bwMode="auto">
          <a:xfrm>
            <a:off x="4953000" y="2209800"/>
            <a:ext cx="381000" cy="747713"/>
            <a:chOff x="1152" y="1392"/>
            <a:chExt cx="240" cy="471"/>
          </a:xfrm>
        </p:grpSpPr>
        <p:sp>
          <p:nvSpPr>
            <p:cNvPr id="24591" name="Line 15">
              <a:extLst>
                <a:ext uri="{FF2B5EF4-FFF2-40B4-BE49-F238E27FC236}">
                  <a16:creationId xmlns:a16="http://schemas.microsoft.com/office/drawing/2014/main" id="{96EEC981-1B82-EB47-88AD-DFA461F3D54A}"/>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4592" name="Text Box 16">
              <a:extLst>
                <a:ext uri="{FF2B5EF4-FFF2-40B4-BE49-F238E27FC236}">
                  <a16:creationId xmlns:a16="http://schemas.microsoft.com/office/drawing/2014/main" id="{CF708ED2-C1AE-3A41-B44E-AABA18F743D3}"/>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r</a:t>
              </a:r>
            </a:p>
          </p:txBody>
        </p:sp>
      </p:gr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769" name="Picture 18">
            <a:extLst>
              <a:ext uri="{FF2B5EF4-FFF2-40B4-BE49-F238E27FC236}">
                <a16:creationId xmlns:a16="http://schemas.microsoft.com/office/drawing/2014/main" id="{2B06AB00-3EF2-E845-B5A2-FE592ECF9A6F}"/>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4114800"/>
            <a:ext cx="4140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603" name="Rectangle 3">
            <a:extLst>
              <a:ext uri="{FF2B5EF4-FFF2-40B4-BE49-F238E27FC236}">
                <a16:creationId xmlns:a16="http://schemas.microsoft.com/office/drawing/2014/main" id="{05CB5751-7ED4-2748-8A04-D21D456E59B6}"/>
              </a:ext>
            </a:extLst>
          </p:cNvPr>
          <p:cNvSpPr>
            <a:spLocks noChangeArrowheads="1"/>
          </p:cNvSpPr>
          <p:nvPr/>
        </p:nvSpPr>
        <p:spPr bwMode="auto">
          <a:xfrm>
            <a:off x="4572000" y="5334000"/>
            <a:ext cx="4419600" cy="304800"/>
          </a:xfrm>
          <a:prstGeom prst="rect">
            <a:avLst/>
          </a:prstGeom>
          <a:noFill/>
          <a:ln w="9525">
            <a:solidFill>
              <a:srgbClr val="FF00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grpSp>
        <p:nvGrpSpPr>
          <p:cNvPr id="32771" name="Group 4">
            <a:extLst>
              <a:ext uri="{FF2B5EF4-FFF2-40B4-BE49-F238E27FC236}">
                <a16:creationId xmlns:a16="http://schemas.microsoft.com/office/drawing/2014/main" id="{CB462FD5-9434-5846-B6DE-7049F998A213}"/>
              </a:ext>
            </a:extLst>
          </p:cNvPr>
          <p:cNvGrpSpPr>
            <a:grpSpLocks/>
          </p:cNvGrpSpPr>
          <p:nvPr/>
        </p:nvGrpSpPr>
        <p:grpSpPr bwMode="auto">
          <a:xfrm>
            <a:off x="2209800" y="838200"/>
            <a:ext cx="381000" cy="762000"/>
            <a:chOff x="912" y="528"/>
            <a:chExt cx="240" cy="480"/>
          </a:xfrm>
        </p:grpSpPr>
        <p:sp>
          <p:nvSpPr>
            <p:cNvPr id="25605" name="Line 5">
              <a:extLst>
                <a:ext uri="{FF2B5EF4-FFF2-40B4-BE49-F238E27FC236}">
                  <a16:creationId xmlns:a16="http://schemas.microsoft.com/office/drawing/2014/main" id="{06FA497A-F44A-3B4B-B0A9-5A14D66D6867}"/>
                </a:ext>
              </a:extLst>
            </p:cNvPr>
            <p:cNvSpPr>
              <a:spLocks noChangeShapeType="1"/>
            </p:cNvSpPr>
            <p:nvPr/>
          </p:nvSpPr>
          <p:spPr bwMode="auto">
            <a:xfrm>
              <a:off x="1008" y="816"/>
              <a:ext cx="0" cy="192"/>
            </a:xfrm>
            <a:prstGeom prst="line">
              <a:avLst/>
            </a:prstGeom>
            <a:noFill/>
            <a:ln w="28575">
              <a:solidFill>
                <a:srgbClr val="0000FF"/>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 name="Text Box 6">
              <a:extLst>
                <a:ext uri="{FF2B5EF4-FFF2-40B4-BE49-F238E27FC236}">
                  <a16:creationId xmlns:a16="http://schemas.microsoft.com/office/drawing/2014/main" id="{ED9B83CB-6236-894F-9A35-460565CF837E}"/>
                </a:ext>
              </a:extLst>
            </p:cNvPr>
            <p:cNvSpPr txBox="1">
              <a:spLocks noChangeArrowheads="1"/>
            </p:cNvSpPr>
            <p:nvPr/>
          </p:nvSpPr>
          <p:spPr bwMode="auto">
            <a:xfrm>
              <a:off x="912" y="528"/>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i</a:t>
              </a:r>
            </a:p>
          </p:txBody>
        </p:sp>
      </p:grpSp>
      <p:grpSp>
        <p:nvGrpSpPr>
          <p:cNvPr id="32772" name="Group 7">
            <a:extLst>
              <a:ext uri="{FF2B5EF4-FFF2-40B4-BE49-F238E27FC236}">
                <a16:creationId xmlns:a16="http://schemas.microsoft.com/office/drawing/2014/main" id="{4F68A9AF-6594-FD4E-BFD9-5FF30EB7576B}"/>
              </a:ext>
            </a:extLst>
          </p:cNvPr>
          <p:cNvGrpSpPr>
            <a:grpSpLocks/>
          </p:cNvGrpSpPr>
          <p:nvPr/>
        </p:nvGrpSpPr>
        <p:grpSpPr bwMode="auto">
          <a:xfrm>
            <a:off x="2667000" y="838200"/>
            <a:ext cx="381000" cy="762000"/>
            <a:chOff x="1152" y="528"/>
            <a:chExt cx="240" cy="480"/>
          </a:xfrm>
        </p:grpSpPr>
        <p:sp>
          <p:nvSpPr>
            <p:cNvPr id="25608" name="Line 8">
              <a:extLst>
                <a:ext uri="{FF2B5EF4-FFF2-40B4-BE49-F238E27FC236}">
                  <a16:creationId xmlns:a16="http://schemas.microsoft.com/office/drawing/2014/main" id="{80435CA1-232C-FC4B-9D6F-5DCC1E8A9DB9}"/>
                </a:ext>
              </a:extLst>
            </p:cNvPr>
            <p:cNvSpPr>
              <a:spLocks noChangeShapeType="1"/>
            </p:cNvSpPr>
            <p:nvPr/>
          </p:nvSpPr>
          <p:spPr bwMode="auto">
            <a:xfrm>
              <a:off x="1248" y="816"/>
              <a:ext cx="0" cy="192"/>
            </a:xfrm>
            <a:prstGeom prst="line">
              <a:avLst/>
            </a:prstGeom>
            <a:noFill/>
            <a:ln w="28575">
              <a:solidFill>
                <a:srgbClr val="00FF00"/>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5609" name="Text Box 9">
              <a:extLst>
                <a:ext uri="{FF2B5EF4-FFF2-40B4-BE49-F238E27FC236}">
                  <a16:creationId xmlns:a16="http://schemas.microsoft.com/office/drawing/2014/main" id="{443619DF-EE0C-8F4A-AA9F-89BB0DD24073}"/>
                </a:ext>
              </a:extLst>
            </p:cNvPr>
            <p:cNvSpPr txBox="1">
              <a:spLocks noChangeArrowheads="1"/>
            </p:cNvSpPr>
            <p:nvPr/>
          </p:nvSpPr>
          <p:spPr bwMode="auto">
            <a:xfrm>
              <a:off x="1152" y="528"/>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j</a:t>
              </a:r>
            </a:p>
          </p:txBody>
        </p:sp>
      </p:grpSp>
      <p:sp>
        <p:nvSpPr>
          <p:cNvPr id="25610" name="Text Box 10">
            <a:extLst>
              <a:ext uri="{FF2B5EF4-FFF2-40B4-BE49-F238E27FC236}">
                <a16:creationId xmlns:a16="http://schemas.microsoft.com/office/drawing/2014/main" id="{82224F39-FCB3-7B4B-ACA8-352A42286575}"/>
              </a:ext>
            </a:extLst>
          </p:cNvPr>
          <p:cNvSpPr txBox="1">
            <a:spLocks noChangeArrowheads="1"/>
          </p:cNvSpPr>
          <p:nvPr/>
        </p:nvSpPr>
        <p:spPr bwMode="auto">
          <a:xfrm>
            <a:off x="1219200" y="1600200"/>
            <a:ext cx="4724400" cy="57943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3200"/>
              <a:t>… 5  7  1  2  8  4  3  6 …</a:t>
            </a:r>
          </a:p>
        </p:txBody>
      </p:sp>
      <p:grpSp>
        <p:nvGrpSpPr>
          <p:cNvPr id="32774" name="Group 11">
            <a:extLst>
              <a:ext uri="{FF2B5EF4-FFF2-40B4-BE49-F238E27FC236}">
                <a16:creationId xmlns:a16="http://schemas.microsoft.com/office/drawing/2014/main" id="{0D28F66C-7FAE-8B4E-BBE7-39048BDF8802}"/>
              </a:ext>
            </a:extLst>
          </p:cNvPr>
          <p:cNvGrpSpPr>
            <a:grpSpLocks/>
          </p:cNvGrpSpPr>
          <p:nvPr/>
        </p:nvGrpSpPr>
        <p:grpSpPr bwMode="auto">
          <a:xfrm>
            <a:off x="1828800" y="2209800"/>
            <a:ext cx="381000" cy="747713"/>
            <a:chOff x="1152" y="1392"/>
            <a:chExt cx="240" cy="471"/>
          </a:xfrm>
        </p:grpSpPr>
        <p:sp>
          <p:nvSpPr>
            <p:cNvPr id="25612" name="Line 12">
              <a:extLst>
                <a:ext uri="{FF2B5EF4-FFF2-40B4-BE49-F238E27FC236}">
                  <a16:creationId xmlns:a16="http://schemas.microsoft.com/office/drawing/2014/main" id="{33FB9888-BBA8-A340-9F86-0FCE5DB6D8B7}"/>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5613" name="Text Box 13">
              <a:extLst>
                <a:ext uri="{FF2B5EF4-FFF2-40B4-BE49-F238E27FC236}">
                  <a16:creationId xmlns:a16="http://schemas.microsoft.com/office/drawing/2014/main" id="{85563704-905A-FC48-B921-B0F81ED81381}"/>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p</a:t>
              </a:r>
            </a:p>
          </p:txBody>
        </p:sp>
      </p:grpSp>
      <p:grpSp>
        <p:nvGrpSpPr>
          <p:cNvPr id="32775" name="Group 14">
            <a:extLst>
              <a:ext uri="{FF2B5EF4-FFF2-40B4-BE49-F238E27FC236}">
                <a16:creationId xmlns:a16="http://schemas.microsoft.com/office/drawing/2014/main" id="{DCD893BC-D3C5-BF45-B0DA-E5651971D1E2}"/>
              </a:ext>
            </a:extLst>
          </p:cNvPr>
          <p:cNvGrpSpPr>
            <a:grpSpLocks/>
          </p:cNvGrpSpPr>
          <p:nvPr/>
        </p:nvGrpSpPr>
        <p:grpSpPr bwMode="auto">
          <a:xfrm>
            <a:off x="4953000" y="2209800"/>
            <a:ext cx="381000" cy="747713"/>
            <a:chOff x="1152" y="1392"/>
            <a:chExt cx="240" cy="471"/>
          </a:xfrm>
        </p:grpSpPr>
        <p:sp>
          <p:nvSpPr>
            <p:cNvPr id="25615" name="Line 15">
              <a:extLst>
                <a:ext uri="{FF2B5EF4-FFF2-40B4-BE49-F238E27FC236}">
                  <a16:creationId xmlns:a16="http://schemas.microsoft.com/office/drawing/2014/main" id="{68ED9A76-E3CC-4B43-9656-7F017C8D117D}"/>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5616" name="Text Box 16">
              <a:extLst>
                <a:ext uri="{FF2B5EF4-FFF2-40B4-BE49-F238E27FC236}">
                  <a16:creationId xmlns:a16="http://schemas.microsoft.com/office/drawing/2014/main" id="{359F5B60-8606-7049-B759-994BA76E50D1}"/>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r</a:t>
              </a:r>
            </a:p>
          </p:txBody>
        </p:sp>
      </p:gr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3" name="Picture 18">
            <a:extLst>
              <a:ext uri="{FF2B5EF4-FFF2-40B4-BE49-F238E27FC236}">
                <a16:creationId xmlns:a16="http://schemas.microsoft.com/office/drawing/2014/main" id="{A7D4B583-114F-6540-8985-CB07672398E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4114800"/>
            <a:ext cx="4140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627" name="Rectangle 3">
            <a:extLst>
              <a:ext uri="{FF2B5EF4-FFF2-40B4-BE49-F238E27FC236}">
                <a16:creationId xmlns:a16="http://schemas.microsoft.com/office/drawing/2014/main" id="{F5FF9923-5755-CF45-AC6A-C2AFAC73C08E}"/>
              </a:ext>
            </a:extLst>
          </p:cNvPr>
          <p:cNvSpPr>
            <a:spLocks noChangeArrowheads="1"/>
          </p:cNvSpPr>
          <p:nvPr/>
        </p:nvSpPr>
        <p:spPr bwMode="auto">
          <a:xfrm>
            <a:off x="4572000" y="5562600"/>
            <a:ext cx="4419600" cy="304800"/>
          </a:xfrm>
          <a:prstGeom prst="rect">
            <a:avLst/>
          </a:prstGeom>
          <a:noFill/>
          <a:ln w="9525">
            <a:solidFill>
              <a:srgbClr val="FF00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grpSp>
        <p:nvGrpSpPr>
          <p:cNvPr id="33795" name="Group 4">
            <a:extLst>
              <a:ext uri="{FF2B5EF4-FFF2-40B4-BE49-F238E27FC236}">
                <a16:creationId xmlns:a16="http://schemas.microsoft.com/office/drawing/2014/main" id="{C5EEA70D-95FF-1042-9CF4-085EC4FEFCCC}"/>
              </a:ext>
            </a:extLst>
          </p:cNvPr>
          <p:cNvGrpSpPr>
            <a:grpSpLocks/>
          </p:cNvGrpSpPr>
          <p:nvPr/>
        </p:nvGrpSpPr>
        <p:grpSpPr bwMode="auto">
          <a:xfrm>
            <a:off x="2209800" y="838200"/>
            <a:ext cx="381000" cy="762000"/>
            <a:chOff x="912" y="528"/>
            <a:chExt cx="240" cy="480"/>
          </a:xfrm>
        </p:grpSpPr>
        <p:sp>
          <p:nvSpPr>
            <p:cNvPr id="26629" name="Line 5">
              <a:extLst>
                <a:ext uri="{FF2B5EF4-FFF2-40B4-BE49-F238E27FC236}">
                  <a16:creationId xmlns:a16="http://schemas.microsoft.com/office/drawing/2014/main" id="{7246F725-1796-8C4C-A5B3-58389717C7D9}"/>
                </a:ext>
              </a:extLst>
            </p:cNvPr>
            <p:cNvSpPr>
              <a:spLocks noChangeShapeType="1"/>
            </p:cNvSpPr>
            <p:nvPr/>
          </p:nvSpPr>
          <p:spPr bwMode="auto">
            <a:xfrm>
              <a:off x="1008" y="816"/>
              <a:ext cx="0" cy="192"/>
            </a:xfrm>
            <a:prstGeom prst="line">
              <a:avLst/>
            </a:prstGeom>
            <a:noFill/>
            <a:ln w="28575">
              <a:solidFill>
                <a:srgbClr val="0000FF"/>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 name="Text Box 6">
              <a:extLst>
                <a:ext uri="{FF2B5EF4-FFF2-40B4-BE49-F238E27FC236}">
                  <a16:creationId xmlns:a16="http://schemas.microsoft.com/office/drawing/2014/main" id="{36269D28-15A1-5A44-A2A3-9738E2DA84FA}"/>
                </a:ext>
              </a:extLst>
            </p:cNvPr>
            <p:cNvSpPr txBox="1">
              <a:spLocks noChangeArrowheads="1"/>
            </p:cNvSpPr>
            <p:nvPr/>
          </p:nvSpPr>
          <p:spPr bwMode="auto">
            <a:xfrm>
              <a:off x="912" y="528"/>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i</a:t>
              </a:r>
            </a:p>
          </p:txBody>
        </p:sp>
      </p:grpSp>
      <p:grpSp>
        <p:nvGrpSpPr>
          <p:cNvPr id="33796" name="Group 7">
            <a:extLst>
              <a:ext uri="{FF2B5EF4-FFF2-40B4-BE49-F238E27FC236}">
                <a16:creationId xmlns:a16="http://schemas.microsoft.com/office/drawing/2014/main" id="{73C0092C-7712-4640-8467-3DE276B7AF3C}"/>
              </a:ext>
            </a:extLst>
          </p:cNvPr>
          <p:cNvGrpSpPr>
            <a:grpSpLocks/>
          </p:cNvGrpSpPr>
          <p:nvPr/>
        </p:nvGrpSpPr>
        <p:grpSpPr bwMode="auto">
          <a:xfrm>
            <a:off x="2667000" y="838200"/>
            <a:ext cx="381000" cy="762000"/>
            <a:chOff x="1152" y="528"/>
            <a:chExt cx="240" cy="480"/>
          </a:xfrm>
        </p:grpSpPr>
        <p:sp>
          <p:nvSpPr>
            <p:cNvPr id="26632" name="Line 8">
              <a:extLst>
                <a:ext uri="{FF2B5EF4-FFF2-40B4-BE49-F238E27FC236}">
                  <a16:creationId xmlns:a16="http://schemas.microsoft.com/office/drawing/2014/main" id="{4A56BCB4-278D-A74B-AE73-C3121CB2A7DB}"/>
                </a:ext>
              </a:extLst>
            </p:cNvPr>
            <p:cNvSpPr>
              <a:spLocks noChangeShapeType="1"/>
            </p:cNvSpPr>
            <p:nvPr/>
          </p:nvSpPr>
          <p:spPr bwMode="auto">
            <a:xfrm>
              <a:off x="1248" y="816"/>
              <a:ext cx="0" cy="192"/>
            </a:xfrm>
            <a:prstGeom prst="line">
              <a:avLst/>
            </a:prstGeom>
            <a:noFill/>
            <a:ln w="28575">
              <a:solidFill>
                <a:srgbClr val="00FF00"/>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6633" name="Text Box 9">
              <a:extLst>
                <a:ext uri="{FF2B5EF4-FFF2-40B4-BE49-F238E27FC236}">
                  <a16:creationId xmlns:a16="http://schemas.microsoft.com/office/drawing/2014/main" id="{885277BE-825F-6B41-AB2B-0044B9E44A28}"/>
                </a:ext>
              </a:extLst>
            </p:cNvPr>
            <p:cNvSpPr txBox="1">
              <a:spLocks noChangeArrowheads="1"/>
            </p:cNvSpPr>
            <p:nvPr/>
          </p:nvSpPr>
          <p:spPr bwMode="auto">
            <a:xfrm>
              <a:off x="1152" y="528"/>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j</a:t>
              </a:r>
            </a:p>
          </p:txBody>
        </p:sp>
      </p:grpSp>
      <p:sp>
        <p:nvSpPr>
          <p:cNvPr id="26634" name="Text Box 10">
            <a:extLst>
              <a:ext uri="{FF2B5EF4-FFF2-40B4-BE49-F238E27FC236}">
                <a16:creationId xmlns:a16="http://schemas.microsoft.com/office/drawing/2014/main" id="{C4B72D0E-BF97-6448-9DFC-78274031C8CA}"/>
              </a:ext>
            </a:extLst>
          </p:cNvPr>
          <p:cNvSpPr txBox="1">
            <a:spLocks noChangeArrowheads="1"/>
          </p:cNvSpPr>
          <p:nvPr/>
        </p:nvSpPr>
        <p:spPr bwMode="auto">
          <a:xfrm>
            <a:off x="1219200" y="1600200"/>
            <a:ext cx="4724400" cy="57943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3200"/>
              <a:t>… 5  </a:t>
            </a:r>
            <a:r>
              <a:rPr lang="en-US" altLang="en-US" sz="3200">
                <a:solidFill>
                  <a:srgbClr val="FF0000"/>
                </a:solidFill>
              </a:rPr>
              <a:t>1  7</a:t>
            </a:r>
            <a:r>
              <a:rPr lang="en-US" altLang="en-US" sz="3200"/>
              <a:t>  2  8  4  3  6 …</a:t>
            </a:r>
          </a:p>
        </p:txBody>
      </p:sp>
      <p:grpSp>
        <p:nvGrpSpPr>
          <p:cNvPr id="33798" name="Group 11">
            <a:extLst>
              <a:ext uri="{FF2B5EF4-FFF2-40B4-BE49-F238E27FC236}">
                <a16:creationId xmlns:a16="http://schemas.microsoft.com/office/drawing/2014/main" id="{732ADDE1-FAB9-9D40-8A7E-0723A2845747}"/>
              </a:ext>
            </a:extLst>
          </p:cNvPr>
          <p:cNvGrpSpPr>
            <a:grpSpLocks/>
          </p:cNvGrpSpPr>
          <p:nvPr/>
        </p:nvGrpSpPr>
        <p:grpSpPr bwMode="auto">
          <a:xfrm>
            <a:off x="1828800" y="2209800"/>
            <a:ext cx="381000" cy="747713"/>
            <a:chOff x="1152" y="1392"/>
            <a:chExt cx="240" cy="471"/>
          </a:xfrm>
        </p:grpSpPr>
        <p:sp>
          <p:nvSpPr>
            <p:cNvPr id="26636" name="Line 12">
              <a:extLst>
                <a:ext uri="{FF2B5EF4-FFF2-40B4-BE49-F238E27FC236}">
                  <a16:creationId xmlns:a16="http://schemas.microsoft.com/office/drawing/2014/main" id="{C5252144-B632-374F-8560-20E149885AFE}"/>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6637" name="Text Box 13">
              <a:extLst>
                <a:ext uri="{FF2B5EF4-FFF2-40B4-BE49-F238E27FC236}">
                  <a16:creationId xmlns:a16="http://schemas.microsoft.com/office/drawing/2014/main" id="{0B3A0822-EC4F-BD41-9C45-5F77ADB9BBD7}"/>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p</a:t>
              </a:r>
            </a:p>
          </p:txBody>
        </p:sp>
      </p:grpSp>
      <p:grpSp>
        <p:nvGrpSpPr>
          <p:cNvPr id="33799" name="Group 14">
            <a:extLst>
              <a:ext uri="{FF2B5EF4-FFF2-40B4-BE49-F238E27FC236}">
                <a16:creationId xmlns:a16="http://schemas.microsoft.com/office/drawing/2014/main" id="{391DB580-147F-B449-B201-54488618C92A}"/>
              </a:ext>
            </a:extLst>
          </p:cNvPr>
          <p:cNvGrpSpPr>
            <a:grpSpLocks/>
          </p:cNvGrpSpPr>
          <p:nvPr/>
        </p:nvGrpSpPr>
        <p:grpSpPr bwMode="auto">
          <a:xfrm>
            <a:off x="4953000" y="2209800"/>
            <a:ext cx="381000" cy="747713"/>
            <a:chOff x="1152" y="1392"/>
            <a:chExt cx="240" cy="471"/>
          </a:xfrm>
        </p:grpSpPr>
        <p:sp>
          <p:nvSpPr>
            <p:cNvPr id="26639" name="Line 15">
              <a:extLst>
                <a:ext uri="{FF2B5EF4-FFF2-40B4-BE49-F238E27FC236}">
                  <a16:creationId xmlns:a16="http://schemas.microsoft.com/office/drawing/2014/main" id="{D6F03B59-0C7D-C84A-872D-1FFE15DCFA05}"/>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6640" name="Text Box 16">
              <a:extLst>
                <a:ext uri="{FF2B5EF4-FFF2-40B4-BE49-F238E27FC236}">
                  <a16:creationId xmlns:a16="http://schemas.microsoft.com/office/drawing/2014/main" id="{E123AE80-F859-4E40-9636-125CCF17A956}"/>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r</a:t>
              </a:r>
            </a:p>
          </p:txBody>
        </p:sp>
      </p:gr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817" name="Picture 18">
            <a:extLst>
              <a:ext uri="{FF2B5EF4-FFF2-40B4-BE49-F238E27FC236}">
                <a16:creationId xmlns:a16="http://schemas.microsoft.com/office/drawing/2014/main" id="{55686D86-214F-9341-81D6-FC4676C9EDE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4114800"/>
            <a:ext cx="4140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675" name="Rectangle 3">
            <a:extLst>
              <a:ext uri="{FF2B5EF4-FFF2-40B4-BE49-F238E27FC236}">
                <a16:creationId xmlns:a16="http://schemas.microsoft.com/office/drawing/2014/main" id="{6FD0187D-C7F6-D549-84A9-FA4F18C7B066}"/>
              </a:ext>
            </a:extLst>
          </p:cNvPr>
          <p:cNvSpPr>
            <a:spLocks noChangeArrowheads="1"/>
          </p:cNvSpPr>
          <p:nvPr/>
        </p:nvSpPr>
        <p:spPr bwMode="auto">
          <a:xfrm>
            <a:off x="4572000" y="5029200"/>
            <a:ext cx="4419600" cy="304800"/>
          </a:xfrm>
          <a:prstGeom prst="rect">
            <a:avLst/>
          </a:prstGeom>
          <a:noFill/>
          <a:ln w="9525">
            <a:solidFill>
              <a:srgbClr val="FF00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grpSp>
        <p:nvGrpSpPr>
          <p:cNvPr id="34819" name="Group 4">
            <a:extLst>
              <a:ext uri="{FF2B5EF4-FFF2-40B4-BE49-F238E27FC236}">
                <a16:creationId xmlns:a16="http://schemas.microsoft.com/office/drawing/2014/main" id="{C83CBD5E-505E-2141-9A12-C0D4046079ED}"/>
              </a:ext>
            </a:extLst>
          </p:cNvPr>
          <p:cNvGrpSpPr>
            <a:grpSpLocks/>
          </p:cNvGrpSpPr>
          <p:nvPr/>
        </p:nvGrpSpPr>
        <p:grpSpPr bwMode="auto">
          <a:xfrm>
            <a:off x="2209800" y="838200"/>
            <a:ext cx="381000" cy="762000"/>
            <a:chOff x="912" y="528"/>
            <a:chExt cx="240" cy="480"/>
          </a:xfrm>
        </p:grpSpPr>
        <p:sp>
          <p:nvSpPr>
            <p:cNvPr id="28677" name="Line 5">
              <a:extLst>
                <a:ext uri="{FF2B5EF4-FFF2-40B4-BE49-F238E27FC236}">
                  <a16:creationId xmlns:a16="http://schemas.microsoft.com/office/drawing/2014/main" id="{CC98E582-F9B3-4E4E-B722-784AF9C019F7}"/>
                </a:ext>
              </a:extLst>
            </p:cNvPr>
            <p:cNvSpPr>
              <a:spLocks noChangeShapeType="1"/>
            </p:cNvSpPr>
            <p:nvPr/>
          </p:nvSpPr>
          <p:spPr bwMode="auto">
            <a:xfrm>
              <a:off x="1008" y="816"/>
              <a:ext cx="0" cy="192"/>
            </a:xfrm>
            <a:prstGeom prst="line">
              <a:avLst/>
            </a:prstGeom>
            <a:noFill/>
            <a:ln w="28575">
              <a:solidFill>
                <a:srgbClr val="0000FF"/>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8678" name="Text Box 6">
              <a:extLst>
                <a:ext uri="{FF2B5EF4-FFF2-40B4-BE49-F238E27FC236}">
                  <a16:creationId xmlns:a16="http://schemas.microsoft.com/office/drawing/2014/main" id="{DEA87037-8670-F44B-9442-00E950357197}"/>
                </a:ext>
              </a:extLst>
            </p:cNvPr>
            <p:cNvSpPr txBox="1">
              <a:spLocks noChangeArrowheads="1"/>
            </p:cNvSpPr>
            <p:nvPr/>
          </p:nvSpPr>
          <p:spPr bwMode="auto">
            <a:xfrm>
              <a:off x="912" y="528"/>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i</a:t>
              </a:r>
            </a:p>
          </p:txBody>
        </p:sp>
      </p:grpSp>
      <p:grpSp>
        <p:nvGrpSpPr>
          <p:cNvPr id="34820" name="Group 7">
            <a:extLst>
              <a:ext uri="{FF2B5EF4-FFF2-40B4-BE49-F238E27FC236}">
                <a16:creationId xmlns:a16="http://schemas.microsoft.com/office/drawing/2014/main" id="{50BA1439-2468-4249-B3FD-ED346641EAED}"/>
              </a:ext>
            </a:extLst>
          </p:cNvPr>
          <p:cNvGrpSpPr>
            <a:grpSpLocks/>
          </p:cNvGrpSpPr>
          <p:nvPr/>
        </p:nvGrpSpPr>
        <p:grpSpPr bwMode="auto">
          <a:xfrm>
            <a:off x="3124200" y="838200"/>
            <a:ext cx="381000" cy="762000"/>
            <a:chOff x="1152" y="528"/>
            <a:chExt cx="240" cy="480"/>
          </a:xfrm>
        </p:grpSpPr>
        <p:sp>
          <p:nvSpPr>
            <p:cNvPr id="28680" name="Line 8">
              <a:extLst>
                <a:ext uri="{FF2B5EF4-FFF2-40B4-BE49-F238E27FC236}">
                  <a16:creationId xmlns:a16="http://schemas.microsoft.com/office/drawing/2014/main" id="{6EA29061-64C6-7548-A9B6-972BB85A963D}"/>
                </a:ext>
              </a:extLst>
            </p:cNvPr>
            <p:cNvSpPr>
              <a:spLocks noChangeShapeType="1"/>
            </p:cNvSpPr>
            <p:nvPr/>
          </p:nvSpPr>
          <p:spPr bwMode="auto">
            <a:xfrm>
              <a:off x="1248" y="816"/>
              <a:ext cx="0" cy="192"/>
            </a:xfrm>
            <a:prstGeom prst="line">
              <a:avLst/>
            </a:prstGeom>
            <a:noFill/>
            <a:ln w="28575">
              <a:solidFill>
                <a:srgbClr val="00FF00"/>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8681" name="Text Box 9">
              <a:extLst>
                <a:ext uri="{FF2B5EF4-FFF2-40B4-BE49-F238E27FC236}">
                  <a16:creationId xmlns:a16="http://schemas.microsoft.com/office/drawing/2014/main" id="{6795DA1B-4989-F843-A9B2-D95035604E79}"/>
                </a:ext>
              </a:extLst>
            </p:cNvPr>
            <p:cNvSpPr txBox="1">
              <a:spLocks noChangeArrowheads="1"/>
            </p:cNvSpPr>
            <p:nvPr/>
          </p:nvSpPr>
          <p:spPr bwMode="auto">
            <a:xfrm>
              <a:off x="1152" y="528"/>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j</a:t>
              </a:r>
            </a:p>
          </p:txBody>
        </p:sp>
      </p:grpSp>
      <p:sp>
        <p:nvSpPr>
          <p:cNvPr id="28682" name="Text Box 10">
            <a:extLst>
              <a:ext uri="{FF2B5EF4-FFF2-40B4-BE49-F238E27FC236}">
                <a16:creationId xmlns:a16="http://schemas.microsoft.com/office/drawing/2014/main" id="{B49F7608-D994-FE46-868A-839C7629069D}"/>
              </a:ext>
            </a:extLst>
          </p:cNvPr>
          <p:cNvSpPr txBox="1">
            <a:spLocks noChangeArrowheads="1"/>
          </p:cNvSpPr>
          <p:nvPr/>
        </p:nvSpPr>
        <p:spPr bwMode="auto">
          <a:xfrm>
            <a:off x="1219200" y="1600200"/>
            <a:ext cx="4724400" cy="57943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3200"/>
              <a:t>… 5  1  7  2  8  4  3  6 …</a:t>
            </a:r>
          </a:p>
        </p:txBody>
      </p:sp>
      <p:grpSp>
        <p:nvGrpSpPr>
          <p:cNvPr id="34822" name="Group 11">
            <a:extLst>
              <a:ext uri="{FF2B5EF4-FFF2-40B4-BE49-F238E27FC236}">
                <a16:creationId xmlns:a16="http://schemas.microsoft.com/office/drawing/2014/main" id="{8CCEB651-E0BE-4A49-BA3D-AD1763E1E649}"/>
              </a:ext>
            </a:extLst>
          </p:cNvPr>
          <p:cNvGrpSpPr>
            <a:grpSpLocks/>
          </p:cNvGrpSpPr>
          <p:nvPr/>
        </p:nvGrpSpPr>
        <p:grpSpPr bwMode="auto">
          <a:xfrm>
            <a:off x="1828800" y="2209800"/>
            <a:ext cx="381000" cy="747713"/>
            <a:chOff x="1152" y="1392"/>
            <a:chExt cx="240" cy="471"/>
          </a:xfrm>
        </p:grpSpPr>
        <p:sp>
          <p:nvSpPr>
            <p:cNvPr id="28684" name="Line 12">
              <a:extLst>
                <a:ext uri="{FF2B5EF4-FFF2-40B4-BE49-F238E27FC236}">
                  <a16:creationId xmlns:a16="http://schemas.microsoft.com/office/drawing/2014/main" id="{B8E1A8B8-98F4-4247-A300-DF043D63176D}"/>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8685" name="Text Box 13">
              <a:extLst>
                <a:ext uri="{FF2B5EF4-FFF2-40B4-BE49-F238E27FC236}">
                  <a16:creationId xmlns:a16="http://schemas.microsoft.com/office/drawing/2014/main" id="{3585EEF2-C686-274F-BAAD-D32EB2BBE42D}"/>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p</a:t>
              </a:r>
            </a:p>
          </p:txBody>
        </p:sp>
      </p:grpSp>
      <p:grpSp>
        <p:nvGrpSpPr>
          <p:cNvPr id="34823" name="Group 14">
            <a:extLst>
              <a:ext uri="{FF2B5EF4-FFF2-40B4-BE49-F238E27FC236}">
                <a16:creationId xmlns:a16="http://schemas.microsoft.com/office/drawing/2014/main" id="{5808900E-2283-7D47-9B37-AA3E3100CAAD}"/>
              </a:ext>
            </a:extLst>
          </p:cNvPr>
          <p:cNvGrpSpPr>
            <a:grpSpLocks/>
          </p:cNvGrpSpPr>
          <p:nvPr/>
        </p:nvGrpSpPr>
        <p:grpSpPr bwMode="auto">
          <a:xfrm>
            <a:off x="4953000" y="2209800"/>
            <a:ext cx="381000" cy="747713"/>
            <a:chOff x="1152" y="1392"/>
            <a:chExt cx="240" cy="471"/>
          </a:xfrm>
        </p:grpSpPr>
        <p:sp>
          <p:nvSpPr>
            <p:cNvPr id="28687" name="Line 15">
              <a:extLst>
                <a:ext uri="{FF2B5EF4-FFF2-40B4-BE49-F238E27FC236}">
                  <a16:creationId xmlns:a16="http://schemas.microsoft.com/office/drawing/2014/main" id="{74C1DF7D-5883-6D40-BADD-0602ECC2CB05}"/>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8688" name="Text Box 16">
              <a:extLst>
                <a:ext uri="{FF2B5EF4-FFF2-40B4-BE49-F238E27FC236}">
                  <a16:creationId xmlns:a16="http://schemas.microsoft.com/office/drawing/2014/main" id="{7EFD7490-DBA9-2841-9CE3-89A6FE4D7AEA}"/>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r</a:t>
              </a:r>
            </a:p>
          </p:txBody>
        </p:sp>
      </p:gr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841" name="Picture 18">
            <a:extLst>
              <a:ext uri="{FF2B5EF4-FFF2-40B4-BE49-F238E27FC236}">
                <a16:creationId xmlns:a16="http://schemas.microsoft.com/office/drawing/2014/main" id="{8E983A2A-A86B-8A4C-A0E9-FA0753D04A6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4114800"/>
            <a:ext cx="4140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9699" name="Rectangle 3">
            <a:extLst>
              <a:ext uri="{FF2B5EF4-FFF2-40B4-BE49-F238E27FC236}">
                <a16:creationId xmlns:a16="http://schemas.microsoft.com/office/drawing/2014/main" id="{260FE101-DB10-6C41-BF0E-5ACDD626C8E9}"/>
              </a:ext>
            </a:extLst>
          </p:cNvPr>
          <p:cNvSpPr>
            <a:spLocks noChangeArrowheads="1"/>
          </p:cNvSpPr>
          <p:nvPr/>
        </p:nvSpPr>
        <p:spPr bwMode="auto">
          <a:xfrm>
            <a:off x="4572000" y="5334000"/>
            <a:ext cx="4419600" cy="304800"/>
          </a:xfrm>
          <a:prstGeom prst="rect">
            <a:avLst/>
          </a:prstGeom>
          <a:noFill/>
          <a:ln w="9525">
            <a:solidFill>
              <a:srgbClr val="FF00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grpSp>
        <p:nvGrpSpPr>
          <p:cNvPr id="35843" name="Group 4">
            <a:extLst>
              <a:ext uri="{FF2B5EF4-FFF2-40B4-BE49-F238E27FC236}">
                <a16:creationId xmlns:a16="http://schemas.microsoft.com/office/drawing/2014/main" id="{B32BD531-1A8C-E846-8946-41A4DA78D4E3}"/>
              </a:ext>
            </a:extLst>
          </p:cNvPr>
          <p:cNvGrpSpPr>
            <a:grpSpLocks/>
          </p:cNvGrpSpPr>
          <p:nvPr/>
        </p:nvGrpSpPr>
        <p:grpSpPr bwMode="auto">
          <a:xfrm>
            <a:off x="2667000" y="838200"/>
            <a:ext cx="381000" cy="762000"/>
            <a:chOff x="912" y="528"/>
            <a:chExt cx="240" cy="480"/>
          </a:xfrm>
        </p:grpSpPr>
        <p:sp>
          <p:nvSpPr>
            <p:cNvPr id="29701" name="Line 5">
              <a:extLst>
                <a:ext uri="{FF2B5EF4-FFF2-40B4-BE49-F238E27FC236}">
                  <a16:creationId xmlns:a16="http://schemas.microsoft.com/office/drawing/2014/main" id="{F4C72E0F-5AC2-D247-9998-33A051F1CFA8}"/>
                </a:ext>
              </a:extLst>
            </p:cNvPr>
            <p:cNvSpPr>
              <a:spLocks noChangeShapeType="1"/>
            </p:cNvSpPr>
            <p:nvPr/>
          </p:nvSpPr>
          <p:spPr bwMode="auto">
            <a:xfrm>
              <a:off x="1008" y="816"/>
              <a:ext cx="0" cy="192"/>
            </a:xfrm>
            <a:prstGeom prst="line">
              <a:avLst/>
            </a:prstGeom>
            <a:noFill/>
            <a:ln w="28575">
              <a:solidFill>
                <a:srgbClr val="0000FF"/>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9702" name="Text Box 6">
              <a:extLst>
                <a:ext uri="{FF2B5EF4-FFF2-40B4-BE49-F238E27FC236}">
                  <a16:creationId xmlns:a16="http://schemas.microsoft.com/office/drawing/2014/main" id="{8DE194EF-ADC2-7745-AF20-6900D75C978F}"/>
                </a:ext>
              </a:extLst>
            </p:cNvPr>
            <p:cNvSpPr txBox="1">
              <a:spLocks noChangeArrowheads="1"/>
            </p:cNvSpPr>
            <p:nvPr/>
          </p:nvSpPr>
          <p:spPr bwMode="auto">
            <a:xfrm>
              <a:off x="912" y="528"/>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i</a:t>
              </a:r>
            </a:p>
          </p:txBody>
        </p:sp>
      </p:grpSp>
      <p:grpSp>
        <p:nvGrpSpPr>
          <p:cNvPr id="35844" name="Group 7">
            <a:extLst>
              <a:ext uri="{FF2B5EF4-FFF2-40B4-BE49-F238E27FC236}">
                <a16:creationId xmlns:a16="http://schemas.microsoft.com/office/drawing/2014/main" id="{48AB627F-64A9-834D-AC85-200BE8F4B89D}"/>
              </a:ext>
            </a:extLst>
          </p:cNvPr>
          <p:cNvGrpSpPr>
            <a:grpSpLocks/>
          </p:cNvGrpSpPr>
          <p:nvPr/>
        </p:nvGrpSpPr>
        <p:grpSpPr bwMode="auto">
          <a:xfrm>
            <a:off x="3124200" y="838200"/>
            <a:ext cx="381000" cy="762000"/>
            <a:chOff x="1152" y="528"/>
            <a:chExt cx="240" cy="480"/>
          </a:xfrm>
        </p:grpSpPr>
        <p:sp>
          <p:nvSpPr>
            <p:cNvPr id="29704" name="Line 8">
              <a:extLst>
                <a:ext uri="{FF2B5EF4-FFF2-40B4-BE49-F238E27FC236}">
                  <a16:creationId xmlns:a16="http://schemas.microsoft.com/office/drawing/2014/main" id="{21654F7D-EF7A-2F4E-9053-CD7CEAA671E0}"/>
                </a:ext>
              </a:extLst>
            </p:cNvPr>
            <p:cNvSpPr>
              <a:spLocks noChangeShapeType="1"/>
            </p:cNvSpPr>
            <p:nvPr/>
          </p:nvSpPr>
          <p:spPr bwMode="auto">
            <a:xfrm>
              <a:off x="1248" y="816"/>
              <a:ext cx="0" cy="192"/>
            </a:xfrm>
            <a:prstGeom prst="line">
              <a:avLst/>
            </a:prstGeom>
            <a:noFill/>
            <a:ln w="28575">
              <a:solidFill>
                <a:srgbClr val="00FF00"/>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9705" name="Text Box 9">
              <a:extLst>
                <a:ext uri="{FF2B5EF4-FFF2-40B4-BE49-F238E27FC236}">
                  <a16:creationId xmlns:a16="http://schemas.microsoft.com/office/drawing/2014/main" id="{C9D5544A-6EDB-3040-ABEC-5B1A80A705FA}"/>
                </a:ext>
              </a:extLst>
            </p:cNvPr>
            <p:cNvSpPr txBox="1">
              <a:spLocks noChangeArrowheads="1"/>
            </p:cNvSpPr>
            <p:nvPr/>
          </p:nvSpPr>
          <p:spPr bwMode="auto">
            <a:xfrm>
              <a:off x="1152" y="528"/>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j</a:t>
              </a:r>
            </a:p>
          </p:txBody>
        </p:sp>
      </p:grpSp>
      <p:sp>
        <p:nvSpPr>
          <p:cNvPr id="29706" name="Text Box 10">
            <a:extLst>
              <a:ext uri="{FF2B5EF4-FFF2-40B4-BE49-F238E27FC236}">
                <a16:creationId xmlns:a16="http://schemas.microsoft.com/office/drawing/2014/main" id="{E57A41A7-266D-684D-A37E-D81F6F084472}"/>
              </a:ext>
            </a:extLst>
          </p:cNvPr>
          <p:cNvSpPr txBox="1">
            <a:spLocks noChangeArrowheads="1"/>
          </p:cNvSpPr>
          <p:nvPr/>
        </p:nvSpPr>
        <p:spPr bwMode="auto">
          <a:xfrm>
            <a:off x="1219200" y="1600200"/>
            <a:ext cx="4724400" cy="57943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3200"/>
              <a:t>… 5  1  7  2  8  4  3  6 …</a:t>
            </a:r>
          </a:p>
        </p:txBody>
      </p:sp>
      <p:grpSp>
        <p:nvGrpSpPr>
          <p:cNvPr id="35846" name="Group 11">
            <a:extLst>
              <a:ext uri="{FF2B5EF4-FFF2-40B4-BE49-F238E27FC236}">
                <a16:creationId xmlns:a16="http://schemas.microsoft.com/office/drawing/2014/main" id="{D08AFC30-75F0-0040-93A4-CF5A756EBA3B}"/>
              </a:ext>
            </a:extLst>
          </p:cNvPr>
          <p:cNvGrpSpPr>
            <a:grpSpLocks/>
          </p:cNvGrpSpPr>
          <p:nvPr/>
        </p:nvGrpSpPr>
        <p:grpSpPr bwMode="auto">
          <a:xfrm>
            <a:off x="1828800" y="2209800"/>
            <a:ext cx="381000" cy="747713"/>
            <a:chOff x="1152" y="1392"/>
            <a:chExt cx="240" cy="471"/>
          </a:xfrm>
        </p:grpSpPr>
        <p:sp>
          <p:nvSpPr>
            <p:cNvPr id="29708" name="Line 12">
              <a:extLst>
                <a:ext uri="{FF2B5EF4-FFF2-40B4-BE49-F238E27FC236}">
                  <a16:creationId xmlns:a16="http://schemas.microsoft.com/office/drawing/2014/main" id="{EFE485F5-8638-9046-BC2D-73AEE363A044}"/>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9709" name="Text Box 13">
              <a:extLst>
                <a:ext uri="{FF2B5EF4-FFF2-40B4-BE49-F238E27FC236}">
                  <a16:creationId xmlns:a16="http://schemas.microsoft.com/office/drawing/2014/main" id="{F33F7210-369F-4140-B61B-888AD7C98A41}"/>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p</a:t>
              </a:r>
            </a:p>
          </p:txBody>
        </p:sp>
      </p:grpSp>
      <p:grpSp>
        <p:nvGrpSpPr>
          <p:cNvPr id="35847" name="Group 14">
            <a:extLst>
              <a:ext uri="{FF2B5EF4-FFF2-40B4-BE49-F238E27FC236}">
                <a16:creationId xmlns:a16="http://schemas.microsoft.com/office/drawing/2014/main" id="{57B54F75-831F-8448-904E-092E4280C1AD}"/>
              </a:ext>
            </a:extLst>
          </p:cNvPr>
          <p:cNvGrpSpPr>
            <a:grpSpLocks/>
          </p:cNvGrpSpPr>
          <p:nvPr/>
        </p:nvGrpSpPr>
        <p:grpSpPr bwMode="auto">
          <a:xfrm>
            <a:off x="4953000" y="2209800"/>
            <a:ext cx="381000" cy="747713"/>
            <a:chOff x="1152" y="1392"/>
            <a:chExt cx="240" cy="471"/>
          </a:xfrm>
        </p:grpSpPr>
        <p:sp>
          <p:nvSpPr>
            <p:cNvPr id="29711" name="Line 15">
              <a:extLst>
                <a:ext uri="{FF2B5EF4-FFF2-40B4-BE49-F238E27FC236}">
                  <a16:creationId xmlns:a16="http://schemas.microsoft.com/office/drawing/2014/main" id="{15EC86C3-E2D5-9742-8323-892BF85BAD02}"/>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9712" name="Text Box 16">
              <a:extLst>
                <a:ext uri="{FF2B5EF4-FFF2-40B4-BE49-F238E27FC236}">
                  <a16:creationId xmlns:a16="http://schemas.microsoft.com/office/drawing/2014/main" id="{6DD7764A-92F3-1C42-9816-6E254CDFE5E8}"/>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r</a:t>
              </a:r>
            </a:p>
          </p:txBody>
        </p:sp>
      </p:gr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865" name="Picture 18">
            <a:extLst>
              <a:ext uri="{FF2B5EF4-FFF2-40B4-BE49-F238E27FC236}">
                <a16:creationId xmlns:a16="http://schemas.microsoft.com/office/drawing/2014/main" id="{6D684465-323F-174C-9D2D-8358FE9F7A0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4114800"/>
            <a:ext cx="4140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23" name="Rectangle 3">
            <a:extLst>
              <a:ext uri="{FF2B5EF4-FFF2-40B4-BE49-F238E27FC236}">
                <a16:creationId xmlns:a16="http://schemas.microsoft.com/office/drawing/2014/main" id="{53C2816F-A423-0841-9B9A-28840E6AF375}"/>
              </a:ext>
            </a:extLst>
          </p:cNvPr>
          <p:cNvSpPr>
            <a:spLocks noChangeArrowheads="1"/>
          </p:cNvSpPr>
          <p:nvPr/>
        </p:nvSpPr>
        <p:spPr bwMode="auto">
          <a:xfrm>
            <a:off x="4572000" y="5562600"/>
            <a:ext cx="4419600" cy="304800"/>
          </a:xfrm>
          <a:prstGeom prst="rect">
            <a:avLst/>
          </a:prstGeom>
          <a:noFill/>
          <a:ln w="9525">
            <a:solidFill>
              <a:srgbClr val="FF00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grpSp>
        <p:nvGrpSpPr>
          <p:cNvPr id="36867" name="Group 4">
            <a:extLst>
              <a:ext uri="{FF2B5EF4-FFF2-40B4-BE49-F238E27FC236}">
                <a16:creationId xmlns:a16="http://schemas.microsoft.com/office/drawing/2014/main" id="{267537B0-D05B-D04C-8C7B-03616394EC7A}"/>
              </a:ext>
            </a:extLst>
          </p:cNvPr>
          <p:cNvGrpSpPr>
            <a:grpSpLocks/>
          </p:cNvGrpSpPr>
          <p:nvPr/>
        </p:nvGrpSpPr>
        <p:grpSpPr bwMode="auto">
          <a:xfrm>
            <a:off x="2667000" y="838200"/>
            <a:ext cx="381000" cy="762000"/>
            <a:chOff x="912" y="528"/>
            <a:chExt cx="240" cy="480"/>
          </a:xfrm>
        </p:grpSpPr>
        <p:sp>
          <p:nvSpPr>
            <p:cNvPr id="30725" name="Line 5">
              <a:extLst>
                <a:ext uri="{FF2B5EF4-FFF2-40B4-BE49-F238E27FC236}">
                  <a16:creationId xmlns:a16="http://schemas.microsoft.com/office/drawing/2014/main" id="{70420507-6045-ED43-9334-EFB674C53FBD}"/>
                </a:ext>
              </a:extLst>
            </p:cNvPr>
            <p:cNvSpPr>
              <a:spLocks noChangeShapeType="1"/>
            </p:cNvSpPr>
            <p:nvPr/>
          </p:nvSpPr>
          <p:spPr bwMode="auto">
            <a:xfrm>
              <a:off x="1008" y="816"/>
              <a:ext cx="0" cy="192"/>
            </a:xfrm>
            <a:prstGeom prst="line">
              <a:avLst/>
            </a:prstGeom>
            <a:noFill/>
            <a:ln w="28575">
              <a:solidFill>
                <a:srgbClr val="0000FF"/>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0726" name="Text Box 6">
              <a:extLst>
                <a:ext uri="{FF2B5EF4-FFF2-40B4-BE49-F238E27FC236}">
                  <a16:creationId xmlns:a16="http://schemas.microsoft.com/office/drawing/2014/main" id="{E4576DB8-59EE-5C46-A463-C472B06FDCC3}"/>
                </a:ext>
              </a:extLst>
            </p:cNvPr>
            <p:cNvSpPr txBox="1">
              <a:spLocks noChangeArrowheads="1"/>
            </p:cNvSpPr>
            <p:nvPr/>
          </p:nvSpPr>
          <p:spPr bwMode="auto">
            <a:xfrm>
              <a:off x="912" y="528"/>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i</a:t>
              </a:r>
            </a:p>
          </p:txBody>
        </p:sp>
      </p:grpSp>
      <p:grpSp>
        <p:nvGrpSpPr>
          <p:cNvPr id="36868" name="Group 7">
            <a:extLst>
              <a:ext uri="{FF2B5EF4-FFF2-40B4-BE49-F238E27FC236}">
                <a16:creationId xmlns:a16="http://schemas.microsoft.com/office/drawing/2014/main" id="{6C44F085-BB1F-B140-9257-DA7135EC1DEA}"/>
              </a:ext>
            </a:extLst>
          </p:cNvPr>
          <p:cNvGrpSpPr>
            <a:grpSpLocks/>
          </p:cNvGrpSpPr>
          <p:nvPr/>
        </p:nvGrpSpPr>
        <p:grpSpPr bwMode="auto">
          <a:xfrm>
            <a:off x="3124200" y="838200"/>
            <a:ext cx="381000" cy="762000"/>
            <a:chOff x="1152" y="528"/>
            <a:chExt cx="240" cy="480"/>
          </a:xfrm>
        </p:grpSpPr>
        <p:sp>
          <p:nvSpPr>
            <p:cNvPr id="30728" name="Line 8">
              <a:extLst>
                <a:ext uri="{FF2B5EF4-FFF2-40B4-BE49-F238E27FC236}">
                  <a16:creationId xmlns:a16="http://schemas.microsoft.com/office/drawing/2014/main" id="{A0329623-0B3A-7A43-9BE1-95CE78EE4AD6}"/>
                </a:ext>
              </a:extLst>
            </p:cNvPr>
            <p:cNvSpPr>
              <a:spLocks noChangeShapeType="1"/>
            </p:cNvSpPr>
            <p:nvPr/>
          </p:nvSpPr>
          <p:spPr bwMode="auto">
            <a:xfrm>
              <a:off x="1248" y="816"/>
              <a:ext cx="0" cy="192"/>
            </a:xfrm>
            <a:prstGeom prst="line">
              <a:avLst/>
            </a:prstGeom>
            <a:noFill/>
            <a:ln w="28575">
              <a:solidFill>
                <a:srgbClr val="00FF00"/>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0729" name="Text Box 9">
              <a:extLst>
                <a:ext uri="{FF2B5EF4-FFF2-40B4-BE49-F238E27FC236}">
                  <a16:creationId xmlns:a16="http://schemas.microsoft.com/office/drawing/2014/main" id="{C7F51C4C-935F-CC4D-A60A-290FE8362E5F}"/>
                </a:ext>
              </a:extLst>
            </p:cNvPr>
            <p:cNvSpPr txBox="1">
              <a:spLocks noChangeArrowheads="1"/>
            </p:cNvSpPr>
            <p:nvPr/>
          </p:nvSpPr>
          <p:spPr bwMode="auto">
            <a:xfrm>
              <a:off x="1152" y="528"/>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j</a:t>
              </a:r>
            </a:p>
          </p:txBody>
        </p:sp>
      </p:grpSp>
      <p:sp>
        <p:nvSpPr>
          <p:cNvPr id="30730" name="Text Box 10">
            <a:extLst>
              <a:ext uri="{FF2B5EF4-FFF2-40B4-BE49-F238E27FC236}">
                <a16:creationId xmlns:a16="http://schemas.microsoft.com/office/drawing/2014/main" id="{EFDAFE9D-1D79-8D41-A2F8-4F75AD3E76D2}"/>
              </a:ext>
            </a:extLst>
          </p:cNvPr>
          <p:cNvSpPr txBox="1">
            <a:spLocks noChangeArrowheads="1"/>
          </p:cNvSpPr>
          <p:nvPr/>
        </p:nvSpPr>
        <p:spPr bwMode="auto">
          <a:xfrm>
            <a:off x="1219200" y="1600200"/>
            <a:ext cx="4724400" cy="57943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3200"/>
              <a:t>… 5  1  </a:t>
            </a:r>
            <a:r>
              <a:rPr lang="en-US" altLang="en-US" sz="3200">
                <a:solidFill>
                  <a:srgbClr val="FF0000"/>
                </a:solidFill>
              </a:rPr>
              <a:t>2  7</a:t>
            </a:r>
            <a:r>
              <a:rPr lang="en-US" altLang="en-US" sz="3200"/>
              <a:t>  8  4  3  6 …</a:t>
            </a:r>
          </a:p>
        </p:txBody>
      </p:sp>
      <p:grpSp>
        <p:nvGrpSpPr>
          <p:cNvPr id="36870" name="Group 11">
            <a:extLst>
              <a:ext uri="{FF2B5EF4-FFF2-40B4-BE49-F238E27FC236}">
                <a16:creationId xmlns:a16="http://schemas.microsoft.com/office/drawing/2014/main" id="{CA68556E-AE25-E24E-8439-2AFC3E7358D9}"/>
              </a:ext>
            </a:extLst>
          </p:cNvPr>
          <p:cNvGrpSpPr>
            <a:grpSpLocks/>
          </p:cNvGrpSpPr>
          <p:nvPr/>
        </p:nvGrpSpPr>
        <p:grpSpPr bwMode="auto">
          <a:xfrm>
            <a:off x="1828800" y="2209800"/>
            <a:ext cx="381000" cy="747713"/>
            <a:chOff x="1152" y="1392"/>
            <a:chExt cx="240" cy="471"/>
          </a:xfrm>
        </p:grpSpPr>
        <p:sp>
          <p:nvSpPr>
            <p:cNvPr id="30732" name="Line 12">
              <a:extLst>
                <a:ext uri="{FF2B5EF4-FFF2-40B4-BE49-F238E27FC236}">
                  <a16:creationId xmlns:a16="http://schemas.microsoft.com/office/drawing/2014/main" id="{1CA90CDA-49A6-034A-A1F6-7EC8C9547D72}"/>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0733" name="Text Box 13">
              <a:extLst>
                <a:ext uri="{FF2B5EF4-FFF2-40B4-BE49-F238E27FC236}">
                  <a16:creationId xmlns:a16="http://schemas.microsoft.com/office/drawing/2014/main" id="{CEAE1BD7-A87E-E84F-A18F-600935C374B5}"/>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p</a:t>
              </a:r>
            </a:p>
          </p:txBody>
        </p:sp>
      </p:grpSp>
      <p:grpSp>
        <p:nvGrpSpPr>
          <p:cNvPr id="36871" name="Group 14">
            <a:extLst>
              <a:ext uri="{FF2B5EF4-FFF2-40B4-BE49-F238E27FC236}">
                <a16:creationId xmlns:a16="http://schemas.microsoft.com/office/drawing/2014/main" id="{4B244EDC-6DC0-044D-80C7-5C452E9CCC86}"/>
              </a:ext>
            </a:extLst>
          </p:cNvPr>
          <p:cNvGrpSpPr>
            <a:grpSpLocks/>
          </p:cNvGrpSpPr>
          <p:nvPr/>
        </p:nvGrpSpPr>
        <p:grpSpPr bwMode="auto">
          <a:xfrm>
            <a:off x="4953000" y="2209800"/>
            <a:ext cx="381000" cy="747713"/>
            <a:chOff x="1152" y="1392"/>
            <a:chExt cx="240" cy="471"/>
          </a:xfrm>
        </p:grpSpPr>
        <p:sp>
          <p:nvSpPr>
            <p:cNvPr id="30735" name="Line 15">
              <a:extLst>
                <a:ext uri="{FF2B5EF4-FFF2-40B4-BE49-F238E27FC236}">
                  <a16:creationId xmlns:a16="http://schemas.microsoft.com/office/drawing/2014/main" id="{BE43B69A-D9F4-B049-9A3E-557AE1F2292F}"/>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0736" name="Text Box 16">
              <a:extLst>
                <a:ext uri="{FF2B5EF4-FFF2-40B4-BE49-F238E27FC236}">
                  <a16:creationId xmlns:a16="http://schemas.microsoft.com/office/drawing/2014/main" id="{B7B706F1-8FD8-A04A-8502-A29BEF74D3BA}"/>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r</a:t>
              </a:r>
            </a:p>
          </p:txBody>
        </p:sp>
      </p:gr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889" name="Picture 18">
            <a:extLst>
              <a:ext uri="{FF2B5EF4-FFF2-40B4-BE49-F238E27FC236}">
                <a16:creationId xmlns:a16="http://schemas.microsoft.com/office/drawing/2014/main" id="{45D7DC7D-2BA2-4247-B471-A6C9E2E82123}"/>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4114800"/>
            <a:ext cx="4140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747" name="Rectangle 3">
            <a:extLst>
              <a:ext uri="{FF2B5EF4-FFF2-40B4-BE49-F238E27FC236}">
                <a16:creationId xmlns:a16="http://schemas.microsoft.com/office/drawing/2014/main" id="{28C552DC-FC03-6E40-AEBA-9581B387B3CF}"/>
              </a:ext>
            </a:extLst>
          </p:cNvPr>
          <p:cNvSpPr>
            <a:spLocks noChangeArrowheads="1"/>
          </p:cNvSpPr>
          <p:nvPr/>
        </p:nvSpPr>
        <p:spPr bwMode="auto">
          <a:xfrm>
            <a:off x="4572000" y="5029200"/>
            <a:ext cx="4419600" cy="304800"/>
          </a:xfrm>
          <a:prstGeom prst="rect">
            <a:avLst/>
          </a:prstGeom>
          <a:noFill/>
          <a:ln w="9525">
            <a:solidFill>
              <a:srgbClr val="FF00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grpSp>
        <p:nvGrpSpPr>
          <p:cNvPr id="37891" name="Group 4">
            <a:extLst>
              <a:ext uri="{FF2B5EF4-FFF2-40B4-BE49-F238E27FC236}">
                <a16:creationId xmlns:a16="http://schemas.microsoft.com/office/drawing/2014/main" id="{F4035027-52D2-2241-96BB-2CC1A0BCC2EB}"/>
              </a:ext>
            </a:extLst>
          </p:cNvPr>
          <p:cNvGrpSpPr>
            <a:grpSpLocks/>
          </p:cNvGrpSpPr>
          <p:nvPr/>
        </p:nvGrpSpPr>
        <p:grpSpPr bwMode="auto">
          <a:xfrm>
            <a:off x="2667000" y="838200"/>
            <a:ext cx="381000" cy="762000"/>
            <a:chOff x="912" y="528"/>
            <a:chExt cx="240" cy="480"/>
          </a:xfrm>
        </p:grpSpPr>
        <p:sp>
          <p:nvSpPr>
            <p:cNvPr id="31749" name="Line 5">
              <a:extLst>
                <a:ext uri="{FF2B5EF4-FFF2-40B4-BE49-F238E27FC236}">
                  <a16:creationId xmlns:a16="http://schemas.microsoft.com/office/drawing/2014/main" id="{4BCC615E-79FA-094C-9826-9BC9F8DFBBC6}"/>
                </a:ext>
              </a:extLst>
            </p:cNvPr>
            <p:cNvSpPr>
              <a:spLocks noChangeShapeType="1"/>
            </p:cNvSpPr>
            <p:nvPr/>
          </p:nvSpPr>
          <p:spPr bwMode="auto">
            <a:xfrm>
              <a:off x="1008" y="816"/>
              <a:ext cx="0" cy="192"/>
            </a:xfrm>
            <a:prstGeom prst="line">
              <a:avLst/>
            </a:prstGeom>
            <a:noFill/>
            <a:ln w="28575">
              <a:solidFill>
                <a:srgbClr val="0000FF"/>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1750" name="Text Box 6">
              <a:extLst>
                <a:ext uri="{FF2B5EF4-FFF2-40B4-BE49-F238E27FC236}">
                  <a16:creationId xmlns:a16="http://schemas.microsoft.com/office/drawing/2014/main" id="{6B9A5EF7-AB65-C345-9729-BFECEC75DC87}"/>
                </a:ext>
              </a:extLst>
            </p:cNvPr>
            <p:cNvSpPr txBox="1">
              <a:spLocks noChangeArrowheads="1"/>
            </p:cNvSpPr>
            <p:nvPr/>
          </p:nvSpPr>
          <p:spPr bwMode="auto">
            <a:xfrm>
              <a:off x="912" y="528"/>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i</a:t>
              </a:r>
            </a:p>
          </p:txBody>
        </p:sp>
      </p:grpSp>
      <p:grpSp>
        <p:nvGrpSpPr>
          <p:cNvPr id="37892" name="Group 7">
            <a:extLst>
              <a:ext uri="{FF2B5EF4-FFF2-40B4-BE49-F238E27FC236}">
                <a16:creationId xmlns:a16="http://schemas.microsoft.com/office/drawing/2014/main" id="{2BA9F8A1-F00D-5343-B6C3-B7CDF4DFBF27}"/>
              </a:ext>
            </a:extLst>
          </p:cNvPr>
          <p:cNvGrpSpPr>
            <a:grpSpLocks/>
          </p:cNvGrpSpPr>
          <p:nvPr/>
        </p:nvGrpSpPr>
        <p:grpSpPr bwMode="auto">
          <a:xfrm>
            <a:off x="3581400" y="838200"/>
            <a:ext cx="381000" cy="762000"/>
            <a:chOff x="1152" y="528"/>
            <a:chExt cx="240" cy="480"/>
          </a:xfrm>
        </p:grpSpPr>
        <p:sp>
          <p:nvSpPr>
            <p:cNvPr id="31752" name="Line 8">
              <a:extLst>
                <a:ext uri="{FF2B5EF4-FFF2-40B4-BE49-F238E27FC236}">
                  <a16:creationId xmlns:a16="http://schemas.microsoft.com/office/drawing/2014/main" id="{C7187825-349B-CE45-AC0F-6EB5F498451C}"/>
                </a:ext>
              </a:extLst>
            </p:cNvPr>
            <p:cNvSpPr>
              <a:spLocks noChangeShapeType="1"/>
            </p:cNvSpPr>
            <p:nvPr/>
          </p:nvSpPr>
          <p:spPr bwMode="auto">
            <a:xfrm>
              <a:off x="1248" y="816"/>
              <a:ext cx="0" cy="192"/>
            </a:xfrm>
            <a:prstGeom prst="line">
              <a:avLst/>
            </a:prstGeom>
            <a:noFill/>
            <a:ln w="28575">
              <a:solidFill>
                <a:srgbClr val="00FF00"/>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1753" name="Text Box 9">
              <a:extLst>
                <a:ext uri="{FF2B5EF4-FFF2-40B4-BE49-F238E27FC236}">
                  <a16:creationId xmlns:a16="http://schemas.microsoft.com/office/drawing/2014/main" id="{91CC5F37-45C7-F544-A4AE-CE2A0FB385F8}"/>
                </a:ext>
              </a:extLst>
            </p:cNvPr>
            <p:cNvSpPr txBox="1">
              <a:spLocks noChangeArrowheads="1"/>
            </p:cNvSpPr>
            <p:nvPr/>
          </p:nvSpPr>
          <p:spPr bwMode="auto">
            <a:xfrm>
              <a:off x="1152" y="528"/>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j</a:t>
              </a:r>
            </a:p>
          </p:txBody>
        </p:sp>
      </p:grpSp>
      <p:sp>
        <p:nvSpPr>
          <p:cNvPr id="31754" name="Text Box 10">
            <a:extLst>
              <a:ext uri="{FF2B5EF4-FFF2-40B4-BE49-F238E27FC236}">
                <a16:creationId xmlns:a16="http://schemas.microsoft.com/office/drawing/2014/main" id="{FA1E9FA2-8F48-2543-9676-8CDF71DD9C63}"/>
              </a:ext>
            </a:extLst>
          </p:cNvPr>
          <p:cNvSpPr txBox="1">
            <a:spLocks noChangeArrowheads="1"/>
          </p:cNvSpPr>
          <p:nvPr/>
        </p:nvSpPr>
        <p:spPr bwMode="auto">
          <a:xfrm>
            <a:off x="1219200" y="1600200"/>
            <a:ext cx="4724400" cy="57943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3200"/>
              <a:t>… 5  1  2  7  8  4  3  6 …</a:t>
            </a:r>
          </a:p>
        </p:txBody>
      </p:sp>
      <p:grpSp>
        <p:nvGrpSpPr>
          <p:cNvPr id="37894" name="Group 11">
            <a:extLst>
              <a:ext uri="{FF2B5EF4-FFF2-40B4-BE49-F238E27FC236}">
                <a16:creationId xmlns:a16="http://schemas.microsoft.com/office/drawing/2014/main" id="{57DCFDFE-B0E5-3649-B236-B63E513D7C42}"/>
              </a:ext>
            </a:extLst>
          </p:cNvPr>
          <p:cNvGrpSpPr>
            <a:grpSpLocks/>
          </p:cNvGrpSpPr>
          <p:nvPr/>
        </p:nvGrpSpPr>
        <p:grpSpPr bwMode="auto">
          <a:xfrm>
            <a:off x="1828800" y="2209800"/>
            <a:ext cx="381000" cy="747713"/>
            <a:chOff x="1152" y="1392"/>
            <a:chExt cx="240" cy="471"/>
          </a:xfrm>
        </p:grpSpPr>
        <p:sp>
          <p:nvSpPr>
            <p:cNvPr id="31756" name="Line 12">
              <a:extLst>
                <a:ext uri="{FF2B5EF4-FFF2-40B4-BE49-F238E27FC236}">
                  <a16:creationId xmlns:a16="http://schemas.microsoft.com/office/drawing/2014/main" id="{94FF871F-A1E9-D041-B4EC-F8F937F0976C}"/>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1757" name="Text Box 13">
              <a:extLst>
                <a:ext uri="{FF2B5EF4-FFF2-40B4-BE49-F238E27FC236}">
                  <a16:creationId xmlns:a16="http://schemas.microsoft.com/office/drawing/2014/main" id="{C7DC2DC7-95FA-4643-A5B7-4450597B19C4}"/>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p</a:t>
              </a:r>
            </a:p>
          </p:txBody>
        </p:sp>
      </p:grpSp>
      <p:grpSp>
        <p:nvGrpSpPr>
          <p:cNvPr id="37895" name="Group 14">
            <a:extLst>
              <a:ext uri="{FF2B5EF4-FFF2-40B4-BE49-F238E27FC236}">
                <a16:creationId xmlns:a16="http://schemas.microsoft.com/office/drawing/2014/main" id="{ED6C95BB-14F3-BA48-AE05-EBC5EC2206DB}"/>
              </a:ext>
            </a:extLst>
          </p:cNvPr>
          <p:cNvGrpSpPr>
            <a:grpSpLocks/>
          </p:cNvGrpSpPr>
          <p:nvPr/>
        </p:nvGrpSpPr>
        <p:grpSpPr bwMode="auto">
          <a:xfrm>
            <a:off x="4953000" y="2209800"/>
            <a:ext cx="381000" cy="747713"/>
            <a:chOff x="1152" y="1392"/>
            <a:chExt cx="240" cy="471"/>
          </a:xfrm>
        </p:grpSpPr>
        <p:sp>
          <p:nvSpPr>
            <p:cNvPr id="31759" name="Line 15">
              <a:extLst>
                <a:ext uri="{FF2B5EF4-FFF2-40B4-BE49-F238E27FC236}">
                  <a16:creationId xmlns:a16="http://schemas.microsoft.com/office/drawing/2014/main" id="{F7113635-5102-F548-8A70-288C056468B2}"/>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1760" name="Text Box 16">
              <a:extLst>
                <a:ext uri="{FF2B5EF4-FFF2-40B4-BE49-F238E27FC236}">
                  <a16:creationId xmlns:a16="http://schemas.microsoft.com/office/drawing/2014/main" id="{FF176907-6EF2-1648-98DC-907B1CC21835}"/>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r</a:t>
              </a:r>
            </a:p>
          </p:txBody>
        </p:sp>
      </p:gr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8913" name="Group 4">
            <a:extLst>
              <a:ext uri="{FF2B5EF4-FFF2-40B4-BE49-F238E27FC236}">
                <a16:creationId xmlns:a16="http://schemas.microsoft.com/office/drawing/2014/main" id="{69B6D6FF-5445-B84D-ABC6-B999C008987F}"/>
              </a:ext>
            </a:extLst>
          </p:cNvPr>
          <p:cNvGrpSpPr>
            <a:grpSpLocks/>
          </p:cNvGrpSpPr>
          <p:nvPr/>
        </p:nvGrpSpPr>
        <p:grpSpPr bwMode="auto">
          <a:xfrm>
            <a:off x="2667000" y="838200"/>
            <a:ext cx="381000" cy="762000"/>
            <a:chOff x="912" y="528"/>
            <a:chExt cx="240" cy="480"/>
          </a:xfrm>
        </p:grpSpPr>
        <p:sp>
          <p:nvSpPr>
            <p:cNvPr id="32773" name="Line 5">
              <a:extLst>
                <a:ext uri="{FF2B5EF4-FFF2-40B4-BE49-F238E27FC236}">
                  <a16:creationId xmlns:a16="http://schemas.microsoft.com/office/drawing/2014/main" id="{93BC2481-50AF-8444-9A49-F46498542A5F}"/>
                </a:ext>
              </a:extLst>
            </p:cNvPr>
            <p:cNvSpPr>
              <a:spLocks noChangeShapeType="1"/>
            </p:cNvSpPr>
            <p:nvPr/>
          </p:nvSpPr>
          <p:spPr bwMode="auto">
            <a:xfrm>
              <a:off x="1008" y="816"/>
              <a:ext cx="0" cy="192"/>
            </a:xfrm>
            <a:prstGeom prst="line">
              <a:avLst/>
            </a:prstGeom>
            <a:noFill/>
            <a:ln w="28575">
              <a:solidFill>
                <a:srgbClr val="0000FF"/>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2774" name="Text Box 6">
              <a:extLst>
                <a:ext uri="{FF2B5EF4-FFF2-40B4-BE49-F238E27FC236}">
                  <a16:creationId xmlns:a16="http://schemas.microsoft.com/office/drawing/2014/main" id="{3F811CE7-5A4F-AF4D-A934-26AB2ECB031C}"/>
                </a:ext>
              </a:extLst>
            </p:cNvPr>
            <p:cNvSpPr txBox="1">
              <a:spLocks noChangeArrowheads="1"/>
            </p:cNvSpPr>
            <p:nvPr/>
          </p:nvSpPr>
          <p:spPr bwMode="auto">
            <a:xfrm>
              <a:off x="912" y="528"/>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i</a:t>
              </a:r>
            </a:p>
          </p:txBody>
        </p:sp>
      </p:grpSp>
      <p:grpSp>
        <p:nvGrpSpPr>
          <p:cNvPr id="38914" name="Group 7">
            <a:extLst>
              <a:ext uri="{FF2B5EF4-FFF2-40B4-BE49-F238E27FC236}">
                <a16:creationId xmlns:a16="http://schemas.microsoft.com/office/drawing/2014/main" id="{BFEC2294-0A49-7246-85DC-530B62E92101}"/>
              </a:ext>
            </a:extLst>
          </p:cNvPr>
          <p:cNvGrpSpPr>
            <a:grpSpLocks/>
          </p:cNvGrpSpPr>
          <p:nvPr/>
        </p:nvGrpSpPr>
        <p:grpSpPr bwMode="auto">
          <a:xfrm>
            <a:off x="3581400" y="838200"/>
            <a:ext cx="381000" cy="762000"/>
            <a:chOff x="1152" y="528"/>
            <a:chExt cx="240" cy="480"/>
          </a:xfrm>
        </p:grpSpPr>
        <p:sp>
          <p:nvSpPr>
            <p:cNvPr id="32776" name="Line 8">
              <a:extLst>
                <a:ext uri="{FF2B5EF4-FFF2-40B4-BE49-F238E27FC236}">
                  <a16:creationId xmlns:a16="http://schemas.microsoft.com/office/drawing/2014/main" id="{5C4BA42C-FAED-9C4B-A460-1B007D88A5E9}"/>
                </a:ext>
              </a:extLst>
            </p:cNvPr>
            <p:cNvSpPr>
              <a:spLocks noChangeShapeType="1"/>
            </p:cNvSpPr>
            <p:nvPr/>
          </p:nvSpPr>
          <p:spPr bwMode="auto">
            <a:xfrm>
              <a:off x="1248" y="816"/>
              <a:ext cx="0" cy="192"/>
            </a:xfrm>
            <a:prstGeom prst="line">
              <a:avLst/>
            </a:prstGeom>
            <a:noFill/>
            <a:ln w="28575">
              <a:solidFill>
                <a:srgbClr val="00FF00"/>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2777" name="Text Box 9">
              <a:extLst>
                <a:ext uri="{FF2B5EF4-FFF2-40B4-BE49-F238E27FC236}">
                  <a16:creationId xmlns:a16="http://schemas.microsoft.com/office/drawing/2014/main" id="{F4B43095-1739-0F46-AADC-2D49B4EDD200}"/>
                </a:ext>
              </a:extLst>
            </p:cNvPr>
            <p:cNvSpPr txBox="1">
              <a:spLocks noChangeArrowheads="1"/>
            </p:cNvSpPr>
            <p:nvPr/>
          </p:nvSpPr>
          <p:spPr bwMode="auto">
            <a:xfrm>
              <a:off x="1152" y="528"/>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j</a:t>
              </a:r>
            </a:p>
          </p:txBody>
        </p:sp>
      </p:grpSp>
      <p:sp>
        <p:nvSpPr>
          <p:cNvPr id="32778" name="Text Box 10">
            <a:extLst>
              <a:ext uri="{FF2B5EF4-FFF2-40B4-BE49-F238E27FC236}">
                <a16:creationId xmlns:a16="http://schemas.microsoft.com/office/drawing/2014/main" id="{5FCD4FD1-25F0-E24D-BC80-10658B1C8E8D}"/>
              </a:ext>
            </a:extLst>
          </p:cNvPr>
          <p:cNvSpPr txBox="1">
            <a:spLocks noChangeArrowheads="1"/>
          </p:cNvSpPr>
          <p:nvPr/>
        </p:nvSpPr>
        <p:spPr bwMode="auto">
          <a:xfrm>
            <a:off x="1219200" y="1600200"/>
            <a:ext cx="4724400" cy="57943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3200"/>
              <a:t>… 5  1  2  7  8  4  3  6 …</a:t>
            </a:r>
          </a:p>
        </p:txBody>
      </p:sp>
      <p:grpSp>
        <p:nvGrpSpPr>
          <p:cNvPr id="38916" name="Group 11">
            <a:extLst>
              <a:ext uri="{FF2B5EF4-FFF2-40B4-BE49-F238E27FC236}">
                <a16:creationId xmlns:a16="http://schemas.microsoft.com/office/drawing/2014/main" id="{9D2C8636-A174-5645-8D22-164B5245DA95}"/>
              </a:ext>
            </a:extLst>
          </p:cNvPr>
          <p:cNvGrpSpPr>
            <a:grpSpLocks/>
          </p:cNvGrpSpPr>
          <p:nvPr/>
        </p:nvGrpSpPr>
        <p:grpSpPr bwMode="auto">
          <a:xfrm>
            <a:off x="1828800" y="2209800"/>
            <a:ext cx="381000" cy="747713"/>
            <a:chOff x="1152" y="1392"/>
            <a:chExt cx="240" cy="471"/>
          </a:xfrm>
        </p:grpSpPr>
        <p:sp>
          <p:nvSpPr>
            <p:cNvPr id="32780" name="Line 12">
              <a:extLst>
                <a:ext uri="{FF2B5EF4-FFF2-40B4-BE49-F238E27FC236}">
                  <a16:creationId xmlns:a16="http://schemas.microsoft.com/office/drawing/2014/main" id="{DA58A2F2-B8CC-B043-A257-8A7D9959B47E}"/>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2781" name="Text Box 13">
              <a:extLst>
                <a:ext uri="{FF2B5EF4-FFF2-40B4-BE49-F238E27FC236}">
                  <a16:creationId xmlns:a16="http://schemas.microsoft.com/office/drawing/2014/main" id="{E5FD37C5-F0CC-8746-9B70-AFBFC6210851}"/>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p</a:t>
              </a:r>
            </a:p>
          </p:txBody>
        </p:sp>
      </p:grpSp>
      <p:grpSp>
        <p:nvGrpSpPr>
          <p:cNvPr id="38917" name="Group 14">
            <a:extLst>
              <a:ext uri="{FF2B5EF4-FFF2-40B4-BE49-F238E27FC236}">
                <a16:creationId xmlns:a16="http://schemas.microsoft.com/office/drawing/2014/main" id="{706E79C0-7A03-074C-9281-93A3D6B03903}"/>
              </a:ext>
            </a:extLst>
          </p:cNvPr>
          <p:cNvGrpSpPr>
            <a:grpSpLocks/>
          </p:cNvGrpSpPr>
          <p:nvPr/>
        </p:nvGrpSpPr>
        <p:grpSpPr bwMode="auto">
          <a:xfrm>
            <a:off x="4953000" y="2209800"/>
            <a:ext cx="381000" cy="747713"/>
            <a:chOff x="1152" y="1392"/>
            <a:chExt cx="240" cy="471"/>
          </a:xfrm>
        </p:grpSpPr>
        <p:sp>
          <p:nvSpPr>
            <p:cNvPr id="32783" name="Line 15">
              <a:extLst>
                <a:ext uri="{FF2B5EF4-FFF2-40B4-BE49-F238E27FC236}">
                  <a16:creationId xmlns:a16="http://schemas.microsoft.com/office/drawing/2014/main" id="{512B58BB-0EF5-584B-B771-5878582DEE1D}"/>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2784" name="Text Box 16">
              <a:extLst>
                <a:ext uri="{FF2B5EF4-FFF2-40B4-BE49-F238E27FC236}">
                  <a16:creationId xmlns:a16="http://schemas.microsoft.com/office/drawing/2014/main" id="{00EF5C22-31C9-0A48-B35F-90BA473A8C73}"/>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r</a:t>
              </a:r>
            </a:p>
          </p:txBody>
        </p:sp>
      </p:grpSp>
      <p:sp>
        <p:nvSpPr>
          <p:cNvPr id="32785" name="Text Box 17">
            <a:extLst>
              <a:ext uri="{FF2B5EF4-FFF2-40B4-BE49-F238E27FC236}">
                <a16:creationId xmlns:a16="http://schemas.microsoft.com/office/drawing/2014/main" id="{F97E0F39-FEF9-8F48-A9B6-859C0E1E5B57}"/>
              </a:ext>
            </a:extLst>
          </p:cNvPr>
          <p:cNvSpPr txBox="1">
            <a:spLocks noChangeArrowheads="1"/>
          </p:cNvSpPr>
          <p:nvPr/>
        </p:nvSpPr>
        <p:spPr bwMode="auto">
          <a:xfrm>
            <a:off x="1676400" y="4114800"/>
            <a:ext cx="4648200" cy="6413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3600">
                <a:solidFill>
                  <a:srgbClr val="FF0000"/>
                </a:solidFill>
              </a:rPr>
              <a:t>What’</a:t>
            </a:r>
            <a:r>
              <a:rPr lang="en-US" altLang="ja-JP" sz="3600">
                <a:solidFill>
                  <a:srgbClr val="FF0000"/>
                </a:solidFill>
              </a:rPr>
              <a:t>s happening?</a:t>
            </a:r>
            <a:endParaRPr lang="en-US" altLang="en-US" sz="3600">
              <a:solidFill>
                <a:srgbClr val="FF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2">
            <a:extLst>
              <a:ext uri="{FF2B5EF4-FFF2-40B4-BE49-F238E27FC236}">
                <a16:creationId xmlns:a16="http://schemas.microsoft.com/office/drawing/2014/main" id="{00B954F9-FF82-E747-8D87-3DA477260467}"/>
              </a:ext>
            </a:extLst>
          </p:cNvPr>
          <p:cNvSpPr>
            <a:spLocks noGrp="1" noChangeArrowheads="1"/>
          </p:cNvSpPr>
          <p:nvPr>
            <p:ph type="title"/>
          </p:nvPr>
        </p:nvSpPr>
        <p:spPr/>
        <p:txBody>
          <a:bodyPr/>
          <a:lstStyle/>
          <a:p>
            <a:pPr eaLnBrk="1" hangingPunct="1">
              <a:defRPr/>
            </a:pPr>
            <a:r>
              <a:rPr lang="en-US">
                <a:cs typeface="+mj-cs"/>
              </a:rPr>
              <a:t>Administrative</a:t>
            </a:r>
          </a:p>
        </p:txBody>
      </p:sp>
      <p:sp>
        <p:nvSpPr>
          <p:cNvPr id="139267" name="Rectangle 3">
            <a:extLst>
              <a:ext uri="{FF2B5EF4-FFF2-40B4-BE49-F238E27FC236}">
                <a16:creationId xmlns:a16="http://schemas.microsoft.com/office/drawing/2014/main" id="{22A51C93-3495-7341-95BC-785A8563FB61}"/>
              </a:ext>
            </a:extLst>
          </p:cNvPr>
          <p:cNvSpPr>
            <a:spLocks noGrp="1" noChangeArrowheads="1"/>
          </p:cNvSpPr>
          <p:nvPr>
            <p:ph type="body" idx="1"/>
          </p:nvPr>
        </p:nvSpPr>
        <p:spPr/>
        <p:txBody>
          <a:bodyPr/>
          <a:lstStyle/>
          <a:p>
            <a:pPr marL="0" indent="0" eaLnBrk="1" hangingPunct="1">
              <a:buNone/>
              <a:defRPr/>
            </a:pPr>
            <a:r>
              <a:rPr lang="en-US" dirty="0">
                <a:cs typeface="+mn-cs"/>
              </a:rPr>
              <a:t>Assignment 1</a:t>
            </a:r>
          </a:p>
          <a:p>
            <a:pPr marL="0" indent="0" eaLnBrk="1" hangingPunct="1">
              <a:buNone/>
              <a:defRPr/>
            </a:pPr>
            <a:endParaRPr lang="en-US" dirty="0">
              <a:cs typeface="+mn-cs"/>
            </a:endParaRPr>
          </a:p>
          <a:p>
            <a:pPr marL="0" indent="0" eaLnBrk="1" hangingPunct="1">
              <a:buNone/>
              <a:defRPr/>
            </a:pPr>
            <a:r>
              <a:rPr lang="en-US" dirty="0">
                <a:cs typeface="+mn-cs"/>
              </a:rPr>
              <a:t>Assignment 2 out</a:t>
            </a:r>
          </a:p>
          <a:p>
            <a:pPr marL="0" indent="0" eaLnBrk="1" hangingPunct="1">
              <a:buNone/>
              <a:defRPr/>
            </a:pPr>
            <a:endParaRPr lang="en-US" dirty="0">
              <a:cs typeface="+mn-cs"/>
            </a:endParaRPr>
          </a:p>
          <a:p>
            <a:pPr marL="0" indent="0" eaLnBrk="1" hangingPunct="1">
              <a:buNone/>
              <a:defRPr/>
            </a:pPr>
            <a:r>
              <a:rPr lang="en-US" dirty="0">
                <a:cs typeface="+mn-cs"/>
              </a:rPr>
              <a:t>Group sessions?</a:t>
            </a:r>
          </a:p>
          <a:p>
            <a:pPr marL="0" indent="0" eaLnBrk="1" hangingPunct="1">
              <a:buNone/>
              <a:defRPr/>
            </a:pPr>
            <a:endParaRPr lang="en-US" dirty="0">
              <a:cs typeface="+mn-cs"/>
            </a:endParaRPr>
          </a:p>
          <a:p>
            <a:pPr marL="0" indent="0" eaLnBrk="1" hangingPunct="1">
              <a:buNone/>
              <a:defRPr/>
            </a:pPr>
            <a:r>
              <a:rPr lang="en-US" dirty="0">
                <a:cs typeface="+mn-cs"/>
              </a:rPr>
              <a:t>Finding a partner</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9937" name="Group 2">
            <a:extLst>
              <a:ext uri="{FF2B5EF4-FFF2-40B4-BE49-F238E27FC236}">
                <a16:creationId xmlns:a16="http://schemas.microsoft.com/office/drawing/2014/main" id="{57C3840B-2DB0-1A46-8417-31FCEC0FE146}"/>
              </a:ext>
            </a:extLst>
          </p:cNvPr>
          <p:cNvGrpSpPr>
            <a:grpSpLocks/>
          </p:cNvGrpSpPr>
          <p:nvPr/>
        </p:nvGrpSpPr>
        <p:grpSpPr bwMode="auto">
          <a:xfrm>
            <a:off x="2667000" y="838200"/>
            <a:ext cx="381000" cy="762000"/>
            <a:chOff x="912" y="528"/>
            <a:chExt cx="240" cy="480"/>
          </a:xfrm>
        </p:grpSpPr>
        <p:sp>
          <p:nvSpPr>
            <p:cNvPr id="33795" name="Line 3">
              <a:extLst>
                <a:ext uri="{FF2B5EF4-FFF2-40B4-BE49-F238E27FC236}">
                  <a16:creationId xmlns:a16="http://schemas.microsoft.com/office/drawing/2014/main" id="{538119BB-F271-FB45-BF3B-9F5297DCE586}"/>
                </a:ext>
              </a:extLst>
            </p:cNvPr>
            <p:cNvSpPr>
              <a:spLocks noChangeShapeType="1"/>
            </p:cNvSpPr>
            <p:nvPr/>
          </p:nvSpPr>
          <p:spPr bwMode="auto">
            <a:xfrm>
              <a:off x="1008" y="816"/>
              <a:ext cx="0" cy="192"/>
            </a:xfrm>
            <a:prstGeom prst="line">
              <a:avLst/>
            </a:prstGeom>
            <a:noFill/>
            <a:ln w="28575">
              <a:solidFill>
                <a:srgbClr val="0000FF"/>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3796" name="Text Box 4">
              <a:extLst>
                <a:ext uri="{FF2B5EF4-FFF2-40B4-BE49-F238E27FC236}">
                  <a16:creationId xmlns:a16="http://schemas.microsoft.com/office/drawing/2014/main" id="{E6AE0B29-7C21-404F-B48E-E1EBC80101A2}"/>
                </a:ext>
              </a:extLst>
            </p:cNvPr>
            <p:cNvSpPr txBox="1">
              <a:spLocks noChangeArrowheads="1"/>
            </p:cNvSpPr>
            <p:nvPr/>
          </p:nvSpPr>
          <p:spPr bwMode="auto">
            <a:xfrm>
              <a:off x="912" y="528"/>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i</a:t>
              </a:r>
            </a:p>
          </p:txBody>
        </p:sp>
      </p:grpSp>
      <p:grpSp>
        <p:nvGrpSpPr>
          <p:cNvPr id="39938" name="Group 5">
            <a:extLst>
              <a:ext uri="{FF2B5EF4-FFF2-40B4-BE49-F238E27FC236}">
                <a16:creationId xmlns:a16="http://schemas.microsoft.com/office/drawing/2014/main" id="{3E53D841-88D8-BE44-AE86-B6407DF89C08}"/>
              </a:ext>
            </a:extLst>
          </p:cNvPr>
          <p:cNvGrpSpPr>
            <a:grpSpLocks/>
          </p:cNvGrpSpPr>
          <p:nvPr/>
        </p:nvGrpSpPr>
        <p:grpSpPr bwMode="auto">
          <a:xfrm>
            <a:off x="3581400" y="838200"/>
            <a:ext cx="381000" cy="762000"/>
            <a:chOff x="1152" y="528"/>
            <a:chExt cx="240" cy="480"/>
          </a:xfrm>
        </p:grpSpPr>
        <p:sp>
          <p:nvSpPr>
            <p:cNvPr id="33798" name="Line 6">
              <a:extLst>
                <a:ext uri="{FF2B5EF4-FFF2-40B4-BE49-F238E27FC236}">
                  <a16:creationId xmlns:a16="http://schemas.microsoft.com/office/drawing/2014/main" id="{5760AC9D-354D-DC41-9E55-5F294C2A4255}"/>
                </a:ext>
              </a:extLst>
            </p:cNvPr>
            <p:cNvSpPr>
              <a:spLocks noChangeShapeType="1"/>
            </p:cNvSpPr>
            <p:nvPr/>
          </p:nvSpPr>
          <p:spPr bwMode="auto">
            <a:xfrm>
              <a:off x="1248" y="816"/>
              <a:ext cx="0" cy="192"/>
            </a:xfrm>
            <a:prstGeom prst="line">
              <a:avLst/>
            </a:prstGeom>
            <a:noFill/>
            <a:ln w="28575">
              <a:solidFill>
                <a:srgbClr val="00FF00"/>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3799" name="Text Box 7">
              <a:extLst>
                <a:ext uri="{FF2B5EF4-FFF2-40B4-BE49-F238E27FC236}">
                  <a16:creationId xmlns:a16="http://schemas.microsoft.com/office/drawing/2014/main" id="{2FDD3577-D770-9F4B-962A-891947C8D937}"/>
                </a:ext>
              </a:extLst>
            </p:cNvPr>
            <p:cNvSpPr txBox="1">
              <a:spLocks noChangeArrowheads="1"/>
            </p:cNvSpPr>
            <p:nvPr/>
          </p:nvSpPr>
          <p:spPr bwMode="auto">
            <a:xfrm>
              <a:off x="1152" y="528"/>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j</a:t>
              </a:r>
            </a:p>
          </p:txBody>
        </p:sp>
      </p:grpSp>
      <p:sp>
        <p:nvSpPr>
          <p:cNvPr id="33800" name="Text Box 8">
            <a:extLst>
              <a:ext uri="{FF2B5EF4-FFF2-40B4-BE49-F238E27FC236}">
                <a16:creationId xmlns:a16="http://schemas.microsoft.com/office/drawing/2014/main" id="{70923C29-F379-0E4C-85D6-580541EB8B1D}"/>
              </a:ext>
            </a:extLst>
          </p:cNvPr>
          <p:cNvSpPr txBox="1">
            <a:spLocks noChangeArrowheads="1"/>
          </p:cNvSpPr>
          <p:nvPr/>
        </p:nvSpPr>
        <p:spPr bwMode="auto">
          <a:xfrm>
            <a:off x="1219200" y="1600200"/>
            <a:ext cx="4724400" cy="57943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3200"/>
              <a:t>… 5  1  2  7  8  4  3  6 …</a:t>
            </a:r>
          </a:p>
        </p:txBody>
      </p:sp>
      <p:grpSp>
        <p:nvGrpSpPr>
          <p:cNvPr id="39940" name="Group 9">
            <a:extLst>
              <a:ext uri="{FF2B5EF4-FFF2-40B4-BE49-F238E27FC236}">
                <a16:creationId xmlns:a16="http://schemas.microsoft.com/office/drawing/2014/main" id="{1B48D4E3-9A32-3D4A-A820-DA9299E1F739}"/>
              </a:ext>
            </a:extLst>
          </p:cNvPr>
          <p:cNvGrpSpPr>
            <a:grpSpLocks/>
          </p:cNvGrpSpPr>
          <p:nvPr/>
        </p:nvGrpSpPr>
        <p:grpSpPr bwMode="auto">
          <a:xfrm>
            <a:off x="1828800" y="2209800"/>
            <a:ext cx="381000" cy="747713"/>
            <a:chOff x="1152" y="1392"/>
            <a:chExt cx="240" cy="471"/>
          </a:xfrm>
        </p:grpSpPr>
        <p:sp>
          <p:nvSpPr>
            <p:cNvPr id="33802" name="Line 10">
              <a:extLst>
                <a:ext uri="{FF2B5EF4-FFF2-40B4-BE49-F238E27FC236}">
                  <a16:creationId xmlns:a16="http://schemas.microsoft.com/office/drawing/2014/main" id="{971BB13E-1002-8E4D-8B82-6FD60EA56C0B}"/>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3803" name="Text Box 11">
              <a:extLst>
                <a:ext uri="{FF2B5EF4-FFF2-40B4-BE49-F238E27FC236}">
                  <a16:creationId xmlns:a16="http://schemas.microsoft.com/office/drawing/2014/main" id="{792EA52A-AA45-D744-A630-333EA2E67A28}"/>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p</a:t>
              </a:r>
            </a:p>
          </p:txBody>
        </p:sp>
      </p:grpSp>
      <p:grpSp>
        <p:nvGrpSpPr>
          <p:cNvPr id="39941" name="Group 12">
            <a:extLst>
              <a:ext uri="{FF2B5EF4-FFF2-40B4-BE49-F238E27FC236}">
                <a16:creationId xmlns:a16="http://schemas.microsoft.com/office/drawing/2014/main" id="{0884305B-14D2-E941-9B59-7D61B7CB7D6E}"/>
              </a:ext>
            </a:extLst>
          </p:cNvPr>
          <p:cNvGrpSpPr>
            <a:grpSpLocks/>
          </p:cNvGrpSpPr>
          <p:nvPr/>
        </p:nvGrpSpPr>
        <p:grpSpPr bwMode="auto">
          <a:xfrm>
            <a:off x="4953000" y="2209800"/>
            <a:ext cx="381000" cy="747713"/>
            <a:chOff x="1152" y="1392"/>
            <a:chExt cx="240" cy="471"/>
          </a:xfrm>
        </p:grpSpPr>
        <p:sp>
          <p:nvSpPr>
            <p:cNvPr id="33805" name="Line 13">
              <a:extLst>
                <a:ext uri="{FF2B5EF4-FFF2-40B4-BE49-F238E27FC236}">
                  <a16:creationId xmlns:a16="http://schemas.microsoft.com/office/drawing/2014/main" id="{E38D57AB-57CB-9F45-9A4A-768AACF46B5D}"/>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3806" name="Text Box 14">
              <a:extLst>
                <a:ext uri="{FF2B5EF4-FFF2-40B4-BE49-F238E27FC236}">
                  <a16:creationId xmlns:a16="http://schemas.microsoft.com/office/drawing/2014/main" id="{340C4365-5216-A943-8D7F-03BB4CD37C5E}"/>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r</a:t>
              </a:r>
            </a:p>
          </p:txBody>
        </p:sp>
      </p:grpSp>
      <p:sp>
        <p:nvSpPr>
          <p:cNvPr id="33808" name="AutoShape 16">
            <a:extLst>
              <a:ext uri="{FF2B5EF4-FFF2-40B4-BE49-F238E27FC236}">
                <a16:creationId xmlns:a16="http://schemas.microsoft.com/office/drawing/2014/main" id="{E6CA9506-056E-DE49-B2A7-40B39EE5AB57}"/>
              </a:ext>
            </a:extLst>
          </p:cNvPr>
          <p:cNvSpPr>
            <a:spLocks/>
          </p:cNvSpPr>
          <p:nvPr/>
        </p:nvSpPr>
        <p:spPr bwMode="auto">
          <a:xfrm rot="-5400000">
            <a:off x="2050256" y="2659857"/>
            <a:ext cx="547687" cy="1295400"/>
          </a:xfrm>
          <a:prstGeom prst="leftBrace">
            <a:avLst>
              <a:gd name="adj1" fmla="val 19710"/>
              <a:gd name="adj2" fmla="val 50000"/>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3810" name="Text Box 18">
            <a:extLst>
              <a:ext uri="{FF2B5EF4-FFF2-40B4-BE49-F238E27FC236}">
                <a16:creationId xmlns:a16="http://schemas.microsoft.com/office/drawing/2014/main" id="{FFFA9D04-70E5-DC43-9BDD-62F4A7535F86}"/>
              </a:ext>
            </a:extLst>
          </p:cNvPr>
          <p:cNvSpPr txBox="1">
            <a:spLocks noChangeArrowheads="1"/>
          </p:cNvSpPr>
          <p:nvPr/>
        </p:nvSpPr>
        <p:spPr bwMode="auto">
          <a:xfrm>
            <a:off x="1828800" y="3810000"/>
            <a:ext cx="1066800" cy="3968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2000">
                <a:cs typeface="Arial" panose="020B0604020202020204" pitchFamily="34" charset="0"/>
              </a:rPr>
              <a:t>≤ pivot</a:t>
            </a:r>
          </a:p>
        </p:txBody>
      </p:sp>
      <p:sp>
        <p:nvSpPr>
          <p:cNvPr id="33811" name="Text Box 19">
            <a:extLst>
              <a:ext uri="{FF2B5EF4-FFF2-40B4-BE49-F238E27FC236}">
                <a16:creationId xmlns:a16="http://schemas.microsoft.com/office/drawing/2014/main" id="{F615E387-61D5-D84D-9625-67BFA3520B4A}"/>
              </a:ext>
            </a:extLst>
          </p:cNvPr>
          <p:cNvSpPr txBox="1">
            <a:spLocks noChangeArrowheads="1"/>
          </p:cNvSpPr>
          <p:nvPr/>
        </p:nvSpPr>
        <p:spPr bwMode="auto">
          <a:xfrm>
            <a:off x="2971800" y="3810000"/>
            <a:ext cx="1066800" cy="3968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000">
                <a:latin typeface="Arial" charset="0"/>
                <a:ea typeface="ＭＳ Ｐゴシック" charset="0"/>
                <a:cs typeface="Arial" charset="0"/>
              </a:rPr>
              <a:t>&gt; pivot</a:t>
            </a:r>
          </a:p>
        </p:txBody>
      </p:sp>
      <p:sp>
        <p:nvSpPr>
          <p:cNvPr id="33812" name="AutoShape 20">
            <a:extLst>
              <a:ext uri="{FF2B5EF4-FFF2-40B4-BE49-F238E27FC236}">
                <a16:creationId xmlns:a16="http://schemas.microsoft.com/office/drawing/2014/main" id="{B1E61C89-A390-DE4E-A798-C9844B4C39AD}"/>
              </a:ext>
            </a:extLst>
          </p:cNvPr>
          <p:cNvSpPr>
            <a:spLocks/>
          </p:cNvSpPr>
          <p:nvPr/>
        </p:nvSpPr>
        <p:spPr bwMode="auto">
          <a:xfrm rot="-5400000">
            <a:off x="3231356" y="2850357"/>
            <a:ext cx="547687" cy="914400"/>
          </a:xfrm>
          <a:prstGeom prst="leftBrace">
            <a:avLst>
              <a:gd name="adj1" fmla="val 13913"/>
              <a:gd name="adj2" fmla="val 50000"/>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3813" name="AutoShape 21">
            <a:extLst>
              <a:ext uri="{FF2B5EF4-FFF2-40B4-BE49-F238E27FC236}">
                <a16:creationId xmlns:a16="http://schemas.microsoft.com/office/drawing/2014/main" id="{DE0245D0-76FB-2748-B982-3571A4931F60}"/>
              </a:ext>
            </a:extLst>
          </p:cNvPr>
          <p:cNvSpPr>
            <a:spLocks/>
          </p:cNvSpPr>
          <p:nvPr/>
        </p:nvSpPr>
        <p:spPr bwMode="auto">
          <a:xfrm rot="-5400000">
            <a:off x="4221956" y="2940844"/>
            <a:ext cx="547688" cy="762000"/>
          </a:xfrm>
          <a:prstGeom prst="leftBrace">
            <a:avLst>
              <a:gd name="adj1" fmla="val 11594"/>
              <a:gd name="adj2" fmla="val 50000"/>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3814" name="Text Box 22">
            <a:extLst>
              <a:ext uri="{FF2B5EF4-FFF2-40B4-BE49-F238E27FC236}">
                <a16:creationId xmlns:a16="http://schemas.microsoft.com/office/drawing/2014/main" id="{0ED1C96D-0DCB-1A41-8D23-B9E7EED33FBB}"/>
              </a:ext>
            </a:extLst>
          </p:cNvPr>
          <p:cNvSpPr txBox="1">
            <a:spLocks noChangeArrowheads="1"/>
          </p:cNvSpPr>
          <p:nvPr/>
        </p:nvSpPr>
        <p:spPr bwMode="auto">
          <a:xfrm>
            <a:off x="3962400" y="3810000"/>
            <a:ext cx="1828800" cy="3968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000">
                <a:latin typeface="Arial" charset="0"/>
                <a:ea typeface="ＭＳ Ｐゴシック" charset="0"/>
                <a:cs typeface="Arial" charset="0"/>
              </a:rPr>
              <a:t>unprocessed</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61" name="Picture 18">
            <a:extLst>
              <a:ext uri="{FF2B5EF4-FFF2-40B4-BE49-F238E27FC236}">
                <a16:creationId xmlns:a16="http://schemas.microsoft.com/office/drawing/2014/main" id="{B4EBE738-80D4-D347-82D6-9741D9BEAC9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4114800"/>
            <a:ext cx="4140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4819" name="Rectangle 3">
            <a:extLst>
              <a:ext uri="{FF2B5EF4-FFF2-40B4-BE49-F238E27FC236}">
                <a16:creationId xmlns:a16="http://schemas.microsoft.com/office/drawing/2014/main" id="{1A64BD55-6097-9848-950B-8AA25BBEB714}"/>
              </a:ext>
            </a:extLst>
          </p:cNvPr>
          <p:cNvSpPr>
            <a:spLocks noChangeArrowheads="1"/>
          </p:cNvSpPr>
          <p:nvPr/>
        </p:nvSpPr>
        <p:spPr bwMode="auto">
          <a:xfrm>
            <a:off x="4572000" y="5029200"/>
            <a:ext cx="4419600" cy="304800"/>
          </a:xfrm>
          <a:prstGeom prst="rect">
            <a:avLst/>
          </a:prstGeom>
          <a:noFill/>
          <a:ln w="9525">
            <a:solidFill>
              <a:srgbClr val="FF00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grpSp>
        <p:nvGrpSpPr>
          <p:cNvPr id="40963" name="Group 4">
            <a:extLst>
              <a:ext uri="{FF2B5EF4-FFF2-40B4-BE49-F238E27FC236}">
                <a16:creationId xmlns:a16="http://schemas.microsoft.com/office/drawing/2014/main" id="{CE370F1A-FA93-AA4B-B4F8-CF4CBA31D61E}"/>
              </a:ext>
            </a:extLst>
          </p:cNvPr>
          <p:cNvGrpSpPr>
            <a:grpSpLocks/>
          </p:cNvGrpSpPr>
          <p:nvPr/>
        </p:nvGrpSpPr>
        <p:grpSpPr bwMode="auto">
          <a:xfrm>
            <a:off x="2667000" y="838200"/>
            <a:ext cx="381000" cy="762000"/>
            <a:chOff x="912" y="528"/>
            <a:chExt cx="240" cy="480"/>
          </a:xfrm>
        </p:grpSpPr>
        <p:sp>
          <p:nvSpPr>
            <p:cNvPr id="34821" name="Line 5">
              <a:extLst>
                <a:ext uri="{FF2B5EF4-FFF2-40B4-BE49-F238E27FC236}">
                  <a16:creationId xmlns:a16="http://schemas.microsoft.com/office/drawing/2014/main" id="{5045496C-3649-7D4D-A719-72933F7C823A}"/>
                </a:ext>
              </a:extLst>
            </p:cNvPr>
            <p:cNvSpPr>
              <a:spLocks noChangeShapeType="1"/>
            </p:cNvSpPr>
            <p:nvPr/>
          </p:nvSpPr>
          <p:spPr bwMode="auto">
            <a:xfrm>
              <a:off x="1008" y="816"/>
              <a:ext cx="0" cy="192"/>
            </a:xfrm>
            <a:prstGeom prst="line">
              <a:avLst/>
            </a:prstGeom>
            <a:noFill/>
            <a:ln w="28575">
              <a:solidFill>
                <a:srgbClr val="0000FF"/>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4822" name="Text Box 6">
              <a:extLst>
                <a:ext uri="{FF2B5EF4-FFF2-40B4-BE49-F238E27FC236}">
                  <a16:creationId xmlns:a16="http://schemas.microsoft.com/office/drawing/2014/main" id="{4EDA5626-F3F1-D543-BCDA-8C38F4FA90F5}"/>
                </a:ext>
              </a:extLst>
            </p:cNvPr>
            <p:cNvSpPr txBox="1">
              <a:spLocks noChangeArrowheads="1"/>
            </p:cNvSpPr>
            <p:nvPr/>
          </p:nvSpPr>
          <p:spPr bwMode="auto">
            <a:xfrm>
              <a:off x="912" y="528"/>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i</a:t>
              </a:r>
            </a:p>
          </p:txBody>
        </p:sp>
      </p:grpSp>
      <p:grpSp>
        <p:nvGrpSpPr>
          <p:cNvPr id="40964" name="Group 7">
            <a:extLst>
              <a:ext uri="{FF2B5EF4-FFF2-40B4-BE49-F238E27FC236}">
                <a16:creationId xmlns:a16="http://schemas.microsoft.com/office/drawing/2014/main" id="{4C70FF42-143E-634E-AF87-0AC3CB409F2F}"/>
              </a:ext>
            </a:extLst>
          </p:cNvPr>
          <p:cNvGrpSpPr>
            <a:grpSpLocks/>
          </p:cNvGrpSpPr>
          <p:nvPr/>
        </p:nvGrpSpPr>
        <p:grpSpPr bwMode="auto">
          <a:xfrm>
            <a:off x="4114800" y="838200"/>
            <a:ext cx="381000" cy="762000"/>
            <a:chOff x="1152" y="528"/>
            <a:chExt cx="240" cy="480"/>
          </a:xfrm>
        </p:grpSpPr>
        <p:sp>
          <p:nvSpPr>
            <p:cNvPr id="34824" name="Line 8">
              <a:extLst>
                <a:ext uri="{FF2B5EF4-FFF2-40B4-BE49-F238E27FC236}">
                  <a16:creationId xmlns:a16="http://schemas.microsoft.com/office/drawing/2014/main" id="{75706B94-2F79-BB46-A98E-20AFFFBD707D}"/>
                </a:ext>
              </a:extLst>
            </p:cNvPr>
            <p:cNvSpPr>
              <a:spLocks noChangeShapeType="1"/>
            </p:cNvSpPr>
            <p:nvPr/>
          </p:nvSpPr>
          <p:spPr bwMode="auto">
            <a:xfrm>
              <a:off x="1248" y="816"/>
              <a:ext cx="0" cy="192"/>
            </a:xfrm>
            <a:prstGeom prst="line">
              <a:avLst/>
            </a:prstGeom>
            <a:noFill/>
            <a:ln w="28575">
              <a:solidFill>
                <a:srgbClr val="00FF00"/>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4825" name="Text Box 9">
              <a:extLst>
                <a:ext uri="{FF2B5EF4-FFF2-40B4-BE49-F238E27FC236}">
                  <a16:creationId xmlns:a16="http://schemas.microsoft.com/office/drawing/2014/main" id="{FD99D7AF-AD39-2B48-BE56-4C2B9757FEEA}"/>
                </a:ext>
              </a:extLst>
            </p:cNvPr>
            <p:cNvSpPr txBox="1">
              <a:spLocks noChangeArrowheads="1"/>
            </p:cNvSpPr>
            <p:nvPr/>
          </p:nvSpPr>
          <p:spPr bwMode="auto">
            <a:xfrm>
              <a:off x="1152" y="528"/>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j</a:t>
              </a:r>
            </a:p>
          </p:txBody>
        </p:sp>
      </p:grpSp>
      <p:sp>
        <p:nvSpPr>
          <p:cNvPr id="34826" name="Text Box 10">
            <a:extLst>
              <a:ext uri="{FF2B5EF4-FFF2-40B4-BE49-F238E27FC236}">
                <a16:creationId xmlns:a16="http://schemas.microsoft.com/office/drawing/2014/main" id="{40700257-BD26-D84A-A04C-DF02460AA69A}"/>
              </a:ext>
            </a:extLst>
          </p:cNvPr>
          <p:cNvSpPr txBox="1">
            <a:spLocks noChangeArrowheads="1"/>
          </p:cNvSpPr>
          <p:nvPr/>
        </p:nvSpPr>
        <p:spPr bwMode="auto">
          <a:xfrm>
            <a:off x="1219200" y="1600200"/>
            <a:ext cx="4724400" cy="57943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3200"/>
              <a:t>… 5  1  2  7  8  4  3  6 …</a:t>
            </a:r>
          </a:p>
        </p:txBody>
      </p:sp>
      <p:grpSp>
        <p:nvGrpSpPr>
          <p:cNvPr id="40966" name="Group 11">
            <a:extLst>
              <a:ext uri="{FF2B5EF4-FFF2-40B4-BE49-F238E27FC236}">
                <a16:creationId xmlns:a16="http://schemas.microsoft.com/office/drawing/2014/main" id="{FE8ACF25-C66D-D44B-8EBE-3DC367BD6178}"/>
              </a:ext>
            </a:extLst>
          </p:cNvPr>
          <p:cNvGrpSpPr>
            <a:grpSpLocks/>
          </p:cNvGrpSpPr>
          <p:nvPr/>
        </p:nvGrpSpPr>
        <p:grpSpPr bwMode="auto">
          <a:xfrm>
            <a:off x="1828800" y="2209800"/>
            <a:ext cx="381000" cy="747713"/>
            <a:chOff x="1152" y="1392"/>
            <a:chExt cx="240" cy="471"/>
          </a:xfrm>
        </p:grpSpPr>
        <p:sp>
          <p:nvSpPr>
            <p:cNvPr id="34828" name="Line 12">
              <a:extLst>
                <a:ext uri="{FF2B5EF4-FFF2-40B4-BE49-F238E27FC236}">
                  <a16:creationId xmlns:a16="http://schemas.microsoft.com/office/drawing/2014/main" id="{4DC10CE1-9ECF-EC4B-A3B6-05A9AB2F4B4E}"/>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4829" name="Text Box 13">
              <a:extLst>
                <a:ext uri="{FF2B5EF4-FFF2-40B4-BE49-F238E27FC236}">
                  <a16:creationId xmlns:a16="http://schemas.microsoft.com/office/drawing/2014/main" id="{B14B28CB-A174-EA4A-B475-0FCFEADF1A63}"/>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p</a:t>
              </a:r>
            </a:p>
          </p:txBody>
        </p:sp>
      </p:grpSp>
      <p:grpSp>
        <p:nvGrpSpPr>
          <p:cNvPr id="40967" name="Group 14">
            <a:extLst>
              <a:ext uri="{FF2B5EF4-FFF2-40B4-BE49-F238E27FC236}">
                <a16:creationId xmlns:a16="http://schemas.microsoft.com/office/drawing/2014/main" id="{8EDEB71C-8E26-3048-8900-2E4206C3B463}"/>
              </a:ext>
            </a:extLst>
          </p:cNvPr>
          <p:cNvGrpSpPr>
            <a:grpSpLocks/>
          </p:cNvGrpSpPr>
          <p:nvPr/>
        </p:nvGrpSpPr>
        <p:grpSpPr bwMode="auto">
          <a:xfrm>
            <a:off x="4953000" y="2209800"/>
            <a:ext cx="381000" cy="747713"/>
            <a:chOff x="1152" y="1392"/>
            <a:chExt cx="240" cy="471"/>
          </a:xfrm>
        </p:grpSpPr>
        <p:sp>
          <p:nvSpPr>
            <p:cNvPr id="34831" name="Line 15">
              <a:extLst>
                <a:ext uri="{FF2B5EF4-FFF2-40B4-BE49-F238E27FC236}">
                  <a16:creationId xmlns:a16="http://schemas.microsoft.com/office/drawing/2014/main" id="{0FFBCE51-EAAC-2441-845E-416C82147456}"/>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4832" name="Text Box 16">
              <a:extLst>
                <a:ext uri="{FF2B5EF4-FFF2-40B4-BE49-F238E27FC236}">
                  <a16:creationId xmlns:a16="http://schemas.microsoft.com/office/drawing/2014/main" id="{3FC54A29-37DB-404A-9F53-7E21B6A746C3}"/>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r</a:t>
              </a:r>
            </a:p>
          </p:txBody>
        </p:sp>
      </p:gr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985" name="Picture 18">
            <a:extLst>
              <a:ext uri="{FF2B5EF4-FFF2-40B4-BE49-F238E27FC236}">
                <a16:creationId xmlns:a16="http://schemas.microsoft.com/office/drawing/2014/main" id="{43F855C1-B0A1-B94B-B5D8-B0BB716D514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4114800"/>
            <a:ext cx="4140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5843" name="Rectangle 3">
            <a:extLst>
              <a:ext uri="{FF2B5EF4-FFF2-40B4-BE49-F238E27FC236}">
                <a16:creationId xmlns:a16="http://schemas.microsoft.com/office/drawing/2014/main" id="{97154ABF-DC1A-2046-A15F-0909DFA9EF62}"/>
              </a:ext>
            </a:extLst>
          </p:cNvPr>
          <p:cNvSpPr>
            <a:spLocks noChangeArrowheads="1"/>
          </p:cNvSpPr>
          <p:nvPr/>
        </p:nvSpPr>
        <p:spPr bwMode="auto">
          <a:xfrm>
            <a:off x="4572000" y="5029200"/>
            <a:ext cx="4419600" cy="304800"/>
          </a:xfrm>
          <a:prstGeom prst="rect">
            <a:avLst/>
          </a:prstGeom>
          <a:noFill/>
          <a:ln w="9525">
            <a:solidFill>
              <a:srgbClr val="FF00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grpSp>
        <p:nvGrpSpPr>
          <p:cNvPr id="41987" name="Group 4">
            <a:extLst>
              <a:ext uri="{FF2B5EF4-FFF2-40B4-BE49-F238E27FC236}">
                <a16:creationId xmlns:a16="http://schemas.microsoft.com/office/drawing/2014/main" id="{2FA280B9-C563-0A42-9276-62B8B123B51C}"/>
              </a:ext>
            </a:extLst>
          </p:cNvPr>
          <p:cNvGrpSpPr>
            <a:grpSpLocks/>
          </p:cNvGrpSpPr>
          <p:nvPr/>
        </p:nvGrpSpPr>
        <p:grpSpPr bwMode="auto">
          <a:xfrm>
            <a:off x="3124200" y="838200"/>
            <a:ext cx="381000" cy="762000"/>
            <a:chOff x="912" y="528"/>
            <a:chExt cx="240" cy="480"/>
          </a:xfrm>
        </p:grpSpPr>
        <p:sp>
          <p:nvSpPr>
            <p:cNvPr id="35845" name="Line 5">
              <a:extLst>
                <a:ext uri="{FF2B5EF4-FFF2-40B4-BE49-F238E27FC236}">
                  <a16:creationId xmlns:a16="http://schemas.microsoft.com/office/drawing/2014/main" id="{3FF71C2D-712A-004E-A41D-F64C15620111}"/>
                </a:ext>
              </a:extLst>
            </p:cNvPr>
            <p:cNvSpPr>
              <a:spLocks noChangeShapeType="1"/>
            </p:cNvSpPr>
            <p:nvPr/>
          </p:nvSpPr>
          <p:spPr bwMode="auto">
            <a:xfrm>
              <a:off x="1008" y="816"/>
              <a:ext cx="0" cy="192"/>
            </a:xfrm>
            <a:prstGeom prst="line">
              <a:avLst/>
            </a:prstGeom>
            <a:noFill/>
            <a:ln w="28575">
              <a:solidFill>
                <a:srgbClr val="0000FF"/>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5846" name="Text Box 6">
              <a:extLst>
                <a:ext uri="{FF2B5EF4-FFF2-40B4-BE49-F238E27FC236}">
                  <a16:creationId xmlns:a16="http://schemas.microsoft.com/office/drawing/2014/main" id="{DD535807-DE53-9B4E-BCEC-7DC5E0B8D903}"/>
                </a:ext>
              </a:extLst>
            </p:cNvPr>
            <p:cNvSpPr txBox="1">
              <a:spLocks noChangeArrowheads="1"/>
            </p:cNvSpPr>
            <p:nvPr/>
          </p:nvSpPr>
          <p:spPr bwMode="auto">
            <a:xfrm>
              <a:off x="912" y="528"/>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i</a:t>
              </a:r>
            </a:p>
          </p:txBody>
        </p:sp>
      </p:grpSp>
      <p:grpSp>
        <p:nvGrpSpPr>
          <p:cNvPr id="41988" name="Group 7">
            <a:extLst>
              <a:ext uri="{FF2B5EF4-FFF2-40B4-BE49-F238E27FC236}">
                <a16:creationId xmlns:a16="http://schemas.microsoft.com/office/drawing/2014/main" id="{FC3C33C5-75AE-5B48-9B70-C9465BA09718}"/>
              </a:ext>
            </a:extLst>
          </p:cNvPr>
          <p:cNvGrpSpPr>
            <a:grpSpLocks/>
          </p:cNvGrpSpPr>
          <p:nvPr/>
        </p:nvGrpSpPr>
        <p:grpSpPr bwMode="auto">
          <a:xfrm>
            <a:off x="4495800" y="838200"/>
            <a:ext cx="381000" cy="762000"/>
            <a:chOff x="1152" y="528"/>
            <a:chExt cx="240" cy="480"/>
          </a:xfrm>
        </p:grpSpPr>
        <p:sp>
          <p:nvSpPr>
            <p:cNvPr id="35848" name="Line 8">
              <a:extLst>
                <a:ext uri="{FF2B5EF4-FFF2-40B4-BE49-F238E27FC236}">
                  <a16:creationId xmlns:a16="http://schemas.microsoft.com/office/drawing/2014/main" id="{77727F1C-5DB4-FC43-B303-597CD88AE226}"/>
                </a:ext>
              </a:extLst>
            </p:cNvPr>
            <p:cNvSpPr>
              <a:spLocks noChangeShapeType="1"/>
            </p:cNvSpPr>
            <p:nvPr/>
          </p:nvSpPr>
          <p:spPr bwMode="auto">
            <a:xfrm>
              <a:off x="1248" y="816"/>
              <a:ext cx="0" cy="192"/>
            </a:xfrm>
            <a:prstGeom prst="line">
              <a:avLst/>
            </a:prstGeom>
            <a:noFill/>
            <a:ln w="28575">
              <a:solidFill>
                <a:srgbClr val="00FF00"/>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5849" name="Text Box 9">
              <a:extLst>
                <a:ext uri="{FF2B5EF4-FFF2-40B4-BE49-F238E27FC236}">
                  <a16:creationId xmlns:a16="http://schemas.microsoft.com/office/drawing/2014/main" id="{163CB6B7-1C91-9F4A-B7E8-F61E02175EA7}"/>
                </a:ext>
              </a:extLst>
            </p:cNvPr>
            <p:cNvSpPr txBox="1">
              <a:spLocks noChangeArrowheads="1"/>
            </p:cNvSpPr>
            <p:nvPr/>
          </p:nvSpPr>
          <p:spPr bwMode="auto">
            <a:xfrm>
              <a:off x="1152" y="528"/>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j</a:t>
              </a:r>
            </a:p>
          </p:txBody>
        </p:sp>
      </p:grpSp>
      <p:sp>
        <p:nvSpPr>
          <p:cNvPr id="35850" name="Text Box 10">
            <a:extLst>
              <a:ext uri="{FF2B5EF4-FFF2-40B4-BE49-F238E27FC236}">
                <a16:creationId xmlns:a16="http://schemas.microsoft.com/office/drawing/2014/main" id="{CFFDE0ED-B5D1-014B-BD4B-FF088681429E}"/>
              </a:ext>
            </a:extLst>
          </p:cNvPr>
          <p:cNvSpPr txBox="1">
            <a:spLocks noChangeArrowheads="1"/>
          </p:cNvSpPr>
          <p:nvPr/>
        </p:nvSpPr>
        <p:spPr bwMode="auto">
          <a:xfrm>
            <a:off x="1219200" y="1600200"/>
            <a:ext cx="4724400" cy="57943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3200"/>
              <a:t>… 5  1  2  </a:t>
            </a:r>
            <a:r>
              <a:rPr lang="en-US" altLang="en-US" sz="3200">
                <a:solidFill>
                  <a:srgbClr val="FF0000"/>
                </a:solidFill>
              </a:rPr>
              <a:t>4</a:t>
            </a:r>
            <a:r>
              <a:rPr lang="en-US" altLang="en-US" sz="3200"/>
              <a:t>  8  </a:t>
            </a:r>
            <a:r>
              <a:rPr lang="en-US" altLang="en-US" sz="3200">
                <a:solidFill>
                  <a:srgbClr val="FF0000"/>
                </a:solidFill>
              </a:rPr>
              <a:t>7</a:t>
            </a:r>
            <a:r>
              <a:rPr lang="en-US" altLang="en-US" sz="3200"/>
              <a:t>  3  6 …</a:t>
            </a:r>
          </a:p>
        </p:txBody>
      </p:sp>
      <p:grpSp>
        <p:nvGrpSpPr>
          <p:cNvPr id="41990" name="Group 11">
            <a:extLst>
              <a:ext uri="{FF2B5EF4-FFF2-40B4-BE49-F238E27FC236}">
                <a16:creationId xmlns:a16="http://schemas.microsoft.com/office/drawing/2014/main" id="{BC69878D-01C1-2F4C-B079-F01E9514DE6E}"/>
              </a:ext>
            </a:extLst>
          </p:cNvPr>
          <p:cNvGrpSpPr>
            <a:grpSpLocks/>
          </p:cNvGrpSpPr>
          <p:nvPr/>
        </p:nvGrpSpPr>
        <p:grpSpPr bwMode="auto">
          <a:xfrm>
            <a:off x="1828800" y="2209800"/>
            <a:ext cx="381000" cy="747713"/>
            <a:chOff x="1152" y="1392"/>
            <a:chExt cx="240" cy="471"/>
          </a:xfrm>
        </p:grpSpPr>
        <p:sp>
          <p:nvSpPr>
            <p:cNvPr id="35852" name="Line 12">
              <a:extLst>
                <a:ext uri="{FF2B5EF4-FFF2-40B4-BE49-F238E27FC236}">
                  <a16:creationId xmlns:a16="http://schemas.microsoft.com/office/drawing/2014/main" id="{9424BBAC-817F-3541-A73B-20E46BCCA0C4}"/>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5853" name="Text Box 13">
              <a:extLst>
                <a:ext uri="{FF2B5EF4-FFF2-40B4-BE49-F238E27FC236}">
                  <a16:creationId xmlns:a16="http://schemas.microsoft.com/office/drawing/2014/main" id="{8A384B73-A134-8D45-95A4-94A7931192CC}"/>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p</a:t>
              </a:r>
            </a:p>
          </p:txBody>
        </p:sp>
      </p:grpSp>
      <p:grpSp>
        <p:nvGrpSpPr>
          <p:cNvPr id="41991" name="Group 14">
            <a:extLst>
              <a:ext uri="{FF2B5EF4-FFF2-40B4-BE49-F238E27FC236}">
                <a16:creationId xmlns:a16="http://schemas.microsoft.com/office/drawing/2014/main" id="{017FFDD6-CC4E-B942-8575-70BCFCCAF7BD}"/>
              </a:ext>
            </a:extLst>
          </p:cNvPr>
          <p:cNvGrpSpPr>
            <a:grpSpLocks/>
          </p:cNvGrpSpPr>
          <p:nvPr/>
        </p:nvGrpSpPr>
        <p:grpSpPr bwMode="auto">
          <a:xfrm>
            <a:off x="4953000" y="2209800"/>
            <a:ext cx="381000" cy="747713"/>
            <a:chOff x="1152" y="1392"/>
            <a:chExt cx="240" cy="471"/>
          </a:xfrm>
        </p:grpSpPr>
        <p:sp>
          <p:nvSpPr>
            <p:cNvPr id="35855" name="Line 15">
              <a:extLst>
                <a:ext uri="{FF2B5EF4-FFF2-40B4-BE49-F238E27FC236}">
                  <a16:creationId xmlns:a16="http://schemas.microsoft.com/office/drawing/2014/main" id="{CB89C8B2-FA49-7540-B45A-E5B76B17B450}"/>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5856" name="Text Box 16">
              <a:extLst>
                <a:ext uri="{FF2B5EF4-FFF2-40B4-BE49-F238E27FC236}">
                  <a16:creationId xmlns:a16="http://schemas.microsoft.com/office/drawing/2014/main" id="{DF33945E-B014-6E45-91A1-D4F961580417}"/>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r</a:t>
              </a:r>
            </a:p>
          </p:txBody>
        </p:sp>
      </p:gr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3009" name="Picture 18">
            <a:extLst>
              <a:ext uri="{FF2B5EF4-FFF2-40B4-BE49-F238E27FC236}">
                <a16:creationId xmlns:a16="http://schemas.microsoft.com/office/drawing/2014/main" id="{1A7A4047-6611-4A46-AB23-9621249FAFFB}"/>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4114800"/>
            <a:ext cx="4140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6867" name="Rectangle 3">
            <a:extLst>
              <a:ext uri="{FF2B5EF4-FFF2-40B4-BE49-F238E27FC236}">
                <a16:creationId xmlns:a16="http://schemas.microsoft.com/office/drawing/2014/main" id="{CB3760B0-99B2-1941-8D57-811F46F1D167}"/>
              </a:ext>
            </a:extLst>
          </p:cNvPr>
          <p:cNvSpPr>
            <a:spLocks noChangeArrowheads="1"/>
          </p:cNvSpPr>
          <p:nvPr/>
        </p:nvSpPr>
        <p:spPr bwMode="auto">
          <a:xfrm>
            <a:off x="4572000" y="5029200"/>
            <a:ext cx="4419600" cy="304800"/>
          </a:xfrm>
          <a:prstGeom prst="rect">
            <a:avLst/>
          </a:prstGeom>
          <a:noFill/>
          <a:ln w="9525">
            <a:solidFill>
              <a:srgbClr val="FF00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grpSp>
        <p:nvGrpSpPr>
          <p:cNvPr id="43011" name="Group 4">
            <a:extLst>
              <a:ext uri="{FF2B5EF4-FFF2-40B4-BE49-F238E27FC236}">
                <a16:creationId xmlns:a16="http://schemas.microsoft.com/office/drawing/2014/main" id="{D0E7C7A0-A235-3342-A6B4-DC3C30C97B09}"/>
              </a:ext>
            </a:extLst>
          </p:cNvPr>
          <p:cNvGrpSpPr>
            <a:grpSpLocks/>
          </p:cNvGrpSpPr>
          <p:nvPr/>
        </p:nvGrpSpPr>
        <p:grpSpPr bwMode="auto">
          <a:xfrm>
            <a:off x="3581400" y="838200"/>
            <a:ext cx="381000" cy="762000"/>
            <a:chOff x="912" y="528"/>
            <a:chExt cx="240" cy="480"/>
          </a:xfrm>
        </p:grpSpPr>
        <p:sp>
          <p:nvSpPr>
            <p:cNvPr id="36869" name="Line 5">
              <a:extLst>
                <a:ext uri="{FF2B5EF4-FFF2-40B4-BE49-F238E27FC236}">
                  <a16:creationId xmlns:a16="http://schemas.microsoft.com/office/drawing/2014/main" id="{0E423F72-A479-8347-8071-9A13C78D11C0}"/>
                </a:ext>
              </a:extLst>
            </p:cNvPr>
            <p:cNvSpPr>
              <a:spLocks noChangeShapeType="1"/>
            </p:cNvSpPr>
            <p:nvPr/>
          </p:nvSpPr>
          <p:spPr bwMode="auto">
            <a:xfrm>
              <a:off x="1008" y="816"/>
              <a:ext cx="0" cy="192"/>
            </a:xfrm>
            <a:prstGeom prst="line">
              <a:avLst/>
            </a:prstGeom>
            <a:noFill/>
            <a:ln w="28575">
              <a:solidFill>
                <a:srgbClr val="0000FF"/>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6870" name="Text Box 6">
              <a:extLst>
                <a:ext uri="{FF2B5EF4-FFF2-40B4-BE49-F238E27FC236}">
                  <a16:creationId xmlns:a16="http://schemas.microsoft.com/office/drawing/2014/main" id="{BB2248FB-5397-D74E-A94E-650B2B59121E}"/>
                </a:ext>
              </a:extLst>
            </p:cNvPr>
            <p:cNvSpPr txBox="1">
              <a:spLocks noChangeArrowheads="1"/>
            </p:cNvSpPr>
            <p:nvPr/>
          </p:nvSpPr>
          <p:spPr bwMode="auto">
            <a:xfrm>
              <a:off x="912" y="528"/>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i</a:t>
              </a:r>
            </a:p>
          </p:txBody>
        </p:sp>
      </p:grpSp>
      <p:grpSp>
        <p:nvGrpSpPr>
          <p:cNvPr id="43012" name="Group 7">
            <a:extLst>
              <a:ext uri="{FF2B5EF4-FFF2-40B4-BE49-F238E27FC236}">
                <a16:creationId xmlns:a16="http://schemas.microsoft.com/office/drawing/2014/main" id="{C2818EDA-46B3-4C46-9BCD-FEC390A66D8A}"/>
              </a:ext>
            </a:extLst>
          </p:cNvPr>
          <p:cNvGrpSpPr>
            <a:grpSpLocks/>
          </p:cNvGrpSpPr>
          <p:nvPr/>
        </p:nvGrpSpPr>
        <p:grpSpPr bwMode="auto">
          <a:xfrm>
            <a:off x="4953000" y="838200"/>
            <a:ext cx="381000" cy="762000"/>
            <a:chOff x="1152" y="528"/>
            <a:chExt cx="240" cy="480"/>
          </a:xfrm>
        </p:grpSpPr>
        <p:sp>
          <p:nvSpPr>
            <p:cNvPr id="36872" name="Line 8">
              <a:extLst>
                <a:ext uri="{FF2B5EF4-FFF2-40B4-BE49-F238E27FC236}">
                  <a16:creationId xmlns:a16="http://schemas.microsoft.com/office/drawing/2014/main" id="{D69C6232-F6F8-834C-90FD-8E9D4EF37534}"/>
                </a:ext>
              </a:extLst>
            </p:cNvPr>
            <p:cNvSpPr>
              <a:spLocks noChangeShapeType="1"/>
            </p:cNvSpPr>
            <p:nvPr/>
          </p:nvSpPr>
          <p:spPr bwMode="auto">
            <a:xfrm>
              <a:off x="1248" y="816"/>
              <a:ext cx="0" cy="192"/>
            </a:xfrm>
            <a:prstGeom prst="line">
              <a:avLst/>
            </a:prstGeom>
            <a:noFill/>
            <a:ln w="28575">
              <a:solidFill>
                <a:srgbClr val="00FF00"/>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6873" name="Text Box 9">
              <a:extLst>
                <a:ext uri="{FF2B5EF4-FFF2-40B4-BE49-F238E27FC236}">
                  <a16:creationId xmlns:a16="http://schemas.microsoft.com/office/drawing/2014/main" id="{0C7B20FF-947B-8845-9819-79146B96A89D}"/>
                </a:ext>
              </a:extLst>
            </p:cNvPr>
            <p:cNvSpPr txBox="1">
              <a:spLocks noChangeArrowheads="1"/>
            </p:cNvSpPr>
            <p:nvPr/>
          </p:nvSpPr>
          <p:spPr bwMode="auto">
            <a:xfrm>
              <a:off x="1152" y="528"/>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j</a:t>
              </a:r>
            </a:p>
          </p:txBody>
        </p:sp>
      </p:grpSp>
      <p:sp>
        <p:nvSpPr>
          <p:cNvPr id="36874" name="Text Box 10">
            <a:extLst>
              <a:ext uri="{FF2B5EF4-FFF2-40B4-BE49-F238E27FC236}">
                <a16:creationId xmlns:a16="http://schemas.microsoft.com/office/drawing/2014/main" id="{9DEE80E3-A740-DE42-BB71-1562C6BEC39B}"/>
              </a:ext>
            </a:extLst>
          </p:cNvPr>
          <p:cNvSpPr txBox="1">
            <a:spLocks noChangeArrowheads="1"/>
          </p:cNvSpPr>
          <p:nvPr/>
        </p:nvSpPr>
        <p:spPr bwMode="auto">
          <a:xfrm>
            <a:off x="1219200" y="1600200"/>
            <a:ext cx="4724400" cy="57943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3200"/>
              <a:t>… 5  1  2  4  </a:t>
            </a:r>
            <a:r>
              <a:rPr lang="en-US" altLang="en-US" sz="3200">
                <a:solidFill>
                  <a:srgbClr val="FF0000"/>
                </a:solidFill>
              </a:rPr>
              <a:t>3</a:t>
            </a:r>
            <a:r>
              <a:rPr lang="en-US" altLang="en-US" sz="3200"/>
              <a:t>  7  </a:t>
            </a:r>
            <a:r>
              <a:rPr lang="en-US" altLang="en-US" sz="3200">
                <a:solidFill>
                  <a:srgbClr val="FF0000"/>
                </a:solidFill>
              </a:rPr>
              <a:t>8</a:t>
            </a:r>
            <a:r>
              <a:rPr lang="en-US" altLang="en-US" sz="3200"/>
              <a:t>  6 …</a:t>
            </a:r>
          </a:p>
        </p:txBody>
      </p:sp>
      <p:grpSp>
        <p:nvGrpSpPr>
          <p:cNvPr id="43014" name="Group 11">
            <a:extLst>
              <a:ext uri="{FF2B5EF4-FFF2-40B4-BE49-F238E27FC236}">
                <a16:creationId xmlns:a16="http://schemas.microsoft.com/office/drawing/2014/main" id="{1FE56EE4-1ECF-0940-80F5-F2DC673EEC8B}"/>
              </a:ext>
            </a:extLst>
          </p:cNvPr>
          <p:cNvGrpSpPr>
            <a:grpSpLocks/>
          </p:cNvGrpSpPr>
          <p:nvPr/>
        </p:nvGrpSpPr>
        <p:grpSpPr bwMode="auto">
          <a:xfrm>
            <a:off x="1828800" y="2209800"/>
            <a:ext cx="381000" cy="747713"/>
            <a:chOff x="1152" y="1392"/>
            <a:chExt cx="240" cy="471"/>
          </a:xfrm>
        </p:grpSpPr>
        <p:sp>
          <p:nvSpPr>
            <p:cNvPr id="36876" name="Line 12">
              <a:extLst>
                <a:ext uri="{FF2B5EF4-FFF2-40B4-BE49-F238E27FC236}">
                  <a16:creationId xmlns:a16="http://schemas.microsoft.com/office/drawing/2014/main" id="{1838ADB6-117E-474A-8020-272D51FE7126}"/>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6877" name="Text Box 13">
              <a:extLst>
                <a:ext uri="{FF2B5EF4-FFF2-40B4-BE49-F238E27FC236}">
                  <a16:creationId xmlns:a16="http://schemas.microsoft.com/office/drawing/2014/main" id="{7D21483D-DB18-394C-AE71-41F22637B6E3}"/>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p</a:t>
              </a:r>
            </a:p>
          </p:txBody>
        </p:sp>
      </p:grpSp>
      <p:grpSp>
        <p:nvGrpSpPr>
          <p:cNvPr id="43015" name="Group 14">
            <a:extLst>
              <a:ext uri="{FF2B5EF4-FFF2-40B4-BE49-F238E27FC236}">
                <a16:creationId xmlns:a16="http://schemas.microsoft.com/office/drawing/2014/main" id="{A2C72ED9-497D-0247-A5AF-742E898DD31C}"/>
              </a:ext>
            </a:extLst>
          </p:cNvPr>
          <p:cNvGrpSpPr>
            <a:grpSpLocks/>
          </p:cNvGrpSpPr>
          <p:nvPr/>
        </p:nvGrpSpPr>
        <p:grpSpPr bwMode="auto">
          <a:xfrm>
            <a:off x="4953000" y="2209800"/>
            <a:ext cx="381000" cy="747713"/>
            <a:chOff x="1152" y="1392"/>
            <a:chExt cx="240" cy="471"/>
          </a:xfrm>
        </p:grpSpPr>
        <p:sp>
          <p:nvSpPr>
            <p:cNvPr id="36879" name="Line 15">
              <a:extLst>
                <a:ext uri="{FF2B5EF4-FFF2-40B4-BE49-F238E27FC236}">
                  <a16:creationId xmlns:a16="http://schemas.microsoft.com/office/drawing/2014/main" id="{CD87E14F-70B5-634B-934D-951E5D688E1D}"/>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6880" name="Text Box 16">
              <a:extLst>
                <a:ext uri="{FF2B5EF4-FFF2-40B4-BE49-F238E27FC236}">
                  <a16:creationId xmlns:a16="http://schemas.microsoft.com/office/drawing/2014/main" id="{233CEFCA-E6D4-B347-8CFC-0DA3DF8FC5B7}"/>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r</a:t>
              </a:r>
            </a:p>
          </p:txBody>
        </p:sp>
      </p:gr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033" name="Picture 18">
            <a:extLst>
              <a:ext uri="{FF2B5EF4-FFF2-40B4-BE49-F238E27FC236}">
                <a16:creationId xmlns:a16="http://schemas.microsoft.com/office/drawing/2014/main" id="{009581D4-4245-5544-B13B-34851D568B9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4114800"/>
            <a:ext cx="4140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7891" name="Rectangle 3">
            <a:extLst>
              <a:ext uri="{FF2B5EF4-FFF2-40B4-BE49-F238E27FC236}">
                <a16:creationId xmlns:a16="http://schemas.microsoft.com/office/drawing/2014/main" id="{88524FA8-0B49-1D4A-A28E-7A101E8E7A64}"/>
              </a:ext>
            </a:extLst>
          </p:cNvPr>
          <p:cNvSpPr>
            <a:spLocks noChangeArrowheads="1"/>
          </p:cNvSpPr>
          <p:nvPr/>
        </p:nvSpPr>
        <p:spPr bwMode="auto">
          <a:xfrm>
            <a:off x="4572000" y="5867400"/>
            <a:ext cx="4419600" cy="304800"/>
          </a:xfrm>
          <a:prstGeom prst="rect">
            <a:avLst/>
          </a:prstGeom>
          <a:noFill/>
          <a:ln w="9525">
            <a:solidFill>
              <a:srgbClr val="FF00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grpSp>
        <p:nvGrpSpPr>
          <p:cNvPr id="44035" name="Group 4">
            <a:extLst>
              <a:ext uri="{FF2B5EF4-FFF2-40B4-BE49-F238E27FC236}">
                <a16:creationId xmlns:a16="http://schemas.microsoft.com/office/drawing/2014/main" id="{5CAA095A-1895-2D4F-98A3-AC0190797B0C}"/>
              </a:ext>
            </a:extLst>
          </p:cNvPr>
          <p:cNvGrpSpPr>
            <a:grpSpLocks/>
          </p:cNvGrpSpPr>
          <p:nvPr/>
        </p:nvGrpSpPr>
        <p:grpSpPr bwMode="auto">
          <a:xfrm>
            <a:off x="3581400" y="838200"/>
            <a:ext cx="381000" cy="762000"/>
            <a:chOff x="912" y="528"/>
            <a:chExt cx="240" cy="480"/>
          </a:xfrm>
        </p:grpSpPr>
        <p:sp>
          <p:nvSpPr>
            <p:cNvPr id="37893" name="Line 5">
              <a:extLst>
                <a:ext uri="{FF2B5EF4-FFF2-40B4-BE49-F238E27FC236}">
                  <a16:creationId xmlns:a16="http://schemas.microsoft.com/office/drawing/2014/main" id="{34F192FB-45CB-DD4A-9D4C-74867002DFA7}"/>
                </a:ext>
              </a:extLst>
            </p:cNvPr>
            <p:cNvSpPr>
              <a:spLocks noChangeShapeType="1"/>
            </p:cNvSpPr>
            <p:nvPr/>
          </p:nvSpPr>
          <p:spPr bwMode="auto">
            <a:xfrm>
              <a:off x="1008" y="816"/>
              <a:ext cx="0" cy="192"/>
            </a:xfrm>
            <a:prstGeom prst="line">
              <a:avLst/>
            </a:prstGeom>
            <a:noFill/>
            <a:ln w="28575">
              <a:solidFill>
                <a:srgbClr val="0000FF"/>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7894" name="Text Box 6">
              <a:extLst>
                <a:ext uri="{FF2B5EF4-FFF2-40B4-BE49-F238E27FC236}">
                  <a16:creationId xmlns:a16="http://schemas.microsoft.com/office/drawing/2014/main" id="{840521AB-82AF-0940-A928-1C1529C4F9AF}"/>
                </a:ext>
              </a:extLst>
            </p:cNvPr>
            <p:cNvSpPr txBox="1">
              <a:spLocks noChangeArrowheads="1"/>
            </p:cNvSpPr>
            <p:nvPr/>
          </p:nvSpPr>
          <p:spPr bwMode="auto">
            <a:xfrm>
              <a:off x="912" y="528"/>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i</a:t>
              </a:r>
            </a:p>
          </p:txBody>
        </p:sp>
      </p:grpSp>
      <p:grpSp>
        <p:nvGrpSpPr>
          <p:cNvPr id="44036" name="Group 7">
            <a:extLst>
              <a:ext uri="{FF2B5EF4-FFF2-40B4-BE49-F238E27FC236}">
                <a16:creationId xmlns:a16="http://schemas.microsoft.com/office/drawing/2014/main" id="{635E09BA-31A5-8D44-827D-DA656D99F6B0}"/>
              </a:ext>
            </a:extLst>
          </p:cNvPr>
          <p:cNvGrpSpPr>
            <a:grpSpLocks/>
          </p:cNvGrpSpPr>
          <p:nvPr/>
        </p:nvGrpSpPr>
        <p:grpSpPr bwMode="auto">
          <a:xfrm>
            <a:off x="4953000" y="838200"/>
            <a:ext cx="381000" cy="762000"/>
            <a:chOff x="1152" y="528"/>
            <a:chExt cx="240" cy="480"/>
          </a:xfrm>
        </p:grpSpPr>
        <p:sp>
          <p:nvSpPr>
            <p:cNvPr id="37896" name="Line 8">
              <a:extLst>
                <a:ext uri="{FF2B5EF4-FFF2-40B4-BE49-F238E27FC236}">
                  <a16:creationId xmlns:a16="http://schemas.microsoft.com/office/drawing/2014/main" id="{102612D4-F877-6340-B3BA-2E3F55DBDBE5}"/>
                </a:ext>
              </a:extLst>
            </p:cNvPr>
            <p:cNvSpPr>
              <a:spLocks noChangeShapeType="1"/>
            </p:cNvSpPr>
            <p:nvPr/>
          </p:nvSpPr>
          <p:spPr bwMode="auto">
            <a:xfrm>
              <a:off x="1248" y="816"/>
              <a:ext cx="0" cy="192"/>
            </a:xfrm>
            <a:prstGeom prst="line">
              <a:avLst/>
            </a:prstGeom>
            <a:noFill/>
            <a:ln w="28575">
              <a:solidFill>
                <a:srgbClr val="00FF00"/>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7897" name="Text Box 9">
              <a:extLst>
                <a:ext uri="{FF2B5EF4-FFF2-40B4-BE49-F238E27FC236}">
                  <a16:creationId xmlns:a16="http://schemas.microsoft.com/office/drawing/2014/main" id="{D23A4B66-2256-A040-9BB7-E01F4EFFDB15}"/>
                </a:ext>
              </a:extLst>
            </p:cNvPr>
            <p:cNvSpPr txBox="1">
              <a:spLocks noChangeArrowheads="1"/>
            </p:cNvSpPr>
            <p:nvPr/>
          </p:nvSpPr>
          <p:spPr bwMode="auto">
            <a:xfrm>
              <a:off x="1152" y="528"/>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j</a:t>
              </a:r>
            </a:p>
          </p:txBody>
        </p:sp>
      </p:grpSp>
      <p:sp>
        <p:nvSpPr>
          <p:cNvPr id="37898" name="Text Box 10">
            <a:extLst>
              <a:ext uri="{FF2B5EF4-FFF2-40B4-BE49-F238E27FC236}">
                <a16:creationId xmlns:a16="http://schemas.microsoft.com/office/drawing/2014/main" id="{9C68379F-8A8D-C04A-AA4A-3CA4C1224503}"/>
              </a:ext>
            </a:extLst>
          </p:cNvPr>
          <p:cNvSpPr txBox="1">
            <a:spLocks noChangeArrowheads="1"/>
          </p:cNvSpPr>
          <p:nvPr/>
        </p:nvSpPr>
        <p:spPr bwMode="auto">
          <a:xfrm>
            <a:off x="1219200" y="1600200"/>
            <a:ext cx="4724400" cy="57943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3200"/>
              <a:t>… 5  1  2  4  3  </a:t>
            </a:r>
            <a:r>
              <a:rPr lang="en-US" altLang="en-US" sz="3200">
                <a:solidFill>
                  <a:srgbClr val="FF0000"/>
                </a:solidFill>
              </a:rPr>
              <a:t>6</a:t>
            </a:r>
            <a:r>
              <a:rPr lang="en-US" altLang="en-US" sz="3200"/>
              <a:t>  8  </a:t>
            </a:r>
            <a:r>
              <a:rPr lang="en-US" altLang="en-US" sz="3200">
                <a:solidFill>
                  <a:srgbClr val="FF0000"/>
                </a:solidFill>
              </a:rPr>
              <a:t>7</a:t>
            </a:r>
            <a:r>
              <a:rPr lang="en-US" altLang="en-US" sz="3200"/>
              <a:t> …</a:t>
            </a:r>
          </a:p>
        </p:txBody>
      </p:sp>
      <p:grpSp>
        <p:nvGrpSpPr>
          <p:cNvPr id="44038" name="Group 11">
            <a:extLst>
              <a:ext uri="{FF2B5EF4-FFF2-40B4-BE49-F238E27FC236}">
                <a16:creationId xmlns:a16="http://schemas.microsoft.com/office/drawing/2014/main" id="{4BC5673D-0447-FC4B-BEDA-38B1A339581F}"/>
              </a:ext>
            </a:extLst>
          </p:cNvPr>
          <p:cNvGrpSpPr>
            <a:grpSpLocks/>
          </p:cNvGrpSpPr>
          <p:nvPr/>
        </p:nvGrpSpPr>
        <p:grpSpPr bwMode="auto">
          <a:xfrm>
            <a:off x="1828800" y="2209800"/>
            <a:ext cx="381000" cy="747713"/>
            <a:chOff x="1152" y="1392"/>
            <a:chExt cx="240" cy="471"/>
          </a:xfrm>
        </p:grpSpPr>
        <p:sp>
          <p:nvSpPr>
            <p:cNvPr id="37900" name="Line 12">
              <a:extLst>
                <a:ext uri="{FF2B5EF4-FFF2-40B4-BE49-F238E27FC236}">
                  <a16:creationId xmlns:a16="http://schemas.microsoft.com/office/drawing/2014/main" id="{EC08E21C-368E-3649-A6AF-B6ACB6447DA3}"/>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7901" name="Text Box 13">
              <a:extLst>
                <a:ext uri="{FF2B5EF4-FFF2-40B4-BE49-F238E27FC236}">
                  <a16:creationId xmlns:a16="http://schemas.microsoft.com/office/drawing/2014/main" id="{8DB7944C-BE51-724E-BEDA-A681A3EA8D84}"/>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p</a:t>
              </a:r>
            </a:p>
          </p:txBody>
        </p:sp>
      </p:grpSp>
      <p:grpSp>
        <p:nvGrpSpPr>
          <p:cNvPr id="44039" name="Group 14">
            <a:extLst>
              <a:ext uri="{FF2B5EF4-FFF2-40B4-BE49-F238E27FC236}">
                <a16:creationId xmlns:a16="http://schemas.microsoft.com/office/drawing/2014/main" id="{DF39AA3D-E6CD-9F41-92CB-E13A7CC14655}"/>
              </a:ext>
            </a:extLst>
          </p:cNvPr>
          <p:cNvGrpSpPr>
            <a:grpSpLocks/>
          </p:cNvGrpSpPr>
          <p:nvPr/>
        </p:nvGrpSpPr>
        <p:grpSpPr bwMode="auto">
          <a:xfrm>
            <a:off x="4953000" y="2209800"/>
            <a:ext cx="381000" cy="747713"/>
            <a:chOff x="1152" y="1392"/>
            <a:chExt cx="240" cy="471"/>
          </a:xfrm>
        </p:grpSpPr>
        <p:sp>
          <p:nvSpPr>
            <p:cNvPr id="37903" name="Line 15">
              <a:extLst>
                <a:ext uri="{FF2B5EF4-FFF2-40B4-BE49-F238E27FC236}">
                  <a16:creationId xmlns:a16="http://schemas.microsoft.com/office/drawing/2014/main" id="{F51E658F-06FD-DC4E-84D8-D35C05EC48C5}"/>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7904" name="Text Box 16">
              <a:extLst>
                <a:ext uri="{FF2B5EF4-FFF2-40B4-BE49-F238E27FC236}">
                  <a16:creationId xmlns:a16="http://schemas.microsoft.com/office/drawing/2014/main" id="{12F70596-ABEE-0E45-AECB-B80075D4CECD}"/>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r</a:t>
              </a:r>
            </a:p>
          </p:txBody>
        </p:sp>
      </p:gr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5057" name="Picture 19">
            <a:extLst>
              <a:ext uri="{FF2B5EF4-FFF2-40B4-BE49-F238E27FC236}">
                <a16:creationId xmlns:a16="http://schemas.microsoft.com/office/drawing/2014/main" id="{2EBE7F48-51FA-094B-A700-5B015E411DC9}"/>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4114800"/>
            <a:ext cx="4140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8915" name="Rectangle 3">
            <a:extLst>
              <a:ext uri="{FF2B5EF4-FFF2-40B4-BE49-F238E27FC236}">
                <a16:creationId xmlns:a16="http://schemas.microsoft.com/office/drawing/2014/main" id="{F559CCF4-E943-2B4D-8639-D9E37DC7A0C5}"/>
              </a:ext>
            </a:extLst>
          </p:cNvPr>
          <p:cNvSpPr>
            <a:spLocks noChangeArrowheads="1"/>
          </p:cNvSpPr>
          <p:nvPr/>
        </p:nvSpPr>
        <p:spPr bwMode="auto">
          <a:xfrm>
            <a:off x="4572000" y="6172200"/>
            <a:ext cx="4419600" cy="304800"/>
          </a:xfrm>
          <a:prstGeom prst="rect">
            <a:avLst/>
          </a:prstGeom>
          <a:noFill/>
          <a:ln w="9525">
            <a:solidFill>
              <a:srgbClr val="FF00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grpSp>
        <p:nvGrpSpPr>
          <p:cNvPr id="45059" name="Group 4">
            <a:extLst>
              <a:ext uri="{FF2B5EF4-FFF2-40B4-BE49-F238E27FC236}">
                <a16:creationId xmlns:a16="http://schemas.microsoft.com/office/drawing/2014/main" id="{5012F77C-8346-9146-8EB2-570559D7358E}"/>
              </a:ext>
            </a:extLst>
          </p:cNvPr>
          <p:cNvGrpSpPr>
            <a:grpSpLocks/>
          </p:cNvGrpSpPr>
          <p:nvPr/>
        </p:nvGrpSpPr>
        <p:grpSpPr bwMode="auto">
          <a:xfrm>
            <a:off x="3581400" y="838200"/>
            <a:ext cx="381000" cy="762000"/>
            <a:chOff x="912" y="528"/>
            <a:chExt cx="240" cy="480"/>
          </a:xfrm>
        </p:grpSpPr>
        <p:sp>
          <p:nvSpPr>
            <p:cNvPr id="38917" name="Line 5">
              <a:extLst>
                <a:ext uri="{FF2B5EF4-FFF2-40B4-BE49-F238E27FC236}">
                  <a16:creationId xmlns:a16="http://schemas.microsoft.com/office/drawing/2014/main" id="{0E86CD7A-8840-C147-B0F5-9B0EF99181D3}"/>
                </a:ext>
              </a:extLst>
            </p:cNvPr>
            <p:cNvSpPr>
              <a:spLocks noChangeShapeType="1"/>
            </p:cNvSpPr>
            <p:nvPr/>
          </p:nvSpPr>
          <p:spPr bwMode="auto">
            <a:xfrm>
              <a:off x="1008" y="816"/>
              <a:ext cx="0" cy="192"/>
            </a:xfrm>
            <a:prstGeom prst="line">
              <a:avLst/>
            </a:prstGeom>
            <a:noFill/>
            <a:ln w="28575">
              <a:solidFill>
                <a:srgbClr val="0000FF"/>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8918" name="Text Box 6">
              <a:extLst>
                <a:ext uri="{FF2B5EF4-FFF2-40B4-BE49-F238E27FC236}">
                  <a16:creationId xmlns:a16="http://schemas.microsoft.com/office/drawing/2014/main" id="{6CA3ECA9-8BE4-804F-8B84-29E6F5B8CBB4}"/>
                </a:ext>
              </a:extLst>
            </p:cNvPr>
            <p:cNvSpPr txBox="1">
              <a:spLocks noChangeArrowheads="1"/>
            </p:cNvSpPr>
            <p:nvPr/>
          </p:nvSpPr>
          <p:spPr bwMode="auto">
            <a:xfrm>
              <a:off x="912" y="528"/>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i</a:t>
              </a:r>
            </a:p>
          </p:txBody>
        </p:sp>
      </p:grpSp>
      <p:grpSp>
        <p:nvGrpSpPr>
          <p:cNvPr id="45060" name="Group 7">
            <a:extLst>
              <a:ext uri="{FF2B5EF4-FFF2-40B4-BE49-F238E27FC236}">
                <a16:creationId xmlns:a16="http://schemas.microsoft.com/office/drawing/2014/main" id="{24EC91F5-EB1E-5844-90C4-ADEC0E77D7EA}"/>
              </a:ext>
            </a:extLst>
          </p:cNvPr>
          <p:cNvGrpSpPr>
            <a:grpSpLocks/>
          </p:cNvGrpSpPr>
          <p:nvPr/>
        </p:nvGrpSpPr>
        <p:grpSpPr bwMode="auto">
          <a:xfrm>
            <a:off x="4953000" y="838200"/>
            <a:ext cx="381000" cy="762000"/>
            <a:chOff x="1152" y="528"/>
            <a:chExt cx="240" cy="480"/>
          </a:xfrm>
        </p:grpSpPr>
        <p:sp>
          <p:nvSpPr>
            <p:cNvPr id="38920" name="Line 8">
              <a:extLst>
                <a:ext uri="{FF2B5EF4-FFF2-40B4-BE49-F238E27FC236}">
                  <a16:creationId xmlns:a16="http://schemas.microsoft.com/office/drawing/2014/main" id="{2EA15E14-2069-3449-A319-8C2111331284}"/>
                </a:ext>
              </a:extLst>
            </p:cNvPr>
            <p:cNvSpPr>
              <a:spLocks noChangeShapeType="1"/>
            </p:cNvSpPr>
            <p:nvPr/>
          </p:nvSpPr>
          <p:spPr bwMode="auto">
            <a:xfrm>
              <a:off x="1248" y="816"/>
              <a:ext cx="0" cy="192"/>
            </a:xfrm>
            <a:prstGeom prst="line">
              <a:avLst/>
            </a:prstGeom>
            <a:noFill/>
            <a:ln w="28575">
              <a:solidFill>
                <a:srgbClr val="00FF00"/>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8921" name="Text Box 9">
              <a:extLst>
                <a:ext uri="{FF2B5EF4-FFF2-40B4-BE49-F238E27FC236}">
                  <a16:creationId xmlns:a16="http://schemas.microsoft.com/office/drawing/2014/main" id="{F3383116-043E-A94E-9272-9809843D6F20}"/>
                </a:ext>
              </a:extLst>
            </p:cNvPr>
            <p:cNvSpPr txBox="1">
              <a:spLocks noChangeArrowheads="1"/>
            </p:cNvSpPr>
            <p:nvPr/>
          </p:nvSpPr>
          <p:spPr bwMode="auto">
            <a:xfrm>
              <a:off x="1152" y="528"/>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j</a:t>
              </a:r>
            </a:p>
          </p:txBody>
        </p:sp>
      </p:grpSp>
      <p:sp>
        <p:nvSpPr>
          <p:cNvPr id="38922" name="Text Box 10">
            <a:extLst>
              <a:ext uri="{FF2B5EF4-FFF2-40B4-BE49-F238E27FC236}">
                <a16:creationId xmlns:a16="http://schemas.microsoft.com/office/drawing/2014/main" id="{9FA4ED74-BC86-7444-B063-B885E1A63F2A}"/>
              </a:ext>
            </a:extLst>
          </p:cNvPr>
          <p:cNvSpPr txBox="1">
            <a:spLocks noChangeArrowheads="1"/>
          </p:cNvSpPr>
          <p:nvPr/>
        </p:nvSpPr>
        <p:spPr bwMode="auto">
          <a:xfrm>
            <a:off x="1219200" y="1600200"/>
            <a:ext cx="4724400" cy="57943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3200"/>
              <a:t>… 5  1  2  4  3  6  8  7 …</a:t>
            </a:r>
          </a:p>
        </p:txBody>
      </p:sp>
      <p:grpSp>
        <p:nvGrpSpPr>
          <p:cNvPr id="45062" name="Group 11">
            <a:extLst>
              <a:ext uri="{FF2B5EF4-FFF2-40B4-BE49-F238E27FC236}">
                <a16:creationId xmlns:a16="http://schemas.microsoft.com/office/drawing/2014/main" id="{162A8167-84F0-854E-B43B-FDBA5B1D9D5E}"/>
              </a:ext>
            </a:extLst>
          </p:cNvPr>
          <p:cNvGrpSpPr>
            <a:grpSpLocks/>
          </p:cNvGrpSpPr>
          <p:nvPr/>
        </p:nvGrpSpPr>
        <p:grpSpPr bwMode="auto">
          <a:xfrm>
            <a:off x="1828800" y="2209800"/>
            <a:ext cx="381000" cy="747713"/>
            <a:chOff x="1152" y="1392"/>
            <a:chExt cx="240" cy="471"/>
          </a:xfrm>
        </p:grpSpPr>
        <p:sp>
          <p:nvSpPr>
            <p:cNvPr id="38924" name="Line 12">
              <a:extLst>
                <a:ext uri="{FF2B5EF4-FFF2-40B4-BE49-F238E27FC236}">
                  <a16:creationId xmlns:a16="http://schemas.microsoft.com/office/drawing/2014/main" id="{09717752-3C01-B343-9D9C-AE326ED1207A}"/>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8925" name="Text Box 13">
              <a:extLst>
                <a:ext uri="{FF2B5EF4-FFF2-40B4-BE49-F238E27FC236}">
                  <a16:creationId xmlns:a16="http://schemas.microsoft.com/office/drawing/2014/main" id="{171A4EBB-A152-AF44-A701-FDA31ECF6453}"/>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p</a:t>
              </a:r>
            </a:p>
          </p:txBody>
        </p:sp>
      </p:grpSp>
      <p:grpSp>
        <p:nvGrpSpPr>
          <p:cNvPr id="45063" name="Group 14">
            <a:extLst>
              <a:ext uri="{FF2B5EF4-FFF2-40B4-BE49-F238E27FC236}">
                <a16:creationId xmlns:a16="http://schemas.microsoft.com/office/drawing/2014/main" id="{086B4A1A-81A8-424B-B748-6A2A63E5D40B}"/>
              </a:ext>
            </a:extLst>
          </p:cNvPr>
          <p:cNvGrpSpPr>
            <a:grpSpLocks/>
          </p:cNvGrpSpPr>
          <p:nvPr/>
        </p:nvGrpSpPr>
        <p:grpSpPr bwMode="auto">
          <a:xfrm>
            <a:off x="4953000" y="2209800"/>
            <a:ext cx="381000" cy="747713"/>
            <a:chOff x="1152" y="1392"/>
            <a:chExt cx="240" cy="471"/>
          </a:xfrm>
        </p:grpSpPr>
        <p:sp>
          <p:nvSpPr>
            <p:cNvPr id="38927" name="Line 15">
              <a:extLst>
                <a:ext uri="{FF2B5EF4-FFF2-40B4-BE49-F238E27FC236}">
                  <a16:creationId xmlns:a16="http://schemas.microsoft.com/office/drawing/2014/main" id="{109B5C12-F7C8-EC44-ABF2-9A9982FE2FCB}"/>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8928" name="Text Box 16">
              <a:extLst>
                <a:ext uri="{FF2B5EF4-FFF2-40B4-BE49-F238E27FC236}">
                  <a16:creationId xmlns:a16="http://schemas.microsoft.com/office/drawing/2014/main" id="{3104C338-89CA-0D43-A92D-6B2EF789E3B2}"/>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r</a:t>
              </a:r>
            </a:p>
          </p:txBody>
        </p:sp>
      </p:grpSp>
      <p:sp>
        <p:nvSpPr>
          <p:cNvPr id="38929" name="Rectangle 17">
            <a:extLst>
              <a:ext uri="{FF2B5EF4-FFF2-40B4-BE49-F238E27FC236}">
                <a16:creationId xmlns:a16="http://schemas.microsoft.com/office/drawing/2014/main" id="{6300241B-FE03-4B45-9536-08B1F7D44D69}"/>
              </a:ext>
            </a:extLst>
          </p:cNvPr>
          <p:cNvSpPr>
            <a:spLocks noChangeArrowheads="1"/>
          </p:cNvSpPr>
          <p:nvPr/>
        </p:nvSpPr>
        <p:spPr bwMode="auto">
          <a:xfrm>
            <a:off x="3962400" y="1600200"/>
            <a:ext cx="457200" cy="533400"/>
          </a:xfrm>
          <a:prstGeom prst="rect">
            <a:avLst/>
          </a:prstGeom>
          <a:noFill/>
          <a:ln w="28575">
            <a:solidFill>
              <a:srgbClr val="FF00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9938" name="Rectangle 2">
            <a:extLst>
              <a:ext uri="{FF2B5EF4-FFF2-40B4-BE49-F238E27FC236}">
                <a16:creationId xmlns:a16="http://schemas.microsoft.com/office/drawing/2014/main" id="{78DF17E3-D9A4-BA4F-9467-50019C59665B}"/>
              </a:ext>
            </a:extLst>
          </p:cNvPr>
          <p:cNvSpPr>
            <a:spLocks noGrp="1" noChangeArrowheads="1"/>
          </p:cNvSpPr>
          <p:nvPr>
            <p:ph type="title"/>
          </p:nvPr>
        </p:nvSpPr>
        <p:spPr/>
        <p:txBody>
          <a:bodyPr/>
          <a:lstStyle/>
          <a:p>
            <a:pPr eaLnBrk="1" hangingPunct="1">
              <a:defRPr/>
            </a:pPr>
            <a:r>
              <a:rPr lang="en-US">
                <a:cs typeface="+mj-cs"/>
              </a:rPr>
              <a:t>Is Partition correct?</a:t>
            </a:r>
          </a:p>
        </p:txBody>
      </p:sp>
      <p:sp>
        <p:nvSpPr>
          <p:cNvPr id="39939" name="Rectangle 3">
            <a:extLst>
              <a:ext uri="{FF2B5EF4-FFF2-40B4-BE49-F238E27FC236}">
                <a16:creationId xmlns:a16="http://schemas.microsoft.com/office/drawing/2014/main" id="{C486D9F4-FDE8-524E-8A60-19043BD06BFC}"/>
              </a:ext>
            </a:extLst>
          </p:cNvPr>
          <p:cNvSpPr>
            <a:spLocks noGrp="1" noChangeArrowheads="1"/>
          </p:cNvSpPr>
          <p:nvPr>
            <p:ph type="body" idx="1"/>
          </p:nvPr>
        </p:nvSpPr>
        <p:spPr>
          <a:xfrm>
            <a:off x="457200" y="1447800"/>
            <a:ext cx="8229600" cy="3429000"/>
          </a:xfrm>
        </p:spPr>
        <p:txBody>
          <a:bodyPr/>
          <a:lstStyle/>
          <a:p>
            <a:pPr marL="0" indent="0" eaLnBrk="1" hangingPunct="1">
              <a:buFont typeface="Wingdings" pitchFamily="2" charset="2"/>
              <a:buNone/>
            </a:pPr>
            <a:r>
              <a:rPr lang="en-US" altLang="en-US" sz="2200"/>
              <a:t>Partitions the elements A[p…r-1] in to two sets, those </a:t>
            </a:r>
            <a:r>
              <a:rPr lang="en-US" altLang="en-US" sz="2200">
                <a:cs typeface="Arial" panose="020B0604020202020204" pitchFamily="34" charset="0"/>
              </a:rPr>
              <a:t>≤ pivot</a:t>
            </a:r>
            <a:r>
              <a:rPr lang="en-US" altLang="en-US" sz="2200"/>
              <a:t> and those &gt; pivot?</a:t>
            </a:r>
          </a:p>
          <a:p>
            <a:pPr marL="0" indent="0" eaLnBrk="1" hangingPunct="1">
              <a:buFont typeface="Wingdings" pitchFamily="2" charset="2"/>
              <a:buNone/>
            </a:pPr>
            <a:r>
              <a:rPr lang="en-US" altLang="en-US"/>
              <a:t>Loop Invariant:</a:t>
            </a:r>
          </a:p>
        </p:txBody>
      </p:sp>
      <p:pic>
        <p:nvPicPr>
          <p:cNvPr id="46083" name="Picture 6">
            <a:extLst>
              <a:ext uri="{FF2B5EF4-FFF2-40B4-BE49-F238E27FC236}">
                <a16:creationId xmlns:a16="http://schemas.microsoft.com/office/drawing/2014/main" id="{9B6F924A-AE0E-EA40-B0D5-B73ABA954AC5}"/>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86000" y="4419600"/>
            <a:ext cx="4140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0962" name="Rectangle 2">
            <a:extLst>
              <a:ext uri="{FF2B5EF4-FFF2-40B4-BE49-F238E27FC236}">
                <a16:creationId xmlns:a16="http://schemas.microsoft.com/office/drawing/2014/main" id="{F7A7A071-E518-514F-A2CC-5F3CF5EE76ED}"/>
              </a:ext>
            </a:extLst>
          </p:cNvPr>
          <p:cNvSpPr>
            <a:spLocks noGrp="1" noChangeArrowheads="1"/>
          </p:cNvSpPr>
          <p:nvPr>
            <p:ph type="title"/>
          </p:nvPr>
        </p:nvSpPr>
        <p:spPr/>
        <p:txBody>
          <a:bodyPr/>
          <a:lstStyle/>
          <a:p>
            <a:pPr eaLnBrk="1" hangingPunct="1">
              <a:defRPr/>
            </a:pPr>
            <a:r>
              <a:rPr lang="en-US">
                <a:cs typeface="+mj-cs"/>
              </a:rPr>
              <a:t>Is Partition correct?</a:t>
            </a:r>
          </a:p>
        </p:txBody>
      </p:sp>
      <p:sp>
        <p:nvSpPr>
          <p:cNvPr id="40963" name="Rectangle 3">
            <a:extLst>
              <a:ext uri="{FF2B5EF4-FFF2-40B4-BE49-F238E27FC236}">
                <a16:creationId xmlns:a16="http://schemas.microsoft.com/office/drawing/2014/main" id="{D03C9777-5091-6B4B-A23A-433663D300D2}"/>
              </a:ext>
            </a:extLst>
          </p:cNvPr>
          <p:cNvSpPr>
            <a:spLocks noGrp="1" noChangeArrowheads="1"/>
          </p:cNvSpPr>
          <p:nvPr>
            <p:ph type="body" idx="1"/>
          </p:nvPr>
        </p:nvSpPr>
        <p:spPr>
          <a:xfrm>
            <a:off x="457200" y="1447800"/>
            <a:ext cx="8229600" cy="3429000"/>
          </a:xfrm>
        </p:spPr>
        <p:txBody>
          <a:bodyPr/>
          <a:lstStyle/>
          <a:p>
            <a:pPr marL="0" indent="0" eaLnBrk="1" hangingPunct="1">
              <a:buFont typeface="Wingdings" pitchFamily="2" charset="2"/>
              <a:buNone/>
            </a:pPr>
            <a:r>
              <a:rPr lang="en-US" altLang="en-US" sz="2200"/>
              <a:t>Partitions the elements A[p…r-1] in to two sets, those </a:t>
            </a:r>
            <a:r>
              <a:rPr lang="en-US" altLang="en-US" sz="2200">
                <a:cs typeface="Arial" panose="020B0604020202020204" pitchFamily="34" charset="0"/>
              </a:rPr>
              <a:t>≤ pivot</a:t>
            </a:r>
            <a:r>
              <a:rPr lang="en-US" altLang="en-US" sz="2200"/>
              <a:t> and those &gt; pivot?</a:t>
            </a:r>
          </a:p>
          <a:p>
            <a:pPr marL="0" indent="0" eaLnBrk="1" hangingPunct="1">
              <a:buFont typeface="Wingdings" pitchFamily="2" charset="2"/>
              <a:buNone/>
            </a:pPr>
            <a:r>
              <a:rPr lang="en-US" altLang="en-US"/>
              <a:t>Loop Invariant: </a:t>
            </a:r>
          </a:p>
          <a:p>
            <a:pPr marL="0" indent="0" eaLnBrk="1" hangingPunct="1">
              <a:buFont typeface="Wingdings" pitchFamily="2" charset="2"/>
              <a:buNone/>
            </a:pPr>
            <a:r>
              <a:rPr lang="en-US" altLang="en-US"/>
              <a:t> A[p…i] </a:t>
            </a:r>
            <a:r>
              <a:rPr lang="en-US" altLang="en-US">
                <a:cs typeface="Arial" panose="020B0604020202020204" pitchFamily="34" charset="0"/>
              </a:rPr>
              <a:t>≤ A[r] </a:t>
            </a:r>
            <a:r>
              <a:rPr lang="en-US" altLang="en-US"/>
              <a:t>and A[i+1…j-1] </a:t>
            </a:r>
            <a:r>
              <a:rPr lang="en-US" altLang="en-US">
                <a:cs typeface="Arial" panose="020B0604020202020204" pitchFamily="34" charset="0"/>
              </a:rPr>
              <a:t>&gt; </a:t>
            </a:r>
            <a:r>
              <a:rPr lang="en-US" altLang="en-US"/>
              <a:t>A[r]</a:t>
            </a:r>
          </a:p>
        </p:txBody>
      </p:sp>
      <p:pic>
        <p:nvPicPr>
          <p:cNvPr id="47107" name="Picture 6">
            <a:extLst>
              <a:ext uri="{FF2B5EF4-FFF2-40B4-BE49-F238E27FC236}">
                <a16:creationId xmlns:a16="http://schemas.microsoft.com/office/drawing/2014/main" id="{97844C0E-84EB-9A47-9BB0-2954960C80B5}"/>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86000" y="4419600"/>
            <a:ext cx="4140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7108" name="TextBox 1">
            <a:extLst>
              <a:ext uri="{FF2B5EF4-FFF2-40B4-BE49-F238E27FC236}">
                <a16:creationId xmlns:a16="http://schemas.microsoft.com/office/drawing/2014/main" id="{3D0EA92C-CA3F-EA46-9F78-95AC4161D32C}"/>
              </a:ext>
            </a:extLst>
          </p:cNvPr>
          <p:cNvSpPr txBox="1">
            <a:spLocks noChangeArrowheads="1"/>
          </p:cNvSpPr>
          <p:nvPr/>
        </p:nvSpPr>
        <p:spPr bwMode="auto">
          <a:xfrm>
            <a:off x="6430963" y="3810000"/>
            <a:ext cx="1493837"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sz="3600">
                <a:solidFill>
                  <a:srgbClr val="FF0000"/>
                </a:solidFill>
              </a:rPr>
              <a:t>proof?</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1986" name="Rectangle 2">
            <a:extLst>
              <a:ext uri="{FF2B5EF4-FFF2-40B4-BE49-F238E27FC236}">
                <a16:creationId xmlns:a16="http://schemas.microsoft.com/office/drawing/2014/main" id="{C216CA6E-77EA-F54D-8190-0ADD56BC8071}"/>
              </a:ext>
            </a:extLst>
          </p:cNvPr>
          <p:cNvSpPr>
            <a:spLocks noGrp="1" noChangeArrowheads="1"/>
          </p:cNvSpPr>
          <p:nvPr>
            <p:ph type="title"/>
          </p:nvPr>
        </p:nvSpPr>
        <p:spPr>
          <a:xfrm>
            <a:off x="457200" y="122238"/>
            <a:ext cx="7543800" cy="715962"/>
          </a:xfrm>
        </p:spPr>
        <p:txBody>
          <a:bodyPr/>
          <a:lstStyle/>
          <a:p>
            <a:pPr eaLnBrk="1" hangingPunct="1">
              <a:defRPr/>
            </a:pPr>
            <a:r>
              <a:rPr lang="en-US">
                <a:cs typeface="+mj-cs"/>
              </a:rPr>
              <a:t>Proof by induction</a:t>
            </a:r>
          </a:p>
        </p:txBody>
      </p:sp>
      <p:sp>
        <p:nvSpPr>
          <p:cNvPr id="41987" name="Rectangle 3">
            <a:extLst>
              <a:ext uri="{FF2B5EF4-FFF2-40B4-BE49-F238E27FC236}">
                <a16:creationId xmlns:a16="http://schemas.microsoft.com/office/drawing/2014/main" id="{15248A74-1062-7243-A0B2-3598A8B18ACA}"/>
              </a:ext>
            </a:extLst>
          </p:cNvPr>
          <p:cNvSpPr>
            <a:spLocks noGrp="1" noChangeArrowheads="1"/>
          </p:cNvSpPr>
          <p:nvPr>
            <p:ph type="body" idx="1"/>
          </p:nvPr>
        </p:nvSpPr>
        <p:spPr>
          <a:xfrm>
            <a:off x="152400" y="990600"/>
            <a:ext cx="8229600" cy="5140325"/>
          </a:xfrm>
        </p:spPr>
        <p:txBody>
          <a:bodyPr/>
          <a:lstStyle/>
          <a:p>
            <a:pPr marL="0" indent="0" eaLnBrk="1" hangingPunct="1">
              <a:buFont typeface="Wingdings" pitchFamily="2" charset="2"/>
              <a:buNone/>
            </a:pPr>
            <a:r>
              <a:rPr lang="en-US" altLang="en-US" sz="2000"/>
              <a:t>Loop Invariant: A[p…i] </a:t>
            </a:r>
            <a:r>
              <a:rPr lang="en-US" altLang="en-US" sz="2000">
                <a:cs typeface="Arial" panose="020B0604020202020204" pitchFamily="34" charset="0"/>
              </a:rPr>
              <a:t>≤ A[r] </a:t>
            </a:r>
            <a:r>
              <a:rPr lang="en-US" altLang="en-US" sz="2000"/>
              <a:t>and A[i+1…j-1] </a:t>
            </a:r>
            <a:r>
              <a:rPr lang="en-US" altLang="en-US" sz="2000">
                <a:cs typeface="Arial" panose="020B0604020202020204" pitchFamily="34" charset="0"/>
              </a:rPr>
              <a:t>&gt; </a:t>
            </a:r>
            <a:r>
              <a:rPr lang="en-US" altLang="en-US" sz="2000"/>
              <a:t>A[r]</a:t>
            </a:r>
          </a:p>
          <a:p>
            <a:pPr marL="0" indent="0" eaLnBrk="1" hangingPunct="1">
              <a:buFont typeface="Wingdings" pitchFamily="2" charset="2"/>
              <a:buNone/>
            </a:pPr>
            <a:br>
              <a:rPr lang="en-US" altLang="en-US" sz="2000"/>
            </a:br>
            <a:r>
              <a:rPr lang="en-US" altLang="en-US" sz="2000"/>
              <a:t>Base case: A[p…i] and A[i+1…j-1] are empty</a:t>
            </a:r>
          </a:p>
          <a:p>
            <a:pPr marL="0" indent="0" eaLnBrk="1" hangingPunct="1">
              <a:buFont typeface="Wingdings" pitchFamily="2" charset="2"/>
              <a:buNone/>
            </a:pPr>
            <a:br>
              <a:rPr lang="en-US" altLang="en-US" sz="2000"/>
            </a:br>
            <a:r>
              <a:rPr lang="en-US" altLang="en-US" sz="2000"/>
              <a:t>Assume it holds for </a:t>
            </a:r>
            <a:r>
              <a:rPr lang="en-US" altLang="en-US" sz="2000" i="1"/>
              <a:t>j </a:t>
            </a:r>
            <a:r>
              <a:rPr lang="en-US" altLang="en-US" sz="2000"/>
              <a:t>-1, two cases:</a:t>
            </a:r>
          </a:p>
          <a:p>
            <a:pPr lvl="1" eaLnBrk="1" hangingPunct="1"/>
            <a:r>
              <a:rPr lang="en-US" altLang="en-US" sz="1800"/>
              <a:t>A[j] &gt; A[r]</a:t>
            </a:r>
          </a:p>
          <a:p>
            <a:pPr lvl="2" algn="just" eaLnBrk="1" hangingPunct="1"/>
            <a:r>
              <a:rPr lang="en-US" altLang="en-US" sz="1800"/>
              <a:t>A[p…i] remains unchanged</a:t>
            </a:r>
          </a:p>
          <a:p>
            <a:pPr lvl="2" algn="just" eaLnBrk="1" hangingPunct="1"/>
            <a:r>
              <a:rPr lang="en-US" altLang="en-US" sz="1800"/>
              <a:t>A[i+1…j] contains one additional element, A[j] which is &gt; A[r]</a:t>
            </a:r>
          </a:p>
        </p:txBody>
      </p:sp>
      <p:pic>
        <p:nvPicPr>
          <p:cNvPr id="48131" name="Picture 6">
            <a:extLst>
              <a:ext uri="{FF2B5EF4-FFF2-40B4-BE49-F238E27FC236}">
                <a16:creationId xmlns:a16="http://schemas.microsoft.com/office/drawing/2014/main" id="{A91EC346-AE80-A948-BA48-1CAA3123669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86000" y="4419600"/>
            <a:ext cx="4140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3010" name="Rectangle 2">
            <a:extLst>
              <a:ext uri="{FF2B5EF4-FFF2-40B4-BE49-F238E27FC236}">
                <a16:creationId xmlns:a16="http://schemas.microsoft.com/office/drawing/2014/main" id="{3CA62528-D890-1F44-B99C-93ED3CD24CD9}"/>
              </a:ext>
            </a:extLst>
          </p:cNvPr>
          <p:cNvSpPr>
            <a:spLocks noGrp="1" noChangeArrowheads="1"/>
          </p:cNvSpPr>
          <p:nvPr>
            <p:ph type="title"/>
          </p:nvPr>
        </p:nvSpPr>
        <p:spPr>
          <a:xfrm>
            <a:off x="457200" y="122238"/>
            <a:ext cx="7543800" cy="715962"/>
          </a:xfrm>
        </p:spPr>
        <p:txBody>
          <a:bodyPr/>
          <a:lstStyle/>
          <a:p>
            <a:pPr eaLnBrk="1" hangingPunct="1">
              <a:defRPr/>
            </a:pPr>
            <a:r>
              <a:rPr lang="en-US">
                <a:cs typeface="+mj-cs"/>
              </a:rPr>
              <a:t>Proof by induction</a:t>
            </a:r>
          </a:p>
        </p:txBody>
      </p:sp>
      <p:sp>
        <p:nvSpPr>
          <p:cNvPr id="43011" name="Rectangle 3">
            <a:extLst>
              <a:ext uri="{FF2B5EF4-FFF2-40B4-BE49-F238E27FC236}">
                <a16:creationId xmlns:a16="http://schemas.microsoft.com/office/drawing/2014/main" id="{04F67C6C-2593-9C41-AE5A-2F13F7D6BBE4}"/>
              </a:ext>
            </a:extLst>
          </p:cNvPr>
          <p:cNvSpPr>
            <a:spLocks noGrp="1" noChangeArrowheads="1"/>
          </p:cNvSpPr>
          <p:nvPr>
            <p:ph type="body" idx="1"/>
          </p:nvPr>
        </p:nvSpPr>
        <p:spPr>
          <a:xfrm>
            <a:off x="152400" y="990600"/>
            <a:ext cx="8229600" cy="5140325"/>
          </a:xfrm>
        </p:spPr>
        <p:txBody>
          <a:bodyPr/>
          <a:lstStyle/>
          <a:p>
            <a:pPr marL="0" indent="0" eaLnBrk="1" hangingPunct="1">
              <a:buFont typeface="Wingdings" pitchFamily="2" charset="2"/>
              <a:buNone/>
            </a:pPr>
            <a:r>
              <a:rPr lang="en-US" altLang="en-US" sz="2000"/>
              <a:t>Loop Invariant: A[p…i] </a:t>
            </a:r>
            <a:r>
              <a:rPr lang="en-US" altLang="en-US" sz="2000">
                <a:cs typeface="Arial" panose="020B0604020202020204" pitchFamily="34" charset="0"/>
              </a:rPr>
              <a:t>≤ A[r] </a:t>
            </a:r>
            <a:r>
              <a:rPr lang="en-US" altLang="en-US" sz="2000"/>
              <a:t>and A[i+1…j-1] </a:t>
            </a:r>
            <a:r>
              <a:rPr lang="en-US" altLang="en-US" sz="2000">
                <a:cs typeface="Arial" panose="020B0604020202020204" pitchFamily="34" charset="0"/>
              </a:rPr>
              <a:t>&gt; </a:t>
            </a:r>
            <a:r>
              <a:rPr lang="en-US" altLang="en-US" sz="2000"/>
              <a:t>A[r]</a:t>
            </a:r>
          </a:p>
          <a:p>
            <a:pPr marL="0" indent="0" eaLnBrk="1" hangingPunct="1">
              <a:buFont typeface="Wingdings" pitchFamily="2" charset="2"/>
              <a:buNone/>
            </a:pPr>
            <a:endParaRPr lang="en-US" altLang="en-US" sz="2000"/>
          </a:p>
          <a:p>
            <a:pPr marL="0" indent="0" eaLnBrk="1" hangingPunct="1">
              <a:buFont typeface="Wingdings" pitchFamily="2" charset="2"/>
              <a:buNone/>
            </a:pPr>
            <a:r>
              <a:rPr lang="en-US" altLang="en-US" sz="2000"/>
              <a:t>2nd case:</a:t>
            </a:r>
          </a:p>
          <a:p>
            <a:pPr lvl="1" eaLnBrk="1" hangingPunct="1"/>
            <a:r>
              <a:rPr lang="en-US" altLang="en-US" sz="1800"/>
              <a:t>A[j] </a:t>
            </a:r>
            <a:r>
              <a:rPr lang="en-US" altLang="en-US" sz="1800">
                <a:cs typeface="Arial" panose="020B0604020202020204" pitchFamily="34" charset="0"/>
              </a:rPr>
              <a:t>≤ A[r]</a:t>
            </a:r>
          </a:p>
          <a:p>
            <a:pPr lvl="2" eaLnBrk="1" hangingPunct="1"/>
            <a:r>
              <a:rPr lang="en-US" altLang="en-US" sz="1800" i="1">
                <a:cs typeface="Arial" panose="020B0604020202020204" pitchFamily="34" charset="0"/>
              </a:rPr>
              <a:t>i</a:t>
            </a:r>
            <a:r>
              <a:rPr lang="en-US" altLang="en-US" sz="1800">
                <a:cs typeface="Arial" panose="020B0604020202020204" pitchFamily="34" charset="0"/>
              </a:rPr>
              <a:t> is incremented</a:t>
            </a:r>
          </a:p>
          <a:p>
            <a:pPr lvl="2" eaLnBrk="1" hangingPunct="1"/>
            <a:r>
              <a:rPr lang="en-US" altLang="en-US" sz="1800">
                <a:cs typeface="Arial" panose="020B0604020202020204" pitchFamily="34" charset="0"/>
              </a:rPr>
              <a:t>A[i] swapped with A[j] – A[p…i] constains one additional element which is ≤ A[r]</a:t>
            </a:r>
          </a:p>
          <a:p>
            <a:pPr lvl="2" eaLnBrk="1" hangingPunct="1"/>
            <a:r>
              <a:rPr lang="en-US" altLang="en-US" sz="1800">
                <a:cs typeface="Arial" panose="020B0604020202020204" pitchFamily="34" charset="0"/>
              </a:rPr>
              <a:t>A[i+1…j-1] will contain the same elements, except the last element will be the old first element</a:t>
            </a:r>
            <a:endParaRPr lang="en-US" altLang="en-US" sz="1800"/>
          </a:p>
        </p:txBody>
      </p:sp>
      <p:pic>
        <p:nvPicPr>
          <p:cNvPr id="49155" name="Picture 6">
            <a:extLst>
              <a:ext uri="{FF2B5EF4-FFF2-40B4-BE49-F238E27FC236}">
                <a16:creationId xmlns:a16="http://schemas.microsoft.com/office/drawing/2014/main" id="{4CD8B5A5-0051-C941-8DA9-19AD05E0B28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86000" y="4419600"/>
            <a:ext cx="4140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a:extLst>
              <a:ext uri="{FF2B5EF4-FFF2-40B4-BE49-F238E27FC236}">
                <a16:creationId xmlns:a16="http://schemas.microsoft.com/office/drawing/2014/main" id="{B08BE4EE-ECFE-2748-9BB3-5120F3F88F30}"/>
              </a:ext>
            </a:extLst>
          </p:cNvPr>
          <p:cNvSpPr>
            <a:spLocks noGrp="1" noChangeArrowheads="1"/>
          </p:cNvSpPr>
          <p:nvPr>
            <p:ph type="body" idx="1"/>
          </p:nvPr>
        </p:nvSpPr>
        <p:spPr>
          <a:xfrm>
            <a:off x="2438400" y="3581400"/>
            <a:ext cx="3810000" cy="609600"/>
          </a:xfrm>
        </p:spPr>
        <p:txBody>
          <a:bodyPr/>
          <a:lstStyle/>
          <a:p>
            <a:pPr marL="0" indent="0" eaLnBrk="1" hangingPunct="1">
              <a:buFont typeface="Wingdings" charset="0"/>
              <a:buNone/>
              <a:defRPr/>
            </a:pPr>
            <a:r>
              <a:rPr lang="en-US" dirty="0">
                <a:solidFill>
                  <a:srgbClr val="FF0000"/>
                </a:solidFill>
                <a:cs typeface="+mn-cs"/>
              </a:rPr>
              <a:t>What does it do?</a:t>
            </a:r>
          </a:p>
        </p:txBody>
      </p:sp>
      <p:pic>
        <p:nvPicPr>
          <p:cNvPr id="22530" name="Picture 1">
            <a:extLst>
              <a:ext uri="{FF2B5EF4-FFF2-40B4-BE49-F238E27FC236}">
                <a16:creationId xmlns:a16="http://schemas.microsoft.com/office/drawing/2014/main" id="{8BD2BAF3-80A6-704F-978C-F38561212405}"/>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335463" y="0"/>
            <a:ext cx="4808537" cy="274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a:extLst>
              <a:ext uri="{FF2B5EF4-FFF2-40B4-BE49-F238E27FC236}">
                <a16:creationId xmlns:a16="http://schemas.microsoft.com/office/drawing/2014/main" id="{A42492DA-6E92-CD44-B609-51DFFE557C40}"/>
              </a:ext>
            </a:extLst>
          </p:cNvPr>
          <p:cNvSpPr>
            <a:spLocks noGrp="1" noChangeArrowheads="1"/>
          </p:cNvSpPr>
          <p:nvPr>
            <p:ph type="title"/>
          </p:nvPr>
        </p:nvSpPr>
        <p:spPr/>
        <p:txBody>
          <a:bodyPr/>
          <a:lstStyle/>
          <a:p>
            <a:pPr eaLnBrk="1" hangingPunct="1">
              <a:defRPr/>
            </a:pPr>
            <a:r>
              <a:rPr lang="en-US">
                <a:cs typeface="+mj-cs"/>
              </a:rPr>
              <a:t>Partition running time?</a:t>
            </a:r>
          </a:p>
        </p:txBody>
      </p:sp>
      <p:sp>
        <p:nvSpPr>
          <p:cNvPr id="45059" name="Rectangle 3">
            <a:extLst>
              <a:ext uri="{FF2B5EF4-FFF2-40B4-BE49-F238E27FC236}">
                <a16:creationId xmlns:a16="http://schemas.microsoft.com/office/drawing/2014/main" id="{03AA3E7E-5CD4-2F42-80CF-9AB94CFFD4C5}"/>
              </a:ext>
            </a:extLst>
          </p:cNvPr>
          <p:cNvSpPr>
            <a:spLocks noGrp="1" noChangeArrowheads="1"/>
          </p:cNvSpPr>
          <p:nvPr>
            <p:ph type="body" idx="1"/>
          </p:nvPr>
        </p:nvSpPr>
        <p:spPr>
          <a:xfrm>
            <a:off x="457200" y="1719263"/>
            <a:ext cx="8229600" cy="947737"/>
          </a:xfrm>
        </p:spPr>
        <p:txBody>
          <a:bodyPr/>
          <a:lstStyle/>
          <a:p>
            <a:pPr marL="0" indent="0" eaLnBrk="1" hangingPunct="1">
              <a:buFont typeface="Wingdings" pitchFamily="2" charset="2"/>
              <a:buNone/>
            </a:pPr>
            <a:r>
              <a:rPr lang="el-GR" altLang="en-US" sz="3400" b="1">
                <a:solidFill>
                  <a:srgbClr val="0000FF"/>
                </a:solidFill>
                <a:cs typeface="Arial" panose="020B0604020202020204" pitchFamily="34" charset="0"/>
              </a:rPr>
              <a:t>Θ</a:t>
            </a:r>
            <a:r>
              <a:rPr lang="en-US" altLang="en-US" sz="3400" b="1">
                <a:solidFill>
                  <a:srgbClr val="0000FF"/>
                </a:solidFill>
              </a:rPr>
              <a:t>(n)</a:t>
            </a:r>
          </a:p>
        </p:txBody>
      </p:sp>
      <p:pic>
        <p:nvPicPr>
          <p:cNvPr id="50179" name="Picture 6">
            <a:extLst>
              <a:ext uri="{FF2B5EF4-FFF2-40B4-BE49-F238E27FC236}">
                <a16:creationId xmlns:a16="http://schemas.microsoft.com/office/drawing/2014/main" id="{6493FB5F-1216-8C43-9608-1307AE50137C}"/>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133600" y="2590800"/>
            <a:ext cx="4140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505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a:extLst>
              <a:ext uri="{FF2B5EF4-FFF2-40B4-BE49-F238E27FC236}">
                <a16:creationId xmlns:a16="http://schemas.microsoft.com/office/drawing/2014/main" id="{3DDFE1D4-051B-B848-938C-8BA522223B1B}"/>
              </a:ext>
            </a:extLst>
          </p:cNvPr>
          <p:cNvSpPr>
            <a:spLocks noGrp="1" noChangeArrowheads="1"/>
          </p:cNvSpPr>
          <p:nvPr>
            <p:ph type="title"/>
          </p:nvPr>
        </p:nvSpPr>
        <p:spPr>
          <a:xfrm>
            <a:off x="457200" y="122238"/>
            <a:ext cx="7543800" cy="715962"/>
          </a:xfrm>
        </p:spPr>
        <p:txBody>
          <a:bodyPr/>
          <a:lstStyle/>
          <a:p>
            <a:pPr eaLnBrk="1" hangingPunct="1">
              <a:defRPr/>
            </a:pPr>
            <a:r>
              <a:rPr lang="en-US">
                <a:cs typeface="+mj-cs"/>
              </a:rPr>
              <a:t>Quicksort</a:t>
            </a:r>
          </a:p>
        </p:txBody>
      </p:sp>
      <p:pic>
        <p:nvPicPr>
          <p:cNvPr id="51202" name="Picture 6">
            <a:extLst>
              <a:ext uri="{FF2B5EF4-FFF2-40B4-BE49-F238E27FC236}">
                <a16:creationId xmlns:a16="http://schemas.microsoft.com/office/drawing/2014/main" id="{9078C1C4-BB26-CD46-9F1D-D47780266F74}"/>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81200" y="3581400"/>
            <a:ext cx="5208588" cy="297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03" name="Picture 1">
            <a:extLst>
              <a:ext uri="{FF2B5EF4-FFF2-40B4-BE49-F238E27FC236}">
                <a16:creationId xmlns:a16="http://schemas.microsoft.com/office/drawing/2014/main" id="{21ECC0D0-AA7F-8747-A4B7-C58E859EA1F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981200" y="1371600"/>
            <a:ext cx="4456113"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Text Box 3">
            <a:extLst>
              <a:ext uri="{FF2B5EF4-FFF2-40B4-BE49-F238E27FC236}">
                <a16:creationId xmlns:a16="http://schemas.microsoft.com/office/drawing/2014/main" id="{F641104A-94A1-244B-A8B4-3AB4C322EB69}"/>
              </a:ext>
            </a:extLst>
          </p:cNvPr>
          <p:cNvSpPr txBox="1">
            <a:spLocks noChangeArrowheads="1"/>
          </p:cNvSpPr>
          <p:nvPr/>
        </p:nvSpPr>
        <p:spPr bwMode="auto">
          <a:xfrm>
            <a:off x="1981200" y="2362200"/>
            <a:ext cx="4800600" cy="7016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4000">
                <a:latin typeface="Arial" charset="0"/>
                <a:ea typeface="ＭＳ Ｐゴシック" charset="0"/>
              </a:rPr>
              <a:t>8  5  1  3  6  2  7  4</a:t>
            </a:r>
          </a:p>
        </p:txBody>
      </p:sp>
      <p:sp>
        <p:nvSpPr>
          <p:cNvPr id="46093" name="Rectangle 13">
            <a:extLst>
              <a:ext uri="{FF2B5EF4-FFF2-40B4-BE49-F238E27FC236}">
                <a16:creationId xmlns:a16="http://schemas.microsoft.com/office/drawing/2014/main" id="{EE512694-6BBF-DB49-A600-BDC1B04D6161}"/>
              </a:ext>
            </a:extLst>
          </p:cNvPr>
          <p:cNvSpPr>
            <a:spLocks noChangeArrowheads="1"/>
          </p:cNvSpPr>
          <p:nvPr/>
        </p:nvSpPr>
        <p:spPr bwMode="auto">
          <a:xfrm>
            <a:off x="1981200" y="2362200"/>
            <a:ext cx="4419600" cy="762000"/>
          </a:xfrm>
          <a:prstGeom prst="rect">
            <a:avLst/>
          </a:prstGeom>
          <a:noFill/>
          <a:ln w="9525">
            <a:solidFill>
              <a:srgbClr val="0000FF"/>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pic>
        <p:nvPicPr>
          <p:cNvPr id="52227" name="Picture 6">
            <a:extLst>
              <a:ext uri="{FF2B5EF4-FFF2-40B4-BE49-F238E27FC236}">
                <a16:creationId xmlns:a16="http://schemas.microsoft.com/office/drawing/2014/main" id="{37798796-EDD7-134C-A491-66482C8C6337}"/>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257800" y="5105400"/>
            <a:ext cx="3563938"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3249" name="Picture 8">
            <a:extLst>
              <a:ext uri="{FF2B5EF4-FFF2-40B4-BE49-F238E27FC236}">
                <a16:creationId xmlns:a16="http://schemas.microsoft.com/office/drawing/2014/main" id="{46B331A3-6B18-D442-A8EF-53090C10F7D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257800" y="5105400"/>
            <a:ext cx="3563938"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9158" name="Text Box 6">
            <a:extLst>
              <a:ext uri="{FF2B5EF4-FFF2-40B4-BE49-F238E27FC236}">
                <a16:creationId xmlns:a16="http://schemas.microsoft.com/office/drawing/2014/main" id="{971B088D-0FB8-D346-AEFF-D64FB142D966}"/>
              </a:ext>
            </a:extLst>
          </p:cNvPr>
          <p:cNvSpPr txBox="1">
            <a:spLocks noChangeArrowheads="1"/>
          </p:cNvSpPr>
          <p:nvPr/>
        </p:nvSpPr>
        <p:spPr bwMode="auto">
          <a:xfrm>
            <a:off x="1981200" y="2362200"/>
            <a:ext cx="4800600" cy="7016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4000">
                <a:latin typeface="Arial" charset="0"/>
                <a:ea typeface="ＭＳ Ｐゴシック" charset="0"/>
              </a:rPr>
              <a:t>8  5  1  3  6  2  7  4</a:t>
            </a:r>
          </a:p>
        </p:txBody>
      </p:sp>
      <p:sp>
        <p:nvSpPr>
          <p:cNvPr id="49156" name="Rectangle 4">
            <a:extLst>
              <a:ext uri="{FF2B5EF4-FFF2-40B4-BE49-F238E27FC236}">
                <a16:creationId xmlns:a16="http://schemas.microsoft.com/office/drawing/2014/main" id="{6B2E7824-D5D3-5347-A3AF-7C2C0B114586}"/>
              </a:ext>
            </a:extLst>
          </p:cNvPr>
          <p:cNvSpPr>
            <a:spLocks noChangeArrowheads="1"/>
          </p:cNvSpPr>
          <p:nvPr/>
        </p:nvSpPr>
        <p:spPr bwMode="auto">
          <a:xfrm>
            <a:off x="5181600" y="5715000"/>
            <a:ext cx="3810000" cy="304800"/>
          </a:xfrm>
          <a:prstGeom prst="rect">
            <a:avLst/>
          </a:prstGeom>
          <a:noFill/>
          <a:ln w="28575">
            <a:solidFill>
              <a:srgbClr val="FF00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49159" name="Rectangle 7">
            <a:extLst>
              <a:ext uri="{FF2B5EF4-FFF2-40B4-BE49-F238E27FC236}">
                <a16:creationId xmlns:a16="http://schemas.microsoft.com/office/drawing/2014/main" id="{D1DDF25A-FB31-774C-AD27-5A573B4C418D}"/>
              </a:ext>
            </a:extLst>
          </p:cNvPr>
          <p:cNvSpPr>
            <a:spLocks noChangeArrowheads="1"/>
          </p:cNvSpPr>
          <p:nvPr/>
        </p:nvSpPr>
        <p:spPr bwMode="auto">
          <a:xfrm>
            <a:off x="1981200" y="2362200"/>
            <a:ext cx="4419600" cy="762000"/>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49157" name="Rectangle 5">
            <a:extLst>
              <a:ext uri="{FF2B5EF4-FFF2-40B4-BE49-F238E27FC236}">
                <a16:creationId xmlns:a16="http://schemas.microsoft.com/office/drawing/2014/main" id="{CB0657BD-726B-F54C-AE02-C973197C588B}"/>
              </a:ext>
            </a:extLst>
          </p:cNvPr>
          <p:cNvSpPr>
            <a:spLocks noChangeArrowheads="1"/>
          </p:cNvSpPr>
          <p:nvPr/>
        </p:nvSpPr>
        <p:spPr bwMode="auto">
          <a:xfrm>
            <a:off x="5943600" y="2438400"/>
            <a:ext cx="457200" cy="533400"/>
          </a:xfrm>
          <a:prstGeom prst="rect">
            <a:avLst/>
          </a:prstGeom>
          <a:noFill/>
          <a:ln w="28575">
            <a:solidFill>
              <a:srgbClr val="FF00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4273" name="Picture 8">
            <a:extLst>
              <a:ext uri="{FF2B5EF4-FFF2-40B4-BE49-F238E27FC236}">
                <a16:creationId xmlns:a16="http://schemas.microsoft.com/office/drawing/2014/main" id="{51691631-2212-C240-95E9-0F107EF4395F}"/>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257800" y="5105400"/>
            <a:ext cx="3563938"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0182" name="Text Box 6">
            <a:extLst>
              <a:ext uri="{FF2B5EF4-FFF2-40B4-BE49-F238E27FC236}">
                <a16:creationId xmlns:a16="http://schemas.microsoft.com/office/drawing/2014/main" id="{2C499631-5664-F544-AF47-64AFAF6CC132}"/>
              </a:ext>
            </a:extLst>
          </p:cNvPr>
          <p:cNvSpPr txBox="1">
            <a:spLocks noChangeArrowheads="1"/>
          </p:cNvSpPr>
          <p:nvPr/>
        </p:nvSpPr>
        <p:spPr bwMode="auto">
          <a:xfrm>
            <a:off x="1981200" y="2362200"/>
            <a:ext cx="4800600" cy="7016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4000">
                <a:latin typeface="Arial" charset="0"/>
                <a:ea typeface="ＭＳ Ｐゴシック" charset="0"/>
              </a:rPr>
              <a:t>1  3  2  4  6  8  7  5</a:t>
            </a:r>
          </a:p>
        </p:txBody>
      </p:sp>
      <p:sp>
        <p:nvSpPr>
          <p:cNvPr id="50183" name="Rectangle 7">
            <a:extLst>
              <a:ext uri="{FF2B5EF4-FFF2-40B4-BE49-F238E27FC236}">
                <a16:creationId xmlns:a16="http://schemas.microsoft.com/office/drawing/2014/main" id="{7FD2720E-21CD-0C49-A148-3B48EE48F0E6}"/>
              </a:ext>
            </a:extLst>
          </p:cNvPr>
          <p:cNvSpPr>
            <a:spLocks noChangeArrowheads="1"/>
          </p:cNvSpPr>
          <p:nvPr/>
        </p:nvSpPr>
        <p:spPr bwMode="auto">
          <a:xfrm>
            <a:off x="3657600" y="2438400"/>
            <a:ext cx="457200" cy="533400"/>
          </a:xfrm>
          <a:prstGeom prst="rect">
            <a:avLst/>
          </a:prstGeom>
          <a:noFill/>
          <a:ln w="28575">
            <a:solidFill>
              <a:srgbClr val="FF00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50184" name="Rectangle 8">
            <a:extLst>
              <a:ext uri="{FF2B5EF4-FFF2-40B4-BE49-F238E27FC236}">
                <a16:creationId xmlns:a16="http://schemas.microsoft.com/office/drawing/2014/main" id="{CF84DE97-3D32-DC41-B3C0-44BB8970BFC9}"/>
              </a:ext>
            </a:extLst>
          </p:cNvPr>
          <p:cNvSpPr>
            <a:spLocks noChangeArrowheads="1"/>
          </p:cNvSpPr>
          <p:nvPr/>
        </p:nvSpPr>
        <p:spPr bwMode="auto">
          <a:xfrm>
            <a:off x="1981200" y="2362200"/>
            <a:ext cx="4419600" cy="762000"/>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0" name="Rectangle 4">
            <a:extLst>
              <a:ext uri="{FF2B5EF4-FFF2-40B4-BE49-F238E27FC236}">
                <a16:creationId xmlns:a16="http://schemas.microsoft.com/office/drawing/2014/main" id="{9594B6EB-B5ED-B948-9E7E-8E08F98A61AD}"/>
              </a:ext>
            </a:extLst>
          </p:cNvPr>
          <p:cNvSpPr>
            <a:spLocks noChangeArrowheads="1"/>
          </p:cNvSpPr>
          <p:nvPr/>
        </p:nvSpPr>
        <p:spPr bwMode="auto">
          <a:xfrm>
            <a:off x="5181600" y="5715000"/>
            <a:ext cx="3810000" cy="304800"/>
          </a:xfrm>
          <a:prstGeom prst="rect">
            <a:avLst/>
          </a:prstGeom>
          <a:noFill/>
          <a:ln w="28575">
            <a:solidFill>
              <a:srgbClr val="FF00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5297" name="Picture 8">
            <a:extLst>
              <a:ext uri="{FF2B5EF4-FFF2-40B4-BE49-F238E27FC236}">
                <a16:creationId xmlns:a16="http://schemas.microsoft.com/office/drawing/2014/main" id="{E0762D27-7F55-B843-9EBF-79366D7E0EA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257800" y="5105400"/>
            <a:ext cx="3563938"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5298" name="Text Box 2">
            <a:extLst>
              <a:ext uri="{FF2B5EF4-FFF2-40B4-BE49-F238E27FC236}">
                <a16:creationId xmlns:a16="http://schemas.microsoft.com/office/drawing/2014/main" id="{6CD7B31A-58F5-E546-B0F7-7C2E892B8189}"/>
              </a:ext>
            </a:extLst>
          </p:cNvPr>
          <p:cNvSpPr txBox="1">
            <a:spLocks noChangeArrowheads="1"/>
          </p:cNvSpPr>
          <p:nvPr/>
        </p:nvSpPr>
        <p:spPr bwMode="auto">
          <a:xfrm>
            <a:off x="1981200" y="2362200"/>
            <a:ext cx="4800600" cy="7016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4000">
                <a:latin typeface="Arial" charset="0"/>
                <a:ea typeface="ＭＳ Ｐゴシック" charset="0"/>
              </a:rPr>
              <a:t>1  3  2  4  6  8  7  5</a:t>
            </a:r>
          </a:p>
        </p:txBody>
      </p:sp>
      <p:sp>
        <p:nvSpPr>
          <p:cNvPr id="55302" name="Rectangle 6">
            <a:extLst>
              <a:ext uri="{FF2B5EF4-FFF2-40B4-BE49-F238E27FC236}">
                <a16:creationId xmlns:a16="http://schemas.microsoft.com/office/drawing/2014/main" id="{89EF443A-B4C9-834C-87BA-57C633666AB6}"/>
              </a:ext>
            </a:extLst>
          </p:cNvPr>
          <p:cNvSpPr>
            <a:spLocks noChangeArrowheads="1"/>
          </p:cNvSpPr>
          <p:nvPr/>
        </p:nvSpPr>
        <p:spPr bwMode="auto">
          <a:xfrm>
            <a:off x="1981200" y="2362200"/>
            <a:ext cx="1676400" cy="762000"/>
          </a:xfrm>
          <a:prstGeom prst="rect">
            <a:avLst/>
          </a:prstGeom>
          <a:noFill/>
          <a:ln w="9525">
            <a:solidFill>
              <a:srgbClr val="0000FF"/>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55303" name="Rectangle 7">
            <a:extLst>
              <a:ext uri="{FF2B5EF4-FFF2-40B4-BE49-F238E27FC236}">
                <a16:creationId xmlns:a16="http://schemas.microsoft.com/office/drawing/2014/main" id="{0B5817E3-1723-AE41-8C15-BC075ABE1F36}"/>
              </a:ext>
            </a:extLst>
          </p:cNvPr>
          <p:cNvSpPr>
            <a:spLocks noChangeArrowheads="1"/>
          </p:cNvSpPr>
          <p:nvPr/>
        </p:nvSpPr>
        <p:spPr bwMode="auto">
          <a:xfrm>
            <a:off x="5181600" y="6019800"/>
            <a:ext cx="3810000" cy="609600"/>
          </a:xfrm>
          <a:prstGeom prst="rect">
            <a:avLst/>
          </a:prstGeom>
          <a:noFill/>
          <a:ln w="28575">
            <a:solidFill>
              <a:srgbClr val="FF00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55305" name="Rectangle 9">
            <a:extLst>
              <a:ext uri="{FF2B5EF4-FFF2-40B4-BE49-F238E27FC236}">
                <a16:creationId xmlns:a16="http://schemas.microsoft.com/office/drawing/2014/main" id="{AEE90C63-826A-9442-BE2C-3F95A8BA900E}"/>
              </a:ext>
            </a:extLst>
          </p:cNvPr>
          <p:cNvSpPr>
            <a:spLocks noChangeArrowheads="1"/>
          </p:cNvSpPr>
          <p:nvPr/>
        </p:nvSpPr>
        <p:spPr bwMode="auto">
          <a:xfrm>
            <a:off x="4267200" y="2362200"/>
            <a:ext cx="2133600" cy="762000"/>
          </a:xfrm>
          <a:prstGeom prst="rect">
            <a:avLst/>
          </a:prstGeom>
          <a:noFill/>
          <a:ln w="9525">
            <a:solidFill>
              <a:srgbClr val="0000FF"/>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6321" name="Picture 9">
            <a:extLst>
              <a:ext uri="{FF2B5EF4-FFF2-40B4-BE49-F238E27FC236}">
                <a16:creationId xmlns:a16="http://schemas.microsoft.com/office/drawing/2014/main" id="{7CA7569D-1162-E547-85D5-B5FAE8DB82C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257800" y="5105400"/>
            <a:ext cx="3563938"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7346" name="Text Box 2">
            <a:extLst>
              <a:ext uri="{FF2B5EF4-FFF2-40B4-BE49-F238E27FC236}">
                <a16:creationId xmlns:a16="http://schemas.microsoft.com/office/drawing/2014/main" id="{CBAF5FD4-B6FB-E849-AE98-C0BAE4CB4F5E}"/>
              </a:ext>
            </a:extLst>
          </p:cNvPr>
          <p:cNvSpPr txBox="1">
            <a:spLocks noChangeArrowheads="1"/>
          </p:cNvSpPr>
          <p:nvPr/>
        </p:nvSpPr>
        <p:spPr bwMode="auto">
          <a:xfrm>
            <a:off x="1981200" y="2362200"/>
            <a:ext cx="4800600" cy="7016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4000">
                <a:latin typeface="Arial" charset="0"/>
                <a:ea typeface="ＭＳ Ｐゴシック" charset="0"/>
              </a:rPr>
              <a:t>1  3  2  4  6  8  7  5</a:t>
            </a:r>
          </a:p>
        </p:txBody>
      </p:sp>
      <p:sp>
        <p:nvSpPr>
          <p:cNvPr id="57348" name="Rectangle 4">
            <a:extLst>
              <a:ext uri="{FF2B5EF4-FFF2-40B4-BE49-F238E27FC236}">
                <a16:creationId xmlns:a16="http://schemas.microsoft.com/office/drawing/2014/main" id="{4C94AFE4-DB47-9E43-9B1F-9252B5C90190}"/>
              </a:ext>
            </a:extLst>
          </p:cNvPr>
          <p:cNvSpPr>
            <a:spLocks noChangeArrowheads="1"/>
          </p:cNvSpPr>
          <p:nvPr/>
        </p:nvSpPr>
        <p:spPr bwMode="auto">
          <a:xfrm>
            <a:off x="1981200" y="2362200"/>
            <a:ext cx="1676400" cy="762000"/>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defRPr/>
            </a:pPr>
            <a:endParaRPr lang="en-US">
              <a:latin typeface="Arial" charset="0"/>
              <a:ea typeface="ＭＳ Ｐゴシック" charset="0"/>
            </a:endParaRPr>
          </a:p>
        </p:txBody>
      </p:sp>
      <p:sp>
        <p:nvSpPr>
          <p:cNvPr id="57350" name="Rectangle 6">
            <a:extLst>
              <a:ext uri="{FF2B5EF4-FFF2-40B4-BE49-F238E27FC236}">
                <a16:creationId xmlns:a16="http://schemas.microsoft.com/office/drawing/2014/main" id="{FE419E46-EC2B-CC45-8B93-B4905EF8FC6A}"/>
              </a:ext>
            </a:extLst>
          </p:cNvPr>
          <p:cNvSpPr>
            <a:spLocks noChangeArrowheads="1"/>
          </p:cNvSpPr>
          <p:nvPr/>
        </p:nvSpPr>
        <p:spPr bwMode="auto">
          <a:xfrm>
            <a:off x="3124200" y="2438400"/>
            <a:ext cx="457200" cy="533400"/>
          </a:xfrm>
          <a:prstGeom prst="rect">
            <a:avLst/>
          </a:prstGeom>
          <a:noFill/>
          <a:ln w="28575">
            <a:solidFill>
              <a:srgbClr val="FF00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57351" name="Rectangle 7">
            <a:extLst>
              <a:ext uri="{FF2B5EF4-FFF2-40B4-BE49-F238E27FC236}">
                <a16:creationId xmlns:a16="http://schemas.microsoft.com/office/drawing/2014/main" id="{AD5118D5-180E-FA45-BC6C-5E5AF8644430}"/>
              </a:ext>
            </a:extLst>
          </p:cNvPr>
          <p:cNvSpPr>
            <a:spLocks noChangeArrowheads="1"/>
          </p:cNvSpPr>
          <p:nvPr/>
        </p:nvSpPr>
        <p:spPr bwMode="auto">
          <a:xfrm>
            <a:off x="4267200" y="2362200"/>
            <a:ext cx="2133600" cy="762000"/>
          </a:xfrm>
          <a:prstGeom prst="rect">
            <a:avLst/>
          </a:prstGeom>
          <a:noFill/>
          <a:ln w="9525">
            <a:solidFill>
              <a:schemeClr val="bg2"/>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1" name="Rectangle 4">
            <a:extLst>
              <a:ext uri="{FF2B5EF4-FFF2-40B4-BE49-F238E27FC236}">
                <a16:creationId xmlns:a16="http://schemas.microsoft.com/office/drawing/2014/main" id="{752F93CA-1F15-644B-A145-CC24A56EB92B}"/>
              </a:ext>
            </a:extLst>
          </p:cNvPr>
          <p:cNvSpPr>
            <a:spLocks noChangeArrowheads="1"/>
          </p:cNvSpPr>
          <p:nvPr/>
        </p:nvSpPr>
        <p:spPr bwMode="auto">
          <a:xfrm>
            <a:off x="5181600" y="5715000"/>
            <a:ext cx="3810000" cy="304800"/>
          </a:xfrm>
          <a:prstGeom prst="rect">
            <a:avLst/>
          </a:prstGeom>
          <a:noFill/>
          <a:ln w="28575">
            <a:solidFill>
              <a:srgbClr val="FF00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7345" name="Picture 9">
            <a:extLst>
              <a:ext uri="{FF2B5EF4-FFF2-40B4-BE49-F238E27FC236}">
                <a16:creationId xmlns:a16="http://schemas.microsoft.com/office/drawing/2014/main" id="{2490B3CA-21EF-9C46-B3A0-6C9E6181908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257800" y="5105400"/>
            <a:ext cx="3563938"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8370" name="Text Box 2">
            <a:extLst>
              <a:ext uri="{FF2B5EF4-FFF2-40B4-BE49-F238E27FC236}">
                <a16:creationId xmlns:a16="http://schemas.microsoft.com/office/drawing/2014/main" id="{05128575-1BA1-A546-AFDE-9D8383E0247E}"/>
              </a:ext>
            </a:extLst>
          </p:cNvPr>
          <p:cNvSpPr txBox="1">
            <a:spLocks noChangeArrowheads="1"/>
          </p:cNvSpPr>
          <p:nvPr/>
        </p:nvSpPr>
        <p:spPr bwMode="auto">
          <a:xfrm>
            <a:off x="1981200" y="2362200"/>
            <a:ext cx="4800600" cy="7016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4000">
                <a:latin typeface="Arial" charset="0"/>
                <a:ea typeface="ＭＳ Ｐゴシック" charset="0"/>
              </a:rPr>
              <a:t>1  2  3  4  6  8  7  5</a:t>
            </a:r>
          </a:p>
        </p:txBody>
      </p:sp>
      <p:sp>
        <p:nvSpPr>
          <p:cNvPr id="58372" name="Rectangle 4">
            <a:extLst>
              <a:ext uri="{FF2B5EF4-FFF2-40B4-BE49-F238E27FC236}">
                <a16:creationId xmlns:a16="http://schemas.microsoft.com/office/drawing/2014/main" id="{CBFA7882-C522-5745-9216-94213B9E8103}"/>
              </a:ext>
            </a:extLst>
          </p:cNvPr>
          <p:cNvSpPr>
            <a:spLocks noChangeArrowheads="1"/>
          </p:cNvSpPr>
          <p:nvPr/>
        </p:nvSpPr>
        <p:spPr bwMode="auto">
          <a:xfrm>
            <a:off x="1981200" y="2362200"/>
            <a:ext cx="1676400" cy="762000"/>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defRPr/>
            </a:pPr>
            <a:endParaRPr lang="en-US">
              <a:latin typeface="Arial" charset="0"/>
              <a:ea typeface="ＭＳ Ｐゴシック" charset="0"/>
            </a:endParaRPr>
          </a:p>
        </p:txBody>
      </p:sp>
      <p:sp>
        <p:nvSpPr>
          <p:cNvPr id="58374" name="Rectangle 6">
            <a:extLst>
              <a:ext uri="{FF2B5EF4-FFF2-40B4-BE49-F238E27FC236}">
                <a16:creationId xmlns:a16="http://schemas.microsoft.com/office/drawing/2014/main" id="{231D2410-B31E-4340-A437-1B653B07B801}"/>
              </a:ext>
            </a:extLst>
          </p:cNvPr>
          <p:cNvSpPr>
            <a:spLocks noChangeArrowheads="1"/>
          </p:cNvSpPr>
          <p:nvPr/>
        </p:nvSpPr>
        <p:spPr bwMode="auto">
          <a:xfrm>
            <a:off x="2514600" y="2438400"/>
            <a:ext cx="457200" cy="533400"/>
          </a:xfrm>
          <a:prstGeom prst="rect">
            <a:avLst/>
          </a:prstGeom>
          <a:noFill/>
          <a:ln w="28575">
            <a:solidFill>
              <a:srgbClr val="FF00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58375" name="Rectangle 7">
            <a:extLst>
              <a:ext uri="{FF2B5EF4-FFF2-40B4-BE49-F238E27FC236}">
                <a16:creationId xmlns:a16="http://schemas.microsoft.com/office/drawing/2014/main" id="{CEEB62ED-5E97-A34D-8EDC-3F7294082734}"/>
              </a:ext>
            </a:extLst>
          </p:cNvPr>
          <p:cNvSpPr>
            <a:spLocks noChangeArrowheads="1"/>
          </p:cNvSpPr>
          <p:nvPr/>
        </p:nvSpPr>
        <p:spPr bwMode="auto">
          <a:xfrm>
            <a:off x="4267200" y="2362200"/>
            <a:ext cx="2133600" cy="762000"/>
          </a:xfrm>
          <a:prstGeom prst="rect">
            <a:avLst/>
          </a:prstGeom>
          <a:noFill/>
          <a:ln w="9525">
            <a:solidFill>
              <a:schemeClr val="bg2"/>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1" name="Rectangle 4">
            <a:extLst>
              <a:ext uri="{FF2B5EF4-FFF2-40B4-BE49-F238E27FC236}">
                <a16:creationId xmlns:a16="http://schemas.microsoft.com/office/drawing/2014/main" id="{9AE3AE43-F6F3-3044-B678-7AD69467E90B}"/>
              </a:ext>
            </a:extLst>
          </p:cNvPr>
          <p:cNvSpPr>
            <a:spLocks noChangeArrowheads="1"/>
          </p:cNvSpPr>
          <p:nvPr/>
        </p:nvSpPr>
        <p:spPr bwMode="auto">
          <a:xfrm>
            <a:off x="5181600" y="5715000"/>
            <a:ext cx="3810000" cy="304800"/>
          </a:xfrm>
          <a:prstGeom prst="rect">
            <a:avLst/>
          </a:prstGeom>
          <a:noFill/>
          <a:ln w="28575">
            <a:solidFill>
              <a:srgbClr val="FF00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8369" name="Picture 9">
            <a:extLst>
              <a:ext uri="{FF2B5EF4-FFF2-40B4-BE49-F238E27FC236}">
                <a16:creationId xmlns:a16="http://schemas.microsoft.com/office/drawing/2014/main" id="{7B2431E1-041E-DD40-82B6-186FFF7C63F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257800" y="5105400"/>
            <a:ext cx="3563938"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9394" name="Text Box 2">
            <a:extLst>
              <a:ext uri="{FF2B5EF4-FFF2-40B4-BE49-F238E27FC236}">
                <a16:creationId xmlns:a16="http://schemas.microsoft.com/office/drawing/2014/main" id="{16D18E16-9723-F64C-95E3-13BD8D94FB75}"/>
              </a:ext>
            </a:extLst>
          </p:cNvPr>
          <p:cNvSpPr txBox="1">
            <a:spLocks noChangeArrowheads="1"/>
          </p:cNvSpPr>
          <p:nvPr/>
        </p:nvSpPr>
        <p:spPr bwMode="auto">
          <a:xfrm>
            <a:off x="1981200" y="2362200"/>
            <a:ext cx="4800600" cy="7016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4000">
                <a:latin typeface="Arial" charset="0"/>
                <a:ea typeface="ＭＳ Ｐゴシック" charset="0"/>
              </a:rPr>
              <a:t>1  2  3  4  6  8  7  5</a:t>
            </a:r>
          </a:p>
        </p:txBody>
      </p:sp>
      <p:sp>
        <p:nvSpPr>
          <p:cNvPr id="59396" name="Rectangle 4">
            <a:extLst>
              <a:ext uri="{FF2B5EF4-FFF2-40B4-BE49-F238E27FC236}">
                <a16:creationId xmlns:a16="http://schemas.microsoft.com/office/drawing/2014/main" id="{19617AF8-F6B7-0549-8966-C9FE9CF92FCD}"/>
              </a:ext>
            </a:extLst>
          </p:cNvPr>
          <p:cNvSpPr>
            <a:spLocks noChangeArrowheads="1"/>
          </p:cNvSpPr>
          <p:nvPr/>
        </p:nvSpPr>
        <p:spPr bwMode="auto">
          <a:xfrm>
            <a:off x="1981200" y="2362200"/>
            <a:ext cx="457200" cy="762000"/>
          </a:xfrm>
          <a:prstGeom prst="rect">
            <a:avLst/>
          </a:prstGeom>
          <a:noFill/>
          <a:ln w="9525">
            <a:solidFill>
              <a:srgbClr val="0000FF"/>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defRPr/>
            </a:pPr>
            <a:endParaRPr lang="en-US">
              <a:latin typeface="Arial" charset="0"/>
              <a:ea typeface="ＭＳ Ｐゴシック" charset="0"/>
            </a:endParaRPr>
          </a:p>
        </p:txBody>
      </p:sp>
      <p:sp>
        <p:nvSpPr>
          <p:cNvPr id="59397" name="Rectangle 5">
            <a:extLst>
              <a:ext uri="{FF2B5EF4-FFF2-40B4-BE49-F238E27FC236}">
                <a16:creationId xmlns:a16="http://schemas.microsoft.com/office/drawing/2014/main" id="{4B14B1D9-D26A-C74E-9971-DE54DF1354FF}"/>
              </a:ext>
            </a:extLst>
          </p:cNvPr>
          <p:cNvSpPr>
            <a:spLocks noChangeArrowheads="1"/>
          </p:cNvSpPr>
          <p:nvPr/>
        </p:nvSpPr>
        <p:spPr bwMode="auto">
          <a:xfrm>
            <a:off x="5181600" y="6019800"/>
            <a:ext cx="3810000" cy="609600"/>
          </a:xfrm>
          <a:prstGeom prst="rect">
            <a:avLst/>
          </a:prstGeom>
          <a:noFill/>
          <a:ln w="28575">
            <a:solidFill>
              <a:srgbClr val="FF00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59399" name="Rectangle 7">
            <a:extLst>
              <a:ext uri="{FF2B5EF4-FFF2-40B4-BE49-F238E27FC236}">
                <a16:creationId xmlns:a16="http://schemas.microsoft.com/office/drawing/2014/main" id="{38804B1A-DF7D-304B-96D4-8B8F9EDBC699}"/>
              </a:ext>
            </a:extLst>
          </p:cNvPr>
          <p:cNvSpPr>
            <a:spLocks noChangeArrowheads="1"/>
          </p:cNvSpPr>
          <p:nvPr/>
        </p:nvSpPr>
        <p:spPr bwMode="auto">
          <a:xfrm>
            <a:off x="4267200" y="2362200"/>
            <a:ext cx="2133600" cy="762000"/>
          </a:xfrm>
          <a:prstGeom prst="rect">
            <a:avLst/>
          </a:prstGeom>
          <a:noFill/>
          <a:ln w="9525">
            <a:solidFill>
              <a:schemeClr val="bg2"/>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59400" name="Rectangle 8">
            <a:extLst>
              <a:ext uri="{FF2B5EF4-FFF2-40B4-BE49-F238E27FC236}">
                <a16:creationId xmlns:a16="http://schemas.microsoft.com/office/drawing/2014/main" id="{6EB9A9B1-1418-064C-99B9-35574A8845ED}"/>
              </a:ext>
            </a:extLst>
          </p:cNvPr>
          <p:cNvSpPr>
            <a:spLocks noChangeArrowheads="1"/>
          </p:cNvSpPr>
          <p:nvPr/>
        </p:nvSpPr>
        <p:spPr bwMode="auto">
          <a:xfrm>
            <a:off x="3124200" y="2362200"/>
            <a:ext cx="457200" cy="762000"/>
          </a:xfrm>
          <a:prstGeom prst="rect">
            <a:avLst/>
          </a:prstGeom>
          <a:noFill/>
          <a:ln w="9525">
            <a:solidFill>
              <a:schemeClr val="bg2"/>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defRPr/>
            </a:pPr>
            <a:endParaRPr lang="en-US">
              <a:latin typeface="Arial" charset="0"/>
              <a:ea typeface="ＭＳ Ｐゴシック" charset="0"/>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9393" name="Picture 10">
            <a:extLst>
              <a:ext uri="{FF2B5EF4-FFF2-40B4-BE49-F238E27FC236}">
                <a16:creationId xmlns:a16="http://schemas.microsoft.com/office/drawing/2014/main" id="{1E73D4A1-79EF-314C-9544-860F51734E64}"/>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257800" y="5105400"/>
            <a:ext cx="3563938"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42" name="Text Box 2">
            <a:extLst>
              <a:ext uri="{FF2B5EF4-FFF2-40B4-BE49-F238E27FC236}">
                <a16:creationId xmlns:a16="http://schemas.microsoft.com/office/drawing/2014/main" id="{F3B0C902-C4C4-F94B-95DD-DC7DC44756FC}"/>
              </a:ext>
            </a:extLst>
          </p:cNvPr>
          <p:cNvSpPr txBox="1">
            <a:spLocks noChangeArrowheads="1"/>
          </p:cNvSpPr>
          <p:nvPr/>
        </p:nvSpPr>
        <p:spPr bwMode="auto">
          <a:xfrm>
            <a:off x="1981200" y="2362200"/>
            <a:ext cx="4800600" cy="7016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4000">
                <a:latin typeface="Arial" charset="0"/>
                <a:ea typeface="ＭＳ Ｐゴシック" charset="0"/>
              </a:rPr>
              <a:t>1  2  3  4  6  8  7  5</a:t>
            </a:r>
          </a:p>
        </p:txBody>
      </p:sp>
      <p:sp>
        <p:nvSpPr>
          <p:cNvPr id="61444" name="Rectangle 4">
            <a:extLst>
              <a:ext uri="{FF2B5EF4-FFF2-40B4-BE49-F238E27FC236}">
                <a16:creationId xmlns:a16="http://schemas.microsoft.com/office/drawing/2014/main" id="{8FB0787C-D569-EA4A-8709-B44304F5CF03}"/>
              </a:ext>
            </a:extLst>
          </p:cNvPr>
          <p:cNvSpPr>
            <a:spLocks noChangeArrowheads="1"/>
          </p:cNvSpPr>
          <p:nvPr/>
        </p:nvSpPr>
        <p:spPr bwMode="auto">
          <a:xfrm>
            <a:off x="1981200" y="2362200"/>
            <a:ext cx="457200" cy="762000"/>
          </a:xfrm>
          <a:prstGeom prst="rect">
            <a:avLst/>
          </a:prstGeom>
          <a:noFill/>
          <a:ln w="9525">
            <a:solidFill>
              <a:srgbClr val="0000FF"/>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defRPr/>
            </a:pPr>
            <a:endParaRPr lang="en-US">
              <a:latin typeface="Arial" charset="0"/>
              <a:ea typeface="ＭＳ Ｐゴシック" charset="0"/>
            </a:endParaRPr>
          </a:p>
        </p:txBody>
      </p:sp>
      <p:sp>
        <p:nvSpPr>
          <p:cNvPr id="61445" name="Rectangle 5">
            <a:extLst>
              <a:ext uri="{FF2B5EF4-FFF2-40B4-BE49-F238E27FC236}">
                <a16:creationId xmlns:a16="http://schemas.microsoft.com/office/drawing/2014/main" id="{E5A41EAD-6B39-8E40-BB67-98B09D1F9C07}"/>
              </a:ext>
            </a:extLst>
          </p:cNvPr>
          <p:cNvSpPr>
            <a:spLocks noChangeArrowheads="1"/>
          </p:cNvSpPr>
          <p:nvPr/>
        </p:nvSpPr>
        <p:spPr bwMode="auto">
          <a:xfrm>
            <a:off x="5181600" y="5715000"/>
            <a:ext cx="3810000" cy="304800"/>
          </a:xfrm>
          <a:prstGeom prst="rect">
            <a:avLst/>
          </a:prstGeom>
          <a:noFill/>
          <a:ln w="28575">
            <a:solidFill>
              <a:srgbClr val="FF00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61446" name="Rectangle 6">
            <a:extLst>
              <a:ext uri="{FF2B5EF4-FFF2-40B4-BE49-F238E27FC236}">
                <a16:creationId xmlns:a16="http://schemas.microsoft.com/office/drawing/2014/main" id="{CF909F2A-D1A1-414F-BD8C-0B5C6E0BCAFB}"/>
              </a:ext>
            </a:extLst>
          </p:cNvPr>
          <p:cNvSpPr>
            <a:spLocks noChangeArrowheads="1"/>
          </p:cNvSpPr>
          <p:nvPr/>
        </p:nvSpPr>
        <p:spPr bwMode="auto">
          <a:xfrm>
            <a:off x="4267200" y="2362200"/>
            <a:ext cx="2133600" cy="762000"/>
          </a:xfrm>
          <a:prstGeom prst="rect">
            <a:avLst/>
          </a:prstGeom>
          <a:noFill/>
          <a:ln w="9525">
            <a:solidFill>
              <a:schemeClr val="bg2"/>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61447" name="Rectangle 7">
            <a:extLst>
              <a:ext uri="{FF2B5EF4-FFF2-40B4-BE49-F238E27FC236}">
                <a16:creationId xmlns:a16="http://schemas.microsoft.com/office/drawing/2014/main" id="{1AF7DD52-AADF-9442-9140-EC6EF5174721}"/>
              </a:ext>
            </a:extLst>
          </p:cNvPr>
          <p:cNvSpPr>
            <a:spLocks noChangeArrowheads="1"/>
          </p:cNvSpPr>
          <p:nvPr/>
        </p:nvSpPr>
        <p:spPr bwMode="auto">
          <a:xfrm>
            <a:off x="3124200" y="2362200"/>
            <a:ext cx="457200" cy="762000"/>
          </a:xfrm>
          <a:prstGeom prst="rect">
            <a:avLst/>
          </a:prstGeom>
          <a:noFill/>
          <a:ln w="9525">
            <a:solidFill>
              <a:schemeClr val="bg2"/>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defRPr/>
            </a:pPr>
            <a:endParaRPr lang="en-US">
              <a:latin typeface="Arial" charset="0"/>
              <a:ea typeface="ＭＳ Ｐゴシック" charset="0"/>
            </a:endParaRPr>
          </a:p>
        </p:txBody>
      </p:sp>
      <p:sp>
        <p:nvSpPr>
          <p:cNvPr id="61448" name="Rectangle 8">
            <a:extLst>
              <a:ext uri="{FF2B5EF4-FFF2-40B4-BE49-F238E27FC236}">
                <a16:creationId xmlns:a16="http://schemas.microsoft.com/office/drawing/2014/main" id="{775B50A8-5958-6E4F-807D-4B024A4A531A}"/>
              </a:ext>
            </a:extLst>
          </p:cNvPr>
          <p:cNvSpPr>
            <a:spLocks noChangeArrowheads="1"/>
          </p:cNvSpPr>
          <p:nvPr/>
        </p:nvSpPr>
        <p:spPr bwMode="auto">
          <a:xfrm>
            <a:off x="1981200" y="2438400"/>
            <a:ext cx="457200" cy="533400"/>
          </a:xfrm>
          <a:prstGeom prst="rect">
            <a:avLst/>
          </a:prstGeom>
          <a:noFill/>
          <a:ln w="28575">
            <a:solidFill>
              <a:srgbClr val="FF00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CB3E4360-6293-754E-B2F2-F7DB9EADD1F5}"/>
              </a:ext>
            </a:extLst>
          </p:cNvPr>
          <p:cNvSpPr>
            <a:spLocks noGrp="1" noChangeArrowheads="1"/>
          </p:cNvSpPr>
          <p:nvPr>
            <p:ph type="body" idx="1"/>
          </p:nvPr>
        </p:nvSpPr>
        <p:spPr>
          <a:xfrm>
            <a:off x="304800" y="457200"/>
            <a:ext cx="3962400" cy="1905000"/>
          </a:xfrm>
        </p:spPr>
        <p:txBody>
          <a:bodyPr/>
          <a:lstStyle/>
          <a:p>
            <a:pPr marL="0" indent="0" eaLnBrk="1" hangingPunct="1">
              <a:buFont typeface="Wingdings" pitchFamily="2" charset="2"/>
              <a:buNone/>
            </a:pPr>
            <a:r>
              <a:rPr lang="en-US" altLang="en-US" sz="2200"/>
              <a:t>A[r] is called the </a:t>
            </a:r>
            <a:r>
              <a:rPr lang="en-US" altLang="en-US" sz="2200" b="1" i="1"/>
              <a:t>pivot</a:t>
            </a:r>
          </a:p>
          <a:p>
            <a:pPr marL="0" indent="0" eaLnBrk="1" hangingPunct="1">
              <a:buFont typeface="Wingdings" pitchFamily="2" charset="2"/>
              <a:buNone/>
            </a:pPr>
            <a:endParaRPr lang="en-US" altLang="en-US" sz="2200"/>
          </a:p>
          <a:p>
            <a:pPr marL="0" indent="0" eaLnBrk="1" hangingPunct="1">
              <a:buFont typeface="Wingdings" pitchFamily="2" charset="2"/>
              <a:buNone/>
            </a:pPr>
            <a:r>
              <a:rPr lang="en-US" altLang="en-US" sz="2200"/>
              <a:t>Partitions the elements </a:t>
            </a:r>
            <a:br>
              <a:rPr lang="en-US" altLang="en-US" sz="2200"/>
            </a:br>
            <a:r>
              <a:rPr lang="en-US" altLang="en-US" sz="2200"/>
              <a:t>A[p…r-1] in to two sets, those </a:t>
            </a:r>
            <a:r>
              <a:rPr lang="en-US" altLang="en-US" sz="2200">
                <a:cs typeface="Arial" panose="020B0604020202020204" pitchFamily="34" charset="0"/>
              </a:rPr>
              <a:t>≤ pivot</a:t>
            </a:r>
            <a:r>
              <a:rPr lang="en-US" altLang="en-US" sz="2200"/>
              <a:t> and those &gt; pivot</a:t>
            </a:r>
          </a:p>
          <a:p>
            <a:pPr marL="0" indent="0" eaLnBrk="1" hangingPunct="1">
              <a:buFont typeface="Wingdings" pitchFamily="2" charset="2"/>
              <a:buNone/>
            </a:pPr>
            <a:endParaRPr lang="en-US" altLang="en-US" sz="2200"/>
          </a:p>
          <a:p>
            <a:pPr marL="0" indent="0" eaLnBrk="1" hangingPunct="1">
              <a:buFont typeface="Wingdings" pitchFamily="2" charset="2"/>
              <a:buNone/>
            </a:pPr>
            <a:r>
              <a:rPr lang="en-US" altLang="en-US" sz="2200"/>
              <a:t>Operates in place</a:t>
            </a:r>
          </a:p>
          <a:p>
            <a:pPr marL="0" indent="0" eaLnBrk="1" hangingPunct="1">
              <a:buFont typeface="Wingdings" pitchFamily="2" charset="2"/>
              <a:buNone/>
            </a:pPr>
            <a:endParaRPr lang="en-US" altLang="en-US" sz="2200"/>
          </a:p>
          <a:p>
            <a:pPr marL="0" indent="0" eaLnBrk="1" hangingPunct="1">
              <a:buFont typeface="Wingdings" pitchFamily="2" charset="2"/>
              <a:buNone/>
            </a:pPr>
            <a:r>
              <a:rPr lang="en-US" altLang="en-US" sz="2200"/>
              <a:t>Final result:</a:t>
            </a:r>
          </a:p>
        </p:txBody>
      </p:sp>
      <p:sp>
        <p:nvSpPr>
          <p:cNvPr id="14340" name="Text Box 4">
            <a:extLst>
              <a:ext uri="{FF2B5EF4-FFF2-40B4-BE49-F238E27FC236}">
                <a16:creationId xmlns:a16="http://schemas.microsoft.com/office/drawing/2014/main" id="{99A8646E-697C-5448-9F69-4B5B1336C2D9}"/>
              </a:ext>
            </a:extLst>
          </p:cNvPr>
          <p:cNvSpPr txBox="1">
            <a:spLocks noChangeArrowheads="1"/>
          </p:cNvSpPr>
          <p:nvPr/>
        </p:nvSpPr>
        <p:spPr bwMode="auto">
          <a:xfrm>
            <a:off x="609600" y="4495800"/>
            <a:ext cx="3810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400">
                <a:latin typeface="Arial" charset="0"/>
                <a:ea typeface="ＭＳ Ｐゴシック" charset="0"/>
              </a:rPr>
              <a:t>A</a:t>
            </a:r>
          </a:p>
        </p:txBody>
      </p:sp>
      <p:sp>
        <p:nvSpPr>
          <p:cNvPr id="14341" name="Rectangle 5">
            <a:extLst>
              <a:ext uri="{FF2B5EF4-FFF2-40B4-BE49-F238E27FC236}">
                <a16:creationId xmlns:a16="http://schemas.microsoft.com/office/drawing/2014/main" id="{CBBAF001-AFEA-474D-833B-93F63ADC8FEC}"/>
              </a:ext>
            </a:extLst>
          </p:cNvPr>
          <p:cNvSpPr>
            <a:spLocks noChangeArrowheads="1"/>
          </p:cNvSpPr>
          <p:nvPr/>
        </p:nvSpPr>
        <p:spPr bwMode="auto">
          <a:xfrm>
            <a:off x="1143000" y="4495800"/>
            <a:ext cx="2209800" cy="381000"/>
          </a:xfrm>
          <a:prstGeom prst="rect">
            <a:avLst/>
          </a:prstGeom>
          <a:solidFill>
            <a:schemeClr val="accent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4342" name="Rectangle 6">
            <a:extLst>
              <a:ext uri="{FF2B5EF4-FFF2-40B4-BE49-F238E27FC236}">
                <a16:creationId xmlns:a16="http://schemas.microsoft.com/office/drawing/2014/main" id="{5569CA85-13D5-CD43-9166-AB246A7A19EB}"/>
              </a:ext>
            </a:extLst>
          </p:cNvPr>
          <p:cNvSpPr>
            <a:spLocks noChangeArrowheads="1"/>
          </p:cNvSpPr>
          <p:nvPr/>
        </p:nvSpPr>
        <p:spPr bwMode="auto">
          <a:xfrm>
            <a:off x="6096000" y="4495800"/>
            <a:ext cx="2362200" cy="381000"/>
          </a:xfrm>
          <a:prstGeom prst="rect">
            <a:avLst/>
          </a:prstGeom>
          <a:solidFill>
            <a:schemeClr val="accent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4343" name="Line 7">
            <a:extLst>
              <a:ext uri="{FF2B5EF4-FFF2-40B4-BE49-F238E27FC236}">
                <a16:creationId xmlns:a16="http://schemas.microsoft.com/office/drawing/2014/main" id="{E4B39BFD-6DAD-8B41-B76C-9BD797C57677}"/>
              </a:ext>
            </a:extLst>
          </p:cNvPr>
          <p:cNvSpPr>
            <a:spLocks noChangeShapeType="1"/>
          </p:cNvSpPr>
          <p:nvPr/>
        </p:nvSpPr>
        <p:spPr bwMode="auto">
          <a:xfrm>
            <a:off x="3581400" y="4114800"/>
            <a:ext cx="0" cy="304800"/>
          </a:xfrm>
          <a:prstGeom prst="line">
            <a:avLst/>
          </a:prstGeom>
          <a:noFill/>
          <a:ln w="2857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4344" name="Line 8">
            <a:extLst>
              <a:ext uri="{FF2B5EF4-FFF2-40B4-BE49-F238E27FC236}">
                <a16:creationId xmlns:a16="http://schemas.microsoft.com/office/drawing/2014/main" id="{3E118B3A-5A02-134D-8DEE-649A322C9286}"/>
              </a:ext>
            </a:extLst>
          </p:cNvPr>
          <p:cNvSpPr>
            <a:spLocks noChangeShapeType="1"/>
          </p:cNvSpPr>
          <p:nvPr/>
        </p:nvSpPr>
        <p:spPr bwMode="auto">
          <a:xfrm>
            <a:off x="4419600" y="4114800"/>
            <a:ext cx="0" cy="304800"/>
          </a:xfrm>
          <a:prstGeom prst="line">
            <a:avLst/>
          </a:prstGeom>
          <a:noFill/>
          <a:ln w="2857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4345" name="Line 9">
            <a:extLst>
              <a:ext uri="{FF2B5EF4-FFF2-40B4-BE49-F238E27FC236}">
                <a16:creationId xmlns:a16="http://schemas.microsoft.com/office/drawing/2014/main" id="{544A3310-1739-3347-A35E-77E24044CE6A}"/>
              </a:ext>
            </a:extLst>
          </p:cNvPr>
          <p:cNvSpPr>
            <a:spLocks noChangeShapeType="1"/>
          </p:cNvSpPr>
          <p:nvPr/>
        </p:nvSpPr>
        <p:spPr bwMode="auto">
          <a:xfrm>
            <a:off x="5867400" y="4114800"/>
            <a:ext cx="0" cy="304800"/>
          </a:xfrm>
          <a:prstGeom prst="line">
            <a:avLst/>
          </a:prstGeom>
          <a:noFill/>
          <a:ln w="2857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4346" name="Rectangle 10">
            <a:extLst>
              <a:ext uri="{FF2B5EF4-FFF2-40B4-BE49-F238E27FC236}">
                <a16:creationId xmlns:a16="http://schemas.microsoft.com/office/drawing/2014/main" id="{5243DC62-80C2-ED45-990B-67DC6989F77F}"/>
              </a:ext>
            </a:extLst>
          </p:cNvPr>
          <p:cNvSpPr>
            <a:spLocks noChangeArrowheads="1"/>
          </p:cNvSpPr>
          <p:nvPr/>
        </p:nvSpPr>
        <p:spPr bwMode="auto">
          <a:xfrm>
            <a:off x="3505200" y="4495800"/>
            <a:ext cx="2438400" cy="381000"/>
          </a:xfrm>
          <a:prstGeom prst="rect">
            <a:avLst/>
          </a:prstGeom>
          <a:solidFill>
            <a:schemeClr val="bg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4347" name="Text Box 11">
            <a:extLst>
              <a:ext uri="{FF2B5EF4-FFF2-40B4-BE49-F238E27FC236}">
                <a16:creationId xmlns:a16="http://schemas.microsoft.com/office/drawing/2014/main" id="{72428010-D69E-5F4A-8C85-30254230F21A}"/>
              </a:ext>
            </a:extLst>
          </p:cNvPr>
          <p:cNvSpPr txBox="1">
            <a:spLocks noChangeArrowheads="1"/>
          </p:cNvSpPr>
          <p:nvPr/>
        </p:nvSpPr>
        <p:spPr bwMode="auto">
          <a:xfrm>
            <a:off x="3429000" y="3733800"/>
            <a:ext cx="4572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p</a:t>
            </a:r>
          </a:p>
        </p:txBody>
      </p:sp>
      <p:sp>
        <p:nvSpPr>
          <p:cNvPr id="14348" name="Text Box 12">
            <a:extLst>
              <a:ext uri="{FF2B5EF4-FFF2-40B4-BE49-F238E27FC236}">
                <a16:creationId xmlns:a16="http://schemas.microsoft.com/office/drawing/2014/main" id="{A547DC66-39C8-224D-A741-E7EF71C1ACE6}"/>
              </a:ext>
            </a:extLst>
          </p:cNvPr>
          <p:cNvSpPr txBox="1">
            <a:spLocks noChangeArrowheads="1"/>
          </p:cNvSpPr>
          <p:nvPr/>
        </p:nvSpPr>
        <p:spPr bwMode="auto">
          <a:xfrm>
            <a:off x="4114800" y="3748088"/>
            <a:ext cx="6858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pivot</a:t>
            </a:r>
          </a:p>
        </p:txBody>
      </p:sp>
      <p:sp>
        <p:nvSpPr>
          <p:cNvPr id="14349" name="Text Box 13">
            <a:extLst>
              <a:ext uri="{FF2B5EF4-FFF2-40B4-BE49-F238E27FC236}">
                <a16:creationId xmlns:a16="http://schemas.microsoft.com/office/drawing/2014/main" id="{9DE8E9CB-C29A-8748-9FFD-4F6170393478}"/>
              </a:ext>
            </a:extLst>
          </p:cNvPr>
          <p:cNvSpPr txBox="1">
            <a:spLocks noChangeArrowheads="1"/>
          </p:cNvSpPr>
          <p:nvPr/>
        </p:nvSpPr>
        <p:spPr bwMode="auto">
          <a:xfrm>
            <a:off x="5715000" y="3733800"/>
            <a:ext cx="4572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r</a:t>
            </a:r>
          </a:p>
        </p:txBody>
      </p:sp>
      <p:sp>
        <p:nvSpPr>
          <p:cNvPr id="14350" name="AutoShape 14">
            <a:extLst>
              <a:ext uri="{FF2B5EF4-FFF2-40B4-BE49-F238E27FC236}">
                <a16:creationId xmlns:a16="http://schemas.microsoft.com/office/drawing/2014/main" id="{92123CF2-CBB8-1E4B-B2FE-BF317828969E}"/>
              </a:ext>
            </a:extLst>
          </p:cNvPr>
          <p:cNvSpPr>
            <a:spLocks/>
          </p:cNvSpPr>
          <p:nvPr/>
        </p:nvSpPr>
        <p:spPr bwMode="auto">
          <a:xfrm rot="16200000">
            <a:off x="3810000" y="4724400"/>
            <a:ext cx="228600" cy="685800"/>
          </a:xfrm>
          <a:prstGeom prst="leftBrace">
            <a:avLst>
              <a:gd name="adj1" fmla="val 25000"/>
              <a:gd name="adj2" fmla="val 50000"/>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4351" name="AutoShape 15">
            <a:extLst>
              <a:ext uri="{FF2B5EF4-FFF2-40B4-BE49-F238E27FC236}">
                <a16:creationId xmlns:a16="http://schemas.microsoft.com/office/drawing/2014/main" id="{88D859F0-FDD9-CB4B-B5B9-AA76A1B3AB23}"/>
              </a:ext>
            </a:extLst>
          </p:cNvPr>
          <p:cNvSpPr>
            <a:spLocks/>
          </p:cNvSpPr>
          <p:nvPr/>
        </p:nvSpPr>
        <p:spPr bwMode="auto">
          <a:xfrm rot="16200000">
            <a:off x="5105400" y="4419600"/>
            <a:ext cx="228600" cy="1295400"/>
          </a:xfrm>
          <a:prstGeom prst="leftBrace">
            <a:avLst>
              <a:gd name="adj1" fmla="val 47222"/>
              <a:gd name="adj2" fmla="val 50000"/>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4352" name="Text Box 16">
            <a:extLst>
              <a:ext uri="{FF2B5EF4-FFF2-40B4-BE49-F238E27FC236}">
                <a16:creationId xmlns:a16="http://schemas.microsoft.com/office/drawing/2014/main" id="{A6FE88E8-F0AB-5B45-BC81-0DD0C9A7C2D6}"/>
              </a:ext>
            </a:extLst>
          </p:cNvPr>
          <p:cNvSpPr txBox="1">
            <a:spLocks noChangeArrowheads="1"/>
          </p:cNvSpPr>
          <p:nvPr/>
        </p:nvSpPr>
        <p:spPr bwMode="auto">
          <a:xfrm>
            <a:off x="3505200" y="5195888"/>
            <a:ext cx="10668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 pivot</a:t>
            </a:r>
          </a:p>
        </p:txBody>
      </p:sp>
      <p:sp>
        <p:nvSpPr>
          <p:cNvPr id="14353" name="Text Box 17">
            <a:extLst>
              <a:ext uri="{FF2B5EF4-FFF2-40B4-BE49-F238E27FC236}">
                <a16:creationId xmlns:a16="http://schemas.microsoft.com/office/drawing/2014/main" id="{9798543B-3D95-A545-A673-2CD671127A5E}"/>
              </a:ext>
            </a:extLst>
          </p:cNvPr>
          <p:cNvSpPr txBox="1">
            <a:spLocks noChangeArrowheads="1"/>
          </p:cNvSpPr>
          <p:nvPr/>
        </p:nvSpPr>
        <p:spPr bwMode="auto">
          <a:xfrm>
            <a:off x="4876800" y="5181600"/>
            <a:ext cx="10668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 pivot</a:t>
            </a:r>
          </a:p>
        </p:txBody>
      </p:sp>
      <p:pic>
        <p:nvPicPr>
          <p:cNvPr id="23568" name="Picture 1">
            <a:extLst>
              <a:ext uri="{FF2B5EF4-FFF2-40B4-BE49-F238E27FC236}">
                <a16:creationId xmlns:a16="http://schemas.microsoft.com/office/drawing/2014/main" id="{3DE5F0BF-DA2E-6A4D-9BDC-5202449BEE1C}"/>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335463" y="0"/>
            <a:ext cx="4808537" cy="274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0417" name="Picture 8">
            <a:extLst>
              <a:ext uri="{FF2B5EF4-FFF2-40B4-BE49-F238E27FC236}">
                <a16:creationId xmlns:a16="http://schemas.microsoft.com/office/drawing/2014/main" id="{899F5DD4-F106-CB47-96C3-F0E82EEEEB99}"/>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257800" y="5105400"/>
            <a:ext cx="3563938"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2466" name="Text Box 2">
            <a:extLst>
              <a:ext uri="{FF2B5EF4-FFF2-40B4-BE49-F238E27FC236}">
                <a16:creationId xmlns:a16="http://schemas.microsoft.com/office/drawing/2014/main" id="{315CE5C3-DC19-8543-847C-BBA1442E73EE}"/>
              </a:ext>
            </a:extLst>
          </p:cNvPr>
          <p:cNvSpPr txBox="1">
            <a:spLocks noChangeArrowheads="1"/>
          </p:cNvSpPr>
          <p:nvPr/>
        </p:nvSpPr>
        <p:spPr bwMode="auto">
          <a:xfrm>
            <a:off x="1981200" y="2362200"/>
            <a:ext cx="4800600" cy="7016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4000">
                <a:latin typeface="Arial" charset="0"/>
                <a:ea typeface="ＭＳ Ｐゴシック" charset="0"/>
              </a:rPr>
              <a:t>1  2  3  4  6  8  7  5</a:t>
            </a:r>
          </a:p>
        </p:txBody>
      </p:sp>
      <p:sp>
        <p:nvSpPr>
          <p:cNvPr id="62469" name="Rectangle 5">
            <a:extLst>
              <a:ext uri="{FF2B5EF4-FFF2-40B4-BE49-F238E27FC236}">
                <a16:creationId xmlns:a16="http://schemas.microsoft.com/office/drawing/2014/main" id="{D704A0C6-D6C5-3C41-B721-BC82A157FB4C}"/>
              </a:ext>
            </a:extLst>
          </p:cNvPr>
          <p:cNvSpPr>
            <a:spLocks noChangeArrowheads="1"/>
          </p:cNvSpPr>
          <p:nvPr/>
        </p:nvSpPr>
        <p:spPr bwMode="auto">
          <a:xfrm>
            <a:off x="5181600" y="5715000"/>
            <a:ext cx="3810000" cy="304800"/>
          </a:xfrm>
          <a:prstGeom prst="rect">
            <a:avLst/>
          </a:prstGeom>
          <a:noFill/>
          <a:ln w="28575">
            <a:solidFill>
              <a:srgbClr val="FF00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62470" name="Rectangle 6">
            <a:extLst>
              <a:ext uri="{FF2B5EF4-FFF2-40B4-BE49-F238E27FC236}">
                <a16:creationId xmlns:a16="http://schemas.microsoft.com/office/drawing/2014/main" id="{D57C759F-6C08-E743-A69C-CE7ED91B6238}"/>
              </a:ext>
            </a:extLst>
          </p:cNvPr>
          <p:cNvSpPr>
            <a:spLocks noChangeArrowheads="1"/>
          </p:cNvSpPr>
          <p:nvPr/>
        </p:nvSpPr>
        <p:spPr bwMode="auto">
          <a:xfrm>
            <a:off x="4267200" y="2362200"/>
            <a:ext cx="2133600" cy="762000"/>
          </a:xfrm>
          <a:prstGeom prst="rect">
            <a:avLst/>
          </a:prstGeom>
          <a:noFill/>
          <a:ln w="9525">
            <a:solidFill>
              <a:schemeClr val="bg2"/>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62471" name="Rectangle 7">
            <a:extLst>
              <a:ext uri="{FF2B5EF4-FFF2-40B4-BE49-F238E27FC236}">
                <a16:creationId xmlns:a16="http://schemas.microsoft.com/office/drawing/2014/main" id="{3AAA9B5F-FE84-F44C-8E45-D90D5C0AF122}"/>
              </a:ext>
            </a:extLst>
          </p:cNvPr>
          <p:cNvSpPr>
            <a:spLocks noChangeArrowheads="1"/>
          </p:cNvSpPr>
          <p:nvPr/>
        </p:nvSpPr>
        <p:spPr bwMode="auto">
          <a:xfrm>
            <a:off x="3124200" y="2362200"/>
            <a:ext cx="457200" cy="762000"/>
          </a:xfrm>
          <a:prstGeom prst="rect">
            <a:avLst/>
          </a:prstGeom>
          <a:noFill/>
          <a:ln w="9525">
            <a:solidFill>
              <a:srgbClr val="0000FF"/>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defRPr/>
            </a:pPr>
            <a:endParaRPr lang="en-US">
              <a:latin typeface="Arial" charset="0"/>
              <a:ea typeface="ＭＳ Ｐゴシック" charset="0"/>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41" name="Picture 8">
            <a:extLst>
              <a:ext uri="{FF2B5EF4-FFF2-40B4-BE49-F238E27FC236}">
                <a16:creationId xmlns:a16="http://schemas.microsoft.com/office/drawing/2014/main" id="{D587A416-BE8E-A742-8254-4782D432BF59}"/>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257800" y="5105400"/>
            <a:ext cx="3563938"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3490" name="Text Box 2">
            <a:extLst>
              <a:ext uri="{FF2B5EF4-FFF2-40B4-BE49-F238E27FC236}">
                <a16:creationId xmlns:a16="http://schemas.microsoft.com/office/drawing/2014/main" id="{02C901A2-C03F-904E-81F5-73215AE36044}"/>
              </a:ext>
            </a:extLst>
          </p:cNvPr>
          <p:cNvSpPr txBox="1">
            <a:spLocks noChangeArrowheads="1"/>
          </p:cNvSpPr>
          <p:nvPr/>
        </p:nvSpPr>
        <p:spPr bwMode="auto">
          <a:xfrm>
            <a:off x="1981200" y="2362200"/>
            <a:ext cx="4800600" cy="7016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4000">
                <a:latin typeface="Arial" charset="0"/>
                <a:ea typeface="ＭＳ Ｐゴシック" charset="0"/>
              </a:rPr>
              <a:t>1  2  3  4  6  8  7  5</a:t>
            </a:r>
          </a:p>
        </p:txBody>
      </p:sp>
      <p:sp>
        <p:nvSpPr>
          <p:cNvPr id="63492" name="Rectangle 4">
            <a:extLst>
              <a:ext uri="{FF2B5EF4-FFF2-40B4-BE49-F238E27FC236}">
                <a16:creationId xmlns:a16="http://schemas.microsoft.com/office/drawing/2014/main" id="{CF0182C6-6F7D-E549-B7A1-03208E2D6350}"/>
              </a:ext>
            </a:extLst>
          </p:cNvPr>
          <p:cNvSpPr>
            <a:spLocks noChangeArrowheads="1"/>
          </p:cNvSpPr>
          <p:nvPr/>
        </p:nvSpPr>
        <p:spPr bwMode="auto">
          <a:xfrm>
            <a:off x="5181600" y="5715000"/>
            <a:ext cx="3810000" cy="304800"/>
          </a:xfrm>
          <a:prstGeom prst="rect">
            <a:avLst/>
          </a:prstGeom>
          <a:noFill/>
          <a:ln w="28575">
            <a:solidFill>
              <a:srgbClr val="FF00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63493" name="Rectangle 5">
            <a:extLst>
              <a:ext uri="{FF2B5EF4-FFF2-40B4-BE49-F238E27FC236}">
                <a16:creationId xmlns:a16="http://schemas.microsoft.com/office/drawing/2014/main" id="{480269D5-FCDB-8645-B534-58C9BEBDEB5D}"/>
              </a:ext>
            </a:extLst>
          </p:cNvPr>
          <p:cNvSpPr>
            <a:spLocks noChangeArrowheads="1"/>
          </p:cNvSpPr>
          <p:nvPr/>
        </p:nvSpPr>
        <p:spPr bwMode="auto">
          <a:xfrm>
            <a:off x="4267200" y="2362200"/>
            <a:ext cx="2133600" cy="762000"/>
          </a:xfrm>
          <a:prstGeom prst="rect">
            <a:avLst/>
          </a:prstGeom>
          <a:noFill/>
          <a:ln w="9525">
            <a:solidFill>
              <a:srgbClr val="0000FF"/>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63495" name="Rectangle 7">
            <a:extLst>
              <a:ext uri="{FF2B5EF4-FFF2-40B4-BE49-F238E27FC236}">
                <a16:creationId xmlns:a16="http://schemas.microsoft.com/office/drawing/2014/main" id="{C484E463-8300-4243-8C99-21296B7B3015}"/>
              </a:ext>
            </a:extLst>
          </p:cNvPr>
          <p:cNvSpPr>
            <a:spLocks noChangeArrowheads="1"/>
          </p:cNvSpPr>
          <p:nvPr/>
        </p:nvSpPr>
        <p:spPr bwMode="auto">
          <a:xfrm>
            <a:off x="5943600" y="2438400"/>
            <a:ext cx="457200" cy="533400"/>
          </a:xfrm>
          <a:prstGeom prst="rect">
            <a:avLst/>
          </a:prstGeom>
          <a:noFill/>
          <a:ln w="28575">
            <a:solidFill>
              <a:srgbClr val="FF00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2465" name="Picture 9">
            <a:extLst>
              <a:ext uri="{FF2B5EF4-FFF2-40B4-BE49-F238E27FC236}">
                <a16:creationId xmlns:a16="http://schemas.microsoft.com/office/drawing/2014/main" id="{42D119D8-9F04-DB46-A695-0D6C7D65732E}"/>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257800" y="5105400"/>
            <a:ext cx="3563938"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5538" name="Text Box 2">
            <a:extLst>
              <a:ext uri="{FF2B5EF4-FFF2-40B4-BE49-F238E27FC236}">
                <a16:creationId xmlns:a16="http://schemas.microsoft.com/office/drawing/2014/main" id="{00018A22-5515-034D-A4CC-6F877C4F67F7}"/>
              </a:ext>
            </a:extLst>
          </p:cNvPr>
          <p:cNvSpPr txBox="1">
            <a:spLocks noChangeArrowheads="1"/>
          </p:cNvSpPr>
          <p:nvPr/>
        </p:nvSpPr>
        <p:spPr bwMode="auto">
          <a:xfrm>
            <a:off x="1981200" y="2362200"/>
            <a:ext cx="4800600" cy="7016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4000">
                <a:latin typeface="Arial" charset="0"/>
                <a:ea typeface="ＭＳ Ｐゴシック" charset="0"/>
              </a:rPr>
              <a:t>1  2  3  4  5  8  7  6</a:t>
            </a:r>
          </a:p>
        </p:txBody>
      </p:sp>
      <p:sp>
        <p:nvSpPr>
          <p:cNvPr id="65540" name="Rectangle 4">
            <a:extLst>
              <a:ext uri="{FF2B5EF4-FFF2-40B4-BE49-F238E27FC236}">
                <a16:creationId xmlns:a16="http://schemas.microsoft.com/office/drawing/2014/main" id="{450A176F-E843-6542-A1C3-D05D4B666722}"/>
              </a:ext>
            </a:extLst>
          </p:cNvPr>
          <p:cNvSpPr>
            <a:spLocks noChangeArrowheads="1"/>
          </p:cNvSpPr>
          <p:nvPr/>
        </p:nvSpPr>
        <p:spPr bwMode="auto">
          <a:xfrm>
            <a:off x="5181600" y="5715000"/>
            <a:ext cx="3810000" cy="304800"/>
          </a:xfrm>
          <a:prstGeom prst="rect">
            <a:avLst/>
          </a:prstGeom>
          <a:noFill/>
          <a:ln w="28575">
            <a:solidFill>
              <a:srgbClr val="FF00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65541" name="Rectangle 5">
            <a:extLst>
              <a:ext uri="{FF2B5EF4-FFF2-40B4-BE49-F238E27FC236}">
                <a16:creationId xmlns:a16="http://schemas.microsoft.com/office/drawing/2014/main" id="{8FEE2BD0-AD11-7242-A3FD-EA5DBB82DBEB}"/>
              </a:ext>
            </a:extLst>
          </p:cNvPr>
          <p:cNvSpPr>
            <a:spLocks noChangeArrowheads="1"/>
          </p:cNvSpPr>
          <p:nvPr/>
        </p:nvSpPr>
        <p:spPr bwMode="auto">
          <a:xfrm>
            <a:off x="4267200" y="2362200"/>
            <a:ext cx="2133600" cy="762000"/>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65542" name="Rectangle 6">
            <a:extLst>
              <a:ext uri="{FF2B5EF4-FFF2-40B4-BE49-F238E27FC236}">
                <a16:creationId xmlns:a16="http://schemas.microsoft.com/office/drawing/2014/main" id="{EC204F55-7C9D-104D-B610-4E5FFD907E7A}"/>
              </a:ext>
            </a:extLst>
          </p:cNvPr>
          <p:cNvSpPr>
            <a:spLocks noChangeArrowheads="1"/>
          </p:cNvSpPr>
          <p:nvPr/>
        </p:nvSpPr>
        <p:spPr bwMode="auto">
          <a:xfrm>
            <a:off x="4267200" y="2438400"/>
            <a:ext cx="457200" cy="533400"/>
          </a:xfrm>
          <a:prstGeom prst="rect">
            <a:avLst/>
          </a:prstGeom>
          <a:noFill/>
          <a:ln w="28575">
            <a:solidFill>
              <a:srgbClr val="FF00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65543" name="Text Box 7">
            <a:extLst>
              <a:ext uri="{FF2B5EF4-FFF2-40B4-BE49-F238E27FC236}">
                <a16:creationId xmlns:a16="http://schemas.microsoft.com/office/drawing/2014/main" id="{E314BF01-4550-F84D-86F8-7DF4AFDA25EA}"/>
              </a:ext>
            </a:extLst>
          </p:cNvPr>
          <p:cNvSpPr txBox="1">
            <a:spLocks noChangeArrowheads="1"/>
          </p:cNvSpPr>
          <p:nvPr/>
        </p:nvSpPr>
        <p:spPr bwMode="auto">
          <a:xfrm>
            <a:off x="1905000" y="3657600"/>
            <a:ext cx="4572000" cy="57943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3200" dirty="0">
                <a:solidFill>
                  <a:srgbClr val="FF0000"/>
                </a:solidFill>
                <a:latin typeface="Arial" charset="0"/>
                <a:ea typeface="ＭＳ Ｐゴシック" charset="0"/>
              </a:rPr>
              <a:t>What happens here?</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3489" name="Picture 7">
            <a:extLst>
              <a:ext uri="{FF2B5EF4-FFF2-40B4-BE49-F238E27FC236}">
                <a16:creationId xmlns:a16="http://schemas.microsoft.com/office/drawing/2014/main" id="{8F698BA3-205C-A645-807C-9811DCCAB5A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257800" y="5105400"/>
            <a:ext cx="3563938"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6562" name="Text Box 2">
            <a:extLst>
              <a:ext uri="{FF2B5EF4-FFF2-40B4-BE49-F238E27FC236}">
                <a16:creationId xmlns:a16="http://schemas.microsoft.com/office/drawing/2014/main" id="{ACBB9F48-1CAE-824F-8645-C68E07E32612}"/>
              </a:ext>
            </a:extLst>
          </p:cNvPr>
          <p:cNvSpPr txBox="1">
            <a:spLocks noChangeArrowheads="1"/>
          </p:cNvSpPr>
          <p:nvPr/>
        </p:nvSpPr>
        <p:spPr bwMode="auto">
          <a:xfrm>
            <a:off x="1981200" y="2362200"/>
            <a:ext cx="4800600" cy="7016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4000">
                <a:latin typeface="Arial" charset="0"/>
                <a:ea typeface="ＭＳ Ｐゴシック" charset="0"/>
              </a:rPr>
              <a:t>1  2  3  4  5  8  7  6</a:t>
            </a:r>
          </a:p>
        </p:txBody>
      </p:sp>
      <p:sp>
        <p:nvSpPr>
          <p:cNvPr id="66564" name="Rectangle 4">
            <a:extLst>
              <a:ext uri="{FF2B5EF4-FFF2-40B4-BE49-F238E27FC236}">
                <a16:creationId xmlns:a16="http://schemas.microsoft.com/office/drawing/2014/main" id="{F0189356-9D5D-E94A-B71C-BCF865AAD3A6}"/>
              </a:ext>
            </a:extLst>
          </p:cNvPr>
          <p:cNvSpPr>
            <a:spLocks noChangeArrowheads="1"/>
          </p:cNvSpPr>
          <p:nvPr/>
        </p:nvSpPr>
        <p:spPr bwMode="auto">
          <a:xfrm>
            <a:off x="5181600" y="6019800"/>
            <a:ext cx="3810000" cy="609600"/>
          </a:xfrm>
          <a:prstGeom prst="rect">
            <a:avLst/>
          </a:prstGeom>
          <a:noFill/>
          <a:ln w="28575">
            <a:solidFill>
              <a:srgbClr val="FF00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66565" name="Rectangle 5">
            <a:extLst>
              <a:ext uri="{FF2B5EF4-FFF2-40B4-BE49-F238E27FC236}">
                <a16:creationId xmlns:a16="http://schemas.microsoft.com/office/drawing/2014/main" id="{5FCE3E23-A8B7-F945-9DC6-8D32D1F26BB7}"/>
              </a:ext>
            </a:extLst>
          </p:cNvPr>
          <p:cNvSpPr>
            <a:spLocks noChangeArrowheads="1"/>
          </p:cNvSpPr>
          <p:nvPr/>
        </p:nvSpPr>
        <p:spPr bwMode="auto">
          <a:xfrm>
            <a:off x="4876800" y="2362200"/>
            <a:ext cx="1524000" cy="762000"/>
          </a:xfrm>
          <a:prstGeom prst="rect">
            <a:avLst/>
          </a:prstGeom>
          <a:noFill/>
          <a:ln w="9525">
            <a:solidFill>
              <a:srgbClr val="0000FF"/>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4513" name="Picture 8">
            <a:extLst>
              <a:ext uri="{FF2B5EF4-FFF2-40B4-BE49-F238E27FC236}">
                <a16:creationId xmlns:a16="http://schemas.microsoft.com/office/drawing/2014/main" id="{AD53B914-1180-1D47-83B5-3931B382E9F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257800" y="5105400"/>
            <a:ext cx="3563938"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7586" name="Text Box 2">
            <a:extLst>
              <a:ext uri="{FF2B5EF4-FFF2-40B4-BE49-F238E27FC236}">
                <a16:creationId xmlns:a16="http://schemas.microsoft.com/office/drawing/2014/main" id="{45716264-E46D-B54A-BC0B-C464F2095014}"/>
              </a:ext>
            </a:extLst>
          </p:cNvPr>
          <p:cNvSpPr txBox="1">
            <a:spLocks noChangeArrowheads="1"/>
          </p:cNvSpPr>
          <p:nvPr/>
        </p:nvSpPr>
        <p:spPr bwMode="auto">
          <a:xfrm>
            <a:off x="1981200" y="2362200"/>
            <a:ext cx="4800600" cy="7016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4000">
                <a:latin typeface="Arial" charset="0"/>
                <a:ea typeface="ＭＳ Ｐゴシック" charset="0"/>
              </a:rPr>
              <a:t>1  2  3  4  5  8  7  6</a:t>
            </a:r>
          </a:p>
        </p:txBody>
      </p:sp>
      <p:sp>
        <p:nvSpPr>
          <p:cNvPr id="67589" name="Rectangle 5">
            <a:extLst>
              <a:ext uri="{FF2B5EF4-FFF2-40B4-BE49-F238E27FC236}">
                <a16:creationId xmlns:a16="http://schemas.microsoft.com/office/drawing/2014/main" id="{23514524-78AF-CA40-A96E-974A0A0FDA1D}"/>
              </a:ext>
            </a:extLst>
          </p:cNvPr>
          <p:cNvSpPr>
            <a:spLocks noChangeArrowheads="1"/>
          </p:cNvSpPr>
          <p:nvPr/>
        </p:nvSpPr>
        <p:spPr bwMode="auto">
          <a:xfrm>
            <a:off x="4876800" y="2362200"/>
            <a:ext cx="1524000" cy="762000"/>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67590" name="Rectangle 6">
            <a:extLst>
              <a:ext uri="{FF2B5EF4-FFF2-40B4-BE49-F238E27FC236}">
                <a16:creationId xmlns:a16="http://schemas.microsoft.com/office/drawing/2014/main" id="{2E80C7F3-DEA5-6A40-AEF5-6D0D8DFCD6F3}"/>
              </a:ext>
            </a:extLst>
          </p:cNvPr>
          <p:cNvSpPr>
            <a:spLocks noChangeArrowheads="1"/>
          </p:cNvSpPr>
          <p:nvPr/>
        </p:nvSpPr>
        <p:spPr bwMode="auto">
          <a:xfrm>
            <a:off x="5943600" y="2438400"/>
            <a:ext cx="457200" cy="533400"/>
          </a:xfrm>
          <a:prstGeom prst="rect">
            <a:avLst/>
          </a:prstGeom>
          <a:noFill/>
          <a:ln w="28575">
            <a:solidFill>
              <a:srgbClr val="FF00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0" name="Rectangle 4">
            <a:extLst>
              <a:ext uri="{FF2B5EF4-FFF2-40B4-BE49-F238E27FC236}">
                <a16:creationId xmlns:a16="http://schemas.microsoft.com/office/drawing/2014/main" id="{55EFF2E8-BC0E-3A4C-A4EB-F0C7DB9C5B44}"/>
              </a:ext>
            </a:extLst>
          </p:cNvPr>
          <p:cNvSpPr>
            <a:spLocks noChangeArrowheads="1"/>
          </p:cNvSpPr>
          <p:nvPr/>
        </p:nvSpPr>
        <p:spPr bwMode="auto">
          <a:xfrm>
            <a:off x="5181600" y="5715000"/>
            <a:ext cx="3810000" cy="304800"/>
          </a:xfrm>
          <a:prstGeom prst="rect">
            <a:avLst/>
          </a:prstGeom>
          <a:noFill/>
          <a:ln w="28575">
            <a:solidFill>
              <a:srgbClr val="FF00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5537" name="Picture 8">
            <a:extLst>
              <a:ext uri="{FF2B5EF4-FFF2-40B4-BE49-F238E27FC236}">
                <a16:creationId xmlns:a16="http://schemas.microsoft.com/office/drawing/2014/main" id="{373EF7D5-9DA5-5B4D-8762-E33D636347D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257800" y="5105400"/>
            <a:ext cx="3563938"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8610" name="Text Box 2">
            <a:extLst>
              <a:ext uri="{FF2B5EF4-FFF2-40B4-BE49-F238E27FC236}">
                <a16:creationId xmlns:a16="http://schemas.microsoft.com/office/drawing/2014/main" id="{957DA5C2-3D50-0044-968F-9D7AA2FB97DA}"/>
              </a:ext>
            </a:extLst>
          </p:cNvPr>
          <p:cNvSpPr txBox="1">
            <a:spLocks noChangeArrowheads="1"/>
          </p:cNvSpPr>
          <p:nvPr/>
        </p:nvSpPr>
        <p:spPr bwMode="auto">
          <a:xfrm>
            <a:off x="1981200" y="2362200"/>
            <a:ext cx="4800600" cy="7016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4000">
                <a:latin typeface="Arial" charset="0"/>
                <a:ea typeface="ＭＳ Ｐゴシック" charset="0"/>
              </a:rPr>
              <a:t>1  2  3  4  5  6  7  8</a:t>
            </a:r>
          </a:p>
        </p:txBody>
      </p:sp>
      <p:sp>
        <p:nvSpPr>
          <p:cNvPr id="68613" name="Rectangle 5">
            <a:extLst>
              <a:ext uri="{FF2B5EF4-FFF2-40B4-BE49-F238E27FC236}">
                <a16:creationId xmlns:a16="http://schemas.microsoft.com/office/drawing/2014/main" id="{22A2D585-4F45-E94A-9109-E4CE4BA6F42A}"/>
              </a:ext>
            </a:extLst>
          </p:cNvPr>
          <p:cNvSpPr>
            <a:spLocks noChangeArrowheads="1"/>
          </p:cNvSpPr>
          <p:nvPr/>
        </p:nvSpPr>
        <p:spPr bwMode="auto">
          <a:xfrm>
            <a:off x="4876800" y="2362200"/>
            <a:ext cx="1524000" cy="762000"/>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68614" name="Rectangle 6">
            <a:extLst>
              <a:ext uri="{FF2B5EF4-FFF2-40B4-BE49-F238E27FC236}">
                <a16:creationId xmlns:a16="http://schemas.microsoft.com/office/drawing/2014/main" id="{C56DC09F-6373-FF47-A40E-CEB3A42692B0}"/>
              </a:ext>
            </a:extLst>
          </p:cNvPr>
          <p:cNvSpPr>
            <a:spLocks noChangeArrowheads="1"/>
          </p:cNvSpPr>
          <p:nvPr/>
        </p:nvSpPr>
        <p:spPr bwMode="auto">
          <a:xfrm>
            <a:off x="4876800" y="2438400"/>
            <a:ext cx="457200" cy="533400"/>
          </a:xfrm>
          <a:prstGeom prst="rect">
            <a:avLst/>
          </a:prstGeom>
          <a:noFill/>
          <a:ln w="28575">
            <a:solidFill>
              <a:srgbClr val="FF00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0" name="Rectangle 4">
            <a:extLst>
              <a:ext uri="{FF2B5EF4-FFF2-40B4-BE49-F238E27FC236}">
                <a16:creationId xmlns:a16="http://schemas.microsoft.com/office/drawing/2014/main" id="{B0032483-C311-504A-A834-8E919E3268F1}"/>
              </a:ext>
            </a:extLst>
          </p:cNvPr>
          <p:cNvSpPr>
            <a:spLocks noChangeArrowheads="1"/>
          </p:cNvSpPr>
          <p:nvPr/>
        </p:nvSpPr>
        <p:spPr bwMode="auto">
          <a:xfrm>
            <a:off x="5181600" y="5715000"/>
            <a:ext cx="3810000" cy="304800"/>
          </a:xfrm>
          <a:prstGeom prst="rect">
            <a:avLst/>
          </a:prstGeom>
          <a:noFill/>
          <a:ln w="28575">
            <a:solidFill>
              <a:srgbClr val="FF00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6561" name="Picture 7">
            <a:extLst>
              <a:ext uri="{FF2B5EF4-FFF2-40B4-BE49-F238E27FC236}">
                <a16:creationId xmlns:a16="http://schemas.microsoft.com/office/drawing/2014/main" id="{938BBF28-F281-DB4F-B0F5-8FFECE84CAF4}"/>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257800" y="5105400"/>
            <a:ext cx="3563938"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9634" name="Text Box 2">
            <a:extLst>
              <a:ext uri="{FF2B5EF4-FFF2-40B4-BE49-F238E27FC236}">
                <a16:creationId xmlns:a16="http://schemas.microsoft.com/office/drawing/2014/main" id="{639C161D-1584-0D46-BA2B-AFC860E73B56}"/>
              </a:ext>
            </a:extLst>
          </p:cNvPr>
          <p:cNvSpPr txBox="1">
            <a:spLocks noChangeArrowheads="1"/>
          </p:cNvSpPr>
          <p:nvPr/>
        </p:nvSpPr>
        <p:spPr bwMode="auto">
          <a:xfrm>
            <a:off x="1981200" y="2362200"/>
            <a:ext cx="4800600" cy="7016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4000">
                <a:latin typeface="Arial" charset="0"/>
                <a:ea typeface="ＭＳ Ｐゴシック" charset="0"/>
              </a:rPr>
              <a:t>1  2  3  4  5  6  7  8</a:t>
            </a:r>
          </a:p>
        </p:txBody>
      </p:sp>
      <p:sp>
        <p:nvSpPr>
          <p:cNvPr id="69636" name="Rectangle 4">
            <a:extLst>
              <a:ext uri="{FF2B5EF4-FFF2-40B4-BE49-F238E27FC236}">
                <a16:creationId xmlns:a16="http://schemas.microsoft.com/office/drawing/2014/main" id="{012FED86-9DFD-074F-AC53-7302526B3C7A}"/>
              </a:ext>
            </a:extLst>
          </p:cNvPr>
          <p:cNvSpPr>
            <a:spLocks noChangeArrowheads="1"/>
          </p:cNvSpPr>
          <p:nvPr/>
        </p:nvSpPr>
        <p:spPr bwMode="auto">
          <a:xfrm>
            <a:off x="5181600" y="6019800"/>
            <a:ext cx="3810000" cy="609600"/>
          </a:xfrm>
          <a:prstGeom prst="rect">
            <a:avLst/>
          </a:prstGeom>
          <a:noFill/>
          <a:ln w="28575">
            <a:solidFill>
              <a:srgbClr val="FF00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69639" name="Rectangle 7">
            <a:extLst>
              <a:ext uri="{FF2B5EF4-FFF2-40B4-BE49-F238E27FC236}">
                <a16:creationId xmlns:a16="http://schemas.microsoft.com/office/drawing/2014/main" id="{7F306A09-315E-C34D-837B-966D13C57F79}"/>
              </a:ext>
            </a:extLst>
          </p:cNvPr>
          <p:cNvSpPr>
            <a:spLocks noChangeArrowheads="1"/>
          </p:cNvSpPr>
          <p:nvPr/>
        </p:nvSpPr>
        <p:spPr bwMode="auto">
          <a:xfrm>
            <a:off x="5334000" y="2362200"/>
            <a:ext cx="1066800" cy="762000"/>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a:extLst>
              <a:ext uri="{FF2B5EF4-FFF2-40B4-BE49-F238E27FC236}">
                <a16:creationId xmlns:a16="http://schemas.microsoft.com/office/drawing/2014/main" id="{32299A4A-31C9-7D4F-83CF-878C9BFFC576}"/>
              </a:ext>
            </a:extLst>
          </p:cNvPr>
          <p:cNvSpPr>
            <a:spLocks noGrp="1" noChangeArrowheads="1"/>
          </p:cNvSpPr>
          <p:nvPr>
            <p:ph type="title"/>
          </p:nvPr>
        </p:nvSpPr>
        <p:spPr/>
        <p:txBody>
          <a:bodyPr/>
          <a:lstStyle/>
          <a:p>
            <a:pPr eaLnBrk="1" hangingPunct="1">
              <a:defRPr/>
            </a:pPr>
            <a:r>
              <a:rPr lang="en-US" dirty="0">
                <a:cs typeface="+mj-cs"/>
              </a:rPr>
              <a:t>Some observations</a:t>
            </a:r>
          </a:p>
        </p:txBody>
      </p:sp>
      <p:sp>
        <p:nvSpPr>
          <p:cNvPr id="64515" name="Rectangle 3">
            <a:extLst>
              <a:ext uri="{FF2B5EF4-FFF2-40B4-BE49-F238E27FC236}">
                <a16:creationId xmlns:a16="http://schemas.microsoft.com/office/drawing/2014/main" id="{3F939C53-CE4B-864B-895F-6BE33D8C9E84}"/>
              </a:ext>
            </a:extLst>
          </p:cNvPr>
          <p:cNvSpPr>
            <a:spLocks noGrp="1" noChangeArrowheads="1"/>
          </p:cNvSpPr>
          <p:nvPr>
            <p:ph type="body" idx="1"/>
          </p:nvPr>
        </p:nvSpPr>
        <p:spPr/>
        <p:txBody>
          <a:bodyPr/>
          <a:lstStyle/>
          <a:p>
            <a:pPr marL="0" indent="0" eaLnBrk="1" hangingPunct="1">
              <a:buFont typeface="Wingdings" pitchFamily="2" charset="2"/>
              <a:buNone/>
            </a:pPr>
            <a:r>
              <a:rPr lang="en-US" altLang="en-US" sz="2400" dirty="0"/>
              <a:t>Divide and conquer:  different than </a:t>
            </a:r>
            <a:r>
              <a:rPr lang="en-US" altLang="en-US" sz="2400" dirty="0" err="1"/>
              <a:t>MergeSort</a:t>
            </a:r>
            <a:r>
              <a:rPr lang="en-US" altLang="en-US" sz="2400" dirty="0"/>
              <a:t> – do the work </a:t>
            </a:r>
            <a:r>
              <a:rPr lang="en-US" altLang="en-US" sz="2400" i="1" dirty="0">
                <a:solidFill>
                  <a:srgbClr val="606060"/>
                </a:solidFill>
              </a:rPr>
              <a:t>before</a:t>
            </a:r>
            <a:r>
              <a:rPr lang="en-US" altLang="en-US" sz="2400" dirty="0"/>
              <a:t> recursing</a:t>
            </a:r>
          </a:p>
          <a:p>
            <a:pPr marL="0" indent="0" eaLnBrk="1" hangingPunct="1">
              <a:buFont typeface="Wingdings" pitchFamily="2" charset="2"/>
              <a:buNone/>
            </a:pPr>
            <a:endParaRPr lang="en-US" altLang="en-US" sz="2400" dirty="0"/>
          </a:p>
          <a:p>
            <a:pPr marL="0" indent="0" eaLnBrk="1" hangingPunct="1">
              <a:buFont typeface="Wingdings" pitchFamily="2" charset="2"/>
              <a:buNone/>
            </a:pPr>
            <a:r>
              <a:rPr lang="en-US" altLang="en-US" sz="2400" dirty="0">
                <a:solidFill>
                  <a:srgbClr val="FF0000"/>
                </a:solidFill>
              </a:rPr>
              <a:t>How many times is/can an element be selected </a:t>
            </a:r>
            <a:r>
              <a:rPr lang="en-US" altLang="en-US" sz="2400">
                <a:solidFill>
                  <a:srgbClr val="FF0000"/>
                </a:solidFill>
              </a:rPr>
              <a:t>as a pivot</a:t>
            </a:r>
            <a:r>
              <a:rPr lang="en-US" altLang="en-US" sz="2400" dirty="0">
                <a:solidFill>
                  <a:srgbClr val="FF0000"/>
                </a:solidFill>
              </a:rPr>
              <a:t>?</a:t>
            </a:r>
          </a:p>
          <a:p>
            <a:pPr marL="0" indent="0" eaLnBrk="1" hangingPunct="1">
              <a:buFont typeface="Wingdings" pitchFamily="2" charset="2"/>
              <a:buNone/>
            </a:pPr>
            <a:endParaRPr lang="en-US" altLang="en-US" sz="2400" dirty="0"/>
          </a:p>
          <a:p>
            <a:pPr marL="0" indent="0" eaLnBrk="1" hangingPunct="1">
              <a:buFont typeface="Wingdings" pitchFamily="2" charset="2"/>
              <a:buNone/>
            </a:pPr>
            <a:r>
              <a:rPr lang="en-US" altLang="en-US" sz="2400" dirty="0">
                <a:solidFill>
                  <a:srgbClr val="FF0000"/>
                </a:solidFill>
              </a:rPr>
              <a:t>What happens after an element is selected as a pivot?</a:t>
            </a:r>
          </a:p>
        </p:txBody>
      </p:sp>
      <p:sp>
        <p:nvSpPr>
          <p:cNvPr id="64520" name="Text Box 8">
            <a:extLst>
              <a:ext uri="{FF2B5EF4-FFF2-40B4-BE49-F238E27FC236}">
                <a16:creationId xmlns:a16="http://schemas.microsoft.com/office/drawing/2014/main" id="{08A3F530-518B-8846-9E53-1DA58E38BCEB}"/>
              </a:ext>
            </a:extLst>
          </p:cNvPr>
          <p:cNvSpPr txBox="1">
            <a:spLocks noChangeArrowheads="1"/>
          </p:cNvSpPr>
          <p:nvPr/>
        </p:nvSpPr>
        <p:spPr bwMode="auto">
          <a:xfrm>
            <a:off x="1905000" y="5029200"/>
            <a:ext cx="4800600" cy="7016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4000">
                <a:latin typeface="Arial" charset="0"/>
                <a:ea typeface="ＭＳ Ｐゴシック" charset="0"/>
              </a:rPr>
              <a:t>1  3  2  4  6  8  7  5</a:t>
            </a:r>
          </a:p>
        </p:txBody>
      </p:sp>
      <p:sp>
        <p:nvSpPr>
          <p:cNvPr id="64521" name="Rectangle 9">
            <a:extLst>
              <a:ext uri="{FF2B5EF4-FFF2-40B4-BE49-F238E27FC236}">
                <a16:creationId xmlns:a16="http://schemas.microsoft.com/office/drawing/2014/main" id="{6CF42280-555E-D241-83D7-0150E720BF1D}"/>
              </a:ext>
            </a:extLst>
          </p:cNvPr>
          <p:cNvSpPr>
            <a:spLocks noChangeArrowheads="1"/>
          </p:cNvSpPr>
          <p:nvPr/>
        </p:nvSpPr>
        <p:spPr bwMode="auto">
          <a:xfrm>
            <a:off x="1905000" y="5029200"/>
            <a:ext cx="1676400" cy="762000"/>
          </a:xfrm>
          <a:prstGeom prst="rect">
            <a:avLst/>
          </a:prstGeom>
          <a:noFill/>
          <a:ln w="9525">
            <a:solidFill>
              <a:srgbClr val="0000FF"/>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64522" name="Rectangle 10">
            <a:extLst>
              <a:ext uri="{FF2B5EF4-FFF2-40B4-BE49-F238E27FC236}">
                <a16:creationId xmlns:a16="http://schemas.microsoft.com/office/drawing/2014/main" id="{75D4E15C-47F8-054E-B352-D405D33DC9BF}"/>
              </a:ext>
            </a:extLst>
          </p:cNvPr>
          <p:cNvSpPr>
            <a:spLocks noChangeArrowheads="1"/>
          </p:cNvSpPr>
          <p:nvPr/>
        </p:nvSpPr>
        <p:spPr bwMode="auto">
          <a:xfrm>
            <a:off x="4191000" y="5029200"/>
            <a:ext cx="2133600" cy="762000"/>
          </a:xfrm>
          <a:prstGeom prst="rect">
            <a:avLst/>
          </a:prstGeom>
          <a:noFill/>
          <a:ln w="9525">
            <a:solidFill>
              <a:srgbClr val="0000FF"/>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64515">
                                            <p:txEl>
                                              <p:pRg st="2" end="2"/>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64515">
                                            <p:txEl>
                                              <p:pRg st="4" end="4"/>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452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4521"/>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45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520" grpId="0"/>
      <p:bldP spid="64521" grpId="0" animBg="1"/>
      <p:bldP spid="64522" grpId="0" animBg="1"/>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a:extLst>
              <a:ext uri="{FF2B5EF4-FFF2-40B4-BE49-F238E27FC236}">
                <a16:creationId xmlns:a16="http://schemas.microsoft.com/office/drawing/2014/main" id="{03BA93DC-A169-AC45-BBA5-A2E3FB2460F9}"/>
              </a:ext>
            </a:extLst>
          </p:cNvPr>
          <p:cNvSpPr>
            <a:spLocks noGrp="1" noChangeArrowheads="1"/>
          </p:cNvSpPr>
          <p:nvPr>
            <p:ph type="title"/>
          </p:nvPr>
        </p:nvSpPr>
        <p:spPr>
          <a:xfrm>
            <a:off x="457200" y="122238"/>
            <a:ext cx="7543800" cy="639762"/>
          </a:xfrm>
        </p:spPr>
        <p:txBody>
          <a:bodyPr/>
          <a:lstStyle/>
          <a:p>
            <a:pPr eaLnBrk="1" hangingPunct="1">
              <a:defRPr/>
            </a:pPr>
            <a:r>
              <a:rPr lang="en-US" sz="3500">
                <a:cs typeface="+mj-cs"/>
              </a:rPr>
              <a:t>Is Quicksort correct?</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a:extLst>
              <a:ext uri="{FF2B5EF4-FFF2-40B4-BE49-F238E27FC236}">
                <a16:creationId xmlns:a16="http://schemas.microsoft.com/office/drawing/2014/main" id="{C4ECDCEE-F36A-CD45-9942-C0CF0B2EA60D}"/>
              </a:ext>
            </a:extLst>
          </p:cNvPr>
          <p:cNvSpPr>
            <a:spLocks noGrp="1" noChangeArrowheads="1"/>
          </p:cNvSpPr>
          <p:nvPr>
            <p:ph type="title"/>
          </p:nvPr>
        </p:nvSpPr>
        <p:spPr>
          <a:xfrm>
            <a:off x="457200" y="122238"/>
            <a:ext cx="7543800" cy="639762"/>
          </a:xfrm>
        </p:spPr>
        <p:txBody>
          <a:bodyPr/>
          <a:lstStyle/>
          <a:p>
            <a:pPr eaLnBrk="1" hangingPunct="1">
              <a:defRPr/>
            </a:pPr>
            <a:r>
              <a:rPr lang="en-US" sz="3500">
                <a:cs typeface="+mj-cs"/>
              </a:rPr>
              <a:t>Is Quicksort correct?</a:t>
            </a:r>
          </a:p>
        </p:txBody>
      </p:sp>
      <p:sp>
        <p:nvSpPr>
          <p:cNvPr id="70659" name="Rectangle 3">
            <a:extLst>
              <a:ext uri="{FF2B5EF4-FFF2-40B4-BE49-F238E27FC236}">
                <a16:creationId xmlns:a16="http://schemas.microsoft.com/office/drawing/2014/main" id="{305C72E9-42E8-184A-A57C-6EB828C324F2}"/>
              </a:ext>
            </a:extLst>
          </p:cNvPr>
          <p:cNvSpPr>
            <a:spLocks noGrp="1" noChangeArrowheads="1"/>
          </p:cNvSpPr>
          <p:nvPr>
            <p:ph type="body" idx="1"/>
          </p:nvPr>
        </p:nvSpPr>
        <p:spPr>
          <a:xfrm>
            <a:off x="457200" y="914400"/>
            <a:ext cx="8229600" cy="2895600"/>
          </a:xfrm>
        </p:spPr>
        <p:txBody>
          <a:bodyPr/>
          <a:lstStyle/>
          <a:p>
            <a:pPr marL="0" indent="0" eaLnBrk="1" hangingPunct="1">
              <a:buFont typeface="Wingdings" charset="0"/>
              <a:buNone/>
              <a:defRPr/>
            </a:pPr>
            <a:r>
              <a:rPr lang="en-US" sz="2400" dirty="0">
                <a:cs typeface="+mn-cs"/>
              </a:rPr>
              <a:t>Assuming Partition is correct</a:t>
            </a:r>
          </a:p>
          <a:p>
            <a:pPr marL="0" indent="0" eaLnBrk="1" hangingPunct="1">
              <a:buFont typeface="Wingdings" charset="0"/>
              <a:buNone/>
              <a:defRPr/>
            </a:pPr>
            <a:endParaRPr lang="en-US" sz="2400" dirty="0">
              <a:cs typeface="+mn-cs"/>
            </a:endParaRPr>
          </a:p>
          <a:p>
            <a:pPr marL="0" indent="0" eaLnBrk="1" hangingPunct="1">
              <a:buFont typeface="Wingdings" charset="0"/>
              <a:buNone/>
              <a:defRPr/>
            </a:pPr>
            <a:r>
              <a:rPr lang="en-US" sz="2400" dirty="0">
                <a:cs typeface="+mn-cs"/>
              </a:rPr>
              <a:t>Proof by induction</a:t>
            </a:r>
          </a:p>
          <a:p>
            <a:pPr lvl="1" eaLnBrk="1" hangingPunct="1">
              <a:buFont typeface="Wingdings" charset="0"/>
              <a:buChar char="l"/>
              <a:defRPr/>
            </a:pPr>
            <a:r>
              <a:rPr lang="en-US" sz="2000" dirty="0"/>
              <a:t>Base case: Quicksort works on a list of 1 element</a:t>
            </a:r>
          </a:p>
          <a:p>
            <a:pPr lvl="1" eaLnBrk="1" hangingPunct="1">
              <a:buFont typeface="Wingdings" charset="0"/>
              <a:buChar char="l"/>
              <a:defRPr/>
            </a:pPr>
            <a:r>
              <a:rPr lang="en-US" sz="2000" dirty="0"/>
              <a:t>Inductive case:</a:t>
            </a:r>
          </a:p>
          <a:p>
            <a:pPr lvl="2" eaLnBrk="1" hangingPunct="1">
              <a:buFont typeface="Wingdings" charset="0"/>
              <a:buChar char="l"/>
              <a:defRPr/>
            </a:pPr>
            <a:r>
              <a:rPr lang="en-US" sz="1800" dirty="0"/>
              <a:t>Assume Quicksort sorts arrays for arrays of smaller &lt; n elements, show that it works to sort n elements</a:t>
            </a:r>
          </a:p>
          <a:p>
            <a:pPr lvl="2" eaLnBrk="1" hangingPunct="1">
              <a:buFont typeface="Wingdings" charset="0"/>
              <a:buChar char="l"/>
              <a:defRPr/>
            </a:pPr>
            <a:r>
              <a:rPr lang="en-US" sz="1800" dirty="0"/>
              <a:t>If partition works correctly then we have:</a:t>
            </a:r>
          </a:p>
          <a:p>
            <a:pPr lvl="2" eaLnBrk="1" hangingPunct="1">
              <a:buFont typeface="Wingdings" charset="0"/>
              <a:buChar char="l"/>
              <a:defRPr/>
            </a:pPr>
            <a:r>
              <a:rPr lang="en-US" sz="1800" dirty="0"/>
              <a:t>and, by our inductive assumption, we have:</a:t>
            </a:r>
          </a:p>
        </p:txBody>
      </p:sp>
      <p:sp>
        <p:nvSpPr>
          <p:cNvPr id="70661" name="Text Box 5">
            <a:extLst>
              <a:ext uri="{FF2B5EF4-FFF2-40B4-BE49-F238E27FC236}">
                <a16:creationId xmlns:a16="http://schemas.microsoft.com/office/drawing/2014/main" id="{D0B32648-4A15-7C43-9E92-311F168638CA}"/>
              </a:ext>
            </a:extLst>
          </p:cNvPr>
          <p:cNvSpPr txBox="1">
            <a:spLocks noChangeArrowheads="1"/>
          </p:cNvSpPr>
          <p:nvPr/>
        </p:nvSpPr>
        <p:spPr bwMode="auto">
          <a:xfrm>
            <a:off x="457200" y="5424488"/>
            <a:ext cx="3810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400">
                <a:latin typeface="Arial" charset="0"/>
                <a:ea typeface="ＭＳ Ｐゴシック" charset="0"/>
              </a:rPr>
              <a:t>A</a:t>
            </a:r>
          </a:p>
        </p:txBody>
      </p:sp>
      <p:sp>
        <p:nvSpPr>
          <p:cNvPr id="70662" name="Rectangle 6">
            <a:extLst>
              <a:ext uri="{FF2B5EF4-FFF2-40B4-BE49-F238E27FC236}">
                <a16:creationId xmlns:a16="http://schemas.microsoft.com/office/drawing/2014/main" id="{4BC33E3C-C7BB-354E-9CC4-F40BD81831D6}"/>
              </a:ext>
            </a:extLst>
          </p:cNvPr>
          <p:cNvSpPr>
            <a:spLocks noChangeArrowheads="1"/>
          </p:cNvSpPr>
          <p:nvPr/>
        </p:nvSpPr>
        <p:spPr bwMode="auto">
          <a:xfrm>
            <a:off x="838200" y="5424488"/>
            <a:ext cx="3276600" cy="381000"/>
          </a:xfrm>
          <a:prstGeom prst="rect">
            <a:avLst/>
          </a:prstGeom>
          <a:solidFill>
            <a:schemeClr val="accent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0663" name="Rectangle 7">
            <a:extLst>
              <a:ext uri="{FF2B5EF4-FFF2-40B4-BE49-F238E27FC236}">
                <a16:creationId xmlns:a16="http://schemas.microsoft.com/office/drawing/2014/main" id="{EE2861ED-BC75-D748-A388-A69527F2508D}"/>
              </a:ext>
            </a:extLst>
          </p:cNvPr>
          <p:cNvSpPr>
            <a:spLocks noChangeArrowheads="1"/>
          </p:cNvSpPr>
          <p:nvPr/>
        </p:nvSpPr>
        <p:spPr bwMode="auto">
          <a:xfrm>
            <a:off x="4800600" y="5424488"/>
            <a:ext cx="3657600" cy="381000"/>
          </a:xfrm>
          <a:prstGeom prst="rect">
            <a:avLst/>
          </a:prstGeom>
          <a:solidFill>
            <a:schemeClr val="accent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0667" name="Rectangle 11">
            <a:extLst>
              <a:ext uri="{FF2B5EF4-FFF2-40B4-BE49-F238E27FC236}">
                <a16:creationId xmlns:a16="http://schemas.microsoft.com/office/drawing/2014/main" id="{83009138-BB20-714B-B870-19962E454577}"/>
              </a:ext>
            </a:extLst>
          </p:cNvPr>
          <p:cNvSpPr>
            <a:spLocks noChangeArrowheads="1"/>
          </p:cNvSpPr>
          <p:nvPr/>
        </p:nvSpPr>
        <p:spPr bwMode="auto">
          <a:xfrm>
            <a:off x="4267200" y="5424488"/>
            <a:ext cx="381000" cy="381000"/>
          </a:xfrm>
          <a:prstGeom prst="rect">
            <a:avLst/>
          </a:prstGeom>
          <a:solidFill>
            <a:schemeClr val="bg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0669" name="Text Box 13">
            <a:extLst>
              <a:ext uri="{FF2B5EF4-FFF2-40B4-BE49-F238E27FC236}">
                <a16:creationId xmlns:a16="http://schemas.microsoft.com/office/drawing/2014/main" id="{26BCBFF1-1804-6D43-BEBA-80463D9959A7}"/>
              </a:ext>
            </a:extLst>
          </p:cNvPr>
          <p:cNvSpPr txBox="1">
            <a:spLocks noChangeArrowheads="1"/>
          </p:cNvSpPr>
          <p:nvPr/>
        </p:nvSpPr>
        <p:spPr bwMode="auto">
          <a:xfrm>
            <a:off x="4114800" y="4967288"/>
            <a:ext cx="6858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pivot</a:t>
            </a:r>
          </a:p>
        </p:txBody>
      </p:sp>
      <p:sp>
        <p:nvSpPr>
          <p:cNvPr id="70673" name="Text Box 17">
            <a:extLst>
              <a:ext uri="{FF2B5EF4-FFF2-40B4-BE49-F238E27FC236}">
                <a16:creationId xmlns:a16="http://schemas.microsoft.com/office/drawing/2014/main" id="{7246F815-96CF-2C47-84AD-67D9DA920EE3}"/>
              </a:ext>
            </a:extLst>
          </p:cNvPr>
          <p:cNvSpPr txBox="1">
            <a:spLocks noChangeArrowheads="1"/>
          </p:cNvSpPr>
          <p:nvPr/>
        </p:nvSpPr>
        <p:spPr bwMode="auto">
          <a:xfrm>
            <a:off x="1905000" y="6034088"/>
            <a:ext cx="10668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 pivot</a:t>
            </a:r>
          </a:p>
        </p:txBody>
      </p:sp>
      <p:sp>
        <p:nvSpPr>
          <p:cNvPr id="70674" name="Text Box 18">
            <a:extLst>
              <a:ext uri="{FF2B5EF4-FFF2-40B4-BE49-F238E27FC236}">
                <a16:creationId xmlns:a16="http://schemas.microsoft.com/office/drawing/2014/main" id="{5D4EEE18-5C15-AF4C-9F2B-59471A340950}"/>
              </a:ext>
            </a:extLst>
          </p:cNvPr>
          <p:cNvSpPr txBox="1">
            <a:spLocks noChangeArrowheads="1"/>
          </p:cNvSpPr>
          <p:nvPr/>
        </p:nvSpPr>
        <p:spPr bwMode="auto">
          <a:xfrm>
            <a:off x="6019800" y="6034088"/>
            <a:ext cx="10668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 pivot</a:t>
            </a:r>
          </a:p>
        </p:txBody>
      </p:sp>
      <p:sp>
        <p:nvSpPr>
          <p:cNvPr id="70676" name="Text Box 20">
            <a:extLst>
              <a:ext uri="{FF2B5EF4-FFF2-40B4-BE49-F238E27FC236}">
                <a16:creationId xmlns:a16="http://schemas.microsoft.com/office/drawing/2014/main" id="{ADAA415B-C087-AC45-80C6-07F8573FEA40}"/>
              </a:ext>
            </a:extLst>
          </p:cNvPr>
          <p:cNvSpPr txBox="1">
            <a:spLocks noChangeArrowheads="1"/>
          </p:cNvSpPr>
          <p:nvPr/>
        </p:nvSpPr>
        <p:spPr bwMode="auto">
          <a:xfrm>
            <a:off x="1905000" y="5410200"/>
            <a:ext cx="990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sorted</a:t>
            </a:r>
          </a:p>
        </p:txBody>
      </p:sp>
      <p:sp>
        <p:nvSpPr>
          <p:cNvPr id="70677" name="Text Box 21">
            <a:extLst>
              <a:ext uri="{FF2B5EF4-FFF2-40B4-BE49-F238E27FC236}">
                <a16:creationId xmlns:a16="http://schemas.microsoft.com/office/drawing/2014/main" id="{038B0955-389C-CE47-8A57-45C245DAF8D1}"/>
              </a:ext>
            </a:extLst>
          </p:cNvPr>
          <p:cNvSpPr txBox="1">
            <a:spLocks noChangeArrowheads="1"/>
          </p:cNvSpPr>
          <p:nvPr/>
        </p:nvSpPr>
        <p:spPr bwMode="auto">
          <a:xfrm>
            <a:off x="6172200" y="5424488"/>
            <a:ext cx="9906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sorted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70659">
                                            <p:txEl>
                                              <p:pRg st="6" end="6"/>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066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066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066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066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7066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0673"/>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0674"/>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067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70677"/>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70659">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661" grpId="0"/>
      <p:bldP spid="70662" grpId="0" animBg="1"/>
      <p:bldP spid="70663" grpId="0" animBg="1"/>
      <p:bldP spid="70667" grpId="0" animBg="1"/>
      <p:bldP spid="70669" grpId="0"/>
      <p:bldP spid="70673" grpId="0"/>
      <p:bldP spid="70674" grpId="0"/>
      <p:bldP spid="70676" grpId="0"/>
      <p:bldP spid="7067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7" name="Picture 11">
            <a:extLst>
              <a:ext uri="{FF2B5EF4-FFF2-40B4-BE49-F238E27FC236}">
                <a16:creationId xmlns:a16="http://schemas.microsoft.com/office/drawing/2014/main" id="{296108E6-0FB0-4C41-B666-6A9BF83C3305}"/>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4114800"/>
            <a:ext cx="4140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5" name="Text Box 5">
            <a:extLst>
              <a:ext uri="{FF2B5EF4-FFF2-40B4-BE49-F238E27FC236}">
                <a16:creationId xmlns:a16="http://schemas.microsoft.com/office/drawing/2014/main" id="{5344078F-CFEA-4343-89F2-DC08D3D13D3C}"/>
              </a:ext>
            </a:extLst>
          </p:cNvPr>
          <p:cNvSpPr txBox="1">
            <a:spLocks noChangeArrowheads="1"/>
          </p:cNvSpPr>
          <p:nvPr/>
        </p:nvSpPr>
        <p:spPr bwMode="auto">
          <a:xfrm>
            <a:off x="1219200" y="1600200"/>
            <a:ext cx="4724400" cy="57943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3200"/>
              <a:t>… 5  7  1  2  8  4  3  6 …</a:t>
            </a:r>
          </a:p>
        </p:txBody>
      </p:sp>
      <p:grpSp>
        <p:nvGrpSpPr>
          <p:cNvPr id="24579" name="Group 10">
            <a:extLst>
              <a:ext uri="{FF2B5EF4-FFF2-40B4-BE49-F238E27FC236}">
                <a16:creationId xmlns:a16="http://schemas.microsoft.com/office/drawing/2014/main" id="{7CA91A13-D786-4A40-B181-70405902443F}"/>
              </a:ext>
            </a:extLst>
          </p:cNvPr>
          <p:cNvGrpSpPr>
            <a:grpSpLocks/>
          </p:cNvGrpSpPr>
          <p:nvPr/>
        </p:nvGrpSpPr>
        <p:grpSpPr bwMode="auto">
          <a:xfrm>
            <a:off x="1828800" y="2209800"/>
            <a:ext cx="381000" cy="747713"/>
            <a:chOff x="1152" y="1392"/>
            <a:chExt cx="240" cy="471"/>
          </a:xfrm>
        </p:grpSpPr>
        <p:sp>
          <p:nvSpPr>
            <p:cNvPr id="15368" name="Line 8">
              <a:extLst>
                <a:ext uri="{FF2B5EF4-FFF2-40B4-BE49-F238E27FC236}">
                  <a16:creationId xmlns:a16="http://schemas.microsoft.com/office/drawing/2014/main" id="{15AEF21A-9EBA-AB42-A4C1-BE304AB80AF9}"/>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5369" name="Text Box 9">
              <a:extLst>
                <a:ext uri="{FF2B5EF4-FFF2-40B4-BE49-F238E27FC236}">
                  <a16:creationId xmlns:a16="http://schemas.microsoft.com/office/drawing/2014/main" id="{95910DA2-970E-3744-9243-9DE1223FA94B}"/>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p</a:t>
              </a:r>
            </a:p>
          </p:txBody>
        </p:sp>
      </p:grpSp>
      <p:grpSp>
        <p:nvGrpSpPr>
          <p:cNvPr id="24580" name="Group 11">
            <a:extLst>
              <a:ext uri="{FF2B5EF4-FFF2-40B4-BE49-F238E27FC236}">
                <a16:creationId xmlns:a16="http://schemas.microsoft.com/office/drawing/2014/main" id="{54C49EDB-ED01-6E4E-98E3-06B71A1BFA25}"/>
              </a:ext>
            </a:extLst>
          </p:cNvPr>
          <p:cNvGrpSpPr>
            <a:grpSpLocks/>
          </p:cNvGrpSpPr>
          <p:nvPr/>
        </p:nvGrpSpPr>
        <p:grpSpPr bwMode="auto">
          <a:xfrm>
            <a:off x="4953000" y="2209800"/>
            <a:ext cx="381000" cy="747713"/>
            <a:chOff x="1152" y="1392"/>
            <a:chExt cx="240" cy="471"/>
          </a:xfrm>
        </p:grpSpPr>
        <p:sp>
          <p:nvSpPr>
            <p:cNvPr id="15372" name="Line 12">
              <a:extLst>
                <a:ext uri="{FF2B5EF4-FFF2-40B4-BE49-F238E27FC236}">
                  <a16:creationId xmlns:a16="http://schemas.microsoft.com/office/drawing/2014/main" id="{1F45B0A3-8633-8149-9172-840289A53B6C}"/>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5373" name="Text Box 13">
              <a:extLst>
                <a:ext uri="{FF2B5EF4-FFF2-40B4-BE49-F238E27FC236}">
                  <a16:creationId xmlns:a16="http://schemas.microsoft.com/office/drawing/2014/main" id="{4B14C19E-09D5-114E-837E-C9968F4A555B}"/>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r</a:t>
              </a:r>
            </a:p>
          </p:txBody>
        </p:sp>
      </p:gr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a:extLst>
              <a:ext uri="{FF2B5EF4-FFF2-40B4-BE49-F238E27FC236}">
                <a16:creationId xmlns:a16="http://schemas.microsoft.com/office/drawing/2014/main" id="{807479C7-87E8-624A-B8DF-3D502E54E78A}"/>
              </a:ext>
            </a:extLst>
          </p:cNvPr>
          <p:cNvSpPr>
            <a:spLocks noGrp="1" noChangeArrowheads="1"/>
          </p:cNvSpPr>
          <p:nvPr>
            <p:ph type="title"/>
          </p:nvPr>
        </p:nvSpPr>
        <p:spPr/>
        <p:txBody>
          <a:bodyPr/>
          <a:lstStyle/>
          <a:p>
            <a:pPr eaLnBrk="1" hangingPunct="1">
              <a:defRPr/>
            </a:pPr>
            <a:r>
              <a:rPr lang="en-US">
                <a:cs typeface="+mj-cs"/>
              </a:rPr>
              <a:t>Running time of Quicksort?</a:t>
            </a:r>
          </a:p>
        </p:txBody>
      </p:sp>
      <p:sp>
        <p:nvSpPr>
          <p:cNvPr id="71683" name="Rectangle 3">
            <a:extLst>
              <a:ext uri="{FF2B5EF4-FFF2-40B4-BE49-F238E27FC236}">
                <a16:creationId xmlns:a16="http://schemas.microsoft.com/office/drawing/2014/main" id="{6B8E580E-CD60-CD40-8C12-ACF3F077F121}"/>
              </a:ext>
            </a:extLst>
          </p:cNvPr>
          <p:cNvSpPr>
            <a:spLocks noGrp="1" noChangeArrowheads="1"/>
          </p:cNvSpPr>
          <p:nvPr>
            <p:ph type="body" idx="1"/>
          </p:nvPr>
        </p:nvSpPr>
        <p:spPr>
          <a:xfrm>
            <a:off x="457200" y="1566863"/>
            <a:ext cx="8229600" cy="1404937"/>
          </a:xfrm>
        </p:spPr>
        <p:txBody>
          <a:bodyPr/>
          <a:lstStyle/>
          <a:p>
            <a:pPr marL="0" indent="0" eaLnBrk="1" hangingPunct="1">
              <a:buFont typeface="Wingdings" charset="0"/>
              <a:buNone/>
              <a:defRPr/>
            </a:pPr>
            <a:r>
              <a:rPr lang="en-US" sz="2400" dirty="0">
                <a:solidFill>
                  <a:srgbClr val="FF0000"/>
                </a:solidFill>
                <a:cs typeface="+mn-cs"/>
              </a:rPr>
              <a:t>Worst case?</a:t>
            </a:r>
          </a:p>
          <a:p>
            <a:pPr marL="0" indent="0" eaLnBrk="1" hangingPunct="1">
              <a:buFont typeface="Wingdings" charset="0"/>
              <a:buNone/>
              <a:defRPr/>
            </a:pPr>
            <a:endParaRPr lang="en-US" sz="2400" dirty="0">
              <a:cs typeface="+mn-cs"/>
            </a:endParaRPr>
          </a:p>
          <a:p>
            <a:pPr marL="0" indent="0" eaLnBrk="1" hangingPunct="1">
              <a:buFont typeface="Wingdings" charset="0"/>
              <a:buNone/>
              <a:defRPr/>
            </a:pPr>
            <a:r>
              <a:rPr lang="en-US" sz="2400" dirty="0">
                <a:cs typeface="+mn-cs"/>
              </a:rPr>
              <a:t>Each call to Partition splits the array into an empty array and n-1 array</a:t>
            </a:r>
          </a:p>
        </p:txBody>
      </p:sp>
      <p:sp>
        <p:nvSpPr>
          <p:cNvPr id="71684" name="Rectangle 4">
            <a:extLst>
              <a:ext uri="{FF2B5EF4-FFF2-40B4-BE49-F238E27FC236}">
                <a16:creationId xmlns:a16="http://schemas.microsoft.com/office/drawing/2014/main" id="{12AAA3EB-0E3E-E343-9F5C-6EE46F1C104B}"/>
              </a:ext>
            </a:extLst>
          </p:cNvPr>
          <p:cNvSpPr>
            <a:spLocks noChangeArrowheads="1"/>
          </p:cNvSpPr>
          <p:nvPr/>
        </p:nvSpPr>
        <p:spPr bwMode="auto">
          <a:xfrm>
            <a:off x="1676400" y="3581400"/>
            <a:ext cx="5410200" cy="457200"/>
          </a:xfrm>
          <a:prstGeom prst="rect">
            <a:avLst/>
          </a:prstGeom>
          <a:solidFill>
            <a:schemeClr val="accent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1685" name="Rectangle 5">
            <a:extLst>
              <a:ext uri="{FF2B5EF4-FFF2-40B4-BE49-F238E27FC236}">
                <a16:creationId xmlns:a16="http://schemas.microsoft.com/office/drawing/2014/main" id="{37AC52B9-5214-C942-89A7-232869A448A7}"/>
              </a:ext>
            </a:extLst>
          </p:cNvPr>
          <p:cNvSpPr>
            <a:spLocks noChangeArrowheads="1"/>
          </p:cNvSpPr>
          <p:nvPr/>
        </p:nvSpPr>
        <p:spPr bwMode="auto">
          <a:xfrm>
            <a:off x="1676400" y="4267200"/>
            <a:ext cx="4876800" cy="457200"/>
          </a:xfrm>
          <a:prstGeom prst="rect">
            <a:avLst/>
          </a:prstGeom>
          <a:solidFill>
            <a:schemeClr val="accent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1686" name="Rectangle 6">
            <a:extLst>
              <a:ext uri="{FF2B5EF4-FFF2-40B4-BE49-F238E27FC236}">
                <a16:creationId xmlns:a16="http://schemas.microsoft.com/office/drawing/2014/main" id="{0E3105A3-FE19-E04C-B26B-20BE01EBB2D6}"/>
              </a:ext>
            </a:extLst>
          </p:cNvPr>
          <p:cNvSpPr>
            <a:spLocks noChangeArrowheads="1"/>
          </p:cNvSpPr>
          <p:nvPr/>
        </p:nvSpPr>
        <p:spPr bwMode="auto">
          <a:xfrm>
            <a:off x="1676400" y="4953000"/>
            <a:ext cx="4419600" cy="457200"/>
          </a:xfrm>
          <a:prstGeom prst="rect">
            <a:avLst/>
          </a:prstGeom>
          <a:solidFill>
            <a:schemeClr val="accent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1687" name="Rectangle 7">
            <a:extLst>
              <a:ext uri="{FF2B5EF4-FFF2-40B4-BE49-F238E27FC236}">
                <a16:creationId xmlns:a16="http://schemas.microsoft.com/office/drawing/2014/main" id="{F8BE412E-890C-8142-8282-6A725C79D10C}"/>
              </a:ext>
            </a:extLst>
          </p:cNvPr>
          <p:cNvSpPr>
            <a:spLocks noChangeArrowheads="1"/>
          </p:cNvSpPr>
          <p:nvPr/>
        </p:nvSpPr>
        <p:spPr bwMode="auto">
          <a:xfrm>
            <a:off x="1676400" y="5638800"/>
            <a:ext cx="3962400" cy="457200"/>
          </a:xfrm>
          <a:prstGeom prst="rect">
            <a:avLst/>
          </a:prstGeom>
          <a:solidFill>
            <a:schemeClr val="accent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7168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7168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168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168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1686"/>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7168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684" grpId="0" animBg="1"/>
      <p:bldP spid="71685" grpId="0" animBg="1"/>
      <p:bldP spid="71686" grpId="0" animBg="1"/>
      <p:bldP spid="71687" grpId="0" animBg="1"/>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a:extLst>
              <a:ext uri="{FF2B5EF4-FFF2-40B4-BE49-F238E27FC236}">
                <a16:creationId xmlns:a16="http://schemas.microsoft.com/office/drawing/2014/main" id="{952AE6D6-A603-C84D-BC30-C3B718988EFA}"/>
              </a:ext>
            </a:extLst>
          </p:cNvPr>
          <p:cNvSpPr>
            <a:spLocks noGrp="1" noChangeArrowheads="1"/>
          </p:cNvSpPr>
          <p:nvPr>
            <p:ph type="title"/>
          </p:nvPr>
        </p:nvSpPr>
        <p:spPr>
          <a:xfrm>
            <a:off x="457200" y="122238"/>
            <a:ext cx="7543800" cy="944562"/>
          </a:xfrm>
        </p:spPr>
        <p:txBody>
          <a:bodyPr/>
          <a:lstStyle/>
          <a:p>
            <a:pPr eaLnBrk="1" hangingPunct="1">
              <a:defRPr/>
            </a:pPr>
            <a:r>
              <a:rPr lang="en-US" sz="3200" dirty="0">
                <a:cs typeface="+mj-cs"/>
              </a:rPr>
              <a:t>Quicksort: Worse case running time</a:t>
            </a:r>
          </a:p>
        </p:txBody>
      </p:sp>
      <p:graphicFrame>
        <p:nvGraphicFramePr>
          <p:cNvPr id="71682" name="Object 4">
            <a:extLst>
              <a:ext uri="{FF2B5EF4-FFF2-40B4-BE49-F238E27FC236}">
                <a16:creationId xmlns:a16="http://schemas.microsoft.com/office/drawing/2014/main" id="{EC746786-FD5B-EF46-A996-A6D0E1DA32FD}"/>
              </a:ext>
            </a:extLst>
          </p:cNvPr>
          <p:cNvGraphicFramePr>
            <a:graphicFrameLocks noChangeAspect="1"/>
          </p:cNvGraphicFramePr>
          <p:nvPr/>
        </p:nvGraphicFramePr>
        <p:xfrm>
          <a:off x="2057400" y="1447800"/>
          <a:ext cx="4267200" cy="631825"/>
        </p:xfrm>
        <a:graphic>
          <a:graphicData uri="http://schemas.openxmlformats.org/presentationml/2006/ole">
            <mc:AlternateContent xmlns:mc="http://schemas.openxmlformats.org/markup-compatibility/2006">
              <mc:Choice xmlns:v="urn:schemas-microsoft-com:vml" Requires="v">
                <p:oleObj name="Equation" r:id="rId2" imgW="31597600" imgH="4686300" progId="Equation.3">
                  <p:embed/>
                </p:oleObj>
              </mc:Choice>
              <mc:Fallback>
                <p:oleObj name="Equation" r:id="rId2" imgW="31597600" imgH="4686300" progId="Equation.3">
                  <p:embed/>
                  <p:pic>
                    <p:nvPicPr>
                      <p:cNvPr id="0"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57400" y="1447800"/>
                        <a:ext cx="4267200" cy="631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72709" name="Text Box 5">
            <a:extLst>
              <a:ext uri="{FF2B5EF4-FFF2-40B4-BE49-F238E27FC236}">
                <a16:creationId xmlns:a16="http://schemas.microsoft.com/office/drawing/2014/main" id="{30D61FDA-3383-9048-BF8A-E2387B1D1E29}"/>
              </a:ext>
            </a:extLst>
          </p:cNvPr>
          <p:cNvSpPr txBox="1">
            <a:spLocks noChangeArrowheads="1"/>
          </p:cNvSpPr>
          <p:nvPr/>
        </p:nvSpPr>
        <p:spPr bwMode="auto">
          <a:xfrm>
            <a:off x="990600" y="2605088"/>
            <a:ext cx="2057400" cy="5191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800" dirty="0">
                <a:solidFill>
                  <a:srgbClr val="FF0000"/>
                </a:solidFill>
                <a:latin typeface="Arial" charset="0"/>
                <a:ea typeface="ＭＳ Ｐゴシック" charset="0"/>
              </a:rPr>
              <a:t>Which is?</a:t>
            </a:r>
          </a:p>
        </p:txBody>
      </p:sp>
      <p:sp>
        <p:nvSpPr>
          <p:cNvPr id="72710" name="Text Box 6">
            <a:extLst>
              <a:ext uri="{FF2B5EF4-FFF2-40B4-BE49-F238E27FC236}">
                <a16:creationId xmlns:a16="http://schemas.microsoft.com/office/drawing/2014/main" id="{56B4A042-70DD-7347-A4B8-2AF0DA3AF845}"/>
              </a:ext>
            </a:extLst>
          </p:cNvPr>
          <p:cNvSpPr txBox="1">
            <a:spLocks noChangeArrowheads="1"/>
          </p:cNvSpPr>
          <p:nvPr/>
        </p:nvSpPr>
        <p:spPr bwMode="auto">
          <a:xfrm>
            <a:off x="2895600" y="2590800"/>
            <a:ext cx="9906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l-GR" altLang="en-US" dirty="0">
                <a:solidFill>
                  <a:srgbClr val="0000FF"/>
                </a:solidFill>
                <a:cs typeface="Arial" panose="020B0604020202020204" pitchFamily="34" charset="0"/>
              </a:rPr>
              <a:t>Θ</a:t>
            </a:r>
            <a:r>
              <a:rPr lang="en-US" altLang="en-US" b="1" dirty="0">
                <a:solidFill>
                  <a:srgbClr val="0000FF"/>
                </a:solidFill>
                <a:cs typeface="Arial" panose="020B0604020202020204" pitchFamily="34" charset="0"/>
              </a:rPr>
              <a:t>(n</a:t>
            </a:r>
            <a:r>
              <a:rPr lang="en-US" altLang="en-US" b="1" baseline="30000" dirty="0">
                <a:solidFill>
                  <a:srgbClr val="0000FF"/>
                </a:solidFill>
                <a:cs typeface="Arial" panose="020B0604020202020204" pitchFamily="34" charset="0"/>
              </a:rPr>
              <a:t>2</a:t>
            </a:r>
            <a:r>
              <a:rPr lang="en-US" altLang="en-US" b="1" dirty="0">
                <a:solidFill>
                  <a:srgbClr val="0000FF"/>
                </a:solidFill>
                <a:cs typeface="Arial" panose="020B0604020202020204" pitchFamily="34" charset="0"/>
              </a:rPr>
              <a:t>)</a:t>
            </a:r>
            <a:endParaRPr lang="el-GR" altLang="en-US" b="1" dirty="0">
              <a:solidFill>
                <a:srgbClr val="0000FF"/>
              </a:solidFill>
              <a:cs typeface="Arial" panose="020B0604020202020204" pitchFamily="34" charset="0"/>
            </a:endParaRPr>
          </a:p>
        </p:txBody>
      </p:sp>
      <p:sp>
        <p:nvSpPr>
          <p:cNvPr id="72711" name="Rectangle 7">
            <a:extLst>
              <a:ext uri="{FF2B5EF4-FFF2-40B4-BE49-F238E27FC236}">
                <a16:creationId xmlns:a16="http://schemas.microsoft.com/office/drawing/2014/main" id="{3DCC1C4B-1006-AD48-9E3F-045018444A9C}"/>
              </a:ext>
            </a:extLst>
          </p:cNvPr>
          <p:cNvSpPr>
            <a:spLocks noGrp="1" noChangeArrowheads="1"/>
          </p:cNvSpPr>
          <p:nvPr>
            <p:ph type="body" idx="1"/>
          </p:nvPr>
        </p:nvSpPr>
        <p:spPr>
          <a:xfrm>
            <a:off x="457200" y="3505200"/>
            <a:ext cx="8229600" cy="2625725"/>
          </a:xfrm>
        </p:spPr>
        <p:txBody>
          <a:bodyPr/>
          <a:lstStyle/>
          <a:p>
            <a:pPr marL="0" indent="0" eaLnBrk="1" hangingPunct="1">
              <a:buFont typeface="Wingdings" charset="0"/>
              <a:buNone/>
              <a:defRPr/>
            </a:pPr>
            <a:r>
              <a:rPr lang="en-US" dirty="0">
                <a:solidFill>
                  <a:srgbClr val="FF0000"/>
                </a:solidFill>
                <a:cs typeface="+mn-cs"/>
              </a:rPr>
              <a:t>When does this happen?</a:t>
            </a:r>
          </a:p>
          <a:p>
            <a:pPr marL="742950" lvl="1" indent="-285750" eaLnBrk="1" hangingPunct="1">
              <a:buFont typeface="Wingdings" charset="0"/>
              <a:buChar char="l"/>
              <a:defRPr/>
            </a:pPr>
            <a:r>
              <a:rPr lang="en-US" dirty="0"/>
              <a:t>sorted</a:t>
            </a:r>
          </a:p>
          <a:p>
            <a:pPr marL="742950" lvl="1" indent="-285750" eaLnBrk="1" hangingPunct="1">
              <a:buFont typeface="Wingdings" charset="0"/>
              <a:buChar char="l"/>
              <a:defRPr/>
            </a:pPr>
            <a:r>
              <a:rPr lang="en-US" dirty="0"/>
              <a:t>reverse sorted</a:t>
            </a:r>
          </a:p>
          <a:p>
            <a:pPr marL="742950" lvl="1" indent="-285750" eaLnBrk="1" hangingPunct="1">
              <a:buFont typeface="Wingdings" charset="0"/>
              <a:buChar char="l"/>
              <a:defRPr/>
            </a:pPr>
            <a:r>
              <a:rPr lang="en-US" dirty="0"/>
              <a:t>near sorted/reverse sorted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2709"/>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2710"/>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72711">
                                            <p:txEl>
                                              <p:pRg st="0" end="0"/>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72711">
                                            <p:txEl>
                                              <p:pRg st="1" end="1"/>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72711">
                                            <p:txEl>
                                              <p:pRg st="2" end="2"/>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7271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709" grpId="0"/>
      <p:bldP spid="72710" grpId="0"/>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a:extLst>
              <a:ext uri="{FF2B5EF4-FFF2-40B4-BE49-F238E27FC236}">
                <a16:creationId xmlns:a16="http://schemas.microsoft.com/office/drawing/2014/main" id="{4A51C7F9-8590-5A4C-99EE-22B16A776909}"/>
              </a:ext>
            </a:extLst>
          </p:cNvPr>
          <p:cNvSpPr>
            <a:spLocks noGrp="1" noChangeArrowheads="1"/>
          </p:cNvSpPr>
          <p:nvPr>
            <p:ph type="title"/>
          </p:nvPr>
        </p:nvSpPr>
        <p:spPr/>
        <p:txBody>
          <a:bodyPr/>
          <a:lstStyle/>
          <a:p>
            <a:pPr eaLnBrk="1" hangingPunct="1">
              <a:defRPr/>
            </a:pPr>
            <a:r>
              <a:rPr lang="en-US">
                <a:cs typeface="+mj-cs"/>
              </a:rPr>
              <a:t>Quicksort best case?</a:t>
            </a:r>
          </a:p>
        </p:txBody>
      </p:sp>
      <mc:AlternateContent xmlns:mc="http://schemas.openxmlformats.org/markup-compatibility/2006" xmlns:a14="http://schemas.microsoft.com/office/drawing/2010/main">
        <mc:Choice Requires="a14">
          <p:sp>
            <p:nvSpPr>
              <p:cNvPr id="73731" name="Rectangle 3">
                <a:extLst>
                  <a:ext uri="{FF2B5EF4-FFF2-40B4-BE49-F238E27FC236}">
                    <a16:creationId xmlns:a16="http://schemas.microsoft.com/office/drawing/2014/main" id="{1DE36339-3906-3A43-A8F8-2CE9681CDD56}"/>
                  </a:ext>
                </a:extLst>
              </p:cNvPr>
              <p:cNvSpPr>
                <a:spLocks noGrp="1" noChangeArrowheads="1"/>
              </p:cNvSpPr>
              <p:nvPr>
                <p:ph type="body" idx="1"/>
              </p:nvPr>
            </p:nvSpPr>
            <p:spPr>
              <a:xfrm>
                <a:off x="457200" y="1719263"/>
                <a:ext cx="8305800" cy="4757737"/>
              </a:xfrm>
            </p:spPr>
            <p:txBody>
              <a:bodyPr/>
              <a:lstStyle/>
              <a:p>
                <a:pPr marL="0" indent="0" eaLnBrk="1" hangingPunct="1">
                  <a:buFont typeface="Wingdings" charset="0"/>
                  <a:buNone/>
                  <a:defRPr/>
                </a:pPr>
                <a:r>
                  <a:rPr lang="en-US" sz="2400" dirty="0">
                    <a:cs typeface="+mn-cs"/>
                  </a:rPr>
                  <a:t>Each call to Partition splits the array into two equal parts</a:t>
                </a:r>
              </a:p>
              <a:p>
                <a:pPr eaLnBrk="1" hangingPunct="1">
                  <a:buFont typeface="Wingdings" charset="0"/>
                  <a:buChar char="l"/>
                  <a:defRPr/>
                </a:pPr>
                <a:endParaRPr lang="en-US" sz="2400" dirty="0">
                  <a:cs typeface="+mn-cs"/>
                </a:endParaRPr>
              </a:p>
              <a:p>
                <a:pPr eaLnBrk="1" hangingPunct="1">
                  <a:buFont typeface="Wingdings" charset="0"/>
                  <a:buChar char="l"/>
                  <a:defRPr/>
                </a:pPr>
                <a:endParaRPr lang="en-US" sz="2400" dirty="0">
                  <a:cs typeface="+mn-cs"/>
                </a:endParaRPr>
              </a:p>
              <a:p>
                <a:pPr marL="0" indent="0" eaLnBrk="1" hangingPunct="1">
                  <a:buFont typeface="Wingdings" charset="0"/>
                  <a:buNone/>
                  <a:defRPr/>
                </a:pPr>
                <a14:m>
                  <m:oMath xmlns:m="http://schemas.openxmlformats.org/officeDocument/2006/math">
                    <m:r>
                      <m:rPr>
                        <m:nor/>
                      </m:rPr>
                      <a:rPr lang="el-GR" altLang="en-US" sz="2400" dirty="0">
                        <a:solidFill>
                          <a:srgbClr val="0000FF"/>
                        </a:solidFill>
                        <a:cs typeface="Arial" panose="020B0604020202020204" pitchFamily="34" charset="0"/>
                      </a:rPr>
                      <m:t>Θ</m:t>
                    </m:r>
                  </m:oMath>
                </a14:m>
                <a:r>
                  <a:rPr lang="en-US" sz="2400" dirty="0">
                    <a:solidFill>
                      <a:srgbClr val="0000FF"/>
                    </a:solidFill>
                    <a:cs typeface="Arial" charset="0"/>
                  </a:rPr>
                  <a:t>(n log n)</a:t>
                </a:r>
              </a:p>
              <a:p>
                <a:pPr marL="0" indent="0" eaLnBrk="1" hangingPunct="1">
                  <a:buFont typeface="Wingdings" charset="0"/>
                  <a:buNone/>
                  <a:defRPr/>
                </a:pPr>
                <a:endParaRPr lang="en-US" sz="2400" dirty="0">
                  <a:cs typeface="Arial" charset="0"/>
                </a:endParaRPr>
              </a:p>
              <a:p>
                <a:pPr marL="0" indent="0" eaLnBrk="1" hangingPunct="1">
                  <a:buFont typeface="Wingdings" charset="0"/>
                  <a:buNone/>
                  <a:defRPr/>
                </a:pPr>
                <a:r>
                  <a:rPr lang="en-US" sz="2400" dirty="0">
                    <a:solidFill>
                      <a:srgbClr val="FF0000"/>
                    </a:solidFill>
                    <a:cs typeface="Arial" charset="0"/>
                  </a:rPr>
                  <a:t>When does this happen?</a:t>
                </a:r>
              </a:p>
              <a:p>
                <a:pPr lvl="1" eaLnBrk="1" hangingPunct="1">
                  <a:buFont typeface="Wingdings" charset="0"/>
                  <a:buChar char="l"/>
                  <a:defRPr/>
                </a:pPr>
                <a:r>
                  <a:rPr lang="en-US" sz="2000" dirty="0">
                    <a:cs typeface="Arial" charset="0"/>
                  </a:rPr>
                  <a:t>random data?</a:t>
                </a:r>
                <a:endParaRPr lang="el-GR" sz="2000" dirty="0">
                  <a:cs typeface="Arial" charset="0"/>
                </a:endParaRPr>
              </a:p>
              <a:p>
                <a:pPr eaLnBrk="1" hangingPunct="1">
                  <a:buFont typeface="Wingdings" charset="0"/>
                  <a:buNone/>
                  <a:defRPr/>
                </a:pPr>
                <a:endParaRPr lang="en-US" sz="2400" dirty="0">
                  <a:cs typeface="+mn-cs"/>
                </a:endParaRPr>
              </a:p>
            </p:txBody>
          </p:sp>
        </mc:Choice>
        <mc:Fallback xmlns="">
          <p:sp>
            <p:nvSpPr>
              <p:cNvPr id="73731" name="Rectangle 3">
                <a:extLst>
                  <a:ext uri="{FF2B5EF4-FFF2-40B4-BE49-F238E27FC236}">
                    <a16:creationId xmlns:a16="http://schemas.microsoft.com/office/drawing/2014/main" id="{1DE36339-3906-3A43-A8F8-2CE9681CDD56}"/>
                  </a:ext>
                </a:extLst>
              </p:cNvPr>
              <p:cNvSpPr>
                <a:spLocks noGrp="1" noRot="1" noChangeAspect="1" noMove="1" noResize="1" noEditPoints="1" noAdjustHandles="1" noChangeArrowheads="1" noChangeShapeType="1" noTextEdit="1"/>
              </p:cNvSpPr>
              <p:nvPr>
                <p:ph type="body" idx="1"/>
              </p:nvPr>
            </p:nvSpPr>
            <p:spPr>
              <a:xfrm>
                <a:off x="457200" y="1719263"/>
                <a:ext cx="8305800" cy="4757737"/>
              </a:xfrm>
              <a:blipFill>
                <a:blip r:embed="rId4"/>
                <a:stretch>
                  <a:fillRect l="-1221" t="-1064"/>
                </a:stretch>
              </a:blipFill>
            </p:spPr>
            <p:txBody>
              <a:bodyPr/>
              <a:lstStyle/>
              <a:p>
                <a:r>
                  <a:rPr lang="en-US">
                    <a:noFill/>
                  </a:rPr>
                  <a:t> </a:t>
                </a:r>
              </a:p>
            </p:txBody>
          </p:sp>
        </mc:Fallback>
      </mc:AlternateContent>
      <p:graphicFrame>
        <p:nvGraphicFramePr>
          <p:cNvPr id="73732" name="Object 4">
            <a:extLst>
              <a:ext uri="{FF2B5EF4-FFF2-40B4-BE49-F238E27FC236}">
                <a16:creationId xmlns:a16="http://schemas.microsoft.com/office/drawing/2014/main" id="{CEC9EE14-14F3-F748-933C-D9B78BE78FBD}"/>
              </a:ext>
            </a:extLst>
          </p:cNvPr>
          <p:cNvGraphicFramePr>
            <a:graphicFrameLocks noChangeAspect="1"/>
          </p:cNvGraphicFramePr>
          <p:nvPr/>
        </p:nvGraphicFramePr>
        <p:xfrm>
          <a:off x="1905000" y="2362200"/>
          <a:ext cx="4464050" cy="631825"/>
        </p:xfrm>
        <a:graphic>
          <a:graphicData uri="http://schemas.openxmlformats.org/presentationml/2006/ole">
            <mc:AlternateContent xmlns:mc="http://schemas.openxmlformats.org/markup-compatibility/2006">
              <mc:Choice xmlns:v="urn:schemas-microsoft-com:vml" Requires="v">
                <p:oleObj name="Equation" r:id="rId5" imgW="33058100" imgH="4686300" progId="Equation.3">
                  <p:embed/>
                </p:oleObj>
              </mc:Choice>
              <mc:Fallback>
                <p:oleObj name="Equation" r:id="rId5" imgW="33058100" imgH="4686300" progId="Equation.3">
                  <p:embed/>
                  <p:pic>
                    <p:nvPicPr>
                      <p:cNvPr id="0"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00" y="2362200"/>
                        <a:ext cx="4464050" cy="631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73731">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373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73731">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3731">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73731">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a:extLst>
              <a:ext uri="{FF2B5EF4-FFF2-40B4-BE49-F238E27FC236}">
                <a16:creationId xmlns:a16="http://schemas.microsoft.com/office/drawing/2014/main" id="{7D1E659D-0F81-9647-BD1B-71F6E905E251}"/>
              </a:ext>
            </a:extLst>
          </p:cNvPr>
          <p:cNvSpPr>
            <a:spLocks noGrp="1" noChangeArrowheads="1"/>
          </p:cNvSpPr>
          <p:nvPr>
            <p:ph type="title"/>
          </p:nvPr>
        </p:nvSpPr>
        <p:spPr>
          <a:xfrm>
            <a:off x="381000" y="533400"/>
            <a:ext cx="7543800" cy="563563"/>
          </a:xfrm>
        </p:spPr>
        <p:txBody>
          <a:bodyPr/>
          <a:lstStyle/>
          <a:p>
            <a:pPr eaLnBrk="1" hangingPunct="1">
              <a:defRPr/>
            </a:pPr>
            <a:r>
              <a:rPr lang="en-US" sz="3500">
                <a:cs typeface="+mj-cs"/>
              </a:rPr>
              <a:t>Quicksort Average case?</a:t>
            </a:r>
          </a:p>
        </p:txBody>
      </p:sp>
      <p:sp>
        <p:nvSpPr>
          <p:cNvPr id="74755" name="Rectangle 3">
            <a:extLst>
              <a:ext uri="{FF2B5EF4-FFF2-40B4-BE49-F238E27FC236}">
                <a16:creationId xmlns:a16="http://schemas.microsoft.com/office/drawing/2014/main" id="{28692137-75C5-ED4F-BD83-E337F9AA1F2E}"/>
              </a:ext>
            </a:extLst>
          </p:cNvPr>
          <p:cNvSpPr>
            <a:spLocks noGrp="1" noChangeArrowheads="1"/>
          </p:cNvSpPr>
          <p:nvPr>
            <p:ph type="body" idx="1"/>
          </p:nvPr>
        </p:nvSpPr>
        <p:spPr>
          <a:xfrm>
            <a:off x="304800" y="1447800"/>
            <a:ext cx="8305800" cy="2971800"/>
          </a:xfrm>
        </p:spPr>
        <p:txBody>
          <a:bodyPr/>
          <a:lstStyle/>
          <a:p>
            <a:pPr marL="0" indent="0" eaLnBrk="1" hangingPunct="1">
              <a:buNone/>
            </a:pPr>
            <a:r>
              <a:rPr lang="en-US" altLang="en-US" sz="2400" dirty="0">
                <a:solidFill>
                  <a:srgbClr val="FF0000"/>
                </a:solidFill>
              </a:rPr>
              <a:t>How close to </a:t>
            </a:r>
            <a:r>
              <a:rPr lang="ja-JP" altLang="en-US" sz="2400">
                <a:solidFill>
                  <a:srgbClr val="FF0000"/>
                </a:solidFill>
              </a:rPr>
              <a:t>“</a:t>
            </a:r>
            <a:r>
              <a:rPr lang="en-US" altLang="ja-JP" sz="2400" dirty="0">
                <a:solidFill>
                  <a:srgbClr val="FF0000"/>
                </a:solidFill>
              </a:rPr>
              <a:t>even</a:t>
            </a:r>
            <a:r>
              <a:rPr lang="ja-JP" altLang="en-US" sz="2400">
                <a:solidFill>
                  <a:srgbClr val="FF0000"/>
                </a:solidFill>
              </a:rPr>
              <a:t>”</a:t>
            </a:r>
            <a:r>
              <a:rPr lang="en-US" altLang="ja-JP" sz="2400" dirty="0">
                <a:solidFill>
                  <a:srgbClr val="FF0000"/>
                </a:solidFill>
              </a:rPr>
              <a:t> splits do they need to be to maintain an </a:t>
            </a:r>
            <a:r>
              <a:rPr lang="el-GR" altLang="en-US" sz="2400" dirty="0">
                <a:solidFill>
                  <a:srgbClr val="FF0000"/>
                </a:solidFill>
                <a:cs typeface="Arial" panose="020B0604020202020204" pitchFamily="34" charset="0"/>
              </a:rPr>
              <a:t>Θ</a:t>
            </a:r>
            <a:r>
              <a:rPr lang="en-US" altLang="ja-JP" sz="2400" dirty="0">
                <a:solidFill>
                  <a:srgbClr val="FF0000"/>
                </a:solidFill>
                <a:cs typeface="Arial" panose="020B0604020202020204" pitchFamily="34" charset="0"/>
              </a:rPr>
              <a:t>(n log n) running time?</a:t>
            </a:r>
          </a:p>
          <a:p>
            <a:pPr marL="0" indent="0" eaLnBrk="1" hangingPunct="1">
              <a:buFont typeface="Wingdings" pitchFamily="2" charset="2"/>
              <a:buNone/>
            </a:pPr>
            <a:endParaRPr lang="en-US" altLang="en-US" sz="2400" dirty="0"/>
          </a:p>
          <a:p>
            <a:pPr marL="0" indent="0" eaLnBrk="1" hangingPunct="1">
              <a:buFont typeface="Wingdings" pitchFamily="2" charset="2"/>
              <a:buNone/>
            </a:pPr>
            <a:r>
              <a:rPr lang="en-US" altLang="en-US" sz="2400" dirty="0"/>
              <a:t>Say the Partition procedure always splits the array into some constant ratio b-to-a, e.g. 9-to-1</a:t>
            </a:r>
          </a:p>
          <a:p>
            <a:pPr marL="0" indent="0" eaLnBrk="1" hangingPunct="1">
              <a:buFont typeface="Wingdings" pitchFamily="2" charset="2"/>
              <a:buNone/>
            </a:pPr>
            <a:endParaRPr lang="en-US" altLang="en-US" sz="2400" dirty="0"/>
          </a:p>
          <a:p>
            <a:pPr marL="0" indent="0" eaLnBrk="1" hangingPunct="1">
              <a:buFont typeface="Wingdings" pitchFamily="2" charset="2"/>
              <a:buNone/>
            </a:pPr>
            <a:r>
              <a:rPr lang="en-US" altLang="en-US" sz="2400" dirty="0">
                <a:solidFill>
                  <a:srgbClr val="FF0000"/>
                </a:solidFill>
              </a:rPr>
              <a:t>What is the recurrence?</a:t>
            </a:r>
          </a:p>
        </p:txBody>
      </p:sp>
      <p:graphicFrame>
        <p:nvGraphicFramePr>
          <p:cNvPr id="74756" name="Object 4">
            <a:extLst>
              <a:ext uri="{FF2B5EF4-FFF2-40B4-BE49-F238E27FC236}">
                <a16:creationId xmlns:a16="http://schemas.microsoft.com/office/drawing/2014/main" id="{E5BEC529-53F2-D947-8478-1901DCB88744}"/>
              </a:ext>
            </a:extLst>
          </p:cNvPr>
          <p:cNvGraphicFramePr>
            <a:graphicFrameLocks noChangeAspect="1"/>
          </p:cNvGraphicFramePr>
          <p:nvPr/>
        </p:nvGraphicFramePr>
        <p:xfrm>
          <a:off x="1828800" y="4449763"/>
          <a:ext cx="4876800" cy="960437"/>
        </p:xfrm>
        <a:graphic>
          <a:graphicData uri="http://schemas.openxmlformats.org/presentationml/2006/ole">
            <mc:AlternateContent xmlns:mc="http://schemas.openxmlformats.org/markup-compatibility/2006">
              <mc:Choice xmlns:v="urn:schemas-microsoft-com:vml" Requires="v">
                <p:oleObj name="Equation" r:id="rId2" imgW="50609500" imgH="9944100" progId="Equation.3">
                  <p:embed/>
                </p:oleObj>
              </mc:Choice>
              <mc:Fallback>
                <p:oleObj name="Equation" r:id="rId2" imgW="50609500" imgH="9944100" progId="Equation.3">
                  <p:embed/>
                  <p:pic>
                    <p:nvPicPr>
                      <p:cNvPr id="0"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28800" y="4449763"/>
                        <a:ext cx="4876800" cy="9604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74755">
                                            <p:txEl>
                                              <p:pRg st="2" end="2"/>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74755">
                                            <p:txEl>
                                              <p:pRg st="4" end="4"/>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747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4753" name="Object 4">
            <a:extLst>
              <a:ext uri="{FF2B5EF4-FFF2-40B4-BE49-F238E27FC236}">
                <a16:creationId xmlns:a16="http://schemas.microsoft.com/office/drawing/2014/main" id="{52BA0C03-4A08-B445-B8B9-FA732D350B03}"/>
              </a:ext>
            </a:extLst>
          </p:cNvPr>
          <p:cNvGraphicFramePr>
            <a:graphicFrameLocks noChangeAspect="1"/>
          </p:cNvGraphicFramePr>
          <p:nvPr/>
        </p:nvGraphicFramePr>
        <p:xfrm>
          <a:off x="2362200" y="228600"/>
          <a:ext cx="3505200" cy="690563"/>
        </p:xfrm>
        <a:graphic>
          <a:graphicData uri="http://schemas.openxmlformats.org/presentationml/2006/ole">
            <mc:AlternateContent xmlns:mc="http://schemas.openxmlformats.org/markup-compatibility/2006">
              <mc:Choice xmlns:v="urn:schemas-microsoft-com:vml" Requires="v">
                <p:oleObj name="Equation" r:id="rId2" imgW="50609500" imgH="9944100" progId="Equation.3">
                  <p:embed/>
                </p:oleObj>
              </mc:Choice>
              <mc:Fallback>
                <p:oleObj name="Equation" r:id="rId2" imgW="50609500" imgH="9944100" progId="Equation.3">
                  <p:embed/>
                  <p:pic>
                    <p:nvPicPr>
                      <p:cNvPr id="0"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62200" y="228600"/>
                        <a:ext cx="3505200" cy="6905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75781" name="Text Box 5">
            <a:extLst>
              <a:ext uri="{FF2B5EF4-FFF2-40B4-BE49-F238E27FC236}">
                <a16:creationId xmlns:a16="http://schemas.microsoft.com/office/drawing/2014/main" id="{E8E12D14-5079-1042-B240-DC31DB6B2F8B}"/>
              </a:ext>
            </a:extLst>
          </p:cNvPr>
          <p:cNvSpPr txBox="1">
            <a:spLocks noChangeArrowheads="1"/>
          </p:cNvSpPr>
          <p:nvPr/>
        </p:nvSpPr>
        <p:spPr bwMode="auto">
          <a:xfrm>
            <a:off x="3352800" y="1219200"/>
            <a:ext cx="10668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cn</a:t>
            </a:r>
          </a:p>
        </p:txBody>
      </p:sp>
      <p:sp>
        <p:nvSpPr>
          <p:cNvPr id="75782" name="Line 6">
            <a:extLst>
              <a:ext uri="{FF2B5EF4-FFF2-40B4-BE49-F238E27FC236}">
                <a16:creationId xmlns:a16="http://schemas.microsoft.com/office/drawing/2014/main" id="{318AA0C8-A763-E442-85C9-26E6AE25A42E}"/>
              </a:ext>
            </a:extLst>
          </p:cNvPr>
          <p:cNvSpPr>
            <a:spLocks noChangeShapeType="1"/>
          </p:cNvSpPr>
          <p:nvPr/>
        </p:nvSpPr>
        <p:spPr bwMode="auto">
          <a:xfrm flipH="1">
            <a:off x="1447800" y="1600200"/>
            <a:ext cx="2057400" cy="6858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75783" name="Line 7">
            <a:extLst>
              <a:ext uri="{FF2B5EF4-FFF2-40B4-BE49-F238E27FC236}">
                <a16:creationId xmlns:a16="http://schemas.microsoft.com/office/drawing/2014/main" id="{37853317-5C9F-9243-90F3-CCFE499661C2}"/>
              </a:ext>
            </a:extLst>
          </p:cNvPr>
          <p:cNvSpPr>
            <a:spLocks noChangeShapeType="1"/>
          </p:cNvSpPr>
          <p:nvPr/>
        </p:nvSpPr>
        <p:spPr bwMode="auto">
          <a:xfrm>
            <a:off x="3657600" y="1600200"/>
            <a:ext cx="2133600" cy="6858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graphicFrame>
        <p:nvGraphicFramePr>
          <p:cNvPr id="74757" name="Object 9">
            <a:extLst>
              <a:ext uri="{FF2B5EF4-FFF2-40B4-BE49-F238E27FC236}">
                <a16:creationId xmlns:a16="http://schemas.microsoft.com/office/drawing/2014/main" id="{C7CE1D4E-AA3E-AB43-AF0D-AF1D7782347D}"/>
              </a:ext>
            </a:extLst>
          </p:cNvPr>
          <p:cNvGraphicFramePr>
            <a:graphicFrameLocks noChangeAspect="1"/>
          </p:cNvGraphicFramePr>
          <p:nvPr/>
        </p:nvGraphicFramePr>
        <p:xfrm>
          <a:off x="5410200" y="2362200"/>
          <a:ext cx="838200" cy="500063"/>
        </p:xfrm>
        <a:graphic>
          <a:graphicData uri="http://schemas.openxmlformats.org/presentationml/2006/ole">
            <mc:AlternateContent xmlns:mc="http://schemas.openxmlformats.org/markup-compatibility/2006">
              <mc:Choice xmlns:v="urn:schemas-microsoft-com:vml" Requires="v">
                <p:oleObj name="Equation" r:id="rId4" imgW="15214600" imgH="9067800" progId="Equation.3">
                  <p:embed/>
                </p:oleObj>
              </mc:Choice>
              <mc:Fallback>
                <p:oleObj name="Equation" r:id="rId4" imgW="15214600" imgH="9067800" progId="Equation.3">
                  <p:embed/>
                  <p:pic>
                    <p:nvPicPr>
                      <p:cNvPr id="0" name="Object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410200" y="2362200"/>
                        <a:ext cx="838200" cy="5000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74758" name="Object 10">
            <a:extLst>
              <a:ext uri="{FF2B5EF4-FFF2-40B4-BE49-F238E27FC236}">
                <a16:creationId xmlns:a16="http://schemas.microsoft.com/office/drawing/2014/main" id="{B47770F4-E4EE-7647-AFDE-2C353BF236E8}"/>
              </a:ext>
            </a:extLst>
          </p:cNvPr>
          <p:cNvGraphicFramePr>
            <a:graphicFrameLocks noChangeAspect="1"/>
          </p:cNvGraphicFramePr>
          <p:nvPr/>
        </p:nvGraphicFramePr>
        <p:xfrm>
          <a:off x="1054100" y="2362200"/>
          <a:ext cx="838200" cy="500063"/>
        </p:xfrm>
        <a:graphic>
          <a:graphicData uri="http://schemas.openxmlformats.org/presentationml/2006/ole">
            <mc:AlternateContent xmlns:mc="http://schemas.openxmlformats.org/markup-compatibility/2006">
              <mc:Choice xmlns:v="urn:schemas-microsoft-com:vml" Requires="v">
                <p:oleObj name="Equation" r:id="rId6" imgW="15214600" imgH="9067800" progId="Equation.3">
                  <p:embed/>
                </p:oleObj>
              </mc:Choice>
              <mc:Fallback>
                <p:oleObj name="Equation" r:id="rId6" imgW="15214600" imgH="9067800" progId="Equation.3">
                  <p:embed/>
                  <p:pic>
                    <p:nvPicPr>
                      <p:cNvPr id="0" name="Object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54100" y="2362200"/>
                        <a:ext cx="838200" cy="5000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5777" name="Object 2">
            <a:extLst>
              <a:ext uri="{FF2B5EF4-FFF2-40B4-BE49-F238E27FC236}">
                <a16:creationId xmlns:a16="http://schemas.microsoft.com/office/drawing/2014/main" id="{27BEBE4B-4345-684F-8057-B5AB8D990266}"/>
              </a:ext>
            </a:extLst>
          </p:cNvPr>
          <p:cNvGraphicFramePr>
            <a:graphicFrameLocks noChangeAspect="1"/>
          </p:cNvGraphicFramePr>
          <p:nvPr/>
        </p:nvGraphicFramePr>
        <p:xfrm>
          <a:off x="2362200" y="228600"/>
          <a:ext cx="3505200" cy="690563"/>
        </p:xfrm>
        <a:graphic>
          <a:graphicData uri="http://schemas.openxmlformats.org/presentationml/2006/ole">
            <mc:AlternateContent xmlns:mc="http://schemas.openxmlformats.org/markup-compatibility/2006">
              <mc:Choice xmlns:v="urn:schemas-microsoft-com:vml" Requires="v">
                <p:oleObj name="Equation" r:id="rId2" imgW="50609500" imgH="9944100" progId="Equation.3">
                  <p:embed/>
                </p:oleObj>
              </mc:Choice>
              <mc:Fallback>
                <p:oleObj name="Equation" r:id="rId2" imgW="50609500" imgH="9944100" progId="Equation.3">
                  <p:embed/>
                  <p:pic>
                    <p:nvPicPr>
                      <p:cNvPr id="0" name="Object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62200" y="228600"/>
                        <a:ext cx="3505200" cy="6905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77827" name="Text Box 3">
            <a:extLst>
              <a:ext uri="{FF2B5EF4-FFF2-40B4-BE49-F238E27FC236}">
                <a16:creationId xmlns:a16="http://schemas.microsoft.com/office/drawing/2014/main" id="{E71DDD19-3370-9343-B998-CEBDD59D812C}"/>
              </a:ext>
            </a:extLst>
          </p:cNvPr>
          <p:cNvSpPr txBox="1">
            <a:spLocks noChangeArrowheads="1"/>
          </p:cNvSpPr>
          <p:nvPr/>
        </p:nvSpPr>
        <p:spPr bwMode="auto">
          <a:xfrm>
            <a:off x="3352800" y="1219200"/>
            <a:ext cx="10668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cn</a:t>
            </a:r>
          </a:p>
        </p:txBody>
      </p:sp>
      <p:sp>
        <p:nvSpPr>
          <p:cNvPr id="77828" name="Line 4">
            <a:extLst>
              <a:ext uri="{FF2B5EF4-FFF2-40B4-BE49-F238E27FC236}">
                <a16:creationId xmlns:a16="http://schemas.microsoft.com/office/drawing/2014/main" id="{609B3FCF-CEA4-A649-AE2F-53713351AED0}"/>
              </a:ext>
            </a:extLst>
          </p:cNvPr>
          <p:cNvSpPr>
            <a:spLocks noChangeShapeType="1"/>
          </p:cNvSpPr>
          <p:nvPr/>
        </p:nvSpPr>
        <p:spPr bwMode="auto">
          <a:xfrm flipH="1">
            <a:off x="1447800" y="1600200"/>
            <a:ext cx="2057400" cy="6858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77829" name="Line 5">
            <a:extLst>
              <a:ext uri="{FF2B5EF4-FFF2-40B4-BE49-F238E27FC236}">
                <a16:creationId xmlns:a16="http://schemas.microsoft.com/office/drawing/2014/main" id="{999DD5C8-EE93-4845-9016-3D16B2B6180C}"/>
              </a:ext>
            </a:extLst>
          </p:cNvPr>
          <p:cNvSpPr>
            <a:spLocks noChangeShapeType="1"/>
          </p:cNvSpPr>
          <p:nvPr/>
        </p:nvSpPr>
        <p:spPr bwMode="auto">
          <a:xfrm>
            <a:off x="3657600" y="1600200"/>
            <a:ext cx="2133600" cy="6858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graphicFrame>
        <p:nvGraphicFramePr>
          <p:cNvPr id="75781" name="Object 6">
            <a:extLst>
              <a:ext uri="{FF2B5EF4-FFF2-40B4-BE49-F238E27FC236}">
                <a16:creationId xmlns:a16="http://schemas.microsoft.com/office/drawing/2014/main" id="{79457B9F-B139-D44E-8EC8-A615F4FB7F9C}"/>
              </a:ext>
            </a:extLst>
          </p:cNvPr>
          <p:cNvGraphicFramePr>
            <a:graphicFrameLocks noChangeAspect="1"/>
          </p:cNvGraphicFramePr>
          <p:nvPr/>
        </p:nvGraphicFramePr>
        <p:xfrm>
          <a:off x="5499100" y="2362200"/>
          <a:ext cx="660400" cy="500063"/>
        </p:xfrm>
        <a:graphic>
          <a:graphicData uri="http://schemas.openxmlformats.org/presentationml/2006/ole">
            <mc:AlternateContent xmlns:mc="http://schemas.openxmlformats.org/markup-compatibility/2006">
              <mc:Choice xmlns:v="urn:schemas-microsoft-com:vml" Requires="v">
                <p:oleObj name="Equation" r:id="rId4" imgW="12001500" imgH="9067800" progId="Equation.3">
                  <p:embed/>
                </p:oleObj>
              </mc:Choice>
              <mc:Fallback>
                <p:oleObj name="Equation" r:id="rId4" imgW="12001500" imgH="9067800" progId="Equation.3">
                  <p:embed/>
                  <p:pic>
                    <p:nvPicPr>
                      <p:cNvPr id="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499100" y="2362200"/>
                        <a:ext cx="660400" cy="5000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75782" name="Object 7">
            <a:extLst>
              <a:ext uri="{FF2B5EF4-FFF2-40B4-BE49-F238E27FC236}">
                <a16:creationId xmlns:a16="http://schemas.microsoft.com/office/drawing/2014/main" id="{6DCD9BA3-B3D4-ED42-B7B9-BD08CB44E26F}"/>
              </a:ext>
            </a:extLst>
          </p:cNvPr>
          <p:cNvGraphicFramePr>
            <a:graphicFrameLocks noChangeAspect="1"/>
          </p:cNvGraphicFramePr>
          <p:nvPr/>
        </p:nvGraphicFramePr>
        <p:xfrm>
          <a:off x="1143000" y="2362200"/>
          <a:ext cx="660400" cy="500063"/>
        </p:xfrm>
        <a:graphic>
          <a:graphicData uri="http://schemas.openxmlformats.org/presentationml/2006/ole">
            <mc:AlternateContent xmlns:mc="http://schemas.openxmlformats.org/markup-compatibility/2006">
              <mc:Choice xmlns:v="urn:schemas-microsoft-com:vml" Requires="v">
                <p:oleObj name="Equation" r:id="rId6" imgW="12001500" imgH="9067800" progId="Equation.3">
                  <p:embed/>
                </p:oleObj>
              </mc:Choice>
              <mc:Fallback>
                <p:oleObj name="Equation" r:id="rId6" imgW="12001500" imgH="9067800" progId="Equation.3">
                  <p:embed/>
                  <p:pic>
                    <p:nvPicPr>
                      <p:cNvPr id="0" name="Object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143000" y="2362200"/>
                        <a:ext cx="660400" cy="5000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77832" name="Line 8">
            <a:extLst>
              <a:ext uri="{FF2B5EF4-FFF2-40B4-BE49-F238E27FC236}">
                <a16:creationId xmlns:a16="http://schemas.microsoft.com/office/drawing/2014/main" id="{7D1DAD69-6D5C-6741-A92A-A21674ECAF3E}"/>
              </a:ext>
            </a:extLst>
          </p:cNvPr>
          <p:cNvSpPr>
            <a:spLocks noChangeShapeType="1"/>
          </p:cNvSpPr>
          <p:nvPr/>
        </p:nvSpPr>
        <p:spPr bwMode="auto">
          <a:xfrm flipH="1">
            <a:off x="838200" y="2971800"/>
            <a:ext cx="457200" cy="7620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77833" name="Line 9">
            <a:extLst>
              <a:ext uri="{FF2B5EF4-FFF2-40B4-BE49-F238E27FC236}">
                <a16:creationId xmlns:a16="http://schemas.microsoft.com/office/drawing/2014/main" id="{6993F494-D2B7-8443-8FB6-08F6B50E8F69}"/>
              </a:ext>
            </a:extLst>
          </p:cNvPr>
          <p:cNvSpPr>
            <a:spLocks noChangeShapeType="1"/>
          </p:cNvSpPr>
          <p:nvPr/>
        </p:nvSpPr>
        <p:spPr bwMode="auto">
          <a:xfrm>
            <a:off x="1447800" y="2971800"/>
            <a:ext cx="381000" cy="7620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graphicFrame>
        <p:nvGraphicFramePr>
          <p:cNvPr id="75785" name="Object 10">
            <a:extLst>
              <a:ext uri="{FF2B5EF4-FFF2-40B4-BE49-F238E27FC236}">
                <a16:creationId xmlns:a16="http://schemas.microsoft.com/office/drawing/2014/main" id="{3EC916EA-5CA1-3F43-B067-13D5279AC7DD}"/>
              </a:ext>
            </a:extLst>
          </p:cNvPr>
          <p:cNvGraphicFramePr>
            <a:graphicFrameLocks noChangeAspect="1"/>
          </p:cNvGraphicFramePr>
          <p:nvPr/>
        </p:nvGraphicFramePr>
        <p:xfrm>
          <a:off x="152400" y="3886200"/>
          <a:ext cx="1112838" cy="612775"/>
        </p:xfrm>
        <a:graphic>
          <a:graphicData uri="http://schemas.openxmlformats.org/presentationml/2006/ole">
            <mc:AlternateContent xmlns:mc="http://schemas.openxmlformats.org/markup-compatibility/2006">
              <mc:Choice xmlns:v="urn:schemas-microsoft-com:vml" Requires="v">
                <p:oleObj name="Equation" r:id="rId8" imgW="20193000" imgH="11112500" progId="Equation.3">
                  <p:embed/>
                </p:oleObj>
              </mc:Choice>
              <mc:Fallback>
                <p:oleObj name="Equation" r:id="rId8" imgW="20193000" imgH="11112500" progId="Equation.3">
                  <p:embed/>
                  <p:pic>
                    <p:nvPicPr>
                      <p:cNvPr id="0" name="Object 1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52400" y="3886200"/>
                        <a:ext cx="1112838" cy="6127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75786" name="Object 11">
            <a:extLst>
              <a:ext uri="{FF2B5EF4-FFF2-40B4-BE49-F238E27FC236}">
                <a16:creationId xmlns:a16="http://schemas.microsoft.com/office/drawing/2014/main" id="{F12C3AE2-E6EA-564F-BC33-4106A8B11C98}"/>
              </a:ext>
            </a:extLst>
          </p:cNvPr>
          <p:cNvGraphicFramePr>
            <a:graphicFrameLocks noChangeAspect="1"/>
          </p:cNvGraphicFramePr>
          <p:nvPr/>
        </p:nvGraphicFramePr>
        <p:xfrm>
          <a:off x="1249363" y="3898900"/>
          <a:ext cx="1112837" cy="581025"/>
        </p:xfrm>
        <a:graphic>
          <a:graphicData uri="http://schemas.openxmlformats.org/presentationml/2006/ole">
            <mc:AlternateContent xmlns:mc="http://schemas.openxmlformats.org/markup-compatibility/2006">
              <mc:Choice xmlns:v="urn:schemas-microsoft-com:vml" Requires="v">
                <p:oleObj name="Equation" r:id="rId10" imgW="20193000" imgH="10528300" progId="Equation.3">
                  <p:embed/>
                </p:oleObj>
              </mc:Choice>
              <mc:Fallback>
                <p:oleObj name="Equation" r:id="rId10" imgW="20193000" imgH="10528300" progId="Equation.3">
                  <p:embed/>
                  <p:pic>
                    <p:nvPicPr>
                      <p:cNvPr id="0" name="Object 1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249363" y="3898900"/>
                        <a:ext cx="1112837" cy="581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77836" name="Line 12">
            <a:extLst>
              <a:ext uri="{FF2B5EF4-FFF2-40B4-BE49-F238E27FC236}">
                <a16:creationId xmlns:a16="http://schemas.microsoft.com/office/drawing/2014/main" id="{DA797540-3A37-A44E-BC27-4CF6EEBC81D0}"/>
              </a:ext>
            </a:extLst>
          </p:cNvPr>
          <p:cNvSpPr>
            <a:spLocks noChangeShapeType="1"/>
          </p:cNvSpPr>
          <p:nvPr/>
        </p:nvSpPr>
        <p:spPr bwMode="auto">
          <a:xfrm flipH="1">
            <a:off x="5257800" y="2968625"/>
            <a:ext cx="457200" cy="7620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77837" name="Line 13">
            <a:extLst>
              <a:ext uri="{FF2B5EF4-FFF2-40B4-BE49-F238E27FC236}">
                <a16:creationId xmlns:a16="http://schemas.microsoft.com/office/drawing/2014/main" id="{57381985-A164-2344-BB4D-93B4DC4F97CE}"/>
              </a:ext>
            </a:extLst>
          </p:cNvPr>
          <p:cNvSpPr>
            <a:spLocks noChangeShapeType="1"/>
          </p:cNvSpPr>
          <p:nvPr/>
        </p:nvSpPr>
        <p:spPr bwMode="auto">
          <a:xfrm>
            <a:off x="5867400" y="2968625"/>
            <a:ext cx="381000" cy="7620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graphicFrame>
        <p:nvGraphicFramePr>
          <p:cNvPr id="75789" name="Object 14">
            <a:extLst>
              <a:ext uri="{FF2B5EF4-FFF2-40B4-BE49-F238E27FC236}">
                <a16:creationId xmlns:a16="http://schemas.microsoft.com/office/drawing/2014/main" id="{5E624565-0C3E-5448-980F-1ADE38761AEB}"/>
              </a:ext>
            </a:extLst>
          </p:cNvPr>
          <p:cNvGraphicFramePr>
            <a:graphicFrameLocks noChangeAspect="1"/>
          </p:cNvGraphicFramePr>
          <p:nvPr/>
        </p:nvGraphicFramePr>
        <p:xfrm>
          <a:off x="5745163" y="3883025"/>
          <a:ext cx="1112837" cy="612775"/>
        </p:xfrm>
        <a:graphic>
          <a:graphicData uri="http://schemas.openxmlformats.org/presentationml/2006/ole">
            <mc:AlternateContent xmlns:mc="http://schemas.openxmlformats.org/markup-compatibility/2006">
              <mc:Choice xmlns:v="urn:schemas-microsoft-com:vml" Requires="v">
                <p:oleObj name="Equation" r:id="rId12" imgW="20193000" imgH="11112500" progId="Equation.3">
                  <p:embed/>
                </p:oleObj>
              </mc:Choice>
              <mc:Fallback>
                <p:oleObj name="Equation" r:id="rId12" imgW="20193000" imgH="11112500" progId="Equation.3">
                  <p:embed/>
                  <p:pic>
                    <p:nvPicPr>
                      <p:cNvPr id="0" name="Object 14"/>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745163" y="3883025"/>
                        <a:ext cx="1112837" cy="6127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75790" name="Object 15">
            <a:extLst>
              <a:ext uri="{FF2B5EF4-FFF2-40B4-BE49-F238E27FC236}">
                <a16:creationId xmlns:a16="http://schemas.microsoft.com/office/drawing/2014/main" id="{2CC14C42-1B3F-744A-A1F9-EF9C9F163A51}"/>
              </a:ext>
            </a:extLst>
          </p:cNvPr>
          <p:cNvGraphicFramePr>
            <a:graphicFrameLocks noChangeAspect="1"/>
          </p:cNvGraphicFramePr>
          <p:nvPr/>
        </p:nvGraphicFramePr>
        <p:xfrm>
          <a:off x="4572000" y="3886200"/>
          <a:ext cx="1112838" cy="581025"/>
        </p:xfrm>
        <a:graphic>
          <a:graphicData uri="http://schemas.openxmlformats.org/presentationml/2006/ole">
            <mc:AlternateContent xmlns:mc="http://schemas.openxmlformats.org/markup-compatibility/2006">
              <mc:Choice xmlns:v="urn:schemas-microsoft-com:vml" Requires="v">
                <p:oleObj name="Equation" r:id="rId14" imgW="20193000" imgH="10528300" progId="Equation.3">
                  <p:embed/>
                </p:oleObj>
              </mc:Choice>
              <mc:Fallback>
                <p:oleObj name="Equation" r:id="rId14" imgW="20193000" imgH="10528300" progId="Equation.3">
                  <p:embed/>
                  <p:pic>
                    <p:nvPicPr>
                      <p:cNvPr id="0" name="Object 1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572000" y="3886200"/>
                        <a:ext cx="1112838" cy="581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6801" name="Object 2">
            <a:extLst>
              <a:ext uri="{FF2B5EF4-FFF2-40B4-BE49-F238E27FC236}">
                <a16:creationId xmlns:a16="http://schemas.microsoft.com/office/drawing/2014/main" id="{9F1A82DE-5F39-8547-9F1E-915F3FEF4704}"/>
              </a:ext>
            </a:extLst>
          </p:cNvPr>
          <p:cNvGraphicFramePr>
            <a:graphicFrameLocks noChangeAspect="1"/>
          </p:cNvGraphicFramePr>
          <p:nvPr/>
        </p:nvGraphicFramePr>
        <p:xfrm>
          <a:off x="2362200" y="228600"/>
          <a:ext cx="3505200" cy="690563"/>
        </p:xfrm>
        <a:graphic>
          <a:graphicData uri="http://schemas.openxmlformats.org/presentationml/2006/ole">
            <mc:AlternateContent xmlns:mc="http://schemas.openxmlformats.org/markup-compatibility/2006">
              <mc:Choice xmlns:v="urn:schemas-microsoft-com:vml" Requires="v">
                <p:oleObj name="Equation" r:id="rId2" imgW="50609500" imgH="9944100" progId="Equation.3">
                  <p:embed/>
                </p:oleObj>
              </mc:Choice>
              <mc:Fallback>
                <p:oleObj name="Equation" r:id="rId2" imgW="50609500" imgH="9944100" progId="Equation.3">
                  <p:embed/>
                  <p:pic>
                    <p:nvPicPr>
                      <p:cNvPr id="0" name="Object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62200" y="228600"/>
                        <a:ext cx="3505200" cy="6905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78851" name="Text Box 3">
            <a:extLst>
              <a:ext uri="{FF2B5EF4-FFF2-40B4-BE49-F238E27FC236}">
                <a16:creationId xmlns:a16="http://schemas.microsoft.com/office/drawing/2014/main" id="{D775496B-2E11-5349-B7EB-611CFEC55DBF}"/>
              </a:ext>
            </a:extLst>
          </p:cNvPr>
          <p:cNvSpPr txBox="1">
            <a:spLocks noChangeArrowheads="1"/>
          </p:cNvSpPr>
          <p:nvPr/>
        </p:nvSpPr>
        <p:spPr bwMode="auto">
          <a:xfrm>
            <a:off x="3352800" y="1219200"/>
            <a:ext cx="10668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cn</a:t>
            </a:r>
          </a:p>
        </p:txBody>
      </p:sp>
      <p:sp>
        <p:nvSpPr>
          <p:cNvPr id="78852" name="Line 4">
            <a:extLst>
              <a:ext uri="{FF2B5EF4-FFF2-40B4-BE49-F238E27FC236}">
                <a16:creationId xmlns:a16="http://schemas.microsoft.com/office/drawing/2014/main" id="{B81C2BB7-363B-8846-9B81-517691BC1139}"/>
              </a:ext>
            </a:extLst>
          </p:cNvPr>
          <p:cNvSpPr>
            <a:spLocks noChangeShapeType="1"/>
          </p:cNvSpPr>
          <p:nvPr/>
        </p:nvSpPr>
        <p:spPr bwMode="auto">
          <a:xfrm flipH="1">
            <a:off x="1447800" y="1600200"/>
            <a:ext cx="2057400" cy="6858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78853" name="Line 5">
            <a:extLst>
              <a:ext uri="{FF2B5EF4-FFF2-40B4-BE49-F238E27FC236}">
                <a16:creationId xmlns:a16="http://schemas.microsoft.com/office/drawing/2014/main" id="{AAE351C6-A011-E747-B014-2C0ECC40F3ED}"/>
              </a:ext>
            </a:extLst>
          </p:cNvPr>
          <p:cNvSpPr>
            <a:spLocks noChangeShapeType="1"/>
          </p:cNvSpPr>
          <p:nvPr/>
        </p:nvSpPr>
        <p:spPr bwMode="auto">
          <a:xfrm>
            <a:off x="3657600" y="1600200"/>
            <a:ext cx="2133600" cy="6858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graphicFrame>
        <p:nvGraphicFramePr>
          <p:cNvPr id="76805" name="Object 6">
            <a:extLst>
              <a:ext uri="{FF2B5EF4-FFF2-40B4-BE49-F238E27FC236}">
                <a16:creationId xmlns:a16="http://schemas.microsoft.com/office/drawing/2014/main" id="{78EDD356-6F6D-034B-9ED1-34D0BACFD11F}"/>
              </a:ext>
            </a:extLst>
          </p:cNvPr>
          <p:cNvGraphicFramePr>
            <a:graphicFrameLocks noChangeAspect="1"/>
          </p:cNvGraphicFramePr>
          <p:nvPr/>
        </p:nvGraphicFramePr>
        <p:xfrm>
          <a:off x="5499100" y="2362200"/>
          <a:ext cx="660400" cy="500063"/>
        </p:xfrm>
        <a:graphic>
          <a:graphicData uri="http://schemas.openxmlformats.org/presentationml/2006/ole">
            <mc:AlternateContent xmlns:mc="http://schemas.openxmlformats.org/markup-compatibility/2006">
              <mc:Choice xmlns:v="urn:schemas-microsoft-com:vml" Requires="v">
                <p:oleObj name="Equation" r:id="rId4" imgW="12001500" imgH="9067800" progId="Equation.3">
                  <p:embed/>
                </p:oleObj>
              </mc:Choice>
              <mc:Fallback>
                <p:oleObj name="Equation" r:id="rId4" imgW="12001500" imgH="9067800" progId="Equation.3">
                  <p:embed/>
                  <p:pic>
                    <p:nvPicPr>
                      <p:cNvPr id="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499100" y="2362200"/>
                        <a:ext cx="660400" cy="5000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76806" name="Object 7">
            <a:extLst>
              <a:ext uri="{FF2B5EF4-FFF2-40B4-BE49-F238E27FC236}">
                <a16:creationId xmlns:a16="http://schemas.microsoft.com/office/drawing/2014/main" id="{5A4AB323-5045-384E-80BE-C13E0E4ECD6E}"/>
              </a:ext>
            </a:extLst>
          </p:cNvPr>
          <p:cNvGraphicFramePr>
            <a:graphicFrameLocks noChangeAspect="1"/>
          </p:cNvGraphicFramePr>
          <p:nvPr/>
        </p:nvGraphicFramePr>
        <p:xfrm>
          <a:off x="1143000" y="2362200"/>
          <a:ext cx="660400" cy="500063"/>
        </p:xfrm>
        <a:graphic>
          <a:graphicData uri="http://schemas.openxmlformats.org/presentationml/2006/ole">
            <mc:AlternateContent xmlns:mc="http://schemas.openxmlformats.org/markup-compatibility/2006">
              <mc:Choice xmlns:v="urn:schemas-microsoft-com:vml" Requires="v">
                <p:oleObj name="Equation" r:id="rId6" imgW="12001500" imgH="9067800" progId="Equation.3">
                  <p:embed/>
                </p:oleObj>
              </mc:Choice>
              <mc:Fallback>
                <p:oleObj name="Equation" r:id="rId6" imgW="12001500" imgH="9067800" progId="Equation.3">
                  <p:embed/>
                  <p:pic>
                    <p:nvPicPr>
                      <p:cNvPr id="0" name="Object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143000" y="2362200"/>
                        <a:ext cx="660400" cy="5000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78856" name="Line 8">
            <a:extLst>
              <a:ext uri="{FF2B5EF4-FFF2-40B4-BE49-F238E27FC236}">
                <a16:creationId xmlns:a16="http://schemas.microsoft.com/office/drawing/2014/main" id="{6B1E466A-CD3A-254A-84E4-999374CC8FCA}"/>
              </a:ext>
            </a:extLst>
          </p:cNvPr>
          <p:cNvSpPr>
            <a:spLocks noChangeShapeType="1"/>
          </p:cNvSpPr>
          <p:nvPr/>
        </p:nvSpPr>
        <p:spPr bwMode="auto">
          <a:xfrm flipH="1">
            <a:off x="838200" y="2971800"/>
            <a:ext cx="457200" cy="7620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78857" name="Line 9">
            <a:extLst>
              <a:ext uri="{FF2B5EF4-FFF2-40B4-BE49-F238E27FC236}">
                <a16:creationId xmlns:a16="http://schemas.microsoft.com/office/drawing/2014/main" id="{268D201B-A9C1-5040-9E43-EA7F4A25DD4F}"/>
              </a:ext>
            </a:extLst>
          </p:cNvPr>
          <p:cNvSpPr>
            <a:spLocks noChangeShapeType="1"/>
          </p:cNvSpPr>
          <p:nvPr/>
        </p:nvSpPr>
        <p:spPr bwMode="auto">
          <a:xfrm>
            <a:off x="1447800" y="2971800"/>
            <a:ext cx="381000" cy="7620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graphicFrame>
        <p:nvGraphicFramePr>
          <p:cNvPr id="76809" name="Object 10">
            <a:extLst>
              <a:ext uri="{FF2B5EF4-FFF2-40B4-BE49-F238E27FC236}">
                <a16:creationId xmlns:a16="http://schemas.microsoft.com/office/drawing/2014/main" id="{B134BCC2-A040-EF44-8E03-274541988874}"/>
              </a:ext>
            </a:extLst>
          </p:cNvPr>
          <p:cNvGraphicFramePr>
            <a:graphicFrameLocks noChangeAspect="1"/>
          </p:cNvGraphicFramePr>
          <p:nvPr/>
        </p:nvGraphicFramePr>
        <p:xfrm>
          <a:off x="265113" y="3910013"/>
          <a:ext cx="885825" cy="563562"/>
        </p:xfrm>
        <a:graphic>
          <a:graphicData uri="http://schemas.openxmlformats.org/presentationml/2006/ole">
            <mc:AlternateContent xmlns:mc="http://schemas.openxmlformats.org/markup-compatibility/2006">
              <mc:Choice xmlns:v="urn:schemas-microsoft-com:vml" Requires="v">
                <p:oleObj name="Equation" r:id="rId8" imgW="16090900" imgH="10236200" progId="Equation.3">
                  <p:embed/>
                </p:oleObj>
              </mc:Choice>
              <mc:Fallback>
                <p:oleObj name="Equation" r:id="rId8" imgW="16090900" imgH="10236200" progId="Equation.3">
                  <p:embed/>
                  <p:pic>
                    <p:nvPicPr>
                      <p:cNvPr id="0" name="Object 1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65113" y="3910013"/>
                        <a:ext cx="885825" cy="5635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76810" name="Object 11">
            <a:extLst>
              <a:ext uri="{FF2B5EF4-FFF2-40B4-BE49-F238E27FC236}">
                <a16:creationId xmlns:a16="http://schemas.microsoft.com/office/drawing/2014/main" id="{3DB6EDE6-B374-1F4A-B4FB-3CA0A2D56E1A}"/>
              </a:ext>
            </a:extLst>
          </p:cNvPr>
          <p:cNvGraphicFramePr>
            <a:graphicFrameLocks noChangeAspect="1"/>
          </p:cNvGraphicFramePr>
          <p:nvPr/>
        </p:nvGraphicFramePr>
        <p:xfrm>
          <a:off x="1362075" y="3922713"/>
          <a:ext cx="887413" cy="533400"/>
        </p:xfrm>
        <a:graphic>
          <a:graphicData uri="http://schemas.openxmlformats.org/presentationml/2006/ole">
            <mc:AlternateContent xmlns:mc="http://schemas.openxmlformats.org/markup-compatibility/2006">
              <mc:Choice xmlns:v="urn:schemas-microsoft-com:vml" Requires="v">
                <p:oleObj name="Equation" r:id="rId10" imgW="16090900" imgH="9652000" progId="Equation.3">
                  <p:embed/>
                </p:oleObj>
              </mc:Choice>
              <mc:Fallback>
                <p:oleObj name="Equation" r:id="rId10" imgW="16090900" imgH="9652000" progId="Equation.3">
                  <p:embed/>
                  <p:pic>
                    <p:nvPicPr>
                      <p:cNvPr id="0" name="Object 1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362075" y="3922713"/>
                        <a:ext cx="887413" cy="533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78860" name="Line 12">
            <a:extLst>
              <a:ext uri="{FF2B5EF4-FFF2-40B4-BE49-F238E27FC236}">
                <a16:creationId xmlns:a16="http://schemas.microsoft.com/office/drawing/2014/main" id="{ACF8DA7A-B188-574B-9DBC-B9237797968C}"/>
              </a:ext>
            </a:extLst>
          </p:cNvPr>
          <p:cNvSpPr>
            <a:spLocks noChangeShapeType="1"/>
          </p:cNvSpPr>
          <p:nvPr/>
        </p:nvSpPr>
        <p:spPr bwMode="auto">
          <a:xfrm flipH="1">
            <a:off x="5257800" y="2968625"/>
            <a:ext cx="457200" cy="7620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78861" name="Line 13">
            <a:extLst>
              <a:ext uri="{FF2B5EF4-FFF2-40B4-BE49-F238E27FC236}">
                <a16:creationId xmlns:a16="http://schemas.microsoft.com/office/drawing/2014/main" id="{63C8A11E-76D4-5E42-A9AF-CEFC4F542CD3}"/>
              </a:ext>
            </a:extLst>
          </p:cNvPr>
          <p:cNvSpPr>
            <a:spLocks noChangeShapeType="1"/>
          </p:cNvSpPr>
          <p:nvPr/>
        </p:nvSpPr>
        <p:spPr bwMode="auto">
          <a:xfrm>
            <a:off x="5867400" y="2968625"/>
            <a:ext cx="381000" cy="7620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graphicFrame>
        <p:nvGraphicFramePr>
          <p:cNvPr id="76813" name="Object 14">
            <a:extLst>
              <a:ext uri="{FF2B5EF4-FFF2-40B4-BE49-F238E27FC236}">
                <a16:creationId xmlns:a16="http://schemas.microsoft.com/office/drawing/2014/main" id="{5982A3BF-1520-5D45-9FD6-3172109E3BE9}"/>
              </a:ext>
            </a:extLst>
          </p:cNvPr>
          <p:cNvGraphicFramePr>
            <a:graphicFrameLocks noChangeAspect="1"/>
          </p:cNvGraphicFramePr>
          <p:nvPr/>
        </p:nvGraphicFramePr>
        <p:xfrm>
          <a:off x="5897563" y="3906838"/>
          <a:ext cx="806450" cy="563562"/>
        </p:xfrm>
        <a:graphic>
          <a:graphicData uri="http://schemas.openxmlformats.org/presentationml/2006/ole">
            <mc:AlternateContent xmlns:mc="http://schemas.openxmlformats.org/markup-compatibility/2006">
              <mc:Choice xmlns:v="urn:schemas-microsoft-com:vml" Requires="v">
                <p:oleObj name="Equation" r:id="rId12" imgW="14630400" imgH="10236200" progId="Equation.3">
                  <p:embed/>
                </p:oleObj>
              </mc:Choice>
              <mc:Fallback>
                <p:oleObj name="Equation" r:id="rId12" imgW="14630400" imgH="10236200" progId="Equation.3">
                  <p:embed/>
                  <p:pic>
                    <p:nvPicPr>
                      <p:cNvPr id="0" name="Object 14"/>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897563" y="3906838"/>
                        <a:ext cx="806450" cy="5635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76814" name="Object 15">
            <a:extLst>
              <a:ext uri="{FF2B5EF4-FFF2-40B4-BE49-F238E27FC236}">
                <a16:creationId xmlns:a16="http://schemas.microsoft.com/office/drawing/2014/main" id="{9AECF397-7E7E-8D43-8B17-D1E6481BD67A}"/>
              </a:ext>
            </a:extLst>
          </p:cNvPr>
          <p:cNvGraphicFramePr>
            <a:graphicFrameLocks noChangeAspect="1"/>
          </p:cNvGraphicFramePr>
          <p:nvPr/>
        </p:nvGraphicFramePr>
        <p:xfrm>
          <a:off x="4724400" y="3910013"/>
          <a:ext cx="806450" cy="533400"/>
        </p:xfrm>
        <a:graphic>
          <a:graphicData uri="http://schemas.openxmlformats.org/presentationml/2006/ole">
            <mc:AlternateContent xmlns:mc="http://schemas.openxmlformats.org/markup-compatibility/2006">
              <mc:Choice xmlns:v="urn:schemas-microsoft-com:vml" Requires="v">
                <p:oleObj name="Equation" r:id="rId14" imgW="14630400" imgH="9652000" progId="Equation.3">
                  <p:embed/>
                </p:oleObj>
              </mc:Choice>
              <mc:Fallback>
                <p:oleObj name="Equation" r:id="rId14" imgW="14630400" imgH="9652000" progId="Equation.3">
                  <p:embed/>
                  <p:pic>
                    <p:nvPicPr>
                      <p:cNvPr id="0" name="Object 15"/>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724400" y="3910013"/>
                        <a:ext cx="806450" cy="533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78864" name="Line 16">
            <a:extLst>
              <a:ext uri="{FF2B5EF4-FFF2-40B4-BE49-F238E27FC236}">
                <a16:creationId xmlns:a16="http://schemas.microsoft.com/office/drawing/2014/main" id="{14BB0AE6-5A20-244C-A528-CCF9F3FE8909}"/>
              </a:ext>
            </a:extLst>
          </p:cNvPr>
          <p:cNvSpPr>
            <a:spLocks noChangeShapeType="1"/>
          </p:cNvSpPr>
          <p:nvPr/>
        </p:nvSpPr>
        <p:spPr bwMode="auto">
          <a:xfrm flipH="1">
            <a:off x="304800" y="4648200"/>
            <a:ext cx="152400" cy="7620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78865" name="Line 17">
            <a:extLst>
              <a:ext uri="{FF2B5EF4-FFF2-40B4-BE49-F238E27FC236}">
                <a16:creationId xmlns:a16="http://schemas.microsoft.com/office/drawing/2014/main" id="{C1B35A09-5F2B-D642-8949-1BC04F1BAD4E}"/>
              </a:ext>
            </a:extLst>
          </p:cNvPr>
          <p:cNvSpPr>
            <a:spLocks noChangeShapeType="1"/>
          </p:cNvSpPr>
          <p:nvPr/>
        </p:nvSpPr>
        <p:spPr bwMode="auto">
          <a:xfrm>
            <a:off x="609600" y="4648200"/>
            <a:ext cx="533400" cy="7620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78868" name="Line 20">
            <a:extLst>
              <a:ext uri="{FF2B5EF4-FFF2-40B4-BE49-F238E27FC236}">
                <a16:creationId xmlns:a16="http://schemas.microsoft.com/office/drawing/2014/main" id="{D800097D-6514-F54F-A061-E156A2746CD0}"/>
              </a:ext>
            </a:extLst>
          </p:cNvPr>
          <p:cNvSpPr>
            <a:spLocks noChangeShapeType="1"/>
          </p:cNvSpPr>
          <p:nvPr/>
        </p:nvSpPr>
        <p:spPr bwMode="auto">
          <a:xfrm>
            <a:off x="1828800" y="4572000"/>
            <a:ext cx="228600" cy="6858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78869" name="Line 21">
            <a:extLst>
              <a:ext uri="{FF2B5EF4-FFF2-40B4-BE49-F238E27FC236}">
                <a16:creationId xmlns:a16="http://schemas.microsoft.com/office/drawing/2014/main" id="{CD09DFA1-C815-884E-83BC-8E64A27B30E0}"/>
              </a:ext>
            </a:extLst>
          </p:cNvPr>
          <p:cNvSpPr>
            <a:spLocks noChangeShapeType="1"/>
          </p:cNvSpPr>
          <p:nvPr/>
        </p:nvSpPr>
        <p:spPr bwMode="auto">
          <a:xfrm>
            <a:off x="2057400" y="4495800"/>
            <a:ext cx="609600" cy="7620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78875" name="Line 27">
            <a:extLst>
              <a:ext uri="{FF2B5EF4-FFF2-40B4-BE49-F238E27FC236}">
                <a16:creationId xmlns:a16="http://schemas.microsoft.com/office/drawing/2014/main" id="{36F3C55B-4E66-474E-A402-A7986872F309}"/>
              </a:ext>
            </a:extLst>
          </p:cNvPr>
          <p:cNvSpPr>
            <a:spLocks noChangeShapeType="1"/>
          </p:cNvSpPr>
          <p:nvPr/>
        </p:nvSpPr>
        <p:spPr bwMode="auto">
          <a:xfrm>
            <a:off x="5029200" y="4572000"/>
            <a:ext cx="76200" cy="838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78876" name="Line 28">
            <a:extLst>
              <a:ext uri="{FF2B5EF4-FFF2-40B4-BE49-F238E27FC236}">
                <a16:creationId xmlns:a16="http://schemas.microsoft.com/office/drawing/2014/main" id="{5675020A-3C0C-A542-80B2-2755A992006E}"/>
              </a:ext>
            </a:extLst>
          </p:cNvPr>
          <p:cNvSpPr>
            <a:spLocks noChangeShapeType="1"/>
          </p:cNvSpPr>
          <p:nvPr/>
        </p:nvSpPr>
        <p:spPr bwMode="auto">
          <a:xfrm flipH="1">
            <a:off x="4191000" y="4572000"/>
            <a:ext cx="685800" cy="9144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78879" name="Line 31">
            <a:extLst>
              <a:ext uri="{FF2B5EF4-FFF2-40B4-BE49-F238E27FC236}">
                <a16:creationId xmlns:a16="http://schemas.microsoft.com/office/drawing/2014/main" id="{5578E6F9-7E72-AD4E-90CC-FC96937571C6}"/>
              </a:ext>
            </a:extLst>
          </p:cNvPr>
          <p:cNvSpPr>
            <a:spLocks noChangeShapeType="1"/>
          </p:cNvSpPr>
          <p:nvPr/>
        </p:nvSpPr>
        <p:spPr bwMode="auto">
          <a:xfrm flipH="1">
            <a:off x="6019800" y="4495800"/>
            <a:ext cx="152400" cy="9144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78880" name="Line 32">
            <a:extLst>
              <a:ext uri="{FF2B5EF4-FFF2-40B4-BE49-F238E27FC236}">
                <a16:creationId xmlns:a16="http://schemas.microsoft.com/office/drawing/2014/main" id="{F61F655B-BE19-4A41-BA72-7EA743F90BCE}"/>
              </a:ext>
            </a:extLst>
          </p:cNvPr>
          <p:cNvSpPr>
            <a:spLocks noChangeShapeType="1"/>
          </p:cNvSpPr>
          <p:nvPr/>
        </p:nvSpPr>
        <p:spPr bwMode="auto">
          <a:xfrm>
            <a:off x="6324600" y="4495800"/>
            <a:ext cx="457200" cy="9144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mc:AlternateContent xmlns:mc="http://schemas.openxmlformats.org/markup-compatibility/2006">
        <mc:Choice xmlns:a14="http://schemas.microsoft.com/office/drawing/2010/main" Requires="a14">
          <p:sp>
            <p:nvSpPr>
              <p:cNvPr id="3" name="TextBox 2">
                <a:extLst>
                  <a:ext uri="{FF2B5EF4-FFF2-40B4-BE49-F238E27FC236}">
                    <a16:creationId xmlns:a16="http://schemas.microsoft.com/office/drawing/2014/main" id="{BE26B73C-7454-03F2-A7D2-B0C7214CE249}"/>
                  </a:ext>
                </a:extLst>
              </p:cNvPr>
              <p:cNvSpPr txBox="1"/>
              <p:nvPr/>
            </p:nvSpPr>
            <p:spPr>
              <a:xfrm>
                <a:off x="0" y="5557330"/>
                <a:ext cx="846514" cy="348878"/>
              </a:xfrm>
              <a:prstGeom prst="rect">
                <a:avLst/>
              </a:prstGeom>
              <a:noFill/>
            </p:spPr>
            <p:txBody>
              <a:bodyPr wrap="none" lIns="0" tIns="0" rIns="0" bIns="0" rtlCol="0">
                <a:spAutoFit/>
              </a:bodyPr>
              <a:lstStyle/>
              <a:p>
                <a14:m>
                  <m:oMathPara xmlns:m="http://schemas.openxmlformats.org/officeDocument/2006/math">
                    <m:oMathParaPr>
                      <m:jc m:val="centerGroup"/>
                    </m:oMathParaPr>
                    <m:oMath xmlns:m="http://schemas.openxmlformats.org/officeDocument/2006/math">
                      <m:r>
                        <a:rPr lang="en-US" sz="1000" b="0" i="1" smtClean="0">
                          <a:latin typeface="Cambria Math" panose="02040503050406030204" pitchFamily="18" charset="0"/>
                        </a:rPr>
                        <m:t>𝑇</m:t>
                      </m:r>
                      <m:d>
                        <m:dPr>
                          <m:ctrlPr>
                            <a:rPr lang="en-US" sz="1000" b="0" i="1" smtClean="0">
                              <a:latin typeface="Cambria Math" panose="02040503050406030204" pitchFamily="18" charset="0"/>
                            </a:rPr>
                          </m:ctrlPr>
                        </m:dPr>
                        <m:e>
                          <m:f>
                            <m:fPr>
                              <m:ctrlPr>
                                <a:rPr lang="en-US" sz="1000" b="0" i="1" smtClean="0">
                                  <a:latin typeface="Cambria Math" panose="02040503050406030204" pitchFamily="18" charset="0"/>
                                </a:rPr>
                              </m:ctrlPr>
                            </m:fPr>
                            <m:num>
                              <m:sSup>
                                <m:sSupPr>
                                  <m:ctrlPr>
                                    <a:rPr lang="en-US" sz="1000" b="0" i="1" smtClean="0">
                                      <a:latin typeface="Cambria Math" panose="02040503050406030204" pitchFamily="18" charset="0"/>
                                    </a:rPr>
                                  </m:ctrlPr>
                                </m:sSupPr>
                                <m:e>
                                  <m:r>
                                    <a:rPr lang="en-US" sz="1000" b="0" i="1" smtClean="0">
                                      <a:latin typeface="Cambria Math" panose="02040503050406030204" pitchFamily="18" charset="0"/>
                                    </a:rPr>
                                    <m:t>𝑎</m:t>
                                  </m:r>
                                </m:e>
                                <m:sup>
                                  <m:r>
                                    <a:rPr lang="en-US" sz="1000" b="0" i="1" smtClean="0">
                                      <a:latin typeface="Cambria Math" panose="02040503050406030204" pitchFamily="18" charset="0"/>
                                    </a:rPr>
                                    <m:t>3</m:t>
                                  </m:r>
                                </m:sup>
                              </m:sSup>
                            </m:num>
                            <m:den>
                              <m:sSup>
                                <m:sSupPr>
                                  <m:ctrlPr>
                                    <a:rPr lang="en-US" sz="1000" b="0" i="1" smtClean="0">
                                      <a:latin typeface="Cambria Math" panose="02040503050406030204" pitchFamily="18" charset="0"/>
                                    </a:rPr>
                                  </m:ctrlPr>
                                </m:sSupPr>
                                <m:e>
                                  <m:r>
                                    <a:rPr lang="en-US" sz="1000" b="0" i="1" smtClean="0">
                                      <a:latin typeface="Cambria Math" panose="02040503050406030204" pitchFamily="18" charset="0"/>
                                    </a:rPr>
                                    <m:t>(</m:t>
                                  </m:r>
                                  <m:r>
                                    <a:rPr lang="en-US" sz="1000" b="0" i="1" smtClean="0">
                                      <a:latin typeface="Cambria Math" panose="02040503050406030204" pitchFamily="18" charset="0"/>
                                    </a:rPr>
                                    <m:t>𝑎</m:t>
                                  </m:r>
                                  <m:r>
                                    <a:rPr lang="en-US" sz="1000" b="0" i="1" smtClean="0">
                                      <a:latin typeface="Cambria Math" panose="02040503050406030204" pitchFamily="18" charset="0"/>
                                    </a:rPr>
                                    <m:t>+</m:t>
                                  </m:r>
                                  <m:r>
                                    <a:rPr lang="en-US" sz="1000" b="0" i="1" smtClean="0">
                                      <a:latin typeface="Cambria Math" panose="02040503050406030204" pitchFamily="18" charset="0"/>
                                    </a:rPr>
                                    <m:t>𝑏</m:t>
                                  </m:r>
                                  <m:r>
                                    <a:rPr lang="en-US" sz="1000" b="0" i="1" smtClean="0">
                                      <a:latin typeface="Cambria Math" panose="02040503050406030204" pitchFamily="18" charset="0"/>
                                    </a:rPr>
                                    <m:t>)</m:t>
                                  </m:r>
                                </m:e>
                                <m:sup>
                                  <m:r>
                                    <a:rPr lang="en-US" sz="1000" b="0" i="1" smtClean="0">
                                      <a:latin typeface="Cambria Math" panose="02040503050406030204" pitchFamily="18" charset="0"/>
                                    </a:rPr>
                                    <m:t>3</m:t>
                                  </m:r>
                                </m:sup>
                              </m:sSup>
                            </m:den>
                          </m:f>
                          <m:r>
                            <a:rPr lang="en-US" sz="1000" b="0" i="1" smtClean="0">
                              <a:latin typeface="Cambria Math" panose="02040503050406030204" pitchFamily="18" charset="0"/>
                            </a:rPr>
                            <m:t>𝑛</m:t>
                          </m:r>
                        </m:e>
                      </m:d>
                    </m:oMath>
                  </m:oMathPara>
                </a14:m>
                <a:endParaRPr lang="en-US" sz="1000" dirty="0"/>
              </a:p>
            </p:txBody>
          </p:sp>
        </mc:Choice>
        <mc:Fallback>
          <p:sp>
            <p:nvSpPr>
              <p:cNvPr id="3" name="TextBox 2">
                <a:extLst>
                  <a:ext uri="{FF2B5EF4-FFF2-40B4-BE49-F238E27FC236}">
                    <a16:creationId xmlns:a16="http://schemas.microsoft.com/office/drawing/2014/main" id="{BE26B73C-7454-03F2-A7D2-B0C7214CE249}"/>
                  </a:ext>
                </a:extLst>
              </p:cNvPr>
              <p:cNvSpPr txBox="1">
                <a:spLocks noRot="1" noChangeAspect="1" noMove="1" noResize="1" noEditPoints="1" noAdjustHandles="1" noChangeArrowheads="1" noChangeShapeType="1" noTextEdit="1"/>
              </p:cNvSpPr>
              <p:nvPr/>
            </p:nvSpPr>
            <p:spPr>
              <a:xfrm>
                <a:off x="0" y="5557330"/>
                <a:ext cx="846514" cy="348878"/>
              </a:xfrm>
              <a:prstGeom prst="rect">
                <a:avLst/>
              </a:prstGeom>
              <a:blipFill>
                <a:blip r:embed="rId16"/>
                <a:stretch>
                  <a:fillRect l="-2985" b="-13793"/>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4" name="TextBox 3">
                <a:extLst>
                  <a:ext uri="{FF2B5EF4-FFF2-40B4-BE49-F238E27FC236}">
                    <a16:creationId xmlns:a16="http://schemas.microsoft.com/office/drawing/2014/main" id="{F2431A8C-A7CC-8C2D-DB8D-3E3EDC5F8890}"/>
                  </a:ext>
                </a:extLst>
              </p:cNvPr>
              <p:cNvSpPr txBox="1"/>
              <p:nvPr/>
            </p:nvSpPr>
            <p:spPr>
              <a:xfrm>
                <a:off x="811425" y="5557801"/>
                <a:ext cx="846514" cy="362535"/>
              </a:xfrm>
              <a:prstGeom prst="rect">
                <a:avLst/>
              </a:prstGeom>
              <a:noFill/>
            </p:spPr>
            <p:txBody>
              <a:bodyPr wrap="none" lIns="0" tIns="0" rIns="0" bIns="0" rtlCol="0">
                <a:spAutoFit/>
              </a:bodyPr>
              <a:lstStyle/>
              <a:p>
                <a14:m>
                  <m:oMathPara xmlns:m="http://schemas.openxmlformats.org/officeDocument/2006/math">
                    <m:oMathParaPr>
                      <m:jc m:val="centerGroup"/>
                    </m:oMathParaPr>
                    <m:oMath xmlns:m="http://schemas.openxmlformats.org/officeDocument/2006/math">
                      <m:r>
                        <a:rPr lang="en-US" sz="1000" b="0" i="1" smtClean="0">
                          <a:latin typeface="Cambria Math" panose="02040503050406030204" pitchFamily="18" charset="0"/>
                        </a:rPr>
                        <m:t>𝑇</m:t>
                      </m:r>
                      <m:d>
                        <m:dPr>
                          <m:ctrlPr>
                            <a:rPr lang="en-US" sz="1000" b="0" i="1" smtClean="0">
                              <a:latin typeface="Cambria Math" panose="02040503050406030204" pitchFamily="18" charset="0"/>
                            </a:rPr>
                          </m:ctrlPr>
                        </m:dPr>
                        <m:e>
                          <m:f>
                            <m:fPr>
                              <m:ctrlPr>
                                <a:rPr lang="en-US" sz="1000" b="0" i="1" smtClean="0">
                                  <a:latin typeface="Cambria Math" panose="02040503050406030204" pitchFamily="18" charset="0"/>
                                </a:rPr>
                              </m:ctrlPr>
                            </m:fPr>
                            <m:num>
                              <m:sSup>
                                <m:sSupPr>
                                  <m:ctrlPr>
                                    <a:rPr lang="en-US" sz="1000" b="0" i="1" smtClean="0">
                                      <a:latin typeface="Cambria Math" panose="02040503050406030204" pitchFamily="18" charset="0"/>
                                    </a:rPr>
                                  </m:ctrlPr>
                                </m:sSupPr>
                                <m:e>
                                  <m:r>
                                    <a:rPr lang="en-US" sz="1000" b="0" i="1" smtClean="0">
                                      <a:latin typeface="Cambria Math" panose="02040503050406030204" pitchFamily="18" charset="0"/>
                                    </a:rPr>
                                    <m:t>𝑎</m:t>
                                  </m:r>
                                </m:e>
                                <m:sup>
                                  <m:r>
                                    <a:rPr lang="en-US" sz="1000" b="0" i="1" smtClean="0">
                                      <a:latin typeface="Cambria Math" panose="02040503050406030204" pitchFamily="18" charset="0"/>
                                    </a:rPr>
                                    <m:t>2</m:t>
                                  </m:r>
                                </m:sup>
                              </m:sSup>
                              <m:r>
                                <a:rPr lang="en-US" sz="1000" b="0" i="1" smtClean="0">
                                  <a:latin typeface="Cambria Math" panose="02040503050406030204" pitchFamily="18" charset="0"/>
                                </a:rPr>
                                <m:t>𝑏</m:t>
                              </m:r>
                            </m:num>
                            <m:den>
                              <m:sSup>
                                <m:sSupPr>
                                  <m:ctrlPr>
                                    <a:rPr lang="en-US" sz="1000" b="0" i="1" smtClean="0">
                                      <a:latin typeface="Cambria Math" panose="02040503050406030204" pitchFamily="18" charset="0"/>
                                    </a:rPr>
                                  </m:ctrlPr>
                                </m:sSupPr>
                                <m:e>
                                  <m:r>
                                    <a:rPr lang="en-US" sz="1000" b="0" i="1" smtClean="0">
                                      <a:latin typeface="Cambria Math" panose="02040503050406030204" pitchFamily="18" charset="0"/>
                                    </a:rPr>
                                    <m:t>(</m:t>
                                  </m:r>
                                  <m:r>
                                    <a:rPr lang="en-US" sz="1000" b="0" i="1" smtClean="0">
                                      <a:latin typeface="Cambria Math" panose="02040503050406030204" pitchFamily="18" charset="0"/>
                                    </a:rPr>
                                    <m:t>𝑎</m:t>
                                  </m:r>
                                  <m:r>
                                    <a:rPr lang="en-US" sz="1000" b="0" i="1" smtClean="0">
                                      <a:latin typeface="Cambria Math" panose="02040503050406030204" pitchFamily="18" charset="0"/>
                                    </a:rPr>
                                    <m:t>+</m:t>
                                  </m:r>
                                  <m:r>
                                    <a:rPr lang="en-US" sz="1000" b="0" i="1" smtClean="0">
                                      <a:latin typeface="Cambria Math" panose="02040503050406030204" pitchFamily="18" charset="0"/>
                                    </a:rPr>
                                    <m:t>𝑏</m:t>
                                  </m:r>
                                  <m:r>
                                    <a:rPr lang="en-US" sz="1000" b="0" i="1" smtClean="0">
                                      <a:latin typeface="Cambria Math" panose="02040503050406030204" pitchFamily="18" charset="0"/>
                                    </a:rPr>
                                    <m:t>)</m:t>
                                  </m:r>
                                </m:e>
                                <m:sup>
                                  <m:r>
                                    <a:rPr lang="en-US" sz="1000" b="0" i="1" smtClean="0">
                                      <a:latin typeface="Cambria Math" panose="02040503050406030204" pitchFamily="18" charset="0"/>
                                    </a:rPr>
                                    <m:t>3</m:t>
                                  </m:r>
                                </m:sup>
                              </m:sSup>
                            </m:den>
                          </m:f>
                          <m:r>
                            <a:rPr lang="en-US" sz="1000" b="0" i="1" smtClean="0">
                              <a:latin typeface="Cambria Math" panose="02040503050406030204" pitchFamily="18" charset="0"/>
                            </a:rPr>
                            <m:t>𝑛</m:t>
                          </m:r>
                        </m:e>
                      </m:d>
                    </m:oMath>
                  </m:oMathPara>
                </a14:m>
                <a:endParaRPr lang="en-US" sz="1000" dirty="0"/>
              </a:p>
            </p:txBody>
          </p:sp>
        </mc:Choice>
        <mc:Fallback>
          <p:sp>
            <p:nvSpPr>
              <p:cNvPr id="4" name="TextBox 3">
                <a:extLst>
                  <a:ext uri="{FF2B5EF4-FFF2-40B4-BE49-F238E27FC236}">
                    <a16:creationId xmlns:a16="http://schemas.microsoft.com/office/drawing/2014/main" id="{F2431A8C-A7CC-8C2D-DB8D-3E3EDC5F8890}"/>
                  </a:ext>
                </a:extLst>
              </p:cNvPr>
              <p:cNvSpPr txBox="1">
                <a:spLocks noRot="1" noChangeAspect="1" noMove="1" noResize="1" noEditPoints="1" noAdjustHandles="1" noChangeArrowheads="1" noChangeShapeType="1" noTextEdit="1"/>
              </p:cNvSpPr>
              <p:nvPr/>
            </p:nvSpPr>
            <p:spPr>
              <a:xfrm>
                <a:off x="811425" y="5557801"/>
                <a:ext cx="846514" cy="362535"/>
              </a:xfrm>
              <a:prstGeom prst="rect">
                <a:avLst/>
              </a:prstGeom>
              <a:blipFill>
                <a:blip r:embed="rId17"/>
                <a:stretch>
                  <a:fillRect l="-2941" b="-10000"/>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5" name="TextBox 4">
                <a:extLst>
                  <a:ext uri="{FF2B5EF4-FFF2-40B4-BE49-F238E27FC236}">
                    <a16:creationId xmlns:a16="http://schemas.microsoft.com/office/drawing/2014/main" id="{71CC6F4B-10DF-CF28-8315-B6A6888E5B12}"/>
                  </a:ext>
                </a:extLst>
              </p:cNvPr>
              <p:cNvSpPr txBox="1"/>
              <p:nvPr/>
            </p:nvSpPr>
            <p:spPr>
              <a:xfrm>
                <a:off x="1668805" y="5518351"/>
                <a:ext cx="846514" cy="362535"/>
              </a:xfrm>
              <a:prstGeom prst="rect">
                <a:avLst/>
              </a:prstGeom>
              <a:noFill/>
            </p:spPr>
            <p:txBody>
              <a:bodyPr wrap="none" lIns="0" tIns="0" rIns="0" bIns="0" rtlCol="0">
                <a:spAutoFit/>
              </a:bodyPr>
              <a:lstStyle/>
              <a:p>
                <a14:m>
                  <m:oMathPara xmlns:m="http://schemas.openxmlformats.org/officeDocument/2006/math">
                    <m:oMathParaPr>
                      <m:jc m:val="centerGroup"/>
                    </m:oMathParaPr>
                    <m:oMath xmlns:m="http://schemas.openxmlformats.org/officeDocument/2006/math">
                      <m:r>
                        <a:rPr lang="en-US" sz="1000" b="0" i="1" smtClean="0">
                          <a:latin typeface="Cambria Math" panose="02040503050406030204" pitchFamily="18" charset="0"/>
                        </a:rPr>
                        <m:t>𝑇</m:t>
                      </m:r>
                      <m:d>
                        <m:dPr>
                          <m:ctrlPr>
                            <a:rPr lang="en-US" sz="1000" b="0" i="1" smtClean="0">
                              <a:latin typeface="Cambria Math" panose="02040503050406030204" pitchFamily="18" charset="0"/>
                            </a:rPr>
                          </m:ctrlPr>
                        </m:dPr>
                        <m:e>
                          <m:f>
                            <m:fPr>
                              <m:ctrlPr>
                                <a:rPr lang="en-US" sz="1000" b="0" i="1" smtClean="0">
                                  <a:latin typeface="Cambria Math" panose="02040503050406030204" pitchFamily="18" charset="0"/>
                                </a:rPr>
                              </m:ctrlPr>
                            </m:fPr>
                            <m:num>
                              <m:sSup>
                                <m:sSupPr>
                                  <m:ctrlPr>
                                    <a:rPr lang="en-US" sz="1000" b="0" i="1" smtClean="0">
                                      <a:latin typeface="Cambria Math" panose="02040503050406030204" pitchFamily="18" charset="0"/>
                                    </a:rPr>
                                  </m:ctrlPr>
                                </m:sSupPr>
                                <m:e>
                                  <m:r>
                                    <a:rPr lang="en-US" sz="1000" b="0" i="1" smtClean="0">
                                      <a:latin typeface="Cambria Math" panose="02040503050406030204" pitchFamily="18" charset="0"/>
                                    </a:rPr>
                                    <m:t>𝑎</m:t>
                                  </m:r>
                                </m:e>
                                <m:sup>
                                  <m:r>
                                    <a:rPr lang="en-US" sz="1000" b="0" i="1" smtClean="0">
                                      <a:latin typeface="Cambria Math" panose="02040503050406030204" pitchFamily="18" charset="0"/>
                                    </a:rPr>
                                    <m:t>2</m:t>
                                  </m:r>
                                </m:sup>
                              </m:sSup>
                              <m:r>
                                <a:rPr lang="en-US" sz="1000" b="0" i="1" smtClean="0">
                                  <a:latin typeface="Cambria Math" panose="02040503050406030204" pitchFamily="18" charset="0"/>
                                </a:rPr>
                                <m:t>𝑏</m:t>
                              </m:r>
                            </m:num>
                            <m:den>
                              <m:sSup>
                                <m:sSupPr>
                                  <m:ctrlPr>
                                    <a:rPr lang="en-US" sz="1000" b="0" i="1" smtClean="0">
                                      <a:latin typeface="Cambria Math" panose="02040503050406030204" pitchFamily="18" charset="0"/>
                                    </a:rPr>
                                  </m:ctrlPr>
                                </m:sSupPr>
                                <m:e>
                                  <m:r>
                                    <a:rPr lang="en-US" sz="1000" b="0" i="1" smtClean="0">
                                      <a:latin typeface="Cambria Math" panose="02040503050406030204" pitchFamily="18" charset="0"/>
                                    </a:rPr>
                                    <m:t>(</m:t>
                                  </m:r>
                                  <m:r>
                                    <a:rPr lang="en-US" sz="1000" b="0" i="1" smtClean="0">
                                      <a:latin typeface="Cambria Math" panose="02040503050406030204" pitchFamily="18" charset="0"/>
                                    </a:rPr>
                                    <m:t>𝑎</m:t>
                                  </m:r>
                                  <m:r>
                                    <a:rPr lang="en-US" sz="1000" b="0" i="1" smtClean="0">
                                      <a:latin typeface="Cambria Math" panose="02040503050406030204" pitchFamily="18" charset="0"/>
                                    </a:rPr>
                                    <m:t>+</m:t>
                                  </m:r>
                                  <m:r>
                                    <a:rPr lang="en-US" sz="1000" b="0" i="1" smtClean="0">
                                      <a:latin typeface="Cambria Math" panose="02040503050406030204" pitchFamily="18" charset="0"/>
                                    </a:rPr>
                                    <m:t>𝑏</m:t>
                                  </m:r>
                                  <m:r>
                                    <a:rPr lang="en-US" sz="1000" b="0" i="1" smtClean="0">
                                      <a:latin typeface="Cambria Math" panose="02040503050406030204" pitchFamily="18" charset="0"/>
                                    </a:rPr>
                                    <m:t>)</m:t>
                                  </m:r>
                                </m:e>
                                <m:sup>
                                  <m:r>
                                    <a:rPr lang="en-US" sz="1000" b="0" i="1" smtClean="0">
                                      <a:latin typeface="Cambria Math" panose="02040503050406030204" pitchFamily="18" charset="0"/>
                                    </a:rPr>
                                    <m:t>3</m:t>
                                  </m:r>
                                </m:sup>
                              </m:sSup>
                            </m:den>
                          </m:f>
                          <m:r>
                            <a:rPr lang="en-US" sz="1000" b="0" i="1" smtClean="0">
                              <a:latin typeface="Cambria Math" panose="02040503050406030204" pitchFamily="18" charset="0"/>
                            </a:rPr>
                            <m:t>𝑛</m:t>
                          </m:r>
                        </m:e>
                      </m:d>
                    </m:oMath>
                  </m:oMathPara>
                </a14:m>
                <a:endParaRPr lang="en-US" sz="1000" dirty="0"/>
              </a:p>
            </p:txBody>
          </p:sp>
        </mc:Choice>
        <mc:Fallback>
          <p:sp>
            <p:nvSpPr>
              <p:cNvPr id="5" name="TextBox 4">
                <a:extLst>
                  <a:ext uri="{FF2B5EF4-FFF2-40B4-BE49-F238E27FC236}">
                    <a16:creationId xmlns:a16="http://schemas.microsoft.com/office/drawing/2014/main" id="{71CC6F4B-10DF-CF28-8315-B6A6888E5B12}"/>
                  </a:ext>
                </a:extLst>
              </p:cNvPr>
              <p:cNvSpPr txBox="1">
                <a:spLocks noRot="1" noChangeAspect="1" noMove="1" noResize="1" noEditPoints="1" noAdjustHandles="1" noChangeArrowheads="1" noChangeShapeType="1" noTextEdit="1"/>
              </p:cNvSpPr>
              <p:nvPr/>
            </p:nvSpPr>
            <p:spPr>
              <a:xfrm>
                <a:off x="1668805" y="5518351"/>
                <a:ext cx="846514" cy="362535"/>
              </a:xfrm>
              <a:prstGeom prst="rect">
                <a:avLst/>
              </a:prstGeom>
              <a:blipFill>
                <a:blip r:embed="rId18"/>
                <a:stretch>
                  <a:fillRect l="-2941" b="-10000"/>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6" name="TextBox 5">
                <a:extLst>
                  <a:ext uri="{FF2B5EF4-FFF2-40B4-BE49-F238E27FC236}">
                    <a16:creationId xmlns:a16="http://schemas.microsoft.com/office/drawing/2014/main" id="{66B0D17C-70BC-7382-F52D-4E299491160F}"/>
                  </a:ext>
                </a:extLst>
              </p:cNvPr>
              <p:cNvSpPr txBox="1"/>
              <p:nvPr/>
            </p:nvSpPr>
            <p:spPr>
              <a:xfrm>
                <a:off x="2515319" y="5518351"/>
                <a:ext cx="846514" cy="362535"/>
              </a:xfrm>
              <a:prstGeom prst="rect">
                <a:avLst/>
              </a:prstGeom>
              <a:noFill/>
            </p:spPr>
            <p:txBody>
              <a:bodyPr wrap="none" lIns="0" tIns="0" rIns="0" bIns="0" rtlCol="0">
                <a:spAutoFit/>
              </a:bodyPr>
              <a:lstStyle/>
              <a:p>
                <a14:m>
                  <m:oMathPara xmlns:m="http://schemas.openxmlformats.org/officeDocument/2006/math">
                    <m:oMathParaPr>
                      <m:jc m:val="centerGroup"/>
                    </m:oMathParaPr>
                    <m:oMath xmlns:m="http://schemas.openxmlformats.org/officeDocument/2006/math">
                      <m:r>
                        <a:rPr lang="en-US" sz="1000" b="0" i="1" smtClean="0">
                          <a:latin typeface="Cambria Math" panose="02040503050406030204" pitchFamily="18" charset="0"/>
                        </a:rPr>
                        <m:t>𝑇</m:t>
                      </m:r>
                      <m:d>
                        <m:dPr>
                          <m:ctrlPr>
                            <a:rPr lang="en-US" sz="1000" b="0" i="1" smtClean="0">
                              <a:latin typeface="Cambria Math" panose="02040503050406030204" pitchFamily="18" charset="0"/>
                            </a:rPr>
                          </m:ctrlPr>
                        </m:dPr>
                        <m:e>
                          <m:f>
                            <m:fPr>
                              <m:ctrlPr>
                                <a:rPr lang="en-US" sz="1000" b="0" i="1" smtClean="0">
                                  <a:latin typeface="Cambria Math" panose="02040503050406030204" pitchFamily="18" charset="0"/>
                                </a:rPr>
                              </m:ctrlPr>
                            </m:fPr>
                            <m:num>
                              <m:sSup>
                                <m:sSupPr>
                                  <m:ctrlPr>
                                    <a:rPr lang="en-US" sz="1000" b="0" i="1" smtClean="0">
                                      <a:latin typeface="Cambria Math" panose="02040503050406030204" pitchFamily="18" charset="0"/>
                                    </a:rPr>
                                  </m:ctrlPr>
                                </m:sSupPr>
                                <m:e>
                                  <m:r>
                                    <a:rPr lang="en-US" sz="1000" b="0" i="1" smtClean="0">
                                      <a:latin typeface="Cambria Math" panose="02040503050406030204" pitchFamily="18" charset="0"/>
                                    </a:rPr>
                                    <m:t>𝑎𝑏</m:t>
                                  </m:r>
                                </m:e>
                                <m:sup>
                                  <m:r>
                                    <a:rPr lang="en-US" sz="1000" b="0" i="1" smtClean="0">
                                      <a:latin typeface="Cambria Math" panose="02040503050406030204" pitchFamily="18" charset="0"/>
                                    </a:rPr>
                                    <m:t>2</m:t>
                                  </m:r>
                                </m:sup>
                              </m:sSup>
                            </m:num>
                            <m:den>
                              <m:sSup>
                                <m:sSupPr>
                                  <m:ctrlPr>
                                    <a:rPr lang="en-US" sz="1000" b="0" i="1" smtClean="0">
                                      <a:latin typeface="Cambria Math" panose="02040503050406030204" pitchFamily="18" charset="0"/>
                                    </a:rPr>
                                  </m:ctrlPr>
                                </m:sSupPr>
                                <m:e>
                                  <m:r>
                                    <a:rPr lang="en-US" sz="1000" b="0" i="1" smtClean="0">
                                      <a:latin typeface="Cambria Math" panose="02040503050406030204" pitchFamily="18" charset="0"/>
                                    </a:rPr>
                                    <m:t>(</m:t>
                                  </m:r>
                                  <m:r>
                                    <a:rPr lang="en-US" sz="1000" b="0" i="1" smtClean="0">
                                      <a:latin typeface="Cambria Math" panose="02040503050406030204" pitchFamily="18" charset="0"/>
                                    </a:rPr>
                                    <m:t>𝑎</m:t>
                                  </m:r>
                                  <m:r>
                                    <a:rPr lang="en-US" sz="1000" b="0" i="1" smtClean="0">
                                      <a:latin typeface="Cambria Math" panose="02040503050406030204" pitchFamily="18" charset="0"/>
                                    </a:rPr>
                                    <m:t>+</m:t>
                                  </m:r>
                                  <m:r>
                                    <a:rPr lang="en-US" sz="1000" b="0" i="1" smtClean="0">
                                      <a:latin typeface="Cambria Math" panose="02040503050406030204" pitchFamily="18" charset="0"/>
                                    </a:rPr>
                                    <m:t>𝑏</m:t>
                                  </m:r>
                                  <m:r>
                                    <a:rPr lang="en-US" sz="1000" b="0" i="1" smtClean="0">
                                      <a:latin typeface="Cambria Math" panose="02040503050406030204" pitchFamily="18" charset="0"/>
                                    </a:rPr>
                                    <m:t>)</m:t>
                                  </m:r>
                                </m:e>
                                <m:sup>
                                  <m:r>
                                    <a:rPr lang="en-US" sz="1000" b="0" i="1" smtClean="0">
                                      <a:latin typeface="Cambria Math" panose="02040503050406030204" pitchFamily="18" charset="0"/>
                                    </a:rPr>
                                    <m:t>3</m:t>
                                  </m:r>
                                </m:sup>
                              </m:sSup>
                            </m:den>
                          </m:f>
                          <m:r>
                            <a:rPr lang="en-US" sz="1000" b="0" i="1" smtClean="0">
                              <a:latin typeface="Cambria Math" panose="02040503050406030204" pitchFamily="18" charset="0"/>
                            </a:rPr>
                            <m:t>𝑛</m:t>
                          </m:r>
                        </m:e>
                      </m:d>
                    </m:oMath>
                  </m:oMathPara>
                </a14:m>
                <a:endParaRPr lang="en-US" sz="1000" dirty="0"/>
              </a:p>
            </p:txBody>
          </p:sp>
        </mc:Choice>
        <mc:Fallback>
          <p:sp>
            <p:nvSpPr>
              <p:cNvPr id="6" name="TextBox 5">
                <a:extLst>
                  <a:ext uri="{FF2B5EF4-FFF2-40B4-BE49-F238E27FC236}">
                    <a16:creationId xmlns:a16="http://schemas.microsoft.com/office/drawing/2014/main" id="{66B0D17C-70BC-7382-F52D-4E299491160F}"/>
                  </a:ext>
                </a:extLst>
              </p:cNvPr>
              <p:cNvSpPr txBox="1">
                <a:spLocks noRot="1" noChangeAspect="1" noMove="1" noResize="1" noEditPoints="1" noAdjustHandles="1" noChangeArrowheads="1" noChangeShapeType="1" noTextEdit="1"/>
              </p:cNvSpPr>
              <p:nvPr/>
            </p:nvSpPr>
            <p:spPr>
              <a:xfrm>
                <a:off x="2515319" y="5518351"/>
                <a:ext cx="846514" cy="362535"/>
              </a:xfrm>
              <a:prstGeom prst="rect">
                <a:avLst/>
              </a:prstGeom>
              <a:blipFill>
                <a:blip r:embed="rId19"/>
                <a:stretch>
                  <a:fillRect l="-4478" b="-10000"/>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7" name="TextBox 6">
                <a:extLst>
                  <a:ext uri="{FF2B5EF4-FFF2-40B4-BE49-F238E27FC236}">
                    <a16:creationId xmlns:a16="http://schemas.microsoft.com/office/drawing/2014/main" id="{75AE082E-E8D5-6229-840C-3B1CA84A6E79}"/>
                  </a:ext>
                </a:extLst>
              </p:cNvPr>
              <p:cNvSpPr txBox="1"/>
              <p:nvPr/>
            </p:nvSpPr>
            <p:spPr>
              <a:xfrm>
                <a:off x="3675536" y="5620815"/>
                <a:ext cx="846514" cy="362535"/>
              </a:xfrm>
              <a:prstGeom prst="rect">
                <a:avLst/>
              </a:prstGeom>
              <a:noFill/>
            </p:spPr>
            <p:txBody>
              <a:bodyPr wrap="none" lIns="0" tIns="0" rIns="0" bIns="0" rtlCol="0">
                <a:spAutoFit/>
              </a:bodyPr>
              <a:lstStyle/>
              <a:p>
                <a14:m>
                  <m:oMathPara xmlns:m="http://schemas.openxmlformats.org/officeDocument/2006/math">
                    <m:oMathParaPr>
                      <m:jc m:val="centerGroup"/>
                    </m:oMathParaPr>
                    <m:oMath xmlns:m="http://schemas.openxmlformats.org/officeDocument/2006/math">
                      <m:r>
                        <a:rPr lang="en-US" sz="1000" b="0" i="1" smtClean="0">
                          <a:latin typeface="Cambria Math" panose="02040503050406030204" pitchFamily="18" charset="0"/>
                        </a:rPr>
                        <m:t>𝑇</m:t>
                      </m:r>
                      <m:d>
                        <m:dPr>
                          <m:ctrlPr>
                            <a:rPr lang="en-US" sz="1000" b="0" i="1" smtClean="0">
                              <a:latin typeface="Cambria Math" panose="02040503050406030204" pitchFamily="18" charset="0"/>
                            </a:rPr>
                          </m:ctrlPr>
                        </m:dPr>
                        <m:e>
                          <m:f>
                            <m:fPr>
                              <m:ctrlPr>
                                <a:rPr lang="en-US" sz="1000" b="0" i="1" smtClean="0">
                                  <a:latin typeface="Cambria Math" panose="02040503050406030204" pitchFamily="18" charset="0"/>
                                </a:rPr>
                              </m:ctrlPr>
                            </m:fPr>
                            <m:num>
                              <m:sSup>
                                <m:sSupPr>
                                  <m:ctrlPr>
                                    <a:rPr lang="en-US" sz="1000" b="0" i="1" smtClean="0">
                                      <a:latin typeface="Cambria Math" panose="02040503050406030204" pitchFamily="18" charset="0"/>
                                    </a:rPr>
                                  </m:ctrlPr>
                                </m:sSupPr>
                                <m:e>
                                  <m:r>
                                    <a:rPr lang="en-US" sz="1000" b="0" i="1" smtClean="0">
                                      <a:latin typeface="Cambria Math" panose="02040503050406030204" pitchFamily="18" charset="0"/>
                                    </a:rPr>
                                    <m:t>𝑎</m:t>
                                  </m:r>
                                </m:e>
                                <m:sup>
                                  <m:r>
                                    <a:rPr lang="en-US" sz="1000" b="0" i="1" smtClean="0">
                                      <a:latin typeface="Cambria Math" panose="02040503050406030204" pitchFamily="18" charset="0"/>
                                    </a:rPr>
                                    <m:t>2</m:t>
                                  </m:r>
                                </m:sup>
                              </m:sSup>
                              <m:r>
                                <a:rPr lang="en-US" sz="1000" b="0" i="1" smtClean="0">
                                  <a:latin typeface="Cambria Math" panose="02040503050406030204" pitchFamily="18" charset="0"/>
                                </a:rPr>
                                <m:t>𝑏</m:t>
                              </m:r>
                            </m:num>
                            <m:den>
                              <m:sSup>
                                <m:sSupPr>
                                  <m:ctrlPr>
                                    <a:rPr lang="en-US" sz="1000" b="0" i="1" smtClean="0">
                                      <a:latin typeface="Cambria Math" panose="02040503050406030204" pitchFamily="18" charset="0"/>
                                    </a:rPr>
                                  </m:ctrlPr>
                                </m:sSupPr>
                                <m:e>
                                  <m:r>
                                    <a:rPr lang="en-US" sz="1000" b="0" i="1" smtClean="0">
                                      <a:latin typeface="Cambria Math" panose="02040503050406030204" pitchFamily="18" charset="0"/>
                                    </a:rPr>
                                    <m:t>(</m:t>
                                  </m:r>
                                  <m:r>
                                    <a:rPr lang="en-US" sz="1000" b="0" i="1" smtClean="0">
                                      <a:latin typeface="Cambria Math" panose="02040503050406030204" pitchFamily="18" charset="0"/>
                                    </a:rPr>
                                    <m:t>𝑎</m:t>
                                  </m:r>
                                  <m:r>
                                    <a:rPr lang="en-US" sz="1000" b="0" i="1" smtClean="0">
                                      <a:latin typeface="Cambria Math" panose="02040503050406030204" pitchFamily="18" charset="0"/>
                                    </a:rPr>
                                    <m:t>+</m:t>
                                  </m:r>
                                  <m:r>
                                    <a:rPr lang="en-US" sz="1000" b="0" i="1" smtClean="0">
                                      <a:latin typeface="Cambria Math" panose="02040503050406030204" pitchFamily="18" charset="0"/>
                                    </a:rPr>
                                    <m:t>𝑏</m:t>
                                  </m:r>
                                  <m:r>
                                    <a:rPr lang="en-US" sz="1000" b="0" i="1" smtClean="0">
                                      <a:latin typeface="Cambria Math" panose="02040503050406030204" pitchFamily="18" charset="0"/>
                                    </a:rPr>
                                    <m:t>)</m:t>
                                  </m:r>
                                </m:e>
                                <m:sup>
                                  <m:r>
                                    <a:rPr lang="en-US" sz="1000" b="0" i="1" smtClean="0">
                                      <a:latin typeface="Cambria Math" panose="02040503050406030204" pitchFamily="18" charset="0"/>
                                    </a:rPr>
                                    <m:t>3</m:t>
                                  </m:r>
                                </m:sup>
                              </m:sSup>
                            </m:den>
                          </m:f>
                          <m:r>
                            <a:rPr lang="en-US" sz="1000" b="0" i="1" smtClean="0">
                              <a:latin typeface="Cambria Math" panose="02040503050406030204" pitchFamily="18" charset="0"/>
                            </a:rPr>
                            <m:t>𝑛</m:t>
                          </m:r>
                        </m:e>
                      </m:d>
                    </m:oMath>
                  </m:oMathPara>
                </a14:m>
                <a:endParaRPr lang="en-US" sz="1000" dirty="0"/>
              </a:p>
            </p:txBody>
          </p:sp>
        </mc:Choice>
        <mc:Fallback>
          <p:sp>
            <p:nvSpPr>
              <p:cNvPr id="7" name="TextBox 6">
                <a:extLst>
                  <a:ext uri="{FF2B5EF4-FFF2-40B4-BE49-F238E27FC236}">
                    <a16:creationId xmlns:a16="http://schemas.microsoft.com/office/drawing/2014/main" id="{75AE082E-E8D5-6229-840C-3B1CA84A6E79}"/>
                  </a:ext>
                </a:extLst>
              </p:cNvPr>
              <p:cNvSpPr txBox="1">
                <a:spLocks noRot="1" noChangeAspect="1" noMove="1" noResize="1" noEditPoints="1" noAdjustHandles="1" noChangeArrowheads="1" noChangeShapeType="1" noTextEdit="1"/>
              </p:cNvSpPr>
              <p:nvPr/>
            </p:nvSpPr>
            <p:spPr>
              <a:xfrm>
                <a:off x="3675536" y="5620815"/>
                <a:ext cx="846514" cy="362535"/>
              </a:xfrm>
              <a:prstGeom prst="rect">
                <a:avLst/>
              </a:prstGeom>
              <a:blipFill>
                <a:blip r:embed="rId20"/>
                <a:stretch>
                  <a:fillRect l="-2941" b="-10000"/>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8" name="TextBox 7">
                <a:extLst>
                  <a:ext uri="{FF2B5EF4-FFF2-40B4-BE49-F238E27FC236}">
                    <a16:creationId xmlns:a16="http://schemas.microsoft.com/office/drawing/2014/main" id="{82E6ADE8-F4F4-DC2E-6FC6-C6FE5ED6CE27}"/>
                  </a:ext>
                </a:extLst>
              </p:cNvPr>
              <p:cNvSpPr txBox="1"/>
              <p:nvPr/>
            </p:nvSpPr>
            <p:spPr>
              <a:xfrm>
                <a:off x="4543260" y="5620815"/>
                <a:ext cx="846514" cy="362535"/>
              </a:xfrm>
              <a:prstGeom prst="rect">
                <a:avLst/>
              </a:prstGeom>
              <a:noFill/>
            </p:spPr>
            <p:txBody>
              <a:bodyPr wrap="none" lIns="0" tIns="0" rIns="0" bIns="0" rtlCol="0">
                <a:spAutoFit/>
              </a:bodyPr>
              <a:lstStyle/>
              <a:p>
                <a14:m>
                  <m:oMathPara xmlns:m="http://schemas.openxmlformats.org/officeDocument/2006/math">
                    <m:oMathParaPr>
                      <m:jc m:val="centerGroup"/>
                    </m:oMathParaPr>
                    <m:oMath xmlns:m="http://schemas.openxmlformats.org/officeDocument/2006/math">
                      <m:r>
                        <a:rPr lang="en-US" sz="1000" b="0" i="1" smtClean="0">
                          <a:latin typeface="Cambria Math" panose="02040503050406030204" pitchFamily="18" charset="0"/>
                        </a:rPr>
                        <m:t>𝑇</m:t>
                      </m:r>
                      <m:d>
                        <m:dPr>
                          <m:ctrlPr>
                            <a:rPr lang="en-US" sz="1000" b="0" i="1" smtClean="0">
                              <a:latin typeface="Cambria Math" panose="02040503050406030204" pitchFamily="18" charset="0"/>
                            </a:rPr>
                          </m:ctrlPr>
                        </m:dPr>
                        <m:e>
                          <m:f>
                            <m:fPr>
                              <m:ctrlPr>
                                <a:rPr lang="en-US" sz="1000" b="0" i="1" smtClean="0">
                                  <a:latin typeface="Cambria Math" panose="02040503050406030204" pitchFamily="18" charset="0"/>
                                </a:rPr>
                              </m:ctrlPr>
                            </m:fPr>
                            <m:num>
                              <m:sSup>
                                <m:sSupPr>
                                  <m:ctrlPr>
                                    <a:rPr lang="en-US" sz="1000" b="0" i="1" smtClean="0">
                                      <a:latin typeface="Cambria Math" panose="02040503050406030204" pitchFamily="18" charset="0"/>
                                    </a:rPr>
                                  </m:ctrlPr>
                                </m:sSupPr>
                                <m:e>
                                  <m:r>
                                    <a:rPr lang="en-US" sz="1000" b="0" i="1" smtClean="0">
                                      <a:latin typeface="Cambria Math" panose="02040503050406030204" pitchFamily="18" charset="0"/>
                                    </a:rPr>
                                    <m:t>𝑎𝑏</m:t>
                                  </m:r>
                                </m:e>
                                <m:sup>
                                  <m:r>
                                    <a:rPr lang="en-US" sz="1000" b="0" i="1" smtClean="0">
                                      <a:latin typeface="Cambria Math" panose="02040503050406030204" pitchFamily="18" charset="0"/>
                                    </a:rPr>
                                    <m:t>2</m:t>
                                  </m:r>
                                </m:sup>
                              </m:sSup>
                            </m:num>
                            <m:den>
                              <m:sSup>
                                <m:sSupPr>
                                  <m:ctrlPr>
                                    <a:rPr lang="en-US" sz="1000" b="0" i="1" smtClean="0">
                                      <a:latin typeface="Cambria Math" panose="02040503050406030204" pitchFamily="18" charset="0"/>
                                    </a:rPr>
                                  </m:ctrlPr>
                                </m:sSupPr>
                                <m:e>
                                  <m:r>
                                    <a:rPr lang="en-US" sz="1000" b="0" i="1" smtClean="0">
                                      <a:latin typeface="Cambria Math" panose="02040503050406030204" pitchFamily="18" charset="0"/>
                                    </a:rPr>
                                    <m:t>(</m:t>
                                  </m:r>
                                  <m:r>
                                    <a:rPr lang="en-US" sz="1000" b="0" i="1" smtClean="0">
                                      <a:latin typeface="Cambria Math" panose="02040503050406030204" pitchFamily="18" charset="0"/>
                                    </a:rPr>
                                    <m:t>𝑎</m:t>
                                  </m:r>
                                  <m:r>
                                    <a:rPr lang="en-US" sz="1000" b="0" i="1" smtClean="0">
                                      <a:latin typeface="Cambria Math" panose="02040503050406030204" pitchFamily="18" charset="0"/>
                                    </a:rPr>
                                    <m:t>+</m:t>
                                  </m:r>
                                  <m:r>
                                    <a:rPr lang="en-US" sz="1000" b="0" i="1" smtClean="0">
                                      <a:latin typeface="Cambria Math" panose="02040503050406030204" pitchFamily="18" charset="0"/>
                                    </a:rPr>
                                    <m:t>𝑏</m:t>
                                  </m:r>
                                  <m:r>
                                    <a:rPr lang="en-US" sz="1000" b="0" i="1" smtClean="0">
                                      <a:latin typeface="Cambria Math" panose="02040503050406030204" pitchFamily="18" charset="0"/>
                                    </a:rPr>
                                    <m:t>)</m:t>
                                  </m:r>
                                </m:e>
                                <m:sup>
                                  <m:r>
                                    <a:rPr lang="en-US" sz="1000" b="0" i="1" smtClean="0">
                                      <a:latin typeface="Cambria Math" panose="02040503050406030204" pitchFamily="18" charset="0"/>
                                    </a:rPr>
                                    <m:t>3</m:t>
                                  </m:r>
                                </m:sup>
                              </m:sSup>
                            </m:den>
                          </m:f>
                          <m:r>
                            <a:rPr lang="en-US" sz="1000" b="0" i="1" smtClean="0">
                              <a:latin typeface="Cambria Math" panose="02040503050406030204" pitchFamily="18" charset="0"/>
                            </a:rPr>
                            <m:t>𝑛</m:t>
                          </m:r>
                        </m:e>
                      </m:d>
                    </m:oMath>
                  </m:oMathPara>
                </a14:m>
                <a:endParaRPr lang="en-US" sz="1000" dirty="0"/>
              </a:p>
            </p:txBody>
          </p:sp>
        </mc:Choice>
        <mc:Fallback>
          <p:sp>
            <p:nvSpPr>
              <p:cNvPr id="8" name="TextBox 7">
                <a:extLst>
                  <a:ext uri="{FF2B5EF4-FFF2-40B4-BE49-F238E27FC236}">
                    <a16:creationId xmlns:a16="http://schemas.microsoft.com/office/drawing/2014/main" id="{82E6ADE8-F4F4-DC2E-6FC6-C6FE5ED6CE27}"/>
                  </a:ext>
                </a:extLst>
              </p:cNvPr>
              <p:cNvSpPr txBox="1">
                <a:spLocks noRot="1" noChangeAspect="1" noMove="1" noResize="1" noEditPoints="1" noAdjustHandles="1" noChangeArrowheads="1" noChangeShapeType="1" noTextEdit="1"/>
              </p:cNvSpPr>
              <p:nvPr/>
            </p:nvSpPr>
            <p:spPr>
              <a:xfrm>
                <a:off x="4543260" y="5620815"/>
                <a:ext cx="846514" cy="362535"/>
              </a:xfrm>
              <a:prstGeom prst="rect">
                <a:avLst/>
              </a:prstGeom>
              <a:blipFill>
                <a:blip r:embed="rId21"/>
                <a:stretch>
                  <a:fillRect l="-2941" b="-10000"/>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9" name="TextBox 8">
                <a:extLst>
                  <a:ext uri="{FF2B5EF4-FFF2-40B4-BE49-F238E27FC236}">
                    <a16:creationId xmlns:a16="http://schemas.microsoft.com/office/drawing/2014/main" id="{66746904-1BE7-86B9-A660-F73C716D13D5}"/>
                  </a:ext>
                </a:extLst>
              </p:cNvPr>
              <p:cNvSpPr txBox="1"/>
              <p:nvPr/>
            </p:nvSpPr>
            <p:spPr>
              <a:xfrm>
                <a:off x="5410984" y="5620815"/>
                <a:ext cx="846514" cy="362535"/>
              </a:xfrm>
              <a:prstGeom prst="rect">
                <a:avLst/>
              </a:prstGeom>
              <a:noFill/>
            </p:spPr>
            <p:txBody>
              <a:bodyPr wrap="none" lIns="0" tIns="0" rIns="0" bIns="0" rtlCol="0">
                <a:spAutoFit/>
              </a:bodyPr>
              <a:lstStyle/>
              <a:p>
                <a14:m>
                  <m:oMathPara xmlns:m="http://schemas.openxmlformats.org/officeDocument/2006/math">
                    <m:oMathParaPr>
                      <m:jc m:val="centerGroup"/>
                    </m:oMathParaPr>
                    <m:oMath xmlns:m="http://schemas.openxmlformats.org/officeDocument/2006/math">
                      <m:r>
                        <a:rPr lang="en-US" sz="1000" b="0" i="1" smtClean="0">
                          <a:latin typeface="Cambria Math" panose="02040503050406030204" pitchFamily="18" charset="0"/>
                        </a:rPr>
                        <m:t>𝑇</m:t>
                      </m:r>
                      <m:d>
                        <m:dPr>
                          <m:ctrlPr>
                            <a:rPr lang="en-US" sz="1000" b="0" i="1" smtClean="0">
                              <a:latin typeface="Cambria Math" panose="02040503050406030204" pitchFamily="18" charset="0"/>
                            </a:rPr>
                          </m:ctrlPr>
                        </m:dPr>
                        <m:e>
                          <m:f>
                            <m:fPr>
                              <m:ctrlPr>
                                <a:rPr lang="en-US" sz="1000" b="0" i="1" smtClean="0">
                                  <a:latin typeface="Cambria Math" panose="02040503050406030204" pitchFamily="18" charset="0"/>
                                </a:rPr>
                              </m:ctrlPr>
                            </m:fPr>
                            <m:num>
                              <m:sSup>
                                <m:sSupPr>
                                  <m:ctrlPr>
                                    <a:rPr lang="en-US" sz="1000" b="0" i="1" smtClean="0">
                                      <a:latin typeface="Cambria Math" panose="02040503050406030204" pitchFamily="18" charset="0"/>
                                    </a:rPr>
                                  </m:ctrlPr>
                                </m:sSupPr>
                                <m:e>
                                  <m:r>
                                    <a:rPr lang="en-US" sz="1000" b="0" i="1" smtClean="0">
                                      <a:latin typeface="Cambria Math" panose="02040503050406030204" pitchFamily="18" charset="0"/>
                                    </a:rPr>
                                    <m:t>𝑎𝑏</m:t>
                                  </m:r>
                                </m:e>
                                <m:sup>
                                  <m:r>
                                    <a:rPr lang="en-US" sz="1000" b="0" i="1" smtClean="0">
                                      <a:latin typeface="Cambria Math" panose="02040503050406030204" pitchFamily="18" charset="0"/>
                                    </a:rPr>
                                    <m:t>2</m:t>
                                  </m:r>
                                </m:sup>
                              </m:sSup>
                            </m:num>
                            <m:den>
                              <m:sSup>
                                <m:sSupPr>
                                  <m:ctrlPr>
                                    <a:rPr lang="en-US" sz="1000" b="0" i="1" smtClean="0">
                                      <a:latin typeface="Cambria Math" panose="02040503050406030204" pitchFamily="18" charset="0"/>
                                    </a:rPr>
                                  </m:ctrlPr>
                                </m:sSupPr>
                                <m:e>
                                  <m:r>
                                    <a:rPr lang="en-US" sz="1000" b="0" i="1" smtClean="0">
                                      <a:latin typeface="Cambria Math" panose="02040503050406030204" pitchFamily="18" charset="0"/>
                                    </a:rPr>
                                    <m:t>(</m:t>
                                  </m:r>
                                  <m:r>
                                    <a:rPr lang="en-US" sz="1000" b="0" i="1" smtClean="0">
                                      <a:latin typeface="Cambria Math" panose="02040503050406030204" pitchFamily="18" charset="0"/>
                                    </a:rPr>
                                    <m:t>𝑎</m:t>
                                  </m:r>
                                  <m:r>
                                    <a:rPr lang="en-US" sz="1000" b="0" i="1" smtClean="0">
                                      <a:latin typeface="Cambria Math" panose="02040503050406030204" pitchFamily="18" charset="0"/>
                                    </a:rPr>
                                    <m:t>+</m:t>
                                  </m:r>
                                  <m:r>
                                    <a:rPr lang="en-US" sz="1000" b="0" i="1" smtClean="0">
                                      <a:latin typeface="Cambria Math" panose="02040503050406030204" pitchFamily="18" charset="0"/>
                                    </a:rPr>
                                    <m:t>𝑏</m:t>
                                  </m:r>
                                  <m:r>
                                    <a:rPr lang="en-US" sz="1000" b="0" i="1" smtClean="0">
                                      <a:latin typeface="Cambria Math" panose="02040503050406030204" pitchFamily="18" charset="0"/>
                                    </a:rPr>
                                    <m:t>)</m:t>
                                  </m:r>
                                </m:e>
                                <m:sup>
                                  <m:r>
                                    <a:rPr lang="en-US" sz="1000" b="0" i="1" smtClean="0">
                                      <a:latin typeface="Cambria Math" panose="02040503050406030204" pitchFamily="18" charset="0"/>
                                    </a:rPr>
                                    <m:t>3</m:t>
                                  </m:r>
                                </m:sup>
                              </m:sSup>
                            </m:den>
                          </m:f>
                          <m:r>
                            <a:rPr lang="en-US" sz="1000" b="0" i="1" smtClean="0">
                              <a:latin typeface="Cambria Math" panose="02040503050406030204" pitchFamily="18" charset="0"/>
                            </a:rPr>
                            <m:t>𝑛</m:t>
                          </m:r>
                        </m:e>
                      </m:d>
                    </m:oMath>
                  </m:oMathPara>
                </a14:m>
                <a:endParaRPr lang="en-US" sz="1000" dirty="0"/>
              </a:p>
            </p:txBody>
          </p:sp>
        </mc:Choice>
        <mc:Fallback>
          <p:sp>
            <p:nvSpPr>
              <p:cNvPr id="9" name="TextBox 8">
                <a:extLst>
                  <a:ext uri="{FF2B5EF4-FFF2-40B4-BE49-F238E27FC236}">
                    <a16:creationId xmlns:a16="http://schemas.microsoft.com/office/drawing/2014/main" id="{66746904-1BE7-86B9-A660-F73C716D13D5}"/>
                  </a:ext>
                </a:extLst>
              </p:cNvPr>
              <p:cNvSpPr txBox="1">
                <a:spLocks noRot="1" noChangeAspect="1" noMove="1" noResize="1" noEditPoints="1" noAdjustHandles="1" noChangeArrowheads="1" noChangeShapeType="1" noTextEdit="1"/>
              </p:cNvSpPr>
              <p:nvPr/>
            </p:nvSpPr>
            <p:spPr>
              <a:xfrm>
                <a:off x="5410984" y="5620815"/>
                <a:ext cx="846514" cy="362535"/>
              </a:xfrm>
              <a:prstGeom prst="rect">
                <a:avLst/>
              </a:prstGeom>
              <a:blipFill>
                <a:blip r:embed="rId22"/>
                <a:stretch>
                  <a:fillRect l="-4478" b="-10000"/>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0" name="TextBox 9">
                <a:extLst>
                  <a:ext uri="{FF2B5EF4-FFF2-40B4-BE49-F238E27FC236}">
                    <a16:creationId xmlns:a16="http://schemas.microsoft.com/office/drawing/2014/main" id="{E9976423-E8FD-F098-A100-886697C03355}"/>
                  </a:ext>
                </a:extLst>
              </p:cNvPr>
              <p:cNvSpPr txBox="1"/>
              <p:nvPr/>
            </p:nvSpPr>
            <p:spPr>
              <a:xfrm>
                <a:off x="6358543" y="5571458"/>
                <a:ext cx="846514" cy="348878"/>
              </a:xfrm>
              <a:prstGeom prst="rect">
                <a:avLst/>
              </a:prstGeom>
              <a:noFill/>
            </p:spPr>
            <p:txBody>
              <a:bodyPr wrap="none" lIns="0" tIns="0" rIns="0" bIns="0" rtlCol="0">
                <a:spAutoFit/>
              </a:bodyPr>
              <a:lstStyle/>
              <a:p>
                <a14:m>
                  <m:oMathPara xmlns:m="http://schemas.openxmlformats.org/officeDocument/2006/math">
                    <m:oMathParaPr>
                      <m:jc m:val="centerGroup"/>
                    </m:oMathParaPr>
                    <m:oMath xmlns:m="http://schemas.openxmlformats.org/officeDocument/2006/math">
                      <m:r>
                        <a:rPr lang="en-US" sz="1000" b="0" i="1" smtClean="0">
                          <a:latin typeface="Cambria Math" panose="02040503050406030204" pitchFamily="18" charset="0"/>
                        </a:rPr>
                        <m:t>𝑇</m:t>
                      </m:r>
                      <m:d>
                        <m:dPr>
                          <m:ctrlPr>
                            <a:rPr lang="en-US" sz="1000" b="0" i="1" smtClean="0">
                              <a:latin typeface="Cambria Math" panose="02040503050406030204" pitchFamily="18" charset="0"/>
                            </a:rPr>
                          </m:ctrlPr>
                        </m:dPr>
                        <m:e>
                          <m:f>
                            <m:fPr>
                              <m:ctrlPr>
                                <a:rPr lang="en-US" sz="1000" b="0" i="1" smtClean="0">
                                  <a:latin typeface="Cambria Math" panose="02040503050406030204" pitchFamily="18" charset="0"/>
                                </a:rPr>
                              </m:ctrlPr>
                            </m:fPr>
                            <m:num>
                              <m:sSup>
                                <m:sSupPr>
                                  <m:ctrlPr>
                                    <a:rPr lang="en-US" sz="1000" b="0" i="1" smtClean="0">
                                      <a:latin typeface="Cambria Math" panose="02040503050406030204" pitchFamily="18" charset="0"/>
                                    </a:rPr>
                                  </m:ctrlPr>
                                </m:sSupPr>
                                <m:e>
                                  <m:r>
                                    <a:rPr lang="en-US" sz="1000" b="0" i="1" smtClean="0">
                                      <a:latin typeface="Cambria Math" panose="02040503050406030204" pitchFamily="18" charset="0"/>
                                    </a:rPr>
                                    <m:t>𝑏</m:t>
                                  </m:r>
                                </m:e>
                                <m:sup>
                                  <m:r>
                                    <a:rPr lang="en-US" sz="1000" b="0" i="1" smtClean="0">
                                      <a:latin typeface="Cambria Math" panose="02040503050406030204" pitchFamily="18" charset="0"/>
                                    </a:rPr>
                                    <m:t>3</m:t>
                                  </m:r>
                                </m:sup>
                              </m:sSup>
                            </m:num>
                            <m:den>
                              <m:sSup>
                                <m:sSupPr>
                                  <m:ctrlPr>
                                    <a:rPr lang="en-US" sz="1000" b="0" i="1" smtClean="0">
                                      <a:latin typeface="Cambria Math" panose="02040503050406030204" pitchFamily="18" charset="0"/>
                                    </a:rPr>
                                  </m:ctrlPr>
                                </m:sSupPr>
                                <m:e>
                                  <m:r>
                                    <a:rPr lang="en-US" sz="1000" b="0" i="1" smtClean="0">
                                      <a:latin typeface="Cambria Math" panose="02040503050406030204" pitchFamily="18" charset="0"/>
                                    </a:rPr>
                                    <m:t>(</m:t>
                                  </m:r>
                                  <m:r>
                                    <a:rPr lang="en-US" sz="1000" b="0" i="1" smtClean="0">
                                      <a:latin typeface="Cambria Math" panose="02040503050406030204" pitchFamily="18" charset="0"/>
                                    </a:rPr>
                                    <m:t>𝑎</m:t>
                                  </m:r>
                                  <m:r>
                                    <a:rPr lang="en-US" sz="1000" b="0" i="1" smtClean="0">
                                      <a:latin typeface="Cambria Math" panose="02040503050406030204" pitchFamily="18" charset="0"/>
                                    </a:rPr>
                                    <m:t>+</m:t>
                                  </m:r>
                                  <m:r>
                                    <a:rPr lang="en-US" sz="1000" b="0" i="1" smtClean="0">
                                      <a:latin typeface="Cambria Math" panose="02040503050406030204" pitchFamily="18" charset="0"/>
                                    </a:rPr>
                                    <m:t>𝑏</m:t>
                                  </m:r>
                                  <m:r>
                                    <a:rPr lang="en-US" sz="1000" b="0" i="1" smtClean="0">
                                      <a:latin typeface="Cambria Math" panose="02040503050406030204" pitchFamily="18" charset="0"/>
                                    </a:rPr>
                                    <m:t>)</m:t>
                                  </m:r>
                                </m:e>
                                <m:sup>
                                  <m:r>
                                    <a:rPr lang="en-US" sz="1000" b="0" i="1" smtClean="0">
                                      <a:latin typeface="Cambria Math" panose="02040503050406030204" pitchFamily="18" charset="0"/>
                                    </a:rPr>
                                    <m:t>3</m:t>
                                  </m:r>
                                </m:sup>
                              </m:sSup>
                            </m:den>
                          </m:f>
                          <m:r>
                            <a:rPr lang="en-US" sz="1000" b="0" i="1" smtClean="0">
                              <a:latin typeface="Cambria Math" panose="02040503050406030204" pitchFamily="18" charset="0"/>
                            </a:rPr>
                            <m:t>𝑛</m:t>
                          </m:r>
                        </m:e>
                      </m:d>
                    </m:oMath>
                  </m:oMathPara>
                </a14:m>
                <a:endParaRPr lang="en-US" sz="1000" dirty="0"/>
              </a:p>
            </p:txBody>
          </p:sp>
        </mc:Choice>
        <mc:Fallback>
          <p:sp>
            <p:nvSpPr>
              <p:cNvPr id="10" name="TextBox 9">
                <a:extLst>
                  <a:ext uri="{FF2B5EF4-FFF2-40B4-BE49-F238E27FC236}">
                    <a16:creationId xmlns:a16="http://schemas.microsoft.com/office/drawing/2014/main" id="{E9976423-E8FD-F098-A100-886697C03355}"/>
                  </a:ext>
                </a:extLst>
              </p:cNvPr>
              <p:cNvSpPr txBox="1">
                <a:spLocks noRot="1" noChangeAspect="1" noMove="1" noResize="1" noEditPoints="1" noAdjustHandles="1" noChangeArrowheads="1" noChangeShapeType="1" noTextEdit="1"/>
              </p:cNvSpPr>
              <p:nvPr/>
            </p:nvSpPr>
            <p:spPr>
              <a:xfrm>
                <a:off x="6358543" y="5571458"/>
                <a:ext cx="846514" cy="348878"/>
              </a:xfrm>
              <a:prstGeom prst="rect">
                <a:avLst/>
              </a:prstGeom>
              <a:blipFill>
                <a:blip r:embed="rId23"/>
                <a:stretch>
                  <a:fillRect l="-2941" b="-13793"/>
                </a:stretch>
              </a:blipFill>
            </p:spPr>
            <p:txBody>
              <a:bodyPr/>
              <a:lstStyle/>
              <a:p>
                <a:r>
                  <a:rPr lang="en-US">
                    <a:noFill/>
                  </a:rPr>
                  <a:t> </a:t>
                </a:r>
              </a:p>
            </p:txBody>
          </p:sp>
        </mc:Fallback>
      </mc:AlternateContent>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7825" name="Object 2">
            <a:extLst>
              <a:ext uri="{FF2B5EF4-FFF2-40B4-BE49-F238E27FC236}">
                <a16:creationId xmlns:a16="http://schemas.microsoft.com/office/drawing/2014/main" id="{41D93FEE-30C2-E746-8835-3546DEA6E342}"/>
              </a:ext>
            </a:extLst>
          </p:cNvPr>
          <p:cNvGraphicFramePr>
            <a:graphicFrameLocks noChangeAspect="1"/>
          </p:cNvGraphicFramePr>
          <p:nvPr/>
        </p:nvGraphicFramePr>
        <p:xfrm>
          <a:off x="2362200" y="228600"/>
          <a:ext cx="3505200" cy="690563"/>
        </p:xfrm>
        <a:graphic>
          <a:graphicData uri="http://schemas.openxmlformats.org/presentationml/2006/ole">
            <mc:AlternateContent xmlns:mc="http://schemas.openxmlformats.org/markup-compatibility/2006">
              <mc:Choice xmlns:v="urn:schemas-microsoft-com:vml" Requires="v">
                <p:oleObj name="Equation" r:id="rId2" imgW="50609500" imgH="9944100" progId="Equation.3">
                  <p:embed/>
                </p:oleObj>
              </mc:Choice>
              <mc:Fallback>
                <p:oleObj name="Equation" r:id="rId2" imgW="50609500" imgH="9944100" progId="Equation.3">
                  <p:embed/>
                  <p:pic>
                    <p:nvPicPr>
                      <p:cNvPr id="0" name="Object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62200" y="228600"/>
                        <a:ext cx="3505200" cy="6905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79904" name="Text Box 32">
            <a:extLst>
              <a:ext uri="{FF2B5EF4-FFF2-40B4-BE49-F238E27FC236}">
                <a16:creationId xmlns:a16="http://schemas.microsoft.com/office/drawing/2014/main" id="{095BB7E7-9174-7543-8880-85F263C58347}"/>
              </a:ext>
            </a:extLst>
          </p:cNvPr>
          <p:cNvSpPr txBox="1">
            <a:spLocks noChangeArrowheads="1"/>
          </p:cNvSpPr>
          <p:nvPr/>
        </p:nvSpPr>
        <p:spPr bwMode="auto">
          <a:xfrm>
            <a:off x="457200" y="1219200"/>
            <a:ext cx="1371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Level 0: cn</a:t>
            </a:r>
          </a:p>
        </p:txBody>
      </p:sp>
      <p:sp>
        <p:nvSpPr>
          <p:cNvPr id="79905" name="Text Box 33">
            <a:extLst>
              <a:ext uri="{FF2B5EF4-FFF2-40B4-BE49-F238E27FC236}">
                <a16:creationId xmlns:a16="http://schemas.microsoft.com/office/drawing/2014/main" id="{E5A3BD14-7AD6-B049-9845-DBC450C62405}"/>
              </a:ext>
            </a:extLst>
          </p:cNvPr>
          <p:cNvSpPr txBox="1">
            <a:spLocks noChangeArrowheads="1"/>
          </p:cNvSpPr>
          <p:nvPr/>
        </p:nvSpPr>
        <p:spPr bwMode="auto">
          <a:xfrm>
            <a:off x="381000" y="1919288"/>
            <a:ext cx="13716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Level 1: </a:t>
            </a:r>
          </a:p>
        </p:txBody>
      </p:sp>
      <p:graphicFrame>
        <p:nvGraphicFramePr>
          <p:cNvPr id="79906" name="Object 34">
            <a:extLst>
              <a:ext uri="{FF2B5EF4-FFF2-40B4-BE49-F238E27FC236}">
                <a16:creationId xmlns:a16="http://schemas.microsoft.com/office/drawing/2014/main" id="{D3D89A2B-6632-B14B-8F4B-743097A2D836}"/>
              </a:ext>
            </a:extLst>
          </p:cNvPr>
          <p:cNvGraphicFramePr>
            <a:graphicFrameLocks noChangeAspect="1"/>
          </p:cNvGraphicFramePr>
          <p:nvPr/>
        </p:nvGraphicFramePr>
        <p:xfrm>
          <a:off x="1390650" y="1905000"/>
          <a:ext cx="1803400" cy="431800"/>
        </p:xfrm>
        <a:graphic>
          <a:graphicData uri="http://schemas.openxmlformats.org/presentationml/2006/ole">
            <mc:AlternateContent xmlns:mc="http://schemas.openxmlformats.org/markup-compatibility/2006">
              <mc:Choice xmlns:v="urn:schemas-microsoft-com:vml" Requires="v">
                <p:oleObj name="Equation" r:id="rId4" imgW="41541700" imgH="9944100" progId="Equation.3">
                  <p:embed/>
                </p:oleObj>
              </mc:Choice>
              <mc:Fallback>
                <p:oleObj name="Equation" r:id="rId4" imgW="41541700" imgH="9944100" progId="Equation.3">
                  <p:embed/>
                  <p:pic>
                    <p:nvPicPr>
                      <p:cNvPr id="0" name="Object 3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90650" y="1905000"/>
                        <a:ext cx="1803400" cy="431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79907" name="Text Box 35">
            <a:extLst>
              <a:ext uri="{FF2B5EF4-FFF2-40B4-BE49-F238E27FC236}">
                <a16:creationId xmlns:a16="http://schemas.microsoft.com/office/drawing/2014/main" id="{589B094D-56EC-C045-A421-CAA4CA734B3C}"/>
              </a:ext>
            </a:extLst>
          </p:cNvPr>
          <p:cNvSpPr txBox="1">
            <a:spLocks noChangeArrowheads="1"/>
          </p:cNvSpPr>
          <p:nvPr/>
        </p:nvSpPr>
        <p:spPr bwMode="auto">
          <a:xfrm>
            <a:off x="381000" y="2681288"/>
            <a:ext cx="13716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Level 2: </a:t>
            </a:r>
          </a:p>
        </p:txBody>
      </p:sp>
      <p:graphicFrame>
        <p:nvGraphicFramePr>
          <p:cNvPr id="79908" name="Object 36">
            <a:extLst>
              <a:ext uri="{FF2B5EF4-FFF2-40B4-BE49-F238E27FC236}">
                <a16:creationId xmlns:a16="http://schemas.microsoft.com/office/drawing/2014/main" id="{A689D23D-E0D7-064E-A73F-4ADAAA8BB865}"/>
              </a:ext>
            </a:extLst>
          </p:cNvPr>
          <p:cNvGraphicFramePr>
            <a:graphicFrameLocks noChangeAspect="1"/>
          </p:cNvGraphicFramePr>
          <p:nvPr/>
        </p:nvGraphicFramePr>
        <p:xfrm>
          <a:off x="1371600" y="2641600"/>
          <a:ext cx="3683000" cy="482600"/>
        </p:xfrm>
        <a:graphic>
          <a:graphicData uri="http://schemas.openxmlformats.org/presentationml/2006/ole">
            <mc:AlternateContent xmlns:mc="http://schemas.openxmlformats.org/markup-compatibility/2006">
              <mc:Choice xmlns:v="urn:schemas-microsoft-com:vml" Requires="v">
                <p:oleObj name="Equation" r:id="rId6" imgW="84848700" imgH="11112500" progId="Equation.3">
                  <p:embed/>
                </p:oleObj>
              </mc:Choice>
              <mc:Fallback>
                <p:oleObj name="Equation" r:id="rId6" imgW="84848700" imgH="11112500" progId="Equation.3">
                  <p:embed/>
                  <p:pic>
                    <p:nvPicPr>
                      <p:cNvPr id="0" name="Object 3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371600" y="2641600"/>
                        <a:ext cx="3683000" cy="482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79909" name="Object 37">
            <a:extLst>
              <a:ext uri="{FF2B5EF4-FFF2-40B4-BE49-F238E27FC236}">
                <a16:creationId xmlns:a16="http://schemas.microsoft.com/office/drawing/2014/main" id="{AD3524FC-D2E4-9E49-B6B3-3128925E45E1}"/>
              </a:ext>
            </a:extLst>
          </p:cNvPr>
          <p:cNvGraphicFramePr>
            <a:graphicFrameLocks noChangeAspect="1"/>
          </p:cNvGraphicFramePr>
          <p:nvPr/>
        </p:nvGraphicFramePr>
        <p:xfrm>
          <a:off x="1384300" y="3327400"/>
          <a:ext cx="2501900" cy="482600"/>
        </p:xfrm>
        <a:graphic>
          <a:graphicData uri="http://schemas.openxmlformats.org/presentationml/2006/ole">
            <mc:AlternateContent xmlns:mc="http://schemas.openxmlformats.org/markup-compatibility/2006">
              <mc:Choice xmlns:v="urn:schemas-microsoft-com:vml" Requires="v">
                <p:oleObj name="Equation" r:id="rId8" imgW="57632600" imgH="11112500" progId="Equation.3">
                  <p:embed/>
                </p:oleObj>
              </mc:Choice>
              <mc:Fallback>
                <p:oleObj name="Equation" r:id="rId8" imgW="57632600" imgH="11112500" progId="Equation.3">
                  <p:embed/>
                  <p:pic>
                    <p:nvPicPr>
                      <p:cNvPr id="0" name="Object 3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384300" y="3327400"/>
                        <a:ext cx="2501900" cy="482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79910" name="Text Box 38">
            <a:extLst>
              <a:ext uri="{FF2B5EF4-FFF2-40B4-BE49-F238E27FC236}">
                <a16:creationId xmlns:a16="http://schemas.microsoft.com/office/drawing/2014/main" id="{445A880B-B266-F341-8199-F74577C836B8}"/>
              </a:ext>
            </a:extLst>
          </p:cNvPr>
          <p:cNvSpPr txBox="1">
            <a:spLocks noChangeArrowheads="1"/>
          </p:cNvSpPr>
          <p:nvPr/>
        </p:nvSpPr>
        <p:spPr bwMode="auto">
          <a:xfrm>
            <a:off x="381000" y="4267200"/>
            <a:ext cx="1371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Level 3: </a:t>
            </a:r>
          </a:p>
        </p:txBody>
      </p:sp>
      <p:graphicFrame>
        <p:nvGraphicFramePr>
          <p:cNvPr id="79911" name="Object 39">
            <a:extLst>
              <a:ext uri="{FF2B5EF4-FFF2-40B4-BE49-F238E27FC236}">
                <a16:creationId xmlns:a16="http://schemas.microsoft.com/office/drawing/2014/main" id="{7B209E75-0726-3B47-BEEB-59A074B18C06}"/>
              </a:ext>
            </a:extLst>
          </p:cNvPr>
          <p:cNvGraphicFramePr>
            <a:graphicFrameLocks noChangeAspect="1"/>
          </p:cNvGraphicFramePr>
          <p:nvPr/>
        </p:nvGraphicFramePr>
        <p:xfrm>
          <a:off x="1422400" y="4165600"/>
          <a:ext cx="1701800" cy="482600"/>
        </p:xfrm>
        <a:graphic>
          <a:graphicData uri="http://schemas.openxmlformats.org/presentationml/2006/ole">
            <mc:AlternateContent xmlns:mc="http://schemas.openxmlformats.org/markup-compatibility/2006">
              <mc:Choice xmlns:v="urn:schemas-microsoft-com:vml" Requires="v">
                <p:oleObj name="Equation" r:id="rId10" imgW="39204900" imgH="11112500" progId="Equation.3">
                  <p:embed/>
                </p:oleObj>
              </mc:Choice>
              <mc:Fallback>
                <p:oleObj name="Equation" r:id="rId10" imgW="39204900" imgH="11112500" progId="Equation.3">
                  <p:embed/>
                  <p:pic>
                    <p:nvPicPr>
                      <p:cNvPr id="0" name="Object 3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422400" y="4165600"/>
                        <a:ext cx="1701800" cy="482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79912" name="Object 40">
            <a:extLst>
              <a:ext uri="{FF2B5EF4-FFF2-40B4-BE49-F238E27FC236}">
                <a16:creationId xmlns:a16="http://schemas.microsoft.com/office/drawing/2014/main" id="{CB27B9B6-FD34-5342-9EB8-E01EA4BE889B}"/>
              </a:ext>
            </a:extLst>
          </p:cNvPr>
          <p:cNvGraphicFramePr>
            <a:graphicFrameLocks noChangeAspect="1"/>
          </p:cNvGraphicFramePr>
          <p:nvPr/>
        </p:nvGraphicFramePr>
        <p:xfrm>
          <a:off x="1524000" y="4851400"/>
          <a:ext cx="1638300" cy="482600"/>
        </p:xfrm>
        <a:graphic>
          <a:graphicData uri="http://schemas.openxmlformats.org/presentationml/2006/ole">
            <mc:AlternateContent xmlns:mc="http://schemas.openxmlformats.org/markup-compatibility/2006">
              <mc:Choice xmlns:v="urn:schemas-microsoft-com:vml" Requires="v">
                <p:oleObj name="Equation" r:id="rId12" imgW="37744400" imgH="11112500" progId="Equation.3">
                  <p:embed/>
                </p:oleObj>
              </mc:Choice>
              <mc:Fallback>
                <p:oleObj name="Equation" r:id="rId12" imgW="37744400" imgH="11112500" progId="Equation.3">
                  <p:embed/>
                  <p:pic>
                    <p:nvPicPr>
                      <p:cNvPr id="0" name="Object 40"/>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524000" y="4851400"/>
                        <a:ext cx="1638300" cy="482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79913" name="Object 41">
            <a:extLst>
              <a:ext uri="{FF2B5EF4-FFF2-40B4-BE49-F238E27FC236}">
                <a16:creationId xmlns:a16="http://schemas.microsoft.com/office/drawing/2014/main" id="{C3C43886-9262-8144-AD69-DAEEB1E062C6}"/>
              </a:ext>
            </a:extLst>
          </p:cNvPr>
          <p:cNvGraphicFramePr>
            <a:graphicFrameLocks noChangeAspect="1"/>
          </p:cNvGraphicFramePr>
          <p:nvPr/>
        </p:nvGraphicFramePr>
        <p:xfrm>
          <a:off x="1524000" y="5791200"/>
          <a:ext cx="1244600" cy="482600"/>
        </p:xfrm>
        <a:graphic>
          <a:graphicData uri="http://schemas.openxmlformats.org/presentationml/2006/ole">
            <mc:AlternateContent xmlns:mc="http://schemas.openxmlformats.org/markup-compatibility/2006">
              <mc:Choice xmlns:v="urn:schemas-microsoft-com:vml" Requires="v">
                <p:oleObj name="Equation" r:id="rId14" imgW="28676600" imgH="11112500" progId="Equation.3">
                  <p:embed/>
                </p:oleObj>
              </mc:Choice>
              <mc:Fallback>
                <p:oleObj name="Equation" r:id="rId14" imgW="28676600" imgH="11112500" progId="Equation.3">
                  <p:embed/>
                  <p:pic>
                    <p:nvPicPr>
                      <p:cNvPr id="0" name="Object 41"/>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524000" y="5791200"/>
                        <a:ext cx="1244600" cy="482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79914" name="Text Box 42">
            <a:extLst>
              <a:ext uri="{FF2B5EF4-FFF2-40B4-BE49-F238E27FC236}">
                <a16:creationId xmlns:a16="http://schemas.microsoft.com/office/drawing/2014/main" id="{1E6A569B-835B-2F4B-B50A-C4DDF2162293}"/>
              </a:ext>
            </a:extLst>
          </p:cNvPr>
          <p:cNvSpPr txBox="1">
            <a:spLocks noChangeArrowheads="1"/>
          </p:cNvSpPr>
          <p:nvPr/>
        </p:nvSpPr>
        <p:spPr bwMode="auto">
          <a:xfrm>
            <a:off x="457200" y="5867400"/>
            <a:ext cx="1371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Level d: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990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9906"/>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9907"/>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79908"/>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79909"/>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9910"/>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79911"/>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nodeType="clickEffect">
                                  <p:stCondLst>
                                    <p:cond delay="0"/>
                                  </p:stCondLst>
                                  <p:childTnLst>
                                    <p:set>
                                      <p:cBhvr>
                                        <p:cTn id="28" dur="1" fill="hold">
                                          <p:stCondLst>
                                            <p:cond delay="0"/>
                                          </p:stCondLst>
                                        </p:cTn>
                                        <p:tgtEl>
                                          <p:spTgt spid="79912"/>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nodeType="clickEffect">
                                  <p:stCondLst>
                                    <p:cond delay="0"/>
                                  </p:stCondLst>
                                  <p:childTnLst>
                                    <p:set>
                                      <p:cBhvr>
                                        <p:cTn id="32" dur="1" fill="hold">
                                          <p:stCondLst>
                                            <p:cond delay="0"/>
                                          </p:stCondLst>
                                        </p:cTn>
                                        <p:tgtEl>
                                          <p:spTgt spid="79913"/>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799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905" grpId="0"/>
      <p:bldP spid="79907" grpId="0"/>
      <p:bldP spid="79910" grpId="0"/>
      <p:bldP spid="79914" grpId="0"/>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a:extLst>
              <a:ext uri="{FF2B5EF4-FFF2-40B4-BE49-F238E27FC236}">
                <a16:creationId xmlns:a16="http://schemas.microsoft.com/office/drawing/2014/main" id="{EF6B52E9-EB75-644B-9002-3B7D54709437}"/>
              </a:ext>
            </a:extLst>
          </p:cNvPr>
          <p:cNvSpPr>
            <a:spLocks noGrp="1" noChangeArrowheads="1"/>
          </p:cNvSpPr>
          <p:nvPr>
            <p:ph type="title"/>
          </p:nvPr>
        </p:nvSpPr>
        <p:spPr/>
        <p:txBody>
          <a:bodyPr/>
          <a:lstStyle/>
          <a:p>
            <a:pPr eaLnBrk="1" hangingPunct="1">
              <a:defRPr/>
            </a:pPr>
            <a:r>
              <a:rPr lang="en-US">
                <a:cs typeface="+mj-cs"/>
              </a:rPr>
              <a:t>What is the depth of the tree?</a:t>
            </a:r>
          </a:p>
        </p:txBody>
      </p:sp>
      <p:sp>
        <p:nvSpPr>
          <p:cNvPr id="82947" name="Rectangle 3">
            <a:extLst>
              <a:ext uri="{FF2B5EF4-FFF2-40B4-BE49-F238E27FC236}">
                <a16:creationId xmlns:a16="http://schemas.microsoft.com/office/drawing/2014/main" id="{C458B807-8EA2-9B4A-BB7A-AC3D1815D4D8}"/>
              </a:ext>
            </a:extLst>
          </p:cNvPr>
          <p:cNvSpPr>
            <a:spLocks noGrp="1" noChangeArrowheads="1"/>
          </p:cNvSpPr>
          <p:nvPr>
            <p:ph type="body" idx="1"/>
          </p:nvPr>
        </p:nvSpPr>
        <p:spPr>
          <a:xfrm>
            <a:off x="457200" y="1719263"/>
            <a:ext cx="8229600" cy="1100137"/>
          </a:xfrm>
        </p:spPr>
        <p:txBody>
          <a:bodyPr/>
          <a:lstStyle/>
          <a:p>
            <a:pPr marL="0" indent="0" eaLnBrk="1" hangingPunct="1">
              <a:lnSpc>
                <a:spcPct val="90000"/>
              </a:lnSpc>
              <a:buFont typeface="Wingdings" charset="0"/>
              <a:buNone/>
              <a:defRPr/>
            </a:pPr>
            <a:r>
              <a:rPr lang="en-US" sz="2100" dirty="0">
                <a:cs typeface="+mn-cs"/>
              </a:rPr>
              <a:t>Leaves will have different heights</a:t>
            </a:r>
            <a:br>
              <a:rPr lang="en-US" sz="2100" dirty="0">
                <a:cs typeface="+mn-cs"/>
              </a:rPr>
            </a:br>
            <a:br>
              <a:rPr lang="en-US" sz="2100" dirty="0">
                <a:cs typeface="+mn-cs"/>
              </a:rPr>
            </a:br>
            <a:r>
              <a:rPr lang="en-US" sz="2100" dirty="0">
                <a:cs typeface="+mn-cs"/>
              </a:rPr>
              <a:t>Want to pick the deepest leaf</a:t>
            </a:r>
            <a:br>
              <a:rPr lang="en-US" sz="2100" dirty="0">
                <a:cs typeface="+mn-cs"/>
              </a:rPr>
            </a:br>
            <a:br>
              <a:rPr lang="en-US" sz="2100" dirty="0">
                <a:cs typeface="+mn-cs"/>
              </a:rPr>
            </a:br>
            <a:r>
              <a:rPr lang="en-US" sz="2100" dirty="0">
                <a:cs typeface="+mn-cs"/>
              </a:rPr>
              <a:t>Assume a &lt; b</a:t>
            </a:r>
          </a:p>
        </p:txBody>
      </p:sp>
      <p:sp>
        <p:nvSpPr>
          <p:cNvPr id="82951" name="Line 7">
            <a:extLst>
              <a:ext uri="{FF2B5EF4-FFF2-40B4-BE49-F238E27FC236}">
                <a16:creationId xmlns:a16="http://schemas.microsoft.com/office/drawing/2014/main" id="{AF1437A7-33B9-AB43-8A7C-97D17EC60EC3}"/>
              </a:ext>
            </a:extLst>
          </p:cNvPr>
          <p:cNvSpPr>
            <a:spLocks noChangeShapeType="1"/>
          </p:cNvSpPr>
          <p:nvPr/>
        </p:nvSpPr>
        <p:spPr bwMode="auto">
          <a:xfrm flipH="1">
            <a:off x="3200400" y="3200400"/>
            <a:ext cx="609600" cy="5334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82952" name="AutoShape 8">
            <a:extLst>
              <a:ext uri="{FF2B5EF4-FFF2-40B4-BE49-F238E27FC236}">
                <a16:creationId xmlns:a16="http://schemas.microsoft.com/office/drawing/2014/main" id="{11C8CDD5-0361-5D41-8154-F4E73021855E}"/>
              </a:ext>
            </a:extLst>
          </p:cNvPr>
          <p:cNvSpPr>
            <a:spLocks noChangeArrowheads="1"/>
          </p:cNvSpPr>
          <p:nvPr/>
        </p:nvSpPr>
        <p:spPr bwMode="auto">
          <a:xfrm>
            <a:off x="2743200" y="3657600"/>
            <a:ext cx="990600" cy="1295400"/>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82953" name="Line 9">
            <a:extLst>
              <a:ext uri="{FF2B5EF4-FFF2-40B4-BE49-F238E27FC236}">
                <a16:creationId xmlns:a16="http://schemas.microsoft.com/office/drawing/2014/main" id="{0BCD5B9B-06F4-4F4C-813A-A2478268F903}"/>
              </a:ext>
            </a:extLst>
          </p:cNvPr>
          <p:cNvSpPr>
            <a:spLocks noChangeShapeType="1"/>
          </p:cNvSpPr>
          <p:nvPr/>
        </p:nvSpPr>
        <p:spPr bwMode="auto">
          <a:xfrm flipH="1" flipV="1">
            <a:off x="3810000" y="3200400"/>
            <a:ext cx="838200" cy="5334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82954" name="AutoShape 10">
            <a:extLst>
              <a:ext uri="{FF2B5EF4-FFF2-40B4-BE49-F238E27FC236}">
                <a16:creationId xmlns:a16="http://schemas.microsoft.com/office/drawing/2014/main" id="{A307B415-6BA4-B94F-BC2E-1633E6A68750}"/>
              </a:ext>
            </a:extLst>
          </p:cNvPr>
          <p:cNvSpPr>
            <a:spLocks noChangeArrowheads="1"/>
          </p:cNvSpPr>
          <p:nvPr/>
        </p:nvSpPr>
        <p:spPr bwMode="auto">
          <a:xfrm>
            <a:off x="3733800" y="3657600"/>
            <a:ext cx="1752600" cy="2209800"/>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a:extLst>
              <a:ext uri="{FF2B5EF4-FFF2-40B4-BE49-F238E27FC236}">
                <a16:creationId xmlns:a16="http://schemas.microsoft.com/office/drawing/2014/main" id="{52CE45CF-789C-594C-AFCC-C3F2B1475013}"/>
              </a:ext>
            </a:extLst>
          </p:cNvPr>
          <p:cNvSpPr>
            <a:spLocks noGrp="1" noChangeArrowheads="1"/>
          </p:cNvSpPr>
          <p:nvPr>
            <p:ph type="title"/>
          </p:nvPr>
        </p:nvSpPr>
        <p:spPr/>
        <p:txBody>
          <a:bodyPr/>
          <a:lstStyle/>
          <a:p>
            <a:pPr eaLnBrk="1" hangingPunct="1">
              <a:defRPr/>
            </a:pPr>
            <a:r>
              <a:rPr lang="en-US">
                <a:cs typeface="+mj-cs"/>
              </a:rPr>
              <a:t>What is the depth of the tree?</a:t>
            </a:r>
          </a:p>
        </p:txBody>
      </p:sp>
      <p:sp>
        <p:nvSpPr>
          <p:cNvPr id="81923" name="Rectangle 3">
            <a:extLst>
              <a:ext uri="{FF2B5EF4-FFF2-40B4-BE49-F238E27FC236}">
                <a16:creationId xmlns:a16="http://schemas.microsoft.com/office/drawing/2014/main" id="{CF414932-A80F-8943-B632-86E8BF2DF41D}"/>
              </a:ext>
            </a:extLst>
          </p:cNvPr>
          <p:cNvSpPr>
            <a:spLocks noGrp="1" noChangeArrowheads="1"/>
          </p:cNvSpPr>
          <p:nvPr>
            <p:ph type="body" idx="1"/>
          </p:nvPr>
        </p:nvSpPr>
        <p:spPr>
          <a:xfrm>
            <a:off x="457200" y="1719263"/>
            <a:ext cx="8229600" cy="719137"/>
          </a:xfrm>
        </p:spPr>
        <p:txBody>
          <a:bodyPr/>
          <a:lstStyle/>
          <a:p>
            <a:pPr marL="0" indent="0" eaLnBrk="1" hangingPunct="1">
              <a:buFont typeface="Wingdings" charset="0"/>
              <a:buNone/>
              <a:defRPr/>
            </a:pPr>
            <a:r>
              <a:rPr lang="en-US" dirty="0">
                <a:cs typeface="+mn-cs"/>
              </a:rPr>
              <a:t>Assume a &lt; b</a:t>
            </a:r>
          </a:p>
          <a:p>
            <a:pPr eaLnBrk="1" hangingPunct="1">
              <a:buFont typeface="Wingdings" charset="0"/>
              <a:buChar char="l"/>
              <a:defRPr/>
            </a:pPr>
            <a:endParaRPr lang="en-US" dirty="0">
              <a:cs typeface="+mn-cs"/>
            </a:endParaRPr>
          </a:p>
        </p:txBody>
      </p:sp>
      <p:graphicFrame>
        <p:nvGraphicFramePr>
          <p:cNvPr id="79875" name="Object 4">
            <a:extLst>
              <a:ext uri="{FF2B5EF4-FFF2-40B4-BE49-F238E27FC236}">
                <a16:creationId xmlns:a16="http://schemas.microsoft.com/office/drawing/2014/main" id="{09B00DA9-C686-9F42-977D-31A92346262D}"/>
              </a:ext>
            </a:extLst>
          </p:cNvPr>
          <p:cNvGraphicFramePr>
            <a:graphicFrameLocks noChangeAspect="1"/>
          </p:cNvGraphicFramePr>
          <p:nvPr/>
        </p:nvGraphicFramePr>
        <p:xfrm>
          <a:off x="2514600" y="2895600"/>
          <a:ext cx="1828800" cy="995363"/>
        </p:xfrm>
        <a:graphic>
          <a:graphicData uri="http://schemas.openxmlformats.org/presentationml/2006/ole">
            <mc:AlternateContent xmlns:mc="http://schemas.openxmlformats.org/markup-compatibility/2006">
              <mc:Choice xmlns:v="urn:schemas-microsoft-com:vml" Requires="v">
                <p:oleObj name="Equation" r:id="rId2" imgW="19900900" imgH="10820400" progId="Equation.3">
                  <p:embed/>
                </p:oleObj>
              </mc:Choice>
              <mc:Fallback>
                <p:oleObj name="Equation" r:id="rId2" imgW="19900900" imgH="10820400" progId="Equation.3">
                  <p:embed/>
                  <p:pic>
                    <p:nvPicPr>
                      <p:cNvPr id="0"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14600" y="2895600"/>
                        <a:ext cx="1828800" cy="9953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81925" name="Text Box 5">
            <a:extLst>
              <a:ext uri="{FF2B5EF4-FFF2-40B4-BE49-F238E27FC236}">
                <a16:creationId xmlns:a16="http://schemas.microsoft.com/office/drawing/2014/main" id="{A53F22AD-5AEF-9547-B676-E1B1685F930E}"/>
              </a:ext>
            </a:extLst>
          </p:cNvPr>
          <p:cNvSpPr txBox="1">
            <a:spLocks noChangeArrowheads="1"/>
          </p:cNvSpPr>
          <p:nvPr/>
        </p:nvSpPr>
        <p:spPr bwMode="auto">
          <a:xfrm>
            <a:off x="3048000" y="4114800"/>
            <a:ext cx="1295400" cy="6413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3600"/>
              <a:t>…</a:t>
            </a:r>
          </a:p>
        </p:txBody>
      </p:sp>
      <p:graphicFrame>
        <p:nvGraphicFramePr>
          <p:cNvPr id="81926" name="Object 6">
            <a:extLst>
              <a:ext uri="{FF2B5EF4-FFF2-40B4-BE49-F238E27FC236}">
                <a16:creationId xmlns:a16="http://schemas.microsoft.com/office/drawing/2014/main" id="{F5F7C439-CA1B-C44F-9B4F-0E642D5F6F51}"/>
              </a:ext>
            </a:extLst>
          </p:cNvPr>
          <p:cNvGraphicFramePr>
            <a:graphicFrameLocks noChangeAspect="1"/>
          </p:cNvGraphicFramePr>
          <p:nvPr/>
        </p:nvGraphicFramePr>
        <p:xfrm>
          <a:off x="3657600" y="5181600"/>
          <a:ext cx="1639888" cy="725488"/>
        </p:xfrm>
        <a:graphic>
          <a:graphicData uri="http://schemas.openxmlformats.org/presentationml/2006/ole">
            <mc:AlternateContent xmlns:mc="http://schemas.openxmlformats.org/markup-compatibility/2006">
              <mc:Choice xmlns:v="urn:schemas-microsoft-com:vml" Requires="v">
                <p:oleObj name="Equation" r:id="rId4" imgW="17843500" imgH="7899400" progId="Equation.3">
                  <p:embed/>
                </p:oleObj>
              </mc:Choice>
              <mc:Fallback>
                <p:oleObj name="Equation" r:id="rId4" imgW="17843500" imgH="7899400" progId="Equation.3">
                  <p:embed/>
                  <p:pic>
                    <p:nvPicPr>
                      <p:cNvPr id="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57600" y="5181600"/>
                        <a:ext cx="1639888" cy="7254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192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19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2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1" name="Picture 14">
            <a:extLst>
              <a:ext uri="{FF2B5EF4-FFF2-40B4-BE49-F238E27FC236}">
                <a16:creationId xmlns:a16="http://schemas.microsoft.com/office/drawing/2014/main" id="{3359C68F-C62D-434F-9081-1FA8DFFBA955}"/>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4114800"/>
            <a:ext cx="4140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88" name="Rectangle 4">
            <a:extLst>
              <a:ext uri="{FF2B5EF4-FFF2-40B4-BE49-F238E27FC236}">
                <a16:creationId xmlns:a16="http://schemas.microsoft.com/office/drawing/2014/main" id="{80D4A05F-D8A5-8C47-A8B4-20D53EA632A5}"/>
              </a:ext>
            </a:extLst>
          </p:cNvPr>
          <p:cNvSpPr>
            <a:spLocks noChangeArrowheads="1"/>
          </p:cNvSpPr>
          <p:nvPr/>
        </p:nvSpPr>
        <p:spPr bwMode="auto">
          <a:xfrm>
            <a:off x="4572000" y="4419600"/>
            <a:ext cx="4419600" cy="304800"/>
          </a:xfrm>
          <a:prstGeom prst="rect">
            <a:avLst/>
          </a:prstGeom>
          <a:noFill/>
          <a:ln w="9525">
            <a:solidFill>
              <a:srgbClr val="FF00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6389" name="Line 5">
            <a:extLst>
              <a:ext uri="{FF2B5EF4-FFF2-40B4-BE49-F238E27FC236}">
                <a16:creationId xmlns:a16="http://schemas.microsoft.com/office/drawing/2014/main" id="{70896E9D-8CCF-D443-A414-A180D1915E1D}"/>
              </a:ext>
            </a:extLst>
          </p:cNvPr>
          <p:cNvSpPr>
            <a:spLocks noChangeShapeType="1"/>
          </p:cNvSpPr>
          <p:nvPr/>
        </p:nvSpPr>
        <p:spPr bwMode="auto">
          <a:xfrm>
            <a:off x="1600200" y="1295400"/>
            <a:ext cx="0" cy="304800"/>
          </a:xfrm>
          <a:prstGeom prst="line">
            <a:avLst/>
          </a:prstGeom>
          <a:noFill/>
          <a:ln w="28575">
            <a:solidFill>
              <a:srgbClr val="0000FF"/>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6390" name="Text Box 6">
            <a:extLst>
              <a:ext uri="{FF2B5EF4-FFF2-40B4-BE49-F238E27FC236}">
                <a16:creationId xmlns:a16="http://schemas.microsoft.com/office/drawing/2014/main" id="{59E95C13-B210-C243-86DD-13F5B3E68844}"/>
              </a:ext>
            </a:extLst>
          </p:cNvPr>
          <p:cNvSpPr txBox="1">
            <a:spLocks noChangeArrowheads="1"/>
          </p:cNvSpPr>
          <p:nvPr/>
        </p:nvSpPr>
        <p:spPr bwMode="auto">
          <a:xfrm>
            <a:off x="1447800" y="838200"/>
            <a:ext cx="3810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i</a:t>
            </a:r>
          </a:p>
        </p:txBody>
      </p:sp>
      <p:sp>
        <p:nvSpPr>
          <p:cNvPr id="16391" name="Text Box 7">
            <a:extLst>
              <a:ext uri="{FF2B5EF4-FFF2-40B4-BE49-F238E27FC236}">
                <a16:creationId xmlns:a16="http://schemas.microsoft.com/office/drawing/2014/main" id="{F01085F9-4EB9-0340-A770-FFD13CF0B574}"/>
              </a:ext>
            </a:extLst>
          </p:cNvPr>
          <p:cNvSpPr txBox="1">
            <a:spLocks noChangeArrowheads="1"/>
          </p:cNvSpPr>
          <p:nvPr/>
        </p:nvSpPr>
        <p:spPr bwMode="auto">
          <a:xfrm>
            <a:off x="1219200" y="1600200"/>
            <a:ext cx="4724400" cy="57943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3200"/>
              <a:t>… 5  7  1  2  8  4  3  6 …</a:t>
            </a:r>
          </a:p>
        </p:txBody>
      </p:sp>
      <p:grpSp>
        <p:nvGrpSpPr>
          <p:cNvPr id="25606" name="Group 8">
            <a:extLst>
              <a:ext uri="{FF2B5EF4-FFF2-40B4-BE49-F238E27FC236}">
                <a16:creationId xmlns:a16="http://schemas.microsoft.com/office/drawing/2014/main" id="{6FBE20A5-39BB-994C-A246-BA6EF64BAE9C}"/>
              </a:ext>
            </a:extLst>
          </p:cNvPr>
          <p:cNvGrpSpPr>
            <a:grpSpLocks/>
          </p:cNvGrpSpPr>
          <p:nvPr/>
        </p:nvGrpSpPr>
        <p:grpSpPr bwMode="auto">
          <a:xfrm>
            <a:off x="1828800" y="2209800"/>
            <a:ext cx="381000" cy="747713"/>
            <a:chOff x="1152" y="1392"/>
            <a:chExt cx="240" cy="471"/>
          </a:xfrm>
        </p:grpSpPr>
        <p:sp>
          <p:nvSpPr>
            <p:cNvPr id="16393" name="Line 9">
              <a:extLst>
                <a:ext uri="{FF2B5EF4-FFF2-40B4-BE49-F238E27FC236}">
                  <a16:creationId xmlns:a16="http://schemas.microsoft.com/office/drawing/2014/main" id="{2F64B02F-3A59-8A42-BF1A-7A4DE1637221}"/>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6394" name="Text Box 10">
              <a:extLst>
                <a:ext uri="{FF2B5EF4-FFF2-40B4-BE49-F238E27FC236}">
                  <a16:creationId xmlns:a16="http://schemas.microsoft.com/office/drawing/2014/main" id="{75CB7CE8-68D2-194C-8603-FA34D7685ED0}"/>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p</a:t>
              </a:r>
            </a:p>
          </p:txBody>
        </p:sp>
      </p:grpSp>
      <p:grpSp>
        <p:nvGrpSpPr>
          <p:cNvPr id="25607" name="Group 11">
            <a:extLst>
              <a:ext uri="{FF2B5EF4-FFF2-40B4-BE49-F238E27FC236}">
                <a16:creationId xmlns:a16="http://schemas.microsoft.com/office/drawing/2014/main" id="{E71F90FC-2F1E-0947-8DAF-74D59FB405CA}"/>
              </a:ext>
            </a:extLst>
          </p:cNvPr>
          <p:cNvGrpSpPr>
            <a:grpSpLocks/>
          </p:cNvGrpSpPr>
          <p:nvPr/>
        </p:nvGrpSpPr>
        <p:grpSpPr bwMode="auto">
          <a:xfrm>
            <a:off x="4953000" y="2209800"/>
            <a:ext cx="381000" cy="747713"/>
            <a:chOff x="1152" y="1392"/>
            <a:chExt cx="240" cy="471"/>
          </a:xfrm>
        </p:grpSpPr>
        <p:sp>
          <p:nvSpPr>
            <p:cNvPr id="16396" name="Line 12">
              <a:extLst>
                <a:ext uri="{FF2B5EF4-FFF2-40B4-BE49-F238E27FC236}">
                  <a16:creationId xmlns:a16="http://schemas.microsoft.com/office/drawing/2014/main" id="{7C58C358-061D-8B4C-9086-3E93315D633B}"/>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6397" name="Text Box 13">
              <a:extLst>
                <a:ext uri="{FF2B5EF4-FFF2-40B4-BE49-F238E27FC236}">
                  <a16:creationId xmlns:a16="http://schemas.microsoft.com/office/drawing/2014/main" id="{51526592-81BE-E846-A050-8FCC8A77F09C}"/>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r</a:t>
              </a:r>
            </a:p>
          </p:txBody>
        </p:sp>
      </p:gr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a:extLst>
              <a:ext uri="{FF2B5EF4-FFF2-40B4-BE49-F238E27FC236}">
                <a16:creationId xmlns:a16="http://schemas.microsoft.com/office/drawing/2014/main" id="{8C12017B-6FE8-774F-A594-3DA90FA40FD8}"/>
              </a:ext>
            </a:extLst>
          </p:cNvPr>
          <p:cNvSpPr>
            <a:spLocks noGrp="1" noChangeArrowheads="1"/>
          </p:cNvSpPr>
          <p:nvPr>
            <p:ph type="title"/>
          </p:nvPr>
        </p:nvSpPr>
        <p:spPr/>
        <p:txBody>
          <a:bodyPr/>
          <a:lstStyle/>
          <a:p>
            <a:pPr eaLnBrk="1" hangingPunct="1">
              <a:defRPr/>
            </a:pPr>
            <a:r>
              <a:rPr lang="en-US">
                <a:cs typeface="+mj-cs"/>
              </a:rPr>
              <a:t>Cost of the tree</a:t>
            </a:r>
          </a:p>
        </p:txBody>
      </p:sp>
      <p:sp>
        <p:nvSpPr>
          <p:cNvPr id="83971" name="Rectangle 3">
            <a:extLst>
              <a:ext uri="{FF2B5EF4-FFF2-40B4-BE49-F238E27FC236}">
                <a16:creationId xmlns:a16="http://schemas.microsoft.com/office/drawing/2014/main" id="{1F75F998-A8EB-B842-AEF8-1E0C1E443945}"/>
              </a:ext>
            </a:extLst>
          </p:cNvPr>
          <p:cNvSpPr>
            <a:spLocks noGrp="1" noChangeArrowheads="1"/>
          </p:cNvSpPr>
          <p:nvPr>
            <p:ph type="body" idx="1"/>
          </p:nvPr>
        </p:nvSpPr>
        <p:spPr>
          <a:xfrm>
            <a:off x="457200" y="1719263"/>
            <a:ext cx="8229600" cy="1328737"/>
          </a:xfrm>
        </p:spPr>
        <p:txBody>
          <a:bodyPr/>
          <a:lstStyle/>
          <a:p>
            <a:pPr marL="0" indent="0" eaLnBrk="1" hangingPunct="1">
              <a:buFont typeface="Wingdings" pitchFamily="2" charset="2"/>
              <a:buNone/>
            </a:pPr>
            <a:r>
              <a:rPr lang="en-US" altLang="en-US"/>
              <a:t>Cost of each level </a:t>
            </a:r>
            <a:r>
              <a:rPr lang="en-US" altLang="en-US">
                <a:cs typeface="Arial" panose="020B0604020202020204" pitchFamily="34" charset="0"/>
              </a:rPr>
              <a:t>≤ cn</a:t>
            </a:r>
          </a:p>
          <a:p>
            <a:pPr marL="0" indent="0" eaLnBrk="1" hangingPunct="1"/>
            <a:endParaRPr lang="en-US" altLang="en-US">
              <a:cs typeface="Arial" panose="020B0604020202020204" pitchFamily="34" charset="0"/>
            </a:endParaRPr>
          </a:p>
          <a:p>
            <a:pPr marL="0" indent="0" eaLnBrk="1" hangingPunct="1"/>
            <a:endParaRPr lang="en-US" altLang="en-US">
              <a:cs typeface="Arial" panose="020B0604020202020204" pitchFamily="34" charset="0"/>
            </a:endParaRPr>
          </a:p>
          <a:p>
            <a:pPr marL="0" indent="0" eaLnBrk="1" hangingPunct="1"/>
            <a:endParaRPr lang="en-US" altLang="en-US">
              <a:cs typeface="Arial" panose="020B0604020202020204" pitchFamily="34" charset="0"/>
            </a:endParaRPr>
          </a:p>
        </p:txBody>
      </p:sp>
      <p:sp>
        <p:nvSpPr>
          <p:cNvPr id="83973" name="Oval 5">
            <a:extLst>
              <a:ext uri="{FF2B5EF4-FFF2-40B4-BE49-F238E27FC236}">
                <a16:creationId xmlns:a16="http://schemas.microsoft.com/office/drawing/2014/main" id="{B5921A6D-BBF1-9749-8EDC-138725E68565}"/>
              </a:ext>
            </a:extLst>
          </p:cNvPr>
          <p:cNvSpPr>
            <a:spLocks noChangeArrowheads="1"/>
          </p:cNvSpPr>
          <p:nvPr/>
        </p:nvSpPr>
        <p:spPr bwMode="auto">
          <a:xfrm>
            <a:off x="3581400" y="1752600"/>
            <a:ext cx="506413" cy="533400"/>
          </a:xfrm>
          <a:prstGeom prst="ellipse">
            <a:avLst/>
          </a:prstGeom>
          <a:noFill/>
          <a:ln w="9525">
            <a:solidFill>
              <a:srgbClr val="FF0000"/>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83974" name="Text Box 6">
            <a:extLst>
              <a:ext uri="{FF2B5EF4-FFF2-40B4-BE49-F238E27FC236}">
                <a16:creationId xmlns:a16="http://schemas.microsoft.com/office/drawing/2014/main" id="{10BF2CE3-0F23-8943-9B79-BE6E117D7E00}"/>
              </a:ext>
            </a:extLst>
          </p:cNvPr>
          <p:cNvSpPr txBox="1">
            <a:spLocks noChangeArrowheads="1"/>
          </p:cNvSpPr>
          <p:nvPr/>
        </p:nvSpPr>
        <p:spPr bwMode="auto">
          <a:xfrm>
            <a:off x="3581400" y="2362200"/>
            <a:ext cx="609600" cy="57943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3200" b="1" dirty="0">
                <a:solidFill>
                  <a:srgbClr val="FF0000"/>
                </a:solidFill>
                <a:latin typeface="Arial" charset="0"/>
                <a:ea typeface="ＭＳ Ｐゴシック" charset="0"/>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397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397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973" grpId="0" animBg="1"/>
      <p:bldP spid="83974" grpId="0"/>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a:extLst>
              <a:ext uri="{FF2B5EF4-FFF2-40B4-BE49-F238E27FC236}">
                <a16:creationId xmlns:a16="http://schemas.microsoft.com/office/drawing/2014/main" id="{F41AC928-0382-714E-8297-7750731605E7}"/>
              </a:ext>
            </a:extLst>
          </p:cNvPr>
          <p:cNvSpPr>
            <a:spLocks noGrp="1" noChangeArrowheads="1"/>
          </p:cNvSpPr>
          <p:nvPr>
            <p:ph type="title"/>
          </p:nvPr>
        </p:nvSpPr>
        <p:spPr/>
        <p:txBody>
          <a:bodyPr/>
          <a:lstStyle/>
          <a:p>
            <a:pPr eaLnBrk="1" hangingPunct="1">
              <a:defRPr/>
            </a:pPr>
            <a:r>
              <a:rPr lang="en-US">
                <a:cs typeface="+mj-cs"/>
              </a:rPr>
              <a:t>Cost of the tree</a:t>
            </a:r>
          </a:p>
        </p:txBody>
      </p:sp>
      <p:sp>
        <p:nvSpPr>
          <p:cNvPr id="84995" name="Rectangle 3">
            <a:extLst>
              <a:ext uri="{FF2B5EF4-FFF2-40B4-BE49-F238E27FC236}">
                <a16:creationId xmlns:a16="http://schemas.microsoft.com/office/drawing/2014/main" id="{1B628823-B943-B64E-86EA-3B89663D174F}"/>
              </a:ext>
            </a:extLst>
          </p:cNvPr>
          <p:cNvSpPr>
            <a:spLocks noGrp="1" noChangeArrowheads="1"/>
          </p:cNvSpPr>
          <p:nvPr>
            <p:ph type="body" idx="1"/>
          </p:nvPr>
        </p:nvSpPr>
        <p:spPr/>
        <p:txBody>
          <a:bodyPr/>
          <a:lstStyle/>
          <a:p>
            <a:pPr marL="0" indent="0" eaLnBrk="1" hangingPunct="1">
              <a:buFont typeface="Wingdings" pitchFamily="2" charset="2"/>
              <a:buNone/>
            </a:pPr>
            <a:r>
              <a:rPr lang="en-US" altLang="en-US"/>
              <a:t>Cost of each level </a:t>
            </a:r>
            <a:r>
              <a:rPr lang="en-US" altLang="en-US">
                <a:cs typeface="Arial" panose="020B0604020202020204" pitchFamily="34" charset="0"/>
              </a:rPr>
              <a:t>≤ cn</a:t>
            </a:r>
          </a:p>
          <a:p>
            <a:pPr marL="0" indent="0" eaLnBrk="1" hangingPunct="1">
              <a:buFont typeface="Wingdings" pitchFamily="2" charset="2"/>
              <a:buNone/>
            </a:pPr>
            <a:r>
              <a:rPr lang="en-US" altLang="en-US">
                <a:cs typeface="Arial" panose="020B0604020202020204" pitchFamily="34" charset="0"/>
              </a:rPr>
              <a:t>Times the maximum depth</a:t>
            </a:r>
          </a:p>
          <a:p>
            <a:pPr marL="0" indent="0" eaLnBrk="1" hangingPunct="1"/>
            <a:endParaRPr lang="en-US" altLang="en-US">
              <a:cs typeface="Arial" panose="020B0604020202020204" pitchFamily="34" charset="0"/>
            </a:endParaRPr>
          </a:p>
          <a:p>
            <a:pPr marL="0" indent="0" eaLnBrk="1" hangingPunct="1">
              <a:buFont typeface="Wingdings" pitchFamily="2" charset="2"/>
              <a:buNone/>
            </a:pPr>
            <a:endParaRPr lang="en-US" altLang="en-US">
              <a:cs typeface="Arial" panose="020B0604020202020204" pitchFamily="34" charset="0"/>
            </a:endParaRPr>
          </a:p>
          <a:p>
            <a:pPr marL="0" indent="0" eaLnBrk="1" hangingPunct="1">
              <a:buFont typeface="Wingdings" pitchFamily="2" charset="2"/>
              <a:buNone/>
            </a:pPr>
            <a:r>
              <a:rPr lang="en-US" altLang="en-US">
                <a:solidFill>
                  <a:srgbClr val="FF0000"/>
                </a:solidFill>
                <a:cs typeface="Arial" panose="020B0604020202020204" pitchFamily="34" charset="0"/>
              </a:rPr>
              <a:t>Why not?</a:t>
            </a:r>
          </a:p>
        </p:txBody>
      </p:sp>
      <p:graphicFrame>
        <p:nvGraphicFramePr>
          <p:cNvPr id="81923" name="Object 5">
            <a:extLst>
              <a:ext uri="{FF2B5EF4-FFF2-40B4-BE49-F238E27FC236}">
                <a16:creationId xmlns:a16="http://schemas.microsoft.com/office/drawing/2014/main" id="{34977655-CDF6-AE40-A58B-2ACC9C57D423}"/>
              </a:ext>
            </a:extLst>
          </p:cNvPr>
          <p:cNvGraphicFramePr>
            <a:graphicFrameLocks noChangeAspect="1"/>
          </p:cNvGraphicFramePr>
          <p:nvPr/>
        </p:nvGraphicFramePr>
        <p:xfrm>
          <a:off x="1752600" y="2895600"/>
          <a:ext cx="2438400" cy="996950"/>
        </p:xfrm>
        <a:graphic>
          <a:graphicData uri="http://schemas.openxmlformats.org/presentationml/2006/ole">
            <mc:AlternateContent xmlns:mc="http://schemas.openxmlformats.org/markup-compatibility/2006">
              <mc:Choice xmlns:v="urn:schemas-microsoft-com:vml" Requires="v">
                <p:oleObj name="Equation" r:id="rId2" imgW="19304000" imgH="7899400" progId="Equation.3">
                  <p:embed/>
                </p:oleObj>
              </mc:Choice>
              <mc:Fallback>
                <p:oleObj name="Equation" r:id="rId2" imgW="19304000" imgH="7899400" progId="Equation.3">
                  <p:embed/>
                  <p:pic>
                    <p:nvPicPr>
                      <p:cNvPr id="0" name="Object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52600" y="2895600"/>
                        <a:ext cx="2438400" cy="996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81924" name="Object 6">
            <a:extLst>
              <a:ext uri="{FF2B5EF4-FFF2-40B4-BE49-F238E27FC236}">
                <a16:creationId xmlns:a16="http://schemas.microsoft.com/office/drawing/2014/main" id="{5C3DDF52-F79F-0D47-8F42-21754BCF1410}"/>
              </a:ext>
            </a:extLst>
          </p:cNvPr>
          <p:cNvGraphicFramePr>
            <a:graphicFrameLocks noChangeAspect="1"/>
          </p:cNvGraphicFramePr>
          <p:nvPr/>
        </p:nvGraphicFramePr>
        <p:xfrm>
          <a:off x="1752600" y="4648200"/>
          <a:ext cx="2438400" cy="996950"/>
        </p:xfrm>
        <a:graphic>
          <a:graphicData uri="http://schemas.openxmlformats.org/presentationml/2006/ole">
            <mc:AlternateContent xmlns:mc="http://schemas.openxmlformats.org/markup-compatibility/2006">
              <mc:Choice xmlns:v="urn:schemas-microsoft-com:vml" Requires="v">
                <p:oleObj name="Equation" r:id="rId4" imgW="19304000" imgH="7899400" progId="Equation.3">
                  <p:embed/>
                </p:oleObj>
              </mc:Choice>
              <mc:Fallback>
                <p:oleObj name="Equation" r:id="rId4" imgW="19304000" imgH="7899400" progId="Equation.3">
                  <p:embed/>
                  <p:pic>
                    <p:nvPicPr>
                      <p:cNvPr id="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52600" y="4648200"/>
                        <a:ext cx="2438400" cy="996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a:extLst>
              <a:ext uri="{FF2B5EF4-FFF2-40B4-BE49-F238E27FC236}">
                <a16:creationId xmlns:a16="http://schemas.microsoft.com/office/drawing/2014/main" id="{C13F0DB8-477D-1641-B9DB-26374EABD519}"/>
              </a:ext>
            </a:extLst>
          </p:cNvPr>
          <p:cNvSpPr>
            <a:spLocks noGrp="1" noChangeArrowheads="1"/>
          </p:cNvSpPr>
          <p:nvPr>
            <p:ph type="title"/>
          </p:nvPr>
        </p:nvSpPr>
        <p:spPr/>
        <p:txBody>
          <a:bodyPr/>
          <a:lstStyle/>
          <a:p>
            <a:pPr eaLnBrk="1" hangingPunct="1">
              <a:defRPr/>
            </a:pPr>
            <a:r>
              <a:rPr lang="en-US">
                <a:cs typeface="+mj-cs"/>
              </a:rPr>
              <a:t>Quicksort average case: take 2</a:t>
            </a:r>
          </a:p>
        </p:txBody>
      </p:sp>
      <p:sp>
        <p:nvSpPr>
          <p:cNvPr id="86019" name="Rectangle 3">
            <a:extLst>
              <a:ext uri="{FF2B5EF4-FFF2-40B4-BE49-F238E27FC236}">
                <a16:creationId xmlns:a16="http://schemas.microsoft.com/office/drawing/2014/main" id="{FA376368-2DF1-0740-8947-4A66BA877DA6}"/>
              </a:ext>
            </a:extLst>
          </p:cNvPr>
          <p:cNvSpPr>
            <a:spLocks noGrp="1" noChangeArrowheads="1"/>
          </p:cNvSpPr>
          <p:nvPr>
            <p:ph type="body" idx="1"/>
          </p:nvPr>
        </p:nvSpPr>
        <p:spPr>
          <a:xfrm>
            <a:off x="381000" y="1719263"/>
            <a:ext cx="8458200" cy="1100137"/>
          </a:xfrm>
        </p:spPr>
        <p:txBody>
          <a:bodyPr/>
          <a:lstStyle/>
          <a:p>
            <a:pPr marL="0" indent="0" eaLnBrk="1" hangingPunct="1">
              <a:buFont typeface="Wingdings" pitchFamily="2" charset="2"/>
              <a:buNone/>
            </a:pPr>
            <a:r>
              <a:rPr lang="en-US" altLang="en-US" sz="2600">
                <a:solidFill>
                  <a:srgbClr val="FF0000"/>
                </a:solidFill>
              </a:rPr>
              <a:t>What would happen if half the time Partition produced a </a:t>
            </a:r>
            <a:r>
              <a:rPr lang="ja-JP" altLang="en-US" sz="2600">
                <a:solidFill>
                  <a:srgbClr val="FF0000"/>
                </a:solidFill>
              </a:rPr>
              <a:t>“</a:t>
            </a:r>
            <a:r>
              <a:rPr lang="en-US" altLang="ja-JP" sz="2600">
                <a:solidFill>
                  <a:srgbClr val="FF0000"/>
                </a:solidFill>
              </a:rPr>
              <a:t>bad</a:t>
            </a:r>
            <a:r>
              <a:rPr lang="ja-JP" altLang="en-US" sz="2600">
                <a:solidFill>
                  <a:srgbClr val="FF0000"/>
                </a:solidFill>
              </a:rPr>
              <a:t>”</a:t>
            </a:r>
            <a:r>
              <a:rPr lang="en-US" altLang="ja-JP" sz="2600">
                <a:solidFill>
                  <a:srgbClr val="FF0000"/>
                </a:solidFill>
              </a:rPr>
              <a:t> split and the other half </a:t>
            </a:r>
            <a:r>
              <a:rPr lang="ja-JP" altLang="en-US" sz="2600">
                <a:solidFill>
                  <a:srgbClr val="FF0000"/>
                </a:solidFill>
              </a:rPr>
              <a:t>“</a:t>
            </a:r>
            <a:r>
              <a:rPr lang="en-US" altLang="ja-JP" sz="2600">
                <a:solidFill>
                  <a:srgbClr val="FF0000"/>
                </a:solidFill>
              </a:rPr>
              <a:t>good</a:t>
            </a:r>
            <a:r>
              <a:rPr lang="ja-JP" altLang="en-US" sz="2600">
                <a:solidFill>
                  <a:srgbClr val="FF0000"/>
                </a:solidFill>
              </a:rPr>
              <a:t>”</a:t>
            </a:r>
            <a:r>
              <a:rPr lang="en-US" altLang="ja-JP" sz="2600">
                <a:solidFill>
                  <a:srgbClr val="FF0000"/>
                </a:solidFill>
              </a:rPr>
              <a:t>?</a:t>
            </a:r>
            <a:endParaRPr lang="en-US" altLang="en-US" sz="2600">
              <a:solidFill>
                <a:srgbClr val="FF0000"/>
              </a:solidFill>
            </a:endParaRPr>
          </a:p>
        </p:txBody>
      </p:sp>
      <p:sp>
        <p:nvSpPr>
          <p:cNvPr id="86020" name="Text Box 4">
            <a:extLst>
              <a:ext uri="{FF2B5EF4-FFF2-40B4-BE49-F238E27FC236}">
                <a16:creationId xmlns:a16="http://schemas.microsoft.com/office/drawing/2014/main" id="{6F105A53-9094-7F46-8A83-12D3F06C6927}"/>
              </a:ext>
            </a:extLst>
          </p:cNvPr>
          <p:cNvSpPr txBox="1">
            <a:spLocks noChangeArrowheads="1"/>
          </p:cNvSpPr>
          <p:nvPr/>
        </p:nvSpPr>
        <p:spPr bwMode="auto">
          <a:xfrm>
            <a:off x="3962400" y="3519488"/>
            <a:ext cx="10668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cn</a:t>
            </a:r>
          </a:p>
        </p:txBody>
      </p:sp>
      <p:sp>
        <p:nvSpPr>
          <p:cNvPr id="86021" name="Line 5">
            <a:extLst>
              <a:ext uri="{FF2B5EF4-FFF2-40B4-BE49-F238E27FC236}">
                <a16:creationId xmlns:a16="http://schemas.microsoft.com/office/drawing/2014/main" id="{DCF06193-4D06-5341-835B-B7D9CC16E601}"/>
              </a:ext>
            </a:extLst>
          </p:cNvPr>
          <p:cNvSpPr>
            <a:spLocks noChangeShapeType="1"/>
          </p:cNvSpPr>
          <p:nvPr/>
        </p:nvSpPr>
        <p:spPr bwMode="auto">
          <a:xfrm flipH="1">
            <a:off x="2057400" y="3900488"/>
            <a:ext cx="2057400" cy="6858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86022" name="Line 6">
            <a:extLst>
              <a:ext uri="{FF2B5EF4-FFF2-40B4-BE49-F238E27FC236}">
                <a16:creationId xmlns:a16="http://schemas.microsoft.com/office/drawing/2014/main" id="{E7AEB00A-B9CA-B242-AB2E-6755D2003B5A}"/>
              </a:ext>
            </a:extLst>
          </p:cNvPr>
          <p:cNvSpPr>
            <a:spLocks noChangeShapeType="1"/>
          </p:cNvSpPr>
          <p:nvPr/>
        </p:nvSpPr>
        <p:spPr bwMode="auto">
          <a:xfrm>
            <a:off x="4267200" y="3900488"/>
            <a:ext cx="2133600" cy="6858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86028" name="Text Box 12">
            <a:extLst>
              <a:ext uri="{FF2B5EF4-FFF2-40B4-BE49-F238E27FC236}">
                <a16:creationId xmlns:a16="http://schemas.microsoft.com/office/drawing/2014/main" id="{10C244D3-3654-D54D-B91C-68EE098E7F22}"/>
              </a:ext>
            </a:extLst>
          </p:cNvPr>
          <p:cNvSpPr txBox="1">
            <a:spLocks noChangeArrowheads="1"/>
          </p:cNvSpPr>
          <p:nvPr/>
        </p:nvSpPr>
        <p:spPr bwMode="auto">
          <a:xfrm>
            <a:off x="3124200" y="2971800"/>
            <a:ext cx="2438400" cy="3968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ja-JP" altLang="en-US" sz="2000"/>
              <a:t>“</a:t>
            </a:r>
            <a:r>
              <a:rPr lang="en-US" altLang="ja-JP" sz="2000"/>
              <a:t>good</a:t>
            </a:r>
            <a:r>
              <a:rPr lang="ja-JP" altLang="en-US" sz="2000"/>
              <a:t>”</a:t>
            </a:r>
            <a:r>
              <a:rPr lang="en-US" altLang="ja-JP" sz="2000"/>
              <a:t> 50/50 split</a:t>
            </a:r>
            <a:endParaRPr lang="en-US" altLang="en-US" sz="2000"/>
          </a:p>
        </p:txBody>
      </p:sp>
      <p:graphicFrame>
        <p:nvGraphicFramePr>
          <p:cNvPr id="86029" name="Object 13">
            <a:extLst>
              <a:ext uri="{FF2B5EF4-FFF2-40B4-BE49-F238E27FC236}">
                <a16:creationId xmlns:a16="http://schemas.microsoft.com/office/drawing/2014/main" id="{75B45759-DF5B-C04F-BE5C-9038FC5516B7}"/>
              </a:ext>
            </a:extLst>
          </p:cNvPr>
          <p:cNvGraphicFramePr>
            <a:graphicFrameLocks noChangeAspect="1"/>
          </p:cNvGraphicFramePr>
          <p:nvPr/>
        </p:nvGraphicFramePr>
        <p:xfrm>
          <a:off x="2286000" y="5486400"/>
          <a:ext cx="3956050" cy="1085850"/>
        </p:xfrm>
        <a:graphic>
          <a:graphicData uri="http://schemas.openxmlformats.org/presentationml/2006/ole">
            <mc:AlternateContent xmlns:mc="http://schemas.openxmlformats.org/markup-compatibility/2006">
              <mc:Choice xmlns:v="urn:schemas-microsoft-com:vml" Requires="v">
                <p:oleObj name="Equation" r:id="rId2" imgW="33058100" imgH="9067800" progId="Equation.3">
                  <p:embed/>
                </p:oleObj>
              </mc:Choice>
              <mc:Fallback>
                <p:oleObj name="Equation" r:id="rId2" imgW="33058100" imgH="9067800" progId="Equation.3">
                  <p:embed/>
                  <p:pic>
                    <p:nvPicPr>
                      <p:cNvPr id="0" name="Object 1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0" y="5486400"/>
                        <a:ext cx="3956050" cy="10858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86030" name="Object 14">
            <a:extLst>
              <a:ext uri="{FF2B5EF4-FFF2-40B4-BE49-F238E27FC236}">
                <a16:creationId xmlns:a16="http://schemas.microsoft.com/office/drawing/2014/main" id="{79ECB985-BC70-DF4B-9C1E-43B891521F64}"/>
              </a:ext>
            </a:extLst>
          </p:cNvPr>
          <p:cNvGraphicFramePr>
            <a:graphicFrameLocks noChangeAspect="1"/>
          </p:cNvGraphicFramePr>
          <p:nvPr/>
        </p:nvGraphicFramePr>
        <p:xfrm>
          <a:off x="1524000" y="4572000"/>
          <a:ext cx="838200" cy="619125"/>
        </p:xfrm>
        <a:graphic>
          <a:graphicData uri="http://schemas.openxmlformats.org/presentationml/2006/ole">
            <mc:AlternateContent xmlns:mc="http://schemas.openxmlformats.org/markup-compatibility/2006">
              <mc:Choice xmlns:v="urn:schemas-microsoft-com:vml" Requires="v">
                <p:oleObj name="Equation" r:id="rId4" imgW="12293600" imgH="9067800" progId="Equation.3">
                  <p:embed/>
                </p:oleObj>
              </mc:Choice>
              <mc:Fallback>
                <p:oleObj name="Equation" r:id="rId4" imgW="12293600" imgH="9067800" progId="Equation.3">
                  <p:embed/>
                  <p:pic>
                    <p:nvPicPr>
                      <p:cNvPr id="0" name="Object 1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24000" y="4572000"/>
                        <a:ext cx="838200" cy="619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86031" name="Object 15">
            <a:extLst>
              <a:ext uri="{FF2B5EF4-FFF2-40B4-BE49-F238E27FC236}">
                <a16:creationId xmlns:a16="http://schemas.microsoft.com/office/drawing/2014/main" id="{8CEF61F6-11A4-8A42-AC93-BF4B068F980B}"/>
              </a:ext>
            </a:extLst>
          </p:cNvPr>
          <p:cNvGraphicFramePr>
            <a:graphicFrameLocks noChangeAspect="1"/>
          </p:cNvGraphicFramePr>
          <p:nvPr/>
        </p:nvGraphicFramePr>
        <p:xfrm>
          <a:off x="6019800" y="4572000"/>
          <a:ext cx="838200" cy="619125"/>
        </p:xfrm>
        <a:graphic>
          <a:graphicData uri="http://schemas.openxmlformats.org/presentationml/2006/ole">
            <mc:AlternateContent xmlns:mc="http://schemas.openxmlformats.org/markup-compatibility/2006">
              <mc:Choice xmlns:v="urn:schemas-microsoft-com:vml" Requires="v">
                <p:oleObj name="Equation" r:id="rId6" imgW="12293600" imgH="9067800" progId="Equation.3">
                  <p:embed/>
                </p:oleObj>
              </mc:Choice>
              <mc:Fallback>
                <p:oleObj name="Equation" r:id="rId6" imgW="12293600" imgH="9067800" progId="Equation.3">
                  <p:embed/>
                  <p:pic>
                    <p:nvPicPr>
                      <p:cNvPr id="0" name="Object 1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19800" y="4572000"/>
                        <a:ext cx="838200" cy="619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602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6021"/>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8602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602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8603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86031"/>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860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020" grpId="0"/>
      <p:bldP spid="86028" grpId="0"/>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a:extLst>
              <a:ext uri="{FF2B5EF4-FFF2-40B4-BE49-F238E27FC236}">
                <a16:creationId xmlns:a16="http://schemas.microsoft.com/office/drawing/2014/main" id="{7B6B9018-B701-1E42-AED5-CBBEB82735C3}"/>
              </a:ext>
            </a:extLst>
          </p:cNvPr>
          <p:cNvSpPr>
            <a:spLocks noGrp="1" noChangeArrowheads="1"/>
          </p:cNvSpPr>
          <p:nvPr>
            <p:ph type="title"/>
          </p:nvPr>
        </p:nvSpPr>
        <p:spPr/>
        <p:txBody>
          <a:bodyPr/>
          <a:lstStyle/>
          <a:p>
            <a:pPr eaLnBrk="1" hangingPunct="1">
              <a:defRPr/>
            </a:pPr>
            <a:r>
              <a:rPr lang="en-US">
                <a:cs typeface="+mj-cs"/>
              </a:rPr>
              <a:t>Quicksort average case: take 2</a:t>
            </a:r>
          </a:p>
        </p:txBody>
      </p:sp>
      <p:sp>
        <p:nvSpPr>
          <p:cNvPr id="87044" name="Text Box 4">
            <a:extLst>
              <a:ext uri="{FF2B5EF4-FFF2-40B4-BE49-F238E27FC236}">
                <a16:creationId xmlns:a16="http://schemas.microsoft.com/office/drawing/2014/main" id="{BB15107D-FA0D-6949-93ED-567FBCBE4D08}"/>
              </a:ext>
            </a:extLst>
          </p:cNvPr>
          <p:cNvSpPr txBox="1">
            <a:spLocks noChangeArrowheads="1"/>
          </p:cNvSpPr>
          <p:nvPr/>
        </p:nvSpPr>
        <p:spPr bwMode="auto">
          <a:xfrm>
            <a:off x="2971800" y="1600200"/>
            <a:ext cx="10668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cn</a:t>
            </a:r>
          </a:p>
        </p:txBody>
      </p:sp>
      <p:sp>
        <p:nvSpPr>
          <p:cNvPr id="87045" name="Line 5">
            <a:extLst>
              <a:ext uri="{FF2B5EF4-FFF2-40B4-BE49-F238E27FC236}">
                <a16:creationId xmlns:a16="http://schemas.microsoft.com/office/drawing/2014/main" id="{407B4DBA-3EDC-F440-83C2-1E56A2448C2E}"/>
              </a:ext>
            </a:extLst>
          </p:cNvPr>
          <p:cNvSpPr>
            <a:spLocks noChangeShapeType="1"/>
          </p:cNvSpPr>
          <p:nvPr/>
        </p:nvSpPr>
        <p:spPr bwMode="auto">
          <a:xfrm flipH="1">
            <a:off x="1066800" y="1981200"/>
            <a:ext cx="2057400" cy="6858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87046" name="Line 6">
            <a:extLst>
              <a:ext uri="{FF2B5EF4-FFF2-40B4-BE49-F238E27FC236}">
                <a16:creationId xmlns:a16="http://schemas.microsoft.com/office/drawing/2014/main" id="{8D815D89-88E4-B949-9E79-FB5E7B8E4423}"/>
              </a:ext>
            </a:extLst>
          </p:cNvPr>
          <p:cNvSpPr>
            <a:spLocks noChangeShapeType="1"/>
          </p:cNvSpPr>
          <p:nvPr/>
        </p:nvSpPr>
        <p:spPr bwMode="auto">
          <a:xfrm>
            <a:off x="3276600" y="1981200"/>
            <a:ext cx="2133600" cy="6858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graphicFrame>
        <p:nvGraphicFramePr>
          <p:cNvPr id="83973" name="Object 9">
            <a:extLst>
              <a:ext uri="{FF2B5EF4-FFF2-40B4-BE49-F238E27FC236}">
                <a16:creationId xmlns:a16="http://schemas.microsoft.com/office/drawing/2014/main" id="{A7C9EF15-6C1D-074D-810E-7F0A22ABD312}"/>
              </a:ext>
            </a:extLst>
          </p:cNvPr>
          <p:cNvGraphicFramePr>
            <a:graphicFrameLocks noChangeAspect="1"/>
          </p:cNvGraphicFramePr>
          <p:nvPr/>
        </p:nvGraphicFramePr>
        <p:xfrm>
          <a:off x="722313" y="2801938"/>
          <a:ext cx="458787" cy="320675"/>
        </p:xfrm>
        <a:graphic>
          <a:graphicData uri="http://schemas.openxmlformats.org/presentationml/2006/ole">
            <mc:AlternateContent xmlns:mc="http://schemas.openxmlformats.org/markup-compatibility/2006">
              <mc:Choice xmlns:v="urn:schemas-microsoft-com:vml" Requires="v">
                <p:oleObj name="Equation" r:id="rId2" imgW="6731000" imgH="4686300" progId="Equation.3">
                  <p:embed/>
                </p:oleObj>
              </mc:Choice>
              <mc:Fallback>
                <p:oleObj name="Equation" r:id="rId2" imgW="6731000" imgH="4686300" progId="Equation.3">
                  <p:embed/>
                  <p:pic>
                    <p:nvPicPr>
                      <p:cNvPr id="0" name="Object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2313" y="2801938"/>
                        <a:ext cx="458787" cy="320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83974" name="Object 10">
            <a:extLst>
              <a:ext uri="{FF2B5EF4-FFF2-40B4-BE49-F238E27FC236}">
                <a16:creationId xmlns:a16="http://schemas.microsoft.com/office/drawing/2014/main" id="{BFC13C10-831F-8645-8312-BA8F4CD2C857}"/>
              </a:ext>
            </a:extLst>
          </p:cNvPr>
          <p:cNvGraphicFramePr>
            <a:graphicFrameLocks noChangeAspect="1"/>
          </p:cNvGraphicFramePr>
          <p:nvPr/>
        </p:nvGraphicFramePr>
        <p:xfrm>
          <a:off x="5048250" y="2801938"/>
          <a:ext cx="798513" cy="320675"/>
        </p:xfrm>
        <a:graphic>
          <a:graphicData uri="http://schemas.openxmlformats.org/presentationml/2006/ole">
            <mc:AlternateContent xmlns:mc="http://schemas.openxmlformats.org/markup-compatibility/2006">
              <mc:Choice xmlns:v="urn:schemas-microsoft-com:vml" Requires="v">
                <p:oleObj name="Equation" r:id="rId4" imgW="11696700" imgH="4686300" progId="Equation.3">
                  <p:embed/>
                </p:oleObj>
              </mc:Choice>
              <mc:Fallback>
                <p:oleObj name="Equation" r:id="rId4" imgW="11696700" imgH="4686300" progId="Equation.3">
                  <p:embed/>
                  <p:pic>
                    <p:nvPicPr>
                      <p:cNvPr id="0" name="Object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048250" y="2801938"/>
                        <a:ext cx="798513" cy="320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87057" name="Text Box 17">
            <a:extLst>
              <a:ext uri="{FF2B5EF4-FFF2-40B4-BE49-F238E27FC236}">
                <a16:creationId xmlns:a16="http://schemas.microsoft.com/office/drawing/2014/main" id="{1CA7FAD9-440D-E24C-9295-476E0FB8B517}"/>
              </a:ext>
            </a:extLst>
          </p:cNvPr>
          <p:cNvSpPr txBox="1">
            <a:spLocks noChangeArrowheads="1"/>
          </p:cNvSpPr>
          <p:nvPr/>
        </p:nvSpPr>
        <p:spPr bwMode="auto">
          <a:xfrm>
            <a:off x="4114800" y="1676400"/>
            <a:ext cx="2438400" cy="3968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ja-JP" altLang="en-US" sz="2000"/>
              <a:t>“</a:t>
            </a:r>
            <a:r>
              <a:rPr lang="en-US" altLang="ja-JP" sz="2000"/>
              <a:t>bad</a:t>
            </a:r>
            <a:r>
              <a:rPr lang="ja-JP" altLang="en-US" sz="2000"/>
              <a:t>”</a:t>
            </a:r>
            <a:r>
              <a:rPr lang="en-US" altLang="ja-JP" sz="2000"/>
              <a:t> split</a:t>
            </a:r>
            <a:endParaRPr lang="en-US" altLang="en-US" sz="200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a:extLst>
              <a:ext uri="{FF2B5EF4-FFF2-40B4-BE49-F238E27FC236}">
                <a16:creationId xmlns:a16="http://schemas.microsoft.com/office/drawing/2014/main" id="{A1B0D653-F43A-6E4F-BE62-8CFD59D3B1C8}"/>
              </a:ext>
            </a:extLst>
          </p:cNvPr>
          <p:cNvSpPr>
            <a:spLocks noGrp="1" noChangeArrowheads="1"/>
          </p:cNvSpPr>
          <p:nvPr>
            <p:ph type="title"/>
          </p:nvPr>
        </p:nvSpPr>
        <p:spPr/>
        <p:txBody>
          <a:bodyPr/>
          <a:lstStyle/>
          <a:p>
            <a:pPr eaLnBrk="1" hangingPunct="1">
              <a:defRPr/>
            </a:pPr>
            <a:r>
              <a:rPr lang="en-US">
                <a:cs typeface="+mj-cs"/>
              </a:rPr>
              <a:t>Quicksort average case: take 2</a:t>
            </a:r>
          </a:p>
        </p:txBody>
      </p:sp>
      <p:sp>
        <p:nvSpPr>
          <p:cNvPr id="88067" name="Text Box 3">
            <a:extLst>
              <a:ext uri="{FF2B5EF4-FFF2-40B4-BE49-F238E27FC236}">
                <a16:creationId xmlns:a16="http://schemas.microsoft.com/office/drawing/2014/main" id="{BBBEA552-DB7A-4E47-ACF6-98930FB6D0EA}"/>
              </a:ext>
            </a:extLst>
          </p:cNvPr>
          <p:cNvSpPr txBox="1">
            <a:spLocks noChangeArrowheads="1"/>
          </p:cNvSpPr>
          <p:nvPr/>
        </p:nvSpPr>
        <p:spPr bwMode="auto">
          <a:xfrm>
            <a:off x="2971800" y="1600200"/>
            <a:ext cx="10668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cn</a:t>
            </a:r>
          </a:p>
        </p:txBody>
      </p:sp>
      <p:sp>
        <p:nvSpPr>
          <p:cNvPr id="88068" name="Line 4">
            <a:extLst>
              <a:ext uri="{FF2B5EF4-FFF2-40B4-BE49-F238E27FC236}">
                <a16:creationId xmlns:a16="http://schemas.microsoft.com/office/drawing/2014/main" id="{D1D5F48E-67A4-C145-953F-771532089B3D}"/>
              </a:ext>
            </a:extLst>
          </p:cNvPr>
          <p:cNvSpPr>
            <a:spLocks noChangeShapeType="1"/>
          </p:cNvSpPr>
          <p:nvPr/>
        </p:nvSpPr>
        <p:spPr bwMode="auto">
          <a:xfrm flipH="1">
            <a:off x="1066800" y="1981200"/>
            <a:ext cx="2057400" cy="6858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88069" name="Line 5">
            <a:extLst>
              <a:ext uri="{FF2B5EF4-FFF2-40B4-BE49-F238E27FC236}">
                <a16:creationId xmlns:a16="http://schemas.microsoft.com/office/drawing/2014/main" id="{367DCA57-7166-9F47-8F92-0307A2B53D0B}"/>
              </a:ext>
            </a:extLst>
          </p:cNvPr>
          <p:cNvSpPr>
            <a:spLocks noChangeShapeType="1"/>
          </p:cNvSpPr>
          <p:nvPr/>
        </p:nvSpPr>
        <p:spPr bwMode="auto">
          <a:xfrm>
            <a:off x="3276600" y="1981200"/>
            <a:ext cx="2133600" cy="6858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88070" name="Text Box 6">
            <a:extLst>
              <a:ext uri="{FF2B5EF4-FFF2-40B4-BE49-F238E27FC236}">
                <a16:creationId xmlns:a16="http://schemas.microsoft.com/office/drawing/2014/main" id="{DEED28F4-0FE2-824A-A00E-66F041A7AB52}"/>
              </a:ext>
            </a:extLst>
          </p:cNvPr>
          <p:cNvSpPr txBox="1">
            <a:spLocks noChangeArrowheads="1"/>
          </p:cNvSpPr>
          <p:nvPr/>
        </p:nvSpPr>
        <p:spPr bwMode="auto">
          <a:xfrm>
            <a:off x="6705600" y="3124200"/>
            <a:ext cx="2438400" cy="3968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ja-JP" altLang="en-US" sz="2000"/>
              <a:t>“</a:t>
            </a:r>
            <a:r>
              <a:rPr lang="en-US" altLang="ja-JP" sz="2000"/>
              <a:t>good</a:t>
            </a:r>
            <a:r>
              <a:rPr lang="ja-JP" altLang="en-US" sz="2000"/>
              <a:t>”</a:t>
            </a:r>
            <a:r>
              <a:rPr lang="en-US" altLang="ja-JP" sz="2000"/>
              <a:t> 50/50 split</a:t>
            </a:r>
            <a:endParaRPr lang="en-US" altLang="en-US" sz="2000"/>
          </a:p>
        </p:txBody>
      </p:sp>
      <p:graphicFrame>
        <p:nvGraphicFramePr>
          <p:cNvPr id="84998" name="Object 7">
            <a:extLst>
              <a:ext uri="{FF2B5EF4-FFF2-40B4-BE49-F238E27FC236}">
                <a16:creationId xmlns:a16="http://schemas.microsoft.com/office/drawing/2014/main" id="{BC12EA8A-D9FA-5943-8186-87D9C11EB304}"/>
              </a:ext>
            </a:extLst>
          </p:cNvPr>
          <p:cNvGraphicFramePr>
            <a:graphicFrameLocks noChangeAspect="1"/>
          </p:cNvGraphicFramePr>
          <p:nvPr/>
        </p:nvGraphicFramePr>
        <p:xfrm>
          <a:off x="762000" y="5486400"/>
          <a:ext cx="7027863" cy="874713"/>
        </p:xfrm>
        <a:graphic>
          <a:graphicData uri="http://schemas.openxmlformats.org/presentationml/2006/ole">
            <mc:AlternateContent xmlns:mc="http://schemas.openxmlformats.org/markup-compatibility/2006">
              <mc:Choice xmlns:v="urn:schemas-microsoft-com:vml" Requires="v">
                <p:oleObj name="Equation" r:id="rId2" imgW="72847200" imgH="9067800" progId="Equation.3">
                  <p:embed/>
                </p:oleObj>
              </mc:Choice>
              <mc:Fallback>
                <p:oleObj name="Equation" r:id="rId2" imgW="72847200" imgH="9067800" progId="Equation.3">
                  <p:embed/>
                  <p:pic>
                    <p:nvPicPr>
                      <p:cNvPr id="0" name="Object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 y="5486400"/>
                        <a:ext cx="7027863" cy="8747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84999" name="Object 8">
            <a:extLst>
              <a:ext uri="{FF2B5EF4-FFF2-40B4-BE49-F238E27FC236}">
                <a16:creationId xmlns:a16="http://schemas.microsoft.com/office/drawing/2014/main" id="{368D2A5D-4BFC-CA4F-99ED-CE16F30A7B8D}"/>
              </a:ext>
            </a:extLst>
          </p:cNvPr>
          <p:cNvGraphicFramePr>
            <a:graphicFrameLocks noChangeAspect="1"/>
          </p:cNvGraphicFramePr>
          <p:nvPr/>
        </p:nvGraphicFramePr>
        <p:xfrm>
          <a:off x="722313" y="2801938"/>
          <a:ext cx="458787" cy="320675"/>
        </p:xfrm>
        <a:graphic>
          <a:graphicData uri="http://schemas.openxmlformats.org/presentationml/2006/ole">
            <mc:AlternateContent xmlns:mc="http://schemas.openxmlformats.org/markup-compatibility/2006">
              <mc:Choice xmlns:v="urn:schemas-microsoft-com:vml" Requires="v">
                <p:oleObj name="Equation" r:id="rId4" imgW="6731000" imgH="4686300" progId="Equation.3">
                  <p:embed/>
                </p:oleObj>
              </mc:Choice>
              <mc:Fallback>
                <p:oleObj name="Equation" r:id="rId4" imgW="6731000" imgH="4686300" progId="Equation.3">
                  <p:embed/>
                  <p:pic>
                    <p:nvPicPr>
                      <p:cNvPr id="0" name="Object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22313" y="2801938"/>
                        <a:ext cx="458787" cy="320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85000" name="Object 9">
            <a:extLst>
              <a:ext uri="{FF2B5EF4-FFF2-40B4-BE49-F238E27FC236}">
                <a16:creationId xmlns:a16="http://schemas.microsoft.com/office/drawing/2014/main" id="{D5F4E2A1-24CD-1848-98A4-24AEC373D1D6}"/>
              </a:ext>
            </a:extLst>
          </p:cNvPr>
          <p:cNvGraphicFramePr>
            <a:graphicFrameLocks noChangeAspect="1"/>
          </p:cNvGraphicFramePr>
          <p:nvPr/>
        </p:nvGraphicFramePr>
        <p:xfrm>
          <a:off x="5067300" y="2801938"/>
          <a:ext cx="758825" cy="320675"/>
        </p:xfrm>
        <a:graphic>
          <a:graphicData uri="http://schemas.openxmlformats.org/presentationml/2006/ole">
            <mc:AlternateContent xmlns:mc="http://schemas.openxmlformats.org/markup-compatibility/2006">
              <mc:Choice xmlns:v="urn:schemas-microsoft-com:vml" Requires="v">
                <p:oleObj name="Equation" r:id="rId6" imgW="11112500" imgH="4686300" progId="Equation.3">
                  <p:embed/>
                </p:oleObj>
              </mc:Choice>
              <mc:Fallback>
                <p:oleObj name="Equation" r:id="rId6" imgW="11112500" imgH="4686300" progId="Equation.3">
                  <p:embed/>
                  <p:pic>
                    <p:nvPicPr>
                      <p:cNvPr id="0" name="Object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067300" y="2801938"/>
                        <a:ext cx="758825" cy="320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88074" name="Line 10">
            <a:extLst>
              <a:ext uri="{FF2B5EF4-FFF2-40B4-BE49-F238E27FC236}">
                <a16:creationId xmlns:a16="http://schemas.microsoft.com/office/drawing/2014/main" id="{8EE0E9B5-261A-AA45-B397-1371D5E0F961}"/>
              </a:ext>
            </a:extLst>
          </p:cNvPr>
          <p:cNvSpPr>
            <a:spLocks noChangeShapeType="1"/>
          </p:cNvSpPr>
          <p:nvPr/>
        </p:nvSpPr>
        <p:spPr bwMode="auto">
          <a:xfrm flipH="1">
            <a:off x="3352800" y="3200400"/>
            <a:ext cx="2057400" cy="6858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88075" name="Line 11">
            <a:extLst>
              <a:ext uri="{FF2B5EF4-FFF2-40B4-BE49-F238E27FC236}">
                <a16:creationId xmlns:a16="http://schemas.microsoft.com/office/drawing/2014/main" id="{9BF0CB18-7F39-A142-B121-DE70C8E8FD7F}"/>
              </a:ext>
            </a:extLst>
          </p:cNvPr>
          <p:cNvSpPr>
            <a:spLocks noChangeShapeType="1"/>
          </p:cNvSpPr>
          <p:nvPr/>
        </p:nvSpPr>
        <p:spPr bwMode="auto">
          <a:xfrm>
            <a:off x="5562600" y="3200400"/>
            <a:ext cx="2133600" cy="6858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graphicFrame>
        <p:nvGraphicFramePr>
          <p:cNvPr id="85003" name="Object 12">
            <a:extLst>
              <a:ext uri="{FF2B5EF4-FFF2-40B4-BE49-F238E27FC236}">
                <a16:creationId xmlns:a16="http://schemas.microsoft.com/office/drawing/2014/main" id="{59C161D0-7E51-F34F-BFFF-C60819E88A8F}"/>
              </a:ext>
            </a:extLst>
          </p:cNvPr>
          <p:cNvGraphicFramePr>
            <a:graphicFrameLocks noChangeAspect="1"/>
          </p:cNvGraphicFramePr>
          <p:nvPr/>
        </p:nvGraphicFramePr>
        <p:xfrm>
          <a:off x="2667000" y="3952875"/>
          <a:ext cx="1117600" cy="619125"/>
        </p:xfrm>
        <a:graphic>
          <a:graphicData uri="http://schemas.openxmlformats.org/presentationml/2006/ole">
            <mc:AlternateContent xmlns:mc="http://schemas.openxmlformats.org/markup-compatibility/2006">
              <mc:Choice xmlns:v="urn:schemas-microsoft-com:vml" Requires="v">
                <p:oleObj name="Equation" r:id="rId8" imgW="16383000" imgH="9067800" progId="Equation.3">
                  <p:embed/>
                </p:oleObj>
              </mc:Choice>
              <mc:Fallback>
                <p:oleObj name="Equation" r:id="rId8" imgW="16383000" imgH="9067800" progId="Equation.3">
                  <p:embed/>
                  <p:pic>
                    <p:nvPicPr>
                      <p:cNvPr id="0" name="Object 1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667000" y="3952875"/>
                        <a:ext cx="1117600" cy="619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85004" name="Object 13">
            <a:extLst>
              <a:ext uri="{FF2B5EF4-FFF2-40B4-BE49-F238E27FC236}">
                <a16:creationId xmlns:a16="http://schemas.microsoft.com/office/drawing/2014/main" id="{7A8712FA-81D2-2B42-B8EA-D489171DEA10}"/>
              </a:ext>
            </a:extLst>
          </p:cNvPr>
          <p:cNvGraphicFramePr>
            <a:graphicFrameLocks noChangeAspect="1"/>
          </p:cNvGraphicFramePr>
          <p:nvPr/>
        </p:nvGraphicFramePr>
        <p:xfrm>
          <a:off x="7315200" y="3871913"/>
          <a:ext cx="838200" cy="619125"/>
        </p:xfrm>
        <a:graphic>
          <a:graphicData uri="http://schemas.openxmlformats.org/presentationml/2006/ole">
            <mc:AlternateContent xmlns:mc="http://schemas.openxmlformats.org/markup-compatibility/2006">
              <mc:Choice xmlns:v="urn:schemas-microsoft-com:vml" Requires="v">
                <p:oleObj name="Equation" r:id="rId10" imgW="12293600" imgH="9067800" progId="Equation.3">
                  <p:embed/>
                </p:oleObj>
              </mc:Choice>
              <mc:Fallback>
                <p:oleObj name="Equation" r:id="rId10" imgW="12293600" imgH="9067800" progId="Equation.3">
                  <p:embed/>
                  <p:pic>
                    <p:nvPicPr>
                      <p:cNvPr id="0" name="Object 1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7315200" y="3871913"/>
                        <a:ext cx="838200" cy="619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88078" name="Text Box 14">
            <a:extLst>
              <a:ext uri="{FF2B5EF4-FFF2-40B4-BE49-F238E27FC236}">
                <a16:creationId xmlns:a16="http://schemas.microsoft.com/office/drawing/2014/main" id="{A0268BC0-912B-FC43-A6D6-5A6E30CD55ED}"/>
              </a:ext>
            </a:extLst>
          </p:cNvPr>
          <p:cNvSpPr txBox="1">
            <a:spLocks noChangeArrowheads="1"/>
          </p:cNvSpPr>
          <p:nvPr/>
        </p:nvSpPr>
        <p:spPr bwMode="auto">
          <a:xfrm>
            <a:off x="4114800" y="1676400"/>
            <a:ext cx="2438400" cy="3968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ja-JP" altLang="en-US" sz="2000"/>
              <a:t>“</a:t>
            </a:r>
            <a:r>
              <a:rPr lang="en-US" altLang="ja-JP" sz="2000"/>
              <a:t>bad</a:t>
            </a:r>
            <a:r>
              <a:rPr lang="ja-JP" altLang="en-US" sz="2000"/>
              <a:t>”</a:t>
            </a:r>
            <a:r>
              <a:rPr lang="en-US" altLang="ja-JP" sz="2000"/>
              <a:t> split</a:t>
            </a:r>
            <a:endParaRPr lang="en-US" altLang="en-US" sz="2000"/>
          </a:p>
        </p:txBody>
      </p:sp>
      <p:sp>
        <p:nvSpPr>
          <p:cNvPr id="88079" name="AutoShape 15">
            <a:extLst>
              <a:ext uri="{FF2B5EF4-FFF2-40B4-BE49-F238E27FC236}">
                <a16:creationId xmlns:a16="http://schemas.microsoft.com/office/drawing/2014/main" id="{54997F00-4E7C-BE45-A59E-6E25F2EAD487}"/>
              </a:ext>
            </a:extLst>
          </p:cNvPr>
          <p:cNvSpPr>
            <a:spLocks/>
          </p:cNvSpPr>
          <p:nvPr/>
        </p:nvSpPr>
        <p:spPr bwMode="auto">
          <a:xfrm rot="5400000">
            <a:off x="3352800" y="3505200"/>
            <a:ext cx="381000" cy="3733800"/>
          </a:xfrm>
          <a:prstGeom prst="leftBrace">
            <a:avLst>
              <a:gd name="adj1" fmla="val 81667"/>
              <a:gd name="adj2" fmla="val 50000"/>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88080" name="AutoShape 16">
            <a:extLst>
              <a:ext uri="{FF2B5EF4-FFF2-40B4-BE49-F238E27FC236}">
                <a16:creationId xmlns:a16="http://schemas.microsoft.com/office/drawing/2014/main" id="{054D912C-028E-7845-9CBA-EBF382AD9E20}"/>
              </a:ext>
            </a:extLst>
          </p:cNvPr>
          <p:cNvSpPr>
            <a:spLocks/>
          </p:cNvSpPr>
          <p:nvPr/>
        </p:nvSpPr>
        <p:spPr bwMode="auto">
          <a:xfrm rot="5400000">
            <a:off x="6515100" y="4305300"/>
            <a:ext cx="381000" cy="2133600"/>
          </a:xfrm>
          <a:prstGeom prst="leftBrace">
            <a:avLst>
              <a:gd name="adj1" fmla="val 46667"/>
              <a:gd name="adj2" fmla="val 50000"/>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88081" name="Text Box 17">
            <a:extLst>
              <a:ext uri="{FF2B5EF4-FFF2-40B4-BE49-F238E27FC236}">
                <a16:creationId xmlns:a16="http://schemas.microsoft.com/office/drawing/2014/main" id="{B3F2A0B0-886F-0240-BCE9-969AE9C52765}"/>
              </a:ext>
            </a:extLst>
          </p:cNvPr>
          <p:cNvSpPr txBox="1">
            <a:spLocks noChangeArrowheads="1"/>
          </p:cNvSpPr>
          <p:nvPr/>
        </p:nvSpPr>
        <p:spPr bwMode="auto">
          <a:xfrm>
            <a:off x="2743200" y="4724400"/>
            <a:ext cx="20574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recursion cost</a:t>
            </a:r>
          </a:p>
        </p:txBody>
      </p:sp>
      <p:sp>
        <p:nvSpPr>
          <p:cNvPr id="88082" name="Text Box 18">
            <a:extLst>
              <a:ext uri="{FF2B5EF4-FFF2-40B4-BE49-F238E27FC236}">
                <a16:creationId xmlns:a16="http://schemas.microsoft.com/office/drawing/2014/main" id="{04B57DFE-9111-0F49-B679-BB2D906FE2D6}"/>
              </a:ext>
            </a:extLst>
          </p:cNvPr>
          <p:cNvSpPr txBox="1">
            <a:spLocks noChangeArrowheads="1"/>
          </p:cNvSpPr>
          <p:nvPr/>
        </p:nvSpPr>
        <p:spPr bwMode="auto">
          <a:xfrm>
            <a:off x="5867400" y="4724400"/>
            <a:ext cx="20574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partition cost</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a:extLst>
              <a:ext uri="{FF2B5EF4-FFF2-40B4-BE49-F238E27FC236}">
                <a16:creationId xmlns:a16="http://schemas.microsoft.com/office/drawing/2014/main" id="{4C7A8CE7-2E02-3C41-A225-1063EF091888}"/>
              </a:ext>
            </a:extLst>
          </p:cNvPr>
          <p:cNvSpPr>
            <a:spLocks noGrp="1" noChangeArrowheads="1"/>
          </p:cNvSpPr>
          <p:nvPr>
            <p:ph type="title"/>
          </p:nvPr>
        </p:nvSpPr>
        <p:spPr/>
        <p:txBody>
          <a:bodyPr/>
          <a:lstStyle/>
          <a:p>
            <a:pPr eaLnBrk="1" hangingPunct="1">
              <a:defRPr/>
            </a:pPr>
            <a:r>
              <a:rPr lang="en-US">
                <a:cs typeface="+mj-cs"/>
              </a:rPr>
              <a:t>Quicksort average case: take 2</a:t>
            </a:r>
          </a:p>
        </p:txBody>
      </p:sp>
      <p:sp>
        <p:nvSpPr>
          <p:cNvPr id="89091" name="Text Box 3">
            <a:extLst>
              <a:ext uri="{FF2B5EF4-FFF2-40B4-BE49-F238E27FC236}">
                <a16:creationId xmlns:a16="http://schemas.microsoft.com/office/drawing/2014/main" id="{BA40E8CD-6C72-7541-A301-1475DD3F6CB8}"/>
              </a:ext>
            </a:extLst>
          </p:cNvPr>
          <p:cNvSpPr txBox="1">
            <a:spLocks noChangeArrowheads="1"/>
          </p:cNvSpPr>
          <p:nvPr/>
        </p:nvSpPr>
        <p:spPr bwMode="auto">
          <a:xfrm>
            <a:off x="2971800" y="1600200"/>
            <a:ext cx="10668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cn</a:t>
            </a:r>
          </a:p>
        </p:txBody>
      </p:sp>
      <p:sp>
        <p:nvSpPr>
          <p:cNvPr id="89092" name="Line 4">
            <a:extLst>
              <a:ext uri="{FF2B5EF4-FFF2-40B4-BE49-F238E27FC236}">
                <a16:creationId xmlns:a16="http://schemas.microsoft.com/office/drawing/2014/main" id="{24F6AC53-2383-2D4F-A786-AE993E3E60F1}"/>
              </a:ext>
            </a:extLst>
          </p:cNvPr>
          <p:cNvSpPr>
            <a:spLocks noChangeShapeType="1"/>
          </p:cNvSpPr>
          <p:nvPr/>
        </p:nvSpPr>
        <p:spPr bwMode="auto">
          <a:xfrm flipH="1">
            <a:off x="1066800" y="1981200"/>
            <a:ext cx="2057400" cy="6858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89093" name="Line 5">
            <a:extLst>
              <a:ext uri="{FF2B5EF4-FFF2-40B4-BE49-F238E27FC236}">
                <a16:creationId xmlns:a16="http://schemas.microsoft.com/office/drawing/2014/main" id="{C6A70EF5-4019-AE4D-A08E-4C4A17479956}"/>
              </a:ext>
            </a:extLst>
          </p:cNvPr>
          <p:cNvSpPr>
            <a:spLocks noChangeShapeType="1"/>
          </p:cNvSpPr>
          <p:nvPr/>
        </p:nvSpPr>
        <p:spPr bwMode="auto">
          <a:xfrm>
            <a:off x="3276600" y="1981200"/>
            <a:ext cx="2133600" cy="6858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89094" name="Text Box 6">
            <a:extLst>
              <a:ext uri="{FF2B5EF4-FFF2-40B4-BE49-F238E27FC236}">
                <a16:creationId xmlns:a16="http://schemas.microsoft.com/office/drawing/2014/main" id="{9A263439-5B69-E945-B793-EB6B8ABA59FD}"/>
              </a:ext>
            </a:extLst>
          </p:cNvPr>
          <p:cNvSpPr txBox="1">
            <a:spLocks noChangeArrowheads="1"/>
          </p:cNvSpPr>
          <p:nvPr/>
        </p:nvSpPr>
        <p:spPr bwMode="auto">
          <a:xfrm>
            <a:off x="6705600" y="3124200"/>
            <a:ext cx="2438400" cy="3968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ja-JP" altLang="en-US" sz="2000"/>
              <a:t>“</a:t>
            </a:r>
            <a:r>
              <a:rPr lang="en-US" altLang="ja-JP" sz="2000"/>
              <a:t>good</a:t>
            </a:r>
            <a:r>
              <a:rPr lang="ja-JP" altLang="en-US" sz="2000"/>
              <a:t>”</a:t>
            </a:r>
            <a:r>
              <a:rPr lang="en-US" altLang="ja-JP" sz="2000"/>
              <a:t> 50/50 split</a:t>
            </a:r>
            <a:endParaRPr lang="en-US" altLang="en-US" sz="2000"/>
          </a:p>
        </p:txBody>
      </p:sp>
      <p:graphicFrame>
        <p:nvGraphicFramePr>
          <p:cNvPr id="86022" name="Object 7">
            <a:extLst>
              <a:ext uri="{FF2B5EF4-FFF2-40B4-BE49-F238E27FC236}">
                <a16:creationId xmlns:a16="http://schemas.microsoft.com/office/drawing/2014/main" id="{5AB25DAA-556E-764C-BE13-72BF00CF0D99}"/>
              </a:ext>
            </a:extLst>
          </p:cNvPr>
          <p:cNvGraphicFramePr>
            <a:graphicFrameLocks noChangeAspect="1"/>
          </p:cNvGraphicFramePr>
          <p:nvPr/>
        </p:nvGraphicFramePr>
        <p:xfrm>
          <a:off x="533400" y="5486400"/>
          <a:ext cx="4797425" cy="874713"/>
        </p:xfrm>
        <a:graphic>
          <a:graphicData uri="http://schemas.openxmlformats.org/presentationml/2006/ole">
            <mc:AlternateContent xmlns:mc="http://schemas.openxmlformats.org/markup-compatibility/2006">
              <mc:Choice xmlns:v="urn:schemas-microsoft-com:vml" Requires="v">
                <p:oleObj name="Equation" r:id="rId2" imgW="49733200" imgH="9067800" progId="Equation.3">
                  <p:embed/>
                </p:oleObj>
              </mc:Choice>
              <mc:Fallback>
                <p:oleObj name="Equation" r:id="rId2" imgW="49733200" imgH="9067800" progId="Equation.3">
                  <p:embed/>
                  <p:pic>
                    <p:nvPicPr>
                      <p:cNvPr id="0" name="Object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5486400"/>
                        <a:ext cx="4797425" cy="8747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86023" name="Object 8">
            <a:extLst>
              <a:ext uri="{FF2B5EF4-FFF2-40B4-BE49-F238E27FC236}">
                <a16:creationId xmlns:a16="http://schemas.microsoft.com/office/drawing/2014/main" id="{C0A72341-2436-A044-BE5D-2484091F1BC3}"/>
              </a:ext>
            </a:extLst>
          </p:cNvPr>
          <p:cNvGraphicFramePr>
            <a:graphicFrameLocks noChangeAspect="1"/>
          </p:cNvGraphicFramePr>
          <p:nvPr/>
        </p:nvGraphicFramePr>
        <p:xfrm>
          <a:off x="722313" y="2801938"/>
          <a:ext cx="458787" cy="320675"/>
        </p:xfrm>
        <a:graphic>
          <a:graphicData uri="http://schemas.openxmlformats.org/presentationml/2006/ole">
            <mc:AlternateContent xmlns:mc="http://schemas.openxmlformats.org/markup-compatibility/2006">
              <mc:Choice xmlns:v="urn:schemas-microsoft-com:vml" Requires="v">
                <p:oleObj name="Equation" r:id="rId4" imgW="6731000" imgH="4686300" progId="Equation.3">
                  <p:embed/>
                </p:oleObj>
              </mc:Choice>
              <mc:Fallback>
                <p:oleObj name="Equation" r:id="rId4" imgW="6731000" imgH="4686300" progId="Equation.3">
                  <p:embed/>
                  <p:pic>
                    <p:nvPicPr>
                      <p:cNvPr id="0" name="Object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22313" y="2801938"/>
                        <a:ext cx="458787" cy="320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86024" name="Object 9">
            <a:extLst>
              <a:ext uri="{FF2B5EF4-FFF2-40B4-BE49-F238E27FC236}">
                <a16:creationId xmlns:a16="http://schemas.microsoft.com/office/drawing/2014/main" id="{6EDA3679-6F49-164E-9C38-B965CE9039B7}"/>
              </a:ext>
            </a:extLst>
          </p:cNvPr>
          <p:cNvGraphicFramePr>
            <a:graphicFrameLocks noChangeAspect="1"/>
          </p:cNvGraphicFramePr>
          <p:nvPr/>
        </p:nvGraphicFramePr>
        <p:xfrm>
          <a:off x="5067300" y="2801938"/>
          <a:ext cx="758825" cy="320675"/>
        </p:xfrm>
        <a:graphic>
          <a:graphicData uri="http://schemas.openxmlformats.org/presentationml/2006/ole">
            <mc:AlternateContent xmlns:mc="http://schemas.openxmlformats.org/markup-compatibility/2006">
              <mc:Choice xmlns:v="urn:schemas-microsoft-com:vml" Requires="v">
                <p:oleObj name="Equation" r:id="rId6" imgW="11112500" imgH="4686300" progId="Equation.3">
                  <p:embed/>
                </p:oleObj>
              </mc:Choice>
              <mc:Fallback>
                <p:oleObj name="Equation" r:id="rId6" imgW="11112500" imgH="4686300" progId="Equation.3">
                  <p:embed/>
                  <p:pic>
                    <p:nvPicPr>
                      <p:cNvPr id="0" name="Object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067300" y="2801938"/>
                        <a:ext cx="758825" cy="320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89098" name="Line 10">
            <a:extLst>
              <a:ext uri="{FF2B5EF4-FFF2-40B4-BE49-F238E27FC236}">
                <a16:creationId xmlns:a16="http://schemas.microsoft.com/office/drawing/2014/main" id="{8A26F6A4-26A8-134E-AE1F-7B0E29E154B2}"/>
              </a:ext>
            </a:extLst>
          </p:cNvPr>
          <p:cNvSpPr>
            <a:spLocks noChangeShapeType="1"/>
          </p:cNvSpPr>
          <p:nvPr/>
        </p:nvSpPr>
        <p:spPr bwMode="auto">
          <a:xfrm flipH="1">
            <a:off x="3352800" y="3200400"/>
            <a:ext cx="2057400" cy="6858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89099" name="Line 11">
            <a:extLst>
              <a:ext uri="{FF2B5EF4-FFF2-40B4-BE49-F238E27FC236}">
                <a16:creationId xmlns:a16="http://schemas.microsoft.com/office/drawing/2014/main" id="{94DCFB76-502F-A043-BF44-E309B5A29B8C}"/>
              </a:ext>
            </a:extLst>
          </p:cNvPr>
          <p:cNvSpPr>
            <a:spLocks noChangeShapeType="1"/>
          </p:cNvSpPr>
          <p:nvPr/>
        </p:nvSpPr>
        <p:spPr bwMode="auto">
          <a:xfrm>
            <a:off x="5562600" y="3200400"/>
            <a:ext cx="2133600" cy="6858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graphicFrame>
        <p:nvGraphicFramePr>
          <p:cNvPr id="86027" name="Object 12">
            <a:extLst>
              <a:ext uri="{FF2B5EF4-FFF2-40B4-BE49-F238E27FC236}">
                <a16:creationId xmlns:a16="http://schemas.microsoft.com/office/drawing/2014/main" id="{FB6EF521-95C1-8F43-B781-A756D7E419BE}"/>
              </a:ext>
            </a:extLst>
          </p:cNvPr>
          <p:cNvGraphicFramePr>
            <a:graphicFrameLocks noChangeAspect="1"/>
          </p:cNvGraphicFramePr>
          <p:nvPr/>
        </p:nvGraphicFramePr>
        <p:xfrm>
          <a:off x="2667000" y="3952875"/>
          <a:ext cx="1117600" cy="619125"/>
        </p:xfrm>
        <a:graphic>
          <a:graphicData uri="http://schemas.openxmlformats.org/presentationml/2006/ole">
            <mc:AlternateContent xmlns:mc="http://schemas.openxmlformats.org/markup-compatibility/2006">
              <mc:Choice xmlns:v="urn:schemas-microsoft-com:vml" Requires="v">
                <p:oleObj name="Equation" r:id="rId8" imgW="16383000" imgH="9067800" progId="Equation.3">
                  <p:embed/>
                </p:oleObj>
              </mc:Choice>
              <mc:Fallback>
                <p:oleObj name="Equation" r:id="rId8" imgW="16383000" imgH="9067800" progId="Equation.3">
                  <p:embed/>
                  <p:pic>
                    <p:nvPicPr>
                      <p:cNvPr id="0" name="Object 1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667000" y="3952875"/>
                        <a:ext cx="1117600" cy="619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86028" name="Object 13">
            <a:extLst>
              <a:ext uri="{FF2B5EF4-FFF2-40B4-BE49-F238E27FC236}">
                <a16:creationId xmlns:a16="http://schemas.microsoft.com/office/drawing/2014/main" id="{41177473-4577-B34C-9FB4-C457166A330B}"/>
              </a:ext>
            </a:extLst>
          </p:cNvPr>
          <p:cNvGraphicFramePr>
            <a:graphicFrameLocks noChangeAspect="1"/>
          </p:cNvGraphicFramePr>
          <p:nvPr/>
        </p:nvGraphicFramePr>
        <p:xfrm>
          <a:off x="7315200" y="3871913"/>
          <a:ext cx="838200" cy="619125"/>
        </p:xfrm>
        <a:graphic>
          <a:graphicData uri="http://schemas.openxmlformats.org/presentationml/2006/ole">
            <mc:AlternateContent xmlns:mc="http://schemas.openxmlformats.org/markup-compatibility/2006">
              <mc:Choice xmlns:v="urn:schemas-microsoft-com:vml" Requires="v">
                <p:oleObj name="Equation" r:id="rId10" imgW="12293600" imgH="9067800" progId="Equation.3">
                  <p:embed/>
                </p:oleObj>
              </mc:Choice>
              <mc:Fallback>
                <p:oleObj name="Equation" r:id="rId10" imgW="12293600" imgH="9067800" progId="Equation.3">
                  <p:embed/>
                  <p:pic>
                    <p:nvPicPr>
                      <p:cNvPr id="0" name="Object 1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7315200" y="3871913"/>
                        <a:ext cx="838200" cy="619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89102" name="Text Box 14">
            <a:extLst>
              <a:ext uri="{FF2B5EF4-FFF2-40B4-BE49-F238E27FC236}">
                <a16:creationId xmlns:a16="http://schemas.microsoft.com/office/drawing/2014/main" id="{123DBF6A-A9BF-8A43-BAE8-4ACD3CF0022B}"/>
              </a:ext>
            </a:extLst>
          </p:cNvPr>
          <p:cNvSpPr txBox="1">
            <a:spLocks noChangeArrowheads="1"/>
          </p:cNvSpPr>
          <p:nvPr/>
        </p:nvSpPr>
        <p:spPr bwMode="auto">
          <a:xfrm>
            <a:off x="4114800" y="1676400"/>
            <a:ext cx="2438400" cy="3968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ja-JP" altLang="en-US" sz="2000"/>
              <a:t>“</a:t>
            </a:r>
            <a:r>
              <a:rPr lang="en-US" altLang="ja-JP" sz="2000"/>
              <a:t>bad</a:t>
            </a:r>
            <a:r>
              <a:rPr lang="ja-JP" altLang="en-US" sz="2000"/>
              <a:t>”</a:t>
            </a:r>
            <a:r>
              <a:rPr lang="en-US" altLang="ja-JP" sz="2000"/>
              <a:t> split</a:t>
            </a:r>
            <a:endParaRPr lang="en-US" altLang="en-US" sz="2000"/>
          </a:p>
        </p:txBody>
      </p:sp>
      <p:sp>
        <p:nvSpPr>
          <p:cNvPr id="89107" name="Text Box 19">
            <a:extLst>
              <a:ext uri="{FF2B5EF4-FFF2-40B4-BE49-F238E27FC236}">
                <a16:creationId xmlns:a16="http://schemas.microsoft.com/office/drawing/2014/main" id="{8D08C8B8-FC83-B242-A926-FE1F16F1A1B9}"/>
              </a:ext>
            </a:extLst>
          </p:cNvPr>
          <p:cNvSpPr txBox="1">
            <a:spLocks noChangeArrowheads="1"/>
          </p:cNvSpPr>
          <p:nvPr/>
        </p:nvSpPr>
        <p:spPr bwMode="auto">
          <a:xfrm>
            <a:off x="5638800" y="4953000"/>
            <a:ext cx="3200400" cy="13239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2000">
                <a:solidFill>
                  <a:srgbClr val="FF0000"/>
                </a:solidFill>
              </a:rPr>
              <a:t>We absorb the </a:t>
            </a:r>
            <a:r>
              <a:rPr lang="ja-JP" altLang="en-US" sz="2000">
                <a:solidFill>
                  <a:srgbClr val="FF0000"/>
                </a:solidFill>
              </a:rPr>
              <a:t>“</a:t>
            </a:r>
            <a:r>
              <a:rPr lang="en-US" altLang="ja-JP" sz="2000">
                <a:solidFill>
                  <a:srgbClr val="FF0000"/>
                </a:solidFill>
              </a:rPr>
              <a:t>bad</a:t>
            </a:r>
            <a:r>
              <a:rPr lang="ja-JP" altLang="en-US" sz="2000">
                <a:solidFill>
                  <a:srgbClr val="FF0000"/>
                </a:solidFill>
              </a:rPr>
              <a:t>”</a:t>
            </a:r>
            <a:r>
              <a:rPr lang="en-US" altLang="ja-JP" sz="2000">
                <a:solidFill>
                  <a:srgbClr val="FF0000"/>
                </a:solidFill>
              </a:rPr>
              <a:t> partition.  In general, we can absorb any constant number of </a:t>
            </a:r>
            <a:r>
              <a:rPr lang="ja-JP" altLang="en-US" sz="2000">
                <a:solidFill>
                  <a:srgbClr val="FF0000"/>
                </a:solidFill>
              </a:rPr>
              <a:t>“</a:t>
            </a:r>
            <a:r>
              <a:rPr lang="en-US" altLang="ja-JP" sz="2000">
                <a:solidFill>
                  <a:srgbClr val="FF0000"/>
                </a:solidFill>
              </a:rPr>
              <a:t>bad</a:t>
            </a:r>
            <a:r>
              <a:rPr lang="ja-JP" altLang="en-US" sz="2000">
                <a:solidFill>
                  <a:srgbClr val="FF0000"/>
                </a:solidFill>
              </a:rPr>
              <a:t>”</a:t>
            </a:r>
            <a:r>
              <a:rPr lang="en-US" altLang="ja-JP" sz="2000">
                <a:solidFill>
                  <a:srgbClr val="FF0000"/>
                </a:solidFill>
              </a:rPr>
              <a:t> partitions</a:t>
            </a:r>
            <a:endParaRPr lang="en-US" altLang="en-US" sz="2000">
              <a:solidFill>
                <a:srgbClr val="FF0000"/>
              </a:solidFill>
            </a:endParaRP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a:extLst>
              <a:ext uri="{FF2B5EF4-FFF2-40B4-BE49-F238E27FC236}">
                <a16:creationId xmlns:a16="http://schemas.microsoft.com/office/drawing/2014/main" id="{1B5A7E48-8A13-054E-915E-14CC8634AB16}"/>
              </a:ext>
            </a:extLst>
          </p:cNvPr>
          <p:cNvSpPr>
            <a:spLocks noGrp="1" noChangeArrowheads="1"/>
          </p:cNvSpPr>
          <p:nvPr>
            <p:ph type="title"/>
          </p:nvPr>
        </p:nvSpPr>
        <p:spPr/>
        <p:txBody>
          <a:bodyPr/>
          <a:lstStyle/>
          <a:p>
            <a:pPr eaLnBrk="1" hangingPunct="1">
              <a:defRPr/>
            </a:pPr>
            <a:r>
              <a:rPr lang="en-US">
                <a:cs typeface="+mj-cs"/>
              </a:rPr>
              <a:t>How can we avoid the worst case?</a:t>
            </a:r>
          </a:p>
        </p:txBody>
      </p:sp>
      <p:sp>
        <p:nvSpPr>
          <p:cNvPr id="90117" name="Rectangle 5">
            <a:extLst>
              <a:ext uri="{FF2B5EF4-FFF2-40B4-BE49-F238E27FC236}">
                <a16:creationId xmlns:a16="http://schemas.microsoft.com/office/drawing/2014/main" id="{57A29F47-602F-A74C-B8FB-CC7E2B58787F}"/>
              </a:ext>
            </a:extLst>
          </p:cNvPr>
          <p:cNvSpPr>
            <a:spLocks noGrp="1" noChangeArrowheads="1"/>
          </p:cNvSpPr>
          <p:nvPr>
            <p:ph type="body" idx="1"/>
          </p:nvPr>
        </p:nvSpPr>
        <p:spPr/>
        <p:txBody>
          <a:bodyPr/>
          <a:lstStyle/>
          <a:p>
            <a:pPr marL="0" indent="0" eaLnBrk="1" hangingPunct="1">
              <a:buFont typeface="Wingdings" charset="0"/>
              <a:buNone/>
              <a:defRPr/>
            </a:pPr>
            <a:r>
              <a:rPr lang="en-US" dirty="0">
                <a:solidFill>
                  <a:srgbClr val="FF0000"/>
                </a:solidFill>
                <a:cs typeface="+mn-cs"/>
              </a:rPr>
              <a:t>Inject randomness into the data</a:t>
            </a:r>
          </a:p>
        </p:txBody>
      </p:sp>
      <p:pic>
        <p:nvPicPr>
          <p:cNvPr id="2" name="Picture 1">
            <a:extLst>
              <a:ext uri="{FF2B5EF4-FFF2-40B4-BE49-F238E27FC236}">
                <a16:creationId xmlns:a16="http://schemas.microsoft.com/office/drawing/2014/main" id="{C68AE63C-25B8-C84B-A6BC-F10208882F2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057400" y="3086100"/>
            <a:ext cx="4876800" cy="179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9011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a:extLst>
              <a:ext uri="{FF2B5EF4-FFF2-40B4-BE49-F238E27FC236}">
                <a16:creationId xmlns:a16="http://schemas.microsoft.com/office/drawing/2014/main" id="{C31778E1-3F66-E445-9220-56F22A716589}"/>
              </a:ext>
            </a:extLst>
          </p:cNvPr>
          <p:cNvSpPr>
            <a:spLocks noGrp="1" noChangeArrowheads="1"/>
          </p:cNvSpPr>
          <p:nvPr>
            <p:ph type="title"/>
          </p:nvPr>
        </p:nvSpPr>
        <p:spPr/>
        <p:txBody>
          <a:bodyPr/>
          <a:lstStyle/>
          <a:p>
            <a:pPr eaLnBrk="1" hangingPunct="1">
              <a:defRPr/>
            </a:pPr>
            <a:r>
              <a:rPr lang="en-US">
                <a:cs typeface="+mj-cs"/>
              </a:rPr>
              <a:t>What is the running time of randomized Quicksort?</a:t>
            </a:r>
          </a:p>
        </p:txBody>
      </p:sp>
      <p:sp>
        <p:nvSpPr>
          <p:cNvPr id="92163" name="Rectangle 3">
            <a:extLst>
              <a:ext uri="{FF2B5EF4-FFF2-40B4-BE49-F238E27FC236}">
                <a16:creationId xmlns:a16="http://schemas.microsoft.com/office/drawing/2014/main" id="{73DA44A6-5D04-C048-899D-08B11A1D77E9}"/>
              </a:ext>
            </a:extLst>
          </p:cNvPr>
          <p:cNvSpPr>
            <a:spLocks noGrp="1" noChangeArrowheads="1"/>
          </p:cNvSpPr>
          <p:nvPr>
            <p:ph type="body" idx="1"/>
          </p:nvPr>
        </p:nvSpPr>
        <p:spPr/>
        <p:txBody>
          <a:bodyPr/>
          <a:lstStyle/>
          <a:p>
            <a:pPr marL="0" indent="0" eaLnBrk="1" hangingPunct="1">
              <a:buFont typeface="Wingdings" pitchFamily="2" charset="2"/>
              <a:buNone/>
            </a:pPr>
            <a:r>
              <a:rPr lang="en-US" altLang="en-US">
                <a:solidFill>
                  <a:srgbClr val="FF0000"/>
                </a:solidFill>
              </a:rPr>
              <a:t>Worst case?</a:t>
            </a:r>
          </a:p>
          <a:p>
            <a:pPr marL="0" indent="0" eaLnBrk="1" hangingPunct="1"/>
            <a:endParaRPr lang="en-US" altLang="en-US"/>
          </a:p>
          <a:p>
            <a:pPr marL="0" indent="0" eaLnBrk="1" hangingPunct="1"/>
            <a:endParaRPr lang="en-US" altLang="en-US"/>
          </a:p>
          <a:p>
            <a:pPr marL="0" indent="0" eaLnBrk="1" hangingPunct="1">
              <a:buFont typeface="Wingdings" pitchFamily="2" charset="2"/>
              <a:buNone/>
            </a:pPr>
            <a:r>
              <a:rPr lang="en-US" altLang="en-US"/>
              <a:t>Still could get very unlucky and pick </a:t>
            </a:r>
            <a:r>
              <a:rPr lang="ja-JP" altLang="en-US"/>
              <a:t>“</a:t>
            </a:r>
            <a:r>
              <a:rPr lang="en-US" altLang="ja-JP"/>
              <a:t>bad</a:t>
            </a:r>
            <a:r>
              <a:rPr lang="ja-JP" altLang="en-US"/>
              <a:t>”</a:t>
            </a:r>
            <a:r>
              <a:rPr lang="en-US" altLang="ja-JP"/>
              <a:t> partitions at every step</a:t>
            </a:r>
            <a:endParaRPr lang="en-US" altLang="en-US"/>
          </a:p>
        </p:txBody>
      </p:sp>
      <p:sp>
        <p:nvSpPr>
          <p:cNvPr id="92164" name="Text Box 4">
            <a:extLst>
              <a:ext uri="{FF2B5EF4-FFF2-40B4-BE49-F238E27FC236}">
                <a16:creationId xmlns:a16="http://schemas.microsoft.com/office/drawing/2014/main" id="{05F9CBF0-A9E0-3141-88E7-2485B33B2ACF}"/>
              </a:ext>
            </a:extLst>
          </p:cNvPr>
          <p:cNvSpPr txBox="1">
            <a:spLocks noChangeArrowheads="1"/>
          </p:cNvSpPr>
          <p:nvPr/>
        </p:nvSpPr>
        <p:spPr bwMode="auto">
          <a:xfrm>
            <a:off x="3124200" y="2514600"/>
            <a:ext cx="1371600" cy="6413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l-GR" altLang="en-US" sz="3600" dirty="0">
                <a:solidFill>
                  <a:srgbClr val="0000FF"/>
                </a:solidFill>
                <a:cs typeface="Arial" panose="020B0604020202020204" pitchFamily="34" charset="0"/>
              </a:rPr>
              <a:t>Θ</a:t>
            </a:r>
            <a:r>
              <a:rPr lang="en-US" sz="3600" dirty="0">
                <a:solidFill>
                  <a:srgbClr val="0000FF"/>
                </a:solidFill>
                <a:latin typeface="Arial" charset="0"/>
                <a:ea typeface="ＭＳ Ｐゴシック" charset="0"/>
              </a:rPr>
              <a:t>(n</a:t>
            </a:r>
            <a:r>
              <a:rPr lang="en-US" sz="3600" baseline="30000" dirty="0">
                <a:solidFill>
                  <a:srgbClr val="0000FF"/>
                </a:solidFill>
                <a:latin typeface="Arial" charset="0"/>
                <a:ea typeface="ＭＳ Ｐゴシック" charset="0"/>
              </a:rPr>
              <a:t>2</a:t>
            </a:r>
            <a:r>
              <a:rPr lang="en-US" sz="3600" dirty="0">
                <a:solidFill>
                  <a:srgbClr val="0000FF"/>
                </a:solidFill>
                <a:latin typeface="Arial" charset="0"/>
                <a:ea typeface="ＭＳ Ｐゴシック" charset="0"/>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92163">
                                            <p:txEl>
                                              <p:pRg st="3" end="3"/>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216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64" grpId="0"/>
    </p:bldLst>
  </p:timing>
</p:sld>
</file>

<file path=ppt/slides/slide6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89089" name="Picture 9">
            <a:extLst>
              <a:ext uri="{FF2B5EF4-FFF2-40B4-BE49-F238E27FC236}">
                <a16:creationId xmlns:a16="http://schemas.microsoft.com/office/drawing/2014/main" id="{615EEB78-44B1-D641-AA0D-3016A6E7394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641600" y="4038600"/>
            <a:ext cx="4140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3186" name="Rectangle 2">
            <a:extLst>
              <a:ext uri="{FF2B5EF4-FFF2-40B4-BE49-F238E27FC236}">
                <a16:creationId xmlns:a16="http://schemas.microsoft.com/office/drawing/2014/main" id="{AAA7E4E9-0F69-0047-83F3-2E21DF65A3D0}"/>
              </a:ext>
            </a:extLst>
          </p:cNvPr>
          <p:cNvSpPr>
            <a:spLocks noGrp="1" noChangeArrowheads="1"/>
          </p:cNvSpPr>
          <p:nvPr>
            <p:ph type="title"/>
          </p:nvPr>
        </p:nvSpPr>
        <p:spPr/>
        <p:txBody>
          <a:bodyPr/>
          <a:lstStyle/>
          <a:p>
            <a:pPr eaLnBrk="1" hangingPunct="1">
              <a:defRPr/>
            </a:pPr>
            <a:r>
              <a:rPr lang="en-US">
                <a:cs typeface="+mj-cs"/>
              </a:rPr>
              <a:t>randomized Quicksort: expected running time</a:t>
            </a:r>
          </a:p>
        </p:txBody>
      </p:sp>
      <p:sp>
        <p:nvSpPr>
          <p:cNvPr id="93187" name="Rectangle 3">
            <a:extLst>
              <a:ext uri="{FF2B5EF4-FFF2-40B4-BE49-F238E27FC236}">
                <a16:creationId xmlns:a16="http://schemas.microsoft.com/office/drawing/2014/main" id="{A05EACA5-24DC-7F40-996A-580C7C2E4B11}"/>
              </a:ext>
            </a:extLst>
          </p:cNvPr>
          <p:cNvSpPr>
            <a:spLocks noGrp="1" noChangeArrowheads="1"/>
          </p:cNvSpPr>
          <p:nvPr>
            <p:ph type="body" idx="1"/>
          </p:nvPr>
        </p:nvSpPr>
        <p:spPr/>
        <p:txBody>
          <a:bodyPr/>
          <a:lstStyle/>
          <a:p>
            <a:pPr marL="0" indent="0" eaLnBrk="1" hangingPunct="1">
              <a:buFont typeface="Wingdings" charset="0"/>
              <a:buNone/>
              <a:defRPr/>
            </a:pPr>
            <a:r>
              <a:rPr lang="en-US" sz="2000" dirty="0">
                <a:solidFill>
                  <a:srgbClr val="FF0000"/>
                </a:solidFill>
                <a:cs typeface="+mn-cs"/>
              </a:rPr>
              <a:t>How many calls are made to Partition for an input of size </a:t>
            </a:r>
            <a:r>
              <a:rPr lang="en-US" sz="2000" i="1" dirty="0">
                <a:solidFill>
                  <a:srgbClr val="FF0000"/>
                </a:solidFill>
                <a:cs typeface="+mn-cs"/>
              </a:rPr>
              <a:t>n</a:t>
            </a:r>
            <a:r>
              <a:rPr lang="en-US" sz="2000" dirty="0">
                <a:solidFill>
                  <a:srgbClr val="FF0000"/>
                </a:solidFill>
                <a:cs typeface="+mn-cs"/>
              </a:rPr>
              <a:t>?</a:t>
            </a:r>
          </a:p>
          <a:p>
            <a:pPr marL="0" indent="0" eaLnBrk="1" hangingPunct="1">
              <a:buFont typeface="Wingdings" charset="0"/>
              <a:buNone/>
              <a:defRPr/>
            </a:pPr>
            <a:endParaRPr lang="en-US" sz="2000" dirty="0">
              <a:cs typeface="+mn-cs"/>
            </a:endParaRPr>
          </a:p>
          <a:p>
            <a:pPr marL="0" indent="0" eaLnBrk="1" hangingPunct="1">
              <a:buFont typeface="Wingdings" charset="0"/>
              <a:buNone/>
              <a:defRPr/>
            </a:pPr>
            <a:r>
              <a:rPr lang="en-US" sz="2000" dirty="0">
                <a:solidFill>
                  <a:srgbClr val="FF0000"/>
                </a:solidFill>
                <a:cs typeface="+mn-cs"/>
              </a:rPr>
              <a:t>What is the cost of a call to Partition?</a:t>
            </a:r>
          </a:p>
          <a:p>
            <a:pPr marL="0" indent="0" eaLnBrk="1" hangingPunct="1">
              <a:buFont typeface="Wingdings" charset="0"/>
              <a:buNone/>
              <a:defRPr/>
            </a:pPr>
            <a:endParaRPr lang="en-US" sz="2000" dirty="0">
              <a:cs typeface="+mn-cs"/>
            </a:endParaRPr>
          </a:p>
          <a:p>
            <a:pPr marL="0" indent="0" eaLnBrk="1" hangingPunct="1">
              <a:buFont typeface="Wingdings" charset="0"/>
              <a:buNone/>
              <a:defRPr/>
            </a:pPr>
            <a:r>
              <a:rPr lang="en-US" sz="2000" dirty="0">
                <a:cs typeface="+mn-cs"/>
              </a:rPr>
              <a:t>Cost is proportional to the number of iterations of the </a:t>
            </a:r>
            <a:r>
              <a:rPr lang="en-US" sz="2000" b="1" dirty="0">
                <a:cs typeface="+mn-cs"/>
              </a:rPr>
              <a:t>for</a:t>
            </a:r>
            <a:r>
              <a:rPr lang="en-US" sz="2000" dirty="0">
                <a:cs typeface="+mn-cs"/>
              </a:rPr>
              <a:t> loop</a:t>
            </a:r>
          </a:p>
          <a:p>
            <a:pPr eaLnBrk="1" hangingPunct="1">
              <a:buFont typeface="Wingdings" charset="0"/>
              <a:buChar char="l"/>
              <a:defRPr/>
            </a:pPr>
            <a:endParaRPr lang="en-US" sz="2000" dirty="0">
              <a:cs typeface="+mn-cs"/>
            </a:endParaRPr>
          </a:p>
        </p:txBody>
      </p:sp>
      <p:sp>
        <p:nvSpPr>
          <p:cNvPr id="93189" name="Line 5">
            <a:extLst>
              <a:ext uri="{FF2B5EF4-FFF2-40B4-BE49-F238E27FC236}">
                <a16:creationId xmlns:a16="http://schemas.microsoft.com/office/drawing/2014/main" id="{4537950E-6C5A-734D-81CF-7E02F6C8BBFB}"/>
              </a:ext>
            </a:extLst>
          </p:cNvPr>
          <p:cNvSpPr>
            <a:spLocks noChangeShapeType="1"/>
          </p:cNvSpPr>
          <p:nvPr/>
        </p:nvSpPr>
        <p:spPr bwMode="auto">
          <a:xfrm flipH="1">
            <a:off x="5334000" y="4724400"/>
            <a:ext cx="838200" cy="304800"/>
          </a:xfrm>
          <a:prstGeom prst="line">
            <a:avLst/>
          </a:prstGeom>
          <a:noFill/>
          <a:ln w="28575">
            <a:solidFill>
              <a:srgbClr val="FF0000"/>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93190" name="Text Box 6">
            <a:extLst>
              <a:ext uri="{FF2B5EF4-FFF2-40B4-BE49-F238E27FC236}">
                <a16:creationId xmlns:a16="http://schemas.microsoft.com/office/drawing/2014/main" id="{B27A8737-4F92-5943-B19A-8857B09C8965}"/>
              </a:ext>
            </a:extLst>
          </p:cNvPr>
          <p:cNvSpPr txBox="1">
            <a:spLocks noChangeArrowheads="1"/>
          </p:cNvSpPr>
          <p:nvPr/>
        </p:nvSpPr>
        <p:spPr bwMode="auto">
          <a:xfrm>
            <a:off x="6248400" y="4038600"/>
            <a:ext cx="2362200" cy="11906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solidFill>
                  <a:srgbClr val="FF0000"/>
                </a:solidFill>
                <a:latin typeface="Arial" charset="0"/>
                <a:ea typeface="ＭＳ Ｐゴシック" charset="0"/>
              </a:rPr>
              <a:t>the total number of comparisons will give us a bound on the running time</a:t>
            </a:r>
          </a:p>
        </p:txBody>
      </p:sp>
      <p:sp>
        <p:nvSpPr>
          <p:cNvPr id="93191" name="Text Box 7">
            <a:extLst>
              <a:ext uri="{FF2B5EF4-FFF2-40B4-BE49-F238E27FC236}">
                <a16:creationId xmlns:a16="http://schemas.microsoft.com/office/drawing/2014/main" id="{396B54D6-13CC-E249-9456-8DD0E5CD26A0}"/>
              </a:ext>
            </a:extLst>
          </p:cNvPr>
          <p:cNvSpPr txBox="1">
            <a:spLocks noChangeArrowheads="1"/>
          </p:cNvSpPr>
          <p:nvPr/>
        </p:nvSpPr>
        <p:spPr bwMode="auto">
          <a:xfrm>
            <a:off x="2362200" y="1995488"/>
            <a:ext cx="1066800" cy="5191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800" i="1" dirty="0">
                <a:solidFill>
                  <a:srgbClr val="0000FF"/>
                </a:solidFill>
                <a:latin typeface="Arial" charset="0"/>
                <a:ea typeface="ＭＳ Ｐゴシック" charset="0"/>
              </a:rPr>
              <a:t>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3191"/>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93187">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93187">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9318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9319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3190" grpId="0"/>
      <p:bldP spid="93191" grpId="0"/>
    </p:bldLst>
  </p:timing>
</p:sld>
</file>

<file path=ppt/slides/slide6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94210" name="Rectangle 2">
            <a:extLst>
              <a:ext uri="{FF2B5EF4-FFF2-40B4-BE49-F238E27FC236}">
                <a16:creationId xmlns:a16="http://schemas.microsoft.com/office/drawing/2014/main" id="{29357DBC-3E88-4843-AD27-7A0CE0F7DF64}"/>
              </a:ext>
            </a:extLst>
          </p:cNvPr>
          <p:cNvSpPr>
            <a:spLocks noGrp="1" noChangeArrowheads="1"/>
          </p:cNvSpPr>
          <p:nvPr>
            <p:ph type="title"/>
          </p:nvPr>
        </p:nvSpPr>
        <p:spPr/>
        <p:txBody>
          <a:bodyPr/>
          <a:lstStyle/>
          <a:p>
            <a:pPr eaLnBrk="1" hangingPunct="1">
              <a:defRPr/>
            </a:pPr>
            <a:r>
              <a:rPr lang="en-US">
                <a:cs typeface="+mj-cs"/>
              </a:rPr>
              <a:t>Counting the number of comparisons</a:t>
            </a:r>
          </a:p>
        </p:txBody>
      </p:sp>
      <p:sp>
        <p:nvSpPr>
          <p:cNvPr id="94211" name="Rectangle 3">
            <a:extLst>
              <a:ext uri="{FF2B5EF4-FFF2-40B4-BE49-F238E27FC236}">
                <a16:creationId xmlns:a16="http://schemas.microsoft.com/office/drawing/2014/main" id="{ED59F688-65CD-4548-AADD-930568D2293D}"/>
              </a:ext>
            </a:extLst>
          </p:cNvPr>
          <p:cNvSpPr>
            <a:spLocks noGrp="1" noChangeArrowheads="1"/>
          </p:cNvSpPr>
          <p:nvPr>
            <p:ph type="body" idx="1"/>
          </p:nvPr>
        </p:nvSpPr>
        <p:spPr>
          <a:xfrm>
            <a:off x="457200" y="1719263"/>
            <a:ext cx="8229600" cy="1633537"/>
          </a:xfrm>
        </p:spPr>
        <p:txBody>
          <a:bodyPr/>
          <a:lstStyle/>
          <a:p>
            <a:pPr marL="0" indent="0" eaLnBrk="1" hangingPunct="1">
              <a:buFont typeface="Wingdings" pitchFamily="2" charset="2"/>
              <a:buNone/>
            </a:pPr>
            <a:r>
              <a:rPr lang="en-US" altLang="en-US" sz="2800"/>
              <a:t>Let z</a:t>
            </a:r>
            <a:r>
              <a:rPr lang="en-US" altLang="en-US" sz="2800" baseline="-25000"/>
              <a:t>i</a:t>
            </a:r>
            <a:r>
              <a:rPr lang="en-US" altLang="en-US" sz="2800"/>
              <a:t> of z</a:t>
            </a:r>
            <a:r>
              <a:rPr lang="en-US" altLang="en-US" sz="2800" baseline="-25000"/>
              <a:t>1</a:t>
            </a:r>
            <a:r>
              <a:rPr lang="en-US" altLang="en-US" sz="2800"/>
              <a:t>, z</a:t>
            </a:r>
            <a:r>
              <a:rPr lang="en-US" altLang="en-US" sz="2800" baseline="-25000"/>
              <a:t>2</a:t>
            </a:r>
            <a:r>
              <a:rPr lang="en-US" altLang="en-US" sz="2800"/>
              <a:t>,…, z</a:t>
            </a:r>
            <a:r>
              <a:rPr lang="en-US" altLang="en-US" sz="2800" baseline="-25000"/>
              <a:t>n</a:t>
            </a:r>
            <a:r>
              <a:rPr lang="en-US" altLang="en-US" sz="2800"/>
              <a:t> be the </a:t>
            </a:r>
            <a:r>
              <a:rPr lang="en-US" altLang="en-US" sz="2800" i="1"/>
              <a:t>i </a:t>
            </a:r>
            <a:r>
              <a:rPr lang="en-US" altLang="en-US" sz="2800"/>
              <a:t>th smallest element</a:t>
            </a:r>
          </a:p>
          <a:p>
            <a:pPr marL="0" indent="0" eaLnBrk="1" hangingPunct="1">
              <a:buFont typeface="Wingdings" pitchFamily="2" charset="2"/>
              <a:buNone/>
            </a:pPr>
            <a:endParaRPr lang="en-US" altLang="en-US" sz="2800"/>
          </a:p>
          <a:p>
            <a:pPr marL="0" indent="0" eaLnBrk="1" hangingPunct="1">
              <a:buFont typeface="Wingdings" pitchFamily="2" charset="2"/>
              <a:buNone/>
            </a:pPr>
            <a:r>
              <a:rPr lang="en-US" altLang="en-US" sz="2800"/>
              <a:t>Let Z</a:t>
            </a:r>
            <a:r>
              <a:rPr lang="en-US" altLang="en-US" sz="2800" baseline="-25000"/>
              <a:t>ij</a:t>
            </a:r>
            <a:r>
              <a:rPr lang="en-US" altLang="en-US" sz="2800"/>
              <a:t> be the set of elements Z</a:t>
            </a:r>
            <a:r>
              <a:rPr lang="en-US" altLang="en-US" sz="2800" baseline="-25000"/>
              <a:t>ij</a:t>
            </a:r>
            <a:r>
              <a:rPr lang="en-US" altLang="en-US" sz="2800"/>
              <a:t>= z</a:t>
            </a:r>
            <a:r>
              <a:rPr lang="en-US" altLang="en-US" sz="2800" baseline="-25000"/>
              <a:t>i</a:t>
            </a:r>
            <a:r>
              <a:rPr lang="en-US" altLang="en-US" sz="2800"/>
              <a:t>, z</a:t>
            </a:r>
            <a:r>
              <a:rPr lang="en-US" altLang="en-US" sz="2800" baseline="-25000"/>
              <a:t>i+1</a:t>
            </a:r>
            <a:r>
              <a:rPr lang="en-US" altLang="en-US" sz="2800"/>
              <a:t>,…, z</a:t>
            </a:r>
            <a:r>
              <a:rPr lang="en-US" altLang="en-US" sz="2800" baseline="-25000"/>
              <a:t>j</a:t>
            </a:r>
            <a:endParaRPr lang="en-US" altLang="en-US" sz="2800"/>
          </a:p>
          <a:p>
            <a:pPr marL="0" indent="0" eaLnBrk="1" hangingPunct="1">
              <a:buFont typeface="Wingdings" pitchFamily="2" charset="2"/>
              <a:buNone/>
            </a:pPr>
            <a:endParaRPr lang="en-US" altLang="en-US" sz="2800"/>
          </a:p>
          <a:p>
            <a:pPr marL="0" indent="0" eaLnBrk="1" hangingPunct="1">
              <a:buFont typeface="Wingdings" pitchFamily="2" charset="2"/>
              <a:buNone/>
            </a:pPr>
            <a:endParaRPr lang="en-US" altLang="en-US" sz="2800"/>
          </a:p>
        </p:txBody>
      </p:sp>
      <p:sp>
        <p:nvSpPr>
          <p:cNvPr id="94212" name="Text Box 4">
            <a:extLst>
              <a:ext uri="{FF2B5EF4-FFF2-40B4-BE49-F238E27FC236}">
                <a16:creationId xmlns:a16="http://schemas.microsoft.com/office/drawing/2014/main" id="{B33BBF04-448D-3A4E-9891-CC60637B2937}"/>
              </a:ext>
            </a:extLst>
          </p:cNvPr>
          <p:cNvSpPr txBox="1">
            <a:spLocks noChangeArrowheads="1"/>
          </p:cNvSpPr>
          <p:nvPr/>
        </p:nvSpPr>
        <p:spPr bwMode="auto">
          <a:xfrm>
            <a:off x="2209800" y="3505200"/>
            <a:ext cx="3810000" cy="6413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3600">
                <a:latin typeface="Arial" charset="0"/>
                <a:ea typeface="ＭＳ Ｐゴシック" charset="0"/>
              </a:rPr>
              <a:t>A = [3, 9, 7, 2]</a:t>
            </a:r>
          </a:p>
        </p:txBody>
      </p:sp>
      <p:sp>
        <p:nvSpPr>
          <p:cNvPr id="94213" name="Text Box 5">
            <a:extLst>
              <a:ext uri="{FF2B5EF4-FFF2-40B4-BE49-F238E27FC236}">
                <a16:creationId xmlns:a16="http://schemas.microsoft.com/office/drawing/2014/main" id="{DC57321D-3645-9949-8DA0-952578CC79E2}"/>
              </a:ext>
            </a:extLst>
          </p:cNvPr>
          <p:cNvSpPr txBox="1">
            <a:spLocks noChangeArrowheads="1"/>
          </p:cNvSpPr>
          <p:nvPr/>
        </p:nvSpPr>
        <p:spPr bwMode="auto">
          <a:xfrm>
            <a:off x="1066800" y="4343400"/>
            <a:ext cx="1219200" cy="210026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400">
                <a:latin typeface="Arial" charset="0"/>
                <a:ea typeface="ＭＳ Ｐゴシック" charset="0"/>
              </a:rPr>
              <a:t>z</a:t>
            </a:r>
            <a:r>
              <a:rPr lang="en-US" sz="2400" baseline="-25000">
                <a:latin typeface="Arial" charset="0"/>
                <a:ea typeface="ＭＳ Ｐゴシック" charset="0"/>
              </a:rPr>
              <a:t>1</a:t>
            </a:r>
            <a:r>
              <a:rPr lang="en-US" sz="2400">
                <a:latin typeface="Arial" charset="0"/>
                <a:ea typeface="ＭＳ Ｐゴシック" charset="0"/>
              </a:rPr>
              <a:t> = 2</a:t>
            </a:r>
          </a:p>
          <a:p>
            <a:pPr>
              <a:spcBef>
                <a:spcPct val="50000"/>
              </a:spcBef>
              <a:defRPr/>
            </a:pPr>
            <a:r>
              <a:rPr lang="en-US" sz="2400">
                <a:latin typeface="Arial" charset="0"/>
                <a:ea typeface="ＭＳ Ｐゴシック" charset="0"/>
              </a:rPr>
              <a:t>z</a:t>
            </a:r>
            <a:r>
              <a:rPr lang="en-US" sz="2400" baseline="-25000">
                <a:latin typeface="Arial" charset="0"/>
                <a:ea typeface="ＭＳ Ｐゴシック" charset="0"/>
              </a:rPr>
              <a:t>2</a:t>
            </a:r>
            <a:r>
              <a:rPr lang="en-US" sz="2400">
                <a:latin typeface="Arial" charset="0"/>
                <a:ea typeface="ＭＳ Ｐゴシック" charset="0"/>
              </a:rPr>
              <a:t> = 3</a:t>
            </a:r>
          </a:p>
          <a:p>
            <a:pPr>
              <a:spcBef>
                <a:spcPct val="50000"/>
              </a:spcBef>
              <a:defRPr/>
            </a:pPr>
            <a:r>
              <a:rPr lang="en-US" sz="2400">
                <a:latin typeface="Arial" charset="0"/>
                <a:ea typeface="ＭＳ Ｐゴシック" charset="0"/>
              </a:rPr>
              <a:t>z</a:t>
            </a:r>
            <a:r>
              <a:rPr lang="en-US" sz="2400" baseline="-25000">
                <a:latin typeface="Arial" charset="0"/>
                <a:ea typeface="ＭＳ Ｐゴシック" charset="0"/>
              </a:rPr>
              <a:t>3</a:t>
            </a:r>
            <a:r>
              <a:rPr lang="en-US" sz="2400">
                <a:latin typeface="Arial" charset="0"/>
                <a:ea typeface="ＭＳ Ｐゴシック" charset="0"/>
              </a:rPr>
              <a:t> = 7</a:t>
            </a:r>
          </a:p>
          <a:p>
            <a:pPr>
              <a:spcBef>
                <a:spcPct val="50000"/>
              </a:spcBef>
              <a:defRPr/>
            </a:pPr>
            <a:r>
              <a:rPr lang="en-US" sz="2400">
                <a:latin typeface="Arial" charset="0"/>
                <a:ea typeface="ＭＳ Ｐゴシック" charset="0"/>
              </a:rPr>
              <a:t>z</a:t>
            </a:r>
            <a:r>
              <a:rPr lang="en-US" sz="2400" baseline="-25000">
                <a:latin typeface="Arial" charset="0"/>
                <a:ea typeface="ＭＳ Ｐゴシック" charset="0"/>
              </a:rPr>
              <a:t>4</a:t>
            </a:r>
            <a:r>
              <a:rPr lang="en-US" sz="2400">
                <a:latin typeface="Arial" charset="0"/>
                <a:ea typeface="ＭＳ Ｐゴシック" charset="0"/>
              </a:rPr>
              <a:t> = 9</a:t>
            </a:r>
          </a:p>
        </p:txBody>
      </p:sp>
      <p:sp>
        <p:nvSpPr>
          <p:cNvPr id="94214" name="Text Box 6">
            <a:extLst>
              <a:ext uri="{FF2B5EF4-FFF2-40B4-BE49-F238E27FC236}">
                <a16:creationId xmlns:a16="http://schemas.microsoft.com/office/drawing/2014/main" id="{F3E75988-99CB-8D41-B192-4DB9A60C8C05}"/>
              </a:ext>
            </a:extLst>
          </p:cNvPr>
          <p:cNvSpPr txBox="1">
            <a:spLocks noChangeArrowheads="1"/>
          </p:cNvSpPr>
          <p:nvPr/>
        </p:nvSpPr>
        <p:spPr bwMode="auto">
          <a:xfrm>
            <a:off x="4191000" y="4800600"/>
            <a:ext cx="1981200" cy="5191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800">
                <a:latin typeface="Arial" charset="0"/>
                <a:ea typeface="ＭＳ Ｐゴシック" charset="0"/>
              </a:rPr>
              <a:t>Z</a:t>
            </a:r>
            <a:r>
              <a:rPr lang="en-US" sz="2800" baseline="-25000">
                <a:latin typeface="Arial" charset="0"/>
                <a:ea typeface="ＭＳ Ｐゴシック" charset="0"/>
              </a:rPr>
              <a:t>24 </a:t>
            </a:r>
            <a:r>
              <a:rPr lang="en-US" sz="2800">
                <a:latin typeface="Arial" charset="0"/>
                <a:ea typeface="ＭＳ Ｐゴシック" charset="0"/>
              </a:rPr>
              <a:t>=</a:t>
            </a:r>
            <a:endParaRPr lang="en-US" sz="2800" baseline="-25000">
              <a:latin typeface="Arial" charset="0"/>
              <a:ea typeface="ＭＳ Ｐゴシック"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421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42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4213" grpId="0"/>
      <p:bldP spid="9421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5" name="Picture 17">
            <a:extLst>
              <a:ext uri="{FF2B5EF4-FFF2-40B4-BE49-F238E27FC236}">
                <a16:creationId xmlns:a16="http://schemas.microsoft.com/office/drawing/2014/main" id="{01529AB3-64EC-A649-8BF4-5EF73BE6B9C4}"/>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4114800"/>
            <a:ext cx="4140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36" name="Rectangle 4">
            <a:extLst>
              <a:ext uri="{FF2B5EF4-FFF2-40B4-BE49-F238E27FC236}">
                <a16:creationId xmlns:a16="http://schemas.microsoft.com/office/drawing/2014/main" id="{F9A115F4-D8B4-0741-90FE-EE6374D5FCE0}"/>
              </a:ext>
            </a:extLst>
          </p:cNvPr>
          <p:cNvSpPr>
            <a:spLocks noChangeArrowheads="1"/>
          </p:cNvSpPr>
          <p:nvPr/>
        </p:nvSpPr>
        <p:spPr bwMode="auto">
          <a:xfrm>
            <a:off x="4572000" y="4724400"/>
            <a:ext cx="4419600" cy="304800"/>
          </a:xfrm>
          <a:prstGeom prst="rect">
            <a:avLst/>
          </a:prstGeom>
          <a:noFill/>
          <a:ln w="9525">
            <a:solidFill>
              <a:srgbClr val="FF00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8437" name="Line 5">
            <a:extLst>
              <a:ext uri="{FF2B5EF4-FFF2-40B4-BE49-F238E27FC236}">
                <a16:creationId xmlns:a16="http://schemas.microsoft.com/office/drawing/2014/main" id="{B7CAA0F3-2C35-8541-9863-695CF0E04F35}"/>
              </a:ext>
            </a:extLst>
          </p:cNvPr>
          <p:cNvSpPr>
            <a:spLocks noChangeShapeType="1"/>
          </p:cNvSpPr>
          <p:nvPr/>
        </p:nvSpPr>
        <p:spPr bwMode="auto">
          <a:xfrm>
            <a:off x="1600200" y="1295400"/>
            <a:ext cx="0" cy="304800"/>
          </a:xfrm>
          <a:prstGeom prst="line">
            <a:avLst/>
          </a:prstGeom>
          <a:noFill/>
          <a:ln w="28575">
            <a:solidFill>
              <a:srgbClr val="0000FF"/>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8439" name="Text Box 7">
            <a:extLst>
              <a:ext uri="{FF2B5EF4-FFF2-40B4-BE49-F238E27FC236}">
                <a16:creationId xmlns:a16="http://schemas.microsoft.com/office/drawing/2014/main" id="{0A7C1EEE-EEC8-2D49-B257-23C5C584787D}"/>
              </a:ext>
            </a:extLst>
          </p:cNvPr>
          <p:cNvSpPr txBox="1">
            <a:spLocks noChangeArrowheads="1"/>
          </p:cNvSpPr>
          <p:nvPr/>
        </p:nvSpPr>
        <p:spPr bwMode="auto">
          <a:xfrm>
            <a:off x="1447800" y="838200"/>
            <a:ext cx="3810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i</a:t>
            </a:r>
          </a:p>
        </p:txBody>
      </p:sp>
      <p:grpSp>
        <p:nvGrpSpPr>
          <p:cNvPr id="26629" name="Group 9">
            <a:extLst>
              <a:ext uri="{FF2B5EF4-FFF2-40B4-BE49-F238E27FC236}">
                <a16:creationId xmlns:a16="http://schemas.microsoft.com/office/drawing/2014/main" id="{996A5AE8-6284-834E-9AA2-1190C5A46423}"/>
              </a:ext>
            </a:extLst>
          </p:cNvPr>
          <p:cNvGrpSpPr>
            <a:grpSpLocks/>
          </p:cNvGrpSpPr>
          <p:nvPr/>
        </p:nvGrpSpPr>
        <p:grpSpPr bwMode="auto">
          <a:xfrm>
            <a:off x="1828800" y="838200"/>
            <a:ext cx="381000" cy="762000"/>
            <a:chOff x="1152" y="528"/>
            <a:chExt cx="240" cy="480"/>
          </a:xfrm>
        </p:grpSpPr>
        <p:sp>
          <p:nvSpPr>
            <p:cNvPr id="18438" name="Line 6">
              <a:extLst>
                <a:ext uri="{FF2B5EF4-FFF2-40B4-BE49-F238E27FC236}">
                  <a16:creationId xmlns:a16="http://schemas.microsoft.com/office/drawing/2014/main" id="{975528A7-7435-7645-BDC3-15E4E58B9D5E}"/>
                </a:ext>
              </a:extLst>
            </p:cNvPr>
            <p:cNvSpPr>
              <a:spLocks noChangeShapeType="1"/>
            </p:cNvSpPr>
            <p:nvPr/>
          </p:nvSpPr>
          <p:spPr bwMode="auto">
            <a:xfrm>
              <a:off x="1248" y="816"/>
              <a:ext cx="0" cy="192"/>
            </a:xfrm>
            <a:prstGeom prst="line">
              <a:avLst/>
            </a:prstGeom>
            <a:noFill/>
            <a:ln w="28575">
              <a:solidFill>
                <a:srgbClr val="00FF00"/>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8440" name="Text Box 8">
              <a:extLst>
                <a:ext uri="{FF2B5EF4-FFF2-40B4-BE49-F238E27FC236}">
                  <a16:creationId xmlns:a16="http://schemas.microsoft.com/office/drawing/2014/main" id="{93E2508F-BA4F-074B-BB3A-7C640FCBB950}"/>
                </a:ext>
              </a:extLst>
            </p:cNvPr>
            <p:cNvSpPr txBox="1">
              <a:spLocks noChangeArrowheads="1"/>
            </p:cNvSpPr>
            <p:nvPr/>
          </p:nvSpPr>
          <p:spPr bwMode="auto">
            <a:xfrm>
              <a:off x="1152" y="528"/>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j</a:t>
              </a:r>
            </a:p>
          </p:txBody>
        </p:sp>
      </p:grpSp>
      <p:sp>
        <p:nvSpPr>
          <p:cNvPr id="18442" name="Text Box 10">
            <a:extLst>
              <a:ext uri="{FF2B5EF4-FFF2-40B4-BE49-F238E27FC236}">
                <a16:creationId xmlns:a16="http://schemas.microsoft.com/office/drawing/2014/main" id="{88F34454-6804-E94A-B845-069BEDF58408}"/>
              </a:ext>
            </a:extLst>
          </p:cNvPr>
          <p:cNvSpPr txBox="1">
            <a:spLocks noChangeArrowheads="1"/>
          </p:cNvSpPr>
          <p:nvPr/>
        </p:nvSpPr>
        <p:spPr bwMode="auto">
          <a:xfrm>
            <a:off x="1219200" y="1600200"/>
            <a:ext cx="4724400" cy="57943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3200"/>
              <a:t>… 5  7  1  2  8  4  3  6 …</a:t>
            </a:r>
          </a:p>
        </p:txBody>
      </p:sp>
      <p:grpSp>
        <p:nvGrpSpPr>
          <p:cNvPr id="26631" name="Group 11">
            <a:extLst>
              <a:ext uri="{FF2B5EF4-FFF2-40B4-BE49-F238E27FC236}">
                <a16:creationId xmlns:a16="http://schemas.microsoft.com/office/drawing/2014/main" id="{6B0BE40C-8E4E-9047-A308-B1C02A292F63}"/>
              </a:ext>
            </a:extLst>
          </p:cNvPr>
          <p:cNvGrpSpPr>
            <a:grpSpLocks/>
          </p:cNvGrpSpPr>
          <p:nvPr/>
        </p:nvGrpSpPr>
        <p:grpSpPr bwMode="auto">
          <a:xfrm>
            <a:off x="1828800" y="2209800"/>
            <a:ext cx="381000" cy="747713"/>
            <a:chOff x="1152" y="1392"/>
            <a:chExt cx="240" cy="471"/>
          </a:xfrm>
        </p:grpSpPr>
        <p:sp>
          <p:nvSpPr>
            <p:cNvPr id="18444" name="Line 12">
              <a:extLst>
                <a:ext uri="{FF2B5EF4-FFF2-40B4-BE49-F238E27FC236}">
                  <a16:creationId xmlns:a16="http://schemas.microsoft.com/office/drawing/2014/main" id="{EF33BF59-8386-1E4E-8921-B22A320BA61C}"/>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8445" name="Text Box 13">
              <a:extLst>
                <a:ext uri="{FF2B5EF4-FFF2-40B4-BE49-F238E27FC236}">
                  <a16:creationId xmlns:a16="http://schemas.microsoft.com/office/drawing/2014/main" id="{D0C9AF29-33D5-3242-9B03-A56E41636A6B}"/>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p</a:t>
              </a:r>
            </a:p>
          </p:txBody>
        </p:sp>
      </p:grpSp>
      <p:grpSp>
        <p:nvGrpSpPr>
          <p:cNvPr id="26632" name="Group 14">
            <a:extLst>
              <a:ext uri="{FF2B5EF4-FFF2-40B4-BE49-F238E27FC236}">
                <a16:creationId xmlns:a16="http://schemas.microsoft.com/office/drawing/2014/main" id="{A1E7BE4E-0799-6D47-AEAE-46C5B33F6FFD}"/>
              </a:ext>
            </a:extLst>
          </p:cNvPr>
          <p:cNvGrpSpPr>
            <a:grpSpLocks/>
          </p:cNvGrpSpPr>
          <p:nvPr/>
        </p:nvGrpSpPr>
        <p:grpSpPr bwMode="auto">
          <a:xfrm>
            <a:off x="4953000" y="2209800"/>
            <a:ext cx="381000" cy="747713"/>
            <a:chOff x="1152" y="1392"/>
            <a:chExt cx="240" cy="471"/>
          </a:xfrm>
        </p:grpSpPr>
        <p:sp>
          <p:nvSpPr>
            <p:cNvPr id="18447" name="Line 15">
              <a:extLst>
                <a:ext uri="{FF2B5EF4-FFF2-40B4-BE49-F238E27FC236}">
                  <a16:creationId xmlns:a16="http://schemas.microsoft.com/office/drawing/2014/main" id="{FC649B15-417D-F045-ADD3-F89DC142E348}"/>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8448" name="Text Box 16">
              <a:extLst>
                <a:ext uri="{FF2B5EF4-FFF2-40B4-BE49-F238E27FC236}">
                  <a16:creationId xmlns:a16="http://schemas.microsoft.com/office/drawing/2014/main" id="{A3912B3F-0311-634E-BE10-B7BFA66E6E10}"/>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r</a:t>
              </a:r>
            </a:p>
          </p:txBody>
        </p:sp>
      </p:gr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96258" name="Rectangle 2">
            <a:extLst>
              <a:ext uri="{FF2B5EF4-FFF2-40B4-BE49-F238E27FC236}">
                <a16:creationId xmlns:a16="http://schemas.microsoft.com/office/drawing/2014/main" id="{DEF5B6E4-438E-214B-880B-EEF2EC99EAD9}"/>
              </a:ext>
            </a:extLst>
          </p:cNvPr>
          <p:cNvSpPr>
            <a:spLocks noGrp="1" noChangeArrowheads="1"/>
          </p:cNvSpPr>
          <p:nvPr>
            <p:ph type="title"/>
          </p:nvPr>
        </p:nvSpPr>
        <p:spPr/>
        <p:txBody>
          <a:bodyPr/>
          <a:lstStyle/>
          <a:p>
            <a:pPr eaLnBrk="1" hangingPunct="1">
              <a:defRPr/>
            </a:pPr>
            <a:r>
              <a:rPr lang="en-US">
                <a:cs typeface="+mj-cs"/>
              </a:rPr>
              <a:t>Counting the number of comparisons</a:t>
            </a:r>
          </a:p>
        </p:txBody>
      </p:sp>
      <p:sp>
        <p:nvSpPr>
          <p:cNvPr id="96259" name="Rectangle 3">
            <a:extLst>
              <a:ext uri="{FF2B5EF4-FFF2-40B4-BE49-F238E27FC236}">
                <a16:creationId xmlns:a16="http://schemas.microsoft.com/office/drawing/2014/main" id="{4B649C69-803D-F94E-8027-8F98F59167D8}"/>
              </a:ext>
            </a:extLst>
          </p:cNvPr>
          <p:cNvSpPr>
            <a:spLocks noGrp="1" noChangeArrowheads="1"/>
          </p:cNvSpPr>
          <p:nvPr>
            <p:ph type="body" idx="1"/>
          </p:nvPr>
        </p:nvSpPr>
        <p:spPr>
          <a:xfrm>
            <a:off x="457200" y="1719263"/>
            <a:ext cx="8229600" cy="1633537"/>
          </a:xfrm>
        </p:spPr>
        <p:txBody>
          <a:bodyPr/>
          <a:lstStyle/>
          <a:p>
            <a:pPr marL="0" indent="0" eaLnBrk="1" hangingPunct="1">
              <a:buFont typeface="Wingdings" pitchFamily="2" charset="2"/>
              <a:buNone/>
            </a:pPr>
            <a:r>
              <a:rPr lang="en-US" altLang="en-US" sz="2800"/>
              <a:t>Let z</a:t>
            </a:r>
            <a:r>
              <a:rPr lang="en-US" altLang="en-US" sz="2800" baseline="-25000"/>
              <a:t>i</a:t>
            </a:r>
            <a:r>
              <a:rPr lang="en-US" altLang="en-US" sz="2800"/>
              <a:t> of z</a:t>
            </a:r>
            <a:r>
              <a:rPr lang="en-US" altLang="en-US" sz="2800" baseline="-25000"/>
              <a:t>1</a:t>
            </a:r>
            <a:r>
              <a:rPr lang="en-US" altLang="en-US" sz="2800"/>
              <a:t>, z</a:t>
            </a:r>
            <a:r>
              <a:rPr lang="en-US" altLang="en-US" sz="2800" baseline="-25000"/>
              <a:t>2</a:t>
            </a:r>
            <a:r>
              <a:rPr lang="en-US" altLang="en-US" sz="2800"/>
              <a:t>,…, z</a:t>
            </a:r>
            <a:r>
              <a:rPr lang="en-US" altLang="en-US" sz="2800" baseline="-25000"/>
              <a:t>n</a:t>
            </a:r>
            <a:r>
              <a:rPr lang="en-US" altLang="en-US" sz="2800"/>
              <a:t> be the </a:t>
            </a:r>
            <a:r>
              <a:rPr lang="en-US" altLang="en-US" sz="2800" i="1"/>
              <a:t>i </a:t>
            </a:r>
            <a:r>
              <a:rPr lang="en-US" altLang="en-US" sz="2800"/>
              <a:t>th smallest element</a:t>
            </a:r>
          </a:p>
          <a:p>
            <a:pPr marL="0" indent="0" eaLnBrk="1" hangingPunct="1">
              <a:buFont typeface="Wingdings" pitchFamily="2" charset="2"/>
              <a:buNone/>
            </a:pPr>
            <a:endParaRPr lang="en-US" altLang="en-US" sz="2800"/>
          </a:p>
          <a:p>
            <a:pPr marL="0" indent="0" eaLnBrk="1" hangingPunct="1">
              <a:buFont typeface="Wingdings" pitchFamily="2" charset="2"/>
              <a:buNone/>
            </a:pPr>
            <a:r>
              <a:rPr lang="en-US" altLang="en-US" sz="2800"/>
              <a:t>Let Z</a:t>
            </a:r>
            <a:r>
              <a:rPr lang="en-US" altLang="en-US" sz="2800" baseline="-25000"/>
              <a:t>ij</a:t>
            </a:r>
            <a:r>
              <a:rPr lang="en-US" altLang="en-US" sz="2800"/>
              <a:t> be the set of elements Z</a:t>
            </a:r>
            <a:r>
              <a:rPr lang="en-US" altLang="en-US" sz="2800" baseline="-25000"/>
              <a:t>ij</a:t>
            </a:r>
            <a:r>
              <a:rPr lang="en-US" altLang="en-US" sz="2800"/>
              <a:t>= z</a:t>
            </a:r>
            <a:r>
              <a:rPr lang="en-US" altLang="en-US" sz="2800" baseline="-25000"/>
              <a:t>i</a:t>
            </a:r>
            <a:r>
              <a:rPr lang="en-US" altLang="en-US" sz="2800"/>
              <a:t>, z</a:t>
            </a:r>
            <a:r>
              <a:rPr lang="en-US" altLang="en-US" sz="2800" baseline="-25000"/>
              <a:t>i+1</a:t>
            </a:r>
            <a:r>
              <a:rPr lang="en-US" altLang="en-US" sz="2800"/>
              <a:t>,…, z</a:t>
            </a:r>
            <a:r>
              <a:rPr lang="en-US" altLang="en-US" sz="2800" baseline="-25000"/>
              <a:t>j</a:t>
            </a:r>
            <a:endParaRPr lang="en-US" altLang="en-US" sz="2800"/>
          </a:p>
          <a:p>
            <a:pPr marL="0" indent="0" eaLnBrk="1" hangingPunct="1">
              <a:buFont typeface="Wingdings" pitchFamily="2" charset="2"/>
              <a:buNone/>
            </a:pPr>
            <a:endParaRPr lang="en-US" altLang="en-US" sz="2800"/>
          </a:p>
          <a:p>
            <a:pPr marL="0" indent="0" eaLnBrk="1" hangingPunct="1">
              <a:buFont typeface="Wingdings" pitchFamily="2" charset="2"/>
              <a:buNone/>
            </a:pPr>
            <a:endParaRPr lang="en-US" altLang="en-US" sz="2800"/>
          </a:p>
        </p:txBody>
      </p:sp>
      <p:sp>
        <p:nvSpPr>
          <p:cNvPr id="96260" name="Text Box 4">
            <a:extLst>
              <a:ext uri="{FF2B5EF4-FFF2-40B4-BE49-F238E27FC236}">
                <a16:creationId xmlns:a16="http://schemas.microsoft.com/office/drawing/2014/main" id="{1926E40D-18A5-E747-9030-09E48D8AA137}"/>
              </a:ext>
            </a:extLst>
          </p:cNvPr>
          <p:cNvSpPr txBox="1">
            <a:spLocks noChangeArrowheads="1"/>
          </p:cNvSpPr>
          <p:nvPr/>
        </p:nvSpPr>
        <p:spPr bwMode="auto">
          <a:xfrm>
            <a:off x="2209800" y="3505200"/>
            <a:ext cx="3810000" cy="6413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3600">
                <a:latin typeface="Arial" charset="0"/>
                <a:ea typeface="ＭＳ Ｐゴシック" charset="0"/>
              </a:rPr>
              <a:t>A = [3, 9, 7, 2]</a:t>
            </a:r>
          </a:p>
        </p:txBody>
      </p:sp>
      <p:sp>
        <p:nvSpPr>
          <p:cNvPr id="96261" name="Text Box 5">
            <a:extLst>
              <a:ext uri="{FF2B5EF4-FFF2-40B4-BE49-F238E27FC236}">
                <a16:creationId xmlns:a16="http://schemas.microsoft.com/office/drawing/2014/main" id="{CF197E37-4035-8D49-AA7F-1A43C1D71B37}"/>
              </a:ext>
            </a:extLst>
          </p:cNvPr>
          <p:cNvSpPr txBox="1">
            <a:spLocks noChangeArrowheads="1"/>
          </p:cNvSpPr>
          <p:nvPr/>
        </p:nvSpPr>
        <p:spPr bwMode="auto">
          <a:xfrm>
            <a:off x="1066800" y="4343400"/>
            <a:ext cx="1219200" cy="210026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400">
                <a:latin typeface="Arial" charset="0"/>
                <a:ea typeface="ＭＳ Ｐゴシック" charset="0"/>
              </a:rPr>
              <a:t>z</a:t>
            </a:r>
            <a:r>
              <a:rPr lang="en-US" sz="2400" baseline="-25000">
                <a:latin typeface="Arial" charset="0"/>
                <a:ea typeface="ＭＳ Ｐゴシック" charset="0"/>
              </a:rPr>
              <a:t>1</a:t>
            </a:r>
            <a:r>
              <a:rPr lang="en-US" sz="2400">
                <a:latin typeface="Arial" charset="0"/>
                <a:ea typeface="ＭＳ Ｐゴシック" charset="0"/>
              </a:rPr>
              <a:t> = 2</a:t>
            </a:r>
          </a:p>
          <a:p>
            <a:pPr>
              <a:spcBef>
                <a:spcPct val="50000"/>
              </a:spcBef>
              <a:defRPr/>
            </a:pPr>
            <a:r>
              <a:rPr lang="en-US" sz="2400">
                <a:latin typeface="Arial" charset="0"/>
                <a:ea typeface="ＭＳ Ｐゴシック" charset="0"/>
              </a:rPr>
              <a:t>z</a:t>
            </a:r>
            <a:r>
              <a:rPr lang="en-US" sz="2400" baseline="-25000">
                <a:latin typeface="Arial" charset="0"/>
                <a:ea typeface="ＭＳ Ｐゴシック" charset="0"/>
              </a:rPr>
              <a:t>2</a:t>
            </a:r>
            <a:r>
              <a:rPr lang="en-US" sz="2400">
                <a:latin typeface="Arial" charset="0"/>
                <a:ea typeface="ＭＳ Ｐゴシック" charset="0"/>
              </a:rPr>
              <a:t> = 3</a:t>
            </a:r>
          </a:p>
          <a:p>
            <a:pPr>
              <a:spcBef>
                <a:spcPct val="50000"/>
              </a:spcBef>
              <a:defRPr/>
            </a:pPr>
            <a:r>
              <a:rPr lang="en-US" sz="2400">
                <a:latin typeface="Arial" charset="0"/>
                <a:ea typeface="ＭＳ Ｐゴシック" charset="0"/>
              </a:rPr>
              <a:t>z</a:t>
            </a:r>
            <a:r>
              <a:rPr lang="en-US" sz="2400" baseline="-25000">
                <a:latin typeface="Arial" charset="0"/>
                <a:ea typeface="ＭＳ Ｐゴシック" charset="0"/>
              </a:rPr>
              <a:t>3</a:t>
            </a:r>
            <a:r>
              <a:rPr lang="en-US" sz="2400">
                <a:latin typeface="Arial" charset="0"/>
                <a:ea typeface="ＭＳ Ｐゴシック" charset="0"/>
              </a:rPr>
              <a:t> = 7</a:t>
            </a:r>
          </a:p>
          <a:p>
            <a:pPr>
              <a:spcBef>
                <a:spcPct val="50000"/>
              </a:spcBef>
              <a:defRPr/>
            </a:pPr>
            <a:r>
              <a:rPr lang="en-US" sz="2400">
                <a:latin typeface="Arial" charset="0"/>
                <a:ea typeface="ＭＳ Ｐゴシック" charset="0"/>
              </a:rPr>
              <a:t>z</a:t>
            </a:r>
            <a:r>
              <a:rPr lang="en-US" sz="2400" baseline="-25000">
                <a:latin typeface="Arial" charset="0"/>
                <a:ea typeface="ＭＳ Ｐゴシック" charset="0"/>
              </a:rPr>
              <a:t>4</a:t>
            </a:r>
            <a:r>
              <a:rPr lang="en-US" sz="2400">
                <a:latin typeface="Arial" charset="0"/>
                <a:ea typeface="ＭＳ Ｐゴシック" charset="0"/>
              </a:rPr>
              <a:t> = 9</a:t>
            </a:r>
          </a:p>
        </p:txBody>
      </p:sp>
      <p:sp>
        <p:nvSpPr>
          <p:cNvPr id="96262" name="Text Box 6">
            <a:extLst>
              <a:ext uri="{FF2B5EF4-FFF2-40B4-BE49-F238E27FC236}">
                <a16:creationId xmlns:a16="http://schemas.microsoft.com/office/drawing/2014/main" id="{AA994B82-FE59-E14D-98B7-EF6F9B35AB1C}"/>
              </a:ext>
            </a:extLst>
          </p:cNvPr>
          <p:cNvSpPr txBox="1">
            <a:spLocks noChangeArrowheads="1"/>
          </p:cNvSpPr>
          <p:nvPr/>
        </p:nvSpPr>
        <p:spPr bwMode="auto">
          <a:xfrm>
            <a:off x="4191000" y="4800600"/>
            <a:ext cx="3124200" cy="5191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800">
                <a:latin typeface="Arial" charset="0"/>
                <a:ea typeface="ＭＳ Ｐゴシック" charset="0"/>
              </a:rPr>
              <a:t>Z</a:t>
            </a:r>
            <a:r>
              <a:rPr lang="en-US" sz="2800" baseline="-25000">
                <a:latin typeface="Arial" charset="0"/>
                <a:ea typeface="ＭＳ Ｐゴシック" charset="0"/>
              </a:rPr>
              <a:t>24 </a:t>
            </a:r>
            <a:r>
              <a:rPr lang="en-US" sz="2800">
                <a:latin typeface="Arial" charset="0"/>
                <a:ea typeface="ＭＳ Ｐゴシック" charset="0"/>
              </a:rPr>
              <a:t>= [3, 7, 9]</a:t>
            </a:r>
            <a:endParaRPr lang="en-US" sz="2800" baseline="-25000">
              <a:latin typeface="Arial" charset="0"/>
              <a:ea typeface="ＭＳ Ｐゴシック" charset="0"/>
            </a:endParaRP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95234" name="Rectangle 2">
            <a:extLst>
              <a:ext uri="{FF2B5EF4-FFF2-40B4-BE49-F238E27FC236}">
                <a16:creationId xmlns:a16="http://schemas.microsoft.com/office/drawing/2014/main" id="{0E398BF2-F557-4C4A-8B6C-C774641AC220}"/>
              </a:ext>
            </a:extLst>
          </p:cNvPr>
          <p:cNvSpPr>
            <a:spLocks noGrp="1" noChangeArrowheads="1"/>
          </p:cNvSpPr>
          <p:nvPr>
            <p:ph type="title"/>
          </p:nvPr>
        </p:nvSpPr>
        <p:spPr/>
        <p:txBody>
          <a:bodyPr/>
          <a:lstStyle/>
          <a:p>
            <a:pPr eaLnBrk="1" hangingPunct="1">
              <a:defRPr/>
            </a:pPr>
            <a:r>
              <a:rPr lang="en-US">
                <a:cs typeface="+mj-cs"/>
              </a:rPr>
              <a:t>Counting comparisons</a:t>
            </a:r>
          </a:p>
        </p:txBody>
      </p:sp>
      <p:graphicFrame>
        <p:nvGraphicFramePr>
          <p:cNvPr id="92162" name="Object 4">
            <a:extLst>
              <a:ext uri="{FF2B5EF4-FFF2-40B4-BE49-F238E27FC236}">
                <a16:creationId xmlns:a16="http://schemas.microsoft.com/office/drawing/2014/main" id="{0BC468C3-92AB-0E42-AC88-2A590804E600}"/>
              </a:ext>
            </a:extLst>
          </p:cNvPr>
          <p:cNvGraphicFramePr>
            <a:graphicFrameLocks noChangeAspect="1"/>
          </p:cNvGraphicFramePr>
          <p:nvPr/>
        </p:nvGraphicFramePr>
        <p:xfrm>
          <a:off x="609600" y="1676400"/>
          <a:ext cx="7086600" cy="858838"/>
        </p:xfrm>
        <a:graphic>
          <a:graphicData uri="http://schemas.openxmlformats.org/presentationml/2006/ole">
            <mc:AlternateContent xmlns:mc="http://schemas.openxmlformats.org/markup-compatibility/2006">
              <mc:Choice xmlns:v="urn:schemas-microsoft-com:vml" Requires="v">
                <p:oleObj name="Equation" r:id="rId2" imgW="86893400" imgH="10528300" progId="Equation.3">
                  <p:embed/>
                </p:oleObj>
              </mc:Choice>
              <mc:Fallback>
                <p:oleObj name="Equation" r:id="rId2" imgW="86893400" imgH="10528300" progId="Equation.3">
                  <p:embed/>
                  <p:pic>
                    <p:nvPicPr>
                      <p:cNvPr id="0"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1676400"/>
                        <a:ext cx="7086600" cy="8588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95237" name="Text Box 5">
            <a:extLst>
              <a:ext uri="{FF2B5EF4-FFF2-40B4-BE49-F238E27FC236}">
                <a16:creationId xmlns:a16="http://schemas.microsoft.com/office/drawing/2014/main" id="{0BDF8FB3-D492-BF4A-9E5B-4AC45875DD99}"/>
              </a:ext>
            </a:extLst>
          </p:cNvPr>
          <p:cNvSpPr txBox="1">
            <a:spLocks noChangeArrowheads="1"/>
          </p:cNvSpPr>
          <p:nvPr/>
        </p:nvSpPr>
        <p:spPr bwMode="auto">
          <a:xfrm>
            <a:off x="914400" y="2514600"/>
            <a:ext cx="30480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solidFill>
                  <a:srgbClr val="0000FF"/>
                </a:solidFill>
                <a:latin typeface="Arial" charset="0"/>
                <a:ea typeface="ＭＳ Ｐゴシック" charset="0"/>
              </a:rPr>
              <a:t>(indicator random variable)</a:t>
            </a:r>
          </a:p>
        </p:txBody>
      </p:sp>
      <p:sp>
        <p:nvSpPr>
          <p:cNvPr id="95238" name="Rectangle 6">
            <a:extLst>
              <a:ext uri="{FF2B5EF4-FFF2-40B4-BE49-F238E27FC236}">
                <a16:creationId xmlns:a16="http://schemas.microsoft.com/office/drawing/2014/main" id="{3D125C86-CD9D-3C44-85D9-7FB207EBA3C5}"/>
              </a:ext>
            </a:extLst>
          </p:cNvPr>
          <p:cNvSpPr>
            <a:spLocks noGrp="1" noChangeArrowheads="1"/>
          </p:cNvSpPr>
          <p:nvPr>
            <p:ph type="body" idx="1"/>
          </p:nvPr>
        </p:nvSpPr>
        <p:spPr>
          <a:xfrm>
            <a:off x="457200" y="3124200"/>
            <a:ext cx="8229600" cy="1219200"/>
          </a:xfrm>
        </p:spPr>
        <p:txBody>
          <a:bodyPr/>
          <a:lstStyle/>
          <a:p>
            <a:pPr marL="0" indent="0" eaLnBrk="1" hangingPunct="1">
              <a:buNone/>
              <a:defRPr/>
            </a:pPr>
            <a:r>
              <a:rPr lang="en-US" dirty="0">
                <a:solidFill>
                  <a:srgbClr val="FF0000"/>
                </a:solidFill>
                <a:cs typeface="+mn-cs"/>
              </a:rPr>
              <a:t>How many times can </a:t>
            </a:r>
            <a:r>
              <a:rPr lang="en-US" i="1" dirty="0" err="1">
                <a:solidFill>
                  <a:srgbClr val="FF0000"/>
                </a:solidFill>
                <a:cs typeface="+mn-cs"/>
              </a:rPr>
              <a:t>z</a:t>
            </a:r>
            <a:r>
              <a:rPr lang="en-US" i="1" baseline="-25000" dirty="0" err="1">
                <a:solidFill>
                  <a:srgbClr val="FF0000"/>
                </a:solidFill>
                <a:cs typeface="+mn-cs"/>
              </a:rPr>
              <a:t>i</a:t>
            </a:r>
            <a:r>
              <a:rPr lang="en-US" dirty="0">
                <a:solidFill>
                  <a:srgbClr val="FF0000"/>
                </a:solidFill>
                <a:cs typeface="+mn-cs"/>
              </a:rPr>
              <a:t> be compared to </a:t>
            </a:r>
            <a:r>
              <a:rPr lang="en-US" i="1" dirty="0" err="1">
                <a:solidFill>
                  <a:srgbClr val="FF0000"/>
                </a:solidFill>
                <a:cs typeface="+mn-cs"/>
              </a:rPr>
              <a:t>z</a:t>
            </a:r>
            <a:r>
              <a:rPr lang="en-US" i="1" baseline="-25000" dirty="0" err="1">
                <a:solidFill>
                  <a:srgbClr val="FF0000"/>
                </a:solidFill>
                <a:cs typeface="+mn-cs"/>
              </a:rPr>
              <a:t>j</a:t>
            </a:r>
            <a:r>
              <a:rPr lang="en-US" dirty="0">
                <a:solidFill>
                  <a:srgbClr val="FF0000"/>
                </a:solidFill>
                <a:cs typeface="+mn-cs"/>
              </a:rPr>
              <a:t>?</a:t>
            </a:r>
          </a:p>
          <a:p>
            <a:pPr marL="0" indent="0" eaLnBrk="1" hangingPunct="1">
              <a:buNone/>
              <a:defRPr/>
            </a:pPr>
            <a:endParaRPr lang="en-US" dirty="0">
              <a:cs typeface="+mn-cs"/>
            </a:endParaRPr>
          </a:p>
          <a:p>
            <a:pPr marL="0" indent="0" eaLnBrk="1" hangingPunct="1">
              <a:buNone/>
              <a:defRPr/>
            </a:pPr>
            <a:r>
              <a:rPr lang="en-US" dirty="0">
                <a:solidFill>
                  <a:srgbClr val="0070C0"/>
                </a:solidFill>
                <a:cs typeface="+mn-cs"/>
              </a:rPr>
              <a:t>At most once.  </a:t>
            </a:r>
            <a:r>
              <a:rPr lang="en-US" dirty="0">
                <a:solidFill>
                  <a:srgbClr val="FF0000"/>
                </a:solidFill>
                <a:cs typeface="+mn-cs"/>
              </a:rPr>
              <a:t>Why?</a:t>
            </a:r>
          </a:p>
        </p:txBody>
      </p:sp>
      <p:sp>
        <p:nvSpPr>
          <p:cNvPr id="95239" name="Text Box 7">
            <a:extLst>
              <a:ext uri="{FF2B5EF4-FFF2-40B4-BE49-F238E27FC236}">
                <a16:creationId xmlns:a16="http://schemas.microsoft.com/office/drawing/2014/main" id="{2E972E26-9A9C-5A4B-A7E9-BA7B5EBFE6B7}"/>
              </a:ext>
            </a:extLst>
          </p:cNvPr>
          <p:cNvSpPr txBox="1">
            <a:spLocks noChangeArrowheads="1"/>
          </p:cNvSpPr>
          <p:nvPr/>
        </p:nvSpPr>
        <p:spPr bwMode="auto">
          <a:xfrm>
            <a:off x="2041525" y="4989513"/>
            <a:ext cx="18415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defRPr/>
            </a:pPr>
            <a:endParaRPr lang="en-US">
              <a:latin typeface="Arial" charset="0"/>
              <a:ea typeface="ＭＳ Ｐゴシック" charset="0"/>
            </a:endParaRPr>
          </a:p>
        </p:txBody>
      </p:sp>
      <p:graphicFrame>
        <p:nvGraphicFramePr>
          <p:cNvPr id="95240" name="Object 8">
            <a:extLst>
              <a:ext uri="{FF2B5EF4-FFF2-40B4-BE49-F238E27FC236}">
                <a16:creationId xmlns:a16="http://schemas.microsoft.com/office/drawing/2014/main" id="{FE303907-8886-0D48-AE0C-53C255927F1E}"/>
              </a:ext>
            </a:extLst>
          </p:cNvPr>
          <p:cNvGraphicFramePr>
            <a:graphicFrameLocks noChangeAspect="1"/>
          </p:cNvGraphicFramePr>
          <p:nvPr/>
        </p:nvGraphicFramePr>
        <p:xfrm>
          <a:off x="3733800" y="5029200"/>
          <a:ext cx="3733800" cy="933450"/>
        </p:xfrm>
        <a:graphic>
          <a:graphicData uri="http://schemas.openxmlformats.org/presentationml/2006/ole">
            <mc:AlternateContent xmlns:mc="http://schemas.openxmlformats.org/markup-compatibility/2006">
              <mc:Choice xmlns:v="urn:schemas-microsoft-com:vml" Requires="v">
                <p:oleObj name="Equation" r:id="rId4" imgW="28092400" imgH="7023100" progId="Equation.3">
                  <p:embed/>
                </p:oleObj>
              </mc:Choice>
              <mc:Fallback>
                <p:oleObj name="Equation" r:id="rId4" imgW="28092400" imgH="7023100" progId="Equation.3">
                  <p:embed/>
                  <p:pic>
                    <p:nvPicPr>
                      <p:cNvPr id="0" name="Object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33800" y="5029200"/>
                        <a:ext cx="3733800" cy="9334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95241" name="Text Box 9">
            <a:extLst>
              <a:ext uri="{FF2B5EF4-FFF2-40B4-BE49-F238E27FC236}">
                <a16:creationId xmlns:a16="http://schemas.microsoft.com/office/drawing/2014/main" id="{3DDC4CD8-3187-9046-BF58-757409BB7B03}"/>
              </a:ext>
            </a:extLst>
          </p:cNvPr>
          <p:cNvSpPr txBox="1">
            <a:spLocks noChangeArrowheads="1"/>
          </p:cNvSpPr>
          <p:nvPr/>
        </p:nvSpPr>
        <p:spPr bwMode="auto">
          <a:xfrm>
            <a:off x="1371600" y="5105400"/>
            <a:ext cx="2667000" cy="7016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000">
                <a:solidFill>
                  <a:srgbClr val="FF0000"/>
                </a:solidFill>
                <a:latin typeface="Arial" charset="0"/>
                <a:ea typeface="ＭＳ Ｐゴシック" charset="0"/>
              </a:rPr>
              <a:t>Total number of comparisons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95238">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95238">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nodePh="1">
                                  <p:stCondLst>
                                    <p:cond delay="0"/>
                                  </p:stCondLst>
                                  <p:endCondLst>
                                    <p:cond evt="begin" delay="0">
                                      <p:tn val="13"/>
                                    </p:cond>
                                  </p:endCondLst>
                                  <p:childTnLst>
                                    <p:set>
                                      <p:cBhvr>
                                        <p:cTn id="14" dur="1" fill="hold">
                                          <p:stCondLst>
                                            <p:cond delay="0"/>
                                          </p:stCondLst>
                                        </p:cTn>
                                        <p:tgtEl>
                                          <p:spTgt spid="9523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9524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952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5239" grpId="0"/>
      <p:bldP spid="95241" grpId="0"/>
    </p:bldLst>
  </p:timing>
</p:sld>
</file>

<file path=ppt/slides/slide7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97282" name="Rectangle 2">
            <a:extLst>
              <a:ext uri="{FF2B5EF4-FFF2-40B4-BE49-F238E27FC236}">
                <a16:creationId xmlns:a16="http://schemas.microsoft.com/office/drawing/2014/main" id="{2E32C2B5-239A-0247-AD8F-9C0AE01EADFC}"/>
              </a:ext>
            </a:extLst>
          </p:cNvPr>
          <p:cNvSpPr>
            <a:spLocks noGrp="1" noChangeArrowheads="1"/>
          </p:cNvSpPr>
          <p:nvPr>
            <p:ph type="title"/>
          </p:nvPr>
        </p:nvSpPr>
        <p:spPr/>
        <p:txBody>
          <a:bodyPr/>
          <a:lstStyle/>
          <a:p>
            <a:pPr eaLnBrk="1" hangingPunct="1">
              <a:defRPr/>
            </a:pPr>
            <a:r>
              <a:rPr lang="en-US">
                <a:cs typeface="+mj-cs"/>
              </a:rPr>
              <a:t>Counting comparisons:</a:t>
            </a:r>
            <a:br>
              <a:rPr lang="en-US">
                <a:cs typeface="+mj-cs"/>
              </a:rPr>
            </a:br>
            <a:r>
              <a:rPr lang="en-US">
                <a:cs typeface="+mj-cs"/>
              </a:rPr>
              <a:t>average running time</a:t>
            </a:r>
          </a:p>
        </p:txBody>
      </p:sp>
      <p:graphicFrame>
        <p:nvGraphicFramePr>
          <p:cNvPr id="93186" name="Object 4">
            <a:extLst>
              <a:ext uri="{FF2B5EF4-FFF2-40B4-BE49-F238E27FC236}">
                <a16:creationId xmlns:a16="http://schemas.microsoft.com/office/drawing/2014/main" id="{F35E3EAA-AB37-7B4E-8C80-DBE96C5B58C2}"/>
              </a:ext>
            </a:extLst>
          </p:cNvPr>
          <p:cNvGraphicFramePr>
            <a:graphicFrameLocks noChangeAspect="1"/>
          </p:cNvGraphicFramePr>
          <p:nvPr/>
        </p:nvGraphicFramePr>
        <p:xfrm>
          <a:off x="762000" y="1841500"/>
          <a:ext cx="3505200" cy="673100"/>
        </p:xfrm>
        <a:graphic>
          <a:graphicData uri="http://schemas.openxmlformats.org/presentationml/2006/ole">
            <mc:AlternateContent xmlns:mc="http://schemas.openxmlformats.org/markup-compatibility/2006">
              <mc:Choice xmlns:v="urn:schemas-microsoft-com:vml" Requires="v">
                <p:oleObj name="Equation" r:id="rId2" imgW="36576000" imgH="7023100" progId="Equation.3">
                  <p:embed/>
                </p:oleObj>
              </mc:Choice>
              <mc:Fallback>
                <p:oleObj name="Equation" r:id="rId2" imgW="36576000" imgH="7023100" progId="Equation.3">
                  <p:embed/>
                  <p:pic>
                    <p:nvPicPr>
                      <p:cNvPr id="0"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 y="1841500"/>
                        <a:ext cx="3505200" cy="6731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97285" name="Object 5">
            <a:extLst>
              <a:ext uri="{FF2B5EF4-FFF2-40B4-BE49-F238E27FC236}">
                <a16:creationId xmlns:a16="http://schemas.microsoft.com/office/drawing/2014/main" id="{30AE06BE-E261-5047-8BFA-4B3EE34358D7}"/>
              </a:ext>
            </a:extLst>
          </p:cNvPr>
          <p:cNvGraphicFramePr>
            <a:graphicFrameLocks noChangeAspect="1"/>
          </p:cNvGraphicFramePr>
          <p:nvPr/>
        </p:nvGraphicFramePr>
        <p:xfrm>
          <a:off x="1643063" y="2743200"/>
          <a:ext cx="2776537" cy="673100"/>
        </p:xfrm>
        <a:graphic>
          <a:graphicData uri="http://schemas.openxmlformats.org/presentationml/2006/ole">
            <mc:AlternateContent xmlns:mc="http://schemas.openxmlformats.org/markup-compatibility/2006">
              <mc:Choice xmlns:v="urn:schemas-microsoft-com:vml" Requires="v">
                <p:oleObj name="Equation" r:id="rId4" imgW="28968700" imgH="7023100" progId="Equation.3">
                  <p:embed/>
                </p:oleObj>
              </mc:Choice>
              <mc:Fallback>
                <p:oleObj name="Equation" r:id="rId4" imgW="28968700" imgH="7023100" progId="Equation.3">
                  <p:embed/>
                  <p:pic>
                    <p:nvPicPr>
                      <p:cNvPr id="0"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43063" y="2743200"/>
                        <a:ext cx="2776537" cy="6731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97286" name="Text Box 6">
            <a:extLst>
              <a:ext uri="{FF2B5EF4-FFF2-40B4-BE49-F238E27FC236}">
                <a16:creationId xmlns:a16="http://schemas.microsoft.com/office/drawing/2014/main" id="{710D7CED-52E7-1442-88F1-637C648DC991}"/>
              </a:ext>
            </a:extLst>
          </p:cNvPr>
          <p:cNvSpPr txBox="1">
            <a:spLocks noChangeArrowheads="1"/>
          </p:cNvSpPr>
          <p:nvPr/>
        </p:nvSpPr>
        <p:spPr bwMode="auto">
          <a:xfrm>
            <a:off x="4953000" y="2743200"/>
            <a:ext cx="3657600" cy="6413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expectation of sums is the sum of expectations</a:t>
            </a:r>
          </a:p>
        </p:txBody>
      </p:sp>
      <p:graphicFrame>
        <p:nvGraphicFramePr>
          <p:cNvPr id="97288" name="Object 8">
            <a:extLst>
              <a:ext uri="{FF2B5EF4-FFF2-40B4-BE49-F238E27FC236}">
                <a16:creationId xmlns:a16="http://schemas.microsoft.com/office/drawing/2014/main" id="{144228BE-017D-B146-804C-6EECA9EEBEC6}"/>
              </a:ext>
            </a:extLst>
          </p:cNvPr>
          <p:cNvGraphicFramePr>
            <a:graphicFrameLocks noChangeAspect="1"/>
          </p:cNvGraphicFramePr>
          <p:nvPr/>
        </p:nvGraphicFramePr>
        <p:xfrm>
          <a:off x="1676400" y="3657600"/>
          <a:ext cx="4992688" cy="673100"/>
        </p:xfrm>
        <a:graphic>
          <a:graphicData uri="http://schemas.openxmlformats.org/presentationml/2006/ole">
            <mc:AlternateContent xmlns:mc="http://schemas.openxmlformats.org/markup-compatibility/2006">
              <mc:Choice xmlns:v="urn:schemas-microsoft-com:vml" Requires="v">
                <p:oleObj name="Equation" r:id="rId6" imgW="52082700" imgH="7023100" progId="Equation.3">
                  <p:embed/>
                </p:oleObj>
              </mc:Choice>
              <mc:Fallback>
                <p:oleObj name="Equation" r:id="rId6" imgW="52082700" imgH="7023100" progId="Equation.3">
                  <p:embed/>
                  <p:pic>
                    <p:nvPicPr>
                      <p:cNvPr id="0" name="Object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676400" y="3657600"/>
                        <a:ext cx="4992688" cy="6731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97289" name="Object 9">
            <a:extLst>
              <a:ext uri="{FF2B5EF4-FFF2-40B4-BE49-F238E27FC236}">
                <a16:creationId xmlns:a16="http://schemas.microsoft.com/office/drawing/2014/main" id="{84F2B91B-C5F8-E14B-8358-F2FB9EBD53B3}"/>
              </a:ext>
            </a:extLst>
          </p:cNvPr>
          <p:cNvGraphicFramePr>
            <a:graphicFrameLocks noChangeAspect="1"/>
          </p:cNvGraphicFramePr>
          <p:nvPr/>
        </p:nvGraphicFramePr>
        <p:xfrm>
          <a:off x="1139825" y="5334000"/>
          <a:ext cx="6634163" cy="858838"/>
        </p:xfrm>
        <a:graphic>
          <a:graphicData uri="http://schemas.openxmlformats.org/presentationml/2006/ole">
            <mc:AlternateContent xmlns:mc="http://schemas.openxmlformats.org/markup-compatibility/2006">
              <mc:Choice xmlns:v="urn:schemas-microsoft-com:vml" Requires="v">
                <p:oleObj name="Equation" r:id="rId8" imgW="81330800" imgH="10528300" progId="Equation.3">
                  <p:embed/>
                </p:oleObj>
              </mc:Choice>
              <mc:Fallback>
                <p:oleObj name="Equation" r:id="rId8" imgW="81330800" imgH="10528300" progId="Equation.3">
                  <p:embed/>
                  <p:pic>
                    <p:nvPicPr>
                      <p:cNvPr id="0" name="Object 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139825" y="5334000"/>
                        <a:ext cx="6634163" cy="8588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97290" name="Text Box 10">
            <a:extLst>
              <a:ext uri="{FF2B5EF4-FFF2-40B4-BE49-F238E27FC236}">
                <a16:creationId xmlns:a16="http://schemas.microsoft.com/office/drawing/2014/main" id="{5025F0A2-1888-1642-90BF-6488B3AE2CB0}"/>
              </a:ext>
            </a:extLst>
          </p:cNvPr>
          <p:cNvSpPr txBox="1">
            <a:spLocks noChangeArrowheads="1"/>
          </p:cNvSpPr>
          <p:nvPr/>
        </p:nvSpPr>
        <p:spPr bwMode="auto">
          <a:xfrm>
            <a:off x="457200" y="4953000"/>
            <a:ext cx="2895600" cy="3968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000">
                <a:latin typeface="Arial" charset="0"/>
                <a:ea typeface="ＭＳ Ｐゴシック" charset="0"/>
              </a:rPr>
              <a:t>remember,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9728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7286"/>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9728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9728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729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286" grpId="0"/>
      <p:bldP spid="97290" grpId="0"/>
    </p:bldLst>
  </p:timing>
</p:sld>
</file>

<file path=ppt/slides/slide7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98307" name="Rectangle 3">
            <a:extLst>
              <a:ext uri="{FF2B5EF4-FFF2-40B4-BE49-F238E27FC236}">
                <a16:creationId xmlns:a16="http://schemas.microsoft.com/office/drawing/2014/main" id="{13271D11-6665-DD45-990C-B693F7AD91E2}"/>
              </a:ext>
            </a:extLst>
          </p:cNvPr>
          <p:cNvSpPr>
            <a:spLocks noGrp="1" noChangeArrowheads="1"/>
          </p:cNvSpPr>
          <p:nvPr>
            <p:ph type="body" idx="1"/>
          </p:nvPr>
        </p:nvSpPr>
        <p:spPr/>
        <p:txBody>
          <a:bodyPr/>
          <a:lstStyle/>
          <a:p>
            <a:pPr marL="0" indent="0" eaLnBrk="1" hangingPunct="1">
              <a:buNone/>
              <a:defRPr/>
            </a:pPr>
            <a:r>
              <a:rPr lang="en-US" sz="2000" dirty="0">
                <a:cs typeface="+mn-cs"/>
              </a:rPr>
              <a:t>The pivot element separates the set of numbers into two sets (those less than the pivot and those larger).  Elements from one set will never be compared to elements of the other set</a:t>
            </a:r>
          </a:p>
          <a:p>
            <a:pPr marL="0" indent="0" eaLnBrk="1" hangingPunct="1">
              <a:buNone/>
              <a:defRPr/>
            </a:pPr>
            <a:endParaRPr lang="en-US" sz="2000" dirty="0">
              <a:cs typeface="+mn-cs"/>
            </a:endParaRPr>
          </a:p>
          <a:p>
            <a:pPr marL="0" indent="0" eaLnBrk="1" hangingPunct="1">
              <a:buNone/>
              <a:defRPr/>
            </a:pPr>
            <a:r>
              <a:rPr lang="en-US" sz="2000" dirty="0">
                <a:cs typeface="+mn-cs"/>
              </a:rPr>
              <a:t>If a pivot </a:t>
            </a:r>
            <a:r>
              <a:rPr lang="en-US" sz="2000" i="1" dirty="0">
                <a:cs typeface="+mn-cs"/>
              </a:rPr>
              <a:t>x</a:t>
            </a:r>
            <a:r>
              <a:rPr lang="en-US" sz="2000" dirty="0">
                <a:cs typeface="+mn-cs"/>
              </a:rPr>
              <a:t> is chosen </a:t>
            </a:r>
            <a:r>
              <a:rPr lang="en-US" sz="2000" i="1" dirty="0" err="1">
                <a:cs typeface="+mn-cs"/>
              </a:rPr>
              <a:t>z</a:t>
            </a:r>
            <a:r>
              <a:rPr lang="en-US" sz="2000" i="1" baseline="-25000" dirty="0" err="1">
                <a:cs typeface="+mn-cs"/>
              </a:rPr>
              <a:t>i</a:t>
            </a:r>
            <a:r>
              <a:rPr lang="en-US" sz="2000" dirty="0">
                <a:cs typeface="+mn-cs"/>
              </a:rPr>
              <a:t> &lt; </a:t>
            </a:r>
            <a:r>
              <a:rPr lang="en-US" sz="2000" i="1" dirty="0">
                <a:cs typeface="+mn-cs"/>
              </a:rPr>
              <a:t>x &lt; </a:t>
            </a:r>
            <a:r>
              <a:rPr lang="en-US" sz="2000" i="1" dirty="0" err="1">
                <a:cs typeface="+mn-cs"/>
              </a:rPr>
              <a:t>z</a:t>
            </a:r>
            <a:r>
              <a:rPr lang="en-US" sz="2000" i="1" baseline="-25000" dirty="0" err="1">
                <a:cs typeface="+mn-cs"/>
              </a:rPr>
              <a:t>j</a:t>
            </a:r>
            <a:r>
              <a:rPr lang="en-US" sz="2000" dirty="0">
                <a:cs typeface="+mn-cs"/>
              </a:rPr>
              <a:t> then </a:t>
            </a:r>
            <a:r>
              <a:rPr lang="en-US" sz="2000" i="1" dirty="0" err="1">
                <a:cs typeface="+mn-cs"/>
              </a:rPr>
              <a:t>z</a:t>
            </a:r>
            <a:r>
              <a:rPr lang="en-US" sz="2000" i="1" baseline="-25000" dirty="0" err="1">
                <a:cs typeface="+mn-cs"/>
              </a:rPr>
              <a:t>i</a:t>
            </a:r>
            <a:r>
              <a:rPr lang="en-US" sz="2000" i="1" dirty="0">
                <a:cs typeface="+mn-cs"/>
              </a:rPr>
              <a:t> </a:t>
            </a:r>
            <a:r>
              <a:rPr lang="en-US" sz="2000" dirty="0">
                <a:cs typeface="+mn-cs"/>
              </a:rPr>
              <a:t>and </a:t>
            </a:r>
            <a:r>
              <a:rPr lang="en-US" sz="2000" i="1" dirty="0" err="1">
                <a:cs typeface="+mn-cs"/>
              </a:rPr>
              <a:t>z</a:t>
            </a:r>
            <a:r>
              <a:rPr lang="en-US" sz="2000" i="1" baseline="-25000" dirty="0" err="1">
                <a:cs typeface="+mn-cs"/>
              </a:rPr>
              <a:t>j</a:t>
            </a:r>
            <a:r>
              <a:rPr lang="en-US" sz="2000" dirty="0">
                <a:cs typeface="+mn-cs"/>
              </a:rPr>
              <a:t> how many times will </a:t>
            </a:r>
            <a:r>
              <a:rPr lang="en-US" sz="2000" i="1" dirty="0" err="1">
                <a:cs typeface="+mn-cs"/>
              </a:rPr>
              <a:t>z</a:t>
            </a:r>
            <a:r>
              <a:rPr lang="en-US" sz="2000" i="1" baseline="-25000" dirty="0" err="1">
                <a:cs typeface="+mn-cs"/>
              </a:rPr>
              <a:t>i</a:t>
            </a:r>
            <a:r>
              <a:rPr lang="en-US" sz="2000" dirty="0">
                <a:cs typeface="+mn-cs"/>
              </a:rPr>
              <a:t> and </a:t>
            </a:r>
            <a:r>
              <a:rPr lang="en-US" sz="2000" i="1" dirty="0" err="1">
                <a:cs typeface="+mn-cs"/>
              </a:rPr>
              <a:t>z</a:t>
            </a:r>
            <a:r>
              <a:rPr lang="en-US" sz="2000" i="1" baseline="-25000" dirty="0" err="1">
                <a:cs typeface="+mn-cs"/>
              </a:rPr>
              <a:t>j</a:t>
            </a:r>
            <a:r>
              <a:rPr lang="en-US" sz="2000" dirty="0">
                <a:cs typeface="+mn-cs"/>
              </a:rPr>
              <a:t> be compared?</a:t>
            </a:r>
          </a:p>
          <a:p>
            <a:pPr marL="0" indent="0" eaLnBrk="1" hangingPunct="1">
              <a:buNone/>
              <a:defRPr/>
            </a:pPr>
            <a:endParaRPr lang="en-US" sz="2000" dirty="0">
              <a:cs typeface="+mn-cs"/>
            </a:endParaRPr>
          </a:p>
          <a:p>
            <a:pPr marL="0" indent="0" eaLnBrk="1" hangingPunct="1">
              <a:buNone/>
              <a:defRPr/>
            </a:pPr>
            <a:r>
              <a:rPr lang="en-US" sz="2000" dirty="0">
                <a:cs typeface="+mn-cs"/>
              </a:rPr>
              <a:t>What is the only time that </a:t>
            </a:r>
            <a:r>
              <a:rPr lang="en-US" sz="2000" i="1" dirty="0" err="1">
                <a:cs typeface="+mn-cs"/>
              </a:rPr>
              <a:t>z</a:t>
            </a:r>
            <a:r>
              <a:rPr lang="en-US" sz="2000" i="1" baseline="-25000" dirty="0" err="1">
                <a:cs typeface="+mn-cs"/>
              </a:rPr>
              <a:t>i</a:t>
            </a:r>
            <a:r>
              <a:rPr lang="en-US" sz="2000" dirty="0">
                <a:cs typeface="+mn-cs"/>
              </a:rPr>
              <a:t> and </a:t>
            </a:r>
            <a:r>
              <a:rPr lang="en-US" sz="2000" i="1" dirty="0" err="1">
                <a:cs typeface="+mn-cs"/>
              </a:rPr>
              <a:t>z</a:t>
            </a:r>
            <a:r>
              <a:rPr lang="en-US" sz="2000" i="1" baseline="-25000" dirty="0" err="1">
                <a:cs typeface="+mn-cs"/>
              </a:rPr>
              <a:t>j</a:t>
            </a:r>
            <a:r>
              <a:rPr lang="en-US" sz="2000" dirty="0">
                <a:cs typeface="+mn-cs"/>
              </a:rPr>
              <a:t> will be compared?</a:t>
            </a:r>
          </a:p>
          <a:p>
            <a:pPr marL="0" indent="0" eaLnBrk="1" hangingPunct="1">
              <a:buNone/>
              <a:defRPr/>
            </a:pPr>
            <a:endParaRPr lang="en-US" sz="2000" dirty="0">
              <a:cs typeface="+mn-cs"/>
            </a:endParaRPr>
          </a:p>
          <a:p>
            <a:pPr marL="0" indent="0" eaLnBrk="1" hangingPunct="1">
              <a:buNone/>
              <a:defRPr/>
            </a:pPr>
            <a:r>
              <a:rPr lang="en-US" sz="2000" dirty="0">
                <a:cs typeface="+mn-cs"/>
              </a:rPr>
              <a:t>In </a:t>
            </a:r>
            <a:r>
              <a:rPr lang="en-US" sz="2000" i="1" dirty="0">
                <a:cs typeface="+mn-cs"/>
              </a:rPr>
              <a:t>Z</a:t>
            </a:r>
            <a:r>
              <a:rPr lang="en-US" sz="2000" i="1" baseline="-25000" dirty="0">
                <a:cs typeface="+mn-cs"/>
              </a:rPr>
              <a:t>ij</a:t>
            </a:r>
            <a:r>
              <a:rPr lang="en-US" sz="2000" dirty="0">
                <a:cs typeface="+mn-cs"/>
              </a:rPr>
              <a:t>, when will </a:t>
            </a:r>
            <a:r>
              <a:rPr lang="en-US" sz="2000" i="1" dirty="0" err="1">
                <a:cs typeface="+mn-cs"/>
              </a:rPr>
              <a:t>z</a:t>
            </a:r>
            <a:r>
              <a:rPr lang="en-US" sz="2000" i="1" baseline="-25000" dirty="0" err="1">
                <a:cs typeface="+mn-cs"/>
              </a:rPr>
              <a:t>i</a:t>
            </a:r>
            <a:r>
              <a:rPr lang="en-US" sz="2000" dirty="0">
                <a:cs typeface="+mn-cs"/>
              </a:rPr>
              <a:t> and </a:t>
            </a:r>
            <a:r>
              <a:rPr lang="en-US" sz="2000" i="1" dirty="0" err="1">
                <a:cs typeface="+mn-cs"/>
              </a:rPr>
              <a:t>z</a:t>
            </a:r>
            <a:r>
              <a:rPr lang="en-US" sz="2000" i="1" baseline="-25000" dirty="0" err="1">
                <a:cs typeface="+mn-cs"/>
              </a:rPr>
              <a:t>j</a:t>
            </a:r>
            <a:r>
              <a:rPr lang="en-US" sz="2000" dirty="0">
                <a:cs typeface="+mn-cs"/>
              </a:rPr>
              <a:t> will be compared?</a:t>
            </a:r>
          </a:p>
        </p:txBody>
      </p:sp>
      <p:graphicFrame>
        <p:nvGraphicFramePr>
          <p:cNvPr id="94210" name="Object 4">
            <a:extLst>
              <a:ext uri="{FF2B5EF4-FFF2-40B4-BE49-F238E27FC236}">
                <a16:creationId xmlns:a16="http://schemas.microsoft.com/office/drawing/2014/main" id="{8D420F20-ED52-104C-AA31-380C70504663}"/>
              </a:ext>
            </a:extLst>
          </p:cNvPr>
          <p:cNvGraphicFramePr>
            <a:graphicFrameLocks noChangeAspect="1"/>
          </p:cNvGraphicFramePr>
          <p:nvPr/>
        </p:nvGraphicFramePr>
        <p:xfrm>
          <a:off x="1295400" y="457200"/>
          <a:ext cx="4191000" cy="698500"/>
        </p:xfrm>
        <a:graphic>
          <a:graphicData uri="http://schemas.openxmlformats.org/presentationml/2006/ole">
            <mc:AlternateContent xmlns:mc="http://schemas.openxmlformats.org/markup-compatibility/2006">
              <mc:Choice xmlns:v="urn:schemas-microsoft-com:vml" Requires="v">
                <p:oleObj name="Equation" r:id="rId2" imgW="33350200" imgH="5562600" progId="Equation.3">
                  <p:embed/>
                </p:oleObj>
              </mc:Choice>
              <mc:Fallback>
                <p:oleObj name="Equation" r:id="rId2" imgW="33350200" imgH="5562600" progId="Equation.3">
                  <p:embed/>
                  <p:pic>
                    <p:nvPicPr>
                      <p:cNvPr id="0"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95400" y="457200"/>
                        <a:ext cx="4191000" cy="698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98309" name="Text Box 5">
            <a:extLst>
              <a:ext uri="{FF2B5EF4-FFF2-40B4-BE49-F238E27FC236}">
                <a16:creationId xmlns:a16="http://schemas.microsoft.com/office/drawing/2014/main" id="{94AC4A24-5BBF-0848-954A-B0BEC79DB4B7}"/>
              </a:ext>
            </a:extLst>
          </p:cNvPr>
          <p:cNvSpPr txBox="1">
            <a:spLocks noChangeArrowheads="1"/>
          </p:cNvSpPr>
          <p:nvPr/>
        </p:nvSpPr>
        <p:spPr bwMode="auto">
          <a:xfrm>
            <a:off x="5486400" y="381000"/>
            <a:ext cx="1219200" cy="762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4400" b="1">
                <a:latin typeface="Arial" charset="0"/>
                <a:ea typeface="ＭＳ Ｐゴシック" charset="0"/>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98307">
                                            <p:txEl>
                                              <p:pRg st="2" end="2"/>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98307">
                                            <p:txEl>
                                              <p:pRg st="4" end="4"/>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9830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aphicFrame>
        <p:nvGraphicFramePr>
          <p:cNvPr id="95233" name="Object 3">
            <a:extLst>
              <a:ext uri="{FF2B5EF4-FFF2-40B4-BE49-F238E27FC236}">
                <a16:creationId xmlns:a16="http://schemas.microsoft.com/office/drawing/2014/main" id="{7FA95350-87A6-8048-91D4-A5DFD28A76CD}"/>
              </a:ext>
            </a:extLst>
          </p:cNvPr>
          <p:cNvGraphicFramePr>
            <a:graphicFrameLocks noChangeAspect="1"/>
          </p:cNvGraphicFramePr>
          <p:nvPr/>
        </p:nvGraphicFramePr>
        <p:xfrm>
          <a:off x="1295400" y="457200"/>
          <a:ext cx="4191000" cy="698500"/>
        </p:xfrm>
        <a:graphic>
          <a:graphicData uri="http://schemas.openxmlformats.org/presentationml/2006/ole">
            <mc:AlternateContent xmlns:mc="http://schemas.openxmlformats.org/markup-compatibility/2006">
              <mc:Choice xmlns:v="urn:schemas-microsoft-com:vml" Requires="v">
                <p:oleObj name="Equation" r:id="rId2" imgW="33350200" imgH="5562600" progId="Equation.3">
                  <p:embed/>
                </p:oleObj>
              </mc:Choice>
              <mc:Fallback>
                <p:oleObj name="Equation" r:id="rId2" imgW="33350200" imgH="5562600" progId="Equation.3">
                  <p:embed/>
                  <p:pic>
                    <p:nvPicPr>
                      <p:cNvPr id="0" name="Object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95400" y="457200"/>
                        <a:ext cx="4191000" cy="698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100356" name="Text Box 4">
            <a:extLst>
              <a:ext uri="{FF2B5EF4-FFF2-40B4-BE49-F238E27FC236}">
                <a16:creationId xmlns:a16="http://schemas.microsoft.com/office/drawing/2014/main" id="{59BFA60F-97CA-7C41-99DA-DC99AEFDC214}"/>
              </a:ext>
            </a:extLst>
          </p:cNvPr>
          <p:cNvSpPr txBox="1">
            <a:spLocks noChangeArrowheads="1"/>
          </p:cNvSpPr>
          <p:nvPr/>
        </p:nvSpPr>
        <p:spPr bwMode="auto">
          <a:xfrm>
            <a:off x="5486400" y="381000"/>
            <a:ext cx="1219200" cy="762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4400" b="1">
                <a:latin typeface="Arial" charset="0"/>
                <a:ea typeface="ＭＳ Ｐゴシック" charset="0"/>
              </a:rPr>
              <a:t>?</a:t>
            </a:r>
          </a:p>
        </p:txBody>
      </p:sp>
      <p:graphicFrame>
        <p:nvGraphicFramePr>
          <p:cNvPr id="100358" name="Object 6">
            <a:extLst>
              <a:ext uri="{FF2B5EF4-FFF2-40B4-BE49-F238E27FC236}">
                <a16:creationId xmlns:a16="http://schemas.microsoft.com/office/drawing/2014/main" id="{99C79FC4-EAC5-3447-A820-169D5854229C}"/>
              </a:ext>
            </a:extLst>
          </p:cNvPr>
          <p:cNvGraphicFramePr>
            <a:graphicFrameLocks noChangeAspect="1"/>
          </p:cNvGraphicFramePr>
          <p:nvPr/>
        </p:nvGraphicFramePr>
        <p:xfrm>
          <a:off x="609600" y="1905000"/>
          <a:ext cx="6934200" cy="420688"/>
        </p:xfrm>
        <a:graphic>
          <a:graphicData uri="http://schemas.openxmlformats.org/presentationml/2006/ole">
            <mc:AlternateContent xmlns:mc="http://schemas.openxmlformats.org/markup-compatibility/2006">
              <mc:Choice xmlns:v="urn:schemas-microsoft-com:vml" Requires="v">
                <p:oleObj name="Equation" r:id="rId4" imgW="91579700" imgH="5562600" progId="Equation.3">
                  <p:embed/>
                </p:oleObj>
              </mc:Choice>
              <mc:Fallback>
                <p:oleObj name="Equation" r:id="rId4" imgW="91579700" imgH="5562600" progId="Equation.3">
                  <p:embed/>
                  <p:pic>
                    <p:nvPicPr>
                      <p:cNvPr id="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9600" y="1905000"/>
                        <a:ext cx="6934200" cy="4206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100359" name="Object 7">
            <a:extLst>
              <a:ext uri="{FF2B5EF4-FFF2-40B4-BE49-F238E27FC236}">
                <a16:creationId xmlns:a16="http://schemas.microsoft.com/office/drawing/2014/main" id="{01FADC32-04E8-1848-A90B-7D70F785D38F}"/>
              </a:ext>
            </a:extLst>
          </p:cNvPr>
          <p:cNvGraphicFramePr>
            <a:graphicFrameLocks noChangeAspect="1"/>
          </p:cNvGraphicFramePr>
          <p:nvPr/>
        </p:nvGraphicFramePr>
        <p:xfrm>
          <a:off x="3124200" y="2362200"/>
          <a:ext cx="4075113" cy="420688"/>
        </p:xfrm>
        <a:graphic>
          <a:graphicData uri="http://schemas.openxmlformats.org/presentationml/2006/ole">
            <mc:AlternateContent xmlns:mc="http://schemas.openxmlformats.org/markup-compatibility/2006">
              <mc:Choice xmlns:v="urn:schemas-microsoft-com:vml" Requires="v">
                <p:oleObj name="Equation" r:id="rId6" imgW="53835300" imgH="5562600" progId="Equation.3">
                  <p:embed/>
                </p:oleObj>
              </mc:Choice>
              <mc:Fallback>
                <p:oleObj name="Equation" r:id="rId6" imgW="53835300" imgH="5562600" progId="Equation.3">
                  <p:embed/>
                  <p:pic>
                    <p:nvPicPr>
                      <p:cNvPr id="0" name="Object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124200" y="2362200"/>
                        <a:ext cx="4075113" cy="4206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100360" name="Object 8">
            <a:extLst>
              <a:ext uri="{FF2B5EF4-FFF2-40B4-BE49-F238E27FC236}">
                <a16:creationId xmlns:a16="http://schemas.microsoft.com/office/drawing/2014/main" id="{4938FE8D-6C98-F744-BD9A-E85C3B791530}"/>
              </a:ext>
            </a:extLst>
          </p:cNvPr>
          <p:cNvGraphicFramePr>
            <a:graphicFrameLocks noChangeAspect="1"/>
          </p:cNvGraphicFramePr>
          <p:nvPr/>
        </p:nvGraphicFramePr>
        <p:xfrm>
          <a:off x="3294063" y="2895600"/>
          <a:ext cx="3700462" cy="420688"/>
        </p:xfrm>
        <a:graphic>
          <a:graphicData uri="http://schemas.openxmlformats.org/presentationml/2006/ole">
            <mc:AlternateContent xmlns:mc="http://schemas.openxmlformats.org/markup-compatibility/2006">
              <mc:Choice xmlns:v="urn:schemas-microsoft-com:vml" Requires="v">
                <p:oleObj name="Equation" r:id="rId8" imgW="48856900" imgH="5562600" progId="Equation.3">
                  <p:embed/>
                </p:oleObj>
              </mc:Choice>
              <mc:Fallback>
                <p:oleObj name="Equation" r:id="rId8" imgW="48856900" imgH="5562600" progId="Equation.3">
                  <p:embed/>
                  <p:pic>
                    <p:nvPicPr>
                      <p:cNvPr id="0" name="Object 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294063" y="2895600"/>
                        <a:ext cx="3700462" cy="4206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100362" name="Text Box 10">
            <a:extLst>
              <a:ext uri="{FF2B5EF4-FFF2-40B4-BE49-F238E27FC236}">
                <a16:creationId xmlns:a16="http://schemas.microsoft.com/office/drawing/2014/main" id="{0B0023F1-C913-C24E-BE11-429A0DC3DB48}"/>
              </a:ext>
            </a:extLst>
          </p:cNvPr>
          <p:cNvSpPr txBox="1">
            <a:spLocks noChangeArrowheads="1"/>
          </p:cNvSpPr>
          <p:nvPr/>
        </p:nvSpPr>
        <p:spPr bwMode="auto">
          <a:xfrm>
            <a:off x="304800" y="2514600"/>
            <a:ext cx="2362200" cy="6413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dirty="0">
                <a:solidFill>
                  <a:srgbClr val="FFC000"/>
                </a:solidFill>
                <a:latin typeface="Arial" charset="0"/>
                <a:ea typeface="ＭＳ Ｐゴシック" charset="0"/>
              </a:rPr>
              <a:t>p(</a:t>
            </a:r>
            <a:r>
              <a:rPr lang="en-US" dirty="0" err="1">
                <a:solidFill>
                  <a:srgbClr val="FFC000"/>
                </a:solidFill>
                <a:latin typeface="Arial" charset="0"/>
                <a:ea typeface="ＭＳ Ｐゴシック" charset="0"/>
              </a:rPr>
              <a:t>a,b</a:t>
            </a:r>
            <a:r>
              <a:rPr lang="en-US" dirty="0">
                <a:solidFill>
                  <a:srgbClr val="FFC000"/>
                </a:solidFill>
                <a:latin typeface="Arial" charset="0"/>
                <a:ea typeface="ＭＳ Ｐゴシック" charset="0"/>
              </a:rPr>
              <a:t>) = p(a)+p(b) for independent events</a:t>
            </a:r>
          </a:p>
        </p:txBody>
      </p:sp>
      <p:graphicFrame>
        <p:nvGraphicFramePr>
          <p:cNvPr id="100363" name="Object 11">
            <a:extLst>
              <a:ext uri="{FF2B5EF4-FFF2-40B4-BE49-F238E27FC236}">
                <a16:creationId xmlns:a16="http://schemas.microsoft.com/office/drawing/2014/main" id="{0ED1EB9E-F7C3-7549-9EF6-2BB308CAC1BE}"/>
              </a:ext>
            </a:extLst>
          </p:cNvPr>
          <p:cNvGraphicFramePr>
            <a:graphicFrameLocks noChangeAspect="1"/>
          </p:cNvGraphicFramePr>
          <p:nvPr/>
        </p:nvGraphicFramePr>
        <p:xfrm>
          <a:off x="3240088" y="3657600"/>
          <a:ext cx="2170112" cy="730250"/>
        </p:xfrm>
        <a:graphic>
          <a:graphicData uri="http://schemas.openxmlformats.org/presentationml/2006/ole">
            <mc:AlternateContent xmlns:mc="http://schemas.openxmlformats.org/markup-compatibility/2006">
              <mc:Choice xmlns:v="urn:schemas-microsoft-com:vml" Requires="v">
                <p:oleObj name="Equation" r:id="rId10" imgW="28676600" imgH="9652000" progId="Equation.3">
                  <p:embed/>
                </p:oleObj>
              </mc:Choice>
              <mc:Fallback>
                <p:oleObj name="Equation" r:id="rId10" imgW="28676600" imgH="9652000" progId="Equation.3">
                  <p:embed/>
                  <p:pic>
                    <p:nvPicPr>
                      <p:cNvPr id="0" name="Object 1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240088" y="3657600"/>
                        <a:ext cx="2170112" cy="7302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100364" name="Text Box 12">
            <a:extLst>
              <a:ext uri="{FF2B5EF4-FFF2-40B4-BE49-F238E27FC236}">
                <a16:creationId xmlns:a16="http://schemas.microsoft.com/office/drawing/2014/main" id="{57CC6F28-040E-7C4D-916D-30E0D7510DAB}"/>
              </a:ext>
            </a:extLst>
          </p:cNvPr>
          <p:cNvSpPr txBox="1">
            <a:spLocks noChangeArrowheads="1"/>
          </p:cNvSpPr>
          <p:nvPr/>
        </p:nvSpPr>
        <p:spPr bwMode="auto">
          <a:xfrm>
            <a:off x="304800" y="3579813"/>
            <a:ext cx="2362200" cy="91598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dirty="0">
                <a:solidFill>
                  <a:srgbClr val="FFC000"/>
                </a:solidFill>
                <a:latin typeface="Arial" charset="0"/>
                <a:ea typeface="ＭＳ Ｐゴシック" charset="0"/>
              </a:rPr>
              <a:t>pivot is chosen randomly over </a:t>
            </a:r>
            <a:r>
              <a:rPr lang="en-US" i="1" dirty="0">
                <a:solidFill>
                  <a:srgbClr val="FFC000"/>
                </a:solidFill>
                <a:latin typeface="Arial" charset="0"/>
                <a:ea typeface="ＭＳ Ｐゴシック" charset="0"/>
              </a:rPr>
              <a:t>j-i+1</a:t>
            </a:r>
            <a:r>
              <a:rPr lang="en-US" dirty="0">
                <a:solidFill>
                  <a:srgbClr val="FFC000"/>
                </a:solidFill>
                <a:latin typeface="Arial" charset="0"/>
                <a:ea typeface="ＭＳ Ｐゴシック" charset="0"/>
              </a:rPr>
              <a:t> elements</a:t>
            </a:r>
          </a:p>
        </p:txBody>
      </p:sp>
      <p:graphicFrame>
        <p:nvGraphicFramePr>
          <p:cNvPr id="100365" name="Object 13">
            <a:extLst>
              <a:ext uri="{FF2B5EF4-FFF2-40B4-BE49-F238E27FC236}">
                <a16:creationId xmlns:a16="http://schemas.microsoft.com/office/drawing/2014/main" id="{6761B1D8-1EB9-A649-BFC2-C51BA80EAF22}"/>
              </a:ext>
            </a:extLst>
          </p:cNvPr>
          <p:cNvGraphicFramePr>
            <a:graphicFrameLocks noChangeAspect="1"/>
          </p:cNvGraphicFramePr>
          <p:nvPr/>
        </p:nvGraphicFramePr>
        <p:xfrm>
          <a:off x="3770313" y="4603750"/>
          <a:ext cx="1108075" cy="730250"/>
        </p:xfrm>
        <a:graphic>
          <a:graphicData uri="http://schemas.openxmlformats.org/presentationml/2006/ole">
            <mc:AlternateContent xmlns:mc="http://schemas.openxmlformats.org/markup-compatibility/2006">
              <mc:Choice xmlns:v="urn:schemas-microsoft-com:vml" Requires="v">
                <p:oleObj name="Equation" r:id="rId12" imgW="14630400" imgH="9652000" progId="Equation.3">
                  <p:embed/>
                </p:oleObj>
              </mc:Choice>
              <mc:Fallback>
                <p:oleObj name="Equation" r:id="rId12" imgW="14630400" imgH="9652000" progId="Equation.3">
                  <p:embed/>
                  <p:pic>
                    <p:nvPicPr>
                      <p:cNvPr id="0" name="Object 13"/>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770313" y="4603750"/>
                        <a:ext cx="1108075" cy="7302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499"/>
                                          </p:stCondLst>
                                        </p:cTn>
                                        <p:tgtEl>
                                          <p:spTgt spid="100358"/>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499"/>
                                          </p:stCondLst>
                                        </p:cTn>
                                        <p:tgtEl>
                                          <p:spTgt spid="10035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499"/>
                                          </p:stCondLst>
                                        </p:cTn>
                                        <p:tgtEl>
                                          <p:spTgt spid="10036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0362"/>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499"/>
                                          </p:stCondLst>
                                        </p:cTn>
                                        <p:tgtEl>
                                          <p:spTgt spid="10036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00364"/>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499"/>
                                          </p:stCondLst>
                                        </p:cTn>
                                        <p:tgtEl>
                                          <p:spTgt spid="10036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362" grpId="0"/>
      <p:bldP spid="100364" grpId="0"/>
    </p:bldLst>
  </p:timing>
</p:sld>
</file>

<file path=ppt/slides/slide7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99330" name="Rectangle 2">
            <a:extLst>
              <a:ext uri="{FF2B5EF4-FFF2-40B4-BE49-F238E27FC236}">
                <a16:creationId xmlns:a16="http://schemas.microsoft.com/office/drawing/2014/main" id="{99E7D3F1-D504-D14F-8847-D427744E963A}"/>
              </a:ext>
            </a:extLst>
          </p:cNvPr>
          <p:cNvSpPr>
            <a:spLocks noGrp="1" noChangeArrowheads="1"/>
          </p:cNvSpPr>
          <p:nvPr>
            <p:ph type="title"/>
          </p:nvPr>
        </p:nvSpPr>
        <p:spPr>
          <a:xfrm>
            <a:off x="457200" y="122238"/>
            <a:ext cx="7543800" cy="868362"/>
          </a:xfrm>
        </p:spPr>
        <p:txBody>
          <a:bodyPr/>
          <a:lstStyle/>
          <a:p>
            <a:pPr eaLnBrk="1" hangingPunct="1">
              <a:defRPr/>
            </a:pPr>
            <a:r>
              <a:rPr lang="en-US">
                <a:cs typeface="+mj-cs"/>
              </a:rPr>
              <a:t>E[X] ?</a:t>
            </a:r>
          </a:p>
        </p:txBody>
      </p:sp>
      <p:graphicFrame>
        <p:nvGraphicFramePr>
          <p:cNvPr id="96258" name="Object 4">
            <a:extLst>
              <a:ext uri="{FF2B5EF4-FFF2-40B4-BE49-F238E27FC236}">
                <a16:creationId xmlns:a16="http://schemas.microsoft.com/office/drawing/2014/main" id="{0E3D3149-C6E1-DB4B-91B5-FC4AC47139B2}"/>
              </a:ext>
            </a:extLst>
          </p:cNvPr>
          <p:cNvGraphicFramePr>
            <a:graphicFrameLocks noChangeAspect="1"/>
          </p:cNvGraphicFramePr>
          <p:nvPr/>
        </p:nvGraphicFramePr>
        <p:xfrm>
          <a:off x="4514850" y="3321050"/>
          <a:ext cx="114300" cy="215900"/>
        </p:xfrm>
        <a:graphic>
          <a:graphicData uri="http://schemas.openxmlformats.org/presentationml/2006/ole">
            <mc:AlternateContent xmlns:mc="http://schemas.openxmlformats.org/markup-compatibility/2006">
              <mc:Choice xmlns:v="urn:schemas-microsoft-com:vml" Requires="v">
                <p:oleObj name="Equation" r:id="rId2" imgW="2628900" imgH="4978400" progId="Equation.3">
                  <p:embed/>
                </p:oleObj>
              </mc:Choice>
              <mc:Fallback>
                <p:oleObj name="Equation" r:id="rId2" imgW="2628900" imgH="4978400" progId="Equation.3">
                  <p:embed/>
                  <p:pic>
                    <p:nvPicPr>
                      <p:cNvPr id="0"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14850" y="3321050"/>
                        <a:ext cx="114300" cy="215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96259" name="Object 5">
            <a:extLst>
              <a:ext uri="{FF2B5EF4-FFF2-40B4-BE49-F238E27FC236}">
                <a16:creationId xmlns:a16="http://schemas.microsoft.com/office/drawing/2014/main" id="{238BC77D-881B-2442-A3B0-C805DADA23FF}"/>
              </a:ext>
            </a:extLst>
          </p:cNvPr>
          <p:cNvGraphicFramePr>
            <a:graphicFrameLocks noChangeAspect="1"/>
          </p:cNvGraphicFramePr>
          <p:nvPr/>
        </p:nvGraphicFramePr>
        <p:xfrm>
          <a:off x="1371600" y="1219200"/>
          <a:ext cx="3729038" cy="925513"/>
        </p:xfrm>
        <a:graphic>
          <a:graphicData uri="http://schemas.openxmlformats.org/presentationml/2006/ole">
            <mc:AlternateContent xmlns:mc="http://schemas.openxmlformats.org/markup-compatibility/2006">
              <mc:Choice xmlns:v="urn:schemas-microsoft-com:vml" Requires="v">
                <p:oleObj name="Equation" r:id="rId4" imgW="38912800" imgH="9652000" progId="Equation.3">
                  <p:embed/>
                </p:oleObj>
              </mc:Choice>
              <mc:Fallback>
                <p:oleObj name="Equation" r:id="rId4" imgW="38912800" imgH="9652000" progId="Equation.3">
                  <p:embed/>
                  <p:pic>
                    <p:nvPicPr>
                      <p:cNvPr id="0"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71600" y="1219200"/>
                        <a:ext cx="3729038" cy="9255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99334" name="Object 6">
            <a:extLst>
              <a:ext uri="{FF2B5EF4-FFF2-40B4-BE49-F238E27FC236}">
                <a16:creationId xmlns:a16="http://schemas.microsoft.com/office/drawing/2014/main" id="{334860D7-1BFE-8E4E-9531-F9517BB5C460}"/>
              </a:ext>
            </a:extLst>
          </p:cNvPr>
          <p:cNvGraphicFramePr>
            <a:graphicFrameLocks noChangeAspect="1"/>
          </p:cNvGraphicFramePr>
          <p:nvPr/>
        </p:nvGraphicFramePr>
        <p:xfrm>
          <a:off x="2173288" y="2254250"/>
          <a:ext cx="2551112" cy="869950"/>
        </p:xfrm>
        <a:graphic>
          <a:graphicData uri="http://schemas.openxmlformats.org/presentationml/2006/ole">
            <mc:AlternateContent xmlns:mc="http://schemas.openxmlformats.org/markup-compatibility/2006">
              <mc:Choice xmlns:v="urn:schemas-microsoft-com:vml" Requires="v">
                <p:oleObj name="Equation" r:id="rId6" imgW="26619200" imgH="9067800" progId="Equation.3">
                  <p:embed/>
                </p:oleObj>
              </mc:Choice>
              <mc:Fallback>
                <p:oleObj name="Equation" r:id="rId6" imgW="26619200" imgH="9067800" progId="Equation.3">
                  <p:embed/>
                  <p:pic>
                    <p:nvPicPr>
                      <p:cNvPr id="0" name="Object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173288" y="2254250"/>
                        <a:ext cx="2551112" cy="869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99335" name="Object 7">
            <a:extLst>
              <a:ext uri="{FF2B5EF4-FFF2-40B4-BE49-F238E27FC236}">
                <a16:creationId xmlns:a16="http://schemas.microsoft.com/office/drawing/2014/main" id="{FD224AB0-FDDB-BF45-89BB-E40F530F9E37}"/>
              </a:ext>
            </a:extLst>
          </p:cNvPr>
          <p:cNvGraphicFramePr>
            <a:graphicFrameLocks noChangeAspect="1"/>
          </p:cNvGraphicFramePr>
          <p:nvPr/>
        </p:nvGraphicFramePr>
        <p:xfrm>
          <a:off x="2209800" y="3321050"/>
          <a:ext cx="2130425" cy="869950"/>
        </p:xfrm>
        <a:graphic>
          <a:graphicData uri="http://schemas.openxmlformats.org/presentationml/2006/ole">
            <mc:AlternateContent xmlns:mc="http://schemas.openxmlformats.org/markup-compatibility/2006">
              <mc:Choice xmlns:v="urn:schemas-microsoft-com:vml" Requires="v">
                <p:oleObj name="Equation" r:id="rId8" imgW="22237700" imgH="9067800" progId="Equation.3">
                  <p:embed/>
                </p:oleObj>
              </mc:Choice>
              <mc:Fallback>
                <p:oleObj name="Equation" r:id="rId8" imgW="22237700" imgH="9067800" progId="Equation.3">
                  <p:embed/>
                  <p:pic>
                    <p:nvPicPr>
                      <p:cNvPr id="0" name="Object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209800" y="3321050"/>
                        <a:ext cx="2130425" cy="869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99336" name="Object 8">
            <a:extLst>
              <a:ext uri="{FF2B5EF4-FFF2-40B4-BE49-F238E27FC236}">
                <a16:creationId xmlns:a16="http://schemas.microsoft.com/office/drawing/2014/main" id="{E78FA277-33E1-F443-9FE3-3C2708CEA01F}"/>
              </a:ext>
            </a:extLst>
          </p:cNvPr>
          <p:cNvGraphicFramePr>
            <a:graphicFrameLocks noChangeAspect="1"/>
          </p:cNvGraphicFramePr>
          <p:nvPr/>
        </p:nvGraphicFramePr>
        <p:xfrm>
          <a:off x="2212975" y="4384675"/>
          <a:ext cx="2130425" cy="644525"/>
        </p:xfrm>
        <a:graphic>
          <a:graphicData uri="http://schemas.openxmlformats.org/presentationml/2006/ole">
            <mc:AlternateContent xmlns:mc="http://schemas.openxmlformats.org/markup-compatibility/2006">
              <mc:Choice xmlns:v="urn:schemas-microsoft-com:vml" Requires="v">
                <p:oleObj name="Equation" r:id="rId10" imgW="22237700" imgH="6731000" progId="Equation.3">
                  <p:embed/>
                </p:oleObj>
              </mc:Choice>
              <mc:Fallback>
                <p:oleObj name="Equation" r:id="rId10" imgW="22237700" imgH="6731000" progId="Equation.3">
                  <p:embed/>
                  <p:pic>
                    <p:nvPicPr>
                      <p:cNvPr id="0" name="Object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212975" y="4384675"/>
                        <a:ext cx="2130425" cy="644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99337" name="Object 9">
            <a:extLst>
              <a:ext uri="{FF2B5EF4-FFF2-40B4-BE49-F238E27FC236}">
                <a16:creationId xmlns:a16="http://schemas.microsoft.com/office/drawing/2014/main" id="{3EFD392B-C966-1D4E-928A-16C9EE83EE82}"/>
              </a:ext>
            </a:extLst>
          </p:cNvPr>
          <p:cNvGraphicFramePr>
            <a:graphicFrameLocks noChangeAspect="1"/>
          </p:cNvGraphicFramePr>
          <p:nvPr/>
        </p:nvGraphicFramePr>
        <p:xfrm>
          <a:off x="2209800" y="5343525"/>
          <a:ext cx="1709738" cy="447675"/>
        </p:xfrm>
        <a:graphic>
          <a:graphicData uri="http://schemas.openxmlformats.org/presentationml/2006/ole">
            <mc:AlternateContent xmlns:mc="http://schemas.openxmlformats.org/markup-compatibility/2006">
              <mc:Choice xmlns:v="urn:schemas-microsoft-com:vml" Requires="v">
                <p:oleObj name="Equation" r:id="rId12" imgW="17843500" imgH="4686300" progId="Equation.3">
                  <p:embed/>
                </p:oleObj>
              </mc:Choice>
              <mc:Fallback>
                <p:oleObj name="Equation" r:id="rId12" imgW="17843500" imgH="4686300" progId="Equation.3">
                  <p:embed/>
                  <p:pic>
                    <p:nvPicPr>
                      <p:cNvPr id="0" name="Object 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209800" y="5343525"/>
                        <a:ext cx="1709738" cy="447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99338" name="Text Box 10">
            <a:extLst>
              <a:ext uri="{FF2B5EF4-FFF2-40B4-BE49-F238E27FC236}">
                <a16:creationId xmlns:a16="http://schemas.microsoft.com/office/drawing/2014/main" id="{E283D795-962D-B842-A4B9-4E7316AF280B}"/>
              </a:ext>
            </a:extLst>
          </p:cNvPr>
          <p:cNvSpPr txBox="1">
            <a:spLocks noChangeArrowheads="1"/>
          </p:cNvSpPr>
          <p:nvPr/>
        </p:nvSpPr>
        <p:spPr bwMode="auto">
          <a:xfrm>
            <a:off x="5867400" y="2438400"/>
            <a:ext cx="2438400" cy="3968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000">
                <a:solidFill>
                  <a:srgbClr val="FF0000"/>
                </a:solidFill>
                <a:latin typeface="Arial" charset="0"/>
                <a:ea typeface="ＭＳ Ｐゴシック" charset="0"/>
              </a:rPr>
              <a:t>Let </a:t>
            </a:r>
            <a:r>
              <a:rPr lang="en-US" sz="2000" i="1">
                <a:solidFill>
                  <a:srgbClr val="FF0000"/>
                </a:solidFill>
                <a:latin typeface="Arial" charset="0"/>
                <a:ea typeface="ＭＳ Ｐゴシック" charset="0"/>
              </a:rPr>
              <a:t>k = j-i</a:t>
            </a:r>
            <a:endParaRPr lang="en-US" sz="2000">
              <a:solidFill>
                <a:srgbClr val="FF0000"/>
              </a:solidFill>
              <a:latin typeface="Arial" charset="0"/>
              <a:ea typeface="ＭＳ Ｐゴシック" charset="0"/>
            </a:endParaRPr>
          </a:p>
        </p:txBody>
      </p:sp>
      <p:graphicFrame>
        <p:nvGraphicFramePr>
          <p:cNvPr id="99339" name="Object 11">
            <a:extLst>
              <a:ext uri="{FF2B5EF4-FFF2-40B4-BE49-F238E27FC236}">
                <a16:creationId xmlns:a16="http://schemas.microsoft.com/office/drawing/2014/main" id="{5E07C597-7A84-AF45-B9FC-8BB6021E2349}"/>
              </a:ext>
            </a:extLst>
          </p:cNvPr>
          <p:cNvGraphicFramePr>
            <a:graphicFrameLocks noChangeAspect="1"/>
          </p:cNvGraphicFramePr>
          <p:nvPr/>
        </p:nvGraphicFramePr>
        <p:xfrm>
          <a:off x="4876800" y="4419600"/>
          <a:ext cx="4038600" cy="576263"/>
        </p:xfrm>
        <a:graphic>
          <a:graphicData uri="http://schemas.openxmlformats.org/presentationml/2006/ole">
            <mc:AlternateContent xmlns:mc="http://schemas.openxmlformats.org/markup-compatibility/2006">
              <mc:Choice xmlns:v="urn:schemas-microsoft-com:vml" Requires="v">
                <p:oleObj name="Equation" r:id="rId14" imgW="47104300" imgH="6731000" progId="Equation.3">
                  <p:embed/>
                </p:oleObj>
              </mc:Choice>
              <mc:Fallback>
                <p:oleObj name="Equation" r:id="rId14" imgW="47104300" imgH="6731000" progId="Equation.3">
                  <p:embed/>
                  <p:pic>
                    <p:nvPicPr>
                      <p:cNvPr id="0" name="Object 11"/>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876800" y="4419600"/>
                        <a:ext cx="4038600" cy="576263"/>
                      </a:xfrm>
                      <a:prstGeom prst="rect">
                        <a:avLst/>
                      </a:prstGeom>
                      <a:noFill/>
                      <a:ln w="9525">
                        <a:solidFill>
                          <a:srgbClr val="FF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99341" name="AutoShape 13">
            <a:extLst>
              <a:ext uri="{FF2B5EF4-FFF2-40B4-BE49-F238E27FC236}">
                <a16:creationId xmlns:a16="http://schemas.microsoft.com/office/drawing/2014/main" id="{C500FCDF-4E0D-BE4F-B453-AE49BA0E7DC4}"/>
              </a:ext>
            </a:extLst>
          </p:cNvPr>
          <p:cNvSpPr>
            <a:spLocks noChangeArrowheads="1"/>
          </p:cNvSpPr>
          <p:nvPr/>
        </p:nvSpPr>
        <p:spPr bwMode="auto">
          <a:xfrm>
            <a:off x="4191000" y="5181600"/>
            <a:ext cx="762000" cy="685800"/>
          </a:xfrm>
          <a:custGeom>
            <a:avLst/>
            <a:gdLst>
              <a:gd name="T0" fmla="*/ 1 w 762000"/>
              <a:gd name="T1" fmla="*/ 261952 h 685800"/>
              <a:gd name="T2" fmla="*/ 291060 w 762000"/>
              <a:gd name="T3" fmla="*/ 261953 h 685800"/>
              <a:gd name="T4" fmla="*/ 381000 w 762000"/>
              <a:gd name="T5" fmla="*/ 0 h 685800"/>
              <a:gd name="T6" fmla="*/ 470940 w 762000"/>
              <a:gd name="T7" fmla="*/ 261953 h 685800"/>
              <a:gd name="T8" fmla="*/ 761999 w 762000"/>
              <a:gd name="T9" fmla="*/ 261952 h 685800"/>
              <a:gd name="T10" fmla="*/ 526526 w 762000"/>
              <a:gd name="T11" fmla="*/ 423846 h 685800"/>
              <a:gd name="T12" fmla="*/ 616470 w 762000"/>
              <a:gd name="T13" fmla="*/ 685798 h 685800"/>
              <a:gd name="T14" fmla="*/ 381000 w 762000"/>
              <a:gd name="T15" fmla="*/ 523901 h 685800"/>
              <a:gd name="T16" fmla="*/ 145530 w 762000"/>
              <a:gd name="T17" fmla="*/ 685798 h 685800"/>
              <a:gd name="T18" fmla="*/ 235474 w 762000"/>
              <a:gd name="T19" fmla="*/ 423846 h 685800"/>
              <a:gd name="T20" fmla="*/ 1 w 762000"/>
              <a:gd name="T21" fmla="*/ 261952 h 68580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762000" h="685800">
                <a:moveTo>
                  <a:pt x="1" y="261952"/>
                </a:moveTo>
                <a:lnTo>
                  <a:pt x="291060" y="261953"/>
                </a:lnTo>
                <a:lnTo>
                  <a:pt x="381000" y="0"/>
                </a:lnTo>
                <a:lnTo>
                  <a:pt x="470940" y="261953"/>
                </a:lnTo>
                <a:lnTo>
                  <a:pt x="761999" y="261952"/>
                </a:lnTo>
                <a:lnTo>
                  <a:pt x="526526" y="423846"/>
                </a:lnTo>
                <a:lnTo>
                  <a:pt x="616470" y="685798"/>
                </a:lnTo>
                <a:lnTo>
                  <a:pt x="381000" y="523901"/>
                </a:lnTo>
                <a:lnTo>
                  <a:pt x="145530" y="685798"/>
                </a:lnTo>
                <a:lnTo>
                  <a:pt x="235474" y="423846"/>
                </a:lnTo>
                <a:lnTo>
                  <a:pt x="1" y="261952"/>
                </a:lnTo>
                <a:close/>
              </a:path>
            </a:pathLst>
          </a:custGeom>
          <a:solidFill>
            <a:srgbClr val="FF0000"/>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9933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9338"/>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99335"/>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9933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99339"/>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99337"/>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993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9338" grpId="0"/>
    </p:bld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31DC4F-83B1-274C-9F6E-949EF794DAB5}"/>
              </a:ext>
            </a:extLst>
          </p:cNvPr>
          <p:cNvSpPr>
            <a:spLocks noGrp="1"/>
          </p:cNvSpPr>
          <p:nvPr>
            <p:ph type="title"/>
          </p:nvPr>
        </p:nvSpPr>
        <p:spPr/>
        <p:txBody>
          <a:bodyPr/>
          <a:lstStyle/>
          <a:p>
            <a:pPr eaLnBrk="1" hangingPunct="1">
              <a:defRPr/>
            </a:pPr>
            <a:r>
              <a:rPr lang="en-US" dirty="0">
                <a:cs typeface="+mj-cs"/>
              </a:rPr>
              <a:t>Sorting bounds</a:t>
            </a:r>
          </a:p>
        </p:txBody>
      </p:sp>
      <p:sp>
        <p:nvSpPr>
          <p:cNvPr id="3" name="Content Placeholder 2">
            <a:extLst>
              <a:ext uri="{FF2B5EF4-FFF2-40B4-BE49-F238E27FC236}">
                <a16:creationId xmlns:a16="http://schemas.microsoft.com/office/drawing/2014/main" id="{67898829-E2A5-5646-983F-54382FF5C864}"/>
              </a:ext>
            </a:extLst>
          </p:cNvPr>
          <p:cNvSpPr>
            <a:spLocks noGrp="1"/>
          </p:cNvSpPr>
          <p:nvPr>
            <p:ph idx="1"/>
          </p:nvPr>
        </p:nvSpPr>
        <p:spPr/>
        <p:txBody>
          <a:bodyPr/>
          <a:lstStyle/>
          <a:p>
            <a:pPr marL="0" indent="0" eaLnBrk="1" hangingPunct="1">
              <a:buFont typeface="Wingdings" charset="0"/>
              <a:buNone/>
              <a:defRPr/>
            </a:pPr>
            <a:r>
              <a:rPr lang="en-US" dirty="0" err="1">
                <a:cs typeface="+mn-cs"/>
              </a:rPr>
              <a:t>Mergsort</a:t>
            </a:r>
            <a:r>
              <a:rPr lang="en-US" dirty="0">
                <a:cs typeface="+mn-cs"/>
              </a:rPr>
              <a:t> is </a:t>
            </a:r>
            <a:r>
              <a:rPr lang="en-US" dirty="0" err="1">
                <a:cs typeface="+mn-cs"/>
              </a:rPr>
              <a:t>θ</a:t>
            </a:r>
            <a:r>
              <a:rPr lang="en-US" dirty="0">
                <a:cs typeface="+mn-cs"/>
              </a:rPr>
              <a:t>(n log n)</a:t>
            </a:r>
          </a:p>
          <a:p>
            <a:pPr marL="0" indent="0" eaLnBrk="1" hangingPunct="1">
              <a:buFont typeface="Wingdings" charset="0"/>
              <a:buNone/>
              <a:defRPr/>
            </a:pPr>
            <a:endParaRPr lang="en-US" dirty="0">
              <a:cs typeface="+mn-cs"/>
            </a:endParaRPr>
          </a:p>
          <a:p>
            <a:pPr marL="0" indent="0" eaLnBrk="1" hangingPunct="1">
              <a:buFont typeface="Wingdings" charset="0"/>
              <a:buNone/>
              <a:defRPr/>
            </a:pPr>
            <a:r>
              <a:rPr lang="en-US" dirty="0">
                <a:cs typeface="+mn-cs"/>
              </a:rPr>
              <a:t>Quicksort is O(n log n) on average</a:t>
            </a:r>
          </a:p>
          <a:p>
            <a:pPr marL="0" indent="0" eaLnBrk="1" hangingPunct="1">
              <a:buFont typeface="Wingdings" charset="0"/>
              <a:buNone/>
              <a:defRPr/>
            </a:pPr>
            <a:endParaRPr lang="en-US" dirty="0">
              <a:solidFill>
                <a:srgbClr val="FF0000"/>
              </a:solidFill>
              <a:cs typeface="+mn-cs"/>
            </a:endParaRPr>
          </a:p>
          <a:p>
            <a:pPr marL="0" indent="0" eaLnBrk="1" hangingPunct="1">
              <a:buFont typeface="Wingdings" charset="0"/>
              <a:buNone/>
              <a:defRPr/>
            </a:pPr>
            <a:r>
              <a:rPr lang="en-US" dirty="0">
                <a:solidFill>
                  <a:srgbClr val="FF0000"/>
                </a:solidFill>
                <a:cs typeface="+mn-cs"/>
              </a:rPr>
              <a:t>Can we do better?</a:t>
            </a:r>
          </a:p>
        </p:txBody>
      </p:sp>
    </p:spTree>
    <p:extLst>
      <p:ext uri="{BB962C8B-B14F-4D97-AF65-F5344CB8AC3E}">
        <p14:creationId xmlns:p14="http://schemas.microsoft.com/office/powerpoint/2010/main" val="2727223625"/>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21B71131-E82F-5E42-97D0-8F8500B0546E}"/>
              </a:ext>
            </a:extLst>
          </p:cNvPr>
          <p:cNvSpPr>
            <a:spLocks noGrp="1" noChangeArrowheads="1"/>
          </p:cNvSpPr>
          <p:nvPr>
            <p:ph type="title"/>
          </p:nvPr>
        </p:nvSpPr>
        <p:spPr/>
        <p:txBody>
          <a:bodyPr/>
          <a:lstStyle/>
          <a:p>
            <a:pPr eaLnBrk="1" hangingPunct="1">
              <a:defRPr/>
            </a:pPr>
            <a:r>
              <a:rPr lang="en-US">
                <a:cs typeface="+mj-cs"/>
              </a:rPr>
              <a:t>Comparison-based sorting</a:t>
            </a:r>
          </a:p>
        </p:txBody>
      </p:sp>
      <p:sp>
        <p:nvSpPr>
          <p:cNvPr id="9219" name="Rectangle 3">
            <a:extLst>
              <a:ext uri="{FF2B5EF4-FFF2-40B4-BE49-F238E27FC236}">
                <a16:creationId xmlns:a16="http://schemas.microsoft.com/office/drawing/2014/main" id="{8C14F6D6-83DF-F442-A3A4-581A4B0250F3}"/>
              </a:ext>
            </a:extLst>
          </p:cNvPr>
          <p:cNvSpPr>
            <a:spLocks noGrp="1" noChangeArrowheads="1"/>
          </p:cNvSpPr>
          <p:nvPr>
            <p:ph type="body" idx="1"/>
          </p:nvPr>
        </p:nvSpPr>
        <p:spPr>
          <a:xfrm>
            <a:off x="381000" y="1524000"/>
            <a:ext cx="8229600" cy="4833938"/>
          </a:xfrm>
        </p:spPr>
        <p:txBody>
          <a:bodyPr/>
          <a:lstStyle/>
          <a:p>
            <a:pPr marL="0" indent="0" eaLnBrk="1" hangingPunct="1">
              <a:buFont typeface="Wingdings" pitchFamily="2" charset="2"/>
              <a:buNone/>
            </a:pPr>
            <a:r>
              <a:rPr lang="en-US" altLang="en-US" sz="2000"/>
              <a:t>Sorted order is determined based </a:t>
            </a:r>
            <a:r>
              <a:rPr lang="en-US" altLang="en-US" sz="2000" b="1"/>
              <a:t>only</a:t>
            </a:r>
            <a:r>
              <a:rPr lang="en-US" altLang="en-US" sz="2000"/>
              <a:t> on a comparison between input elements</a:t>
            </a:r>
          </a:p>
          <a:p>
            <a:pPr lvl="1" eaLnBrk="1" hangingPunct="1"/>
            <a:r>
              <a:rPr lang="en-US" altLang="en-US" sz="1800"/>
              <a:t>A[i] &lt; A[j]</a:t>
            </a:r>
          </a:p>
          <a:p>
            <a:pPr lvl="1" eaLnBrk="1" hangingPunct="1"/>
            <a:r>
              <a:rPr lang="en-US" altLang="en-US" sz="1800"/>
              <a:t>A[i] &gt; A[j]</a:t>
            </a:r>
          </a:p>
          <a:p>
            <a:pPr lvl="1" eaLnBrk="1" hangingPunct="1"/>
            <a:r>
              <a:rPr lang="en-US" altLang="en-US" sz="1800"/>
              <a:t>A[i] = A[j]</a:t>
            </a:r>
          </a:p>
          <a:p>
            <a:pPr lvl="1" eaLnBrk="1" hangingPunct="1"/>
            <a:r>
              <a:rPr lang="en-US" altLang="en-US" sz="1800"/>
              <a:t>A[i] </a:t>
            </a:r>
            <a:r>
              <a:rPr lang="en-US" altLang="en-US" sz="1800">
                <a:cs typeface="Arial" panose="020B0604020202020204" pitchFamily="34" charset="0"/>
              </a:rPr>
              <a:t>≤ A[j]</a:t>
            </a:r>
          </a:p>
          <a:p>
            <a:pPr lvl="1" eaLnBrk="1" hangingPunct="1"/>
            <a:r>
              <a:rPr lang="en-US" altLang="en-US" sz="1800">
                <a:cs typeface="Arial" panose="020B0604020202020204" pitchFamily="34" charset="0"/>
              </a:rPr>
              <a:t>A[i] ≥ A[j]</a:t>
            </a:r>
          </a:p>
          <a:p>
            <a:pPr marL="0" indent="0" eaLnBrk="1" hangingPunct="1">
              <a:buFont typeface="Wingdings" pitchFamily="2" charset="2"/>
              <a:buNone/>
            </a:pPr>
            <a:endParaRPr lang="en-US" altLang="en-US" sz="2000">
              <a:solidFill>
                <a:srgbClr val="FF0000"/>
              </a:solidFill>
              <a:cs typeface="Arial" panose="020B0604020202020204" pitchFamily="34" charset="0"/>
            </a:endParaRPr>
          </a:p>
          <a:p>
            <a:pPr marL="0" indent="0" eaLnBrk="1" hangingPunct="1">
              <a:buFont typeface="Wingdings" pitchFamily="2" charset="2"/>
              <a:buNone/>
            </a:pPr>
            <a:r>
              <a:rPr lang="en-US" altLang="en-US" sz="2000">
                <a:solidFill>
                  <a:srgbClr val="FF0000"/>
                </a:solidFill>
                <a:cs typeface="Arial" panose="020B0604020202020204" pitchFamily="34" charset="0"/>
              </a:rPr>
              <a:t>Do any of the sorting algorithms we’ve looked at use additional information?</a:t>
            </a:r>
          </a:p>
          <a:p>
            <a:pPr lvl="1" eaLnBrk="1" hangingPunct="1"/>
            <a:r>
              <a:rPr lang="en-US" altLang="en-US" sz="1800">
                <a:solidFill>
                  <a:srgbClr val="0000FF"/>
                </a:solidFill>
                <a:cs typeface="Arial" panose="020B0604020202020204" pitchFamily="34" charset="0"/>
              </a:rPr>
              <a:t>No</a:t>
            </a:r>
          </a:p>
          <a:p>
            <a:pPr lvl="1" eaLnBrk="1" hangingPunct="1"/>
            <a:r>
              <a:rPr lang="en-US" altLang="en-US" sz="1800">
                <a:solidFill>
                  <a:srgbClr val="0000FF"/>
                </a:solidFill>
                <a:cs typeface="Arial" panose="020B0604020202020204" pitchFamily="34" charset="0"/>
              </a:rPr>
              <a:t>All the algorithms we’ve seen are comparison-based sorting algorithms</a:t>
            </a:r>
          </a:p>
          <a:p>
            <a:pPr marL="0" indent="0" eaLnBrk="1" hangingPunct="1">
              <a:buFont typeface="Wingdings" pitchFamily="2" charset="2"/>
              <a:buNone/>
            </a:pPr>
            <a:endParaRPr lang="en-US" altLang="en-US" sz="2000">
              <a:solidFill>
                <a:srgbClr val="FF0000"/>
              </a:solidFill>
              <a:cs typeface="Arial" panose="020B0604020202020204" pitchFamily="34" charset="0"/>
            </a:endParaRPr>
          </a:p>
        </p:txBody>
      </p:sp>
    </p:spTree>
    <p:extLst>
      <p:ext uri="{BB962C8B-B14F-4D97-AF65-F5344CB8AC3E}">
        <p14:creationId xmlns:p14="http://schemas.microsoft.com/office/powerpoint/2010/main" val="420642240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9219">
                                            <p:txEl>
                                              <p:pRg st="8" end="8"/>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219">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DC75390A-C443-C449-B717-05BB10D6BDB7}"/>
              </a:ext>
            </a:extLst>
          </p:cNvPr>
          <p:cNvSpPr>
            <a:spLocks noGrp="1" noChangeArrowheads="1"/>
          </p:cNvSpPr>
          <p:nvPr>
            <p:ph type="title"/>
          </p:nvPr>
        </p:nvSpPr>
        <p:spPr/>
        <p:txBody>
          <a:bodyPr/>
          <a:lstStyle/>
          <a:p>
            <a:pPr eaLnBrk="1" hangingPunct="1">
              <a:defRPr/>
            </a:pPr>
            <a:r>
              <a:rPr lang="en-US">
                <a:cs typeface="+mj-cs"/>
              </a:rPr>
              <a:t>Comparison-based sorting</a:t>
            </a:r>
          </a:p>
        </p:txBody>
      </p:sp>
      <p:sp>
        <p:nvSpPr>
          <p:cNvPr id="9219" name="Rectangle 3">
            <a:extLst>
              <a:ext uri="{FF2B5EF4-FFF2-40B4-BE49-F238E27FC236}">
                <a16:creationId xmlns:a16="http://schemas.microsoft.com/office/drawing/2014/main" id="{7C68AA66-469C-7B42-BBB9-78FDCDA51171}"/>
              </a:ext>
            </a:extLst>
          </p:cNvPr>
          <p:cNvSpPr>
            <a:spLocks noGrp="1" noChangeArrowheads="1"/>
          </p:cNvSpPr>
          <p:nvPr>
            <p:ph type="body" idx="1"/>
          </p:nvPr>
        </p:nvSpPr>
        <p:spPr>
          <a:xfrm>
            <a:off x="381000" y="1524000"/>
            <a:ext cx="8229600" cy="4833938"/>
          </a:xfrm>
        </p:spPr>
        <p:txBody>
          <a:bodyPr/>
          <a:lstStyle/>
          <a:p>
            <a:pPr marL="0" indent="0" eaLnBrk="1" hangingPunct="1">
              <a:buFont typeface="Wingdings" pitchFamily="2" charset="2"/>
              <a:buNone/>
            </a:pPr>
            <a:r>
              <a:rPr lang="en-US" altLang="en-US" sz="2000"/>
              <a:t>Sorted order is determined based </a:t>
            </a:r>
            <a:r>
              <a:rPr lang="en-US" altLang="en-US" sz="2000" b="1"/>
              <a:t>only</a:t>
            </a:r>
            <a:r>
              <a:rPr lang="en-US" altLang="en-US" sz="2000"/>
              <a:t> on a comparison between input elements</a:t>
            </a:r>
          </a:p>
          <a:p>
            <a:pPr lvl="1" eaLnBrk="1" hangingPunct="1"/>
            <a:r>
              <a:rPr lang="en-US" altLang="en-US" sz="1800"/>
              <a:t>A[i] &lt; A[j]</a:t>
            </a:r>
          </a:p>
          <a:p>
            <a:pPr lvl="1" eaLnBrk="1" hangingPunct="1"/>
            <a:r>
              <a:rPr lang="en-US" altLang="en-US" sz="1800"/>
              <a:t>A[i] &gt; A[j]</a:t>
            </a:r>
          </a:p>
          <a:p>
            <a:pPr lvl="1" eaLnBrk="1" hangingPunct="1"/>
            <a:r>
              <a:rPr lang="en-US" altLang="en-US" sz="1800"/>
              <a:t>A[i] = A[j]</a:t>
            </a:r>
          </a:p>
          <a:p>
            <a:pPr lvl="1" eaLnBrk="1" hangingPunct="1"/>
            <a:r>
              <a:rPr lang="en-US" altLang="en-US" sz="1800"/>
              <a:t>A[i] </a:t>
            </a:r>
            <a:r>
              <a:rPr lang="en-US" altLang="en-US" sz="1800">
                <a:cs typeface="Arial" panose="020B0604020202020204" pitchFamily="34" charset="0"/>
              </a:rPr>
              <a:t>≤ A[j]</a:t>
            </a:r>
          </a:p>
          <a:p>
            <a:pPr lvl="1" eaLnBrk="1" hangingPunct="1"/>
            <a:r>
              <a:rPr lang="en-US" altLang="en-US" sz="1800">
                <a:cs typeface="Arial" panose="020B0604020202020204" pitchFamily="34" charset="0"/>
              </a:rPr>
              <a:t>A[i] ≥ A[j]</a:t>
            </a:r>
          </a:p>
          <a:p>
            <a:pPr marL="0" indent="0" eaLnBrk="1" hangingPunct="1">
              <a:buFont typeface="Wingdings" pitchFamily="2" charset="2"/>
              <a:buNone/>
            </a:pPr>
            <a:endParaRPr lang="en-US" altLang="en-US" sz="2000">
              <a:cs typeface="Arial" panose="020B0604020202020204" pitchFamily="34" charset="0"/>
            </a:endParaRPr>
          </a:p>
          <a:p>
            <a:pPr marL="0" indent="0" eaLnBrk="1" hangingPunct="1">
              <a:buFont typeface="Wingdings" pitchFamily="2" charset="2"/>
              <a:buNone/>
            </a:pPr>
            <a:r>
              <a:rPr lang="en-US" altLang="en-US" sz="2000">
                <a:cs typeface="Arial" panose="020B0604020202020204" pitchFamily="34" charset="0"/>
              </a:rPr>
              <a:t>In Java (and many languages) for a class of objects to be sorted we define a comparator</a:t>
            </a:r>
          </a:p>
          <a:p>
            <a:pPr marL="0" indent="0" eaLnBrk="1" hangingPunct="1">
              <a:buFont typeface="Wingdings" pitchFamily="2" charset="2"/>
              <a:buNone/>
            </a:pPr>
            <a:endParaRPr lang="en-US" altLang="en-US" sz="2000">
              <a:solidFill>
                <a:srgbClr val="FF0000"/>
              </a:solidFill>
              <a:cs typeface="Arial" panose="020B0604020202020204" pitchFamily="34" charset="0"/>
            </a:endParaRPr>
          </a:p>
          <a:p>
            <a:pPr marL="0" indent="0" eaLnBrk="1" hangingPunct="1">
              <a:buFont typeface="Wingdings" pitchFamily="2" charset="2"/>
              <a:buNone/>
            </a:pPr>
            <a:r>
              <a:rPr lang="en-US" altLang="en-US" sz="2000">
                <a:solidFill>
                  <a:srgbClr val="FF0000"/>
                </a:solidFill>
                <a:cs typeface="Arial" panose="020B0604020202020204" pitchFamily="34" charset="0"/>
              </a:rPr>
              <a:t>What does it do?</a:t>
            </a:r>
          </a:p>
        </p:txBody>
      </p:sp>
    </p:spTree>
    <p:extLst>
      <p:ext uri="{BB962C8B-B14F-4D97-AF65-F5344CB8AC3E}">
        <p14:creationId xmlns:p14="http://schemas.microsoft.com/office/powerpoint/2010/main" val="1917282975"/>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8EA69740-7051-C94B-B5D2-1515F22C94FD}"/>
              </a:ext>
            </a:extLst>
          </p:cNvPr>
          <p:cNvSpPr>
            <a:spLocks noGrp="1" noChangeArrowheads="1"/>
          </p:cNvSpPr>
          <p:nvPr>
            <p:ph type="title"/>
          </p:nvPr>
        </p:nvSpPr>
        <p:spPr/>
        <p:txBody>
          <a:bodyPr/>
          <a:lstStyle/>
          <a:p>
            <a:pPr eaLnBrk="1" hangingPunct="1">
              <a:defRPr/>
            </a:pPr>
            <a:r>
              <a:rPr lang="en-US">
                <a:cs typeface="+mj-cs"/>
              </a:rPr>
              <a:t>Comparison-based sorting</a:t>
            </a:r>
          </a:p>
        </p:txBody>
      </p:sp>
      <p:sp>
        <p:nvSpPr>
          <p:cNvPr id="9219" name="Rectangle 3">
            <a:extLst>
              <a:ext uri="{FF2B5EF4-FFF2-40B4-BE49-F238E27FC236}">
                <a16:creationId xmlns:a16="http://schemas.microsoft.com/office/drawing/2014/main" id="{0420A784-6C45-8B43-8448-FEEF66C00F3D}"/>
              </a:ext>
            </a:extLst>
          </p:cNvPr>
          <p:cNvSpPr>
            <a:spLocks noGrp="1" noChangeArrowheads="1"/>
          </p:cNvSpPr>
          <p:nvPr>
            <p:ph type="body" idx="1"/>
          </p:nvPr>
        </p:nvSpPr>
        <p:spPr>
          <a:xfrm>
            <a:off x="381000" y="1524000"/>
            <a:ext cx="8229600" cy="4833938"/>
          </a:xfrm>
        </p:spPr>
        <p:txBody>
          <a:bodyPr/>
          <a:lstStyle/>
          <a:p>
            <a:pPr marL="0" indent="0" eaLnBrk="1" hangingPunct="1">
              <a:buFont typeface="Wingdings" pitchFamily="2" charset="2"/>
              <a:buNone/>
            </a:pPr>
            <a:r>
              <a:rPr lang="en-US" altLang="en-US" sz="2000"/>
              <a:t>Sorted order is determined based </a:t>
            </a:r>
            <a:r>
              <a:rPr lang="en-US" altLang="en-US" sz="2000" b="1"/>
              <a:t>only</a:t>
            </a:r>
            <a:r>
              <a:rPr lang="en-US" altLang="en-US" sz="2000"/>
              <a:t> on a comparison between input elements</a:t>
            </a:r>
          </a:p>
          <a:p>
            <a:pPr lvl="1" eaLnBrk="1" hangingPunct="1"/>
            <a:r>
              <a:rPr lang="en-US" altLang="en-US" sz="1800"/>
              <a:t>A[i] &lt; A[j]</a:t>
            </a:r>
          </a:p>
          <a:p>
            <a:pPr lvl="1" eaLnBrk="1" hangingPunct="1"/>
            <a:r>
              <a:rPr lang="en-US" altLang="en-US" sz="1800"/>
              <a:t>A[i] &gt; A[j]</a:t>
            </a:r>
          </a:p>
          <a:p>
            <a:pPr lvl="1" eaLnBrk="1" hangingPunct="1"/>
            <a:r>
              <a:rPr lang="en-US" altLang="en-US" sz="1800"/>
              <a:t>A[i] = A[j]</a:t>
            </a:r>
          </a:p>
          <a:p>
            <a:pPr lvl="1" eaLnBrk="1" hangingPunct="1"/>
            <a:r>
              <a:rPr lang="en-US" altLang="en-US" sz="1800"/>
              <a:t>A[i] </a:t>
            </a:r>
            <a:r>
              <a:rPr lang="en-US" altLang="en-US" sz="1800">
                <a:cs typeface="Arial" panose="020B0604020202020204" pitchFamily="34" charset="0"/>
              </a:rPr>
              <a:t>≤ A[j]</a:t>
            </a:r>
          </a:p>
          <a:p>
            <a:pPr lvl="1" eaLnBrk="1" hangingPunct="1"/>
            <a:r>
              <a:rPr lang="en-US" altLang="en-US" sz="1800">
                <a:cs typeface="Arial" panose="020B0604020202020204" pitchFamily="34" charset="0"/>
              </a:rPr>
              <a:t>A[i] ≥ A[j]</a:t>
            </a:r>
          </a:p>
          <a:p>
            <a:pPr marL="0" indent="0" eaLnBrk="1" hangingPunct="1">
              <a:buFont typeface="Wingdings" pitchFamily="2" charset="2"/>
              <a:buNone/>
            </a:pPr>
            <a:endParaRPr lang="en-US" altLang="en-US" sz="2000">
              <a:cs typeface="Arial" panose="020B0604020202020204" pitchFamily="34" charset="0"/>
            </a:endParaRPr>
          </a:p>
          <a:p>
            <a:pPr marL="0" indent="0" eaLnBrk="1" hangingPunct="1">
              <a:buFont typeface="Wingdings" pitchFamily="2" charset="2"/>
              <a:buNone/>
            </a:pPr>
            <a:r>
              <a:rPr lang="en-US" altLang="en-US" sz="2000">
                <a:cs typeface="Arial" panose="020B0604020202020204" pitchFamily="34" charset="0"/>
              </a:rPr>
              <a:t>In Java (and many languages) for a class of objects to be sorted we define a comparator</a:t>
            </a:r>
          </a:p>
          <a:p>
            <a:pPr marL="0" indent="0" eaLnBrk="1" hangingPunct="1">
              <a:buFont typeface="Wingdings" pitchFamily="2" charset="2"/>
              <a:buNone/>
            </a:pPr>
            <a:endParaRPr lang="en-US" altLang="en-US" sz="2000">
              <a:solidFill>
                <a:srgbClr val="FF0000"/>
              </a:solidFill>
              <a:cs typeface="Arial" panose="020B0604020202020204" pitchFamily="34" charset="0"/>
            </a:endParaRPr>
          </a:p>
          <a:p>
            <a:pPr marL="0" indent="0" eaLnBrk="1" hangingPunct="1">
              <a:buFont typeface="Wingdings" pitchFamily="2" charset="2"/>
              <a:buNone/>
            </a:pPr>
            <a:r>
              <a:rPr lang="en-US" altLang="en-US" sz="2000">
                <a:solidFill>
                  <a:srgbClr val="FF0000"/>
                </a:solidFill>
                <a:cs typeface="Arial" panose="020B0604020202020204" pitchFamily="34" charset="0"/>
              </a:rPr>
              <a:t>What does it do?</a:t>
            </a:r>
          </a:p>
          <a:p>
            <a:pPr lvl="1" eaLnBrk="1" hangingPunct="1"/>
            <a:r>
              <a:rPr lang="en-US" altLang="en-US" sz="1800">
                <a:solidFill>
                  <a:srgbClr val="0000FF"/>
                </a:solidFill>
                <a:cs typeface="Arial" panose="020B0604020202020204" pitchFamily="34" charset="0"/>
              </a:rPr>
              <a:t>Just compares any two elements</a:t>
            </a:r>
          </a:p>
          <a:p>
            <a:pPr lvl="1" eaLnBrk="1" hangingPunct="1"/>
            <a:r>
              <a:rPr lang="en-US" altLang="en-US" sz="1800">
                <a:solidFill>
                  <a:srgbClr val="0000FF"/>
                </a:solidFill>
                <a:cs typeface="Arial" panose="020B0604020202020204" pitchFamily="34" charset="0"/>
              </a:rPr>
              <a:t>Useful for comparison-based sorting algorithms</a:t>
            </a:r>
          </a:p>
        </p:txBody>
      </p:sp>
    </p:spTree>
    <p:extLst>
      <p:ext uri="{BB962C8B-B14F-4D97-AF65-F5344CB8AC3E}">
        <p14:creationId xmlns:p14="http://schemas.microsoft.com/office/powerpoint/2010/main" val="29112172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49" name="Picture 17">
            <a:extLst>
              <a:ext uri="{FF2B5EF4-FFF2-40B4-BE49-F238E27FC236}">
                <a16:creationId xmlns:a16="http://schemas.microsoft.com/office/drawing/2014/main" id="{70F0C414-F72B-C848-B426-2D2A58A37DD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4114800"/>
            <a:ext cx="4140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60" name="Rectangle 4">
            <a:extLst>
              <a:ext uri="{FF2B5EF4-FFF2-40B4-BE49-F238E27FC236}">
                <a16:creationId xmlns:a16="http://schemas.microsoft.com/office/drawing/2014/main" id="{C492668C-8302-8B45-9202-0F150D76455D}"/>
              </a:ext>
            </a:extLst>
          </p:cNvPr>
          <p:cNvSpPr>
            <a:spLocks noChangeArrowheads="1"/>
          </p:cNvSpPr>
          <p:nvPr/>
        </p:nvSpPr>
        <p:spPr bwMode="auto">
          <a:xfrm>
            <a:off x="4572000" y="5029200"/>
            <a:ext cx="4419600" cy="304800"/>
          </a:xfrm>
          <a:prstGeom prst="rect">
            <a:avLst/>
          </a:prstGeom>
          <a:noFill/>
          <a:ln w="9525">
            <a:solidFill>
              <a:srgbClr val="FF00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9461" name="Line 5">
            <a:extLst>
              <a:ext uri="{FF2B5EF4-FFF2-40B4-BE49-F238E27FC236}">
                <a16:creationId xmlns:a16="http://schemas.microsoft.com/office/drawing/2014/main" id="{CE9DB88B-51BA-7949-9F35-287E0241E8DC}"/>
              </a:ext>
            </a:extLst>
          </p:cNvPr>
          <p:cNvSpPr>
            <a:spLocks noChangeShapeType="1"/>
          </p:cNvSpPr>
          <p:nvPr/>
        </p:nvSpPr>
        <p:spPr bwMode="auto">
          <a:xfrm>
            <a:off x="1600200" y="1295400"/>
            <a:ext cx="0" cy="304800"/>
          </a:xfrm>
          <a:prstGeom prst="line">
            <a:avLst/>
          </a:prstGeom>
          <a:noFill/>
          <a:ln w="28575">
            <a:solidFill>
              <a:srgbClr val="0000FF"/>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9462" name="Text Box 6">
            <a:extLst>
              <a:ext uri="{FF2B5EF4-FFF2-40B4-BE49-F238E27FC236}">
                <a16:creationId xmlns:a16="http://schemas.microsoft.com/office/drawing/2014/main" id="{40536E97-FFB6-BD4B-A754-F954D274E3B1}"/>
              </a:ext>
            </a:extLst>
          </p:cNvPr>
          <p:cNvSpPr txBox="1">
            <a:spLocks noChangeArrowheads="1"/>
          </p:cNvSpPr>
          <p:nvPr/>
        </p:nvSpPr>
        <p:spPr bwMode="auto">
          <a:xfrm>
            <a:off x="1447800" y="838200"/>
            <a:ext cx="3810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i</a:t>
            </a:r>
          </a:p>
        </p:txBody>
      </p:sp>
      <p:grpSp>
        <p:nvGrpSpPr>
          <p:cNvPr id="27653" name="Group 7">
            <a:extLst>
              <a:ext uri="{FF2B5EF4-FFF2-40B4-BE49-F238E27FC236}">
                <a16:creationId xmlns:a16="http://schemas.microsoft.com/office/drawing/2014/main" id="{B1082096-EB48-494C-A84C-F6929C04BE41}"/>
              </a:ext>
            </a:extLst>
          </p:cNvPr>
          <p:cNvGrpSpPr>
            <a:grpSpLocks/>
          </p:cNvGrpSpPr>
          <p:nvPr/>
        </p:nvGrpSpPr>
        <p:grpSpPr bwMode="auto">
          <a:xfrm>
            <a:off x="1828800" y="838200"/>
            <a:ext cx="381000" cy="762000"/>
            <a:chOff x="1152" y="528"/>
            <a:chExt cx="240" cy="480"/>
          </a:xfrm>
        </p:grpSpPr>
        <p:sp>
          <p:nvSpPr>
            <p:cNvPr id="19464" name="Line 8">
              <a:extLst>
                <a:ext uri="{FF2B5EF4-FFF2-40B4-BE49-F238E27FC236}">
                  <a16:creationId xmlns:a16="http://schemas.microsoft.com/office/drawing/2014/main" id="{F45EEDDD-B9AC-1C40-AD15-BC54CF37C053}"/>
                </a:ext>
              </a:extLst>
            </p:cNvPr>
            <p:cNvSpPr>
              <a:spLocks noChangeShapeType="1"/>
            </p:cNvSpPr>
            <p:nvPr/>
          </p:nvSpPr>
          <p:spPr bwMode="auto">
            <a:xfrm>
              <a:off x="1248" y="816"/>
              <a:ext cx="0" cy="192"/>
            </a:xfrm>
            <a:prstGeom prst="line">
              <a:avLst/>
            </a:prstGeom>
            <a:noFill/>
            <a:ln w="28575">
              <a:solidFill>
                <a:srgbClr val="00FF00"/>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9465" name="Text Box 9">
              <a:extLst>
                <a:ext uri="{FF2B5EF4-FFF2-40B4-BE49-F238E27FC236}">
                  <a16:creationId xmlns:a16="http://schemas.microsoft.com/office/drawing/2014/main" id="{DC2DE1CE-6582-F541-9333-19A3DBEBED4C}"/>
                </a:ext>
              </a:extLst>
            </p:cNvPr>
            <p:cNvSpPr txBox="1">
              <a:spLocks noChangeArrowheads="1"/>
            </p:cNvSpPr>
            <p:nvPr/>
          </p:nvSpPr>
          <p:spPr bwMode="auto">
            <a:xfrm>
              <a:off x="1152" y="528"/>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j</a:t>
              </a:r>
            </a:p>
          </p:txBody>
        </p:sp>
      </p:grpSp>
      <p:sp>
        <p:nvSpPr>
          <p:cNvPr id="19466" name="Text Box 10">
            <a:extLst>
              <a:ext uri="{FF2B5EF4-FFF2-40B4-BE49-F238E27FC236}">
                <a16:creationId xmlns:a16="http://schemas.microsoft.com/office/drawing/2014/main" id="{7DD82EEF-929D-AC4C-8CD4-81995EA0DF20}"/>
              </a:ext>
            </a:extLst>
          </p:cNvPr>
          <p:cNvSpPr txBox="1">
            <a:spLocks noChangeArrowheads="1"/>
          </p:cNvSpPr>
          <p:nvPr/>
        </p:nvSpPr>
        <p:spPr bwMode="auto">
          <a:xfrm>
            <a:off x="1219200" y="1600200"/>
            <a:ext cx="4724400" cy="57943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3200"/>
              <a:t>… 5  7  1  2  8  4  3  6 …</a:t>
            </a:r>
          </a:p>
        </p:txBody>
      </p:sp>
      <p:grpSp>
        <p:nvGrpSpPr>
          <p:cNvPr id="27655" name="Group 11">
            <a:extLst>
              <a:ext uri="{FF2B5EF4-FFF2-40B4-BE49-F238E27FC236}">
                <a16:creationId xmlns:a16="http://schemas.microsoft.com/office/drawing/2014/main" id="{897A22BF-6839-FB4F-94C8-F1C7DAEB488A}"/>
              </a:ext>
            </a:extLst>
          </p:cNvPr>
          <p:cNvGrpSpPr>
            <a:grpSpLocks/>
          </p:cNvGrpSpPr>
          <p:nvPr/>
        </p:nvGrpSpPr>
        <p:grpSpPr bwMode="auto">
          <a:xfrm>
            <a:off x="1828800" y="2209800"/>
            <a:ext cx="381000" cy="747713"/>
            <a:chOff x="1152" y="1392"/>
            <a:chExt cx="240" cy="471"/>
          </a:xfrm>
        </p:grpSpPr>
        <p:sp>
          <p:nvSpPr>
            <p:cNvPr id="19468" name="Line 12">
              <a:extLst>
                <a:ext uri="{FF2B5EF4-FFF2-40B4-BE49-F238E27FC236}">
                  <a16:creationId xmlns:a16="http://schemas.microsoft.com/office/drawing/2014/main" id="{896F8270-71C6-E64B-88D9-7B6280B6F704}"/>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9469" name="Text Box 13">
              <a:extLst>
                <a:ext uri="{FF2B5EF4-FFF2-40B4-BE49-F238E27FC236}">
                  <a16:creationId xmlns:a16="http://schemas.microsoft.com/office/drawing/2014/main" id="{9E5C135F-F056-D449-A2E1-2FFEC84BA222}"/>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p</a:t>
              </a:r>
            </a:p>
          </p:txBody>
        </p:sp>
      </p:grpSp>
      <p:grpSp>
        <p:nvGrpSpPr>
          <p:cNvPr id="27656" name="Group 14">
            <a:extLst>
              <a:ext uri="{FF2B5EF4-FFF2-40B4-BE49-F238E27FC236}">
                <a16:creationId xmlns:a16="http://schemas.microsoft.com/office/drawing/2014/main" id="{AA9AC624-4B11-AD4A-A388-9EDE80A4150C}"/>
              </a:ext>
            </a:extLst>
          </p:cNvPr>
          <p:cNvGrpSpPr>
            <a:grpSpLocks/>
          </p:cNvGrpSpPr>
          <p:nvPr/>
        </p:nvGrpSpPr>
        <p:grpSpPr bwMode="auto">
          <a:xfrm>
            <a:off x="4953000" y="2209800"/>
            <a:ext cx="381000" cy="747713"/>
            <a:chOff x="1152" y="1392"/>
            <a:chExt cx="240" cy="471"/>
          </a:xfrm>
        </p:grpSpPr>
        <p:sp>
          <p:nvSpPr>
            <p:cNvPr id="19471" name="Line 15">
              <a:extLst>
                <a:ext uri="{FF2B5EF4-FFF2-40B4-BE49-F238E27FC236}">
                  <a16:creationId xmlns:a16="http://schemas.microsoft.com/office/drawing/2014/main" id="{53157BA4-15CB-5B40-B0A6-236F8B1AE763}"/>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9472" name="Text Box 16">
              <a:extLst>
                <a:ext uri="{FF2B5EF4-FFF2-40B4-BE49-F238E27FC236}">
                  <a16:creationId xmlns:a16="http://schemas.microsoft.com/office/drawing/2014/main" id="{AB976C87-2687-B743-A956-16A3C7A18B3E}"/>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r</a:t>
              </a:r>
            </a:p>
          </p:txBody>
        </p:sp>
      </p:gr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26C5FF98-4194-8343-9BC2-29DEA2832817}"/>
              </a:ext>
            </a:extLst>
          </p:cNvPr>
          <p:cNvSpPr>
            <a:spLocks noGrp="1" noChangeArrowheads="1"/>
          </p:cNvSpPr>
          <p:nvPr>
            <p:ph type="title"/>
          </p:nvPr>
        </p:nvSpPr>
        <p:spPr/>
        <p:txBody>
          <a:bodyPr/>
          <a:lstStyle/>
          <a:p>
            <a:pPr eaLnBrk="1" hangingPunct="1">
              <a:defRPr/>
            </a:pPr>
            <a:r>
              <a:rPr lang="en-US">
                <a:cs typeface="+mj-cs"/>
              </a:rPr>
              <a:t>Comparison-based sorting</a:t>
            </a:r>
          </a:p>
        </p:txBody>
      </p:sp>
      <p:sp>
        <p:nvSpPr>
          <p:cNvPr id="9219" name="Rectangle 3">
            <a:extLst>
              <a:ext uri="{FF2B5EF4-FFF2-40B4-BE49-F238E27FC236}">
                <a16:creationId xmlns:a16="http://schemas.microsoft.com/office/drawing/2014/main" id="{BB260498-A9B4-A24F-95FE-1A837CC49998}"/>
              </a:ext>
            </a:extLst>
          </p:cNvPr>
          <p:cNvSpPr>
            <a:spLocks noGrp="1" noChangeArrowheads="1"/>
          </p:cNvSpPr>
          <p:nvPr>
            <p:ph type="body" idx="1"/>
          </p:nvPr>
        </p:nvSpPr>
        <p:spPr>
          <a:xfrm>
            <a:off x="381000" y="1524000"/>
            <a:ext cx="8229600" cy="4833938"/>
          </a:xfrm>
        </p:spPr>
        <p:txBody>
          <a:bodyPr/>
          <a:lstStyle/>
          <a:p>
            <a:pPr marL="0" indent="0" eaLnBrk="1" hangingPunct="1">
              <a:buFont typeface="Wingdings" pitchFamily="2" charset="2"/>
              <a:buNone/>
            </a:pPr>
            <a:r>
              <a:rPr lang="en-US" altLang="en-US" sz="2000"/>
              <a:t>Sorted order is determined based </a:t>
            </a:r>
            <a:r>
              <a:rPr lang="en-US" altLang="en-US" sz="2000" b="1"/>
              <a:t>only</a:t>
            </a:r>
            <a:r>
              <a:rPr lang="en-US" altLang="en-US" sz="2000"/>
              <a:t> on a comparison between input elements</a:t>
            </a:r>
          </a:p>
          <a:p>
            <a:pPr lvl="1" eaLnBrk="1" hangingPunct="1"/>
            <a:r>
              <a:rPr lang="en-US" altLang="en-US" sz="1800"/>
              <a:t>A[i] &lt; A[j]</a:t>
            </a:r>
          </a:p>
          <a:p>
            <a:pPr lvl="1" eaLnBrk="1" hangingPunct="1"/>
            <a:r>
              <a:rPr lang="en-US" altLang="en-US" sz="1800"/>
              <a:t>A[i] &gt; A[j]</a:t>
            </a:r>
          </a:p>
          <a:p>
            <a:pPr lvl="1" eaLnBrk="1" hangingPunct="1"/>
            <a:r>
              <a:rPr lang="en-US" altLang="en-US" sz="1800"/>
              <a:t>A[i] = A[j]</a:t>
            </a:r>
          </a:p>
          <a:p>
            <a:pPr lvl="1" eaLnBrk="1" hangingPunct="1"/>
            <a:r>
              <a:rPr lang="en-US" altLang="en-US" sz="1800"/>
              <a:t>A[i] </a:t>
            </a:r>
            <a:r>
              <a:rPr lang="en-US" altLang="en-US" sz="1800">
                <a:cs typeface="Arial" panose="020B0604020202020204" pitchFamily="34" charset="0"/>
              </a:rPr>
              <a:t>≤ A[j]</a:t>
            </a:r>
          </a:p>
          <a:p>
            <a:pPr lvl="1" eaLnBrk="1" hangingPunct="1"/>
            <a:r>
              <a:rPr lang="en-US" altLang="en-US" sz="1800">
                <a:cs typeface="Arial" panose="020B0604020202020204" pitchFamily="34" charset="0"/>
              </a:rPr>
              <a:t>A[i] ≥ A[j]</a:t>
            </a:r>
          </a:p>
          <a:p>
            <a:pPr marL="0" indent="0" eaLnBrk="1" hangingPunct="1">
              <a:buFont typeface="Wingdings" pitchFamily="2" charset="2"/>
              <a:buNone/>
            </a:pPr>
            <a:endParaRPr lang="en-US" altLang="en-US" sz="2000">
              <a:solidFill>
                <a:srgbClr val="FF0000"/>
              </a:solidFill>
              <a:cs typeface="Arial" panose="020B0604020202020204" pitchFamily="34" charset="0"/>
            </a:endParaRPr>
          </a:p>
          <a:p>
            <a:pPr marL="0" indent="0" eaLnBrk="1" hangingPunct="1">
              <a:buFont typeface="Wingdings" pitchFamily="2" charset="2"/>
              <a:buNone/>
            </a:pPr>
            <a:r>
              <a:rPr lang="en-US" altLang="en-US" sz="2000">
                <a:solidFill>
                  <a:srgbClr val="FF0000"/>
                </a:solidFill>
                <a:cs typeface="Arial" panose="020B0604020202020204" pitchFamily="34" charset="0"/>
              </a:rPr>
              <a:t>Can we do better than O(n log n) for comparison based sorting approaches?</a:t>
            </a:r>
          </a:p>
        </p:txBody>
      </p:sp>
    </p:spTree>
    <p:extLst>
      <p:ext uri="{BB962C8B-B14F-4D97-AF65-F5344CB8AC3E}">
        <p14:creationId xmlns:p14="http://schemas.microsoft.com/office/powerpoint/2010/main" val="2787408273"/>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B990F2A8-DF06-694F-95F2-E5A22C5B6528}"/>
              </a:ext>
            </a:extLst>
          </p:cNvPr>
          <p:cNvSpPr>
            <a:spLocks noGrp="1" noChangeArrowheads="1"/>
          </p:cNvSpPr>
          <p:nvPr>
            <p:ph type="title"/>
          </p:nvPr>
        </p:nvSpPr>
        <p:spPr>
          <a:xfrm>
            <a:off x="457200" y="122238"/>
            <a:ext cx="7543800" cy="715962"/>
          </a:xfrm>
        </p:spPr>
        <p:txBody>
          <a:bodyPr/>
          <a:lstStyle/>
          <a:p>
            <a:pPr eaLnBrk="1" hangingPunct="1">
              <a:defRPr/>
            </a:pPr>
            <a:r>
              <a:rPr lang="en-US">
                <a:cs typeface="+mj-cs"/>
              </a:rPr>
              <a:t>Decision-tree model</a:t>
            </a:r>
          </a:p>
        </p:txBody>
      </p:sp>
      <p:sp>
        <p:nvSpPr>
          <p:cNvPr id="10243" name="Rectangle 3">
            <a:extLst>
              <a:ext uri="{FF2B5EF4-FFF2-40B4-BE49-F238E27FC236}">
                <a16:creationId xmlns:a16="http://schemas.microsoft.com/office/drawing/2014/main" id="{DFCF4D73-BDEA-E643-9912-126A9FB50893}"/>
              </a:ext>
            </a:extLst>
          </p:cNvPr>
          <p:cNvSpPr>
            <a:spLocks noGrp="1" noChangeArrowheads="1"/>
          </p:cNvSpPr>
          <p:nvPr>
            <p:ph type="body" idx="1"/>
          </p:nvPr>
        </p:nvSpPr>
        <p:spPr>
          <a:xfrm>
            <a:off x="457200" y="914400"/>
            <a:ext cx="7467600" cy="5715000"/>
          </a:xfrm>
        </p:spPr>
        <p:txBody>
          <a:bodyPr/>
          <a:lstStyle/>
          <a:p>
            <a:pPr marL="0" indent="0" eaLnBrk="1" hangingPunct="1">
              <a:buNone/>
              <a:defRPr/>
            </a:pPr>
            <a:r>
              <a:rPr lang="en-US" sz="2000" i="1" dirty="0">
                <a:cs typeface="+mn-cs"/>
              </a:rPr>
              <a:t>Full</a:t>
            </a:r>
            <a:r>
              <a:rPr lang="en-US" sz="2000" dirty="0">
                <a:cs typeface="+mn-cs"/>
              </a:rPr>
              <a:t> binary tree representing the comparisons between elements by a sorting algorithm</a:t>
            </a:r>
          </a:p>
          <a:p>
            <a:pPr marL="0" indent="0" eaLnBrk="1" hangingPunct="1">
              <a:buNone/>
              <a:defRPr/>
            </a:pPr>
            <a:endParaRPr lang="en-US" sz="2000" dirty="0">
              <a:cs typeface="+mn-cs"/>
            </a:endParaRPr>
          </a:p>
          <a:p>
            <a:pPr marL="0" indent="0" eaLnBrk="1" hangingPunct="1">
              <a:buNone/>
              <a:defRPr/>
            </a:pPr>
            <a:r>
              <a:rPr lang="en-US" sz="2000" dirty="0">
                <a:cs typeface="+mn-cs"/>
              </a:rPr>
              <a:t>Internal nodes contain indices to be compared</a:t>
            </a:r>
          </a:p>
          <a:p>
            <a:pPr eaLnBrk="1" hangingPunct="1">
              <a:buFont typeface="Wingdings" charset="0"/>
              <a:buChar char="l"/>
              <a:defRPr/>
            </a:pPr>
            <a:endParaRPr lang="en-US" sz="2000" dirty="0">
              <a:cs typeface="+mn-cs"/>
            </a:endParaRPr>
          </a:p>
          <a:p>
            <a:pPr eaLnBrk="1" hangingPunct="1">
              <a:buFont typeface="Wingdings" charset="0"/>
              <a:buChar char="l"/>
              <a:defRPr/>
            </a:pPr>
            <a:endParaRPr lang="en-US" sz="2000" dirty="0">
              <a:cs typeface="+mn-cs"/>
            </a:endParaRPr>
          </a:p>
          <a:p>
            <a:pPr marL="0" indent="0" eaLnBrk="1" hangingPunct="1">
              <a:buNone/>
              <a:defRPr/>
            </a:pPr>
            <a:r>
              <a:rPr lang="en-US" sz="2000" dirty="0">
                <a:cs typeface="+mn-cs"/>
              </a:rPr>
              <a:t>Leaves contain a complete permutation of the input</a:t>
            </a:r>
          </a:p>
          <a:p>
            <a:pPr eaLnBrk="1" hangingPunct="1">
              <a:buFont typeface="Wingdings" charset="0"/>
              <a:buChar char="l"/>
              <a:defRPr/>
            </a:pPr>
            <a:endParaRPr lang="en-US" sz="2000" dirty="0">
              <a:cs typeface="+mn-cs"/>
            </a:endParaRPr>
          </a:p>
          <a:p>
            <a:pPr eaLnBrk="1" hangingPunct="1">
              <a:buFont typeface="Wingdings" charset="0"/>
              <a:buChar char="l"/>
              <a:defRPr/>
            </a:pPr>
            <a:endParaRPr lang="en-US" sz="2000" dirty="0">
              <a:cs typeface="+mn-cs"/>
            </a:endParaRPr>
          </a:p>
          <a:p>
            <a:pPr eaLnBrk="1" hangingPunct="1">
              <a:buFont typeface="Wingdings" charset="0"/>
              <a:buChar char="l"/>
              <a:defRPr/>
            </a:pPr>
            <a:endParaRPr lang="en-US" sz="2000" dirty="0">
              <a:cs typeface="+mn-cs"/>
            </a:endParaRPr>
          </a:p>
          <a:p>
            <a:pPr marL="0" indent="0" eaLnBrk="1" hangingPunct="1">
              <a:buNone/>
              <a:defRPr/>
            </a:pPr>
            <a:endParaRPr lang="en-US" sz="2000" dirty="0">
              <a:cs typeface="+mn-cs"/>
            </a:endParaRPr>
          </a:p>
          <a:p>
            <a:pPr marL="0" indent="0" eaLnBrk="1" hangingPunct="1">
              <a:buNone/>
              <a:defRPr/>
            </a:pPr>
            <a:endParaRPr lang="en-US" sz="2000" dirty="0">
              <a:cs typeface="+mn-cs"/>
            </a:endParaRPr>
          </a:p>
          <a:p>
            <a:pPr marL="0" indent="0" eaLnBrk="1" hangingPunct="1">
              <a:buNone/>
              <a:defRPr/>
            </a:pPr>
            <a:r>
              <a:rPr lang="en-US" sz="2000" dirty="0">
                <a:cs typeface="+mn-cs"/>
              </a:rPr>
              <a:t>Tracing a path from root to leave gives the correct reordering/permutation of the input for an input</a:t>
            </a:r>
          </a:p>
        </p:txBody>
      </p:sp>
      <p:sp>
        <p:nvSpPr>
          <p:cNvPr id="10246" name="Text Box 6">
            <a:extLst>
              <a:ext uri="{FF2B5EF4-FFF2-40B4-BE49-F238E27FC236}">
                <a16:creationId xmlns:a16="http://schemas.microsoft.com/office/drawing/2014/main" id="{AA613C23-A5D2-EE4E-9D95-01BC09B2A02F}"/>
              </a:ext>
            </a:extLst>
          </p:cNvPr>
          <p:cNvSpPr txBox="1">
            <a:spLocks noChangeArrowheads="1"/>
          </p:cNvSpPr>
          <p:nvPr/>
        </p:nvSpPr>
        <p:spPr bwMode="auto">
          <a:xfrm>
            <a:off x="4038600" y="25146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10247" name="Oval 7">
            <a:extLst>
              <a:ext uri="{FF2B5EF4-FFF2-40B4-BE49-F238E27FC236}">
                <a16:creationId xmlns:a16="http://schemas.microsoft.com/office/drawing/2014/main" id="{51A09AD7-B75F-4045-9263-9D8CE133363C}"/>
              </a:ext>
            </a:extLst>
          </p:cNvPr>
          <p:cNvSpPr>
            <a:spLocks noChangeArrowheads="1"/>
          </p:cNvSpPr>
          <p:nvPr/>
        </p:nvSpPr>
        <p:spPr bwMode="auto">
          <a:xfrm>
            <a:off x="3962400" y="24384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0248" name="Line 8">
            <a:extLst>
              <a:ext uri="{FF2B5EF4-FFF2-40B4-BE49-F238E27FC236}">
                <a16:creationId xmlns:a16="http://schemas.microsoft.com/office/drawing/2014/main" id="{6471696A-C8C2-1240-B033-0321E7E92B99}"/>
              </a:ext>
            </a:extLst>
          </p:cNvPr>
          <p:cNvSpPr>
            <a:spLocks noChangeShapeType="1"/>
          </p:cNvSpPr>
          <p:nvPr/>
        </p:nvSpPr>
        <p:spPr bwMode="auto">
          <a:xfrm flipH="1">
            <a:off x="3733800" y="2819400"/>
            <a:ext cx="228600" cy="1524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0249" name="Line 9">
            <a:extLst>
              <a:ext uri="{FF2B5EF4-FFF2-40B4-BE49-F238E27FC236}">
                <a16:creationId xmlns:a16="http://schemas.microsoft.com/office/drawing/2014/main" id="{D923A94B-F95A-C94D-8DAC-BEEC5916AD5B}"/>
              </a:ext>
            </a:extLst>
          </p:cNvPr>
          <p:cNvSpPr>
            <a:spLocks noChangeShapeType="1"/>
          </p:cNvSpPr>
          <p:nvPr/>
        </p:nvSpPr>
        <p:spPr bwMode="auto">
          <a:xfrm>
            <a:off x="4648200" y="2819400"/>
            <a:ext cx="228600" cy="1524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0250" name="Text Box 10">
            <a:extLst>
              <a:ext uri="{FF2B5EF4-FFF2-40B4-BE49-F238E27FC236}">
                <a16:creationId xmlns:a16="http://schemas.microsoft.com/office/drawing/2014/main" id="{EE5225C9-5F8D-D841-B07E-77A47E634CD9}"/>
              </a:ext>
            </a:extLst>
          </p:cNvPr>
          <p:cNvSpPr txBox="1">
            <a:spLocks noChangeArrowheads="1"/>
          </p:cNvSpPr>
          <p:nvPr/>
        </p:nvSpPr>
        <p:spPr bwMode="auto">
          <a:xfrm>
            <a:off x="1066800" y="4191000"/>
            <a:ext cx="9906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 </a:t>
            </a:r>
            <a:r>
              <a:rPr lang="en-US">
                <a:latin typeface="Arial" charset="0"/>
                <a:ea typeface="ＭＳ Ｐゴシック" charset="0"/>
              </a:rPr>
              <a:t>1,3,2 |</a:t>
            </a:r>
          </a:p>
        </p:txBody>
      </p:sp>
      <p:sp>
        <p:nvSpPr>
          <p:cNvPr id="10251" name="Text Box 11">
            <a:extLst>
              <a:ext uri="{FF2B5EF4-FFF2-40B4-BE49-F238E27FC236}">
                <a16:creationId xmlns:a16="http://schemas.microsoft.com/office/drawing/2014/main" id="{4DB827C9-3544-CC41-90C1-FCD462EB8005}"/>
              </a:ext>
            </a:extLst>
          </p:cNvPr>
          <p:cNvSpPr txBox="1">
            <a:spLocks noChangeArrowheads="1"/>
          </p:cNvSpPr>
          <p:nvPr/>
        </p:nvSpPr>
        <p:spPr bwMode="auto">
          <a:xfrm>
            <a:off x="3429000" y="26812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10252" name="Text Box 12">
            <a:extLst>
              <a:ext uri="{FF2B5EF4-FFF2-40B4-BE49-F238E27FC236}">
                <a16:creationId xmlns:a16="http://schemas.microsoft.com/office/drawing/2014/main" id="{7132688C-A073-8941-BDE9-C8943A395882}"/>
              </a:ext>
            </a:extLst>
          </p:cNvPr>
          <p:cNvSpPr txBox="1">
            <a:spLocks noChangeArrowheads="1"/>
          </p:cNvSpPr>
          <p:nvPr/>
        </p:nvSpPr>
        <p:spPr bwMode="auto">
          <a:xfrm>
            <a:off x="4800600" y="26812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10253" name="Text Box 13">
            <a:extLst>
              <a:ext uri="{FF2B5EF4-FFF2-40B4-BE49-F238E27FC236}">
                <a16:creationId xmlns:a16="http://schemas.microsoft.com/office/drawing/2014/main" id="{FB1ABE1B-BE75-0643-B889-AA4EE4CFD9B9}"/>
              </a:ext>
            </a:extLst>
          </p:cNvPr>
          <p:cNvSpPr txBox="1">
            <a:spLocks noChangeArrowheads="1"/>
          </p:cNvSpPr>
          <p:nvPr/>
        </p:nvSpPr>
        <p:spPr bwMode="auto">
          <a:xfrm>
            <a:off x="4800600" y="3810000"/>
            <a:ext cx="9906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 </a:t>
            </a:r>
            <a:r>
              <a:rPr lang="en-US">
                <a:latin typeface="Arial" charset="0"/>
                <a:ea typeface="ＭＳ Ｐゴシック" charset="0"/>
              </a:rPr>
              <a:t>1,3,2 |</a:t>
            </a:r>
          </a:p>
        </p:txBody>
      </p:sp>
      <p:sp>
        <p:nvSpPr>
          <p:cNvPr id="10254" name="Text Box 14">
            <a:extLst>
              <a:ext uri="{FF2B5EF4-FFF2-40B4-BE49-F238E27FC236}">
                <a16:creationId xmlns:a16="http://schemas.microsoft.com/office/drawing/2014/main" id="{EF80C6BF-673F-D646-893B-6FDFB551B90F}"/>
              </a:ext>
            </a:extLst>
          </p:cNvPr>
          <p:cNvSpPr txBox="1">
            <a:spLocks noChangeArrowheads="1"/>
          </p:cNvSpPr>
          <p:nvPr/>
        </p:nvSpPr>
        <p:spPr bwMode="auto">
          <a:xfrm>
            <a:off x="4800600" y="4500563"/>
            <a:ext cx="990600" cy="376237"/>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 </a:t>
            </a:r>
            <a:r>
              <a:rPr lang="en-US">
                <a:latin typeface="Arial" charset="0"/>
                <a:ea typeface="ＭＳ Ｐゴシック" charset="0"/>
              </a:rPr>
              <a:t>2,1,3 |</a:t>
            </a:r>
          </a:p>
        </p:txBody>
      </p:sp>
      <p:sp>
        <p:nvSpPr>
          <p:cNvPr id="10256" name="Text Box 16">
            <a:extLst>
              <a:ext uri="{FF2B5EF4-FFF2-40B4-BE49-F238E27FC236}">
                <a16:creationId xmlns:a16="http://schemas.microsoft.com/office/drawing/2014/main" id="{89B1A205-30ED-B142-B5DE-2FD5EC9753C0}"/>
              </a:ext>
            </a:extLst>
          </p:cNvPr>
          <p:cNvSpPr txBox="1">
            <a:spLocks noChangeArrowheads="1"/>
          </p:cNvSpPr>
          <p:nvPr/>
        </p:nvSpPr>
        <p:spPr bwMode="auto">
          <a:xfrm>
            <a:off x="3048000" y="3810000"/>
            <a:ext cx="1371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 12, 7]</a:t>
            </a:r>
          </a:p>
        </p:txBody>
      </p:sp>
      <p:sp>
        <p:nvSpPr>
          <p:cNvPr id="10257" name="Text Box 17">
            <a:extLst>
              <a:ext uri="{FF2B5EF4-FFF2-40B4-BE49-F238E27FC236}">
                <a16:creationId xmlns:a16="http://schemas.microsoft.com/office/drawing/2014/main" id="{76A9A231-4844-6F4D-B478-E6D57E4762FC}"/>
              </a:ext>
            </a:extLst>
          </p:cNvPr>
          <p:cNvSpPr txBox="1">
            <a:spLocks noChangeArrowheads="1"/>
          </p:cNvSpPr>
          <p:nvPr/>
        </p:nvSpPr>
        <p:spPr bwMode="auto">
          <a:xfrm>
            <a:off x="3048000" y="4510088"/>
            <a:ext cx="13716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[7, 3, 12]</a:t>
            </a:r>
          </a:p>
        </p:txBody>
      </p:sp>
      <p:sp>
        <p:nvSpPr>
          <p:cNvPr id="10258" name="AutoShape 18">
            <a:extLst>
              <a:ext uri="{FF2B5EF4-FFF2-40B4-BE49-F238E27FC236}">
                <a16:creationId xmlns:a16="http://schemas.microsoft.com/office/drawing/2014/main" id="{6F64A549-90B3-FA42-8535-478616F6E1EC}"/>
              </a:ext>
            </a:extLst>
          </p:cNvPr>
          <p:cNvSpPr>
            <a:spLocks noChangeArrowheads="1"/>
          </p:cNvSpPr>
          <p:nvPr/>
        </p:nvSpPr>
        <p:spPr bwMode="auto">
          <a:xfrm>
            <a:off x="4191000" y="3886200"/>
            <a:ext cx="381000" cy="228600"/>
          </a:xfrm>
          <a:prstGeom prst="rightArrow">
            <a:avLst>
              <a:gd name="adj1" fmla="val 50000"/>
              <a:gd name="adj2" fmla="val 41667"/>
            </a:avLst>
          </a:prstGeom>
          <a:solidFill>
            <a:schemeClr val="accent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0259" name="AutoShape 19">
            <a:extLst>
              <a:ext uri="{FF2B5EF4-FFF2-40B4-BE49-F238E27FC236}">
                <a16:creationId xmlns:a16="http://schemas.microsoft.com/office/drawing/2014/main" id="{1FC7BF8B-5742-9A47-BE97-21762217644C}"/>
              </a:ext>
            </a:extLst>
          </p:cNvPr>
          <p:cNvSpPr>
            <a:spLocks noChangeArrowheads="1"/>
          </p:cNvSpPr>
          <p:nvPr/>
        </p:nvSpPr>
        <p:spPr bwMode="auto">
          <a:xfrm>
            <a:off x="4191000" y="4572000"/>
            <a:ext cx="381000" cy="228600"/>
          </a:xfrm>
          <a:prstGeom prst="rightArrow">
            <a:avLst>
              <a:gd name="adj1" fmla="val 50000"/>
              <a:gd name="adj2" fmla="val 41667"/>
            </a:avLst>
          </a:prstGeom>
          <a:solidFill>
            <a:schemeClr val="accent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0260" name="AutoShape 20">
            <a:extLst>
              <a:ext uri="{FF2B5EF4-FFF2-40B4-BE49-F238E27FC236}">
                <a16:creationId xmlns:a16="http://schemas.microsoft.com/office/drawing/2014/main" id="{64E38B39-C3BE-904F-B964-431B07CD83F5}"/>
              </a:ext>
            </a:extLst>
          </p:cNvPr>
          <p:cNvSpPr>
            <a:spLocks noChangeArrowheads="1"/>
          </p:cNvSpPr>
          <p:nvPr/>
        </p:nvSpPr>
        <p:spPr bwMode="auto">
          <a:xfrm>
            <a:off x="6019800" y="3886200"/>
            <a:ext cx="381000" cy="228600"/>
          </a:xfrm>
          <a:prstGeom prst="rightArrow">
            <a:avLst>
              <a:gd name="adj1" fmla="val 50000"/>
              <a:gd name="adj2" fmla="val 41667"/>
            </a:avLst>
          </a:prstGeom>
          <a:solidFill>
            <a:schemeClr val="accent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0261" name="AutoShape 21">
            <a:extLst>
              <a:ext uri="{FF2B5EF4-FFF2-40B4-BE49-F238E27FC236}">
                <a16:creationId xmlns:a16="http://schemas.microsoft.com/office/drawing/2014/main" id="{6BC42D91-873C-BF44-96C8-671C6A67E2ED}"/>
              </a:ext>
            </a:extLst>
          </p:cNvPr>
          <p:cNvSpPr>
            <a:spLocks noChangeArrowheads="1"/>
          </p:cNvSpPr>
          <p:nvPr/>
        </p:nvSpPr>
        <p:spPr bwMode="auto">
          <a:xfrm>
            <a:off x="6019800" y="4572000"/>
            <a:ext cx="381000" cy="228600"/>
          </a:xfrm>
          <a:prstGeom prst="rightArrow">
            <a:avLst>
              <a:gd name="adj1" fmla="val 50000"/>
              <a:gd name="adj2" fmla="val 41667"/>
            </a:avLst>
          </a:prstGeom>
          <a:solidFill>
            <a:schemeClr val="accent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0262" name="Text Box 22">
            <a:extLst>
              <a:ext uri="{FF2B5EF4-FFF2-40B4-BE49-F238E27FC236}">
                <a16:creationId xmlns:a16="http://schemas.microsoft.com/office/drawing/2014/main" id="{8FB2D33F-8A2F-3946-A585-2A25BBE6ED7A}"/>
              </a:ext>
            </a:extLst>
          </p:cNvPr>
          <p:cNvSpPr txBox="1">
            <a:spLocks noChangeArrowheads="1"/>
          </p:cNvSpPr>
          <p:nvPr/>
        </p:nvSpPr>
        <p:spPr bwMode="auto">
          <a:xfrm>
            <a:off x="6553200" y="3810000"/>
            <a:ext cx="1371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 7, 12]</a:t>
            </a:r>
          </a:p>
        </p:txBody>
      </p:sp>
      <p:sp>
        <p:nvSpPr>
          <p:cNvPr id="10263" name="Text Box 23">
            <a:extLst>
              <a:ext uri="{FF2B5EF4-FFF2-40B4-BE49-F238E27FC236}">
                <a16:creationId xmlns:a16="http://schemas.microsoft.com/office/drawing/2014/main" id="{37C6F114-7329-924D-9F8A-B2A45F9EA46C}"/>
              </a:ext>
            </a:extLst>
          </p:cNvPr>
          <p:cNvSpPr txBox="1">
            <a:spLocks noChangeArrowheads="1"/>
          </p:cNvSpPr>
          <p:nvPr/>
        </p:nvSpPr>
        <p:spPr bwMode="auto">
          <a:xfrm>
            <a:off x="6553200" y="4495800"/>
            <a:ext cx="1371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 7, 12]</a:t>
            </a:r>
          </a:p>
        </p:txBody>
      </p:sp>
    </p:spTree>
    <p:extLst>
      <p:ext uri="{BB962C8B-B14F-4D97-AF65-F5344CB8AC3E}">
        <p14:creationId xmlns:p14="http://schemas.microsoft.com/office/powerpoint/2010/main" val="577012341"/>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0781BB53-9782-F748-B553-F1CB977F779E}"/>
              </a:ext>
            </a:extLst>
          </p:cNvPr>
          <p:cNvSpPr>
            <a:spLocks noGrp="1" noChangeArrowheads="1"/>
          </p:cNvSpPr>
          <p:nvPr>
            <p:ph type="title"/>
          </p:nvPr>
        </p:nvSpPr>
        <p:spPr>
          <a:xfrm>
            <a:off x="457200" y="122238"/>
            <a:ext cx="7543800" cy="715962"/>
          </a:xfrm>
        </p:spPr>
        <p:txBody>
          <a:bodyPr/>
          <a:lstStyle/>
          <a:p>
            <a:pPr eaLnBrk="1" hangingPunct="1">
              <a:defRPr/>
            </a:pPr>
            <a:r>
              <a:rPr lang="en-US">
                <a:cs typeface="+mj-cs"/>
              </a:rPr>
              <a:t>A decision tree model</a:t>
            </a:r>
          </a:p>
        </p:txBody>
      </p:sp>
      <p:sp>
        <p:nvSpPr>
          <p:cNvPr id="16388" name="Text Box 4">
            <a:extLst>
              <a:ext uri="{FF2B5EF4-FFF2-40B4-BE49-F238E27FC236}">
                <a16:creationId xmlns:a16="http://schemas.microsoft.com/office/drawing/2014/main" id="{8ED5CA8A-1D50-9741-AA4E-B47551F6868D}"/>
              </a:ext>
            </a:extLst>
          </p:cNvPr>
          <p:cNvSpPr txBox="1">
            <a:spLocks noChangeArrowheads="1"/>
          </p:cNvSpPr>
          <p:nvPr/>
        </p:nvSpPr>
        <p:spPr bwMode="auto">
          <a:xfrm>
            <a:off x="3810000" y="12954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a:t>
            </a:r>
          </a:p>
        </p:txBody>
      </p:sp>
      <p:sp>
        <p:nvSpPr>
          <p:cNvPr id="16389" name="Oval 5">
            <a:extLst>
              <a:ext uri="{FF2B5EF4-FFF2-40B4-BE49-F238E27FC236}">
                <a16:creationId xmlns:a16="http://schemas.microsoft.com/office/drawing/2014/main" id="{8CBBD2BE-97F8-5946-B08B-F4BA992A6BEF}"/>
              </a:ext>
            </a:extLst>
          </p:cNvPr>
          <p:cNvSpPr>
            <a:spLocks noChangeArrowheads="1"/>
          </p:cNvSpPr>
          <p:nvPr/>
        </p:nvSpPr>
        <p:spPr bwMode="auto">
          <a:xfrm>
            <a:off x="3733800" y="12192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6390" name="Line 6">
            <a:extLst>
              <a:ext uri="{FF2B5EF4-FFF2-40B4-BE49-F238E27FC236}">
                <a16:creationId xmlns:a16="http://schemas.microsoft.com/office/drawing/2014/main" id="{41499AF0-9C2F-6E47-9B8E-DAB82E53BF54}"/>
              </a:ext>
            </a:extLst>
          </p:cNvPr>
          <p:cNvSpPr>
            <a:spLocks noChangeShapeType="1"/>
          </p:cNvSpPr>
          <p:nvPr/>
        </p:nvSpPr>
        <p:spPr bwMode="auto">
          <a:xfrm flipH="1">
            <a:off x="2667000" y="1600200"/>
            <a:ext cx="1066800" cy="5334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6391" name="Text Box 7">
            <a:extLst>
              <a:ext uri="{FF2B5EF4-FFF2-40B4-BE49-F238E27FC236}">
                <a16:creationId xmlns:a16="http://schemas.microsoft.com/office/drawing/2014/main" id="{3978FDF1-6171-794D-955E-307AEABA6920}"/>
              </a:ext>
            </a:extLst>
          </p:cNvPr>
          <p:cNvSpPr txBox="1">
            <a:spLocks noChangeArrowheads="1"/>
          </p:cNvSpPr>
          <p:nvPr/>
        </p:nvSpPr>
        <p:spPr bwMode="auto">
          <a:xfrm>
            <a:off x="3200400" y="14620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16392" name="Text Box 8">
            <a:extLst>
              <a:ext uri="{FF2B5EF4-FFF2-40B4-BE49-F238E27FC236}">
                <a16:creationId xmlns:a16="http://schemas.microsoft.com/office/drawing/2014/main" id="{E212F048-8F0D-A944-BD07-644B74523562}"/>
              </a:ext>
            </a:extLst>
          </p:cNvPr>
          <p:cNvSpPr txBox="1">
            <a:spLocks noChangeArrowheads="1"/>
          </p:cNvSpPr>
          <p:nvPr/>
        </p:nvSpPr>
        <p:spPr bwMode="auto">
          <a:xfrm>
            <a:off x="4572000" y="14620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16393" name="Line 9">
            <a:extLst>
              <a:ext uri="{FF2B5EF4-FFF2-40B4-BE49-F238E27FC236}">
                <a16:creationId xmlns:a16="http://schemas.microsoft.com/office/drawing/2014/main" id="{C603C082-E600-C749-948E-ABCEBA1571F8}"/>
              </a:ext>
            </a:extLst>
          </p:cNvPr>
          <p:cNvSpPr>
            <a:spLocks noChangeShapeType="1"/>
          </p:cNvSpPr>
          <p:nvPr/>
        </p:nvSpPr>
        <p:spPr bwMode="auto">
          <a:xfrm>
            <a:off x="4419600" y="1600200"/>
            <a:ext cx="990600" cy="5334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6394" name="Text Box 10">
            <a:extLst>
              <a:ext uri="{FF2B5EF4-FFF2-40B4-BE49-F238E27FC236}">
                <a16:creationId xmlns:a16="http://schemas.microsoft.com/office/drawing/2014/main" id="{9376D399-5C40-2A4D-B1ED-7D03968E6C3D}"/>
              </a:ext>
            </a:extLst>
          </p:cNvPr>
          <p:cNvSpPr txBox="1">
            <a:spLocks noChangeArrowheads="1"/>
          </p:cNvSpPr>
          <p:nvPr/>
        </p:nvSpPr>
        <p:spPr bwMode="auto">
          <a:xfrm>
            <a:off x="2286000" y="22098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16395" name="Oval 11">
            <a:extLst>
              <a:ext uri="{FF2B5EF4-FFF2-40B4-BE49-F238E27FC236}">
                <a16:creationId xmlns:a16="http://schemas.microsoft.com/office/drawing/2014/main" id="{F81B4E5B-B099-1F43-891E-C3A0E2C16367}"/>
              </a:ext>
            </a:extLst>
          </p:cNvPr>
          <p:cNvSpPr>
            <a:spLocks noChangeArrowheads="1"/>
          </p:cNvSpPr>
          <p:nvPr/>
        </p:nvSpPr>
        <p:spPr bwMode="auto">
          <a:xfrm>
            <a:off x="2209800" y="21336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6396" name="Line 12">
            <a:extLst>
              <a:ext uri="{FF2B5EF4-FFF2-40B4-BE49-F238E27FC236}">
                <a16:creationId xmlns:a16="http://schemas.microsoft.com/office/drawing/2014/main" id="{060C0649-591A-6F4A-8CA3-1C3BB8BAB4A3}"/>
              </a:ext>
            </a:extLst>
          </p:cNvPr>
          <p:cNvSpPr>
            <a:spLocks noChangeShapeType="1"/>
          </p:cNvSpPr>
          <p:nvPr/>
        </p:nvSpPr>
        <p:spPr bwMode="auto">
          <a:xfrm flipH="1">
            <a:off x="1524000" y="2514600"/>
            <a:ext cx="685800" cy="5334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6397" name="Text Box 13">
            <a:extLst>
              <a:ext uri="{FF2B5EF4-FFF2-40B4-BE49-F238E27FC236}">
                <a16:creationId xmlns:a16="http://schemas.microsoft.com/office/drawing/2014/main" id="{7C5AE4B0-305D-A54D-A8B7-DA39F965CAA3}"/>
              </a:ext>
            </a:extLst>
          </p:cNvPr>
          <p:cNvSpPr txBox="1">
            <a:spLocks noChangeArrowheads="1"/>
          </p:cNvSpPr>
          <p:nvPr/>
        </p:nvSpPr>
        <p:spPr bwMode="auto">
          <a:xfrm>
            <a:off x="1676400" y="23764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16398" name="Text Box 14">
            <a:extLst>
              <a:ext uri="{FF2B5EF4-FFF2-40B4-BE49-F238E27FC236}">
                <a16:creationId xmlns:a16="http://schemas.microsoft.com/office/drawing/2014/main" id="{FF9533D3-F27C-F042-A7E0-02B7E10A8084}"/>
              </a:ext>
            </a:extLst>
          </p:cNvPr>
          <p:cNvSpPr txBox="1">
            <a:spLocks noChangeArrowheads="1"/>
          </p:cNvSpPr>
          <p:nvPr/>
        </p:nvSpPr>
        <p:spPr bwMode="auto">
          <a:xfrm>
            <a:off x="3048000" y="23764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16399" name="Line 15">
            <a:extLst>
              <a:ext uri="{FF2B5EF4-FFF2-40B4-BE49-F238E27FC236}">
                <a16:creationId xmlns:a16="http://schemas.microsoft.com/office/drawing/2014/main" id="{487A4313-DB62-1B4E-B910-5C0AF4566938}"/>
              </a:ext>
            </a:extLst>
          </p:cNvPr>
          <p:cNvSpPr>
            <a:spLocks noChangeShapeType="1"/>
          </p:cNvSpPr>
          <p:nvPr/>
        </p:nvSpPr>
        <p:spPr bwMode="auto">
          <a:xfrm>
            <a:off x="2895600" y="2514600"/>
            <a:ext cx="381000" cy="3048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6400" name="Text Box 16">
            <a:extLst>
              <a:ext uri="{FF2B5EF4-FFF2-40B4-BE49-F238E27FC236}">
                <a16:creationId xmlns:a16="http://schemas.microsoft.com/office/drawing/2014/main" id="{51D7A6BA-6C6D-D246-921B-A82B8B571FBF}"/>
              </a:ext>
            </a:extLst>
          </p:cNvPr>
          <p:cNvSpPr txBox="1">
            <a:spLocks noChangeArrowheads="1"/>
          </p:cNvSpPr>
          <p:nvPr/>
        </p:nvSpPr>
        <p:spPr bwMode="auto">
          <a:xfrm>
            <a:off x="5410200" y="21336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16401" name="Oval 17">
            <a:extLst>
              <a:ext uri="{FF2B5EF4-FFF2-40B4-BE49-F238E27FC236}">
                <a16:creationId xmlns:a16="http://schemas.microsoft.com/office/drawing/2014/main" id="{A6D38F9F-4E94-224F-9F77-33FE91F96744}"/>
              </a:ext>
            </a:extLst>
          </p:cNvPr>
          <p:cNvSpPr>
            <a:spLocks noChangeArrowheads="1"/>
          </p:cNvSpPr>
          <p:nvPr/>
        </p:nvSpPr>
        <p:spPr bwMode="auto">
          <a:xfrm>
            <a:off x="5334000" y="20574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6402" name="Line 18">
            <a:extLst>
              <a:ext uri="{FF2B5EF4-FFF2-40B4-BE49-F238E27FC236}">
                <a16:creationId xmlns:a16="http://schemas.microsoft.com/office/drawing/2014/main" id="{9455DDAE-E63F-144F-8963-2A04C50C2E56}"/>
              </a:ext>
            </a:extLst>
          </p:cNvPr>
          <p:cNvSpPr>
            <a:spLocks noChangeShapeType="1"/>
          </p:cNvSpPr>
          <p:nvPr/>
        </p:nvSpPr>
        <p:spPr bwMode="auto">
          <a:xfrm flipH="1">
            <a:off x="4953000" y="2438400"/>
            <a:ext cx="381000" cy="3810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6403" name="Text Box 19">
            <a:extLst>
              <a:ext uri="{FF2B5EF4-FFF2-40B4-BE49-F238E27FC236}">
                <a16:creationId xmlns:a16="http://schemas.microsoft.com/office/drawing/2014/main" id="{815EF650-20E1-534C-B0B5-99F22886EE5C}"/>
              </a:ext>
            </a:extLst>
          </p:cNvPr>
          <p:cNvSpPr txBox="1">
            <a:spLocks noChangeArrowheads="1"/>
          </p:cNvSpPr>
          <p:nvPr/>
        </p:nvSpPr>
        <p:spPr bwMode="auto">
          <a:xfrm>
            <a:off x="4876800" y="23002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16404" name="Text Box 20">
            <a:extLst>
              <a:ext uri="{FF2B5EF4-FFF2-40B4-BE49-F238E27FC236}">
                <a16:creationId xmlns:a16="http://schemas.microsoft.com/office/drawing/2014/main" id="{45B7AF23-E0DC-794C-B093-1C0957354304}"/>
              </a:ext>
            </a:extLst>
          </p:cNvPr>
          <p:cNvSpPr txBox="1">
            <a:spLocks noChangeArrowheads="1"/>
          </p:cNvSpPr>
          <p:nvPr/>
        </p:nvSpPr>
        <p:spPr bwMode="auto">
          <a:xfrm>
            <a:off x="6172200" y="23002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16405" name="Line 21">
            <a:extLst>
              <a:ext uri="{FF2B5EF4-FFF2-40B4-BE49-F238E27FC236}">
                <a16:creationId xmlns:a16="http://schemas.microsoft.com/office/drawing/2014/main" id="{9242FD7A-A159-CE4E-B619-FCF5BFBBE7B9}"/>
              </a:ext>
            </a:extLst>
          </p:cNvPr>
          <p:cNvSpPr>
            <a:spLocks noChangeShapeType="1"/>
          </p:cNvSpPr>
          <p:nvPr/>
        </p:nvSpPr>
        <p:spPr bwMode="auto">
          <a:xfrm>
            <a:off x="6019800" y="2438400"/>
            <a:ext cx="609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6407" name="Text Box 23">
            <a:extLst>
              <a:ext uri="{FF2B5EF4-FFF2-40B4-BE49-F238E27FC236}">
                <a16:creationId xmlns:a16="http://schemas.microsoft.com/office/drawing/2014/main" id="{D3DA3B56-8F3A-CB48-9E42-331318C41B30}"/>
              </a:ext>
            </a:extLst>
          </p:cNvPr>
          <p:cNvSpPr txBox="1">
            <a:spLocks noChangeArrowheads="1"/>
          </p:cNvSpPr>
          <p:nvPr/>
        </p:nvSpPr>
        <p:spPr bwMode="auto">
          <a:xfrm>
            <a:off x="990600" y="30480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|1,2,3|</a:t>
            </a:r>
          </a:p>
        </p:txBody>
      </p:sp>
      <p:sp>
        <p:nvSpPr>
          <p:cNvPr id="16408" name="Text Box 24">
            <a:extLst>
              <a:ext uri="{FF2B5EF4-FFF2-40B4-BE49-F238E27FC236}">
                <a16:creationId xmlns:a16="http://schemas.microsoft.com/office/drawing/2014/main" id="{D40518B0-92AA-964B-99DB-79811D6401D0}"/>
              </a:ext>
            </a:extLst>
          </p:cNvPr>
          <p:cNvSpPr txBox="1">
            <a:spLocks noChangeArrowheads="1"/>
          </p:cNvSpPr>
          <p:nvPr/>
        </p:nvSpPr>
        <p:spPr bwMode="auto">
          <a:xfrm>
            <a:off x="3048000" y="28956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16409" name="Oval 25">
            <a:extLst>
              <a:ext uri="{FF2B5EF4-FFF2-40B4-BE49-F238E27FC236}">
                <a16:creationId xmlns:a16="http://schemas.microsoft.com/office/drawing/2014/main" id="{6004C409-4B45-4241-BAFF-7225BBAFD736}"/>
              </a:ext>
            </a:extLst>
          </p:cNvPr>
          <p:cNvSpPr>
            <a:spLocks noChangeArrowheads="1"/>
          </p:cNvSpPr>
          <p:nvPr/>
        </p:nvSpPr>
        <p:spPr bwMode="auto">
          <a:xfrm>
            <a:off x="2971800" y="28194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6410" name="Line 26">
            <a:extLst>
              <a:ext uri="{FF2B5EF4-FFF2-40B4-BE49-F238E27FC236}">
                <a16:creationId xmlns:a16="http://schemas.microsoft.com/office/drawing/2014/main" id="{57C913A0-9501-4F4E-A2EA-73D7291A71FB}"/>
              </a:ext>
            </a:extLst>
          </p:cNvPr>
          <p:cNvSpPr>
            <a:spLocks noChangeShapeType="1"/>
          </p:cNvSpPr>
          <p:nvPr/>
        </p:nvSpPr>
        <p:spPr bwMode="auto">
          <a:xfrm flipH="1">
            <a:off x="2819400" y="32766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6411" name="Text Box 27">
            <a:extLst>
              <a:ext uri="{FF2B5EF4-FFF2-40B4-BE49-F238E27FC236}">
                <a16:creationId xmlns:a16="http://schemas.microsoft.com/office/drawing/2014/main" id="{457513E0-F086-3D41-9D64-9055461484E1}"/>
              </a:ext>
            </a:extLst>
          </p:cNvPr>
          <p:cNvSpPr txBox="1">
            <a:spLocks noChangeArrowheads="1"/>
          </p:cNvSpPr>
          <p:nvPr/>
        </p:nvSpPr>
        <p:spPr bwMode="auto">
          <a:xfrm>
            <a:off x="2590800" y="3200400"/>
            <a:ext cx="3810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16412" name="Text Box 28">
            <a:extLst>
              <a:ext uri="{FF2B5EF4-FFF2-40B4-BE49-F238E27FC236}">
                <a16:creationId xmlns:a16="http://schemas.microsoft.com/office/drawing/2014/main" id="{26EF46B5-C9B0-8246-A097-FF63CF5F967B}"/>
              </a:ext>
            </a:extLst>
          </p:cNvPr>
          <p:cNvSpPr txBox="1">
            <a:spLocks noChangeArrowheads="1"/>
          </p:cNvSpPr>
          <p:nvPr/>
        </p:nvSpPr>
        <p:spPr bwMode="auto">
          <a:xfrm>
            <a:off x="3657600" y="32146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16413" name="Line 29">
            <a:extLst>
              <a:ext uri="{FF2B5EF4-FFF2-40B4-BE49-F238E27FC236}">
                <a16:creationId xmlns:a16="http://schemas.microsoft.com/office/drawing/2014/main" id="{00FD6C55-1341-3A40-9B1F-EBAE056A7FE1}"/>
              </a:ext>
            </a:extLst>
          </p:cNvPr>
          <p:cNvSpPr>
            <a:spLocks noChangeShapeType="1"/>
          </p:cNvSpPr>
          <p:nvPr/>
        </p:nvSpPr>
        <p:spPr bwMode="auto">
          <a:xfrm>
            <a:off x="3581400" y="32766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6414" name="Text Box 30">
            <a:extLst>
              <a:ext uri="{FF2B5EF4-FFF2-40B4-BE49-F238E27FC236}">
                <a16:creationId xmlns:a16="http://schemas.microsoft.com/office/drawing/2014/main" id="{FA4BFDA3-1678-AC4F-BEA8-E1A70AD1E7F8}"/>
              </a:ext>
            </a:extLst>
          </p:cNvPr>
          <p:cNvSpPr txBox="1">
            <a:spLocks noChangeArrowheads="1"/>
          </p:cNvSpPr>
          <p:nvPr/>
        </p:nvSpPr>
        <p:spPr bwMode="auto">
          <a:xfrm>
            <a:off x="6400800" y="29718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16415" name="Oval 31">
            <a:extLst>
              <a:ext uri="{FF2B5EF4-FFF2-40B4-BE49-F238E27FC236}">
                <a16:creationId xmlns:a16="http://schemas.microsoft.com/office/drawing/2014/main" id="{F73F6134-ACED-804B-8046-CFA16EE23130}"/>
              </a:ext>
            </a:extLst>
          </p:cNvPr>
          <p:cNvSpPr>
            <a:spLocks noChangeArrowheads="1"/>
          </p:cNvSpPr>
          <p:nvPr/>
        </p:nvSpPr>
        <p:spPr bwMode="auto">
          <a:xfrm>
            <a:off x="6324600" y="28956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6416" name="Line 32">
            <a:extLst>
              <a:ext uri="{FF2B5EF4-FFF2-40B4-BE49-F238E27FC236}">
                <a16:creationId xmlns:a16="http://schemas.microsoft.com/office/drawing/2014/main" id="{7AF1DF4C-A5D6-8549-A80A-F672E9AA26F8}"/>
              </a:ext>
            </a:extLst>
          </p:cNvPr>
          <p:cNvSpPr>
            <a:spLocks noChangeShapeType="1"/>
          </p:cNvSpPr>
          <p:nvPr/>
        </p:nvSpPr>
        <p:spPr bwMode="auto">
          <a:xfrm flipH="1">
            <a:off x="6172200" y="33528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6417" name="Text Box 33">
            <a:extLst>
              <a:ext uri="{FF2B5EF4-FFF2-40B4-BE49-F238E27FC236}">
                <a16:creationId xmlns:a16="http://schemas.microsoft.com/office/drawing/2014/main" id="{2AAD8CE0-98A0-CD4A-BE39-D05C0B75BAC3}"/>
              </a:ext>
            </a:extLst>
          </p:cNvPr>
          <p:cNvSpPr txBox="1">
            <a:spLocks noChangeArrowheads="1"/>
          </p:cNvSpPr>
          <p:nvPr/>
        </p:nvSpPr>
        <p:spPr bwMode="auto">
          <a:xfrm>
            <a:off x="5943600" y="3276600"/>
            <a:ext cx="3810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16418" name="Text Box 34">
            <a:extLst>
              <a:ext uri="{FF2B5EF4-FFF2-40B4-BE49-F238E27FC236}">
                <a16:creationId xmlns:a16="http://schemas.microsoft.com/office/drawing/2014/main" id="{9487C5B1-A80F-9544-806A-B3ED261DFFFE}"/>
              </a:ext>
            </a:extLst>
          </p:cNvPr>
          <p:cNvSpPr txBox="1">
            <a:spLocks noChangeArrowheads="1"/>
          </p:cNvSpPr>
          <p:nvPr/>
        </p:nvSpPr>
        <p:spPr bwMode="auto">
          <a:xfrm>
            <a:off x="7010400" y="32908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16419" name="Line 35">
            <a:extLst>
              <a:ext uri="{FF2B5EF4-FFF2-40B4-BE49-F238E27FC236}">
                <a16:creationId xmlns:a16="http://schemas.microsoft.com/office/drawing/2014/main" id="{64DE8A64-1707-E24A-A688-6016BF0E37BA}"/>
              </a:ext>
            </a:extLst>
          </p:cNvPr>
          <p:cNvSpPr>
            <a:spLocks noChangeShapeType="1"/>
          </p:cNvSpPr>
          <p:nvPr/>
        </p:nvSpPr>
        <p:spPr bwMode="auto">
          <a:xfrm>
            <a:off x="6934200" y="33528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6420" name="Text Box 36">
            <a:extLst>
              <a:ext uri="{FF2B5EF4-FFF2-40B4-BE49-F238E27FC236}">
                <a16:creationId xmlns:a16="http://schemas.microsoft.com/office/drawing/2014/main" id="{5A02178F-E6F6-774B-8668-561CE4521F08}"/>
              </a:ext>
            </a:extLst>
          </p:cNvPr>
          <p:cNvSpPr txBox="1">
            <a:spLocks noChangeArrowheads="1"/>
          </p:cNvSpPr>
          <p:nvPr/>
        </p:nvSpPr>
        <p:spPr bwMode="auto">
          <a:xfrm>
            <a:off x="2362200" y="37338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|1,3,2|</a:t>
            </a:r>
          </a:p>
        </p:txBody>
      </p:sp>
      <p:sp>
        <p:nvSpPr>
          <p:cNvPr id="16421" name="Text Box 37">
            <a:extLst>
              <a:ext uri="{FF2B5EF4-FFF2-40B4-BE49-F238E27FC236}">
                <a16:creationId xmlns:a16="http://schemas.microsoft.com/office/drawing/2014/main" id="{F75C8EAB-4230-9740-BC6E-BE569225E280}"/>
              </a:ext>
            </a:extLst>
          </p:cNvPr>
          <p:cNvSpPr txBox="1">
            <a:spLocks noChangeArrowheads="1"/>
          </p:cNvSpPr>
          <p:nvPr/>
        </p:nvSpPr>
        <p:spPr bwMode="auto">
          <a:xfrm>
            <a:off x="3276600" y="37338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|3,1,2|</a:t>
            </a:r>
          </a:p>
        </p:txBody>
      </p:sp>
      <p:sp>
        <p:nvSpPr>
          <p:cNvPr id="16422" name="Text Box 38">
            <a:extLst>
              <a:ext uri="{FF2B5EF4-FFF2-40B4-BE49-F238E27FC236}">
                <a16:creationId xmlns:a16="http://schemas.microsoft.com/office/drawing/2014/main" id="{E3BF6A23-851D-CF41-BD9D-25F9C21576AC}"/>
              </a:ext>
            </a:extLst>
          </p:cNvPr>
          <p:cNvSpPr txBox="1">
            <a:spLocks noChangeArrowheads="1"/>
          </p:cNvSpPr>
          <p:nvPr/>
        </p:nvSpPr>
        <p:spPr bwMode="auto">
          <a:xfrm>
            <a:off x="5638800" y="3814763"/>
            <a:ext cx="838200" cy="376237"/>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|2,3,1|</a:t>
            </a:r>
          </a:p>
        </p:txBody>
      </p:sp>
      <p:sp>
        <p:nvSpPr>
          <p:cNvPr id="16423" name="Text Box 39">
            <a:extLst>
              <a:ext uri="{FF2B5EF4-FFF2-40B4-BE49-F238E27FC236}">
                <a16:creationId xmlns:a16="http://schemas.microsoft.com/office/drawing/2014/main" id="{4439CA9F-D822-8F44-B092-502A7051FAF7}"/>
              </a:ext>
            </a:extLst>
          </p:cNvPr>
          <p:cNvSpPr txBox="1">
            <a:spLocks noChangeArrowheads="1"/>
          </p:cNvSpPr>
          <p:nvPr/>
        </p:nvSpPr>
        <p:spPr bwMode="auto">
          <a:xfrm>
            <a:off x="6934200" y="3814763"/>
            <a:ext cx="838200" cy="376237"/>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|3,2,1|</a:t>
            </a:r>
          </a:p>
        </p:txBody>
      </p:sp>
      <p:sp>
        <p:nvSpPr>
          <p:cNvPr id="16424" name="Text Box 40">
            <a:extLst>
              <a:ext uri="{FF2B5EF4-FFF2-40B4-BE49-F238E27FC236}">
                <a16:creationId xmlns:a16="http://schemas.microsoft.com/office/drawing/2014/main" id="{F37D4E5C-0281-2C46-BEA5-E1300054E57E}"/>
              </a:ext>
            </a:extLst>
          </p:cNvPr>
          <p:cNvSpPr txBox="1">
            <a:spLocks noChangeArrowheads="1"/>
          </p:cNvSpPr>
          <p:nvPr/>
        </p:nvSpPr>
        <p:spPr bwMode="auto">
          <a:xfrm>
            <a:off x="4572000" y="28194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|2,1,3|</a:t>
            </a:r>
          </a:p>
        </p:txBody>
      </p:sp>
    </p:spTree>
    <p:extLst>
      <p:ext uri="{BB962C8B-B14F-4D97-AF65-F5344CB8AC3E}">
        <p14:creationId xmlns:p14="http://schemas.microsoft.com/office/powerpoint/2010/main" val="1490123253"/>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1C987785-4867-8448-A567-399E6ED1B6B3}"/>
              </a:ext>
            </a:extLst>
          </p:cNvPr>
          <p:cNvSpPr>
            <a:spLocks noGrp="1" noChangeArrowheads="1"/>
          </p:cNvSpPr>
          <p:nvPr>
            <p:ph type="title"/>
          </p:nvPr>
        </p:nvSpPr>
        <p:spPr>
          <a:xfrm>
            <a:off x="457200" y="122238"/>
            <a:ext cx="7543800" cy="715962"/>
          </a:xfrm>
        </p:spPr>
        <p:txBody>
          <a:bodyPr/>
          <a:lstStyle/>
          <a:p>
            <a:pPr eaLnBrk="1" hangingPunct="1">
              <a:defRPr/>
            </a:pPr>
            <a:r>
              <a:rPr lang="en-US">
                <a:cs typeface="+mj-cs"/>
              </a:rPr>
              <a:t>A decision tree model</a:t>
            </a:r>
          </a:p>
        </p:txBody>
      </p:sp>
      <p:sp>
        <p:nvSpPr>
          <p:cNvPr id="19459" name="Text Box 3">
            <a:extLst>
              <a:ext uri="{FF2B5EF4-FFF2-40B4-BE49-F238E27FC236}">
                <a16:creationId xmlns:a16="http://schemas.microsoft.com/office/drawing/2014/main" id="{3ABBE516-15C4-A042-8686-E011B8CA0EE3}"/>
              </a:ext>
            </a:extLst>
          </p:cNvPr>
          <p:cNvSpPr txBox="1">
            <a:spLocks noChangeArrowheads="1"/>
          </p:cNvSpPr>
          <p:nvPr/>
        </p:nvSpPr>
        <p:spPr bwMode="auto">
          <a:xfrm>
            <a:off x="3810000" y="12954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a:t>
            </a:r>
          </a:p>
        </p:txBody>
      </p:sp>
      <p:sp>
        <p:nvSpPr>
          <p:cNvPr id="19460" name="Oval 4">
            <a:extLst>
              <a:ext uri="{FF2B5EF4-FFF2-40B4-BE49-F238E27FC236}">
                <a16:creationId xmlns:a16="http://schemas.microsoft.com/office/drawing/2014/main" id="{99B1D52B-CF2B-B54E-81DE-B480BA018268}"/>
              </a:ext>
            </a:extLst>
          </p:cNvPr>
          <p:cNvSpPr>
            <a:spLocks noChangeArrowheads="1"/>
          </p:cNvSpPr>
          <p:nvPr/>
        </p:nvSpPr>
        <p:spPr bwMode="auto">
          <a:xfrm>
            <a:off x="3733800" y="12192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9461" name="Line 5">
            <a:extLst>
              <a:ext uri="{FF2B5EF4-FFF2-40B4-BE49-F238E27FC236}">
                <a16:creationId xmlns:a16="http://schemas.microsoft.com/office/drawing/2014/main" id="{25434C4C-0015-104F-9C90-3DD7554F584A}"/>
              </a:ext>
            </a:extLst>
          </p:cNvPr>
          <p:cNvSpPr>
            <a:spLocks noChangeShapeType="1"/>
          </p:cNvSpPr>
          <p:nvPr/>
        </p:nvSpPr>
        <p:spPr bwMode="auto">
          <a:xfrm flipH="1">
            <a:off x="2667000" y="1600200"/>
            <a:ext cx="1066800" cy="5334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9462" name="Text Box 6">
            <a:extLst>
              <a:ext uri="{FF2B5EF4-FFF2-40B4-BE49-F238E27FC236}">
                <a16:creationId xmlns:a16="http://schemas.microsoft.com/office/drawing/2014/main" id="{4D301699-6A48-DF49-842D-4C32BD7DBA28}"/>
              </a:ext>
            </a:extLst>
          </p:cNvPr>
          <p:cNvSpPr txBox="1">
            <a:spLocks noChangeArrowheads="1"/>
          </p:cNvSpPr>
          <p:nvPr/>
        </p:nvSpPr>
        <p:spPr bwMode="auto">
          <a:xfrm>
            <a:off x="3200400" y="14620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19463" name="Text Box 7">
            <a:extLst>
              <a:ext uri="{FF2B5EF4-FFF2-40B4-BE49-F238E27FC236}">
                <a16:creationId xmlns:a16="http://schemas.microsoft.com/office/drawing/2014/main" id="{33D8E754-BF2E-D647-A40F-AF4A14A2DB83}"/>
              </a:ext>
            </a:extLst>
          </p:cNvPr>
          <p:cNvSpPr txBox="1">
            <a:spLocks noChangeArrowheads="1"/>
          </p:cNvSpPr>
          <p:nvPr/>
        </p:nvSpPr>
        <p:spPr bwMode="auto">
          <a:xfrm>
            <a:off x="4572000" y="14620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19464" name="Line 8">
            <a:extLst>
              <a:ext uri="{FF2B5EF4-FFF2-40B4-BE49-F238E27FC236}">
                <a16:creationId xmlns:a16="http://schemas.microsoft.com/office/drawing/2014/main" id="{126B6F3D-A915-E24C-88BE-EDE109F4EE85}"/>
              </a:ext>
            </a:extLst>
          </p:cNvPr>
          <p:cNvSpPr>
            <a:spLocks noChangeShapeType="1"/>
          </p:cNvSpPr>
          <p:nvPr/>
        </p:nvSpPr>
        <p:spPr bwMode="auto">
          <a:xfrm>
            <a:off x="4419600" y="1600200"/>
            <a:ext cx="990600" cy="5334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9465" name="Text Box 9">
            <a:extLst>
              <a:ext uri="{FF2B5EF4-FFF2-40B4-BE49-F238E27FC236}">
                <a16:creationId xmlns:a16="http://schemas.microsoft.com/office/drawing/2014/main" id="{EAD3E390-7676-B848-A9CE-996B89CD793D}"/>
              </a:ext>
            </a:extLst>
          </p:cNvPr>
          <p:cNvSpPr txBox="1">
            <a:spLocks noChangeArrowheads="1"/>
          </p:cNvSpPr>
          <p:nvPr/>
        </p:nvSpPr>
        <p:spPr bwMode="auto">
          <a:xfrm>
            <a:off x="2286000" y="22098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19466" name="Oval 10">
            <a:extLst>
              <a:ext uri="{FF2B5EF4-FFF2-40B4-BE49-F238E27FC236}">
                <a16:creationId xmlns:a16="http://schemas.microsoft.com/office/drawing/2014/main" id="{0D8A383B-AEFE-DB42-8AAE-6921F9598E29}"/>
              </a:ext>
            </a:extLst>
          </p:cNvPr>
          <p:cNvSpPr>
            <a:spLocks noChangeArrowheads="1"/>
          </p:cNvSpPr>
          <p:nvPr/>
        </p:nvSpPr>
        <p:spPr bwMode="auto">
          <a:xfrm>
            <a:off x="2209800" y="21336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9467" name="Line 11">
            <a:extLst>
              <a:ext uri="{FF2B5EF4-FFF2-40B4-BE49-F238E27FC236}">
                <a16:creationId xmlns:a16="http://schemas.microsoft.com/office/drawing/2014/main" id="{78F82AB1-B77C-1A41-A557-BD9B9EE77F71}"/>
              </a:ext>
            </a:extLst>
          </p:cNvPr>
          <p:cNvSpPr>
            <a:spLocks noChangeShapeType="1"/>
          </p:cNvSpPr>
          <p:nvPr/>
        </p:nvSpPr>
        <p:spPr bwMode="auto">
          <a:xfrm flipH="1">
            <a:off x="1524000" y="2514600"/>
            <a:ext cx="685800" cy="5334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9468" name="Text Box 12">
            <a:extLst>
              <a:ext uri="{FF2B5EF4-FFF2-40B4-BE49-F238E27FC236}">
                <a16:creationId xmlns:a16="http://schemas.microsoft.com/office/drawing/2014/main" id="{820C20BB-96C0-BD4F-82D8-7BA8FF41CCC3}"/>
              </a:ext>
            </a:extLst>
          </p:cNvPr>
          <p:cNvSpPr txBox="1">
            <a:spLocks noChangeArrowheads="1"/>
          </p:cNvSpPr>
          <p:nvPr/>
        </p:nvSpPr>
        <p:spPr bwMode="auto">
          <a:xfrm>
            <a:off x="1676400" y="23764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19469" name="Text Box 13">
            <a:extLst>
              <a:ext uri="{FF2B5EF4-FFF2-40B4-BE49-F238E27FC236}">
                <a16:creationId xmlns:a16="http://schemas.microsoft.com/office/drawing/2014/main" id="{864BD4C7-F331-E049-9E32-462D0631BBEA}"/>
              </a:ext>
            </a:extLst>
          </p:cNvPr>
          <p:cNvSpPr txBox="1">
            <a:spLocks noChangeArrowheads="1"/>
          </p:cNvSpPr>
          <p:nvPr/>
        </p:nvSpPr>
        <p:spPr bwMode="auto">
          <a:xfrm>
            <a:off x="3048000" y="23764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19470" name="Line 14">
            <a:extLst>
              <a:ext uri="{FF2B5EF4-FFF2-40B4-BE49-F238E27FC236}">
                <a16:creationId xmlns:a16="http://schemas.microsoft.com/office/drawing/2014/main" id="{35CD37CE-0F17-1A47-825B-A99BEBCAC5A6}"/>
              </a:ext>
            </a:extLst>
          </p:cNvPr>
          <p:cNvSpPr>
            <a:spLocks noChangeShapeType="1"/>
          </p:cNvSpPr>
          <p:nvPr/>
        </p:nvSpPr>
        <p:spPr bwMode="auto">
          <a:xfrm>
            <a:off x="2895600" y="2514600"/>
            <a:ext cx="381000" cy="3048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9471" name="Text Box 15">
            <a:extLst>
              <a:ext uri="{FF2B5EF4-FFF2-40B4-BE49-F238E27FC236}">
                <a16:creationId xmlns:a16="http://schemas.microsoft.com/office/drawing/2014/main" id="{2E8CDF0D-D00E-8346-B43B-610CCE041252}"/>
              </a:ext>
            </a:extLst>
          </p:cNvPr>
          <p:cNvSpPr txBox="1">
            <a:spLocks noChangeArrowheads="1"/>
          </p:cNvSpPr>
          <p:nvPr/>
        </p:nvSpPr>
        <p:spPr bwMode="auto">
          <a:xfrm>
            <a:off x="5410200" y="21336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19472" name="Oval 16">
            <a:extLst>
              <a:ext uri="{FF2B5EF4-FFF2-40B4-BE49-F238E27FC236}">
                <a16:creationId xmlns:a16="http://schemas.microsoft.com/office/drawing/2014/main" id="{924458A1-0E78-0D40-BFA4-E42377CF3F1F}"/>
              </a:ext>
            </a:extLst>
          </p:cNvPr>
          <p:cNvSpPr>
            <a:spLocks noChangeArrowheads="1"/>
          </p:cNvSpPr>
          <p:nvPr/>
        </p:nvSpPr>
        <p:spPr bwMode="auto">
          <a:xfrm>
            <a:off x="5334000" y="20574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9473" name="Line 17">
            <a:extLst>
              <a:ext uri="{FF2B5EF4-FFF2-40B4-BE49-F238E27FC236}">
                <a16:creationId xmlns:a16="http://schemas.microsoft.com/office/drawing/2014/main" id="{2AA83624-9A3B-7148-B2D3-892FF5B410FD}"/>
              </a:ext>
            </a:extLst>
          </p:cNvPr>
          <p:cNvSpPr>
            <a:spLocks noChangeShapeType="1"/>
          </p:cNvSpPr>
          <p:nvPr/>
        </p:nvSpPr>
        <p:spPr bwMode="auto">
          <a:xfrm flipH="1">
            <a:off x="4953000" y="2438400"/>
            <a:ext cx="381000" cy="3810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9474" name="Text Box 18">
            <a:extLst>
              <a:ext uri="{FF2B5EF4-FFF2-40B4-BE49-F238E27FC236}">
                <a16:creationId xmlns:a16="http://schemas.microsoft.com/office/drawing/2014/main" id="{CCA068F1-C37C-874E-B490-F4419CF195C7}"/>
              </a:ext>
            </a:extLst>
          </p:cNvPr>
          <p:cNvSpPr txBox="1">
            <a:spLocks noChangeArrowheads="1"/>
          </p:cNvSpPr>
          <p:nvPr/>
        </p:nvSpPr>
        <p:spPr bwMode="auto">
          <a:xfrm>
            <a:off x="4876800" y="23002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19475" name="Text Box 19">
            <a:extLst>
              <a:ext uri="{FF2B5EF4-FFF2-40B4-BE49-F238E27FC236}">
                <a16:creationId xmlns:a16="http://schemas.microsoft.com/office/drawing/2014/main" id="{65583EC9-776A-B443-89F9-D4E48CCF56B1}"/>
              </a:ext>
            </a:extLst>
          </p:cNvPr>
          <p:cNvSpPr txBox="1">
            <a:spLocks noChangeArrowheads="1"/>
          </p:cNvSpPr>
          <p:nvPr/>
        </p:nvSpPr>
        <p:spPr bwMode="auto">
          <a:xfrm>
            <a:off x="6172200" y="23002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19476" name="Line 20">
            <a:extLst>
              <a:ext uri="{FF2B5EF4-FFF2-40B4-BE49-F238E27FC236}">
                <a16:creationId xmlns:a16="http://schemas.microsoft.com/office/drawing/2014/main" id="{1ED4BD17-C82A-D445-B358-1F661D497C39}"/>
              </a:ext>
            </a:extLst>
          </p:cNvPr>
          <p:cNvSpPr>
            <a:spLocks noChangeShapeType="1"/>
          </p:cNvSpPr>
          <p:nvPr/>
        </p:nvSpPr>
        <p:spPr bwMode="auto">
          <a:xfrm>
            <a:off x="6019800" y="2438400"/>
            <a:ext cx="609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9477" name="Text Box 21">
            <a:extLst>
              <a:ext uri="{FF2B5EF4-FFF2-40B4-BE49-F238E27FC236}">
                <a16:creationId xmlns:a16="http://schemas.microsoft.com/office/drawing/2014/main" id="{6E6938A7-A6CD-9F45-BE1A-F4DEA0BE5EEA}"/>
              </a:ext>
            </a:extLst>
          </p:cNvPr>
          <p:cNvSpPr txBox="1">
            <a:spLocks noChangeArrowheads="1"/>
          </p:cNvSpPr>
          <p:nvPr/>
        </p:nvSpPr>
        <p:spPr bwMode="auto">
          <a:xfrm>
            <a:off x="990600" y="30480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|1,2,3|</a:t>
            </a:r>
          </a:p>
        </p:txBody>
      </p:sp>
      <p:sp>
        <p:nvSpPr>
          <p:cNvPr id="19478" name="Text Box 22">
            <a:extLst>
              <a:ext uri="{FF2B5EF4-FFF2-40B4-BE49-F238E27FC236}">
                <a16:creationId xmlns:a16="http://schemas.microsoft.com/office/drawing/2014/main" id="{F2750821-734C-DC41-A874-DE86DAD43CD9}"/>
              </a:ext>
            </a:extLst>
          </p:cNvPr>
          <p:cNvSpPr txBox="1">
            <a:spLocks noChangeArrowheads="1"/>
          </p:cNvSpPr>
          <p:nvPr/>
        </p:nvSpPr>
        <p:spPr bwMode="auto">
          <a:xfrm>
            <a:off x="3048000" y="28956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19479" name="Oval 23">
            <a:extLst>
              <a:ext uri="{FF2B5EF4-FFF2-40B4-BE49-F238E27FC236}">
                <a16:creationId xmlns:a16="http://schemas.microsoft.com/office/drawing/2014/main" id="{D83D2142-6A89-334D-BC65-3EA0B349EFCE}"/>
              </a:ext>
            </a:extLst>
          </p:cNvPr>
          <p:cNvSpPr>
            <a:spLocks noChangeArrowheads="1"/>
          </p:cNvSpPr>
          <p:nvPr/>
        </p:nvSpPr>
        <p:spPr bwMode="auto">
          <a:xfrm>
            <a:off x="2971800" y="28194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9480" name="Line 24">
            <a:extLst>
              <a:ext uri="{FF2B5EF4-FFF2-40B4-BE49-F238E27FC236}">
                <a16:creationId xmlns:a16="http://schemas.microsoft.com/office/drawing/2014/main" id="{1F4B0510-5FE8-4C4E-8ACA-67C414AAC5B0}"/>
              </a:ext>
            </a:extLst>
          </p:cNvPr>
          <p:cNvSpPr>
            <a:spLocks noChangeShapeType="1"/>
          </p:cNvSpPr>
          <p:nvPr/>
        </p:nvSpPr>
        <p:spPr bwMode="auto">
          <a:xfrm flipH="1">
            <a:off x="2819400" y="32766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9481" name="Text Box 25">
            <a:extLst>
              <a:ext uri="{FF2B5EF4-FFF2-40B4-BE49-F238E27FC236}">
                <a16:creationId xmlns:a16="http://schemas.microsoft.com/office/drawing/2014/main" id="{9581DA63-DADE-7A47-AD81-337B691C42BA}"/>
              </a:ext>
            </a:extLst>
          </p:cNvPr>
          <p:cNvSpPr txBox="1">
            <a:spLocks noChangeArrowheads="1"/>
          </p:cNvSpPr>
          <p:nvPr/>
        </p:nvSpPr>
        <p:spPr bwMode="auto">
          <a:xfrm>
            <a:off x="2590800" y="3200400"/>
            <a:ext cx="3810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19482" name="Text Box 26">
            <a:extLst>
              <a:ext uri="{FF2B5EF4-FFF2-40B4-BE49-F238E27FC236}">
                <a16:creationId xmlns:a16="http://schemas.microsoft.com/office/drawing/2014/main" id="{39D5F92B-1138-7B4E-BE2E-338C4336B0F8}"/>
              </a:ext>
            </a:extLst>
          </p:cNvPr>
          <p:cNvSpPr txBox="1">
            <a:spLocks noChangeArrowheads="1"/>
          </p:cNvSpPr>
          <p:nvPr/>
        </p:nvSpPr>
        <p:spPr bwMode="auto">
          <a:xfrm>
            <a:off x="3657600" y="32146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19483" name="Line 27">
            <a:extLst>
              <a:ext uri="{FF2B5EF4-FFF2-40B4-BE49-F238E27FC236}">
                <a16:creationId xmlns:a16="http://schemas.microsoft.com/office/drawing/2014/main" id="{BB534D8F-2638-2946-96E8-46978651727D}"/>
              </a:ext>
            </a:extLst>
          </p:cNvPr>
          <p:cNvSpPr>
            <a:spLocks noChangeShapeType="1"/>
          </p:cNvSpPr>
          <p:nvPr/>
        </p:nvSpPr>
        <p:spPr bwMode="auto">
          <a:xfrm>
            <a:off x="3581400" y="32766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9484" name="Text Box 28">
            <a:extLst>
              <a:ext uri="{FF2B5EF4-FFF2-40B4-BE49-F238E27FC236}">
                <a16:creationId xmlns:a16="http://schemas.microsoft.com/office/drawing/2014/main" id="{3DF66FBD-5780-CB48-A5FE-A7CC260CC8D6}"/>
              </a:ext>
            </a:extLst>
          </p:cNvPr>
          <p:cNvSpPr txBox="1">
            <a:spLocks noChangeArrowheads="1"/>
          </p:cNvSpPr>
          <p:nvPr/>
        </p:nvSpPr>
        <p:spPr bwMode="auto">
          <a:xfrm>
            <a:off x="6400800" y="29718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19485" name="Oval 29">
            <a:extLst>
              <a:ext uri="{FF2B5EF4-FFF2-40B4-BE49-F238E27FC236}">
                <a16:creationId xmlns:a16="http://schemas.microsoft.com/office/drawing/2014/main" id="{C89C2902-39A3-0549-AA7A-1EB22A615944}"/>
              </a:ext>
            </a:extLst>
          </p:cNvPr>
          <p:cNvSpPr>
            <a:spLocks noChangeArrowheads="1"/>
          </p:cNvSpPr>
          <p:nvPr/>
        </p:nvSpPr>
        <p:spPr bwMode="auto">
          <a:xfrm>
            <a:off x="6324600" y="28956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9486" name="Line 30">
            <a:extLst>
              <a:ext uri="{FF2B5EF4-FFF2-40B4-BE49-F238E27FC236}">
                <a16:creationId xmlns:a16="http://schemas.microsoft.com/office/drawing/2014/main" id="{4DF0F9D7-5081-064C-95A5-249ADAAA54D8}"/>
              </a:ext>
            </a:extLst>
          </p:cNvPr>
          <p:cNvSpPr>
            <a:spLocks noChangeShapeType="1"/>
          </p:cNvSpPr>
          <p:nvPr/>
        </p:nvSpPr>
        <p:spPr bwMode="auto">
          <a:xfrm flipH="1">
            <a:off x="6172200" y="33528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9487" name="Text Box 31">
            <a:extLst>
              <a:ext uri="{FF2B5EF4-FFF2-40B4-BE49-F238E27FC236}">
                <a16:creationId xmlns:a16="http://schemas.microsoft.com/office/drawing/2014/main" id="{F301C5FD-783F-E04E-B838-2BA0AA5A0479}"/>
              </a:ext>
            </a:extLst>
          </p:cNvPr>
          <p:cNvSpPr txBox="1">
            <a:spLocks noChangeArrowheads="1"/>
          </p:cNvSpPr>
          <p:nvPr/>
        </p:nvSpPr>
        <p:spPr bwMode="auto">
          <a:xfrm>
            <a:off x="5943600" y="3276600"/>
            <a:ext cx="3810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19488" name="Text Box 32">
            <a:extLst>
              <a:ext uri="{FF2B5EF4-FFF2-40B4-BE49-F238E27FC236}">
                <a16:creationId xmlns:a16="http://schemas.microsoft.com/office/drawing/2014/main" id="{62F7052C-37BA-3D44-9E76-D92198420B03}"/>
              </a:ext>
            </a:extLst>
          </p:cNvPr>
          <p:cNvSpPr txBox="1">
            <a:spLocks noChangeArrowheads="1"/>
          </p:cNvSpPr>
          <p:nvPr/>
        </p:nvSpPr>
        <p:spPr bwMode="auto">
          <a:xfrm>
            <a:off x="7010400" y="32908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19489" name="Line 33">
            <a:extLst>
              <a:ext uri="{FF2B5EF4-FFF2-40B4-BE49-F238E27FC236}">
                <a16:creationId xmlns:a16="http://schemas.microsoft.com/office/drawing/2014/main" id="{B096EB2C-BF20-9041-8018-E0D8C79384D6}"/>
              </a:ext>
            </a:extLst>
          </p:cNvPr>
          <p:cNvSpPr>
            <a:spLocks noChangeShapeType="1"/>
          </p:cNvSpPr>
          <p:nvPr/>
        </p:nvSpPr>
        <p:spPr bwMode="auto">
          <a:xfrm>
            <a:off x="6934200" y="33528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9490" name="Text Box 34">
            <a:extLst>
              <a:ext uri="{FF2B5EF4-FFF2-40B4-BE49-F238E27FC236}">
                <a16:creationId xmlns:a16="http://schemas.microsoft.com/office/drawing/2014/main" id="{0206A6B2-1601-6542-836D-747FC6F859FE}"/>
              </a:ext>
            </a:extLst>
          </p:cNvPr>
          <p:cNvSpPr txBox="1">
            <a:spLocks noChangeArrowheads="1"/>
          </p:cNvSpPr>
          <p:nvPr/>
        </p:nvSpPr>
        <p:spPr bwMode="auto">
          <a:xfrm>
            <a:off x="2362200" y="37338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|1,3,2|</a:t>
            </a:r>
          </a:p>
        </p:txBody>
      </p:sp>
      <p:sp>
        <p:nvSpPr>
          <p:cNvPr id="19491" name="Text Box 35">
            <a:extLst>
              <a:ext uri="{FF2B5EF4-FFF2-40B4-BE49-F238E27FC236}">
                <a16:creationId xmlns:a16="http://schemas.microsoft.com/office/drawing/2014/main" id="{03910690-9B09-F54D-8AAB-F52F6DCA88D2}"/>
              </a:ext>
            </a:extLst>
          </p:cNvPr>
          <p:cNvSpPr txBox="1">
            <a:spLocks noChangeArrowheads="1"/>
          </p:cNvSpPr>
          <p:nvPr/>
        </p:nvSpPr>
        <p:spPr bwMode="auto">
          <a:xfrm>
            <a:off x="3276600" y="37338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|3,1,2|</a:t>
            </a:r>
          </a:p>
        </p:txBody>
      </p:sp>
      <p:sp>
        <p:nvSpPr>
          <p:cNvPr id="19492" name="Text Box 36">
            <a:extLst>
              <a:ext uri="{FF2B5EF4-FFF2-40B4-BE49-F238E27FC236}">
                <a16:creationId xmlns:a16="http://schemas.microsoft.com/office/drawing/2014/main" id="{5347D4EB-F987-4A45-A247-73C9C09C7691}"/>
              </a:ext>
            </a:extLst>
          </p:cNvPr>
          <p:cNvSpPr txBox="1">
            <a:spLocks noChangeArrowheads="1"/>
          </p:cNvSpPr>
          <p:nvPr/>
        </p:nvSpPr>
        <p:spPr bwMode="auto">
          <a:xfrm>
            <a:off x="5638800" y="3814763"/>
            <a:ext cx="838200" cy="376237"/>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|2,3,1|</a:t>
            </a:r>
          </a:p>
        </p:txBody>
      </p:sp>
      <p:sp>
        <p:nvSpPr>
          <p:cNvPr id="19493" name="Text Box 37">
            <a:extLst>
              <a:ext uri="{FF2B5EF4-FFF2-40B4-BE49-F238E27FC236}">
                <a16:creationId xmlns:a16="http://schemas.microsoft.com/office/drawing/2014/main" id="{35B0E9B1-C6DA-DD41-A88E-F08C381CE294}"/>
              </a:ext>
            </a:extLst>
          </p:cNvPr>
          <p:cNvSpPr txBox="1">
            <a:spLocks noChangeArrowheads="1"/>
          </p:cNvSpPr>
          <p:nvPr/>
        </p:nvSpPr>
        <p:spPr bwMode="auto">
          <a:xfrm>
            <a:off x="6934200" y="3814763"/>
            <a:ext cx="838200" cy="376237"/>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|3,2,1|</a:t>
            </a:r>
          </a:p>
        </p:txBody>
      </p:sp>
      <p:sp>
        <p:nvSpPr>
          <p:cNvPr id="19494" name="Text Box 38">
            <a:extLst>
              <a:ext uri="{FF2B5EF4-FFF2-40B4-BE49-F238E27FC236}">
                <a16:creationId xmlns:a16="http://schemas.microsoft.com/office/drawing/2014/main" id="{D19B8D93-F1F4-264B-8355-08B2A413100B}"/>
              </a:ext>
            </a:extLst>
          </p:cNvPr>
          <p:cNvSpPr txBox="1">
            <a:spLocks noChangeArrowheads="1"/>
          </p:cNvSpPr>
          <p:nvPr/>
        </p:nvSpPr>
        <p:spPr bwMode="auto">
          <a:xfrm>
            <a:off x="4572000" y="28194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|2,1,3|</a:t>
            </a:r>
          </a:p>
        </p:txBody>
      </p:sp>
      <p:sp>
        <p:nvSpPr>
          <p:cNvPr id="19495" name="Text Box 39">
            <a:extLst>
              <a:ext uri="{FF2B5EF4-FFF2-40B4-BE49-F238E27FC236}">
                <a16:creationId xmlns:a16="http://schemas.microsoft.com/office/drawing/2014/main" id="{31AA6F95-E375-6544-B377-68DB7F7C3188}"/>
              </a:ext>
            </a:extLst>
          </p:cNvPr>
          <p:cNvSpPr txBox="1">
            <a:spLocks noChangeArrowheads="1"/>
          </p:cNvSpPr>
          <p:nvPr/>
        </p:nvSpPr>
        <p:spPr bwMode="auto">
          <a:xfrm>
            <a:off x="3352800" y="5029200"/>
            <a:ext cx="1600200" cy="5191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800">
                <a:latin typeface="Arial" charset="0"/>
                <a:ea typeface="ＭＳ Ｐゴシック" charset="0"/>
              </a:rPr>
              <a:t>[12, 7, 3]</a:t>
            </a:r>
          </a:p>
        </p:txBody>
      </p:sp>
    </p:spTree>
    <p:extLst>
      <p:ext uri="{BB962C8B-B14F-4D97-AF65-F5344CB8AC3E}">
        <p14:creationId xmlns:p14="http://schemas.microsoft.com/office/powerpoint/2010/main" val="2684119644"/>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ECE69BBF-1794-2B4D-A77F-28357359EC63}"/>
              </a:ext>
            </a:extLst>
          </p:cNvPr>
          <p:cNvSpPr>
            <a:spLocks noGrp="1" noChangeArrowheads="1"/>
          </p:cNvSpPr>
          <p:nvPr>
            <p:ph type="title"/>
          </p:nvPr>
        </p:nvSpPr>
        <p:spPr>
          <a:xfrm>
            <a:off x="457200" y="122238"/>
            <a:ext cx="7543800" cy="715962"/>
          </a:xfrm>
        </p:spPr>
        <p:txBody>
          <a:bodyPr/>
          <a:lstStyle/>
          <a:p>
            <a:pPr eaLnBrk="1" hangingPunct="1">
              <a:defRPr/>
            </a:pPr>
            <a:r>
              <a:rPr lang="en-US">
                <a:cs typeface="+mj-cs"/>
              </a:rPr>
              <a:t>A decision tree model</a:t>
            </a:r>
          </a:p>
        </p:txBody>
      </p:sp>
      <p:sp>
        <p:nvSpPr>
          <p:cNvPr id="20483" name="Text Box 3">
            <a:extLst>
              <a:ext uri="{FF2B5EF4-FFF2-40B4-BE49-F238E27FC236}">
                <a16:creationId xmlns:a16="http://schemas.microsoft.com/office/drawing/2014/main" id="{FFF18995-23EB-A94E-AA1D-EC3FB6DBE7B3}"/>
              </a:ext>
            </a:extLst>
          </p:cNvPr>
          <p:cNvSpPr txBox="1">
            <a:spLocks noChangeArrowheads="1"/>
          </p:cNvSpPr>
          <p:nvPr/>
        </p:nvSpPr>
        <p:spPr bwMode="auto">
          <a:xfrm>
            <a:off x="3810000" y="12954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a:t>
            </a:r>
          </a:p>
        </p:txBody>
      </p:sp>
      <p:sp>
        <p:nvSpPr>
          <p:cNvPr id="20484" name="Oval 4">
            <a:extLst>
              <a:ext uri="{FF2B5EF4-FFF2-40B4-BE49-F238E27FC236}">
                <a16:creationId xmlns:a16="http://schemas.microsoft.com/office/drawing/2014/main" id="{D8AC9A9D-EB07-FE4A-ACD4-29FD458A03EF}"/>
              </a:ext>
            </a:extLst>
          </p:cNvPr>
          <p:cNvSpPr>
            <a:spLocks noChangeArrowheads="1"/>
          </p:cNvSpPr>
          <p:nvPr/>
        </p:nvSpPr>
        <p:spPr bwMode="auto">
          <a:xfrm>
            <a:off x="3733800" y="1219200"/>
            <a:ext cx="685800" cy="533400"/>
          </a:xfrm>
          <a:prstGeom prst="ellipse">
            <a:avLst/>
          </a:prstGeom>
          <a:noFill/>
          <a:ln w="28575">
            <a:solidFill>
              <a:srgbClr val="FF0000"/>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0485" name="Line 5">
            <a:extLst>
              <a:ext uri="{FF2B5EF4-FFF2-40B4-BE49-F238E27FC236}">
                <a16:creationId xmlns:a16="http://schemas.microsoft.com/office/drawing/2014/main" id="{C892261F-A8E4-D54B-8783-62E9979CA8D7}"/>
              </a:ext>
            </a:extLst>
          </p:cNvPr>
          <p:cNvSpPr>
            <a:spLocks noChangeShapeType="1"/>
          </p:cNvSpPr>
          <p:nvPr/>
        </p:nvSpPr>
        <p:spPr bwMode="auto">
          <a:xfrm flipH="1">
            <a:off x="2667000" y="1600200"/>
            <a:ext cx="1066800" cy="5334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0486" name="Text Box 6">
            <a:extLst>
              <a:ext uri="{FF2B5EF4-FFF2-40B4-BE49-F238E27FC236}">
                <a16:creationId xmlns:a16="http://schemas.microsoft.com/office/drawing/2014/main" id="{1E85BD49-B2B7-224C-9E4F-DC063EB13584}"/>
              </a:ext>
            </a:extLst>
          </p:cNvPr>
          <p:cNvSpPr txBox="1">
            <a:spLocks noChangeArrowheads="1"/>
          </p:cNvSpPr>
          <p:nvPr/>
        </p:nvSpPr>
        <p:spPr bwMode="auto">
          <a:xfrm>
            <a:off x="3200400" y="14620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0487" name="Text Box 7">
            <a:extLst>
              <a:ext uri="{FF2B5EF4-FFF2-40B4-BE49-F238E27FC236}">
                <a16:creationId xmlns:a16="http://schemas.microsoft.com/office/drawing/2014/main" id="{A63BB9DE-2F35-7B4A-AFBD-3DC532070645}"/>
              </a:ext>
            </a:extLst>
          </p:cNvPr>
          <p:cNvSpPr txBox="1">
            <a:spLocks noChangeArrowheads="1"/>
          </p:cNvSpPr>
          <p:nvPr/>
        </p:nvSpPr>
        <p:spPr bwMode="auto">
          <a:xfrm>
            <a:off x="4572000" y="14620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0488" name="Line 8">
            <a:extLst>
              <a:ext uri="{FF2B5EF4-FFF2-40B4-BE49-F238E27FC236}">
                <a16:creationId xmlns:a16="http://schemas.microsoft.com/office/drawing/2014/main" id="{41A74B87-FF30-7342-B420-32E0AB6E4FDD}"/>
              </a:ext>
            </a:extLst>
          </p:cNvPr>
          <p:cNvSpPr>
            <a:spLocks noChangeShapeType="1"/>
          </p:cNvSpPr>
          <p:nvPr/>
        </p:nvSpPr>
        <p:spPr bwMode="auto">
          <a:xfrm>
            <a:off x="4419600" y="1600200"/>
            <a:ext cx="990600" cy="533400"/>
          </a:xfrm>
          <a:prstGeom prst="line">
            <a:avLst/>
          </a:prstGeom>
          <a:noFill/>
          <a:ln w="12700" cmpd="sng">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0489" name="Text Box 9">
            <a:extLst>
              <a:ext uri="{FF2B5EF4-FFF2-40B4-BE49-F238E27FC236}">
                <a16:creationId xmlns:a16="http://schemas.microsoft.com/office/drawing/2014/main" id="{E69C7B7F-6D0A-E943-9C6E-36E8A979C430}"/>
              </a:ext>
            </a:extLst>
          </p:cNvPr>
          <p:cNvSpPr txBox="1">
            <a:spLocks noChangeArrowheads="1"/>
          </p:cNvSpPr>
          <p:nvPr/>
        </p:nvSpPr>
        <p:spPr bwMode="auto">
          <a:xfrm>
            <a:off x="2286000" y="22098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20490" name="Oval 10">
            <a:extLst>
              <a:ext uri="{FF2B5EF4-FFF2-40B4-BE49-F238E27FC236}">
                <a16:creationId xmlns:a16="http://schemas.microsoft.com/office/drawing/2014/main" id="{B297F975-4509-8146-94C6-2965A2933176}"/>
              </a:ext>
            </a:extLst>
          </p:cNvPr>
          <p:cNvSpPr>
            <a:spLocks noChangeArrowheads="1"/>
          </p:cNvSpPr>
          <p:nvPr/>
        </p:nvSpPr>
        <p:spPr bwMode="auto">
          <a:xfrm>
            <a:off x="2209800" y="21336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0491" name="Line 11">
            <a:extLst>
              <a:ext uri="{FF2B5EF4-FFF2-40B4-BE49-F238E27FC236}">
                <a16:creationId xmlns:a16="http://schemas.microsoft.com/office/drawing/2014/main" id="{A95A2358-E189-E84B-B566-59B984FCC9B7}"/>
              </a:ext>
            </a:extLst>
          </p:cNvPr>
          <p:cNvSpPr>
            <a:spLocks noChangeShapeType="1"/>
          </p:cNvSpPr>
          <p:nvPr/>
        </p:nvSpPr>
        <p:spPr bwMode="auto">
          <a:xfrm flipH="1">
            <a:off x="1524000" y="2514600"/>
            <a:ext cx="685800" cy="5334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0492" name="Text Box 12">
            <a:extLst>
              <a:ext uri="{FF2B5EF4-FFF2-40B4-BE49-F238E27FC236}">
                <a16:creationId xmlns:a16="http://schemas.microsoft.com/office/drawing/2014/main" id="{006FA8EB-676D-AD43-A049-969BE3B4EA19}"/>
              </a:ext>
            </a:extLst>
          </p:cNvPr>
          <p:cNvSpPr txBox="1">
            <a:spLocks noChangeArrowheads="1"/>
          </p:cNvSpPr>
          <p:nvPr/>
        </p:nvSpPr>
        <p:spPr bwMode="auto">
          <a:xfrm>
            <a:off x="1676400" y="23764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0493" name="Text Box 13">
            <a:extLst>
              <a:ext uri="{FF2B5EF4-FFF2-40B4-BE49-F238E27FC236}">
                <a16:creationId xmlns:a16="http://schemas.microsoft.com/office/drawing/2014/main" id="{C204FF3E-0A03-934E-8735-2006CB621537}"/>
              </a:ext>
            </a:extLst>
          </p:cNvPr>
          <p:cNvSpPr txBox="1">
            <a:spLocks noChangeArrowheads="1"/>
          </p:cNvSpPr>
          <p:nvPr/>
        </p:nvSpPr>
        <p:spPr bwMode="auto">
          <a:xfrm>
            <a:off x="3048000" y="23764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0494" name="Line 14">
            <a:extLst>
              <a:ext uri="{FF2B5EF4-FFF2-40B4-BE49-F238E27FC236}">
                <a16:creationId xmlns:a16="http://schemas.microsoft.com/office/drawing/2014/main" id="{8D4BB51A-6ACB-504E-8646-F7639347BED9}"/>
              </a:ext>
            </a:extLst>
          </p:cNvPr>
          <p:cNvSpPr>
            <a:spLocks noChangeShapeType="1"/>
          </p:cNvSpPr>
          <p:nvPr/>
        </p:nvSpPr>
        <p:spPr bwMode="auto">
          <a:xfrm>
            <a:off x="2895600" y="2514600"/>
            <a:ext cx="381000" cy="3048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0495" name="Text Box 15">
            <a:extLst>
              <a:ext uri="{FF2B5EF4-FFF2-40B4-BE49-F238E27FC236}">
                <a16:creationId xmlns:a16="http://schemas.microsoft.com/office/drawing/2014/main" id="{901BEBC5-1F08-A249-8EF2-B88D81A49F9D}"/>
              </a:ext>
            </a:extLst>
          </p:cNvPr>
          <p:cNvSpPr txBox="1">
            <a:spLocks noChangeArrowheads="1"/>
          </p:cNvSpPr>
          <p:nvPr/>
        </p:nvSpPr>
        <p:spPr bwMode="auto">
          <a:xfrm>
            <a:off x="5410200" y="21336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20496" name="Oval 16">
            <a:extLst>
              <a:ext uri="{FF2B5EF4-FFF2-40B4-BE49-F238E27FC236}">
                <a16:creationId xmlns:a16="http://schemas.microsoft.com/office/drawing/2014/main" id="{42D35DD3-BED1-6D41-829A-413447180DB5}"/>
              </a:ext>
            </a:extLst>
          </p:cNvPr>
          <p:cNvSpPr>
            <a:spLocks noChangeArrowheads="1"/>
          </p:cNvSpPr>
          <p:nvPr/>
        </p:nvSpPr>
        <p:spPr bwMode="auto">
          <a:xfrm>
            <a:off x="5334000" y="20574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0497" name="Line 17">
            <a:extLst>
              <a:ext uri="{FF2B5EF4-FFF2-40B4-BE49-F238E27FC236}">
                <a16:creationId xmlns:a16="http://schemas.microsoft.com/office/drawing/2014/main" id="{71416746-1EE7-AA4F-BA68-8BE1D9ECA756}"/>
              </a:ext>
            </a:extLst>
          </p:cNvPr>
          <p:cNvSpPr>
            <a:spLocks noChangeShapeType="1"/>
          </p:cNvSpPr>
          <p:nvPr/>
        </p:nvSpPr>
        <p:spPr bwMode="auto">
          <a:xfrm flipH="1">
            <a:off x="4953000" y="2438400"/>
            <a:ext cx="381000" cy="3810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0498" name="Text Box 18">
            <a:extLst>
              <a:ext uri="{FF2B5EF4-FFF2-40B4-BE49-F238E27FC236}">
                <a16:creationId xmlns:a16="http://schemas.microsoft.com/office/drawing/2014/main" id="{8F0FBBBD-4A8F-CB49-B39C-344E4FCD7784}"/>
              </a:ext>
            </a:extLst>
          </p:cNvPr>
          <p:cNvSpPr txBox="1">
            <a:spLocks noChangeArrowheads="1"/>
          </p:cNvSpPr>
          <p:nvPr/>
        </p:nvSpPr>
        <p:spPr bwMode="auto">
          <a:xfrm>
            <a:off x="4876800" y="23002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0499" name="Text Box 19">
            <a:extLst>
              <a:ext uri="{FF2B5EF4-FFF2-40B4-BE49-F238E27FC236}">
                <a16:creationId xmlns:a16="http://schemas.microsoft.com/office/drawing/2014/main" id="{A1EA6C79-864E-3941-9F80-B18489E532AE}"/>
              </a:ext>
            </a:extLst>
          </p:cNvPr>
          <p:cNvSpPr txBox="1">
            <a:spLocks noChangeArrowheads="1"/>
          </p:cNvSpPr>
          <p:nvPr/>
        </p:nvSpPr>
        <p:spPr bwMode="auto">
          <a:xfrm>
            <a:off x="6172200" y="23002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0500" name="Line 20">
            <a:extLst>
              <a:ext uri="{FF2B5EF4-FFF2-40B4-BE49-F238E27FC236}">
                <a16:creationId xmlns:a16="http://schemas.microsoft.com/office/drawing/2014/main" id="{697E6DC6-8C7A-2B40-A301-2FC1D833E7B5}"/>
              </a:ext>
            </a:extLst>
          </p:cNvPr>
          <p:cNvSpPr>
            <a:spLocks noChangeShapeType="1"/>
          </p:cNvSpPr>
          <p:nvPr/>
        </p:nvSpPr>
        <p:spPr bwMode="auto">
          <a:xfrm>
            <a:off x="6019800" y="2438400"/>
            <a:ext cx="609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0501" name="Text Box 21">
            <a:extLst>
              <a:ext uri="{FF2B5EF4-FFF2-40B4-BE49-F238E27FC236}">
                <a16:creationId xmlns:a16="http://schemas.microsoft.com/office/drawing/2014/main" id="{CCC51D2F-8C37-5D44-9072-9F6C58DD5DC8}"/>
              </a:ext>
            </a:extLst>
          </p:cNvPr>
          <p:cNvSpPr txBox="1">
            <a:spLocks noChangeArrowheads="1"/>
          </p:cNvSpPr>
          <p:nvPr/>
        </p:nvSpPr>
        <p:spPr bwMode="auto">
          <a:xfrm>
            <a:off x="990600" y="30480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|1,2,3|</a:t>
            </a:r>
          </a:p>
        </p:txBody>
      </p:sp>
      <p:sp>
        <p:nvSpPr>
          <p:cNvPr id="20502" name="Text Box 22">
            <a:extLst>
              <a:ext uri="{FF2B5EF4-FFF2-40B4-BE49-F238E27FC236}">
                <a16:creationId xmlns:a16="http://schemas.microsoft.com/office/drawing/2014/main" id="{B41EBF86-98DC-7B4F-9A6B-63CBCAE5AAB8}"/>
              </a:ext>
            </a:extLst>
          </p:cNvPr>
          <p:cNvSpPr txBox="1">
            <a:spLocks noChangeArrowheads="1"/>
          </p:cNvSpPr>
          <p:nvPr/>
        </p:nvSpPr>
        <p:spPr bwMode="auto">
          <a:xfrm>
            <a:off x="3048000" y="28956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20503" name="Oval 23">
            <a:extLst>
              <a:ext uri="{FF2B5EF4-FFF2-40B4-BE49-F238E27FC236}">
                <a16:creationId xmlns:a16="http://schemas.microsoft.com/office/drawing/2014/main" id="{7252324C-4366-7B4F-AD4F-A5A12228E597}"/>
              </a:ext>
            </a:extLst>
          </p:cNvPr>
          <p:cNvSpPr>
            <a:spLocks noChangeArrowheads="1"/>
          </p:cNvSpPr>
          <p:nvPr/>
        </p:nvSpPr>
        <p:spPr bwMode="auto">
          <a:xfrm>
            <a:off x="2971800" y="28194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0504" name="Line 24">
            <a:extLst>
              <a:ext uri="{FF2B5EF4-FFF2-40B4-BE49-F238E27FC236}">
                <a16:creationId xmlns:a16="http://schemas.microsoft.com/office/drawing/2014/main" id="{BA6142AD-2365-454A-BE2E-8DF64EBC26BD}"/>
              </a:ext>
            </a:extLst>
          </p:cNvPr>
          <p:cNvSpPr>
            <a:spLocks noChangeShapeType="1"/>
          </p:cNvSpPr>
          <p:nvPr/>
        </p:nvSpPr>
        <p:spPr bwMode="auto">
          <a:xfrm flipH="1">
            <a:off x="2819400" y="32766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0505" name="Text Box 25">
            <a:extLst>
              <a:ext uri="{FF2B5EF4-FFF2-40B4-BE49-F238E27FC236}">
                <a16:creationId xmlns:a16="http://schemas.microsoft.com/office/drawing/2014/main" id="{C90D746F-7358-B14C-83CC-5C2A1B9DAA00}"/>
              </a:ext>
            </a:extLst>
          </p:cNvPr>
          <p:cNvSpPr txBox="1">
            <a:spLocks noChangeArrowheads="1"/>
          </p:cNvSpPr>
          <p:nvPr/>
        </p:nvSpPr>
        <p:spPr bwMode="auto">
          <a:xfrm>
            <a:off x="2590800" y="3200400"/>
            <a:ext cx="3810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0506" name="Text Box 26">
            <a:extLst>
              <a:ext uri="{FF2B5EF4-FFF2-40B4-BE49-F238E27FC236}">
                <a16:creationId xmlns:a16="http://schemas.microsoft.com/office/drawing/2014/main" id="{8E1B893B-B757-864F-BFEA-6682AB2DF227}"/>
              </a:ext>
            </a:extLst>
          </p:cNvPr>
          <p:cNvSpPr txBox="1">
            <a:spLocks noChangeArrowheads="1"/>
          </p:cNvSpPr>
          <p:nvPr/>
        </p:nvSpPr>
        <p:spPr bwMode="auto">
          <a:xfrm>
            <a:off x="3657600" y="32146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0507" name="Line 27">
            <a:extLst>
              <a:ext uri="{FF2B5EF4-FFF2-40B4-BE49-F238E27FC236}">
                <a16:creationId xmlns:a16="http://schemas.microsoft.com/office/drawing/2014/main" id="{A1C1DBCC-1AC9-E64A-A424-56E8E5C1EA7D}"/>
              </a:ext>
            </a:extLst>
          </p:cNvPr>
          <p:cNvSpPr>
            <a:spLocks noChangeShapeType="1"/>
          </p:cNvSpPr>
          <p:nvPr/>
        </p:nvSpPr>
        <p:spPr bwMode="auto">
          <a:xfrm>
            <a:off x="3581400" y="32766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0508" name="Text Box 28">
            <a:extLst>
              <a:ext uri="{FF2B5EF4-FFF2-40B4-BE49-F238E27FC236}">
                <a16:creationId xmlns:a16="http://schemas.microsoft.com/office/drawing/2014/main" id="{D875BB45-6DA2-9B4C-A75C-535F31F0341C}"/>
              </a:ext>
            </a:extLst>
          </p:cNvPr>
          <p:cNvSpPr txBox="1">
            <a:spLocks noChangeArrowheads="1"/>
          </p:cNvSpPr>
          <p:nvPr/>
        </p:nvSpPr>
        <p:spPr bwMode="auto">
          <a:xfrm>
            <a:off x="6400800" y="29718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20509" name="Oval 29">
            <a:extLst>
              <a:ext uri="{FF2B5EF4-FFF2-40B4-BE49-F238E27FC236}">
                <a16:creationId xmlns:a16="http://schemas.microsoft.com/office/drawing/2014/main" id="{56591816-CBC8-7749-BEF7-145CFFE6E334}"/>
              </a:ext>
            </a:extLst>
          </p:cNvPr>
          <p:cNvSpPr>
            <a:spLocks noChangeArrowheads="1"/>
          </p:cNvSpPr>
          <p:nvPr/>
        </p:nvSpPr>
        <p:spPr bwMode="auto">
          <a:xfrm>
            <a:off x="6324600" y="28956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0510" name="Line 30">
            <a:extLst>
              <a:ext uri="{FF2B5EF4-FFF2-40B4-BE49-F238E27FC236}">
                <a16:creationId xmlns:a16="http://schemas.microsoft.com/office/drawing/2014/main" id="{A855909A-A1C4-6542-BEFD-B219997E23A9}"/>
              </a:ext>
            </a:extLst>
          </p:cNvPr>
          <p:cNvSpPr>
            <a:spLocks noChangeShapeType="1"/>
          </p:cNvSpPr>
          <p:nvPr/>
        </p:nvSpPr>
        <p:spPr bwMode="auto">
          <a:xfrm flipH="1">
            <a:off x="6172200" y="33528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0511" name="Text Box 31">
            <a:extLst>
              <a:ext uri="{FF2B5EF4-FFF2-40B4-BE49-F238E27FC236}">
                <a16:creationId xmlns:a16="http://schemas.microsoft.com/office/drawing/2014/main" id="{F127B264-3F96-F14F-9053-78B7588A125E}"/>
              </a:ext>
            </a:extLst>
          </p:cNvPr>
          <p:cNvSpPr txBox="1">
            <a:spLocks noChangeArrowheads="1"/>
          </p:cNvSpPr>
          <p:nvPr/>
        </p:nvSpPr>
        <p:spPr bwMode="auto">
          <a:xfrm>
            <a:off x="5943600" y="3276600"/>
            <a:ext cx="3810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0512" name="Text Box 32">
            <a:extLst>
              <a:ext uri="{FF2B5EF4-FFF2-40B4-BE49-F238E27FC236}">
                <a16:creationId xmlns:a16="http://schemas.microsoft.com/office/drawing/2014/main" id="{D1E4615A-05B6-CA4D-9E69-49B57DAF0667}"/>
              </a:ext>
            </a:extLst>
          </p:cNvPr>
          <p:cNvSpPr txBox="1">
            <a:spLocks noChangeArrowheads="1"/>
          </p:cNvSpPr>
          <p:nvPr/>
        </p:nvSpPr>
        <p:spPr bwMode="auto">
          <a:xfrm>
            <a:off x="7010400" y="32908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0513" name="Line 33">
            <a:extLst>
              <a:ext uri="{FF2B5EF4-FFF2-40B4-BE49-F238E27FC236}">
                <a16:creationId xmlns:a16="http://schemas.microsoft.com/office/drawing/2014/main" id="{36A41B9D-23B1-6E4A-BD58-F1AA436DE1E0}"/>
              </a:ext>
            </a:extLst>
          </p:cNvPr>
          <p:cNvSpPr>
            <a:spLocks noChangeShapeType="1"/>
          </p:cNvSpPr>
          <p:nvPr/>
        </p:nvSpPr>
        <p:spPr bwMode="auto">
          <a:xfrm>
            <a:off x="6934200" y="33528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0514" name="Text Box 34">
            <a:extLst>
              <a:ext uri="{FF2B5EF4-FFF2-40B4-BE49-F238E27FC236}">
                <a16:creationId xmlns:a16="http://schemas.microsoft.com/office/drawing/2014/main" id="{BBD7D011-8FEF-264A-8BB7-30C3DE8C406B}"/>
              </a:ext>
            </a:extLst>
          </p:cNvPr>
          <p:cNvSpPr txBox="1">
            <a:spLocks noChangeArrowheads="1"/>
          </p:cNvSpPr>
          <p:nvPr/>
        </p:nvSpPr>
        <p:spPr bwMode="auto">
          <a:xfrm>
            <a:off x="2362200" y="37338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|1,3,2|</a:t>
            </a:r>
          </a:p>
        </p:txBody>
      </p:sp>
      <p:sp>
        <p:nvSpPr>
          <p:cNvPr id="20515" name="Text Box 35">
            <a:extLst>
              <a:ext uri="{FF2B5EF4-FFF2-40B4-BE49-F238E27FC236}">
                <a16:creationId xmlns:a16="http://schemas.microsoft.com/office/drawing/2014/main" id="{B0AD9FA3-BDFD-D343-8CC2-B5C65879442E}"/>
              </a:ext>
            </a:extLst>
          </p:cNvPr>
          <p:cNvSpPr txBox="1">
            <a:spLocks noChangeArrowheads="1"/>
          </p:cNvSpPr>
          <p:nvPr/>
        </p:nvSpPr>
        <p:spPr bwMode="auto">
          <a:xfrm>
            <a:off x="3276600" y="37338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|3,1,2|</a:t>
            </a:r>
          </a:p>
        </p:txBody>
      </p:sp>
      <p:sp>
        <p:nvSpPr>
          <p:cNvPr id="20516" name="Text Box 36">
            <a:extLst>
              <a:ext uri="{FF2B5EF4-FFF2-40B4-BE49-F238E27FC236}">
                <a16:creationId xmlns:a16="http://schemas.microsoft.com/office/drawing/2014/main" id="{3DFD7250-782E-EA45-A412-AB8D38858DC7}"/>
              </a:ext>
            </a:extLst>
          </p:cNvPr>
          <p:cNvSpPr txBox="1">
            <a:spLocks noChangeArrowheads="1"/>
          </p:cNvSpPr>
          <p:nvPr/>
        </p:nvSpPr>
        <p:spPr bwMode="auto">
          <a:xfrm>
            <a:off x="5638800" y="3814763"/>
            <a:ext cx="838200" cy="376237"/>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|2,3,1|</a:t>
            </a:r>
          </a:p>
        </p:txBody>
      </p:sp>
      <p:sp>
        <p:nvSpPr>
          <p:cNvPr id="20517" name="Text Box 37">
            <a:extLst>
              <a:ext uri="{FF2B5EF4-FFF2-40B4-BE49-F238E27FC236}">
                <a16:creationId xmlns:a16="http://schemas.microsoft.com/office/drawing/2014/main" id="{5D10D6CE-99D4-3F46-ACB3-38BBA5A6FC9C}"/>
              </a:ext>
            </a:extLst>
          </p:cNvPr>
          <p:cNvSpPr txBox="1">
            <a:spLocks noChangeArrowheads="1"/>
          </p:cNvSpPr>
          <p:nvPr/>
        </p:nvSpPr>
        <p:spPr bwMode="auto">
          <a:xfrm>
            <a:off x="6934200" y="3814763"/>
            <a:ext cx="838200" cy="376237"/>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|3,2,1|</a:t>
            </a:r>
          </a:p>
        </p:txBody>
      </p:sp>
      <p:sp>
        <p:nvSpPr>
          <p:cNvPr id="20518" name="Text Box 38">
            <a:extLst>
              <a:ext uri="{FF2B5EF4-FFF2-40B4-BE49-F238E27FC236}">
                <a16:creationId xmlns:a16="http://schemas.microsoft.com/office/drawing/2014/main" id="{CEDC9E39-64A0-AC47-9291-D5251D529FE5}"/>
              </a:ext>
            </a:extLst>
          </p:cNvPr>
          <p:cNvSpPr txBox="1">
            <a:spLocks noChangeArrowheads="1"/>
          </p:cNvSpPr>
          <p:nvPr/>
        </p:nvSpPr>
        <p:spPr bwMode="auto">
          <a:xfrm>
            <a:off x="4572000" y="28194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|2,1,3|</a:t>
            </a:r>
          </a:p>
        </p:txBody>
      </p:sp>
      <p:sp>
        <p:nvSpPr>
          <p:cNvPr id="20519" name="Text Box 39">
            <a:extLst>
              <a:ext uri="{FF2B5EF4-FFF2-40B4-BE49-F238E27FC236}">
                <a16:creationId xmlns:a16="http://schemas.microsoft.com/office/drawing/2014/main" id="{BF0CC10A-7C44-EB47-B814-E676CA4B022A}"/>
              </a:ext>
            </a:extLst>
          </p:cNvPr>
          <p:cNvSpPr txBox="1">
            <a:spLocks noChangeArrowheads="1"/>
          </p:cNvSpPr>
          <p:nvPr/>
        </p:nvSpPr>
        <p:spPr bwMode="auto">
          <a:xfrm>
            <a:off x="3352800" y="5029200"/>
            <a:ext cx="1600200" cy="5191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800">
                <a:latin typeface="Arial" charset="0"/>
                <a:ea typeface="ＭＳ Ｐゴシック" charset="0"/>
              </a:rPr>
              <a:t>[</a:t>
            </a:r>
            <a:r>
              <a:rPr lang="en-US" sz="2800">
                <a:solidFill>
                  <a:srgbClr val="FF0000"/>
                </a:solidFill>
                <a:latin typeface="Arial" charset="0"/>
                <a:ea typeface="ＭＳ Ｐゴシック" charset="0"/>
              </a:rPr>
              <a:t>12</a:t>
            </a:r>
            <a:r>
              <a:rPr lang="en-US" sz="2800">
                <a:latin typeface="Arial" charset="0"/>
                <a:ea typeface="ＭＳ Ｐゴシック" charset="0"/>
              </a:rPr>
              <a:t>, </a:t>
            </a:r>
            <a:r>
              <a:rPr lang="en-US" sz="2800">
                <a:solidFill>
                  <a:srgbClr val="FF0000"/>
                </a:solidFill>
                <a:latin typeface="Arial" charset="0"/>
                <a:ea typeface="ＭＳ Ｐゴシック" charset="0"/>
              </a:rPr>
              <a:t>7</a:t>
            </a:r>
            <a:r>
              <a:rPr lang="en-US" sz="2800">
                <a:latin typeface="Arial" charset="0"/>
                <a:ea typeface="ＭＳ Ｐゴシック" charset="0"/>
              </a:rPr>
              <a:t>, 3]</a:t>
            </a:r>
          </a:p>
        </p:txBody>
      </p:sp>
      <p:sp>
        <p:nvSpPr>
          <p:cNvPr id="20520" name="Text Box 40">
            <a:extLst>
              <a:ext uri="{FF2B5EF4-FFF2-40B4-BE49-F238E27FC236}">
                <a16:creationId xmlns:a16="http://schemas.microsoft.com/office/drawing/2014/main" id="{9979CED5-D3FF-B24C-AC1D-95B52189FD06}"/>
              </a:ext>
            </a:extLst>
          </p:cNvPr>
          <p:cNvSpPr txBox="1">
            <a:spLocks noChangeArrowheads="1"/>
          </p:cNvSpPr>
          <p:nvPr/>
        </p:nvSpPr>
        <p:spPr bwMode="auto">
          <a:xfrm>
            <a:off x="2895600" y="5867400"/>
            <a:ext cx="2743200" cy="3968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2000"/>
              <a:t>Is 12 </a:t>
            </a:r>
            <a:r>
              <a:rPr lang="en-US" altLang="en-US" sz="2000">
                <a:cs typeface="Arial" panose="020B0604020202020204" pitchFamily="34" charset="0"/>
              </a:rPr>
              <a:t>≤ 7 or is 12 &gt; 7?</a:t>
            </a:r>
          </a:p>
        </p:txBody>
      </p:sp>
    </p:spTree>
    <p:extLst>
      <p:ext uri="{BB962C8B-B14F-4D97-AF65-F5344CB8AC3E}">
        <p14:creationId xmlns:p14="http://schemas.microsoft.com/office/powerpoint/2010/main" val="3865730030"/>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36CDCCE2-31A9-564C-BB82-0B6CB9BF09B9}"/>
              </a:ext>
            </a:extLst>
          </p:cNvPr>
          <p:cNvSpPr>
            <a:spLocks noGrp="1" noChangeArrowheads="1"/>
          </p:cNvSpPr>
          <p:nvPr>
            <p:ph type="title"/>
          </p:nvPr>
        </p:nvSpPr>
        <p:spPr>
          <a:xfrm>
            <a:off x="457200" y="122238"/>
            <a:ext cx="7543800" cy="715962"/>
          </a:xfrm>
        </p:spPr>
        <p:txBody>
          <a:bodyPr/>
          <a:lstStyle/>
          <a:p>
            <a:pPr eaLnBrk="1" hangingPunct="1">
              <a:defRPr/>
            </a:pPr>
            <a:r>
              <a:rPr lang="en-US">
                <a:cs typeface="+mj-cs"/>
              </a:rPr>
              <a:t>A decision tree model</a:t>
            </a:r>
          </a:p>
        </p:txBody>
      </p:sp>
      <p:sp>
        <p:nvSpPr>
          <p:cNvPr id="20483" name="Text Box 3">
            <a:extLst>
              <a:ext uri="{FF2B5EF4-FFF2-40B4-BE49-F238E27FC236}">
                <a16:creationId xmlns:a16="http://schemas.microsoft.com/office/drawing/2014/main" id="{54B49C81-6981-FE44-992D-178DC6B3089C}"/>
              </a:ext>
            </a:extLst>
          </p:cNvPr>
          <p:cNvSpPr txBox="1">
            <a:spLocks noChangeArrowheads="1"/>
          </p:cNvSpPr>
          <p:nvPr/>
        </p:nvSpPr>
        <p:spPr bwMode="auto">
          <a:xfrm>
            <a:off x="3810000" y="12954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a:t>
            </a:r>
          </a:p>
        </p:txBody>
      </p:sp>
      <p:sp>
        <p:nvSpPr>
          <p:cNvPr id="20484" name="Oval 4">
            <a:extLst>
              <a:ext uri="{FF2B5EF4-FFF2-40B4-BE49-F238E27FC236}">
                <a16:creationId xmlns:a16="http://schemas.microsoft.com/office/drawing/2014/main" id="{D017AB61-1158-EB40-825E-4B005A40D937}"/>
              </a:ext>
            </a:extLst>
          </p:cNvPr>
          <p:cNvSpPr>
            <a:spLocks noChangeArrowheads="1"/>
          </p:cNvSpPr>
          <p:nvPr/>
        </p:nvSpPr>
        <p:spPr bwMode="auto">
          <a:xfrm>
            <a:off x="3733800" y="1219200"/>
            <a:ext cx="685800" cy="533400"/>
          </a:xfrm>
          <a:prstGeom prst="ellipse">
            <a:avLst/>
          </a:prstGeom>
          <a:noFill/>
          <a:ln w="28575">
            <a:solidFill>
              <a:srgbClr val="FF0000"/>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0485" name="Line 5">
            <a:extLst>
              <a:ext uri="{FF2B5EF4-FFF2-40B4-BE49-F238E27FC236}">
                <a16:creationId xmlns:a16="http://schemas.microsoft.com/office/drawing/2014/main" id="{B5F72A2A-D4D7-D940-9677-201C51A7C87E}"/>
              </a:ext>
            </a:extLst>
          </p:cNvPr>
          <p:cNvSpPr>
            <a:spLocks noChangeShapeType="1"/>
          </p:cNvSpPr>
          <p:nvPr/>
        </p:nvSpPr>
        <p:spPr bwMode="auto">
          <a:xfrm flipH="1">
            <a:off x="2667000" y="1600200"/>
            <a:ext cx="1066800" cy="5334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0486" name="Text Box 6">
            <a:extLst>
              <a:ext uri="{FF2B5EF4-FFF2-40B4-BE49-F238E27FC236}">
                <a16:creationId xmlns:a16="http://schemas.microsoft.com/office/drawing/2014/main" id="{D16DB1FA-F80D-FD44-BE11-9F139453868F}"/>
              </a:ext>
            </a:extLst>
          </p:cNvPr>
          <p:cNvSpPr txBox="1">
            <a:spLocks noChangeArrowheads="1"/>
          </p:cNvSpPr>
          <p:nvPr/>
        </p:nvSpPr>
        <p:spPr bwMode="auto">
          <a:xfrm>
            <a:off x="3200400" y="14620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0487" name="Text Box 7">
            <a:extLst>
              <a:ext uri="{FF2B5EF4-FFF2-40B4-BE49-F238E27FC236}">
                <a16:creationId xmlns:a16="http://schemas.microsoft.com/office/drawing/2014/main" id="{14517F54-7A4E-D143-8342-D98EAE0E4D06}"/>
              </a:ext>
            </a:extLst>
          </p:cNvPr>
          <p:cNvSpPr txBox="1">
            <a:spLocks noChangeArrowheads="1"/>
          </p:cNvSpPr>
          <p:nvPr/>
        </p:nvSpPr>
        <p:spPr bwMode="auto">
          <a:xfrm>
            <a:off x="4572000" y="14620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0488" name="Line 8">
            <a:extLst>
              <a:ext uri="{FF2B5EF4-FFF2-40B4-BE49-F238E27FC236}">
                <a16:creationId xmlns:a16="http://schemas.microsoft.com/office/drawing/2014/main" id="{BC381403-741D-8E46-B8BF-B3EDB7912C4D}"/>
              </a:ext>
            </a:extLst>
          </p:cNvPr>
          <p:cNvSpPr>
            <a:spLocks noChangeShapeType="1"/>
          </p:cNvSpPr>
          <p:nvPr/>
        </p:nvSpPr>
        <p:spPr bwMode="auto">
          <a:xfrm>
            <a:off x="4419600" y="1600200"/>
            <a:ext cx="990600" cy="533400"/>
          </a:xfrm>
          <a:prstGeom prst="line">
            <a:avLst/>
          </a:prstGeom>
          <a:noFill/>
          <a:ln w="28575">
            <a:solidFill>
              <a:srgbClr val="FF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0489" name="Text Box 9">
            <a:extLst>
              <a:ext uri="{FF2B5EF4-FFF2-40B4-BE49-F238E27FC236}">
                <a16:creationId xmlns:a16="http://schemas.microsoft.com/office/drawing/2014/main" id="{0AE5751E-D2DC-914B-B7AE-46B5E02A27C8}"/>
              </a:ext>
            </a:extLst>
          </p:cNvPr>
          <p:cNvSpPr txBox="1">
            <a:spLocks noChangeArrowheads="1"/>
          </p:cNvSpPr>
          <p:nvPr/>
        </p:nvSpPr>
        <p:spPr bwMode="auto">
          <a:xfrm>
            <a:off x="2286000" y="22098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20490" name="Oval 10">
            <a:extLst>
              <a:ext uri="{FF2B5EF4-FFF2-40B4-BE49-F238E27FC236}">
                <a16:creationId xmlns:a16="http://schemas.microsoft.com/office/drawing/2014/main" id="{ADEA5928-A18F-DE4F-AA8D-2D8445EB6503}"/>
              </a:ext>
            </a:extLst>
          </p:cNvPr>
          <p:cNvSpPr>
            <a:spLocks noChangeArrowheads="1"/>
          </p:cNvSpPr>
          <p:nvPr/>
        </p:nvSpPr>
        <p:spPr bwMode="auto">
          <a:xfrm>
            <a:off x="2209800" y="21336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0491" name="Line 11">
            <a:extLst>
              <a:ext uri="{FF2B5EF4-FFF2-40B4-BE49-F238E27FC236}">
                <a16:creationId xmlns:a16="http://schemas.microsoft.com/office/drawing/2014/main" id="{58D8F1F8-62B3-C04C-B395-F1456D83D7A5}"/>
              </a:ext>
            </a:extLst>
          </p:cNvPr>
          <p:cNvSpPr>
            <a:spLocks noChangeShapeType="1"/>
          </p:cNvSpPr>
          <p:nvPr/>
        </p:nvSpPr>
        <p:spPr bwMode="auto">
          <a:xfrm flipH="1">
            <a:off x="1524000" y="2514600"/>
            <a:ext cx="685800" cy="5334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0492" name="Text Box 12">
            <a:extLst>
              <a:ext uri="{FF2B5EF4-FFF2-40B4-BE49-F238E27FC236}">
                <a16:creationId xmlns:a16="http://schemas.microsoft.com/office/drawing/2014/main" id="{341A3776-7E05-8543-A37D-31B67F770831}"/>
              </a:ext>
            </a:extLst>
          </p:cNvPr>
          <p:cNvSpPr txBox="1">
            <a:spLocks noChangeArrowheads="1"/>
          </p:cNvSpPr>
          <p:nvPr/>
        </p:nvSpPr>
        <p:spPr bwMode="auto">
          <a:xfrm>
            <a:off x="1676400" y="23764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0493" name="Text Box 13">
            <a:extLst>
              <a:ext uri="{FF2B5EF4-FFF2-40B4-BE49-F238E27FC236}">
                <a16:creationId xmlns:a16="http://schemas.microsoft.com/office/drawing/2014/main" id="{A2FE9E37-8FD9-E643-8C2A-01578689F12D}"/>
              </a:ext>
            </a:extLst>
          </p:cNvPr>
          <p:cNvSpPr txBox="1">
            <a:spLocks noChangeArrowheads="1"/>
          </p:cNvSpPr>
          <p:nvPr/>
        </p:nvSpPr>
        <p:spPr bwMode="auto">
          <a:xfrm>
            <a:off x="3048000" y="23764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0494" name="Line 14">
            <a:extLst>
              <a:ext uri="{FF2B5EF4-FFF2-40B4-BE49-F238E27FC236}">
                <a16:creationId xmlns:a16="http://schemas.microsoft.com/office/drawing/2014/main" id="{42F7FA95-F89D-CF46-927B-AAFA4C08180E}"/>
              </a:ext>
            </a:extLst>
          </p:cNvPr>
          <p:cNvSpPr>
            <a:spLocks noChangeShapeType="1"/>
          </p:cNvSpPr>
          <p:nvPr/>
        </p:nvSpPr>
        <p:spPr bwMode="auto">
          <a:xfrm>
            <a:off x="2895600" y="2514600"/>
            <a:ext cx="381000" cy="3048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0495" name="Text Box 15">
            <a:extLst>
              <a:ext uri="{FF2B5EF4-FFF2-40B4-BE49-F238E27FC236}">
                <a16:creationId xmlns:a16="http://schemas.microsoft.com/office/drawing/2014/main" id="{BF728962-C040-E946-B39A-22F121A0127B}"/>
              </a:ext>
            </a:extLst>
          </p:cNvPr>
          <p:cNvSpPr txBox="1">
            <a:spLocks noChangeArrowheads="1"/>
          </p:cNvSpPr>
          <p:nvPr/>
        </p:nvSpPr>
        <p:spPr bwMode="auto">
          <a:xfrm>
            <a:off x="5410200" y="21336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20496" name="Oval 16">
            <a:extLst>
              <a:ext uri="{FF2B5EF4-FFF2-40B4-BE49-F238E27FC236}">
                <a16:creationId xmlns:a16="http://schemas.microsoft.com/office/drawing/2014/main" id="{3FFCD8B1-0797-5D41-B0B7-506448767E5E}"/>
              </a:ext>
            </a:extLst>
          </p:cNvPr>
          <p:cNvSpPr>
            <a:spLocks noChangeArrowheads="1"/>
          </p:cNvSpPr>
          <p:nvPr/>
        </p:nvSpPr>
        <p:spPr bwMode="auto">
          <a:xfrm>
            <a:off x="5334000" y="20574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0497" name="Line 17">
            <a:extLst>
              <a:ext uri="{FF2B5EF4-FFF2-40B4-BE49-F238E27FC236}">
                <a16:creationId xmlns:a16="http://schemas.microsoft.com/office/drawing/2014/main" id="{2C05A9B8-6487-544A-ABCA-B78347E0BBCD}"/>
              </a:ext>
            </a:extLst>
          </p:cNvPr>
          <p:cNvSpPr>
            <a:spLocks noChangeShapeType="1"/>
          </p:cNvSpPr>
          <p:nvPr/>
        </p:nvSpPr>
        <p:spPr bwMode="auto">
          <a:xfrm flipH="1">
            <a:off x="4953000" y="2438400"/>
            <a:ext cx="381000" cy="3810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0498" name="Text Box 18">
            <a:extLst>
              <a:ext uri="{FF2B5EF4-FFF2-40B4-BE49-F238E27FC236}">
                <a16:creationId xmlns:a16="http://schemas.microsoft.com/office/drawing/2014/main" id="{78E1F4B0-8B8E-6D4F-BB9C-A6AA12AE4306}"/>
              </a:ext>
            </a:extLst>
          </p:cNvPr>
          <p:cNvSpPr txBox="1">
            <a:spLocks noChangeArrowheads="1"/>
          </p:cNvSpPr>
          <p:nvPr/>
        </p:nvSpPr>
        <p:spPr bwMode="auto">
          <a:xfrm>
            <a:off x="4876800" y="23002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0499" name="Text Box 19">
            <a:extLst>
              <a:ext uri="{FF2B5EF4-FFF2-40B4-BE49-F238E27FC236}">
                <a16:creationId xmlns:a16="http://schemas.microsoft.com/office/drawing/2014/main" id="{6FDE1D04-6845-8740-854E-4CE8C981CFC3}"/>
              </a:ext>
            </a:extLst>
          </p:cNvPr>
          <p:cNvSpPr txBox="1">
            <a:spLocks noChangeArrowheads="1"/>
          </p:cNvSpPr>
          <p:nvPr/>
        </p:nvSpPr>
        <p:spPr bwMode="auto">
          <a:xfrm>
            <a:off x="6172200" y="23002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0500" name="Line 20">
            <a:extLst>
              <a:ext uri="{FF2B5EF4-FFF2-40B4-BE49-F238E27FC236}">
                <a16:creationId xmlns:a16="http://schemas.microsoft.com/office/drawing/2014/main" id="{84F0B204-4A47-A048-BC10-835B320A660D}"/>
              </a:ext>
            </a:extLst>
          </p:cNvPr>
          <p:cNvSpPr>
            <a:spLocks noChangeShapeType="1"/>
          </p:cNvSpPr>
          <p:nvPr/>
        </p:nvSpPr>
        <p:spPr bwMode="auto">
          <a:xfrm>
            <a:off x="6019800" y="2438400"/>
            <a:ext cx="609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0501" name="Text Box 21">
            <a:extLst>
              <a:ext uri="{FF2B5EF4-FFF2-40B4-BE49-F238E27FC236}">
                <a16:creationId xmlns:a16="http://schemas.microsoft.com/office/drawing/2014/main" id="{DE952496-6B2D-BB41-8172-1F6C5532150E}"/>
              </a:ext>
            </a:extLst>
          </p:cNvPr>
          <p:cNvSpPr txBox="1">
            <a:spLocks noChangeArrowheads="1"/>
          </p:cNvSpPr>
          <p:nvPr/>
        </p:nvSpPr>
        <p:spPr bwMode="auto">
          <a:xfrm>
            <a:off x="990600" y="30480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|1,2,3|</a:t>
            </a:r>
          </a:p>
        </p:txBody>
      </p:sp>
      <p:sp>
        <p:nvSpPr>
          <p:cNvPr id="20502" name="Text Box 22">
            <a:extLst>
              <a:ext uri="{FF2B5EF4-FFF2-40B4-BE49-F238E27FC236}">
                <a16:creationId xmlns:a16="http://schemas.microsoft.com/office/drawing/2014/main" id="{132DE4E3-81C7-5C48-ABB4-99BD01D3E0B7}"/>
              </a:ext>
            </a:extLst>
          </p:cNvPr>
          <p:cNvSpPr txBox="1">
            <a:spLocks noChangeArrowheads="1"/>
          </p:cNvSpPr>
          <p:nvPr/>
        </p:nvSpPr>
        <p:spPr bwMode="auto">
          <a:xfrm>
            <a:off x="3048000" y="28956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20503" name="Oval 23">
            <a:extLst>
              <a:ext uri="{FF2B5EF4-FFF2-40B4-BE49-F238E27FC236}">
                <a16:creationId xmlns:a16="http://schemas.microsoft.com/office/drawing/2014/main" id="{CEB29AE8-21AB-8241-B8CD-1AC5667F6378}"/>
              </a:ext>
            </a:extLst>
          </p:cNvPr>
          <p:cNvSpPr>
            <a:spLocks noChangeArrowheads="1"/>
          </p:cNvSpPr>
          <p:nvPr/>
        </p:nvSpPr>
        <p:spPr bwMode="auto">
          <a:xfrm>
            <a:off x="2971800" y="28194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0504" name="Line 24">
            <a:extLst>
              <a:ext uri="{FF2B5EF4-FFF2-40B4-BE49-F238E27FC236}">
                <a16:creationId xmlns:a16="http://schemas.microsoft.com/office/drawing/2014/main" id="{F51D5F79-AC8D-444B-A4DA-555EAE2F08C2}"/>
              </a:ext>
            </a:extLst>
          </p:cNvPr>
          <p:cNvSpPr>
            <a:spLocks noChangeShapeType="1"/>
          </p:cNvSpPr>
          <p:nvPr/>
        </p:nvSpPr>
        <p:spPr bwMode="auto">
          <a:xfrm flipH="1">
            <a:off x="2819400" y="32766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0505" name="Text Box 25">
            <a:extLst>
              <a:ext uri="{FF2B5EF4-FFF2-40B4-BE49-F238E27FC236}">
                <a16:creationId xmlns:a16="http://schemas.microsoft.com/office/drawing/2014/main" id="{CABDC8B4-2D3C-934E-9307-2F9B01396C23}"/>
              </a:ext>
            </a:extLst>
          </p:cNvPr>
          <p:cNvSpPr txBox="1">
            <a:spLocks noChangeArrowheads="1"/>
          </p:cNvSpPr>
          <p:nvPr/>
        </p:nvSpPr>
        <p:spPr bwMode="auto">
          <a:xfrm>
            <a:off x="2590800" y="3200400"/>
            <a:ext cx="3810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0506" name="Text Box 26">
            <a:extLst>
              <a:ext uri="{FF2B5EF4-FFF2-40B4-BE49-F238E27FC236}">
                <a16:creationId xmlns:a16="http://schemas.microsoft.com/office/drawing/2014/main" id="{AA3B6550-2F7D-4549-ADC6-355135EAEC96}"/>
              </a:ext>
            </a:extLst>
          </p:cNvPr>
          <p:cNvSpPr txBox="1">
            <a:spLocks noChangeArrowheads="1"/>
          </p:cNvSpPr>
          <p:nvPr/>
        </p:nvSpPr>
        <p:spPr bwMode="auto">
          <a:xfrm>
            <a:off x="3657600" y="32146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0507" name="Line 27">
            <a:extLst>
              <a:ext uri="{FF2B5EF4-FFF2-40B4-BE49-F238E27FC236}">
                <a16:creationId xmlns:a16="http://schemas.microsoft.com/office/drawing/2014/main" id="{DA9B61C0-549A-D34A-923D-8DA5CCB2724A}"/>
              </a:ext>
            </a:extLst>
          </p:cNvPr>
          <p:cNvSpPr>
            <a:spLocks noChangeShapeType="1"/>
          </p:cNvSpPr>
          <p:nvPr/>
        </p:nvSpPr>
        <p:spPr bwMode="auto">
          <a:xfrm>
            <a:off x="3581400" y="32766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0508" name="Text Box 28">
            <a:extLst>
              <a:ext uri="{FF2B5EF4-FFF2-40B4-BE49-F238E27FC236}">
                <a16:creationId xmlns:a16="http://schemas.microsoft.com/office/drawing/2014/main" id="{EEE804D2-E295-9347-8642-E787F4CDBF98}"/>
              </a:ext>
            </a:extLst>
          </p:cNvPr>
          <p:cNvSpPr txBox="1">
            <a:spLocks noChangeArrowheads="1"/>
          </p:cNvSpPr>
          <p:nvPr/>
        </p:nvSpPr>
        <p:spPr bwMode="auto">
          <a:xfrm>
            <a:off x="6400800" y="29718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20509" name="Oval 29">
            <a:extLst>
              <a:ext uri="{FF2B5EF4-FFF2-40B4-BE49-F238E27FC236}">
                <a16:creationId xmlns:a16="http://schemas.microsoft.com/office/drawing/2014/main" id="{561518E0-4B58-A147-8E22-0A81AA2E121B}"/>
              </a:ext>
            </a:extLst>
          </p:cNvPr>
          <p:cNvSpPr>
            <a:spLocks noChangeArrowheads="1"/>
          </p:cNvSpPr>
          <p:nvPr/>
        </p:nvSpPr>
        <p:spPr bwMode="auto">
          <a:xfrm>
            <a:off x="6324600" y="28956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0510" name="Line 30">
            <a:extLst>
              <a:ext uri="{FF2B5EF4-FFF2-40B4-BE49-F238E27FC236}">
                <a16:creationId xmlns:a16="http://schemas.microsoft.com/office/drawing/2014/main" id="{BE9C1B3E-61F4-184E-854C-D45CCCA94C88}"/>
              </a:ext>
            </a:extLst>
          </p:cNvPr>
          <p:cNvSpPr>
            <a:spLocks noChangeShapeType="1"/>
          </p:cNvSpPr>
          <p:nvPr/>
        </p:nvSpPr>
        <p:spPr bwMode="auto">
          <a:xfrm flipH="1">
            <a:off x="6172200" y="33528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0511" name="Text Box 31">
            <a:extLst>
              <a:ext uri="{FF2B5EF4-FFF2-40B4-BE49-F238E27FC236}">
                <a16:creationId xmlns:a16="http://schemas.microsoft.com/office/drawing/2014/main" id="{F4452CEB-436A-1C45-9C77-9C7C07806DF0}"/>
              </a:ext>
            </a:extLst>
          </p:cNvPr>
          <p:cNvSpPr txBox="1">
            <a:spLocks noChangeArrowheads="1"/>
          </p:cNvSpPr>
          <p:nvPr/>
        </p:nvSpPr>
        <p:spPr bwMode="auto">
          <a:xfrm>
            <a:off x="5943600" y="3276600"/>
            <a:ext cx="3810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0512" name="Text Box 32">
            <a:extLst>
              <a:ext uri="{FF2B5EF4-FFF2-40B4-BE49-F238E27FC236}">
                <a16:creationId xmlns:a16="http://schemas.microsoft.com/office/drawing/2014/main" id="{57DEBFBF-C590-7D43-9746-C34D76A43525}"/>
              </a:ext>
            </a:extLst>
          </p:cNvPr>
          <p:cNvSpPr txBox="1">
            <a:spLocks noChangeArrowheads="1"/>
          </p:cNvSpPr>
          <p:nvPr/>
        </p:nvSpPr>
        <p:spPr bwMode="auto">
          <a:xfrm>
            <a:off x="7010400" y="32908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0513" name="Line 33">
            <a:extLst>
              <a:ext uri="{FF2B5EF4-FFF2-40B4-BE49-F238E27FC236}">
                <a16:creationId xmlns:a16="http://schemas.microsoft.com/office/drawing/2014/main" id="{4CD080F8-18F4-5044-9DDF-4E371C81D2F8}"/>
              </a:ext>
            </a:extLst>
          </p:cNvPr>
          <p:cNvSpPr>
            <a:spLocks noChangeShapeType="1"/>
          </p:cNvSpPr>
          <p:nvPr/>
        </p:nvSpPr>
        <p:spPr bwMode="auto">
          <a:xfrm>
            <a:off x="6934200" y="33528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0514" name="Text Box 34">
            <a:extLst>
              <a:ext uri="{FF2B5EF4-FFF2-40B4-BE49-F238E27FC236}">
                <a16:creationId xmlns:a16="http://schemas.microsoft.com/office/drawing/2014/main" id="{11A5BDB4-AF57-AF49-8698-127FE6D68CE2}"/>
              </a:ext>
            </a:extLst>
          </p:cNvPr>
          <p:cNvSpPr txBox="1">
            <a:spLocks noChangeArrowheads="1"/>
          </p:cNvSpPr>
          <p:nvPr/>
        </p:nvSpPr>
        <p:spPr bwMode="auto">
          <a:xfrm>
            <a:off x="2362200" y="37338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|1,3,2|</a:t>
            </a:r>
          </a:p>
        </p:txBody>
      </p:sp>
      <p:sp>
        <p:nvSpPr>
          <p:cNvPr id="20515" name="Text Box 35">
            <a:extLst>
              <a:ext uri="{FF2B5EF4-FFF2-40B4-BE49-F238E27FC236}">
                <a16:creationId xmlns:a16="http://schemas.microsoft.com/office/drawing/2014/main" id="{8AF5FB12-C14E-8649-8C42-AE8387EC4191}"/>
              </a:ext>
            </a:extLst>
          </p:cNvPr>
          <p:cNvSpPr txBox="1">
            <a:spLocks noChangeArrowheads="1"/>
          </p:cNvSpPr>
          <p:nvPr/>
        </p:nvSpPr>
        <p:spPr bwMode="auto">
          <a:xfrm>
            <a:off x="3276600" y="37338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|3,1,2|</a:t>
            </a:r>
          </a:p>
        </p:txBody>
      </p:sp>
      <p:sp>
        <p:nvSpPr>
          <p:cNvPr id="20516" name="Text Box 36">
            <a:extLst>
              <a:ext uri="{FF2B5EF4-FFF2-40B4-BE49-F238E27FC236}">
                <a16:creationId xmlns:a16="http://schemas.microsoft.com/office/drawing/2014/main" id="{FA07E64C-379C-C744-A72F-508F48ADB388}"/>
              </a:ext>
            </a:extLst>
          </p:cNvPr>
          <p:cNvSpPr txBox="1">
            <a:spLocks noChangeArrowheads="1"/>
          </p:cNvSpPr>
          <p:nvPr/>
        </p:nvSpPr>
        <p:spPr bwMode="auto">
          <a:xfrm>
            <a:off x="5638800" y="3814763"/>
            <a:ext cx="838200" cy="376237"/>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|2,3,1|</a:t>
            </a:r>
          </a:p>
        </p:txBody>
      </p:sp>
      <p:sp>
        <p:nvSpPr>
          <p:cNvPr id="20517" name="Text Box 37">
            <a:extLst>
              <a:ext uri="{FF2B5EF4-FFF2-40B4-BE49-F238E27FC236}">
                <a16:creationId xmlns:a16="http://schemas.microsoft.com/office/drawing/2014/main" id="{C6B6FD7C-56AB-734D-B33D-3D4091EAFB69}"/>
              </a:ext>
            </a:extLst>
          </p:cNvPr>
          <p:cNvSpPr txBox="1">
            <a:spLocks noChangeArrowheads="1"/>
          </p:cNvSpPr>
          <p:nvPr/>
        </p:nvSpPr>
        <p:spPr bwMode="auto">
          <a:xfrm>
            <a:off x="6934200" y="3814763"/>
            <a:ext cx="838200" cy="376237"/>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|3,2,1|</a:t>
            </a:r>
          </a:p>
        </p:txBody>
      </p:sp>
      <p:sp>
        <p:nvSpPr>
          <p:cNvPr id="20518" name="Text Box 38">
            <a:extLst>
              <a:ext uri="{FF2B5EF4-FFF2-40B4-BE49-F238E27FC236}">
                <a16:creationId xmlns:a16="http://schemas.microsoft.com/office/drawing/2014/main" id="{98D17A5C-B9C5-FA45-A57B-0B97EA143837}"/>
              </a:ext>
            </a:extLst>
          </p:cNvPr>
          <p:cNvSpPr txBox="1">
            <a:spLocks noChangeArrowheads="1"/>
          </p:cNvSpPr>
          <p:nvPr/>
        </p:nvSpPr>
        <p:spPr bwMode="auto">
          <a:xfrm>
            <a:off x="4572000" y="28194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|2,1,3|</a:t>
            </a:r>
          </a:p>
        </p:txBody>
      </p:sp>
      <p:sp>
        <p:nvSpPr>
          <p:cNvPr id="20519" name="Text Box 39">
            <a:extLst>
              <a:ext uri="{FF2B5EF4-FFF2-40B4-BE49-F238E27FC236}">
                <a16:creationId xmlns:a16="http://schemas.microsoft.com/office/drawing/2014/main" id="{075056BC-0493-124C-8530-5F31571ECE57}"/>
              </a:ext>
            </a:extLst>
          </p:cNvPr>
          <p:cNvSpPr txBox="1">
            <a:spLocks noChangeArrowheads="1"/>
          </p:cNvSpPr>
          <p:nvPr/>
        </p:nvSpPr>
        <p:spPr bwMode="auto">
          <a:xfrm>
            <a:off x="3352800" y="5029200"/>
            <a:ext cx="1600200" cy="5191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800">
                <a:latin typeface="Arial" charset="0"/>
                <a:ea typeface="ＭＳ Ｐゴシック" charset="0"/>
              </a:rPr>
              <a:t>[</a:t>
            </a:r>
            <a:r>
              <a:rPr lang="en-US" sz="2800">
                <a:solidFill>
                  <a:srgbClr val="FF0000"/>
                </a:solidFill>
                <a:latin typeface="Arial" charset="0"/>
                <a:ea typeface="ＭＳ Ｐゴシック" charset="0"/>
              </a:rPr>
              <a:t>12</a:t>
            </a:r>
            <a:r>
              <a:rPr lang="en-US" sz="2800">
                <a:latin typeface="Arial" charset="0"/>
                <a:ea typeface="ＭＳ Ｐゴシック" charset="0"/>
              </a:rPr>
              <a:t>, </a:t>
            </a:r>
            <a:r>
              <a:rPr lang="en-US" sz="2800">
                <a:solidFill>
                  <a:srgbClr val="FF0000"/>
                </a:solidFill>
                <a:latin typeface="Arial" charset="0"/>
                <a:ea typeface="ＭＳ Ｐゴシック" charset="0"/>
              </a:rPr>
              <a:t>7</a:t>
            </a:r>
            <a:r>
              <a:rPr lang="en-US" sz="2800">
                <a:latin typeface="Arial" charset="0"/>
                <a:ea typeface="ＭＳ Ｐゴシック" charset="0"/>
              </a:rPr>
              <a:t>, 3]</a:t>
            </a:r>
          </a:p>
        </p:txBody>
      </p:sp>
      <p:sp>
        <p:nvSpPr>
          <p:cNvPr id="20520" name="Text Box 40">
            <a:extLst>
              <a:ext uri="{FF2B5EF4-FFF2-40B4-BE49-F238E27FC236}">
                <a16:creationId xmlns:a16="http://schemas.microsoft.com/office/drawing/2014/main" id="{C6CE94AD-C879-1A41-A92C-8A18A10AA62D}"/>
              </a:ext>
            </a:extLst>
          </p:cNvPr>
          <p:cNvSpPr txBox="1">
            <a:spLocks noChangeArrowheads="1"/>
          </p:cNvSpPr>
          <p:nvPr/>
        </p:nvSpPr>
        <p:spPr bwMode="auto">
          <a:xfrm>
            <a:off x="2895600" y="5867400"/>
            <a:ext cx="2743200" cy="3968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2000"/>
              <a:t>Is 12 </a:t>
            </a:r>
            <a:r>
              <a:rPr lang="en-US" altLang="en-US" sz="2000">
                <a:cs typeface="Arial" panose="020B0604020202020204" pitchFamily="34" charset="0"/>
              </a:rPr>
              <a:t>≤ 7 or is </a:t>
            </a:r>
            <a:r>
              <a:rPr lang="en-US" altLang="en-US" sz="2000">
                <a:solidFill>
                  <a:srgbClr val="FF0000"/>
                </a:solidFill>
                <a:cs typeface="Arial" panose="020B0604020202020204" pitchFamily="34" charset="0"/>
              </a:rPr>
              <a:t>12 &gt; 7</a:t>
            </a:r>
            <a:r>
              <a:rPr lang="en-US" altLang="en-US" sz="2000">
                <a:cs typeface="Arial" panose="020B0604020202020204" pitchFamily="34" charset="0"/>
              </a:rPr>
              <a:t>?</a:t>
            </a:r>
          </a:p>
        </p:txBody>
      </p:sp>
    </p:spTree>
    <p:extLst>
      <p:ext uri="{BB962C8B-B14F-4D97-AF65-F5344CB8AC3E}">
        <p14:creationId xmlns:p14="http://schemas.microsoft.com/office/powerpoint/2010/main" val="2834380705"/>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E6766956-7665-6F4E-8E6A-D58C0631195E}"/>
              </a:ext>
            </a:extLst>
          </p:cNvPr>
          <p:cNvSpPr>
            <a:spLocks noGrp="1" noChangeArrowheads="1"/>
          </p:cNvSpPr>
          <p:nvPr>
            <p:ph type="title"/>
          </p:nvPr>
        </p:nvSpPr>
        <p:spPr>
          <a:xfrm>
            <a:off x="457200" y="122238"/>
            <a:ext cx="7543800" cy="715962"/>
          </a:xfrm>
        </p:spPr>
        <p:txBody>
          <a:bodyPr/>
          <a:lstStyle/>
          <a:p>
            <a:pPr eaLnBrk="1" hangingPunct="1">
              <a:defRPr/>
            </a:pPr>
            <a:r>
              <a:rPr lang="en-US">
                <a:cs typeface="+mj-cs"/>
              </a:rPr>
              <a:t>A decision tree model</a:t>
            </a:r>
          </a:p>
        </p:txBody>
      </p:sp>
      <p:sp>
        <p:nvSpPr>
          <p:cNvPr id="23555" name="Text Box 3">
            <a:extLst>
              <a:ext uri="{FF2B5EF4-FFF2-40B4-BE49-F238E27FC236}">
                <a16:creationId xmlns:a16="http://schemas.microsoft.com/office/drawing/2014/main" id="{CAEC7407-CAE1-524D-AA11-FE80927456C6}"/>
              </a:ext>
            </a:extLst>
          </p:cNvPr>
          <p:cNvSpPr txBox="1">
            <a:spLocks noChangeArrowheads="1"/>
          </p:cNvSpPr>
          <p:nvPr/>
        </p:nvSpPr>
        <p:spPr bwMode="auto">
          <a:xfrm>
            <a:off x="3810000" y="12954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a:t>
            </a:r>
          </a:p>
        </p:txBody>
      </p:sp>
      <p:sp>
        <p:nvSpPr>
          <p:cNvPr id="23556" name="Oval 4">
            <a:extLst>
              <a:ext uri="{FF2B5EF4-FFF2-40B4-BE49-F238E27FC236}">
                <a16:creationId xmlns:a16="http://schemas.microsoft.com/office/drawing/2014/main" id="{1D1958F5-7E57-9740-8FAE-D36A4FA688B1}"/>
              </a:ext>
            </a:extLst>
          </p:cNvPr>
          <p:cNvSpPr>
            <a:spLocks noChangeArrowheads="1"/>
          </p:cNvSpPr>
          <p:nvPr/>
        </p:nvSpPr>
        <p:spPr bwMode="auto">
          <a:xfrm>
            <a:off x="3733800" y="1219200"/>
            <a:ext cx="685800" cy="533400"/>
          </a:xfrm>
          <a:prstGeom prst="ellipse">
            <a:avLst/>
          </a:prstGeom>
          <a:noFill/>
          <a:ln w="28575">
            <a:solidFill>
              <a:srgbClr val="0000FF"/>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3557" name="Line 5">
            <a:extLst>
              <a:ext uri="{FF2B5EF4-FFF2-40B4-BE49-F238E27FC236}">
                <a16:creationId xmlns:a16="http://schemas.microsoft.com/office/drawing/2014/main" id="{C07198B5-99DB-6A45-AE10-9E4CE02C074A}"/>
              </a:ext>
            </a:extLst>
          </p:cNvPr>
          <p:cNvSpPr>
            <a:spLocks noChangeShapeType="1"/>
          </p:cNvSpPr>
          <p:nvPr/>
        </p:nvSpPr>
        <p:spPr bwMode="auto">
          <a:xfrm flipH="1">
            <a:off x="2667000" y="1600200"/>
            <a:ext cx="1066800" cy="5334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3558" name="Text Box 6">
            <a:extLst>
              <a:ext uri="{FF2B5EF4-FFF2-40B4-BE49-F238E27FC236}">
                <a16:creationId xmlns:a16="http://schemas.microsoft.com/office/drawing/2014/main" id="{C5352467-043A-E944-90F3-BF2606BDCFB3}"/>
              </a:ext>
            </a:extLst>
          </p:cNvPr>
          <p:cNvSpPr txBox="1">
            <a:spLocks noChangeArrowheads="1"/>
          </p:cNvSpPr>
          <p:nvPr/>
        </p:nvSpPr>
        <p:spPr bwMode="auto">
          <a:xfrm>
            <a:off x="3200400" y="14620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3559" name="Text Box 7">
            <a:extLst>
              <a:ext uri="{FF2B5EF4-FFF2-40B4-BE49-F238E27FC236}">
                <a16:creationId xmlns:a16="http://schemas.microsoft.com/office/drawing/2014/main" id="{46DEBAAB-54FE-7045-B301-34F093DBDA00}"/>
              </a:ext>
            </a:extLst>
          </p:cNvPr>
          <p:cNvSpPr txBox="1">
            <a:spLocks noChangeArrowheads="1"/>
          </p:cNvSpPr>
          <p:nvPr/>
        </p:nvSpPr>
        <p:spPr bwMode="auto">
          <a:xfrm>
            <a:off x="4572000" y="14620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3560" name="Line 8">
            <a:extLst>
              <a:ext uri="{FF2B5EF4-FFF2-40B4-BE49-F238E27FC236}">
                <a16:creationId xmlns:a16="http://schemas.microsoft.com/office/drawing/2014/main" id="{BBE2EE3B-DE41-504F-8A0F-5293EE83B72F}"/>
              </a:ext>
            </a:extLst>
          </p:cNvPr>
          <p:cNvSpPr>
            <a:spLocks noChangeShapeType="1"/>
          </p:cNvSpPr>
          <p:nvPr/>
        </p:nvSpPr>
        <p:spPr bwMode="auto">
          <a:xfrm>
            <a:off x="4419600" y="1600200"/>
            <a:ext cx="990600" cy="533400"/>
          </a:xfrm>
          <a:prstGeom prst="line">
            <a:avLst/>
          </a:prstGeom>
          <a:noFill/>
          <a:ln w="28575">
            <a:solidFill>
              <a:srgbClr val="0000FF"/>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3561" name="Text Box 9">
            <a:extLst>
              <a:ext uri="{FF2B5EF4-FFF2-40B4-BE49-F238E27FC236}">
                <a16:creationId xmlns:a16="http://schemas.microsoft.com/office/drawing/2014/main" id="{19209E6B-D45E-344F-9DF7-89E3E90E4223}"/>
              </a:ext>
            </a:extLst>
          </p:cNvPr>
          <p:cNvSpPr txBox="1">
            <a:spLocks noChangeArrowheads="1"/>
          </p:cNvSpPr>
          <p:nvPr/>
        </p:nvSpPr>
        <p:spPr bwMode="auto">
          <a:xfrm>
            <a:off x="2286000" y="22098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23562" name="Oval 10">
            <a:extLst>
              <a:ext uri="{FF2B5EF4-FFF2-40B4-BE49-F238E27FC236}">
                <a16:creationId xmlns:a16="http://schemas.microsoft.com/office/drawing/2014/main" id="{180F9F3F-AFA4-6E4C-947D-790E7EDCD4DC}"/>
              </a:ext>
            </a:extLst>
          </p:cNvPr>
          <p:cNvSpPr>
            <a:spLocks noChangeArrowheads="1"/>
          </p:cNvSpPr>
          <p:nvPr/>
        </p:nvSpPr>
        <p:spPr bwMode="auto">
          <a:xfrm>
            <a:off x="2209800" y="21336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3563" name="Line 11">
            <a:extLst>
              <a:ext uri="{FF2B5EF4-FFF2-40B4-BE49-F238E27FC236}">
                <a16:creationId xmlns:a16="http://schemas.microsoft.com/office/drawing/2014/main" id="{65D37C42-4FD8-5C4C-941D-26C4CCEE5733}"/>
              </a:ext>
            </a:extLst>
          </p:cNvPr>
          <p:cNvSpPr>
            <a:spLocks noChangeShapeType="1"/>
          </p:cNvSpPr>
          <p:nvPr/>
        </p:nvSpPr>
        <p:spPr bwMode="auto">
          <a:xfrm flipH="1">
            <a:off x="1524000" y="2514600"/>
            <a:ext cx="685800" cy="5334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3564" name="Text Box 12">
            <a:extLst>
              <a:ext uri="{FF2B5EF4-FFF2-40B4-BE49-F238E27FC236}">
                <a16:creationId xmlns:a16="http://schemas.microsoft.com/office/drawing/2014/main" id="{BBB8AC08-3F2B-FA4D-9E11-198B5121DF34}"/>
              </a:ext>
            </a:extLst>
          </p:cNvPr>
          <p:cNvSpPr txBox="1">
            <a:spLocks noChangeArrowheads="1"/>
          </p:cNvSpPr>
          <p:nvPr/>
        </p:nvSpPr>
        <p:spPr bwMode="auto">
          <a:xfrm>
            <a:off x="1676400" y="23764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3565" name="Text Box 13">
            <a:extLst>
              <a:ext uri="{FF2B5EF4-FFF2-40B4-BE49-F238E27FC236}">
                <a16:creationId xmlns:a16="http://schemas.microsoft.com/office/drawing/2014/main" id="{0E630D2D-D30D-BD47-BB80-C3EA55B76264}"/>
              </a:ext>
            </a:extLst>
          </p:cNvPr>
          <p:cNvSpPr txBox="1">
            <a:spLocks noChangeArrowheads="1"/>
          </p:cNvSpPr>
          <p:nvPr/>
        </p:nvSpPr>
        <p:spPr bwMode="auto">
          <a:xfrm>
            <a:off x="3048000" y="23764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3566" name="Line 14">
            <a:extLst>
              <a:ext uri="{FF2B5EF4-FFF2-40B4-BE49-F238E27FC236}">
                <a16:creationId xmlns:a16="http://schemas.microsoft.com/office/drawing/2014/main" id="{2B5608A3-AFD0-7E4C-A95E-7810AC1EEB07}"/>
              </a:ext>
            </a:extLst>
          </p:cNvPr>
          <p:cNvSpPr>
            <a:spLocks noChangeShapeType="1"/>
          </p:cNvSpPr>
          <p:nvPr/>
        </p:nvSpPr>
        <p:spPr bwMode="auto">
          <a:xfrm>
            <a:off x="2895600" y="2514600"/>
            <a:ext cx="381000" cy="3048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3567" name="Text Box 15">
            <a:extLst>
              <a:ext uri="{FF2B5EF4-FFF2-40B4-BE49-F238E27FC236}">
                <a16:creationId xmlns:a16="http://schemas.microsoft.com/office/drawing/2014/main" id="{6DC0FD11-1542-884A-B188-AF0B160012C1}"/>
              </a:ext>
            </a:extLst>
          </p:cNvPr>
          <p:cNvSpPr txBox="1">
            <a:spLocks noChangeArrowheads="1"/>
          </p:cNvSpPr>
          <p:nvPr/>
        </p:nvSpPr>
        <p:spPr bwMode="auto">
          <a:xfrm>
            <a:off x="5410200" y="21336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23568" name="Oval 16">
            <a:extLst>
              <a:ext uri="{FF2B5EF4-FFF2-40B4-BE49-F238E27FC236}">
                <a16:creationId xmlns:a16="http://schemas.microsoft.com/office/drawing/2014/main" id="{C45210EA-2363-884A-AAF8-61278047A2CC}"/>
              </a:ext>
            </a:extLst>
          </p:cNvPr>
          <p:cNvSpPr>
            <a:spLocks noChangeArrowheads="1"/>
          </p:cNvSpPr>
          <p:nvPr/>
        </p:nvSpPr>
        <p:spPr bwMode="auto">
          <a:xfrm>
            <a:off x="5334000" y="2057400"/>
            <a:ext cx="685800" cy="533400"/>
          </a:xfrm>
          <a:prstGeom prst="ellipse">
            <a:avLst/>
          </a:prstGeom>
          <a:noFill/>
          <a:ln w="28575">
            <a:solidFill>
              <a:srgbClr val="FF0000"/>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3569" name="Line 17">
            <a:extLst>
              <a:ext uri="{FF2B5EF4-FFF2-40B4-BE49-F238E27FC236}">
                <a16:creationId xmlns:a16="http://schemas.microsoft.com/office/drawing/2014/main" id="{1F8745F4-2F5E-914E-97D8-8A8601148F91}"/>
              </a:ext>
            </a:extLst>
          </p:cNvPr>
          <p:cNvSpPr>
            <a:spLocks noChangeShapeType="1"/>
          </p:cNvSpPr>
          <p:nvPr/>
        </p:nvSpPr>
        <p:spPr bwMode="auto">
          <a:xfrm flipH="1">
            <a:off x="4953000" y="2438400"/>
            <a:ext cx="381000" cy="3810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3570" name="Text Box 18">
            <a:extLst>
              <a:ext uri="{FF2B5EF4-FFF2-40B4-BE49-F238E27FC236}">
                <a16:creationId xmlns:a16="http://schemas.microsoft.com/office/drawing/2014/main" id="{747E9C26-03D2-554A-BCE0-0F951040BBB1}"/>
              </a:ext>
            </a:extLst>
          </p:cNvPr>
          <p:cNvSpPr txBox="1">
            <a:spLocks noChangeArrowheads="1"/>
          </p:cNvSpPr>
          <p:nvPr/>
        </p:nvSpPr>
        <p:spPr bwMode="auto">
          <a:xfrm>
            <a:off x="4876800" y="23002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3571" name="Text Box 19">
            <a:extLst>
              <a:ext uri="{FF2B5EF4-FFF2-40B4-BE49-F238E27FC236}">
                <a16:creationId xmlns:a16="http://schemas.microsoft.com/office/drawing/2014/main" id="{2A031DE5-534E-EF46-A436-1F8CC6800CA1}"/>
              </a:ext>
            </a:extLst>
          </p:cNvPr>
          <p:cNvSpPr txBox="1">
            <a:spLocks noChangeArrowheads="1"/>
          </p:cNvSpPr>
          <p:nvPr/>
        </p:nvSpPr>
        <p:spPr bwMode="auto">
          <a:xfrm>
            <a:off x="6172200" y="23002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3572" name="Line 20">
            <a:extLst>
              <a:ext uri="{FF2B5EF4-FFF2-40B4-BE49-F238E27FC236}">
                <a16:creationId xmlns:a16="http://schemas.microsoft.com/office/drawing/2014/main" id="{79C902DE-3188-4A4D-8CAE-580C042A464B}"/>
              </a:ext>
            </a:extLst>
          </p:cNvPr>
          <p:cNvSpPr>
            <a:spLocks noChangeShapeType="1"/>
          </p:cNvSpPr>
          <p:nvPr/>
        </p:nvSpPr>
        <p:spPr bwMode="auto">
          <a:xfrm>
            <a:off x="6019800" y="2438400"/>
            <a:ext cx="609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3573" name="Text Box 21">
            <a:extLst>
              <a:ext uri="{FF2B5EF4-FFF2-40B4-BE49-F238E27FC236}">
                <a16:creationId xmlns:a16="http://schemas.microsoft.com/office/drawing/2014/main" id="{85C6107E-2865-B846-9718-2A09CD271DBC}"/>
              </a:ext>
            </a:extLst>
          </p:cNvPr>
          <p:cNvSpPr txBox="1">
            <a:spLocks noChangeArrowheads="1"/>
          </p:cNvSpPr>
          <p:nvPr/>
        </p:nvSpPr>
        <p:spPr bwMode="auto">
          <a:xfrm>
            <a:off x="990600" y="30480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|1,2,3|</a:t>
            </a:r>
          </a:p>
        </p:txBody>
      </p:sp>
      <p:sp>
        <p:nvSpPr>
          <p:cNvPr id="23574" name="Text Box 22">
            <a:extLst>
              <a:ext uri="{FF2B5EF4-FFF2-40B4-BE49-F238E27FC236}">
                <a16:creationId xmlns:a16="http://schemas.microsoft.com/office/drawing/2014/main" id="{0EF5F82B-BC62-EF44-BEBC-1ECCC6D31A4B}"/>
              </a:ext>
            </a:extLst>
          </p:cNvPr>
          <p:cNvSpPr txBox="1">
            <a:spLocks noChangeArrowheads="1"/>
          </p:cNvSpPr>
          <p:nvPr/>
        </p:nvSpPr>
        <p:spPr bwMode="auto">
          <a:xfrm>
            <a:off x="3048000" y="28956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23575" name="Oval 23">
            <a:extLst>
              <a:ext uri="{FF2B5EF4-FFF2-40B4-BE49-F238E27FC236}">
                <a16:creationId xmlns:a16="http://schemas.microsoft.com/office/drawing/2014/main" id="{C7FB8EC2-1C04-254F-9B55-1C62A65EE764}"/>
              </a:ext>
            </a:extLst>
          </p:cNvPr>
          <p:cNvSpPr>
            <a:spLocks noChangeArrowheads="1"/>
          </p:cNvSpPr>
          <p:nvPr/>
        </p:nvSpPr>
        <p:spPr bwMode="auto">
          <a:xfrm>
            <a:off x="2971800" y="28194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3576" name="Line 24">
            <a:extLst>
              <a:ext uri="{FF2B5EF4-FFF2-40B4-BE49-F238E27FC236}">
                <a16:creationId xmlns:a16="http://schemas.microsoft.com/office/drawing/2014/main" id="{39CEAAA2-C372-474F-B82D-EF5B23B1B07A}"/>
              </a:ext>
            </a:extLst>
          </p:cNvPr>
          <p:cNvSpPr>
            <a:spLocks noChangeShapeType="1"/>
          </p:cNvSpPr>
          <p:nvPr/>
        </p:nvSpPr>
        <p:spPr bwMode="auto">
          <a:xfrm flipH="1">
            <a:off x="2819400" y="32766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3577" name="Text Box 25">
            <a:extLst>
              <a:ext uri="{FF2B5EF4-FFF2-40B4-BE49-F238E27FC236}">
                <a16:creationId xmlns:a16="http://schemas.microsoft.com/office/drawing/2014/main" id="{110D5F95-8CBF-E043-8A58-DD01B285D0DF}"/>
              </a:ext>
            </a:extLst>
          </p:cNvPr>
          <p:cNvSpPr txBox="1">
            <a:spLocks noChangeArrowheads="1"/>
          </p:cNvSpPr>
          <p:nvPr/>
        </p:nvSpPr>
        <p:spPr bwMode="auto">
          <a:xfrm>
            <a:off x="2590800" y="3200400"/>
            <a:ext cx="3810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3578" name="Text Box 26">
            <a:extLst>
              <a:ext uri="{FF2B5EF4-FFF2-40B4-BE49-F238E27FC236}">
                <a16:creationId xmlns:a16="http://schemas.microsoft.com/office/drawing/2014/main" id="{886DAADA-5349-A947-A875-C3A71D83834B}"/>
              </a:ext>
            </a:extLst>
          </p:cNvPr>
          <p:cNvSpPr txBox="1">
            <a:spLocks noChangeArrowheads="1"/>
          </p:cNvSpPr>
          <p:nvPr/>
        </p:nvSpPr>
        <p:spPr bwMode="auto">
          <a:xfrm>
            <a:off x="3657600" y="32146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3579" name="Line 27">
            <a:extLst>
              <a:ext uri="{FF2B5EF4-FFF2-40B4-BE49-F238E27FC236}">
                <a16:creationId xmlns:a16="http://schemas.microsoft.com/office/drawing/2014/main" id="{C3482925-5CFD-EB4F-A4C8-DC5991639469}"/>
              </a:ext>
            </a:extLst>
          </p:cNvPr>
          <p:cNvSpPr>
            <a:spLocks noChangeShapeType="1"/>
          </p:cNvSpPr>
          <p:nvPr/>
        </p:nvSpPr>
        <p:spPr bwMode="auto">
          <a:xfrm>
            <a:off x="3581400" y="32766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3580" name="Text Box 28">
            <a:extLst>
              <a:ext uri="{FF2B5EF4-FFF2-40B4-BE49-F238E27FC236}">
                <a16:creationId xmlns:a16="http://schemas.microsoft.com/office/drawing/2014/main" id="{6D9FA6AD-9015-D343-9A68-640316DE3F4C}"/>
              </a:ext>
            </a:extLst>
          </p:cNvPr>
          <p:cNvSpPr txBox="1">
            <a:spLocks noChangeArrowheads="1"/>
          </p:cNvSpPr>
          <p:nvPr/>
        </p:nvSpPr>
        <p:spPr bwMode="auto">
          <a:xfrm>
            <a:off x="6400800" y="29718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23581" name="Oval 29">
            <a:extLst>
              <a:ext uri="{FF2B5EF4-FFF2-40B4-BE49-F238E27FC236}">
                <a16:creationId xmlns:a16="http://schemas.microsoft.com/office/drawing/2014/main" id="{FC2A139E-4ED7-A245-B677-CBEA29C3863C}"/>
              </a:ext>
            </a:extLst>
          </p:cNvPr>
          <p:cNvSpPr>
            <a:spLocks noChangeArrowheads="1"/>
          </p:cNvSpPr>
          <p:nvPr/>
        </p:nvSpPr>
        <p:spPr bwMode="auto">
          <a:xfrm>
            <a:off x="6324600" y="28956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3582" name="Line 30">
            <a:extLst>
              <a:ext uri="{FF2B5EF4-FFF2-40B4-BE49-F238E27FC236}">
                <a16:creationId xmlns:a16="http://schemas.microsoft.com/office/drawing/2014/main" id="{C5498C9E-BB2F-EE48-B2CE-4128E2FC5CFA}"/>
              </a:ext>
            </a:extLst>
          </p:cNvPr>
          <p:cNvSpPr>
            <a:spLocks noChangeShapeType="1"/>
          </p:cNvSpPr>
          <p:nvPr/>
        </p:nvSpPr>
        <p:spPr bwMode="auto">
          <a:xfrm flipH="1">
            <a:off x="6172200" y="33528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3583" name="Text Box 31">
            <a:extLst>
              <a:ext uri="{FF2B5EF4-FFF2-40B4-BE49-F238E27FC236}">
                <a16:creationId xmlns:a16="http://schemas.microsoft.com/office/drawing/2014/main" id="{2D29278A-4213-424F-B489-AD6E94908F78}"/>
              </a:ext>
            </a:extLst>
          </p:cNvPr>
          <p:cNvSpPr txBox="1">
            <a:spLocks noChangeArrowheads="1"/>
          </p:cNvSpPr>
          <p:nvPr/>
        </p:nvSpPr>
        <p:spPr bwMode="auto">
          <a:xfrm>
            <a:off x="5943600" y="3276600"/>
            <a:ext cx="3810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3584" name="Text Box 32">
            <a:extLst>
              <a:ext uri="{FF2B5EF4-FFF2-40B4-BE49-F238E27FC236}">
                <a16:creationId xmlns:a16="http://schemas.microsoft.com/office/drawing/2014/main" id="{6A326467-FECD-8446-9B25-CF3DA06C0292}"/>
              </a:ext>
            </a:extLst>
          </p:cNvPr>
          <p:cNvSpPr txBox="1">
            <a:spLocks noChangeArrowheads="1"/>
          </p:cNvSpPr>
          <p:nvPr/>
        </p:nvSpPr>
        <p:spPr bwMode="auto">
          <a:xfrm>
            <a:off x="7010400" y="32908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3585" name="Line 33">
            <a:extLst>
              <a:ext uri="{FF2B5EF4-FFF2-40B4-BE49-F238E27FC236}">
                <a16:creationId xmlns:a16="http://schemas.microsoft.com/office/drawing/2014/main" id="{AA1F9289-E69F-6644-8CF0-82C41902B014}"/>
              </a:ext>
            </a:extLst>
          </p:cNvPr>
          <p:cNvSpPr>
            <a:spLocks noChangeShapeType="1"/>
          </p:cNvSpPr>
          <p:nvPr/>
        </p:nvSpPr>
        <p:spPr bwMode="auto">
          <a:xfrm>
            <a:off x="6934200" y="33528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3586" name="Text Box 34">
            <a:extLst>
              <a:ext uri="{FF2B5EF4-FFF2-40B4-BE49-F238E27FC236}">
                <a16:creationId xmlns:a16="http://schemas.microsoft.com/office/drawing/2014/main" id="{8E02055C-0B86-9D49-B78D-305328057C99}"/>
              </a:ext>
            </a:extLst>
          </p:cNvPr>
          <p:cNvSpPr txBox="1">
            <a:spLocks noChangeArrowheads="1"/>
          </p:cNvSpPr>
          <p:nvPr/>
        </p:nvSpPr>
        <p:spPr bwMode="auto">
          <a:xfrm>
            <a:off x="2362200" y="37338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|1,3,2|</a:t>
            </a:r>
          </a:p>
        </p:txBody>
      </p:sp>
      <p:sp>
        <p:nvSpPr>
          <p:cNvPr id="23587" name="Text Box 35">
            <a:extLst>
              <a:ext uri="{FF2B5EF4-FFF2-40B4-BE49-F238E27FC236}">
                <a16:creationId xmlns:a16="http://schemas.microsoft.com/office/drawing/2014/main" id="{CD0CA028-48FF-464D-822E-40AE0D12A0DD}"/>
              </a:ext>
            </a:extLst>
          </p:cNvPr>
          <p:cNvSpPr txBox="1">
            <a:spLocks noChangeArrowheads="1"/>
          </p:cNvSpPr>
          <p:nvPr/>
        </p:nvSpPr>
        <p:spPr bwMode="auto">
          <a:xfrm>
            <a:off x="3276600" y="37338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|3,1,2|</a:t>
            </a:r>
          </a:p>
        </p:txBody>
      </p:sp>
      <p:sp>
        <p:nvSpPr>
          <p:cNvPr id="23588" name="Text Box 36">
            <a:extLst>
              <a:ext uri="{FF2B5EF4-FFF2-40B4-BE49-F238E27FC236}">
                <a16:creationId xmlns:a16="http://schemas.microsoft.com/office/drawing/2014/main" id="{112632AD-5B58-E843-A2A4-D74F7D2B55E7}"/>
              </a:ext>
            </a:extLst>
          </p:cNvPr>
          <p:cNvSpPr txBox="1">
            <a:spLocks noChangeArrowheads="1"/>
          </p:cNvSpPr>
          <p:nvPr/>
        </p:nvSpPr>
        <p:spPr bwMode="auto">
          <a:xfrm>
            <a:off x="5638800" y="3814763"/>
            <a:ext cx="838200" cy="376237"/>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|2,3,1|</a:t>
            </a:r>
          </a:p>
        </p:txBody>
      </p:sp>
      <p:sp>
        <p:nvSpPr>
          <p:cNvPr id="23589" name="Text Box 37">
            <a:extLst>
              <a:ext uri="{FF2B5EF4-FFF2-40B4-BE49-F238E27FC236}">
                <a16:creationId xmlns:a16="http://schemas.microsoft.com/office/drawing/2014/main" id="{AADCBBC8-EC81-074B-AA96-F238B9CFACB9}"/>
              </a:ext>
            </a:extLst>
          </p:cNvPr>
          <p:cNvSpPr txBox="1">
            <a:spLocks noChangeArrowheads="1"/>
          </p:cNvSpPr>
          <p:nvPr/>
        </p:nvSpPr>
        <p:spPr bwMode="auto">
          <a:xfrm>
            <a:off x="6934200" y="3814763"/>
            <a:ext cx="838200" cy="376237"/>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|3,2,1|</a:t>
            </a:r>
          </a:p>
        </p:txBody>
      </p:sp>
      <p:sp>
        <p:nvSpPr>
          <p:cNvPr id="23590" name="Text Box 38">
            <a:extLst>
              <a:ext uri="{FF2B5EF4-FFF2-40B4-BE49-F238E27FC236}">
                <a16:creationId xmlns:a16="http://schemas.microsoft.com/office/drawing/2014/main" id="{B8F59FFC-32AE-1742-9753-6004ABA5559C}"/>
              </a:ext>
            </a:extLst>
          </p:cNvPr>
          <p:cNvSpPr txBox="1">
            <a:spLocks noChangeArrowheads="1"/>
          </p:cNvSpPr>
          <p:nvPr/>
        </p:nvSpPr>
        <p:spPr bwMode="auto">
          <a:xfrm>
            <a:off x="4572000" y="28194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|2,1,3|</a:t>
            </a:r>
          </a:p>
        </p:txBody>
      </p:sp>
      <p:sp>
        <p:nvSpPr>
          <p:cNvPr id="23591" name="Text Box 39">
            <a:extLst>
              <a:ext uri="{FF2B5EF4-FFF2-40B4-BE49-F238E27FC236}">
                <a16:creationId xmlns:a16="http://schemas.microsoft.com/office/drawing/2014/main" id="{A74807C8-C9F7-A14C-94A1-2033D982AD84}"/>
              </a:ext>
            </a:extLst>
          </p:cNvPr>
          <p:cNvSpPr txBox="1">
            <a:spLocks noChangeArrowheads="1"/>
          </p:cNvSpPr>
          <p:nvPr/>
        </p:nvSpPr>
        <p:spPr bwMode="auto">
          <a:xfrm>
            <a:off x="3352800" y="5029200"/>
            <a:ext cx="1600200" cy="5191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800">
                <a:latin typeface="Arial" charset="0"/>
                <a:ea typeface="ＭＳ Ｐゴシック" charset="0"/>
              </a:rPr>
              <a:t>[</a:t>
            </a:r>
            <a:r>
              <a:rPr lang="en-US" sz="2800">
                <a:solidFill>
                  <a:srgbClr val="FF0000"/>
                </a:solidFill>
                <a:latin typeface="Arial" charset="0"/>
                <a:ea typeface="ＭＳ Ｐゴシック" charset="0"/>
              </a:rPr>
              <a:t>12</a:t>
            </a:r>
            <a:r>
              <a:rPr lang="en-US" sz="2800">
                <a:latin typeface="Arial" charset="0"/>
                <a:ea typeface="ＭＳ Ｐゴシック" charset="0"/>
              </a:rPr>
              <a:t>, 7, </a:t>
            </a:r>
            <a:r>
              <a:rPr lang="en-US" sz="2800">
                <a:solidFill>
                  <a:srgbClr val="FF0000"/>
                </a:solidFill>
                <a:latin typeface="Arial" charset="0"/>
                <a:ea typeface="ＭＳ Ｐゴシック" charset="0"/>
              </a:rPr>
              <a:t>3</a:t>
            </a:r>
            <a:r>
              <a:rPr lang="en-US" sz="2800">
                <a:latin typeface="Arial" charset="0"/>
                <a:ea typeface="ＭＳ Ｐゴシック" charset="0"/>
              </a:rPr>
              <a:t>]</a:t>
            </a:r>
          </a:p>
        </p:txBody>
      </p:sp>
      <p:sp>
        <p:nvSpPr>
          <p:cNvPr id="23592" name="Text Box 40">
            <a:extLst>
              <a:ext uri="{FF2B5EF4-FFF2-40B4-BE49-F238E27FC236}">
                <a16:creationId xmlns:a16="http://schemas.microsoft.com/office/drawing/2014/main" id="{D6357A5F-5D59-A746-8EF7-4ED62DF8BEB4}"/>
              </a:ext>
            </a:extLst>
          </p:cNvPr>
          <p:cNvSpPr txBox="1">
            <a:spLocks noChangeArrowheads="1"/>
          </p:cNvSpPr>
          <p:nvPr/>
        </p:nvSpPr>
        <p:spPr bwMode="auto">
          <a:xfrm>
            <a:off x="2895600" y="5867400"/>
            <a:ext cx="2743200" cy="3968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2000"/>
              <a:t>Is 12 </a:t>
            </a:r>
            <a:r>
              <a:rPr lang="en-US" altLang="en-US" sz="2000">
                <a:cs typeface="Arial" panose="020B0604020202020204" pitchFamily="34" charset="0"/>
              </a:rPr>
              <a:t>≤ 3 or is 12 &gt; 3?</a:t>
            </a:r>
          </a:p>
        </p:txBody>
      </p:sp>
    </p:spTree>
    <p:extLst>
      <p:ext uri="{BB962C8B-B14F-4D97-AF65-F5344CB8AC3E}">
        <p14:creationId xmlns:p14="http://schemas.microsoft.com/office/powerpoint/2010/main" val="3574485357"/>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3F44B339-49F3-B948-861C-5C264883D4AA}"/>
              </a:ext>
            </a:extLst>
          </p:cNvPr>
          <p:cNvSpPr>
            <a:spLocks noGrp="1" noChangeArrowheads="1"/>
          </p:cNvSpPr>
          <p:nvPr>
            <p:ph type="title"/>
          </p:nvPr>
        </p:nvSpPr>
        <p:spPr>
          <a:xfrm>
            <a:off x="457200" y="122238"/>
            <a:ext cx="7543800" cy="715962"/>
          </a:xfrm>
        </p:spPr>
        <p:txBody>
          <a:bodyPr/>
          <a:lstStyle/>
          <a:p>
            <a:pPr eaLnBrk="1" hangingPunct="1">
              <a:defRPr/>
            </a:pPr>
            <a:r>
              <a:rPr lang="en-US">
                <a:cs typeface="+mj-cs"/>
              </a:rPr>
              <a:t>A decision tree model</a:t>
            </a:r>
          </a:p>
        </p:txBody>
      </p:sp>
      <p:sp>
        <p:nvSpPr>
          <p:cNvPr id="24579" name="Text Box 3">
            <a:extLst>
              <a:ext uri="{FF2B5EF4-FFF2-40B4-BE49-F238E27FC236}">
                <a16:creationId xmlns:a16="http://schemas.microsoft.com/office/drawing/2014/main" id="{F1C1AC59-410F-0440-AE4D-7EB0D230EC90}"/>
              </a:ext>
            </a:extLst>
          </p:cNvPr>
          <p:cNvSpPr txBox="1">
            <a:spLocks noChangeArrowheads="1"/>
          </p:cNvSpPr>
          <p:nvPr/>
        </p:nvSpPr>
        <p:spPr bwMode="auto">
          <a:xfrm>
            <a:off x="3810000" y="12954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a:t>
            </a:r>
          </a:p>
        </p:txBody>
      </p:sp>
      <p:sp>
        <p:nvSpPr>
          <p:cNvPr id="24580" name="Oval 4">
            <a:extLst>
              <a:ext uri="{FF2B5EF4-FFF2-40B4-BE49-F238E27FC236}">
                <a16:creationId xmlns:a16="http://schemas.microsoft.com/office/drawing/2014/main" id="{A9A9861C-3878-DB4D-9254-7FBD721AE00D}"/>
              </a:ext>
            </a:extLst>
          </p:cNvPr>
          <p:cNvSpPr>
            <a:spLocks noChangeArrowheads="1"/>
          </p:cNvSpPr>
          <p:nvPr/>
        </p:nvSpPr>
        <p:spPr bwMode="auto">
          <a:xfrm>
            <a:off x="3733800" y="1219200"/>
            <a:ext cx="685800" cy="533400"/>
          </a:xfrm>
          <a:prstGeom prst="ellipse">
            <a:avLst/>
          </a:prstGeom>
          <a:noFill/>
          <a:ln w="28575">
            <a:solidFill>
              <a:srgbClr val="0000FF"/>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4581" name="Line 5">
            <a:extLst>
              <a:ext uri="{FF2B5EF4-FFF2-40B4-BE49-F238E27FC236}">
                <a16:creationId xmlns:a16="http://schemas.microsoft.com/office/drawing/2014/main" id="{16FD5F7A-2D12-534E-BF0D-1BBC5042C5B9}"/>
              </a:ext>
            </a:extLst>
          </p:cNvPr>
          <p:cNvSpPr>
            <a:spLocks noChangeShapeType="1"/>
          </p:cNvSpPr>
          <p:nvPr/>
        </p:nvSpPr>
        <p:spPr bwMode="auto">
          <a:xfrm flipH="1">
            <a:off x="2667000" y="1600200"/>
            <a:ext cx="1066800" cy="5334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4582" name="Text Box 6">
            <a:extLst>
              <a:ext uri="{FF2B5EF4-FFF2-40B4-BE49-F238E27FC236}">
                <a16:creationId xmlns:a16="http://schemas.microsoft.com/office/drawing/2014/main" id="{8DF4F1CA-F9B9-1742-B2B6-52CBC42DC084}"/>
              </a:ext>
            </a:extLst>
          </p:cNvPr>
          <p:cNvSpPr txBox="1">
            <a:spLocks noChangeArrowheads="1"/>
          </p:cNvSpPr>
          <p:nvPr/>
        </p:nvSpPr>
        <p:spPr bwMode="auto">
          <a:xfrm>
            <a:off x="3200400" y="14620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4583" name="Text Box 7">
            <a:extLst>
              <a:ext uri="{FF2B5EF4-FFF2-40B4-BE49-F238E27FC236}">
                <a16:creationId xmlns:a16="http://schemas.microsoft.com/office/drawing/2014/main" id="{9C6D132B-E13A-A64B-BD35-9097677A6731}"/>
              </a:ext>
            </a:extLst>
          </p:cNvPr>
          <p:cNvSpPr txBox="1">
            <a:spLocks noChangeArrowheads="1"/>
          </p:cNvSpPr>
          <p:nvPr/>
        </p:nvSpPr>
        <p:spPr bwMode="auto">
          <a:xfrm>
            <a:off x="4572000" y="14620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4584" name="Line 8">
            <a:extLst>
              <a:ext uri="{FF2B5EF4-FFF2-40B4-BE49-F238E27FC236}">
                <a16:creationId xmlns:a16="http://schemas.microsoft.com/office/drawing/2014/main" id="{F99BEDE0-E124-1B41-930C-837BCC89E10D}"/>
              </a:ext>
            </a:extLst>
          </p:cNvPr>
          <p:cNvSpPr>
            <a:spLocks noChangeShapeType="1"/>
          </p:cNvSpPr>
          <p:nvPr/>
        </p:nvSpPr>
        <p:spPr bwMode="auto">
          <a:xfrm>
            <a:off x="4419600" y="1600200"/>
            <a:ext cx="990600" cy="533400"/>
          </a:xfrm>
          <a:prstGeom prst="line">
            <a:avLst/>
          </a:prstGeom>
          <a:noFill/>
          <a:ln w="28575">
            <a:solidFill>
              <a:srgbClr val="0000FF"/>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4585" name="Text Box 9">
            <a:extLst>
              <a:ext uri="{FF2B5EF4-FFF2-40B4-BE49-F238E27FC236}">
                <a16:creationId xmlns:a16="http://schemas.microsoft.com/office/drawing/2014/main" id="{2990F8D8-E390-2941-826C-2B26A493A4F5}"/>
              </a:ext>
            </a:extLst>
          </p:cNvPr>
          <p:cNvSpPr txBox="1">
            <a:spLocks noChangeArrowheads="1"/>
          </p:cNvSpPr>
          <p:nvPr/>
        </p:nvSpPr>
        <p:spPr bwMode="auto">
          <a:xfrm>
            <a:off x="2286000" y="22098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24586" name="Oval 10">
            <a:extLst>
              <a:ext uri="{FF2B5EF4-FFF2-40B4-BE49-F238E27FC236}">
                <a16:creationId xmlns:a16="http://schemas.microsoft.com/office/drawing/2014/main" id="{2E68C9D6-42CE-6440-A273-870CDF7EB2D7}"/>
              </a:ext>
            </a:extLst>
          </p:cNvPr>
          <p:cNvSpPr>
            <a:spLocks noChangeArrowheads="1"/>
          </p:cNvSpPr>
          <p:nvPr/>
        </p:nvSpPr>
        <p:spPr bwMode="auto">
          <a:xfrm>
            <a:off x="2209800" y="21336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4587" name="Line 11">
            <a:extLst>
              <a:ext uri="{FF2B5EF4-FFF2-40B4-BE49-F238E27FC236}">
                <a16:creationId xmlns:a16="http://schemas.microsoft.com/office/drawing/2014/main" id="{BDA2BF7A-C027-B64B-B782-31192D18432F}"/>
              </a:ext>
            </a:extLst>
          </p:cNvPr>
          <p:cNvSpPr>
            <a:spLocks noChangeShapeType="1"/>
          </p:cNvSpPr>
          <p:nvPr/>
        </p:nvSpPr>
        <p:spPr bwMode="auto">
          <a:xfrm flipH="1">
            <a:off x="1524000" y="2514600"/>
            <a:ext cx="685800" cy="5334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4588" name="Text Box 12">
            <a:extLst>
              <a:ext uri="{FF2B5EF4-FFF2-40B4-BE49-F238E27FC236}">
                <a16:creationId xmlns:a16="http://schemas.microsoft.com/office/drawing/2014/main" id="{70A4905D-C068-2F43-BB6F-A9849F180157}"/>
              </a:ext>
            </a:extLst>
          </p:cNvPr>
          <p:cNvSpPr txBox="1">
            <a:spLocks noChangeArrowheads="1"/>
          </p:cNvSpPr>
          <p:nvPr/>
        </p:nvSpPr>
        <p:spPr bwMode="auto">
          <a:xfrm>
            <a:off x="1676400" y="23764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4589" name="Text Box 13">
            <a:extLst>
              <a:ext uri="{FF2B5EF4-FFF2-40B4-BE49-F238E27FC236}">
                <a16:creationId xmlns:a16="http://schemas.microsoft.com/office/drawing/2014/main" id="{DC564A24-4AEF-EB48-A824-FA86F1D23A79}"/>
              </a:ext>
            </a:extLst>
          </p:cNvPr>
          <p:cNvSpPr txBox="1">
            <a:spLocks noChangeArrowheads="1"/>
          </p:cNvSpPr>
          <p:nvPr/>
        </p:nvSpPr>
        <p:spPr bwMode="auto">
          <a:xfrm>
            <a:off x="3048000" y="23764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4590" name="Line 14">
            <a:extLst>
              <a:ext uri="{FF2B5EF4-FFF2-40B4-BE49-F238E27FC236}">
                <a16:creationId xmlns:a16="http://schemas.microsoft.com/office/drawing/2014/main" id="{32BC568F-8BEE-204A-9F4A-882A1FF10E5D}"/>
              </a:ext>
            </a:extLst>
          </p:cNvPr>
          <p:cNvSpPr>
            <a:spLocks noChangeShapeType="1"/>
          </p:cNvSpPr>
          <p:nvPr/>
        </p:nvSpPr>
        <p:spPr bwMode="auto">
          <a:xfrm>
            <a:off x="2895600" y="2514600"/>
            <a:ext cx="381000" cy="3048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4591" name="Text Box 15">
            <a:extLst>
              <a:ext uri="{FF2B5EF4-FFF2-40B4-BE49-F238E27FC236}">
                <a16:creationId xmlns:a16="http://schemas.microsoft.com/office/drawing/2014/main" id="{4955F47E-FCC4-3B45-A656-63BDA4A6E255}"/>
              </a:ext>
            </a:extLst>
          </p:cNvPr>
          <p:cNvSpPr txBox="1">
            <a:spLocks noChangeArrowheads="1"/>
          </p:cNvSpPr>
          <p:nvPr/>
        </p:nvSpPr>
        <p:spPr bwMode="auto">
          <a:xfrm>
            <a:off x="5410200" y="21336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24592" name="Oval 16">
            <a:extLst>
              <a:ext uri="{FF2B5EF4-FFF2-40B4-BE49-F238E27FC236}">
                <a16:creationId xmlns:a16="http://schemas.microsoft.com/office/drawing/2014/main" id="{B99AC520-E46B-A448-BA1B-A9E9DC1E08DC}"/>
              </a:ext>
            </a:extLst>
          </p:cNvPr>
          <p:cNvSpPr>
            <a:spLocks noChangeArrowheads="1"/>
          </p:cNvSpPr>
          <p:nvPr/>
        </p:nvSpPr>
        <p:spPr bwMode="auto">
          <a:xfrm>
            <a:off x="5334000" y="2057400"/>
            <a:ext cx="685800" cy="533400"/>
          </a:xfrm>
          <a:prstGeom prst="ellipse">
            <a:avLst/>
          </a:prstGeom>
          <a:noFill/>
          <a:ln w="28575">
            <a:solidFill>
              <a:srgbClr val="FF0000"/>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4593" name="Line 17">
            <a:extLst>
              <a:ext uri="{FF2B5EF4-FFF2-40B4-BE49-F238E27FC236}">
                <a16:creationId xmlns:a16="http://schemas.microsoft.com/office/drawing/2014/main" id="{92596741-7B80-2F48-AAD8-E0F1B174AB9B}"/>
              </a:ext>
            </a:extLst>
          </p:cNvPr>
          <p:cNvSpPr>
            <a:spLocks noChangeShapeType="1"/>
          </p:cNvSpPr>
          <p:nvPr/>
        </p:nvSpPr>
        <p:spPr bwMode="auto">
          <a:xfrm flipH="1">
            <a:off x="4953000" y="2438400"/>
            <a:ext cx="381000" cy="3810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4594" name="Text Box 18">
            <a:extLst>
              <a:ext uri="{FF2B5EF4-FFF2-40B4-BE49-F238E27FC236}">
                <a16:creationId xmlns:a16="http://schemas.microsoft.com/office/drawing/2014/main" id="{96BA4559-6C47-7440-852B-94B9B2847DE9}"/>
              </a:ext>
            </a:extLst>
          </p:cNvPr>
          <p:cNvSpPr txBox="1">
            <a:spLocks noChangeArrowheads="1"/>
          </p:cNvSpPr>
          <p:nvPr/>
        </p:nvSpPr>
        <p:spPr bwMode="auto">
          <a:xfrm>
            <a:off x="4876800" y="23002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4595" name="Text Box 19">
            <a:extLst>
              <a:ext uri="{FF2B5EF4-FFF2-40B4-BE49-F238E27FC236}">
                <a16:creationId xmlns:a16="http://schemas.microsoft.com/office/drawing/2014/main" id="{D1D30693-762D-4E46-A709-D91912CFC184}"/>
              </a:ext>
            </a:extLst>
          </p:cNvPr>
          <p:cNvSpPr txBox="1">
            <a:spLocks noChangeArrowheads="1"/>
          </p:cNvSpPr>
          <p:nvPr/>
        </p:nvSpPr>
        <p:spPr bwMode="auto">
          <a:xfrm>
            <a:off x="6172200" y="23002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4596" name="Line 20">
            <a:extLst>
              <a:ext uri="{FF2B5EF4-FFF2-40B4-BE49-F238E27FC236}">
                <a16:creationId xmlns:a16="http://schemas.microsoft.com/office/drawing/2014/main" id="{DFE87CB7-CC71-9543-9646-D8896E460FBA}"/>
              </a:ext>
            </a:extLst>
          </p:cNvPr>
          <p:cNvSpPr>
            <a:spLocks noChangeShapeType="1"/>
          </p:cNvSpPr>
          <p:nvPr/>
        </p:nvSpPr>
        <p:spPr bwMode="auto">
          <a:xfrm>
            <a:off x="6019800" y="2438400"/>
            <a:ext cx="609600" cy="457200"/>
          </a:xfrm>
          <a:prstGeom prst="line">
            <a:avLst/>
          </a:prstGeom>
          <a:noFill/>
          <a:ln w="28575">
            <a:solidFill>
              <a:srgbClr val="FF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4597" name="Text Box 21">
            <a:extLst>
              <a:ext uri="{FF2B5EF4-FFF2-40B4-BE49-F238E27FC236}">
                <a16:creationId xmlns:a16="http://schemas.microsoft.com/office/drawing/2014/main" id="{9DEFE40F-6E4B-7C44-828D-94D8E5E9B809}"/>
              </a:ext>
            </a:extLst>
          </p:cNvPr>
          <p:cNvSpPr txBox="1">
            <a:spLocks noChangeArrowheads="1"/>
          </p:cNvSpPr>
          <p:nvPr/>
        </p:nvSpPr>
        <p:spPr bwMode="auto">
          <a:xfrm>
            <a:off x="990600" y="30480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|1,2,3|</a:t>
            </a:r>
          </a:p>
        </p:txBody>
      </p:sp>
      <p:sp>
        <p:nvSpPr>
          <p:cNvPr id="24598" name="Text Box 22">
            <a:extLst>
              <a:ext uri="{FF2B5EF4-FFF2-40B4-BE49-F238E27FC236}">
                <a16:creationId xmlns:a16="http://schemas.microsoft.com/office/drawing/2014/main" id="{6B221326-E4B6-A045-9945-9B56A7B7A18F}"/>
              </a:ext>
            </a:extLst>
          </p:cNvPr>
          <p:cNvSpPr txBox="1">
            <a:spLocks noChangeArrowheads="1"/>
          </p:cNvSpPr>
          <p:nvPr/>
        </p:nvSpPr>
        <p:spPr bwMode="auto">
          <a:xfrm>
            <a:off x="3048000" y="28956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24599" name="Oval 23">
            <a:extLst>
              <a:ext uri="{FF2B5EF4-FFF2-40B4-BE49-F238E27FC236}">
                <a16:creationId xmlns:a16="http://schemas.microsoft.com/office/drawing/2014/main" id="{51AAE58C-2519-C04E-9556-DF5C24EE04AF}"/>
              </a:ext>
            </a:extLst>
          </p:cNvPr>
          <p:cNvSpPr>
            <a:spLocks noChangeArrowheads="1"/>
          </p:cNvSpPr>
          <p:nvPr/>
        </p:nvSpPr>
        <p:spPr bwMode="auto">
          <a:xfrm>
            <a:off x="2971800" y="28194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4600" name="Line 24">
            <a:extLst>
              <a:ext uri="{FF2B5EF4-FFF2-40B4-BE49-F238E27FC236}">
                <a16:creationId xmlns:a16="http://schemas.microsoft.com/office/drawing/2014/main" id="{55E27B25-AAA1-794E-8749-C99C5CA09A30}"/>
              </a:ext>
            </a:extLst>
          </p:cNvPr>
          <p:cNvSpPr>
            <a:spLocks noChangeShapeType="1"/>
          </p:cNvSpPr>
          <p:nvPr/>
        </p:nvSpPr>
        <p:spPr bwMode="auto">
          <a:xfrm flipH="1">
            <a:off x="2819400" y="32766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4601" name="Text Box 25">
            <a:extLst>
              <a:ext uri="{FF2B5EF4-FFF2-40B4-BE49-F238E27FC236}">
                <a16:creationId xmlns:a16="http://schemas.microsoft.com/office/drawing/2014/main" id="{1EB75AB4-26D9-D94E-AEED-48459D670047}"/>
              </a:ext>
            </a:extLst>
          </p:cNvPr>
          <p:cNvSpPr txBox="1">
            <a:spLocks noChangeArrowheads="1"/>
          </p:cNvSpPr>
          <p:nvPr/>
        </p:nvSpPr>
        <p:spPr bwMode="auto">
          <a:xfrm>
            <a:off x="2590800" y="3200400"/>
            <a:ext cx="3810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4602" name="Text Box 26">
            <a:extLst>
              <a:ext uri="{FF2B5EF4-FFF2-40B4-BE49-F238E27FC236}">
                <a16:creationId xmlns:a16="http://schemas.microsoft.com/office/drawing/2014/main" id="{A12EC82C-CEE8-704E-9C73-E9B44E82E818}"/>
              </a:ext>
            </a:extLst>
          </p:cNvPr>
          <p:cNvSpPr txBox="1">
            <a:spLocks noChangeArrowheads="1"/>
          </p:cNvSpPr>
          <p:nvPr/>
        </p:nvSpPr>
        <p:spPr bwMode="auto">
          <a:xfrm>
            <a:off x="3657600" y="32146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4603" name="Line 27">
            <a:extLst>
              <a:ext uri="{FF2B5EF4-FFF2-40B4-BE49-F238E27FC236}">
                <a16:creationId xmlns:a16="http://schemas.microsoft.com/office/drawing/2014/main" id="{6E89B948-1F17-4749-A765-18A8959829F3}"/>
              </a:ext>
            </a:extLst>
          </p:cNvPr>
          <p:cNvSpPr>
            <a:spLocks noChangeShapeType="1"/>
          </p:cNvSpPr>
          <p:nvPr/>
        </p:nvSpPr>
        <p:spPr bwMode="auto">
          <a:xfrm>
            <a:off x="3581400" y="32766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4604" name="Text Box 28">
            <a:extLst>
              <a:ext uri="{FF2B5EF4-FFF2-40B4-BE49-F238E27FC236}">
                <a16:creationId xmlns:a16="http://schemas.microsoft.com/office/drawing/2014/main" id="{56921403-F5DD-A844-B71A-D09500516EA7}"/>
              </a:ext>
            </a:extLst>
          </p:cNvPr>
          <p:cNvSpPr txBox="1">
            <a:spLocks noChangeArrowheads="1"/>
          </p:cNvSpPr>
          <p:nvPr/>
        </p:nvSpPr>
        <p:spPr bwMode="auto">
          <a:xfrm>
            <a:off x="6400800" y="29718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24605" name="Oval 29">
            <a:extLst>
              <a:ext uri="{FF2B5EF4-FFF2-40B4-BE49-F238E27FC236}">
                <a16:creationId xmlns:a16="http://schemas.microsoft.com/office/drawing/2014/main" id="{FC10C9AD-E07D-FC4C-8A42-2EF38BC3AB5E}"/>
              </a:ext>
            </a:extLst>
          </p:cNvPr>
          <p:cNvSpPr>
            <a:spLocks noChangeArrowheads="1"/>
          </p:cNvSpPr>
          <p:nvPr/>
        </p:nvSpPr>
        <p:spPr bwMode="auto">
          <a:xfrm>
            <a:off x="6324600" y="28956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4606" name="Line 30">
            <a:extLst>
              <a:ext uri="{FF2B5EF4-FFF2-40B4-BE49-F238E27FC236}">
                <a16:creationId xmlns:a16="http://schemas.microsoft.com/office/drawing/2014/main" id="{9F9065DD-22CB-A940-B1BA-85324E359E30}"/>
              </a:ext>
            </a:extLst>
          </p:cNvPr>
          <p:cNvSpPr>
            <a:spLocks noChangeShapeType="1"/>
          </p:cNvSpPr>
          <p:nvPr/>
        </p:nvSpPr>
        <p:spPr bwMode="auto">
          <a:xfrm flipH="1">
            <a:off x="6172200" y="33528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4607" name="Text Box 31">
            <a:extLst>
              <a:ext uri="{FF2B5EF4-FFF2-40B4-BE49-F238E27FC236}">
                <a16:creationId xmlns:a16="http://schemas.microsoft.com/office/drawing/2014/main" id="{2011F909-489D-4340-88B9-F31BDB2EA248}"/>
              </a:ext>
            </a:extLst>
          </p:cNvPr>
          <p:cNvSpPr txBox="1">
            <a:spLocks noChangeArrowheads="1"/>
          </p:cNvSpPr>
          <p:nvPr/>
        </p:nvSpPr>
        <p:spPr bwMode="auto">
          <a:xfrm>
            <a:off x="5943600" y="3276600"/>
            <a:ext cx="3810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4608" name="Text Box 32">
            <a:extLst>
              <a:ext uri="{FF2B5EF4-FFF2-40B4-BE49-F238E27FC236}">
                <a16:creationId xmlns:a16="http://schemas.microsoft.com/office/drawing/2014/main" id="{B9EC00C1-D6EB-9F45-A116-5BD7057368F1}"/>
              </a:ext>
            </a:extLst>
          </p:cNvPr>
          <p:cNvSpPr txBox="1">
            <a:spLocks noChangeArrowheads="1"/>
          </p:cNvSpPr>
          <p:nvPr/>
        </p:nvSpPr>
        <p:spPr bwMode="auto">
          <a:xfrm>
            <a:off x="7010400" y="32908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4609" name="Line 33">
            <a:extLst>
              <a:ext uri="{FF2B5EF4-FFF2-40B4-BE49-F238E27FC236}">
                <a16:creationId xmlns:a16="http://schemas.microsoft.com/office/drawing/2014/main" id="{C5CB7C58-1594-7049-BA3B-35D29A472FCD}"/>
              </a:ext>
            </a:extLst>
          </p:cNvPr>
          <p:cNvSpPr>
            <a:spLocks noChangeShapeType="1"/>
          </p:cNvSpPr>
          <p:nvPr/>
        </p:nvSpPr>
        <p:spPr bwMode="auto">
          <a:xfrm>
            <a:off x="6934200" y="33528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4610" name="Text Box 34">
            <a:extLst>
              <a:ext uri="{FF2B5EF4-FFF2-40B4-BE49-F238E27FC236}">
                <a16:creationId xmlns:a16="http://schemas.microsoft.com/office/drawing/2014/main" id="{79AD4303-0C46-B04A-B513-D204E28F4B39}"/>
              </a:ext>
            </a:extLst>
          </p:cNvPr>
          <p:cNvSpPr txBox="1">
            <a:spLocks noChangeArrowheads="1"/>
          </p:cNvSpPr>
          <p:nvPr/>
        </p:nvSpPr>
        <p:spPr bwMode="auto">
          <a:xfrm>
            <a:off x="2362200" y="37338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|1,3,2|</a:t>
            </a:r>
          </a:p>
        </p:txBody>
      </p:sp>
      <p:sp>
        <p:nvSpPr>
          <p:cNvPr id="24611" name="Text Box 35">
            <a:extLst>
              <a:ext uri="{FF2B5EF4-FFF2-40B4-BE49-F238E27FC236}">
                <a16:creationId xmlns:a16="http://schemas.microsoft.com/office/drawing/2014/main" id="{53DB9C77-C153-3340-9625-0EDD1A9E4198}"/>
              </a:ext>
            </a:extLst>
          </p:cNvPr>
          <p:cNvSpPr txBox="1">
            <a:spLocks noChangeArrowheads="1"/>
          </p:cNvSpPr>
          <p:nvPr/>
        </p:nvSpPr>
        <p:spPr bwMode="auto">
          <a:xfrm>
            <a:off x="3276600" y="37338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|3,1,2|</a:t>
            </a:r>
          </a:p>
        </p:txBody>
      </p:sp>
      <p:sp>
        <p:nvSpPr>
          <p:cNvPr id="24612" name="Text Box 36">
            <a:extLst>
              <a:ext uri="{FF2B5EF4-FFF2-40B4-BE49-F238E27FC236}">
                <a16:creationId xmlns:a16="http://schemas.microsoft.com/office/drawing/2014/main" id="{ADCDEB1D-51A2-E845-BA46-D720C343986E}"/>
              </a:ext>
            </a:extLst>
          </p:cNvPr>
          <p:cNvSpPr txBox="1">
            <a:spLocks noChangeArrowheads="1"/>
          </p:cNvSpPr>
          <p:nvPr/>
        </p:nvSpPr>
        <p:spPr bwMode="auto">
          <a:xfrm>
            <a:off x="5638800" y="3814763"/>
            <a:ext cx="838200" cy="376237"/>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|2,3,1|</a:t>
            </a:r>
          </a:p>
        </p:txBody>
      </p:sp>
      <p:sp>
        <p:nvSpPr>
          <p:cNvPr id="24613" name="Text Box 37">
            <a:extLst>
              <a:ext uri="{FF2B5EF4-FFF2-40B4-BE49-F238E27FC236}">
                <a16:creationId xmlns:a16="http://schemas.microsoft.com/office/drawing/2014/main" id="{C63DF0BE-4B28-944A-928C-BCA7C77F9A47}"/>
              </a:ext>
            </a:extLst>
          </p:cNvPr>
          <p:cNvSpPr txBox="1">
            <a:spLocks noChangeArrowheads="1"/>
          </p:cNvSpPr>
          <p:nvPr/>
        </p:nvSpPr>
        <p:spPr bwMode="auto">
          <a:xfrm>
            <a:off x="6934200" y="3814763"/>
            <a:ext cx="838200" cy="376237"/>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|3,2,1|</a:t>
            </a:r>
          </a:p>
        </p:txBody>
      </p:sp>
      <p:sp>
        <p:nvSpPr>
          <p:cNvPr id="24614" name="Text Box 38">
            <a:extLst>
              <a:ext uri="{FF2B5EF4-FFF2-40B4-BE49-F238E27FC236}">
                <a16:creationId xmlns:a16="http://schemas.microsoft.com/office/drawing/2014/main" id="{0DA5F05E-4CAF-E645-B5A6-42B5E55DA208}"/>
              </a:ext>
            </a:extLst>
          </p:cNvPr>
          <p:cNvSpPr txBox="1">
            <a:spLocks noChangeArrowheads="1"/>
          </p:cNvSpPr>
          <p:nvPr/>
        </p:nvSpPr>
        <p:spPr bwMode="auto">
          <a:xfrm>
            <a:off x="4572000" y="28194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|2,1,3|</a:t>
            </a:r>
          </a:p>
        </p:txBody>
      </p:sp>
      <p:sp>
        <p:nvSpPr>
          <p:cNvPr id="24615" name="Text Box 39">
            <a:extLst>
              <a:ext uri="{FF2B5EF4-FFF2-40B4-BE49-F238E27FC236}">
                <a16:creationId xmlns:a16="http://schemas.microsoft.com/office/drawing/2014/main" id="{397808DE-D108-7C47-9D9C-7BF4B94521B4}"/>
              </a:ext>
            </a:extLst>
          </p:cNvPr>
          <p:cNvSpPr txBox="1">
            <a:spLocks noChangeArrowheads="1"/>
          </p:cNvSpPr>
          <p:nvPr/>
        </p:nvSpPr>
        <p:spPr bwMode="auto">
          <a:xfrm>
            <a:off x="3352800" y="5029200"/>
            <a:ext cx="1600200" cy="5191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800">
                <a:latin typeface="Arial" charset="0"/>
                <a:ea typeface="ＭＳ Ｐゴシック" charset="0"/>
              </a:rPr>
              <a:t>[</a:t>
            </a:r>
            <a:r>
              <a:rPr lang="en-US" sz="2800">
                <a:solidFill>
                  <a:srgbClr val="FF0000"/>
                </a:solidFill>
                <a:latin typeface="Arial" charset="0"/>
                <a:ea typeface="ＭＳ Ｐゴシック" charset="0"/>
              </a:rPr>
              <a:t>12</a:t>
            </a:r>
            <a:r>
              <a:rPr lang="en-US" sz="2800">
                <a:latin typeface="Arial" charset="0"/>
                <a:ea typeface="ＭＳ Ｐゴシック" charset="0"/>
              </a:rPr>
              <a:t>, 7, </a:t>
            </a:r>
            <a:r>
              <a:rPr lang="en-US" sz="2800">
                <a:solidFill>
                  <a:srgbClr val="FF0000"/>
                </a:solidFill>
                <a:latin typeface="Arial" charset="0"/>
                <a:ea typeface="ＭＳ Ｐゴシック" charset="0"/>
              </a:rPr>
              <a:t>3</a:t>
            </a:r>
            <a:r>
              <a:rPr lang="en-US" sz="2800">
                <a:latin typeface="Arial" charset="0"/>
                <a:ea typeface="ＭＳ Ｐゴシック" charset="0"/>
              </a:rPr>
              <a:t>]</a:t>
            </a:r>
          </a:p>
        </p:txBody>
      </p:sp>
      <p:sp>
        <p:nvSpPr>
          <p:cNvPr id="24616" name="Text Box 40">
            <a:extLst>
              <a:ext uri="{FF2B5EF4-FFF2-40B4-BE49-F238E27FC236}">
                <a16:creationId xmlns:a16="http://schemas.microsoft.com/office/drawing/2014/main" id="{51F97DCE-D0FD-0E4C-BE86-6B32B55DD32E}"/>
              </a:ext>
            </a:extLst>
          </p:cNvPr>
          <p:cNvSpPr txBox="1">
            <a:spLocks noChangeArrowheads="1"/>
          </p:cNvSpPr>
          <p:nvPr/>
        </p:nvSpPr>
        <p:spPr bwMode="auto">
          <a:xfrm>
            <a:off x="2895600" y="5867400"/>
            <a:ext cx="2743200" cy="3968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2000"/>
              <a:t>Is 12 </a:t>
            </a:r>
            <a:r>
              <a:rPr lang="en-US" altLang="en-US" sz="2000">
                <a:cs typeface="Arial" panose="020B0604020202020204" pitchFamily="34" charset="0"/>
              </a:rPr>
              <a:t>≤ 3 or is </a:t>
            </a:r>
            <a:r>
              <a:rPr lang="en-US" altLang="en-US" sz="2000">
                <a:solidFill>
                  <a:srgbClr val="FF0000"/>
                </a:solidFill>
                <a:cs typeface="Arial" panose="020B0604020202020204" pitchFamily="34" charset="0"/>
              </a:rPr>
              <a:t>12 &gt; 3</a:t>
            </a:r>
            <a:r>
              <a:rPr lang="en-US" altLang="en-US" sz="2000">
                <a:cs typeface="Arial" panose="020B0604020202020204" pitchFamily="34" charset="0"/>
              </a:rPr>
              <a:t>?</a:t>
            </a:r>
          </a:p>
        </p:txBody>
      </p:sp>
    </p:spTree>
    <p:extLst>
      <p:ext uri="{BB962C8B-B14F-4D97-AF65-F5344CB8AC3E}">
        <p14:creationId xmlns:p14="http://schemas.microsoft.com/office/powerpoint/2010/main" val="4260797356"/>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9C7E31FA-3629-AE45-AB3F-BD3262F7BC60}"/>
              </a:ext>
            </a:extLst>
          </p:cNvPr>
          <p:cNvSpPr>
            <a:spLocks noGrp="1" noChangeArrowheads="1"/>
          </p:cNvSpPr>
          <p:nvPr>
            <p:ph type="title"/>
          </p:nvPr>
        </p:nvSpPr>
        <p:spPr>
          <a:xfrm>
            <a:off x="457200" y="122238"/>
            <a:ext cx="7543800" cy="715962"/>
          </a:xfrm>
        </p:spPr>
        <p:txBody>
          <a:bodyPr/>
          <a:lstStyle/>
          <a:p>
            <a:pPr eaLnBrk="1" hangingPunct="1">
              <a:defRPr/>
            </a:pPr>
            <a:r>
              <a:rPr lang="en-US">
                <a:cs typeface="+mj-cs"/>
              </a:rPr>
              <a:t>A decision tree model</a:t>
            </a:r>
          </a:p>
        </p:txBody>
      </p:sp>
      <p:sp>
        <p:nvSpPr>
          <p:cNvPr id="25603" name="Text Box 3">
            <a:extLst>
              <a:ext uri="{FF2B5EF4-FFF2-40B4-BE49-F238E27FC236}">
                <a16:creationId xmlns:a16="http://schemas.microsoft.com/office/drawing/2014/main" id="{3FF4C27D-AF70-844F-886D-070EEEC84A14}"/>
              </a:ext>
            </a:extLst>
          </p:cNvPr>
          <p:cNvSpPr txBox="1">
            <a:spLocks noChangeArrowheads="1"/>
          </p:cNvSpPr>
          <p:nvPr/>
        </p:nvSpPr>
        <p:spPr bwMode="auto">
          <a:xfrm>
            <a:off x="3810000" y="12954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a:t>
            </a:r>
          </a:p>
        </p:txBody>
      </p:sp>
      <p:sp>
        <p:nvSpPr>
          <p:cNvPr id="25604" name="Oval 4">
            <a:extLst>
              <a:ext uri="{FF2B5EF4-FFF2-40B4-BE49-F238E27FC236}">
                <a16:creationId xmlns:a16="http://schemas.microsoft.com/office/drawing/2014/main" id="{FF849CF3-17CE-0E4B-B286-C2E0737AA1C8}"/>
              </a:ext>
            </a:extLst>
          </p:cNvPr>
          <p:cNvSpPr>
            <a:spLocks noChangeArrowheads="1"/>
          </p:cNvSpPr>
          <p:nvPr/>
        </p:nvSpPr>
        <p:spPr bwMode="auto">
          <a:xfrm>
            <a:off x="3733800" y="1219200"/>
            <a:ext cx="685800" cy="533400"/>
          </a:xfrm>
          <a:prstGeom prst="ellipse">
            <a:avLst/>
          </a:prstGeom>
          <a:noFill/>
          <a:ln w="28575">
            <a:solidFill>
              <a:srgbClr val="0000FF"/>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5605" name="Line 5">
            <a:extLst>
              <a:ext uri="{FF2B5EF4-FFF2-40B4-BE49-F238E27FC236}">
                <a16:creationId xmlns:a16="http://schemas.microsoft.com/office/drawing/2014/main" id="{767EE51F-1369-8F4B-A19A-383AA7E9231B}"/>
              </a:ext>
            </a:extLst>
          </p:cNvPr>
          <p:cNvSpPr>
            <a:spLocks noChangeShapeType="1"/>
          </p:cNvSpPr>
          <p:nvPr/>
        </p:nvSpPr>
        <p:spPr bwMode="auto">
          <a:xfrm flipH="1">
            <a:off x="2667000" y="1600200"/>
            <a:ext cx="1066800" cy="5334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5606" name="Text Box 6">
            <a:extLst>
              <a:ext uri="{FF2B5EF4-FFF2-40B4-BE49-F238E27FC236}">
                <a16:creationId xmlns:a16="http://schemas.microsoft.com/office/drawing/2014/main" id="{40778B2C-9EB8-9341-ABC8-A28FD71E3C68}"/>
              </a:ext>
            </a:extLst>
          </p:cNvPr>
          <p:cNvSpPr txBox="1">
            <a:spLocks noChangeArrowheads="1"/>
          </p:cNvSpPr>
          <p:nvPr/>
        </p:nvSpPr>
        <p:spPr bwMode="auto">
          <a:xfrm>
            <a:off x="3200400" y="14620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5607" name="Text Box 7">
            <a:extLst>
              <a:ext uri="{FF2B5EF4-FFF2-40B4-BE49-F238E27FC236}">
                <a16:creationId xmlns:a16="http://schemas.microsoft.com/office/drawing/2014/main" id="{08311975-B01C-E345-83B0-A79C5D2A34CD}"/>
              </a:ext>
            </a:extLst>
          </p:cNvPr>
          <p:cNvSpPr txBox="1">
            <a:spLocks noChangeArrowheads="1"/>
          </p:cNvSpPr>
          <p:nvPr/>
        </p:nvSpPr>
        <p:spPr bwMode="auto">
          <a:xfrm>
            <a:off x="4572000" y="14620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5608" name="Line 8">
            <a:extLst>
              <a:ext uri="{FF2B5EF4-FFF2-40B4-BE49-F238E27FC236}">
                <a16:creationId xmlns:a16="http://schemas.microsoft.com/office/drawing/2014/main" id="{BE6927B2-8DF5-474C-B022-2E61AD0E98E4}"/>
              </a:ext>
            </a:extLst>
          </p:cNvPr>
          <p:cNvSpPr>
            <a:spLocks noChangeShapeType="1"/>
          </p:cNvSpPr>
          <p:nvPr/>
        </p:nvSpPr>
        <p:spPr bwMode="auto">
          <a:xfrm>
            <a:off x="4419600" y="1600200"/>
            <a:ext cx="990600" cy="533400"/>
          </a:xfrm>
          <a:prstGeom prst="line">
            <a:avLst/>
          </a:prstGeom>
          <a:noFill/>
          <a:ln w="28575">
            <a:solidFill>
              <a:srgbClr val="0000FF"/>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5609" name="Text Box 9">
            <a:extLst>
              <a:ext uri="{FF2B5EF4-FFF2-40B4-BE49-F238E27FC236}">
                <a16:creationId xmlns:a16="http://schemas.microsoft.com/office/drawing/2014/main" id="{EDE689F6-E3E3-DF4C-9284-9CA43F04FDDA}"/>
              </a:ext>
            </a:extLst>
          </p:cNvPr>
          <p:cNvSpPr txBox="1">
            <a:spLocks noChangeArrowheads="1"/>
          </p:cNvSpPr>
          <p:nvPr/>
        </p:nvSpPr>
        <p:spPr bwMode="auto">
          <a:xfrm>
            <a:off x="2286000" y="22098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25610" name="Oval 10">
            <a:extLst>
              <a:ext uri="{FF2B5EF4-FFF2-40B4-BE49-F238E27FC236}">
                <a16:creationId xmlns:a16="http://schemas.microsoft.com/office/drawing/2014/main" id="{89647D4E-AC81-E745-9625-A1744AC50C6D}"/>
              </a:ext>
            </a:extLst>
          </p:cNvPr>
          <p:cNvSpPr>
            <a:spLocks noChangeArrowheads="1"/>
          </p:cNvSpPr>
          <p:nvPr/>
        </p:nvSpPr>
        <p:spPr bwMode="auto">
          <a:xfrm>
            <a:off x="2209800" y="21336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5611" name="Line 11">
            <a:extLst>
              <a:ext uri="{FF2B5EF4-FFF2-40B4-BE49-F238E27FC236}">
                <a16:creationId xmlns:a16="http://schemas.microsoft.com/office/drawing/2014/main" id="{CA1AC2BB-3ADC-FD42-9968-867EFEA20B52}"/>
              </a:ext>
            </a:extLst>
          </p:cNvPr>
          <p:cNvSpPr>
            <a:spLocks noChangeShapeType="1"/>
          </p:cNvSpPr>
          <p:nvPr/>
        </p:nvSpPr>
        <p:spPr bwMode="auto">
          <a:xfrm flipH="1">
            <a:off x="1524000" y="2514600"/>
            <a:ext cx="685800" cy="5334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5612" name="Text Box 12">
            <a:extLst>
              <a:ext uri="{FF2B5EF4-FFF2-40B4-BE49-F238E27FC236}">
                <a16:creationId xmlns:a16="http://schemas.microsoft.com/office/drawing/2014/main" id="{2972525B-7868-DC48-ABDD-34C08947F4B2}"/>
              </a:ext>
            </a:extLst>
          </p:cNvPr>
          <p:cNvSpPr txBox="1">
            <a:spLocks noChangeArrowheads="1"/>
          </p:cNvSpPr>
          <p:nvPr/>
        </p:nvSpPr>
        <p:spPr bwMode="auto">
          <a:xfrm>
            <a:off x="1676400" y="23764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5613" name="Text Box 13">
            <a:extLst>
              <a:ext uri="{FF2B5EF4-FFF2-40B4-BE49-F238E27FC236}">
                <a16:creationId xmlns:a16="http://schemas.microsoft.com/office/drawing/2014/main" id="{5DD01F66-6C99-C74F-BF24-173B9A671A5B}"/>
              </a:ext>
            </a:extLst>
          </p:cNvPr>
          <p:cNvSpPr txBox="1">
            <a:spLocks noChangeArrowheads="1"/>
          </p:cNvSpPr>
          <p:nvPr/>
        </p:nvSpPr>
        <p:spPr bwMode="auto">
          <a:xfrm>
            <a:off x="3048000" y="23764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5614" name="Line 14">
            <a:extLst>
              <a:ext uri="{FF2B5EF4-FFF2-40B4-BE49-F238E27FC236}">
                <a16:creationId xmlns:a16="http://schemas.microsoft.com/office/drawing/2014/main" id="{9373ECF0-1F83-AB46-AFC0-E5B81AB6AB06}"/>
              </a:ext>
            </a:extLst>
          </p:cNvPr>
          <p:cNvSpPr>
            <a:spLocks noChangeShapeType="1"/>
          </p:cNvSpPr>
          <p:nvPr/>
        </p:nvSpPr>
        <p:spPr bwMode="auto">
          <a:xfrm>
            <a:off x="2895600" y="2514600"/>
            <a:ext cx="381000" cy="3048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5615" name="Text Box 15">
            <a:extLst>
              <a:ext uri="{FF2B5EF4-FFF2-40B4-BE49-F238E27FC236}">
                <a16:creationId xmlns:a16="http://schemas.microsoft.com/office/drawing/2014/main" id="{ED740E48-02C5-4541-BE2E-21546BD20F52}"/>
              </a:ext>
            </a:extLst>
          </p:cNvPr>
          <p:cNvSpPr txBox="1">
            <a:spLocks noChangeArrowheads="1"/>
          </p:cNvSpPr>
          <p:nvPr/>
        </p:nvSpPr>
        <p:spPr bwMode="auto">
          <a:xfrm>
            <a:off x="5410200" y="21336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25616" name="Oval 16">
            <a:extLst>
              <a:ext uri="{FF2B5EF4-FFF2-40B4-BE49-F238E27FC236}">
                <a16:creationId xmlns:a16="http://schemas.microsoft.com/office/drawing/2014/main" id="{55294082-162F-FE40-9275-6B8BEC3F1E62}"/>
              </a:ext>
            </a:extLst>
          </p:cNvPr>
          <p:cNvSpPr>
            <a:spLocks noChangeArrowheads="1"/>
          </p:cNvSpPr>
          <p:nvPr/>
        </p:nvSpPr>
        <p:spPr bwMode="auto">
          <a:xfrm>
            <a:off x="5334000" y="2057400"/>
            <a:ext cx="685800" cy="533400"/>
          </a:xfrm>
          <a:prstGeom prst="ellipse">
            <a:avLst/>
          </a:prstGeom>
          <a:noFill/>
          <a:ln w="28575">
            <a:solidFill>
              <a:srgbClr val="FF0000"/>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5617" name="Line 17">
            <a:extLst>
              <a:ext uri="{FF2B5EF4-FFF2-40B4-BE49-F238E27FC236}">
                <a16:creationId xmlns:a16="http://schemas.microsoft.com/office/drawing/2014/main" id="{B99CD708-B770-6E4A-9151-871241D4C100}"/>
              </a:ext>
            </a:extLst>
          </p:cNvPr>
          <p:cNvSpPr>
            <a:spLocks noChangeShapeType="1"/>
          </p:cNvSpPr>
          <p:nvPr/>
        </p:nvSpPr>
        <p:spPr bwMode="auto">
          <a:xfrm flipH="1">
            <a:off x="4953000" y="2438400"/>
            <a:ext cx="381000" cy="3810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5618" name="Text Box 18">
            <a:extLst>
              <a:ext uri="{FF2B5EF4-FFF2-40B4-BE49-F238E27FC236}">
                <a16:creationId xmlns:a16="http://schemas.microsoft.com/office/drawing/2014/main" id="{DB187CE9-56AC-9B41-8D8D-9986438B653D}"/>
              </a:ext>
            </a:extLst>
          </p:cNvPr>
          <p:cNvSpPr txBox="1">
            <a:spLocks noChangeArrowheads="1"/>
          </p:cNvSpPr>
          <p:nvPr/>
        </p:nvSpPr>
        <p:spPr bwMode="auto">
          <a:xfrm>
            <a:off x="4876800" y="23002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5619" name="Text Box 19">
            <a:extLst>
              <a:ext uri="{FF2B5EF4-FFF2-40B4-BE49-F238E27FC236}">
                <a16:creationId xmlns:a16="http://schemas.microsoft.com/office/drawing/2014/main" id="{53539989-9B80-5845-B18F-23FB8AD92BB8}"/>
              </a:ext>
            </a:extLst>
          </p:cNvPr>
          <p:cNvSpPr txBox="1">
            <a:spLocks noChangeArrowheads="1"/>
          </p:cNvSpPr>
          <p:nvPr/>
        </p:nvSpPr>
        <p:spPr bwMode="auto">
          <a:xfrm>
            <a:off x="6172200" y="23002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5620" name="Line 20">
            <a:extLst>
              <a:ext uri="{FF2B5EF4-FFF2-40B4-BE49-F238E27FC236}">
                <a16:creationId xmlns:a16="http://schemas.microsoft.com/office/drawing/2014/main" id="{B4F92C78-1AF4-684A-8DB2-7F1A4840FFA7}"/>
              </a:ext>
            </a:extLst>
          </p:cNvPr>
          <p:cNvSpPr>
            <a:spLocks noChangeShapeType="1"/>
          </p:cNvSpPr>
          <p:nvPr/>
        </p:nvSpPr>
        <p:spPr bwMode="auto">
          <a:xfrm>
            <a:off x="6019800" y="2438400"/>
            <a:ext cx="609600" cy="457200"/>
          </a:xfrm>
          <a:prstGeom prst="line">
            <a:avLst/>
          </a:prstGeom>
          <a:noFill/>
          <a:ln w="28575">
            <a:solidFill>
              <a:srgbClr val="FF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5621" name="Text Box 21">
            <a:extLst>
              <a:ext uri="{FF2B5EF4-FFF2-40B4-BE49-F238E27FC236}">
                <a16:creationId xmlns:a16="http://schemas.microsoft.com/office/drawing/2014/main" id="{E0616B66-C983-E54A-8EB3-97369368CC3C}"/>
              </a:ext>
            </a:extLst>
          </p:cNvPr>
          <p:cNvSpPr txBox="1">
            <a:spLocks noChangeArrowheads="1"/>
          </p:cNvSpPr>
          <p:nvPr/>
        </p:nvSpPr>
        <p:spPr bwMode="auto">
          <a:xfrm>
            <a:off x="990600" y="30480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|1,2,3|</a:t>
            </a:r>
          </a:p>
        </p:txBody>
      </p:sp>
      <p:sp>
        <p:nvSpPr>
          <p:cNvPr id="25622" name="Text Box 22">
            <a:extLst>
              <a:ext uri="{FF2B5EF4-FFF2-40B4-BE49-F238E27FC236}">
                <a16:creationId xmlns:a16="http://schemas.microsoft.com/office/drawing/2014/main" id="{EA53DF86-D892-FE41-BAB4-51CEE3856DA6}"/>
              </a:ext>
            </a:extLst>
          </p:cNvPr>
          <p:cNvSpPr txBox="1">
            <a:spLocks noChangeArrowheads="1"/>
          </p:cNvSpPr>
          <p:nvPr/>
        </p:nvSpPr>
        <p:spPr bwMode="auto">
          <a:xfrm>
            <a:off x="3048000" y="28956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25623" name="Oval 23">
            <a:extLst>
              <a:ext uri="{FF2B5EF4-FFF2-40B4-BE49-F238E27FC236}">
                <a16:creationId xmlns:a16="http://schemas.microsoft.com/office/drawing/2014/main" id="{E7FC42E7-A90A-B948-8018-E392E562904D}"/>
              </a:ext>
            </a:extLst>
          </p:cNvPr>
          <p:cNvSpPr>
            <a:spLocks noChangeArrowheads="1"/>
          </p:cNvSpPr>
          <p:nvPr/>
        </p:nvSpPr>
        <p:spPr bwMode="auto">
          <a:xfrm>
            <a:off x="2971800" y="28194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5624" name="Line 24">
            <a:extLst>
              <a:ext uri="{FF2B5EF4-FFF2-40B4-BE49-F238E27FC236}">
                <a16:creationId xmlns:a16="http://schemas.microsoft.com/office/drawing/2014/main" id="{32262ED1-2BD0-3248-90B3-E27BDD7C085F}"/>
              </a:ext>
            </a:extLst>
          </p:cNvPr>
          <p:cNvSpPr>
            <a:spLocks noChangeShapeType="1"/>
          </p:cNvSpPr>
          <p:nvPr/>
        </p:nvSpPr>
        <p:spPr bwMode="auto">
          <a:xfrm flipH="1">
            <a:off x="2819400" y="32766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5625" name="Text Box 25">
            <a:extLst>
              <a:ext uri="{FF2B5EF4-FFF2-40B4-BE49-F238E27FC236}">
                <a16:creationId xmlns:a16="http://schemas.microsoft.com/office/drawing/2014/main" id="{0AF5E4A3-FE31-554D-86E8-9802FEE54D17}"/>
              </a:ext>
            </a:extLst>
          </p:cNvPr>
          <p:cNvSpPr txBox="1">
            <a:spLocks noChangeArrowheads="1"/>
          </p:cNvSpPr>
          <p:nvPr/>
        </p:nvSpPr>
        <p:spPr bwMode="auto">
          <a:xfrm>
            <a:off x="2590800" y="3200400"/>
            <a:ext cx="3810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5626" name="Text Box 26">
            <a:extLst>
              <a:ext uri="{FF2B5EF4-FFF2-40B4-BE49-F238E27FC236}">
                <a16:creationId xmlns:a16="http://schemas.microsoft.com/office/drawing/2014/main" id="{47E77BCB-CD2A-874C-A613-CCCB5BB38E82}"/>
              </a:ext>
            </a:extLst>
          </p:cNvPr>
          <p:cNvSpPr txBox="1">
            <a:spLocks noChangeArrowheads="1"/>
          </p:cNvSpPr>
          <p:nvPr/>
        </p:nvSpPr>
        <p:spPr bwMode="auto">
          <a:xfrm>
            <a:off x="3657600" y="32146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5627" name="Line 27">
            <a:extLst>
              <a:ext uri="{FF2B5EF4-FFF2-40B4-BE49-F238E27FC236}">
                <a16:creationId xmlns:a16="http://schemas.microsoft.com/office/drawing/2014/main" id="{DE91F905-8C60-0E49-AA7F-2B8889014355}"/>
              </a:ext>
            </a:extLst>
          </p:cNvPr>
          <p:cNvSpPr>
            <a:spLocks noChangeShapeType="1"/>
          </p:cNvSpPr>
          <p:nvPr/>
        </p:nvSpPr>
        <p:spPr bwMode="auto">
          <a:xfrm>
            <a:off x="3581400" y="32766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5628" name="Text Box 28">
            <a:extLst>
              <a:ext uri="{FF2B5EF4-FFF2-40B4-BE49-F238E27FC236}">
                <a16:creationId xmlns:a16="http://schemas.microsoft.com/office/drawing/2014/main" id="{C44AD605-B1D7-B848-A4B3-EA218A721A54}"/>
              </a:ext>
            </a:extLst>
          </p:cNvPr>
          <p:cNvSpPr txBox="1">
            <a:spLocks noChangeArrowheads="1"/>
          </p:cNvSpPr>
          <p:nvPr/>
        </p:nvSpPr>
        <p:spPr bwMode="auto">
          <a:xfrm>
            <a:off x="6400800" y="29718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25629" name="Oval 29">
            <a:extLst>
              <a:ext uri="{FF2B5EF4-FFF2-40B4-BE49-F238E27FC236}">
                <a16:creationId xmlns:a16="http://schemas.microsoft.com/office/drawing/2014/main" id="{15195DB9-B8B8-E44B-B656-0C11F15FC7FD}"/>
              </a:ext>
            </a:extLst>
          </p:cNvPr>
          <p:cNvSpPr>
            <a:spLocks noChangeArrowheads="1"/>
          </p:cNvSpPr>
          <p:nvPr/>
        </p:nvSpPr>
        <p:spPr bwMode="auto">
          <a:xfrm>
            <a:off x="6324600" y="28956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5630" name="Line 30">
            <a:extLst>
              <a:ext uri="{FF2B5EF4-FFF2-40B4-BE49-F238E27FC236}">
                <a16:creationId xmlns:a16="http://schemas.microsoft.com/office/drawing/2014/main" id="{54FE778A-CA0A-CB44-8B68-1608CC1288D0}"/>
              </a:ext>
            </a:extLst>
          </p:cNvPr>
          <p:cNvSpPr>
            <a:spLocks noChangeShapeType="1"/>
          </p:cNvSpPr>
          <p:nvPr/>
        </p:nvSpPr>
        <p:spPr bwMode="auto">
          <a:xfrm flipH="1">
            <a:off x="6172200" y="33528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5631" name="Text Box 31">
            <a:extLst>
              <a:ext uri="{FF2B5EF4-FFF2-40B4-BE49-F238E27FC236}">
                <a16:creationId xmlns:a16="http://schemas.microsoft.com/office/drawing/2014/main" id="{A9999AF4-35B1-2C49-B2D4-205F9CB1BDB6}"/>
              </a:ext>
            </a:extLst>
          </p:cNvPr>
          <p:cNvSpPr txBox="1">
            <a:spLocks noChangeArrowheads="1"/>
          </p:cNvSpPr>
          <p:nvPr/>
        </p:nvSpPr>
        <p:spPr bwMode="auto">
          <a:xfrm>
            <a:off x="5943600" y="3276600"/>
            <a:ext cx="3810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5632" name="Text Box 32">
            <a:extLst>
              <a:ext uri="{FF2B5EF4-FFF2-40B4-BE49-F238E27FC236}">
                <a16:creationId xmlns:a16="http://schemas.microsoft.com/office/drawing/2014/main" id="{1A7A92F1-854F-2B46-9FA1-A41677CFCB9C}"/>
              </a:ext>
            </a:extLst>
          </p:cNvPr>
          <p:cNvSpPr txBox="1">
            <a:spLocks noChangeArrowheads="1"/>
          </p:cNvSpPr>
          <p:nvPr/>
        </p:nvSpPr>
        <p:spPr bwMode="auto">
          <a:xfrm>
            <a:off x="7010400" y="32908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5633" name="Line 33">
            <a:extLst>
              <a:ext uri="{FF2B5EF4-FFF2-40B4-BE49-F238E27FC236}">
                <a16:creationId xmlns:a16="http://schemas.microsoft.com/office/drawing/2014/main" id="{8324D189-14C7-0F4F-82EF-8F023A7F5EBC}"/>
              </a:ext>
            </a:extLst>
          </p:cNvPr>
          <p:cNvSpPr>
            <a:spLocks noChangeShapeType="1"/>
          </p:cNvSpPr>
          <p:nvPr/>
        </p:nvSpPr>
        <p:spPr bwMode="auto">
          <a:xfrm>
            <a:off x="6934200" y="33528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5634" name="Text Box 34">
            <a:extLst>
              <a:ext uri="{FF2B5EF4-FFF2-40B4-BE49-F238E27FC236}">
                <a16:creationId xmlns:a16="http://schemas.microsoft.com/office/drawing/2014/main" id="{FDC51CD1-DE31-E447-AAA7-6EF098820234}"/>
              </a:ext>
            </a:extLst>
          </p:cNvPr>
          <p:cNvSpPr txBox="1">
            <a:spLocks noChangeArrowheads="1"/>
          </p:cNvSpPr>
          <p:nvPr/>
        </p:nvSpPr>
        <p:spPr bwMode="auto">
          <a:xfrm>
            <a:off x="2362200" y="37338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|1,3,2|</a:t>
            </a:r>
          </a:p>
        </p:txBody>
      </p:sp>
      <p:sp>
        <p:nvSpPr>
          <p:cNvPr id="25635" name="Text Box 35">
            <a:extLst>
              <a:ext uri="{FF2B5EF4-FFF2-40B4-BE49-F238E27FC236}">
                <a16:creationId xmlns:a16="http://schemas.microsoft.com/office/drawing/2014/main" id="{4EA47A88-E0CE-3844-BADE-E70425D21977}"/>
              </a:ext>
            </a:extLst>
          </p:cNvPr>
          <p:cNvSpPr txBox="1">
            <a:spLocks noChangeArrowheads="1"/>
          </p:cNvSpPr>
          <p:nvPr/>
        </p:nvSpPr>
        <p:spPr bwMode="auto">
          <a:xfrm>
            <a:off x="3276600" y="37338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|3,1,2|</a:t>
            </a:r>
          </a:p>
        </p:txBody>
      </p:sp>
      <p:sp>
        <p:nvSpPr>
          <p:cNvPr id="25636" name="Text Box 36">
            <a:extLst>
              <a:ext uri="{FF2B5EF4-FFF2-40B4-BE49-F238E27FC236}">
                <a16:creationId xmlns:a16="http://schemas.microsoft.com/office/drawing/2014/main" id="{418EB1B6-2E92-C445-A407-B1ADEC3C6806}"/>
              </a:ext>
            </a:extLst>
          </p:cNvPr>
          <p:cNvSpPr txBox="1">
            <a:spLocks noChangeArrowheads="1"/>
          </p:cNvSpPr>
          <p:nvPr/>
        </p:nvSpPr>
        <p:spPr bwMode="auto">
          <a:xfrm>
            <a:off x="5638800" y="3814763"/>
            <a:ext cx="838200" cy="376237"/>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|2,3,1|</a:t>
            </a:r>
          </a:p>
        </p:txBody>
      </p:sp>
      <p:sp>
        <p:nvSpPr>
          <p:cNvPr id="25637" name="Text Box 37">
            <a:extLst>
              <a:ext uri="{FF2B5EF4-FFF2-40B4-BE49-F238E27FC236}">
                <a16:creationId xmlns:a16="http://schemas.microsoft.com/office/drawing/2014/main" id="{E3660914-F422-7040-B838-34CB70E73B9F}"/>
              </a:ext>
            </a:extLst>
          </p:cNvPr>
          <p:cNvSpPr txBox="1">
            <a:spLocks noChangeArrowheads="1"/>
          </p:cNvSpPr>
          <p:nvPr/>
        </p:nvSpPr>
        <p:spPr bwMode="auto">
          <a:xfrm>
            <a:off x="6934200" y="3814763"/>
            <a:ext cx="838200" cy="376237"/>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|3,2,1|</a:t>
            </a:r>
          </a:p>
        </p:txBody>
      </p:sp>
      <p:sp>
        <p:nvSpPr>
          <p:cNvPr id="25638" name="Text Box 38">
            <a:extLst>
              <a:ext uri="{FF2B5EF4-FFF2-40B4-BE49-F238E27FC236}">
                <a16:creationId xmlns:a16="http://schemas.microsoft.com/office/drawing/2014/main" id="{35C06EB1-ADE7-6D49-BA59-2DAB6C68F03C}"/>
              </a:ext>
            </a:extLst>
          </p:cNvPr>
          <p:cNvSpPr txBox="1">
            <a:spLocks noChangeArrowheads="1"/>
          </p:cNvSpPr>
          <p:nvPr/>
        </p:nvSpPr>
        <p:spPr bwMode="auto">
          <a:xfrm>
            <a:off x="4572000" y="28194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|2,1,3|</a:t>
            </a:r>
          </a:p>
        </p:txBody>
      </p:sp>
      <p:sp>
        <p:nvSpPr>
          <p:cNvPr id="25639" name="Text Box 39">
            <a:extLst>
              <a:ext uri="{FF2B5EF4-FFF2-40B4-BE49-F238E27FC236}">
                <a16:creationId xmlns:a16="http://schemas.microsoft.com/office/drawing/2014/main" id="{B794ACED-BC77-C840-8964-FE5A95F4DF30}"/>
              </a:ext>
            </a:extLst>
          </p:cNvPr>
          <p:cNvSpPr txBox="1">
            <a:spLocks noChangeArrowheads="1"/>
          </p:cNvSpPr>
          <p:nvPr/>
        </p:nvSpPr>
        <p:spPr bwMode="auto">
          <a:xfrm>
            <a:off x="3352800" y="5029200"/>
            <a:ext cx="1600200" cy="5191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800">
                <a:latin typeface="Arial" charset="0"/>
                <a:ea typeface="ＭＳ Ｐゴシック" charset="0"/>
              </a:rPr>
              <a:t>[</a:t>
            </a:r>
            <a:r>
              <a:rPr lang="en-US" sz="2800">
                <a:solidFill>
                  <a:srgbClr val="FF0000"/>
                </a:solidFill>
                <a:latin typeface="Arial" charset="0"/>
                <a:ea typeface="ＭＳ Ｐゴシック" charset="0"/>
              </a:rPr>
              <a:t>12</a:t>
            </a:r>
            <a:r>
              <a:rPr lang="en-US" sz="2800">
                <a:latin typeface="Arial" charset="0"/>
                <a:ea typeface="ＭＳ Ｐゴシック" charset="0"/>
              </a:rPr>
              <a:t>, 7, </a:t>
            </a:r>
            <a:r>
              <a:rPr lang="en-US" sz="2800">
                <a:solidFill>
                  <a:srgbClr val="FF0000"/>
                </a:solidFill>
                <a:latin typeface="Arial" charset="0"/>
                <a:ea typeface="ＭＳ Ｐゴシック" charset="0"/>
              </a:rPr>
              <a:t>3</a:t>
            </a:r>
            <a:r>
              <a:rPr lang="en-US" sz="2800">
                <a:latin typeface="Arial" charset="0"/>
                <a:ea typeface="ＭＳ Ｐゴシック" charset="0"/>
              </a:rPr>
              <a:t>]</a:t>
            </a:r>
          </a:p>
        </p:txBody>
      </p:sp>
      <p:sp>
        <p:nvSpPr>
          <p:cNvPr id="25640" name="Text Box 40">
            <a:extLst>
              <a:ext uri="{FF2B5EF4-FFF2-40B4-BE49-F238E27FC236}">
                <a16:creationId xmlns:a16="http://schemas.microsoft.com/office/drawing/2014/main" id="{449015AE-8404-FD4F-B1E5-830F642D1C96}"/>
              </a:ext>
            </a:extLst>
          </p:cNvPr>
          <p:cNvSpPr txBox="1">
            <a:spLocks noChangeArrowheads="1"/>
          </p:cNvSpPr>
          <p:nvPr/>
        </p:nvSpPr>
        <p:spPr bwMode="auto">
          <a:xfrm>
            <a:off x="2895600" y="5867400"/>
            <a:ext cx="2743200" cy="3968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2000"/>
              <a:t>Is 12 </a:t>
            </a:r>
            <a:r>
              <a:rPr lang="en-US" altLang="en-US" sz="2000">
                <a:cs typeface="Arial" panose="020B0604020202020204" pitchFamily="34" charset="0"/>
              </a:rPr>
              <a:t>≤ 3 or is </a:t>
            </a:r>
            <a:r>
              <a:rPr lang="en-US" altLang="en-US" sz="2000">
                <a:solidFill>
                  <a:srgbClr val="FF0000"/>
                </a:solidFill>
                <a:cs typeface="Arial" panose="020B0604020202020204" pitchFamily="34" charset="0"/>
              </a:rPr>
              <a:t>12 &gt; 3</a:t>
            </a:r>
            <a:r>
              <a:rPr lang="en-US" altLang="en-US" sz="2000">
                <a:cs typeface="Arial" panose="020B0604020202020204" pitchFamily="34" charset="0"/>
              </a:rPr>
              <a:t>?</a:t>
            </a:r>
          </a:p>
        </p:txBody>
      </p:sp>
    </p:spTree>
    <p:extLst>
      <p:ext uri="{BB962C8B-B14F-4D97-AF65-F5344CB8AC3E}">
        <p14:creationId xmlns:p14="http://schemas.microsoft.com/office/powerpoint/2010/main" val="3883611938"/>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73F979BC-45D1-4C4F-8E0F-2D9057CC1CA4}"/>
              </a:ext>
            </a:extLst>
          </p:cNvPr>
          <p:cNvSpPr>
            <a:spLocks noGrp="1" noChangeArrowheads="1"/>
          </p:cNvSpPr>
          <p:nvPr>
            <p:ph type="title"/>
          </p:nvPr>
        </p:nvSpPr>
        <p:spPr>
          <a:xfrm>
            <a:off x="457200" y="122238"/>
            <a:ext cx="7543800" cy="715962"/>
          </a:xfrm>
        </p:spPr>
        <p:txBody>
          <a:bodyPr/>
          <a:lstStyle/>
          <a:p>
            <a:pPr eaLnBrk="1" hangingPunct="1">
              <a:defRPr/>
            </a:pPr>
            <a:r>
              <a:rPr lang="en-US">
                <a:cs typeface="+mj-cs"/>
              </a:rPr>
              <a:t>A decision tree model</a:t>
            </a:r>
          </a:p>
        </p:txBody>
      </p:sp>
      <p:sp>
        <p:nvSpPr>
          <p:cNvPr id="26627" name="Text Box 3">
            <a:extLst>
              <a:ext uri="{FF2B5EF4-FFF2-40B4-BE49-F238E27FC236}">
                <a16:creationId xmlns:a16="http://schemas.microsoft.com/office/drawing/2014/main" id="{75DF5C6A-CE83-2D48-8300-EBA71AC9D808}"/>
              </a:ext>
            </a:extLst>
          </p:cNvPr>
          <p:cNvSpPr txBox="1">
            <a:spLocks noChangeArrowheads="1"/>
          </p:cNvSpPr>
          <p:nvPr/>
        </p:nvSpPr>
        <p:spPr bwMode="auto">
          <a:xfrm>
            <a:off x="3810000" y="12954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a:t>
            </a:r>
          </a:p>
        </p:txBody>
      </p:sp>
      <p:sp>
        <p:nvSpPr>
          <p:cNvPr id="26628" name="Oval 4">
            <a:extLst>
              <a:ext uri="{FF2B5EF4-FFF2-40B4-BE49-F238E27FC236}">
                <a16:creationId xmlns:a16="http://schemas.microsoft.com/office/drawing/2014/main" id="{2F68F126-CF36-4C47-B5AB-970212396BE5}"/>
              </a:ext>
            </a:extLst>
          </p:cNvPr>
          <p:cNvSpPr>
            <a:spLocks noChangeArrowheads="1"/>
          </p:cNvSpPr>
          <p:nvPr/>
        </p:nvSpPr>
        <p:spPr bwMode="auto">
          <a:xfrm>
            <a:off x="3733800" y="1219200"/>
            <a:ext cx="685800" cy="533400"/>
          </a:xfrm>
          <a:prstGeom prst="ellipse">
            <a:avLst/>
          </a:prstGeom>
          <a:noFill/>
          <a:ln w="28575">
            <a:solidFill>
              <a:srgbClr val="0000FF"/>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6629" name="Line 5">
            <a:extLst>
              <a:ext uri="{FF2B5EF4-FFF2-40B4-BE49-F238E27FC236}">
                <a16:creationId xmlns:a16="http://schemas.microsoft.com/office/drawing/2014/main" id="{3C314346-528B-974F-B0C8-464C68F964D4}"/>
              </a:ext>
            </a:extLst>
          </p:cNvPr>
          <p:cNvSpPr>
            <a:spLocks noChangeShapeType="1"/>
          </p:cNvSpPr>
          <p:nvPr/>
        </p:nvSpPr>
        <p:spPr bwMode="auto">
          <a:xfrm flipH="1">
            <a:off x="2667000" y="1600200"/>
            <a:ext cx="1066800" cy="5334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6630" name="Text Box 6">
            <a:extLst>
              <a:ext uri="{FF2B5EF4-FFF2-40B4-BE49-F238E27FC236}">
                <a16:creationId xmlns:a16="http://schemas.microsoft.com/office/drawing/2014/main" id="{3FDF9ECD-925E-734F-9D57-F5C3FD379F0C}"/>
              </a:ext>
            </a:extLst>
          </p:cNvPr>
          <p:cNvSpPr txBox="1">
            <a:spLocks noChangeArrowheads="1"/>
          </p:cNvSpPr>
          <p:nvPr/>
        </p:nvSpPr>
        <p:spPr bwMode="auto">
          <a:xfrm>
            <a:off x="3200400" y="14620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6631" name="Text Box 7">
            <a:extLst>
              <a:ext uri="{FF2B5EF4-FFF2-40B4-BE49-F238E27FC236}">
                <a16:creationId xmlns:a16="http://schemas.microsoft.com/office/drawing/2014/main" id="{1A2889FC-A99F-8B48-9497-4A472B1EAF44}"/>
              </a:ext>
            </a:extLst>
          </p:cNvPr>
          <p:cNvSpPr txBox="1">
            <a:spLocks noChangeArrowheads="1"/>
          </p:cNvSpPr>
          <p:nvPr/>
        </p:nvSpPr>
        <p:spPr bwMode="auto">
          <a:xfrm>
            <a:off x="4572000" y="14620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6632" name="Line 8">
            <a:extLst>
              <a:ext uri="{FF2B5EF4-FFF2-40B4-BE49-F238E27FC236}">
                <a16:creationId xmlns:a16="http://schemas.microsoft.com/office/drawing/2014/main" id="{4D5190EB-4966-8D40-B694-961A84F8856E}"/>
              </a:ext>
            </a:extLst>
          </p:cNvPr>
          <p:cNvSpPr>
            <a:spLocks noChangeShapeType="1"/>
          </p:cNvSpPr>
          <p:nvPr/>
        </p:nvSpPr>
        <p:spPr bwMode="auto">
          <a:xfrm>
            <a:off x="4419600" y="1600200"/>
            <a:ext cx="990600" cy="533400"/>
          </a:xfrm>
          <a:prstGeom prst="line">
            <a:avLst/>
          </a:prstGeom>
          <a:noFill/>
          <a:ln w="28575">
            <a:solidFill>
              <a:srgbClr val="0000FF"/>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6633" name="Text Box 9">
            <a:extLst>
              <a:ext uri="{FF2B5EF4-FFF2-40B4-BE49-F238E27FC236}">
                <a16:creationId xmlns:a16="http://schemas.microsoft.com/office/drawing/2014/main" id="{BBC87B0C-9DCE-1245-BE87-6FA980F7AA5A}"/>
              </a:ext>
            </a:extLst>
          </p:cNvPr>
          <p:cNvSpPr txBox="1">
            <a:spLocks noChangeArrowheads="1"/>
          </p:cNvSpPr>
          <p:nvPr/>
        </p:nvSpPr>
        <p:spPr bwMode="auto">
          <a:xfrm>
            <a:off x="2286000" y="22098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26634" name="Oval 10">
            <a:extLst>
              <a:ext uri="{FF2B5EF4-FFF2-40B4-BE49-F238E27FC236}">
                <a16:creationId xmlns:a16="http://schemas.microsoft.com/office/drawing/2014/main" id="{FD0E604E-2ED3-844E-85C2-76A8069DDC85}"/>
              </a:ext>
            </a:extLst>
          </p:cNvPr>
          <p:cNvSpPr>
            <a:spLocks noChangeArrowheads="1"/>
          </p:cNvSpPr>
          <p:nvPr/>
        </p:nvSpPr>
        <p:spPr bwMode="auto">
          <a:xfrm>
            <a:off x="2209800" y="21336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6635" name="Line 11">
            <a:extLst>
              <a:ext uri="{FF2B5EF4-FFF2-40B4-BE49-F238E27FC236}">
                <a16:creationId xmlns:a16="http://schemas.microsoft.com/office/drawing/2014/main" id="{B7C5A45F-A590-9F44-91F2-50FEDDA73C63}"/>
              </a:ext>
            </a:extLst>
          </p:cNvPr>
          <p:cNvSpPr>
            <a:spLocks noChangeShapeType="1"/>
          </p:cNvSpPr>
          <p:nvPr/>
        </p:nvSpPr>
        <p:spPr bwMode="auto">
          <a:xfrm flipH="1">
            <a:off x="1524000" y="2514600"/>
            <a:ext cx="685800" cy="5334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6636" name="Text Box 12">
            <a:extLst>
              <a:ext uri="{FF2B5EF4-FFF2-40B4-BE49-F238E27FC236}">
                <a16:creationId xmlns:a16="http://schemas.microsoft.com/office/drawing/2014/main" id="{4B10A55D-718B-0043-8F5F-7959149803C2}"/>
              </a:ext>
            </a:extLst>
          </p:cNvPr>
          <p:cNvSpPr txBox="1">
            <a:spLocks noChangeArrowheads="1"/>
          </p:cNvSpPr>
          <p:nvPr/>
        </p:nvSpPr>
        <p:spPr bwMode="auto">
          <a:xfrm>
            <a:off x="1676400" y="23764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6637" name="Text Box 13">
            <a:extLst>
              <a:ext uri="{FF2B5EF4-FFF2-40B4-BE49-F238E27FC236}">
                <a16:creationId xmlns:a16="http://schemas.microsoft.com/office/drawing/2014/main" id="{A0776112-2AB6-A24D-99C9-2FCFE4483CCE}"/>
              </a:ext>
            </a:extLst>
          </p:cNvPr>
          <p:cNvSpPr txBox="1">
            <a:spLocks noChangeArrowheads="1"/>
          </p:cNvSpPr>
          <p:nvPr/>
        </p:nvSpPr>
        <p:spPr bwMode="auto">
          <a:xfrm>
            <a:off x="3048000" y="23764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6638" name="Line 14">
            <a:extLst>
              <a:ext uri="{FF2B5EF4-FFF2-40B4-BE49-F238E27FC236}">
                <a16:creationId xmlns:a16="http://schemas.microsoft.com/office/drawing/2014/main" id="{02B45F46-9405-B34B-93EC-67700FD15881}"/>
              </a:ext>
            </a:extLst>
          </p:cNvPr>
          <p:cNvSpPr>
            <a:spLocks noChangeShapeType="1"/>
          </p:cNvSpPr>
          <p:nvPr/>
        </p:nvSpPr>
        <p:spPr bwMode="auto">
          <a:xfrm>
            <a:off x="2895600" y="2514600"/>
            <a:ext cx="381000" cy="3048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6639" name="Text Box 15">
            <a:extLst>
              <a:ext uri="{FF2B5EF4-FFF2-40B4-BE49-F238E27FC236}">
                <a16:creationId xmlns:a16="http://schemas.microsoft.com/office/drawing/2014/main" id="{9BF85845-BB5C-CF40-BA75-CFEE34096F3D}"/>
              </a:ext>
            </a:extLst>
          </p:cNvPr>
          <p:cNvSpPr txBox="1">
            <a:spLocks noChangeArrowheads="1"/>
          </p:cNvSpPr>
          <p:nvPr/>
        </p:nvSpPr>
        <p:spPr bwMode="auto">
          <a:xfrm>
            <a:off x="5410200" y="21336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26640" name="Oval 16">
            <a:extLst>
              <a:ext uri="{FF2B5EF4-FFF2-40B4-BE49-F238E27FC236}">
                <a16:creationId xmlns:a16="http://schemas.microsoft.com/office/drawing/2014/main" id="{7C305695-EFCF-034D-8230-A9257AE66CE9}"/>
              </a:ext>
            </a:extLst>
          </p:cNvPr>
          <p:cNvSpPr>
            <a:spLocks noChangeArrowheads="1"/>
          </p:cNvSpPr>
          <p:nvPr/>
        </p:nvSpPr>
        <p:spPr bwMode="auto">
          <a:xfrm>
            <a:off x="5334000" y="2057400"/>
            <a:ext cx="685800" cy="533400"/>
          </a:xfrm>
          <a:prstGeom prst="ellipse">
            <a:avLst/>
          </a:prstGeom>
          <a:noFill/>
          <a:ln w="28575">
            <a:solidFill>
              <a:srgbClr val="0000FF"/>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6641" name="Line 17">
            <a:extLst>
              <a:ext uri="{FF2B5EF4-FFF2-40B4-BE49-F238E27FC236}">
                <a16:creationId xmlns:a16="http://schemas.microsoft.com/office/drawing/2014/main" id="{90253AEA-1463-9C48-A329-619B412B19A1}"/>
              </a:ext>
            </a:extLst>
          </p:cNvPr>
          <p:cNvSpPr>
            <a:spLocks noChangeShapeType="1"/>
          </p:cNvSpPr>
          <p:nvPr/>
        </p:nvSpPr>
        <p:spPr bwMode="auto">
          <a:xfrm flipH="1">
            <a:off x="4953000" y="2438400"/>
            <a:ext cx="381000" cy="3810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6642" name="Text Box 18">
            <a:extLst>
              <a:ext uri="{FF2B5EF4-FFF2-40B4-BE49-F238E27FC236}">
                <a16:creationId xmlns:a16="http://schemas.microsoft.com/office/drawing/2014/main" id="{6E19F2E9-EE53-C843-A3A9-8762657FD389}"/>
              </a:ext>
            </a:extLst>
          </p:cNvPr>
          <p:cNvSpPr txBox="1">
            <a:spLocks noChangeArrowheads="1"/>
          </p:cNvSpPr>
          <p:nvPr/>
        </p:nvSpPr>
        <p:spPr bwMode="auto">
          <a:xfrm>
            <a:off x="4876800" y="23002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6643" name="Text Box 19">
            <a:extLst>
              <a:ext uri="{FF2B5EF4-FFF2-40B4-BE49-F238E27FC236}">
                <a16:creationId xmlns:a16="http://schemas.microsoft.com/office/drawing/2014/main" id="{1F296B12-CB59-E343-91ED-7A0E786D50FA}"/>
              </a:ext>
            </a:extLst>
          </p:cNvPr>
          <p:cNvSpPr txBox="1">
            <a:spLocks noChangeArrowheads="1"/>
          </p:cNvSpPr>
          <p:nvPr/>
        </p:nvSpPr>
        <p:spPr bwMode="auto">
          <a:xfrm>
            <a:off x="6172200" y="23002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6644" name="Line 20">
            <a:extLst>
              <a:ext uri="{FF2B5EF4-FFF2-40B4-BE49-F238E27FC236}">
                <a16:creationId xmlns:a16="http://schemas.microsoft.com/office/drawing/2014/main" id="{0BDEB785-6529-6C48-8B70-50B8CB771488}"/>
              </a:ext>
            </a:extLst>
          </p:cNvPr>
          <p:cNvSpPr>
            <a:spLocks noChangeShapeType="1"/>
          </p:cNvSpPr>
          <p:nvPr/>
        </p:nvSpPr>
        <p:spPr bwMode="auto">
          <a:xfrm>
            <a:off x="6019800" y="2438400"/>
            <a:ext cx="609600" cy="457200"/>
          </a:xfrm>
          <a:prstGeom prst="line">
            <a:avLst/>
          </a:prstGeom>
          <a:noFill/>
          <a:ln w="28575">
            <a:solidFill>
              <a:srgbClr val="0000FF"/>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6645" name="Text Box 21">
            <a:extLst>
              <a:ext uri="{FF2B5EF4-FFF2-40B4-BE49-F238E27FC236}">
                <a16:creationId xmlns:a16="http://schemas.microsoft.com/office/drawing/2014/main" id="{C5A35CA7-7E0E-0F4E-BC94-627DCFB5B593}"/>
              </a:ext>
            </a:extLst>
          </p:cNvPr>
          <p:cNvSpPr txBox="1">
            <a:spLocks noChangeArrowheads="1"/>
          </p:cNvSpPr>
          <p:nvPr/>
        </p:nvSpPr>
        <p:spPr bwMode="auto">
          <a:xfrm>
            <a:off x="990600" y="30480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|1,2,3|</a:t>
            </a:r>
          </a:p>
        </p:txBody>
      </p:sp>
      <p:sp>
        <p:nvSpPr>
          <p:cNvPr id="26646" name="Text Box 22">
            <a:extLst>
              <a:ext uri="{FF2B5EF4-FFF2-40B4-BE49-F238E27FC236}">
                <a16:creationId xmlns:a16="http://schemas.microsoft.com/office/drawing/2014/main" id="{A473A805-FE93-0E48-8D26-7F6ADE519E4D}"/>
              </a:ext>
            </a:extLst>
          </p:cNvPr>
          <p:cNvSpPr txBox="1">
            <a:spLocks noChangeArrowheads="1"/>
          </p:cNvSpPr>
          <p:nvPr/>
        </p:nvSpPr>
        <p:spPr bwMode="auto">
          <a:xfrm>
            <a:off x="3048000" y="28956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26647" name="Oval 23">
            <a:extLst>
              <a:ext uri="{FF2B5EF4-FFF2-40B4-BE49-F238E27FC236}">
                <a16:creationId xmlns:a16="http://schemas.microsoft.com/office/drawing/2014/main" id="{6AA66192-0E82-5845-8117-375EE3DF5F53}"/>
              </a:ext>
            </a:extLst>
          </p:cNvPr>
          <p:cNvSpPr>
            <a:spLocks noChangeArrowheads="1"/>
          </p:cNvSpPr>
          <p:nvPr/>
        </p:nvSpPr>
        <p:spPr bwMode="auto">
          <a:xfrm>
            <a:off x="2971800" y="28194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6648" name="Line 24">
            <a:extLst>
              <a:ext uri="{FF2B5EF4-FFF2-40B4-BE49-F238E27FC236}">
                <a16:creationId xmlns:a16="http://schemas.microsoft.com/office/drawing/2014/main" id="{4A2CEB5C-2691-814E-A2F5-CFA9D0DAE08E}"/>
              </a:ext>
            </a:extLst>
          </p:cNvPr>
          <p:cNvSpPr>
            <a:spLocks noChangeShapeType="1"/>
          </p:cNvSpPr>
          <p:nvPr/>
        </p:nvSpPr>
        <p:spPr bwMode="auto">
          <a:xfrm flipH="1">
            <a:off x="2819400" y="32766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6649" name="Text Box 25">
            <a:extLst>
              <a:ext uri="{FF2B5EF4-FFF2-40B4-BE49-F238E27FC236}">
                <a16:creationId xmlns:a16="http://schemas.microsoft.com/office/drawing/2014/main" id="{C948E1A5-A972-C84D-B41B-62B344C92F04}"/>
              </a:ext>
            </a:extLst>
          </p:cNvPr>
          <p:cNvSpPr txBox="1">
            <a:spLocks noChangeArrowheads="1"/>
          </p:cNvSpPr>
          <p:nvPr/>
        </p:nvSpPr>
        <p:spPr bwMode="auto">
          <a:xfrm>
            <a:off x="2590800" y="3200400"/>
            <a:ext cx="3810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6650" name="Text Box 26">
            <a:extLst>
              <a:ext uri="{FF2B5EF4-FFF2-40B4-BE49-F238E27FC236}">
                <a16:creationId xmlns:a16="http://schemas.microsoft.com/office/drawing/2014/main" id="{41AB42C0-0F46-D44D-BE88-59655670AA62}"/>
              </a:ext>
            </a:extLst>
          </p:cNvPr>
          <p:cNvSpPr txBox="1">
            <a:spLocks noChangeArrowheads="1"/>
          </p:cNvSpPr>
          <p:nvPr/>
        </p:nvSpPr>
        <p:spPr bwMode="auto">
          <a:xfrm>
            <a:off x="3657600" y="32146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6651" name="Line 27">
            <a:extLst>
              <a:ext uri="{FF2B5EF4-FFF2-40B4-BE49-F238E27FC236}">
                <a16:creationId xmlns:a16="http://schemas.microsoft.com/office/drawing/2014/main" id="{C71B4390-BF60-D345-A5DE-A3BFCB305360}"/>
              </a:ext>
            </a:extLst>
          </p:cNvPr>
          <p:cNvSpPr>
            <a:spLocks noChangeShapeType="1"/>
          </p:cNvSpPr>
          <p:nvPr/>
        </p:nvSpPr>
        <p:spPr bwMode="auto">
          <a:xfrm>
            <a:off x="3581400" y="32766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6652" name="Text Box 28">
            <a:extLst>
              <a:ext uri="{FF2B5EF4-FFF2-40B4-BE49-F238E27FC236}">
                <a16:creationId xmlns:a16="http://schemas.microsoft.com/office/drawing/2014/main" id="{97BBA8AC-B1BC-3942-AB3A-80761FF2423C}"/>
              </a:ext>
            </a:extLst>
          </p:cNvPr>
          <p:cNvSpPr txBox="1">
            <a:spLocks noChangeArrowheads="1"/>
          </p:cNvSpPr>
          <p:nvPr/>
        </p:nvSpPr>
        <p:spPr bwMode="auto">
          <a:xfrm>
            <a:off x="6400800" y="29718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26653" name="Oval 29">
            <a:extLst>
              <a:ext uri="{FF2B5EF4-FFF2-40B4-BE49-F238E27FC236}">
                <a16:creationId xmlns:a16="http://schemas.microsoft.com/office/drawing/2014/main" id="{0F33CF43-5B99-2745-BF1B-126C2B0ED45D}"/>
              </a:ext>
            </a:extLst>
          </p:cNvPr>
          <p:cNvSpPr>
            <a:spLocks noChangeArrowheads="1"/>
          </p:cNvSpPr>
          <p:nvPr/>
        </p:nvSpPr>
        <p:spPr bwMode="auto">
          <a:xfrm>
            <a:off x="6324600" y="2895600"/>
            <a:ext cx="685800" cy="533400"/>
          </a:xfrm>
          <a:prstGeom prst="ellipse">
            <a:avLst/>
          </a:prstGeom>
          <a:noFill/>
          <a:ln w="28575">
            <a:solidFill>
              <a:srgbClr val="FF0000"/>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6654" name="Line 30">
            <a:extLst>
              <a:ext uri="{FF2B5EF4-FFF2-40B4-BE49-F238E27FC236}">
                <a16:creationId xmlns:a16="http://schemas.microsoft.com/office/drawing/2014/main" id="{C0A29C53-07A4-3443-AE54-CB8C2FC12C93}"/>
              </a:ext>
            </a:extLst>
          </p:cNvPr>
          <p:cNvSpPr>
            <a:spLocks noChangeShapeType="1"/>
          </p:cNvSpPr>
          <p:nvPr/>
        </p:nvSpPr>
        <p:spPr bwMode="auto">
          <a:xfrm flipH="1">
            <a:off x="6172200" y="33528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6655" name="Text Box 31">
            <a:extLst>
              <a:ext uri="{FF2B5EF4-FFF2-40B4-BE49-F238E27FC236}">
                <a16:creationId xmlns:a16="http://schemas.microsoft.com/office/drawing/2014/main" id="{9F6F7612-60AD-AF48-A51A-A5EEE89F98F1}"/>
              </a:ext>
            </a:extLst>
          </p:cNvPr>
          <p:cNvSpPr txBox="1">
            <a:spLocks noChangeArrowheads="1"/>
          </p:cNvSpPr>
          <p:nvPr/>
        </p:nvSpPr>
        <p:spPr bwMode="auto">
          <a:xfrm>
            <a:off x="5943600" y="3276600"/>
            <a:ext cx="3810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6656" name="Text Box 32">
            <a:extLst>
              <a:ext uri="{FF2B5EF4-FFF2-40B4-BE49-F238E27FC236}">
                <a16:creationId xmlns:a16="http://schemas.microsoft.com/office/drawing/2014/main" id="{E06F8533-6F53-484A-BA82-EB62DC4078D7}"/>
              </a:ext>
            </a:extLst>
          </p:cNvPr>
          <p:cNvSpPr txBox="1">
            <a:spLocks noChangeArrowheads="1"/>
          </p:cNvSpPr>
          <p:nvPr/>
        </p:nvSpPr>
        <p:spPr bwMode="auto">
          <a:xfrm>
            <a:off x="7010400" y="32908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6657" name="Line 33">
            <a:extLst>
              <a:ext uri="{FF2B5EF4-FFF2-40B4-BE49-F238E27FC236}">
                <a16:creationId xmlns:a16="http://schemas.microsoft.com/office/drawing/2014/main" id="{A6D6A31C-01E6-FE4D-8081-F453F0017C89}"/>
              </a:ext>
            </a:extLst>
          </p:cNvPr>
          <p:cNvSpPr>
            <a:spLocks noChangeShapeType="1"/>
          </p:cNvSpPr>
          <p:nvPr/>
        </p:nvSpPr>
        <p:spPr bwMode="auto">
          <a:xfrm>
            <a:off x="6934200" y="33528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6658" name="Text Box 34">
            <a:extLst>
              <a:ext uri="{FF2B5EF4-FFF2-40B4-BE49-F238E27FC236}">
                <a16:creationId xmlns:a16="http://schemas.microsoft.com/office/drawing/2014/main" id="{389164E0-9794-A342-86F8-230F957D4000}"/>
              </a:ext>
            </a:extLst>
          </p:cNvPr>
          <p:cNvSpPr txBox="1">
            <a:spLocks noChangeArrowheads="1"/>
          </p:cNvSpPr>
          <p:nvPr/>
        </p:nvSpPr>
        <p:spPr bwMode="auto">
          <a:xfrm>
            <a:off x="2362200" y="37338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|1,3,2|</a:t>
            </a:r>
          </a:p>
        </p:txBody>
      </p:sp>
      <p:sp>
        <p:nvSpPr>
          <p:cNvPr id="26659" name="Text Box 35">
            <a:extLst>
              <a:ext uri="{FF2B5EF4-FFF2-40B4-BE49-F238E27FC236}">
                <a16:creationId xmlns:a16="http://schemas.microsoft.com/office/drawing/2014/main" id="{A113D16C-2484-FE4F-B877-C70A211BF422}"/>
              </a:ext>
            </a:extLst>
          </p:cNvPr>
          <p:cNvSpPr txBox="1">
            <a:spLocks noChangeArrowheads="1"/>
          </p:cNvSpPr>
          <p:nvPr/>
        </p:nvSpPr>
        <p:spPr bwMode="auto">
          <a:xfrm>
            <a:off x="3276600" y="37338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|3,1,2|</a:t>
            </a:r>
          </a:p>
        </p:txBody>
      </p:sp>
      <p:sp>
        <p:nvSpPr>
          <p:cNvPr id="26660" name="Text Box 36">
            <a:extLst>
              <a:ext uri="{FF2B5EF4-FFF2-40B4-BE49-F238E27FC236}">
                <a16:creationId xmlns:a16="http://schemas.microsoft.com/office/drawing/2014/main" id="{294A43CB-8BE1-6C44-8ABE-39053E211853}"/>
              </a:ext>
            </a:extLst>
          </p:cNvPr>
          <p:cNvSpPr txBox="1">
            <a:spLocks noChangeArrowheads="1"/>
          </p:cNvSpPr>
          <p:nvPr/>
        </p:nvSpPr>
        <p:spPr bwMode="auto">
          <a:xfrm>
            <a:off x="5638800" y="3814763"/>
            <a:ext cx="838200" cy="376237"/>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|2,3,1|</a:t>
            </a:r>
          </a:p>
        </p:txBody>
      </p:sp>
      <p:sp>
        <p:nvSpPr>
          <p:cNvPr id="26661" name="Text Box 37">
            <a:extLst>
              <a:ext uri="{FF2B5EF4-FFF2-40B4-BE49-F238E27FC236}">
                <a16:creationId xmlns:a16="http://schemas.microsoft.com/office/drawing/2014/main" id="{74B94F93-CD05-2445-A2FC-693857F0131A}"/>
              </a:ext>
            </a:extLst>
          </p:cNvPr>
          <p:cNvSpPr txBox="1">
            <a:spLocks noChangeArrowheads="1"/>
          </p:cNvSpPr>
          <p:nvPr/>
        </p:nvSpPr>
        <p:spPr bwMode="auto">
          <a:xfrm>
            <a:off x="6934200" y="3814763"/>
            <a:ext cx="838200" cy="376237"/>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|3,2,1|</a:t>
            </a:r>
          </a:p>
        </p:txBody>
      </p:sp>
      <p:sp>
        <p:nvSpPr>
          <p:cNvPr id="26662" name="Text Box 38">
            <a:extLst>
              <a:ext uri="{FF2B5EF4-FFF2-40B4-BE49-F238E27FC236}">
                <a16:creationId xmlns:a16="http://schemas.microsoft.com/office/drawing/2014/main" id="{14E419F4-8421-2E46-9742-B29100A2EEC3}"/>
              </a:ext>
            </a:extLst>
          </p:cNvPr>
          <p:cNvSpPr txBox="1">
            <a:spLocks noChangeArrowheads="1"/>
          </p:cNvSpPr>
          <p:nvPr/>
        </p:nvSpPr>
        <p:spPr bwMode="auto">
          <a:xfrm>
            <a:off x="4572000" y="28194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|2,1,3|</a:t>
            </a:r>
          </a:p>
        </p:txBody>
      </p:sp>
      <p:sp>
        <p:nvSpPr>
          <p:cNvPr id="26663" name="Text Box 39">
            <a:extLst>
              <a:ext uri="{FF2B5EF4-FFF2-40B4-BE49-F238E27FC236}">
                <a16:creationId xmlns:a16="http://schemas.microsoft.com/office/drawing/2014/main" id="{6E725060-BE3D-7447-8FF6-2B1CC19CE82F}"/>
              </a:ext>
            </a:extLst>
          </p:cNvPr>
          <p:cNvSpPr txBox="1">
            <a:spLocks noChangeArrowheads="1"/>
          </p:cNvSpPr>
          <p:nvPr/>
        </p:nvSpPr>
        <p:spPr bwMode="auto">
          <a:xfrm>
            <a:off x="3352800" y="5029200"/>
            <a:ext cx="1600200" cy="5191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800">
                <a:latin typeface="Arial" charset="0"/>
                <a:ea typeface="ＭＳ Ｐゴシック" charset="0"/>
              </a:rPr>
              <a:t>[12, </a:t>
            </a:r>
            <a:r>
              <a:rPr lang="en-US" sz="2800">
                <a:solidFill>
                  <a:srgbClr val="FF0000"/>
                </a:solidFill>
                <a:latin typeface="Arial" charset="0"/>
                <a:ea typeface="ＭＳ Ｐゴシック" charset="0"/>
              </a:rPr>
              <a:t>7</a:t>
            </a:r>
            <a:r>
              <a:rPr lang="en-US" sz="2800">
                <a:latin typeface="Arial" charset="0"/>
                <a:ea typeface="ＭＳ Ｐゴシック" charset="0"/>
              </a:rPr>
              <a:t>, </a:t>
            </a:r>
            <a:r>
              <a:rPr lang="en-US" sz="2800">
                <a:solidFill>
                  <a:srgbClr val="FF0000"/>
                </a:solidFill>
                <a:latin typeface="Arial" charset="0"/>
                <a:ea typeface="ＭＳ Ｐゴシック" charset="0"/>
              </a:rPr>
              <a:t>3</a:t>
            </a:r>
            <a:r>
              <a:rPr lang="en-US" sz="2800">
                <a:latin typeface="Arial" charset="0"/>
                <a:ea typeface="ＭＳ Ｐゴシック" charset="0"/>
              </a:rPr>
              <a:t>]</a:t>
            </a:r>
          </a:p>
        </p:txBody>
      </p:sp>
      <p:sp>
        <p:nvSpPr>
          <p:cNvPr id="26664" name="Text Box 40">
            <a:extLst>
              <a:ext uri="{FF2B5EF4-FFF2-40B4-BE49-F238E27FC236}">
                <a16:creationId xmlns:a16="http://schemas.microsoft.com/office/drawing/2014/main" id="{CEBEE07E-F199-8348-9ACA-7A6FE641019C}"/>
              </a:ext>
            </a:extLst>
          </p:cNvPr>
          <p:cNvSpPr txBox="1">
            <a:spLocks noChangeArrowheads="1"/>
          </p:cNvSpPr>
          <p:nvPr/>
        </p:nvSpPr>
        <p:spPr bwMode="auto">
          <a:xfrm>
            <a:off x="2895600" y="5867400"/>
            <a:ext cx="2743200" cy="3968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2000"/>
              <a:t>Is 7 </a:t>
            </a:r>
            <a:r>
              <a:rPr lang="en-US" altLang="en-US" sz="2000">
                <a:cs typeface="Arial" panose="020B0604020202020204" pitchFamily="34" charset="0"/>
              </a:rPr>
              <a:t>≤ 3 or is 7 &gt; 3?</a:t>
            </a:r>
          </a:p>
        </p:txBody>
      </p:sp>
    </p:spTree>
    <p:extLst>
      <p:ext uri="{BB962C8B-B14F-4D97-AF65-F5344CB8AC3E}">
        <p14:creationId xmlns:p14="http://schemas.microsoft.com/office/powerpoint/2010/main" val="34919457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3" name="Picture 18">
            <a:extLst>
              <a:ext uri="{FF2B5EF4-FFF2-40B4-BE49-F238E27FC236}">
                <a16:creationId xmlns:a16="http://schemas.microsoft.com/office/drawing/2014/main" id="{E7D6303A-C367-EC43-BA1C-10301D6C7D85}"/>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4114800"/>
            <a:ext cx="4140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483" name="Rectangle 3">
            <a:extLst>
              <a:ext uri="{FF2B5EF4-FFF2-40B4-BE49-F238E27FC236}">
                <a16:creationId xmlns:a16="http://schemas.microsoft.com/office/drawing/2014/main" id="{527E0FB0-135E-964A-B0D5-DEAAD69D00E3}"/>
              </a:ext>
            </a:extLst>
          </p:cNvPr>
          <p:cNvSpPr>
            <a:spLocks noChangeArrowheads="1"/>
          </p:cNvSpPr>
          <p:nvPr/>
        </p:nvSpPr>
        <p:spPr bwMode="auto">
          <a:xfrm>
            <a:off x="4572000" y="5334000"/>
            <a:ext cx="4419600" cy="304800"/>
          </a:xfrm>
          <a:prstGeom prst="rect">
            <a:avLst/>
          </a:prstGeom>
          <a:noFill/>
          <a:ln w="9525">
            <a:solidFill>
              <a:srgbClr val="FF00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grpSp>
        <p:nvGrpSpPr>
          <p:cNvPr id="28675" name="Group 16">
            <a:extLst>
              <a:ext uri="{FF2B5EF4-FFF2-40B4-BE49-F238E27FC236}">
                <a16:creationId xmlns:a16="http://schemas.microsoft.com/office/drawing/2014/main" id="{8EF64F57-DEC1-5246-A97E-3C68EA45B437}"/>
              </a:ext>
            </a:extLst>
          </p:cNvPr>
          <p:cNvGrpSpPr>
            <a:grpSpLocks/>
          </p:cNvGrpSpPr>
          <p:nvPr/>
        </p:nvGrpSpPr>
        <p:grpSpPr bwMode="auto">
          <a:xfrm>
            <a:off x="1676400" y="838200"/>
            <a:ext cx="381000" cy="762000"/>
            <a:chOff x="912" y="528"/>
            <a:chExt cx="240" cy="480"/>
          </a:xfrm>
        </p:grpSpPr>
        <p:sp>
          <p:nvSpPr>
            <p:cNvPr id="20484" name="Line 4">
              <a:extLst>
                <a:ext uri="{FF2B5EF4-FFF2-40B4-BE49-F238E27FC236}">
                  <a16:creationId xmlns:a16="http://schemas.microsoft.com/office/drawing/2014/main" id="{B335993E-8712-6A44-9FC4-B8D2C71C2E98}"/>
                </a:ext>
              </a:extLst>
            </p:cNvPr>
            <p:cNvSpPr>
              <a:spLocks noChangeShapeType="1"/>
            </p:cNvSpPr>
            <p:nvPr/>
          </p:nvSpPr>
          <p:spPr bwMode="auto">
            <a:xfrm>
              <a:off x="1008" y="816"/>
              <a:ext cx="0" cy="192"/>
            </a:xfrm>
            <a:prstGeom prst="line">
              <a:avLst/>
            </a:prstGeom>
            <a:noFill/>
            <a:ln w="28575">
              <a:solidFill>
                <a:srgbClr val="0000FF"/>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0485" name="Text Box 5">
              <a:extLst>
                <a:ext uri="{FF2B5EF4-FFF2-40B4-BE49-F238E27FC236}">
                  <a16:creationId xmlns:a16="http://schemas.microsoft.com/office/drawing/2014/main" id="{AF642D58-3891-B847-90E1-B194F51AE281}"/>
                </a:ext>
              </a:extLst>
            </p:cNvPr>
            <p:cNvSpPr txBox="1">
              <a:spLocks noChangeArrowheads="1"/>
            </p:cNvSpPr>
            <p:nvPr/>
          </p:nvSpPr>
          <p:spPr bwMode="auto">
            <a:xfrm>
              <a:off x="912" y="528"/>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i</a:t>
              </a:r>
            </a:p>
          </p:txBody>
        </p:sp>
      </p:grpSp>
      <p:grpSp>
        <p:nvGrpSpPr>
          <p:cNvPr id="28676" name="Group 6">
            <a:extLst>
              <a:ext uri="{FF2B5EF4-FFF2-40B4-BE49-F238E27FC236}">
                <a16:creationId xmlns:a16="http://schemas.microsoft.com/office/drawing/2014/main" id="{8F0BA52F-1ABC-274D-B53B-DCD080A77510}"/>
              </a:ext>
            </a:extLst>
          </p:cNvPr>
          <p:cNvGrpSpPr>
            <a:grpSpLocks/>
          </p:cNvGrpSpPr>
          <p:nvPr/>
        </p:nvGrpSpPr>
        <p:grpSpPr bwMode="auto">
          <a:xfrm>
            <a:off x="1828800" y="838200"/>
            <a:ext cx="381000" cy="762000"/>
            <a:chOff x="1152" y="528"/>
            <a:chExt cx="240" cy="480"/>
          </a:xfrm>
        </p:grpSpPr>
        <p:sp>
          <p:nvSpPr>
            <p:cNvPr id="20487" name="Line 7">
              <a:extLst>
                <a:ext uri="{FF2B5EF4-FFF2-40B4-BE49-F238E27FC236}">
                  <a16:creationId xmlns:a16="http://schemas.microsoft.com/office/drawing/2014/main" id="{92E3D3C4-49E4-564B-B332-29F7D56773B0}"/>
                </a:ext>
              </a:extLst>
            </p:cNvPr>
            <p:cNvSpPr>
              <a:spLocks noChangeShapeType="1"/>
            </p:cNvSpPr>
            <p:nvPr/>
          </p:nvSpPr>
          <p:spPr bwMode="auto">
            <a:xfrm>
              <a:off x="1248" y="816"/>
              <a:ext cx="0" cy="192"/>
            </a:xfrm>
            <a:prstGeom prst="line">
              <a:avLst/>
            </a:prstGeom>
            <a:noFill/>
            <a:ln w="28575">
              <a:solidFill>
                <a:srgbClr val="00FF00"/>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0488" name="Text Box 8">
              <a:extLst>
                <a:ext uri="{FF2B5EF4-FFF2-40B4-BE49-F238E27FC236}">
                  <a16:creationId xmlns:a16="http://schemas.microsoft.com/office/drawing/2014/main" id="{9DBCA860-96C4-2249-85E2-562E96DEA4C6}"/>
                </a:ext>
              </a:extLst>
            </p:cNvPr>
            <p:cNvSpPr txBox="1">
              <a:spLocks noChangeArrowheads="1"/>
            </p:cNvSpPr>
            <p:nvPr/>
          </p:nvSpPr>
          <p:spPr bwMode="auto">
            <a:xfrm>
              <a:off x="1152" y="528"/>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j</a:t>
              </a:r>
            </a:p>
          </p:txBody>
        </p:sp>
      </p:grpSp>
      <p:sp>
        <p:nvSpPr>
          <p:cNvPr id="20489" name="Text Box 9">
            <a:extLst>
              <a:ext uri="{FF2B5EF4-FFF2-40B4-BE49-F238E27FC236}">
                <a16:creationId xmlns:a16="http://schemas.microsoft.com/office/drawing/2014/main" id="{43189522-A551-9F41-A01A-5932A876825B}"/>
              </a:ext>
            </a:extLst>
          </p:cNvPr>
          <p:cNvSpPr txBox="1">
            <a:spLocks noChangeArrowheads="1"/>
          </p:cNvSpPr>
          <p:nvPr/>
        </p:nvSpPr>
        <p:spPr bwMode="auto">
          <a:xfrm>
            <a:off x="1219200" y="1600200"/>
            <a:ext cx="4724400" cy="57943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3200"/>
              <a:t>… 5  7  1  2  8  4  3  6 …</a:t>
            </a:r>
          </a:p>
        </p:txBody>
      </p:sp>
      <p:grpSp>
        <p:nvGrpSpPr>
          <p:cNvPr id="28678" name="Group 10">
            <a:extLst>
              <a:ext uri="{FF2B5EF4-FFF2-40B4-BE49-F238E27FC236}">
                <a16:creationId xmlns:a16="http://schemas.microsoft.com/office/drawing/2014/main" id="{3FDD3424-EE90-D74D-A2AA-5CFA6CC0B096}"/>
              </a:ext>
            </a:extLst>
          </p:cNvPr>
          <p:cNvGrpSpPr>
            <a:grpSpLocks/>
          </p:cNvGrpSpPr>
          <p:nvPr/>
        </p:nvGrpSpPr>
        <p:grpSpPr bwMode="auto">
          <a:xfrm>
            <a:off x="1828800" y="2209800"/>
            <a:ext cx="381000" cy="747713"/>
            <a:chOff x="1152" y="1392"/>
            <a:chExt cx="240" cy="471"/>
          </a:xfrm>
        </p:grpSpPr>
        <p:sp>
          <p:nvSpPr>
            <p:cNvPr id="20491" name="Line 11">
              <a:extLst>
                <a:ext uri="{FF2B5EF4-FFF2-40B4-BE49-F238E27FC236}">
                  <a16:creationId xmlns:a16="http://schemas.microsoft.com/office/drawing/2014/main" id="{8965CFE1-1A1B-E843-BDCF-9CFA3F7F1BBF}"/>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0492" name="Text Box 12">
              <a:extLst>
                <a:ext uri="{FF2B5EF4-FFF2-40B4-BE49-F238E27FC236}">
                  <a16:creationId xmlns:a16="http://schemas.microsoft.com/office/drawing/2014/main" id="{B66A7C5F-D232-8644-845C-CF64A2F76B63}"/>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p</a:t>
              </a:r>
            </a:p>
          </p:txBody>
        </p:sp>
      </p:grpSp>
      <p:grpSp>
        <p:nvGrpSpPr>
          <p:cNvPr id="28679" name="Group 13">
            <a:extLst>
              <a:ext uri="{FF2B5EF4-FFF2-40B4-BE49-F238E27FC236}">
                <a16:creationId xmlns:a16="http://schemas.microsoft.com/office/drawing/2014/main" id="{4EF76EFF-0993-7848-A262-818A8CA12DB5}"/>
              </a:ext>
            </a:extLst>
          </p:cNvPr>
          <p:cNvGrpSpPr>
            <a:grpSpLocks/>
          </p:cNvGrpSpPr>
          <p:nvPr/>
        </p:nvGrpSpPr>
        <p:grpSpPr bwMode="auto">
          <a:xfrm>
            <a:off x="4953000" y="2209800"/>
            <a:ext cx="381000" cy="747713"/>
            <a:chOff x="1152" y="1392"/>
            <a:chExt cx="240" cy="471"/>
          </a:xfrm>
        </p:grpSpPr>
        <p:sp>
          <p:nvSpPr>
            <p:cNvPr id="20494" name="Line 14">
              <a:extLst>
                <a:ext uri="{FF2B5EF4-FFF2-40B4-BE49-F238E27FC236}">
                  <a16:creationId xmlns:a16="http://schemas.microsoft.com/office/drawing/2014/main" id="{E6A17E7E-4E2F-C540-897D-CD1ED26D143F}"/>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0495" name="Text Box 15">
              <a:extLst>
                <a:ext uri="{FF2B5EF4-FFF2-40B4-BE49-F238E27FC236}">
                  <a16:creationId xmlns:a16="http://schemas.microsoft.com/office/drawing/2014/main" id="{A96D2ACE-D353-FC4F-B0DA-5FF0FBB65ABC}"/>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r</a:t>
              </a:r>
            </a:p>
          </p:txBody>
        </p:sp>
      </p:gr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7E2B97D3-AEC3-A746-A805-520C54797172}"/>
              </a:ext>
            </a:extLst>
          </p:cNvPr>
          <p:cNvSpPr>
            <a:spLocks noGrp="1" noChangeArrowheads="1"/>
          </p:cNvSpPr>
          <p:nvPr>
            <p:ph type="title"/>
          </p:nvPr>
        </p:nvSpPr>
        <p:spPr>
          <a:xfrm>
            <a:off x="457200" y="122238"/>
            <a:ext cx="7543800" cy="715962"/>
          </a:xfrm>
        </p:spPr>
        <p:txBody>
          <a:bodyPr/>
          <a:lstStyle/>
          <a:p>
            <a:pPr eaLnBrk="1" hangingPunct="1">
              <a:defRPr/>
            </a:pPr>
            <a:r>
              <a:rPr lang="en-US">
                <a:cs typeface="+mj-cs"/>
              </a:rPr>
              <a:t>A decision tree model</a:t>
            </a:r>
          </a:p>
        </p:txBody>
      </p:sp>
      <p:sp>
        <p:nvSpPr>
          <p:cNvPr id="27651" name="Text Box 3">
            <a:extLst>
              <a:ext uri="{FF2B5EF4-FFF2-40B4-BE49-F238E27FC236}">
                <a16:creationId xmlns:a16="http://schemas.microsoft.com/office/drawing/2014/main" id="{590E338D-205F-D246-B015-17F841455D0E}"/>
              </a:ext>
            </a:extLst>
          </p:cNvPr>
          <p:cNvSpPr txBox="1">
            <a:spLocks noChangeArrowheads="1"/>
          </p:cNvSpPr>
          <p:nvPr/>
        </p:nvSpPr>
        <p:spPr bwMode="auto">
          <a:xfrm>
            <a:off x="3810000" y="12954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a:t>
            </a:r>
          </a:p>
        </p:txBody>
      </p:sp>
      <p:sp>
        <p:nvSpPr>
          <p:cNvPr id="27652" name="Oval 4">
            <a:extLst>
              <a:ext uri="{FF2B5EF4-FFF2-40B4-BE49-F238E27FC236}">
                <a16:creationId xmlns:a16="http://schemas.microsoft.com/office/drawing/2014/main" id="{2BC0D45F-AE2B-8943-AD50-E8E1B6D8B32A}"/>
              </a:ext>
            </a:extLst>
          </p:cNvPr>
          <p:cNvSpPr>
            <a:spLocks noChangeArrowheads="1"/>
          </p:cNvSpPr>
          <p:nvPr/>
        </p:nvSpPr>
        <p:spPr bwMode="auto">
          <a:xfrm>
            <a:off x="3733800" y="1219200"/>
            <a:ext cx="685800" cy="533400"/>
          </a:xfrm>
          <a:prstGeom prst="ellipse">
            <a:avLst/>
          </a:prstGeom>
          <a:noFill/>
          <a:ln w="28575">
            <a:solidFill>
              <a:srgbClr val="0000FF"/>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7653" name="Line 5">
            <a:extLst>
              <a:ext uri="{FF2B5EF4-FFF2-40B4-BE49-F238E27FC236}">
                <a16:creationId xmlns:a16="http://schemas.microsoft.com/office/drawing/2014/main" id="{4DE62DA1-2A58-9342-BF1B-87371B4E97F4}"/>
              </a:ext>
            </a:extLst>
          </p:cNvPr>
          <p:cNvSpPr>
            <a:spLocks noChangeShapeType="1"/>
          </p:cNvSpPr>
          <p:nvPr/>
        </p:nvSpPr>
        <p:spPr bwMode="auto">
          <a:xfrm flipH="1">
            <a:off x="2667000" y="1600200"/>
            <a:ext cx="1066800" cy="5334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7654" name="Text Box 6">
            <a:extLst>
              <a:ext uri="{FF2B5EF4-FFF2-40B4-BE49-F238E27FC236}">
                <a16:creationId xmlns:a16="http://schemas.microsoft.com/office/drawing/2014/main" id="{A2D587D6-88FA-9A4B-8358-DF4506E45E2A}"/>
              </a:ext>
            </a:extLst>
          </p:cNvPr>
          <p:cNvSpPr txBox="1">
            <a:spLocks noChangeArrowheads="1"/>
          </p:cNvSpPr>
          <p:nvPr/>
        </p:nvSpPr>
        <p:spPr bwMode="auto">
          <a:xfrm>
            <a:off x="3200400" y="14620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7655" name="Text Box 7">
            <a:extLst>
              <a:ext uri="{FF2B5EF4-FFF2-40B4-BE49-F238E27FC236}">
                <a16:creationId xmlns:a16="http://schemas.microsoft.com/office/drawing/2014/main" id="{1DB31C99-AC18-D84D-82F9-A17E1A480EC4}"/>
              </a:ext>
            </a:extLst>
          </p:cNvPr>
          <p:cNvSpPr txBox="1">
            <a:spLocks noChangeArrowheads="1"/>
          </p:cNvSpPr>
          <p:nvPr/>
        </p:nvSpPr>
        <p:spPr bwMode="auto">
          <a:xfrm>
            <a:off x="4572000" y="14620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7656" name="Line 8">
            <a:extLst>
              <a:ext uri="{FF2B5EF4-FFF2-40B4-BE49-F238E27FC236}">
                <a16:creationId xmlns:a16="http://schemas.microsoft.com/office/drawing/2014/main" id="{EBCD9557-3FCB-094B-9588-B45A7C815A5D}"/>
              </a:ext>
            </a:extLst>
          </p:cNvPr>
          <p:cNvSpPr>
            <a:spLocks noChangeShapeType="1"/>
          </p:cNvSpPr>
          <p:nvPr/>
        </p:nvSpPr>
        <p:spPr bwMode="auto">
          <a:xfrm>
            <a:off x="4419600" y="1600200"/>
            <a:ext cx="990600" cy="533400"/>
          </a:xfrm>
          <a:prstGeom prst="line">
            <a:avLst/>
          </a:prstGeom>
          <a:noFill/>
          <a:ln w="28575">
            <a:solidFill>
              <a:srgbClr val="0000FF"/>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7657" name="Text Box 9">
            <a:extLst>
              <a:ext uri="{FF2B5EF4-FFF2-40B4-BE49-F238E27FC236}">
                <a16:creationId xmlns:a16="http://schemas.microsoft.com/office/drawing/2014/main" id="{AD60B993-CC6F-9A49-899A-DBF80B89BE8D}"/>
              </a:ext>
            </a:extLst>
          </p:cNvPr>
          <p:cNvSpPr txBox="1">
            <a:spLocks noChangeArrowheads="1"/>
          </p:cNvSpPr>
          <p:nvPr/>
        </p:nvSpPr>
        <p:spPr bwMode="auto">
          <a:xfrm>
            <a:off x="2286000" y="22098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27658" name="Oval 10">
            <a:extLst>
              <a:ext uri="{FF2B5EF4-FFF2-40B4-BE49-F238E27FC236}">
                <a16:creationId xmlns:a16="http://schemas.microsoft.com/office/drawing/2014/main" id="{F0A1AD2C-E4ED-9646-8F5C-23D2417CFADD}"/>
              </a:ext>
            </a:extLst>
          </p:cNvPr>
          <p:cNvSpPr>
            <a:spLocks noChangeArrowheads="1"/>
          </p:cNvSpPr>
          <p:nvPr/>
        </p:nvSpPr>
        <p:spPr bwMode="auto">
          <a:xfrm>
            <a:off x="2209800" y="21336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7659" name="Line 11">
            <a:extLst>
              <a:ext uri="{FF2B5EF4-FFF2-40B4-BE49-F238E27FC236}">
                <a16:creationId xmlns:a16="http://schemas.microsoft.com/office/drawing/2014/main" id="{BA943F21-0FF2-EC47-AC8B-00EC1C7538B2}"/>
              </a:ext>
            </a:extLst>
          </p:cNvPr>
          <p:cNvSpPr>
            <a:spLocks noChangeShapeType="1"/>
          </p:cNvSpPr>
          <p:nvPr/>
        </p:nvSpPr>
        <p:spPr bwMode="auto">
          <a:xfrm flipH="1">
            <a:off x="1524000" y="2514600"/>
            <a:ext cx="685800" cy="5334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7660" name="Text Box 12">
            <a:extLst>
              <a:ext uri="{FF2B5EF4-FFF2-40B4-BE49-F238E27FC236}">
                <a16:creationId xmlns:a16="http://schemas.microsoft.com/office/drawing/2014/main" id="{F8E981DB-7CA2-2C4E-A561-613B3AE67F04}"/>
              </a:ext>
            </a:extLst>
          </p:cNvPr>
          <p:cNvSpPr txBox="1">
            <a:spLocks noChangeArrowheads="1"/>
          </p:cNvSpPr>
          <p:nvPr/>
        </p:nvSpPr>
        <p:spPr bwMode="auto">
          <a:xfrm>
            <a:off x="1676400" y="23764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7661" name="Text Box 13">
            <a:extLst>
              <a:ext uri="{FF2B5EF4-FFF2-40B4-BE49-F238E27FC236}">
                <a16:creationId xmlns:a16="http://schemas.microsoft.com/office/drawing/2014/main" id="{54B8BD1F-3C29-8843-B4C0-C78B2635A20B}"/>
              </a:ext>
            </a:extLst>
          </p:cNvPr>
          <p:cNvSpPr txBox="1">
            <a:spLocks noChangeArrowheads="1"/>
          </p:cNvSpPr>
          <p:nvPr/>
        </p:nvSpPr>
        <p:spPr bwMode="auto">
          <a:xfrm>
            <a:off x="3048000" y="23764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7662" name="Line 14">
            <a:extLst>
              <a:ext uri="{FF2B5EF4-FFF2-40B4-BE49-F238E27FC236}">
                <a16:creationId xmlns:a16="http://schemas.microsoft.com/office/drawing/2014/main" id="{CD9B08BB-D994-7742-9515-5266D061CCB9}"/>
              </a:ext>
            </a:extLst>
          </p:cNvPr>
          <p:cNvSpPr>
            <a:spLocks noChangeShapeType="1"/>
          </p:cNvSpPr>
          <p:nvPr/>
        </p:nvSpPr>
        <p:spPr bwMode="auto">
          <a:xfrm>
            <a:off x="2895600" y="2514600"/>
            <a:ext cx="381000" cy="3048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7663" name="Text Box 15">
            <a:extLst>
              <a:ext uri="{FF2B5EF4-FFF2-40B4-BE49-F238E27FC236}">
                <a16:creationId xmlns:a16="http://schemas.microsoft.com/office/drawing/2014/main" id="{80045A81-B072-1A41-B9C7-23D3CCABFF61}"/>
              </a:ext>
            </a:extLst>
          </p:cNvPr>
          <p:cNvSpPr txBox="1">
            <a:spLocks noChangeArrowheads="1"/>
          </p:cNvSpPr>
          <p:nvPr/>
        </p:nvSpPr>
        <p:spPr bwMode="auto">
          <a:xfrm>
            <a:off x="5410200" y="21336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27664" name="Oval 16">
            <a:extLst>
              <a:ext uri="{FF2B5EF4-FFF2-40B4-BE49-F238E27FC236}">
                <a16:creationId xmlns:a16="http://schemas.microsoft.com/office/drawing/2014/main" id="{18C5C5E9-A862-B048-B548-D5FB09CD023A}"/>
              </a:ext>
            </a:extLst>
          </p:cNvPr>
          <p:cNvSpPr>
            <a:spLocks noChangeArrowheads="1"/>
          </p:cNvSpPr>
          <p:nvPr/>
        </p:nvSpPr>
        <p:spPr bwMode="auto">
          <a:xfrm>
            <a:off x="5334000" y="2057400"/>
            <a:ext cx="685800" cy="533400"/>
          </a:xfrm>
          <a:prstGeom prst="ellipse">
            <a:avLst/>
          </a:prstGeom>
          <a:noFill/>
          <a:ln w="28575">
            <a:solidFill>
              <a:srgbClr val="0000FF"/>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7665" name="Line 17">
            <a:extLst>
              <a:ext uri="{FF2B5EF4-FFF2-40B4-BE49-F238E27FC236}">
                <a16:creationId xmlns:a16="http://schemas.microsoft.com/office/drawing/2014/main" id="{DB1DC59E-4616-8046-B687-47B1879D6D02}"/>
              </a:ext>
            </a:extLst>
          </p:cNvPr>
          <p:cNvSpPr>
            <a:spLocks noChangeShapeType="1"/>
          </p:cNvSpPr>
          <p:nvPr/>
        </p:nvSpPr>
        <p:spPr bwMode="auto">
          <a:xfrm flipH="1">
            <a:off x="4953000" y="2438400"/>
            <a:ext cx="381000" cy="3810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7666" name="Text Box 18">
            <a:extLst>
              <a:ext uri="{FF2B5EF4-FFF2-40B4-BE49-F238E27FC236}">
                <a16:creationId xmlns:a16="http://schemas.microsoft.com/office/drawing/2014/main" id="{5216697A-E65E-474C-A7E3-F210E046B19D}"/>
              </a:ext>
            </a:extLst>
          </p:cNvPr>
          <p:cNvSpPr txBox="1">
            <a:spLocks noChangeArrowheads="1"/>
          </p:cNvSpPr>
          <p:nvPr/>
        </p:nvSpPr>
        <p:spPr bwMode="auto">
          <a:xfrm>
            <a:off x="4876800" y="23002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7667" name="Text Box 19">
            <a:extLst>
              <a:ext uri="{FF2B5EF4-FFF2-40B4-BE49-F238E27FC236}">
                <a16:creationId xmlns:a16="http://schemas.microsoft.com/office/drawing/2014/main" id="{FFBF540A-EE87-1046-8A4A-4680854F1E48}"/>
              </a:ext>
            </a:extLst>
          </p:cNvPr>
          <p:cNvSpPr txBox="1">
            <a:spLocks noChangeArrowheads="1"/>
          </p:cNvSpPr>
          <p:nvPr/>
        </p:nvSpPr>
        <p:spPr bwMode="auto">
          <a:xfrm>
            <a:off x="6172200" y="23002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7668" name="Line 20">
            <a:extLst>
              <a:ext uri="{FF2B5EF4-FFF2-40B4-BE49-F238E27FC236}">
                <a16:creationId xmlns:a16="http://schemas.microsoft.com/office/drawing/2014/main" id="{384AB9BB-CF3C-CC4D-AFC1-BF0087EDA65E}"/>
              </a:ext>
            </a:extLst>
          </p:cNvPr>
          <p:cNvSpPr>
            <a:spLocks noChangeShapeType="1"/>
          </p:cNvSpPr>
          <p:nvPr/>
        </p:nvSpPr>
        <p:spPr bwMode="auto">
          <a:xfrm>
            <a:off x="6019800" y="2438400"/>
            <a:ext cx="609600" cy="457200"/>
          </a:xfrm>
          <a:prstGeom prst="line">
            <a:avLst/>
          </a:prstGeom>
          <a:noFill/>
          <a:ln w="28575">
            <a:solidFill>
              <a:srgbClr val="0000FF"/>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7669" name="Text Box 21">
            <a:extLst>
              <a:ext uri="{FF2B5EF4-FFF2-40B4-BE49-F238E27FC236}">
                <a16:creationId xmlns:a16="http://schemas.microsoft.com/office/drawing/2014/main" id="{E6C78707-D8E5-DB44-B821-6AD62DDFDF2A}"/>
              </a:ext>
            </a:extLst>
          </p:cNvPr>
          <p:cNvSpPr txBox="1">
            <a:spLocks noChangeArrowheads="1"/>
          </p:cNvSpPr>
          <p:nvPr/>
        </p:nvSpPr>
        <p:spPr bwMode="auto">
          <a:xfrm>
            <a:off x="990600" y="30480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|1,2,3|</a:t>
            </a:r>
          </a:p>
        </p:txBody>
      </p:sp>
      <p:sp>
        <p:nvSpPr>
          <p:cNvPr id="27670" name="Text Box 22">
            <a:extLst>
              <a:ext uri="{FF2B5EF4-FFF2-40B4-BE49-F238E27FC236}">
                <a16:creationId xmlns:a16="http://schemas.microsoft.com/office/drawing/2014/main" id="{1B6C5419-97E7-F84D-8C74-E64ABFBE0573}"/>
              </a:ext>
            </a:extLst>
          </p:cNvPr>
          <p:cNvSpPr txBox="1">
            <a:spLocks noChangeArrowheads="1"/>
          </p:cNvSpPr>
          <p:nvPr/>
        </p:nvSpPr>
        <p:spPr bwMode="auto">
          <a:xfrm>
            <a:off x="3048000" y="28956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27671" name="Oval 23">
            <a:extLst>
              <a:ext uri="{FF2B5EF4-FFF2-40B4-BE49-F238E27FC236}">
                <a16:creationId xmlns:a16="http://schemas.microsoft.com/office/drawing/2014/main" id="{F7EC3AAD-D105-B747-ACD9-F12045EB9B43}"/>
              </a:ext>
            </a:extLst>
          </p:cNvPr>
          <p:cNvSpPr>
            <a:spLocks noChangeArrowheads="1"/>
          </p:cNvSpPr>
          <p:nvPr/>
        </p:nvSpPr>
        <p:spPr bwMode="auto">
          <a:xfrm>
            <a:off x="2971800" y="28194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7672" name="Line 24">
            <a:extLst>
              <a:ext uri="{FF2B5EF4-FFF2-40B4-BE49-F238E27FC236}">
                <a16:creationId xmlns:a16="http://schemas.microsoft.com/office/drawing/2014/main" id="{B1E98017-8E3A-364B-A68C-013F479B104E}"/>
              </a:ext>
            </a:extLst>
          </p:cNvPr>
          <p:cNvSpPr>
            <a:spLocks noChangeShapeType="1"/>
          </p:cNvSpPr>
          <p:nvPr/>
        </p:nvSpPr>
        <p:spPr bwMode="auto">
          <a:xfrm flipH="1">
            <a:off x="2819400" y="32766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7673" name="Text Box 25">
            <a:extLst>
              <a:ext uri="{FF2B5EF4-FFF2-40B4-BE49-F238E27FC236}">
                <a16:creationId xmlns:a16="http://schemas.microsoft.com/office/drawing/2014/main" id="{081D707E-0E64-284A-8992-BE8EC6F472A2}"/>
              </a:ext>
            </a:extLst>
          </p:cNvPr>
          <p:cNvSpPr txBox="1">
            <a:spLocks noChangeArrowheads="1"/>
          </p:cNvSpPr>
          <p:nvPr/>
        </p:nvSpPr>
        <p:spPr bwMode="auto">
          <a:xfrm>
            <a:off x="2590800" y="3200400"/>
            <a:ext cx="3810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7674" name="Text Box 26">
            <a:extLst>
              <a:ext uri="{FF2B5EF4-FFF2-40B4-BE49-F238E27FC236}">
                <a16:creationId xmlns:a16="http://schemas.microsoft.com/office/drawing/2014/main" id="{C72E69ED-7F32-F543-826A-F470ADF5A3AF}"/>
              </a:ext>
            </a:extLst>
          </p:cNvPr>
          <p:cNvSpPr txBox="1">
            <a:spLocks noChangeArrowheads="1"/>
          </p:cNvSpPr>
          <p:nvPr/>
        </p:nvSpPr>
        <p:spPr bwMode="auto">
          <a:xfrm>
            <a:off x="3657600" y="32146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7675" name="Line 27">
            <a:extLst>
              <a:ext uri="{FF2B5EF4-FFF2-40B4-BE49-F238E27FC236}">
                <a16:creationId xmlns:a16="http://schemas.microsoft.com/office/drawing/2014/main" id="{F61CBFEC-95FD-B444-909D-C88C82903C89}"/>
              </a:ext>
            </a:extLst>
          </p:cNvPr>
          <p:cNvSpPr>
            <a:spLocks noChangeShapeType="1"/>
          </p:cNvSpPr>
          <p:nvPr/>
        </p:nvSpPr>
        <p:spPr bwMode="auto">
          <a:xfrm>
            <a:off x="3581400" y="32766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7676" name="Text Box 28">
            <a:extLst>
              <a:ext uri="{FF2B5EF4-FFF2-40B4-BE49-F238E27FC236}">
                <a16:creationId xmlns:a16="http://schemas.microsoft.com/office/drawing/2014/main" id="{5F1D6B94-2916-A64F-B053-8C716F64F0C7}"/>
              </a:ext>
            </a:extLst>
          </p:cNvPr>
          <p:cNvSpPr txBox="1">
            <a:spLocks noChangeArrowheads="1"/>
          </p:cNvSpPr>
          <p:nvPr/>
        </p:nvSpPr>
        <p:spPr bwMode="auto">
          <a:xfrm>
            <a:off x="6400800" y="29718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27677" name="Oval 29">
            <a:extLst>
              <a:ext uri="{FF2B5EF4-FFF2-40B4-BE49-F238E27FC236}">
                <a16:creationId xmlns:a16="http://schemas.microsoft.com/office/drawing/2014/main" id="{019B492D-CC7F-8B44-B4A9-28A8D6B70B31}"/>
              </a:ext>
            </a:extLst>
          </p:cNvPr>
          <p:cNvSpPr>
            <a:spLocks noChangeArrowheads="1"/>
          </p:cNvSpPr>
          <p:nvPr/>
        </p:nvSpPr>
        <p:spPr bwMode="auto">
          <a:xfrm>
            <a:off x="6324600" y="2895600"/>
            <a:ext cx="685800" cy="533400"/>
          </a:xfrm>
          <a:prstGeom prst="ellipse">
            <a:avLst/>
          </a:prstGeom>
          <a:noFill/>
          <a:ln w="28575">
            <a:solidFill>
              <a:srgbClr val="FF0000"/>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7678" name="Line 30">
            <a:extLst>
              <a:ext uri="{FF2B5EF4-FFF2-40B4-BE49-F238E27FC236}">
                <a16:creationId xmlns:a16="http://schemas.microsoft.com/office/drawing/2014/main" id="{619CC9D8-B34A-5B4A-9616-7484D771CA04}"/>
              </a:ext>
            </a:extLst>
          </p:cNvPr>
          <p:cNvSpPr>
            <a:spLocks noChangeShapeType="1"/>
          </p:cNvSpPr>
          <p:nvPr/>
        </p:nvSpPr>
        <p:spPr bwMode="auto">
          <a:xfrm flipH="1">
            <a:off x="6172200" y="33528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7679" name="Text Box 31">
            <a:extLst>
              <a:ext uri="{FF2B5EF4-FFF2-40B4-BE49-F238E27FC236}">
                <a16:creationId xmlns:a16="http://schemas.microsoft.com/office/drawing/2014/main" id="{1638FEAD-3391-364A-9B5F-1AEEFCA8E94C}"/>
              </a:ext>
            </a:extLst>
          </p:cNvPr>
          <p:cNvSpPr txBox="1">
            <a:spLocks noChangeArrowheads="1"/>
          </p:cNvSpPr>
          <p:nvPr/>
        </p:nvSpPr>
        <p:spPr bwMode="auto">
          <a:xfrm>
            <a:off x="5943600" y="3276600"/>
            <a:ext cx="3810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7680" name="Text Box 32">
            <a:extLst>
              <a:ext uri="{FF2B5EF4-FFF2-40B4-BE49-F238E27FC236}">
                <a16:creationId xmlns:a16="http://schemas.microsoft.com/office/drawing/2014/main" id="{EAFC3071-5BE0-B041-B6C8-66A635C6C750}"/>
              </a:ext>
            </a:extLst>
          </p:cNvPr>
          <p:cNvSpPr txBox="1">
            <a:spLocks noChangeArrowheads="1"/>
          </p:cNvSpPr>
          <p:nvPr/>
        </p:nvSpPr>
        <p:spPr bwMode="auto">
          <a:xfrm>
            <a:off x="7010400" y="32908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7681" name="Line 33">
            <a:extLst>
              <a:ext uri="{FF2B5EF4-FFF2-40B4-BE49-F238E27FC236}">
                <a16:creationId xmlns:a16="http://schemas.microsoft.com/office/drawing/2014/main" id="{E3921A42-C41E-9F43-AC12-802F0F04A517}"/>
              </a:ext>
            </a:extLst>
          </p:cNvPr>
          <p:cNvSpPr>
            <a:spLocks noChangeShapeType="1"/>
          </p:cNvSpPr>
          <p:nvPr/>
        </p:nvSpPr>
        <p:spPr bwMode="auto">
          <a:xfrm>
            <a:off x="6934200" y="3352800"/>
            <a:ext cx="228600" cy="457200"/>
          </a:xfrm>
          <a:prstGeom prst="line">
            <a:avLst/>
          </a:prstGeom>
          <a:noFill/>
          <a:ln w="28575">
            <a:solidFill>
              <a:srgbClr val="FF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7682" name="Text Box 34">
            <a:extLst>
              <a:ext uri="{FF2B5EF4-FFF2-40B4-BE49-F238E27FC236}">
                <a16:creationId xmlns:a16="http://schemas.microsoft.com/office/drawing/2014/main" id="{82976DA0-4F8C-A345-8098-B157300C0882}"/>
              </a:ext>
            </a:extLst>
          </p:cNvPr>
          <p:cNvSpPr txBox="1">
            <a:spLocks noChangeArrowheads="1"/>
          </p:cNvSpPr>
          <p:nvPr/>
        </p:nvSpPr>
        <p:spPr bwMode="auto">
          <a:xfrm>
            <a:off x="2362200" y="37338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|1,3,2|</a:t>
            </a:r>
          </a:p>
        </p:txBody>
      </p:sp>
      <p:sp>
        <p:nvSpPr>
          <p:cNvPr id="27683" name="Text Box 35">
            <a:extLst>
              <a:ext uri="{FF2B5EF4-FFF2-40B4-BE49-F238E27FC236}">
                <a16:creationId xmlns:a16="http://schemas.microsoft.com/office/drawing/2014/main" id="{2A089DA5-5F67-1241-A504-A5025301A107}"/>
              </a:ext>
            </a:extLst>
          </p:cNvPr>
          <p:cNvSpPr txBox="1">
            <a:spLocks noChangeArrowheads="1"/>
          </p:cNvSpPr>
          <p:nvPr/>
        </p:nvSpPr>
        <p:spPr bwMode="auto">
          <a:xfrm>
            <a:off x="3276600" y="37338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|3,1,2|</a:t>
            </a:r>
          </a:p>
        </p:txBody>
      </p:sp>
      <p:sp>
        <p:nvSpPr>
          <p:cNvPr id="27684" name="Text Box 36">
            <a:extLst>
              <a:ext uri="{FF2B5EF4-FFF2-40B4-BE49-F238E27FC236}">
                <a16:creationId xmlns:a16="http://schemas.microsoft.com/office/drawing/2014/main" id="{8908E16E-37E8-6B4A-B03A-A331E4C5731B}"/>
              </a:ext>
            </a:extLst>
          </p:cNvPr>
          <p:cNvSpPr txBox="1">
            <a:spLocks noChangeArrowheads="1"/>
          </p:cNvSpPr>
          <p:nvPr/>
        </p:nvSpPr>
        <p:spPr bwMode="auto">
          <a:xfrm>
            <a:off x="5638800" y="3814763"/>
            <a:ext cx="838200" cy="376237"/>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|2,3,1|</a:t>
            </a:r>
          </a:p>
        </p:txBody>
      </p:sp>
      <p:sp>
        <p:nvSpPr>
          <p:cNvPr id="27685" name="Text Box 37">
            <a:extLst>
              <a:ext uri="{FF2B5EF4-FFF2-40B4-BE49-F238E27FC236}">
                <a16:creationId xmlns:a16="http://schemas.microsoft.com/office/drawing/2014/main" id="{A09E484B-93DF-4740-9907-2812673093E3}"/>
              </a:ext>
            </a:extLst>
          </p:cNvPr>
          <p:cNvSpPr txBox="1">
            <a:spLocks noChangeArrowheads="1"/>
          </p:cNvSpPr>
          <p:nvPr/>
        </p:nvSpPr>
        <p:spPr bwMode="auto">
          <a:xfrm>
            <a:off x="6934200" y="3814763"/>
            <a:ext cx="838200" cy="376237"/>
          </a:xfrm>
          <a:prstGeom prst="rect">
            <a:avLst/>
          </a:prstGeom>
          <a:noFill/>
          <a:ln w="9525">
            <a:solidFill>
              <a:srgbClr val="FF00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|3,2,1|</a:t>
            </a:r>
          </a:p>
        </p:txBody>
      </p:sp>
      <p:sp>
        <p:nvSpPr>
          <p:cNvPr id="27686" name="Text Box 38">
            <a:extLst>
              <a:ext uri="{FF2B5EF4-FFF2-40B4-BE49-F238E27FC236}">
                <a16:creationId xmlns:a16="http://schemas.microsoft.com/office/drawing/2014/main" id="{9F108093-4CA1-FB4A-A872-DF83DEEA6A12}"/>
              </a:ext>
            </a:extLst>
          </p:cNvPr>
          <p:cNvSpPr txBox="1">
            <a:spLocks noChangeArrowheads="1"/>
          </p:cNvSpPr>
          <p:nvPr/>
        </p:nvSpPr>
        <p:spPr bwMode="auto">
          <a:xfrm>
            <a:off x="4572000" y="28194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|2,1,3|</a:t>
            </a:r>
          </a:p>
        </p:txBody>
      </p:sp>
      <p:sp>
        <p:nvSpPr>
          <p:cNvPr id="27687" name="Text Box 39">
            <a:extLst>
              <a:ext uri="{FF2B5EF4-FFF2-40B4-BE49-F238E27FC236}">
                <a16:creationId xmlns:a16="http://schemas.microsoft.com/office/drawing/2014/main" id="{A23A4E62-C362-DB48-AF69-8E958400A3A9}"/>
              </a:ext>
            </a:extLst>
          </p:cNvPr>
          <p:cNvSpPr txBox="1">
            <a:spLocks noChangeArrowheads="1"/>
          </p:cNvSpPr>
          <p:nvPr/>
        </p:nvSpPr>
        <p:spPr bwMode="auto">
          <a:xfrm>
            <a:off x="3352800" y="5029200"/>
            <a:ext cx="1600200" cy="5191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800">
                <a:latin typeface="Arial" charset="0"/>
                <a:ea typeface="ＭＳ Ｐゴシック" charset="0"/>
              </a:rPr>
              <a:t>[12, </a:t>
            </a:r>
            <a:r>
              <a:rPr lang="en-US" sz="2800">
                <a:solidFill>
                  <a:srgbClr val="FF0000"/>
                </a:solidFill>
                <a:latin typeface="Arial" charset="0"/>
                <a:ea typeface="ＭＳ Ｐゴシック" charset="0"/>
              </a:rPr>
              <a:t>7</a:t>
            </a:r>
            <a:r>
              <a:rPr lang="en-US" sz="2800">
                <a:latin typeface="Arial" charset="0"/>
                <a:ea typeface="ＭＳ Ｐゴシック" charset="0"/>
              </a:rPr>
              <a:t>, </a:t>
            </a:r>
            <a:r>
              <a:rPr lang="en-US" sz="2800">
                <a:solidFill>
                  <a:srgbClr val="FF0000"/>
                </a:solidFill>
                <a:latin typeface="Arial" charset="0"/>
                <a:ea typeface="ＭＳ Ｐゴシック" charset="0"/>
              </a:rPr>
              <a:t>3</a:t>
            </a:r>
            <a:r>
              <a:rPr lang="en-US" sz="2800">
                <a:latin typeface="Arial" charset="0"/>
                <a:ea typeface="ＭＳ Ｐゴシック" charset="0"/>
              </a:rPr>
              <a:t>]</a:t>
            </a:r>
          </a:p>
        </p:txBody>
      </p:sp>
      <p:sp>
        <p:nvSpPr>
          <p:cNvPr id="27688" name="Text Box 40">
            <a:extLst>
              <a:ext uri="{FF2B5EF4-FFF2-40B4-BE49-F238E27FC236}">
                <a16:creationId xmlns:a16="http://schemas.microsoft.com/office/drawing/2014/main" id="{9EAE25E2-C62A-5F41-A93F-2063FFEE4268}"/>
              </a:ext>
            </a:extLst>
          </p:cNvPr>
          <p:cNvSpPr txBox="1">
            <a:spLocks noChangeArrowheads="1"/>
          </p:cNvSpPr>
          <p:nvPr/>
        </p:nvSpPr>
        <p:spPr bwMode="auto">
          <a:xfrm>
            <a:off x="2895600" y="5867400"/>
            <a:ext cx="2743200" cy="3968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2000"/>
              <a:t>Is 7 </a:t>
            </a:r>
            <a:r>
              <a:rPr lang="en-US" altLang="en-US" sz="2000">
                <a:cs typeface="Arial" panose="020B0604020202020204" pitchFamily="34" charset="0"/>
              </a:rPr>
              <a:t>≤ 3 or is </a:t>
            </a:r>
            <a:r>
              <a:rPr lang="en-US" altLang="en-US" sz="2000">
                <a:solidFill>
                  <a:srgbClr val="FF0000"/>
                </a:solidFill>
                <a:cs typeface="Arial" panose="020B0604020202020204" pitchFamily="34" charset="0"/>
              </a:rPr>
              <a:t>7 &gt; 3</a:t>
            </a:r>
            <a:r>
              <a:rPr lang="en-US" altLang="en-US" sz="2000">
                <a:cs typeface="Arial" panose="020B0604020202020204" pitchFamily="34" charset="0"/>
              </a:rPr>
              <a:t>?</a:t>
            </a:r>
          </a:p>
        </p:txBody>
      </p:sp>
    </p:spTree>
    <p:extLst>
      <p:ext uri="{BB962C8B-B14F-4D97-AF65-F5344CB8AC3E}">
        <p14:creationId xmlns:p14="http://schemas.microsoft.com/office/powerpoint/2010/main" val="2067598778"/>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28E96847-5C6B-714B-8FE5-C181614FFE5A}"/>
              </a:ext>
            </a:extLst>
          </p:cNvPr>
          <p:cNvSpPr>
            <a:spLocks noGrp="1" noChangeArrowheads="1"/>
          </p:cNvSpPr>
          <p:nvPr>
            <p:ph type="title"/>
          </p:nvPr>
        </p:nvSpPr>
        <p:spPr>
          <a:xfrm>
            <a:off x="457200" y="122238"/>
            <a:ext cx="7543800" cy="715962"/>
          </a:xfrm>
        </p:spPr>
        <p:txBody>
          <a:bodyPr/>
          <a:lstStyle/>
          <a:p>
            <a:pPr eaLnBrk="1" hangingPunct="1">
              <a:defRPr/>
            </a:pPr>
            <a:r>
              <a:rPr lang="en-US">
                <a:cs typeface="+mj-cs"/>
              </a:rPr>
              <a:t>A decision tree model</a:t>
            </a:r>
          </a:p>
        </p:txBody>
      </p:sp>
      <p:sp>
        <p:nvSpPr>
          <p:cNvPr id="28675" name="Text Box 3">
            <a:extLst>
              <a:ext uri="{FF2B5EF4-FFF2-40B4-BE49-F238E27FC236}">
                <a16:creationId xmlns:a16="http://schemas.microsoft.com/office/drawing/2014/main" id="{ADFEAE5D-8F67-B34A-83A9-974D227DDB52}"/>
              </a:ext>
            </a:extLst>
          </p:cNvPr>
          <p:cNvSpPr txBox="1">
            <a:spLocks noChangeArrowheads="1"/>
          </p:cNvSpPr>
          <p:nvPr/>
        </p:nvSpPr>
        <p:spPr bwMode="auto">
          <a:xfrm>
            <a:off x="3810000" y="12954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a:t>
            </a:r>
          </a:p>
        </p:txBody>
      </p:sp>
      <p:sp>
        <p:nvSpPr>
          <p:cNvPr id="28676" name="Oval 4">
            <a:extLst>
              <a:ext uri="{FF2B5EF4-FFF2-40B4-BE49-F238E27FC236}">
                <a16:creationId xmlns:a16="http://schemas.microsoft.com/office/drawing/2014/main" id="{1C1F8E01-E54B-8544-9FF9-4815633DC482}"/>
              </a:ext>
            </a:extLst>
          </p:cNvPr>
          <p:cNvSpPr>
            <a:spLocks noChangeArrowheads="1"/>
          </p:cNvSpPr>
          <p:nvPr/>
        </p:nvSpPr>
        <p:spPr bwMode="auto">
          <a:xfrm>
            <a:off x="3733800" y="1219200"/>
            <a:ext cx="685800" cy="533400"/>
          </a:xfrm>
          <a:prstGeom prst="ellipse">
            <a:avLst/>
          </a:prstGeom>
          <a:noFill/>
          <a:ln w="28575">
            <a:solidFill>
              <a:srgbClr val="0000FF"/>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8677" name="Line 5">
            <a:extLst>
              <a:ext uri="{FF2B5EF4-FFF2-40B4-BE49-F238E27FC236}">
                <a16:creationId xmlns:a16="http://schemas.microsoft.com/office/drawing/2014/main" id="{CF81D6BD-B406-A14B-BA90-CDA9B7EB212F}"/>
              </a:ext>
            </a:extLst>
          </p:cNvPr>
          <p:cNvSpPr>
            <a:spLocks noChangeShapeType="1"/>
          </p:cNvSpPr>
          <p:nvPr/>
        </p:nvSpPr>
        <p:spPr bwMode="auto">
          <a:xfrm flipH="1">
            <a:off x="2667000" y="1600200"/>
            <a:ext cx="1066800" cy="5334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8678" name="Text Box 6">
            <a:extLst>
              <a:ext uri="{FF2B5EF4-FFF2-40B4-BE49-F238E27FC236}">
                <a16:creationId xmlns:a16="http://schemas.microsoft.com/office/drawing/2014/main" id="{4D53225C-A579-4D4E-A893-D2DFF9FA72B6}"/>
              </a:ext>
            </a:extLst>
          </p:cNvPr>
          <p:cNvSpPr txBox="1">
            <a:spLocks noChangeArrowheads="1"/>
          </p:cNvSpPr>
          <p:nvPr/>
        </p:nvSpPr>
        <p:spPr bwMode="auto">
          <a:xfrm>
            <a:off x="3200400" y="14620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8679" name="Text Box 7">
            <a:extLst>
              <a:ext uri="{FF2B5EF4-FFF2-40B4-BE49-F238E27FC236}">
                <a16:creationId xmlns:a16="http://schemas.microsoft.com/office/drawing/2014/main" id="{F363A832-A44E-904C-8A4E-982EA9E71854}"/>
              </a:ext>
            </a:extLst>
          </p:cNvPr>
          <p:cNvSpPr txBox="1">
            <a:spLocks noChangeArrowheads="1"/>
          </p:cNvSpPr>
          <p:nvPr/>
        </p:nvSpPr>
        <p:spPr bwMode="auto">
          <a:xfrm>
            <a:off x="4572000" y="14620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8680" name="Line 8">
            <a:extLst>
              <a:ext uri="{FF2B5EF4-FFF2-40B4-BE49-F238E27FC236}">
                <a16:creationId xmlns:a16="http://schemas.microsoft.com/office/drawing/2014/main" id="{958253EC-F4E8-8F40-B8B5-FF3F3E6D226E}"/>
              </a:ext>
            </a:extLst>
          </p:cNvPr>
          <p:cNvSpPr>
            <a:spLocks noChangeShapeType="1"/>
          </p:cNvSpPr>
          <p:nvPr/>
        </p:nvSpPr>
        <p:spPr bwMode="auto">
          <a:xfrm>
            <a:off x="4419600" y="1600200"/>
            <a:ext cx="990600" cy="533400"/>
          </a:xfrm>
          <a:prstGeom prst="line">
            <a:avLst/>
          </a:prstGeom>
          <a:noFill/>
          <a:ln w="28575">
            <a:solidFill>
              <a:srgbClr val="0000FF"/>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8681" name="Text Box 9">
            <a:extLst>
              <a:ext uri="{FF2B5EF4-FFF2-40B4-BE49-F238E27FC236}">
                <a16:creationId xmlns:a16="http://schemas.microsoft.com/office/drawing/2014/main" id="{45C8DE9B-C7E3-F842-9092-A772A81DB370}"/>
              </a:ext>
            </a:extLst>
          </p:cNvPr>
          <p:cNvSpPr txBox="1">
            <a:spLocks noChangeArrowheads="1"/>
          </p:cNvSpPr>
          <p:nvPr/>
        </p:nvSpPr>
        <p:spPr bwMode="auto">
          <a:xfrm>
            <a:off x="2286000" y="22098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28682" name="Oval 10">
            <a:extLst>
              <a:ext uri="{FF2B5EF4-FFF2-40B4-BE49-F238E27FC236}">
                <a16:creationId xmlns:a16="http://schemas.microsoft.com/office/drawing/2014/main" id="{290840A6-7BEC-C541-9B8D-04E690892283}"/>
              </a:ext>
            </a:extLst>
          </p:cNvPr>
          <p:cNvSpPr>
            <a:spLocks noChangeArrowheads="1"/>
          </p:cNvSpPr>
          <p:nvPr/>
        </p:nvSpPr>
        <p:spPr bwMode="auto">
          <a:xfrm>
            <a:off x="2209800" y="21336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8683" name="Line 11">
            <a:extLst>
              <a:ext uri="{FF2B5EF4-FFF2-40B4-BE49-F238E27FC236}">
                <a16:creationId xmlns:a16="http://schemas.microsoft.com/office/drawing/2014/main" id="{D4131C80-B7FA-C246-9333-F48B679015D8}"/>
              </a:ext>
            </a:extLst>
          </p:cNvPr>
          <p:cNvSpPr>
            <a:spLocks noChangeShapeType="1"/>
          </p:cNvSpPr>
          <p:nvPr/>
        </p:nvSpPr>
        <p:spPr bwMode="auto">
          <a:xfrm flipH="1">
            <a:off x="1524000" y="2514600"/>
            <a:ext cx="685800" cy="5334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8684" name="Text Box 12">
            <a:extLst>
              <a:ext uri="{FF2B5EF4-FFF2-40B4-BE49-F238E27FC236}">
                <a16:creationId xmlns:a16="http://schemas.microsoft.com/office/drawing/2014/main" id="{952601B1-B9D5-4C4C-AA8F-1EDAFB0770F3}"/>
              </a:ext>
            </a:extLst>
          </p:cNvPr>
          <p:cNvSpPr txBox="1">
            <a:spLocks noChangeArrowheads="1"/>
          </p:cNvSpPr>
          <p:nvPr/>
        </p:nvSpPr>
        <p:spPr bwMode="auto">
          <a:xfrm>
            <a:off x="1676400" y="23764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8685" name="Text Box 13">
            <a:extLst>
              <a:ext uri="{FF2B5EF4-FFF2-40B4-BE49-F238E27FC236}">
                <a16:creationId xmlns:a16="http://schemas.microsoft.com/office/drawing/2014/main" id="{04DCF439-C804-E443-84CD-59433F443B78}"/>
              </a:ext>
            </a:extLst>
          </p:cNvPr>
          <p:cNvSpPr txBox="1">
            <a:spLocks noChangeArrowheads="1"/>
          </p:cNvSpPr>
          <p:nvPr/>
        </p:nvSpPr>
        <p:spPr bwMode="auto">
          <a:xfrm>
            <a:off x="3048000" y="23764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8686" name="Line 14">
            <a:extLst>
              <a:ext uri="{FF2B5EF4-FFF2-40B4-BE49-F238E27FC236}">
                <a16:creationId xmlns:a16="http://schemas.microsoft.com/office/drawing/2014/main" id="{0BE16C55-B1C8-B440-9EE1-0B446F4FE3FB}"/>
              </a:ext>
            </a:extLst>
          </p:cNvPr>
          <p:cNvSpPr>
            <a:spLocks noChangeShapeType="1"/>
          </p:cNvSpPr>
          <p:nvPr/>
        </p:nvSpPr>
        <p:spPr bwMode="auto">
          <a:xfrm>
            <a:off x="2895600" y="2514600"/>
            <a:ext cx="381000" cy="3048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8687" name="Text Box 15">
            <a:extLst>
              <a:ext uri="{FF2B5EF4-FFF2-40B4-BE49-F238E27FC236}">
                <a16:creationId xmlns:a16="http://schemas.microsoft.com/office/drawing/2014/main" id="{C4CACB5F-0035-B145-A51F-0CA991EC6AF5}"/>
              </a:ext>
            </a:extLst>
          </p:cNvPr>
          <p:cNvSpPr txBox="1">
            <a:spLocks noChangeArrowheads="1"/>
          </p:cNvSpPr>
          <p:nvPr/>
        </p:nvSpPr>
        <p:spPr bwMode="auto">
          <a:xfrm>
            <a:off x="5410200" y="21336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28688" name="Oval 16">
            <a:extLst>
              <a:ext uri="{FF2B5EF4-FFF2-40B4-BE49-F238E27FC236}">
                <a16:creationId xmlns:a16="http://schemas.microsoft.com/office/drawing/2014/main" id="{6067938B-9534-B442-B583-6A70BC126D78}"/>
              </a:ext>
            </a:extLst>
          </p:cNvPr>
          <p:cNvSpPr>
            <a:spLocks noChangeArrowheads="1"/>
          </p:cNvSpPr>
          <p:nvPr/>
        </p:nvSpPr>
        <p:spPr bwMode="auto">
          <a:xfrm>
            <a:off x="5334000" y="2057400"/>
            <a:ext cx="685800" cy="533400"/>
          </a:xfrm>
          <a:prstGeom prst="ellipse">
            <a:avLst/>
          </a:prstGeom>
          <a:noFill/>
          <a:ln w="28575">
            <a:solidFill>
              <a:srgbClr val="0000FF"/>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8689" name="Line 17">
            <a:extLst>
              <a:ext uri="{FF2B5EF4-FFF2-40B4-BE49-F238E27FC236}">
                <a16:creationId xmlns:a16="http://schemas.microsoft.com/office/drawing/2014/main" id="{AA44B2F9-D2E1-C549-A899-F65C38297C11}"/>
              </a:ext>
            </a:extLst>
          </p:cNvPr>
          <p:cNvSpPr>
            <a:spLocks noChangeShapeType="1"/>
          </p:cNvSpPr>
          <p:nvPr/>
        </p:nvSpPr>
        <p:spPr bwMode="auto">
          <a:xfrm flipH="1">
            <a:off x="4953000" y="2438400"/>
            <a:ext cx="381000" cy="3810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8690" name="Text Box 18">
            <a:extLst>
              <a:ext uri="{FF2B5EF4-FFF2-40B4-BE49-F238E27FC236}">
                <a16:creationId xmlns:a16="http://schemas.microsoft.com/office/drawing/2014/main" id="{DB708D80-157C-7E4E-84B9-35E51709248A}"/>
              </a:ext>
            </a:extLst>
          </p:cNvPr>
          <p:cNvSpPr txBox="1">
            <a:spLocks noChangeArrowheads="1"/>
          </p:cNvSpPr>
          <p:nvPr/>
        </p:nvSpPr>
        <p:spPr bwMode="auto">
          <a:xfrm>
            <a:off x="4876800" y="23002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8691" name="Text Box 19">
            <a:extLst>
              <a:ext uri="{FF2B5EF4-FFF2-40B4-BE49-F238E27FC236}">
                <a16:creationId xmlns:a16="http://schemas.microsoft.com/office/drawing/2014/main" id="{DB72C7B4-068D-C44E-A2A9-CBE14E9C6777}"/>
              </a:ext>
            </a:extLst>
          </p:cNvPr>
          <p:cNvSpPr txBox="1">
            <a:spLocks noChangeArrowheads="1"/>
          </p:cNvSpPr>
          <p:nvPr/>
        </p:nvSpPr>
        <p:spPr bwMode="auto">
          <a:xfrm>
            <a:off x="6172200" y="23002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8692" name="Line 20">
            <a:extLst>
              <a:ext uri="{FF2B5EF4-FFF2-40B4-BE49-F238E27FC236}">
                <a16:creationId xmlns:a16="http://schemas.microsoft.com/office/drawing/2014/main" id="{54A3CD26-AF4C-364A-8C60-7DE1EAF2903E}"/>
              </a:ext>
            </a:extLst>
          </p:cNvPr>
          <p:cNvSpPr>
            <a:spLocks noChangeShapeType="1"/>
          </p:cNvSpPr>
          <p:nvPr/>
        </p:nvSpPr>
        <p:spPr bwMode="auto">
          <a:xfrm>
            <a:off x="6019800" y="2438400"/>
            <a:ext cx="609600" cy="457200"/>
          </a:xfrm>
          <a:prstGeom prst="line">
            <a:avLst/>
          </a:prstGeom>
          <a:noFill/>
          <a:ln w="28575">
            <a:solidFill>
              <a:srgbClr val="0000FF"/>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8693" name="Text Box 21">
            <a:extLst>
              <a:ext uri="{FF2B5EF4-FFF2-40B4-BE49-F238E27FC236}">
                <a16:creationId xmlns:a16="http://schemas.microsoft.com/office/drawing/2014/main" id="{FE69F554-EC6F-0244-9E14-B3A829943AB6}"/>
              </a:ext>
            </a:extLst>
          </p:cNvPr>
          <p:cNvSpPr txBox="1">
            <a:spLocks noChangeArrowheads="1"/>
          </p:cNvSpPr>
          <p:nvPr/>
        </p:nvSpPr>
        <p:spPr bwMode="auto">
          <a:xfrm>
            <a:off x="990600" y="30480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|1,2,3|</a:t>
            </a:r>
          </a:p>
        </p:txBody>
      </p:sp>
      <p:sp>
        <p:nvSpPr>
          <p:cNvPr id="28694" name="Text Box 22">
            <a:extLst>
              <a:ext uri="{FF2B5EF4-FFF2-40B4-BE49-F238E27FC236}">
                <a16:creationId xmlns:a16="http://schemas.microsoft.com/office/drawing/2014/main" id="{51AB55EB-0B76-0445-A690-29FB5E814319}"/>
              </a:ext>
            </a:extLst>
          </p:cNvPr>
          <p:cNvSpPr txBox="1">
            <a:spLocks noChangeArrowheads="1"/>
          </p:cNvSpPr>
          <p:nvPr/>
        </p:nvSpPr>
        <p:spPr bwMode="auto">
          <a:xfrm>
            <a:off x="3048000" y="28956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28695" name="Oval 23">
            <a:extLst>
              <a:ext uri="{FF2B5EF4-FFF2-40B4-BE49-F238E27FC236}">
                <a16:creationId xmlns:a16="http://schemas.microsoft.com/office/drawing/2014/main" id="{993E0547-6EC0-9D4A-B395-381A404DCE38}"/>
              </a:ext>
            </a:extLst>
          </p:cNvPr>
          <p:cNvSpPr>
            <a:spLocks noChangeArrowheads="1"/>
          </p:cNvSpPr>
          <p:nvPr/>
        </p:nvSpPr>
        <p:spPr bwMode="auto">
          <a:xfrm>
            <a:off x="2971800" y="28194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8696" name="Line 24">
            <a:extLst>
              <a:ext uri="{FF2B5EF4-FFF2-40B4-BE49-F238E27FC236}">
                <a16:creationId xmlns:a16="http://schemas.microsoft.com/office/drawing/2014/main" id="{05E14062-C106-4141-8E77-B3FEA88CA537}"/>
              </a:ext>
            </a:extLst>
          </p:cNvPr>
          <p:cNvSpPr>
            <a:spLocks noChangeShapeType="1"/>
          </p:cNvSpPr>
          <p:nvPr/>
        </p:nvSpPr>
        <p:spPr bwMode="auto">
          <a:xfrm flipH="1">
            <a:off x="2819400" y="32766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8697" name="Text Box 25">
            <a:extLst>
              <a:ext uri="{FF2B5EF4-FFF2-40B4-BE49-F238E27FC236}">
                <a16:creationId xmlns:a16="http://schemas.microsoft.com/office/drawing/2014/main" id="{DB2527C2-5A85-1541-8438-7666FA7545E1}"/>
              </a:ext>
            </a:extLst>
          </p:cNvPr>
          <p:cNvSpPr txBox="1">
            <a:spLocks noChangeArrowheads="1"/>
          </p:cNvSpPr>
          <p:nvPr/>
        </p:nvSpPr>
        <p:spPr bwMode="auto">
          <a:xfrm>
            <a:off x="2590800" y="3200400"/>
            <a:ext cx="3810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8698" name="Text Box 26">
            <a:extLst>
              <a:ext uri="{FF2B5EF4-FFF2-40B4-BE49-F238E27FC236}">
                <a16:creationId xmlns:a16="http://schemas.microsoft.com/office/drawing/2014/main" id="{F6028BF7-DF41-3442-AA97-0639A07DCB00}"/>
              </a:ext>
            </a:extLst>
          </p:cNvPr>
          <p:cNvSpPr txBox="1">
            <a:spLocks noChangeArrowheads="1"/>
          </p:cNvSpPr>
          <p:nvPr/>
        </p:nvSpPr>
        <p:spPr bwMode="auto">
          <a:xfrm>
            <a:off x="3657600" y="32146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8699" name="Line 27">
            <a:extLst>
              <a:ext uri="{FF2B5EF4-FFF2-40B4-BE49-F238E27FC236}">
                <a16:creationId xmlns:a16="http://schemas.microsoft.com/office/drawing/2014/main" id="{B57DA453-4C69-AD41-8FCD-262060225EE8}"/>
              </a:ext>
            </a:extLst>
          </p:cNvPr>
          <p:cNvSpPr>
            <a:spLocks noChangeShapeType="1"/>
          </p:cNvSpPr>
          <p:nvPr/>
        </p:nvSpPr>
        <p:spPr bwMode="auto">
          <a:xfrm>
            <a:off x="3581400" y="32766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8700" name="Text Box 28">
            <a:extLst>
              <a:ext uri="{FF2B5EF4-FFF2-40B4-BE49-F238E27FC236}">
                <a16:creationId xmlns:a16="http://schemas.microsoft.com/office/drawing/2014/main" id="{8A95444A-1D99-BF4B-8FC3-E897B9BD5DC9}"/>
              </a:ext>
            </a:extLst>
          </p:cNvPr>
          <p:cNvSpPr txBox="1">
            <a:spLocks noChangeArrowheads="1"/>
          </p:cNvSpPr>
          <p:nvPr/>
        </p:nvSpPr>
        <p:spPr bwMode="auto">
          <a:xfrm>
            <a:off x="6400800" y="29718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28701" name="Oval 29">
            <a:extLst>
              <a:ext uri="{FF2B5EF4-FFF2-40B4-BE49-F238E27FC236}">
                <a16:creationId xmlns:a16="http://schemas.microsoft.com/office/drawing/2014/main" id="{0FCE3DCC-F470-9541-8ADA-8088C4CDB1C5}"/>
              </a:ext>
            </a:extLst>
          </p:cNvPr>
          <p:cNvSpPr>
            <a:spLocks noChangeArrowheads="1"/>
          </p:cNvSpPr>
          <p:nvPr/>
        </p:nvSpPr>
        <p:spPr bwMode="auto">
          <a:xfrm>
            <a:off x="6324600" y="2895600"/>
            <a:ext cx="685800" cy="533400"/>
          </a:xfrm>
          <a:prstGeom prst="ellipse">
            <a:avLst/>
          </a:prstGeom>
          <a:noFill/>
          <a:ln w="28575">
            <a:solidFill>
              <a:srgbClr val="FF0000"/>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8702" name="Line 30">
            <a:extLst>
              <a:ext uri="{FF2B5EF4-FFF2-40B4-BE49-F238E27FC236}">
                <a16:creationId xmlns:a16="http://schemas.microsoft.com/office/drawing/2014/main" id="{42DD4B28-CF55-A94F-A327-BC30CD240B9B}"/>
              </a:ext>
            </a:extLst>
          </p:cNvPr>
          <p:cNvSpPr>
            <a:spLocks noChangeShapeType="1"/>
          </p:cNvSpPr>
          <p:nvPr/>
        </p:nvSpPr>
        <p:spPr bwMode="auto">
          <a:xfrm flipH="1">
            <a:off x="6172200" y="33528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8703" name="Text Box 31">
            <a:extLst>
              <a:ext uri="{FF2B5EF4-FFF2-40B4-BE49-F238E27FC236}">
                <a16:creationId xmlns:a16="http://schemas.microsoft.com/office/drawing/2014/main" id="{B7DE4FFC-43EB-5143-B12A-6982DDC459CA}"/>
              </a:ext>
            </a:extLst>
          </p:cNvPr>
          <p:cNvSpPr txBox="1">
            <a:spLocks noChangeArrowheads="1"/>
          </p:cNvSpPr>
          <p:nvPr/>
        </p:nvSpPr>
        <p:spPr bwMode="auto">
          <a:xfrm>
            <a:off x="5943600" y="3276600"/>
            <a:ext cx="3810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8704" name="Text Box 32">
            <a:extLst>
              <a:ext uri="{FF2B5EF4-FFF2-40B4-BE49-F238E27FC236}">
                <a16:creationId xmlns:a16="http://schemas.microsoft.com/office/drawing/2014/main" id="{2A8815E5-FC85-6E41-A8BF-E3B7F289D852}"/>
              </a:ext>
            </a:extLst>
          </p:cNvPr>
          <p:cNvSpPr txBox="1">
            <a:spLocks noChangeArrowheads="1"/>
          </p:cNvSpPr>
          <p:nvPr/>
        </p:nvSpPr>
        <p:spPr bwMode="auto">
          <a:xfrm>
            <a:off x="7010400" y="32908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8705" name="Line 33">
            <a:extLst>
              <a:ext uri="{FF2B5EF4-FFF2-40B4-BE49-F238E27FC236}">
                <a16:creationId xmlns:a16="http://schemas.microsoft.com/office/drawing/2014/main" id="{0299FAF6-8E76-EE48-AB7B-915908560CFE}"/>
              </a:ext>
            </a:extLst>
          </p:cNvPr>
          <p:cNvSpPr>
            <a:spLocks noChangeShapeType="1"/>
          </p:cNvSpPr>
          <p:nvPr/>
        </p:nvSpPr>
        <p:spPr bwMode="auto">
          <a:xfrm>
            <a:off x="6934200" y="3352800"/>
            <a:ext cx="228600" cy="457200"/>
          </a:xfrm>
          <a:prstGeom prst="line">
            <a:avLst/>
          </a:prstGeom>
          <a:noFill/>
          <a:ln w="28575">
            <a:solidFill>
              <a:srgbClr val="FF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8706" name="Text Box 34">
            <a:extLst>
              <a:ext uri="{FF2B5EF4-FFF2-40B4-BE49-F238E27FC236}">
                <a16:creationId xmlns:a16="http://schemas.microsoft.com/office/drawing/2014/main" id="{353E0188-F68C-ED46-91BC-0F3690E41FE0}"/>
              </a:ext>
            </a:extLst>
          </p:cNvPr>
          <p:cNvSpPr txBox="1">
            <a:spLocks noChangeArrowheads="1"/>
          </p:cNvSpPr>
          <p:nvPr/>
        </p:nvSpPr>
        <p:spPr bwMode="auto">
          <a:xfrm>
            <a:off x="2362200" y="37338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|1,3,2|</a:t>
            </a:r>
          </a:p>
        </p:txBody>
      </p:sp>
      <p:sp>
        <p:nvSpPr>
          <p:cNvPr id="28707" name="Text Box 35">
            <a:extLst>
              <a:ext uri="{FF2B5EF4-FFF2-40B4-BE49-F238E27FC236}">
                <a16:creationId xmlns:a16="http://schemas.microsoft.com/office/drawing/2014/main" id="{9B1F0748-C851-EB45-8EE5-20A950854358}"/>
              </a:ext>
            </a:extLst>
          </p:cNvPr>
          <p:cNvSpPr txBox="1">
            <a:spLocks noChangeArrowheads="1"/>
          </p:cNvSpPr>
          <p:nvPr/>
        </p:nvSpPr>
        <p:spPr bwMode="auto">
          <a:xfrm>
            <a:off x="3276600" y="37338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|3,1,2|</a:t>
            </a:r>
          </a:p>
        </p:txBody>
      </p:sp>
      <p:sp>
        <p:nvSpPr>
          <p:cNvPr id="28708" name="Text Box 36">
            <a:extLst>
              <a:ext uri="{FF2B5EF4-FFF2-40B4-BE49-F238E27FC236}">
                <a16:creationId xmlns:a16="http://schemas.microsoft.com/office/drawing/2014/main" id="{8A6E1698-9822-9447-948A-C13A28DA74BC}"/>
              </a:ext>
            </a:extLst>
          </p:cNvPr>
          <p:cNvSpPr txBox="1">
            <a:spLocks noChangeArrowheads="1"/>
          </p:cNvSpPr>
          <p:nvPr/>
        </p:nvSpPr>
        <p:spPr bwMode="auto">
          <a:xfrm>
            <a:off x="5638800" y="3814763"/>
            <a:ext cx="838200" cy="376237"/>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|2,3,1|</a:t>
            </a:r>
          </a:p>
        </p:txBody>
      </p:sp>
      <p:sp>
        <p:nvSpPr>
          <p:cNvPr id="28709" name="Text Box 37">
            <a:extLst>
              <a:ext uri="{FF2B5EF4-FFF2-40B4-BE49-F238E27FC236}">
                <a16:creationId xmlns:a16="http://schemas.microsoft.com/office/drawing/2014/main" id="{19A28EFE-5FAD-D645-AB48-21FF58FB486A}"/>
              </a:ext>
            </a:extLst>
          </p:cNvPr>
          <p:cNvSpPr txBox="1">
            <a:spLocks noChangeArrowheads="1"/>
          </p:cNvSpPr>
          <p:nvPr/>
        </p:nvSpPr>
        <p:spPr bwMode="auto">
          <a:xfrm>
            <a:off x="6934200" y="3814763"/>
            <a:ext cx="838200" cy="376237"/>
          </a:xfrm>
          <a:prstGeom prst="rect">
            <a:avLst/>
          </a:prstGeom>
          <a:noFill/>
          <a:ln w="9525">
            <a:solidFill>
              <a:srgbClr val="FF00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|3,2,1|</a:t>
            </a:r>
          </a:p>
        </p:txBody>
      </p:sp>
      <p:sp>
        <p:nvSpPr>
          <p:cNvPr id="28710" name="Text Box 38">
            <a:extLst>
              <a:ext uri="{FF2B5EF4-FFF2-40B4-BE49-F238E27FC236}">
                <a16:creationId xmlns:a16="http://schemas.microsoft.com/office/drawing/2014/main" id="{96E9589E-40F0-5946-97D4-72ED3D079FF0}"/>
              </a:ext>
            </a:extLst>
          </p:cNvPr>
          <p:cNvSpPr txBox="1">
            <a:spLocks noChangeArrowheads="1"/>
          </p:cNvSpPr>
          <p:nvPr/>
        </p:nvSpPr>
        <p:spPr bwMode="auto">
          <a:xfrm>
            <a:off x="4572000" y="28194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|2,1,3|</a:t>
            </a:r>
          </a:p>
        </p:txBody>
      </p:sp>
      <p:sp>
        <p:nvSpPr>
          <p:cNvPr id="28711" name="Text Box 39">
            <a:extLst>
              <a:ext uri="{FF2B5EF4-FFF2-40B4-BE49-F238E27FC236}">
                <a16:creationId xmlns:a16="http://schemas.microsoft.com/office/drawing/2014/main" id="{680A2990-3A44-5245-BE93-58B63C04F49D}"/>
              </a:ext>
            </a:extLst>
          </p:cNvPr>
          <p:cNvSpPr txBox="1">
            <a:spLocks noChangeArrowheads="1"/>
          </p:cNvSpPr>
          <p:nvPr/>
        </p:nvSpPr>
        <p:spPr bwMode="auto">
          <a:xfrm>
            <a:off x="3352800" y="5029200"/>
            <a:ext cx="1600200" cy="5191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800">
                <a:latin typeface="Arial" charset="0"/>
                <a:ea typeface="ＭＳ Ｐゴシック" charset="0"/>
              </a:rPr>
              <a:t>[12, 7, 3]</a:t>
            </a:r>
          </a:p>
        </p:txBody>
      </p:sp>
      <p:sp>
        <p:nvSpPr>
          <p:cNvPr id="41" name="Text Box 40">
            <a:extLst>
              <a:ext uri="{FF2B5EF4-FFF2-40B4-BE49-F238E27FC236}">
                <a16:creationId xmlns:a16="http://schemas.microsoft.com/office/drawing/2014/main" id="{E65C6886-D5A5-8B46-BDA9-6F7425592623}"/>
              </a:ext>
            </a:extLst>
          </p:cNvPr>
          <p:cNvSpPr txBox="1">
            <a:spLocks noChangeArrowheads="1"/>
          </p:cNvSpPr>
          <p:nvPr/>
        </p:nvSpPr>
        <p:spPr bwMode="auto">
          <a:xfrm>
            <a:off x="6248400" y="5257800"/>
            <a:ext cx="1600200" cy="5191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800" dirty="0">
                <a:solidFill>
                  <a:srgbClr val="FF0000"/>
                </a:solidFill>
                <a:latin typeface="Arial" charset="0"/>
                <a:ea typeface="ＭＳ Ｐゴシック" charset="0"/>
              </a:rPr>
              <a:t>3,  2,  1</a:t>
            </a:r>
          </a:p>
        </p:txBody>
      </p:sp>
      <p:sp>
        <p:nvSpPr>
          <p:cNvPr id="42" name="AutoShape 41">
            <a:extLst>
              <a:ext uri="{FF2B5EF4-FFF2-40B4-BE49-F238E27FC236}">
                <a16:creationId xmlns:a16="http://schemas.microsoft.com/office/drawing/2014/main" id="{96C2863E-E489-4341-AEB2-23FA9CD15E69}"/>
              </a:ext>
            </a:extLst>
          </p:cNvPr>
          <p:cNvSpPr>
            <a:spLocks noChangeArrowheads="1"/>
          </p:cNvSpPr>
          <p:nvPr/>
        </p:nvSpPr>
        <p:spPr bwMode="auto">
          <a:xfrm>
            <a:off x="5181600" y="4876800"/>
            <a:ext cx="762000" cy="533400"/>
          </a:xfrm>
          <a:prstGeom prst="rightArrow">
            <a:avLst>
              <a:gd name="adj1" fmla="val 50000"/>
              <a:gd name="adj2" fmla="val 35714"/>
            </a:avLst>
          </a:prstGeom>
          <a:solidFill>
            <a:schemeClr val="accent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Tree>
    <p:extLst>
      <p:ext uri="{BB962C8B-B14F-4D97-AF65-F5344CB8AC3E}">
        <p14:creationId xmlns:p14="http://schemas.microsoft.com/office/powerpoint/2010/main" val="2951974432"/>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6609AAD3-2CEF-064D-8142-7E26402E7BE6}"/>
              </a:ext>
            </a:extLst>
          </p:cNvPr>
          <p:cNvSpPr>
            <a:spLocks noGrp="1" noChangeArrowheads="1"/>
          </p:cNvSpPr>
          <p:nvPr>
            <p:ph type="title"/>
          </p:nvPr>
        </p:nvSpPr>
        <p:spPr>
          <a:xfrm>
            <a:off x="457200" y="122238"/>
            <a:ext cx="7543800" cy="715962"/>
          </a:xfrm>
        </p:spPr>
        <p:txBody>
          <a:bodyPr/>
          <a:lstStyle/>
          <a:p>
            <a:pPr eaLnBrk="1" hangingPunct="1">
              <a:defRPr/>
            </a:pPr>
            <a:r>
              <a:rPr lang="en-US">
                <a:cs typeface="+mj-cs"/>
              </a:rPr>
              <a:t>A decision tree model</a:t>
            </a:r>
          </a:p>
        </p:txBody>
      </p:sp>
      <p:sp>
        <p:nvSpPr>
          <p:cNvPr id="29699" name="Text Box 3">
            <a:extLst>
              <a:ext uri="{FF2B5EF4-FFF2-40B4-BE49-F238E27FC236}">
                <a16:creationId xmlns:a16="http://schemas.microsoft.com/office/drawing/2014/main" id="{0D982819-3277-4641-A5B0-0CCA062FA23B}"/>
              </a:ext>
            </a:extLst>
          </p:cNvPr>
          <p:cNvSpPr txBox="1">
            <a:spLocks noChangeArrowheads="1"/>
          </p:cNvSpPr>
          <p:nvPr/>
        </p:nvSpPr>
        <p:spPr bwMode="auto">
          <a:xfrm>
            <a:off x="3810000" y="12954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a:t>
            </a:r>
          </a:p>
        </p:txBody>
      </p:sp>
      <p:sp>
        <p:nvSpPr>
          <p:cNvPr id="29700" name="Oval 4">
            <a:extLst>
              <a:ext uri="{FF2B5EF4-FFF2-40B4-BE49-F238E27FC236}">
                <a16:creationId xmlns:a16="http://schemas.microsoft.com/office/drawing/2014/main" id="{AE38F6C3-AEC3-034A-A999-20FD57652C43}"/>
              </a:ext>
            </a:extLst>
          </p:cNvPr>
          <p:cNvSpPr>
            <a:spLocks noChangeArrowheads="1"/>
          </p:cNvSpPr>
          <p:nvPr/>
        </p:nvSpPr>
        <p:spPr bwMode="auto">
          <a:xfrm>
            <a:off x="3733800" y="1219200"/>
            <a:ext cx="685800" cy="533400"/>
          </a:xfrm>
          <a:prstGeom prst="ellipse">
            <a:avLst/>
          </a:prstGeom>
          <a:noFill/>
          <a:ln w="28575">
            <a:solidFill>
              <a:srgbClr val="0000FF"/>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9701" name="Line 5">
            <a:extLst>
              <a:ext uri="{FF2B5EF4-FFF2-40B4-BE49-F238E27FC236}">
                <a16:creationId xmlns:a16="http://schemas.microsoft.com/office/drawing/2014/main" id="{2C1AE444-6FC1-8A48-B223-B5F8F4A9BCFA}"/>
              </a:ext>
            </a:extLst>
          </p:cNvPr>
          <p:cNvSpPr>
            <a:spLocks noChangeShapeType="1"/>
          </p:cNvSpPr>
          <p:nvPr/>
        </p:nvSpPr>
        <p:spPr bwMode="auto">
          <a:xfrm flipH="1">
            <a:off x="2667000" y="1600200"/>
            <a:ext cx="1066800" cy="5334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9702" name="Text Box 6">
            <a:extLst>
              <a:ext uri="{FF2B5EF4-FFF2-40B4-BE49-F238E27FC236}">
                <a16:creationId xmlns:a16="http://schemas.microsoft.com/office/drawing/2014/main" id="{0584823C-1F3D-AC47-ABF0-5AB970C2192A}"/>
              </a:ext>
            </a:extLst>
          </p:cNvPr>
          <p:cNvSpPr txBox="1">
            <a:spLocks noChangeArrowheads="1"/>
          </p:cNvSpPr>
          <p:nvPr/>
        </p:nvSpPr>
        <p:spPr bwMode="auto">
          <a:xfrm>
            <a:off x="3200400" y="14620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9703" name="Text Box 7">
            <a:extLst>
              <a:ext uri="{FF2B5EF4-FFF2-40B4-BE49-F238E27FC236}">
                <a16:creationId xmlns:a16="http://schemas.microsoft.com/office/drawing/2014/main" id="{CAC3DEF6-0EBE-EE46-8A5E-DD7B82D243A5}"/>
              </a:ext>
            </a:extLst>
          </p:cNvPr>
          <p:cNvSpPr txBox="1">
            <a:spLocks noChangeArrowheads="1"/>
          </p:cNvSpPr>
          <p:nvPr/>
        </p:nvSpPr>
        <p:spPr bwMode="auto">
          <a:xfrm>
            <a:off x="4572000" y="14620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9704" name="Line 8">
            <a:extLst>
              <a:ext uri="{FF2B5EF4-FFF2-40B4-BE49-F238E27FC236}">
                <a16:creationId xmlns:a16="http://schemas.microsoft.com/office/drawing/2014/main" id="{97CA91F1-D229-C74A-A256-F18401EECE45}"/>
              </a:ext>
            </a:extLst>
          </p:cNvPr>
          <p:cNvSpPr>
            <a:spLocks noChangeShapeType="1"/>
          </p:cNvSpPr>
          <p:nvPr/>
        </p:nvSpPr>
        <p:spPr bwMode="auto">
          <a:xfrm>
            <a:off x="4419600" y="1600200"/>
            <a:ext cx="990600" cy="533400"/>
          </a:xfrm>
          <a:prstGeom prst="line">
            <a:avLst/>
          </a:prstGeom>
          <a:noFill/>
          <a:ln w="28575">
            <a:solidFill>
              <a:srgbClr val="0000FF"/>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9705" name="Text Box 9">
            <a:extLst>
              <a:ext uri="{FF2B5EF4-FFF2-40B4-BE49-F238E27FC236}">
                <a16:creationId xmlns:a16="http://schemas.microsoft.com/office/drawing/2014/main" id="{AF6681AA-945C-B140-87AA-C6F043CACF07}"/>
              </a:ext>
            </a:extLst>
          </p:cNvPr>
          <p:cNvSpPr txBox="1">
            <a:spLocks noChangeArrowheads="1"/>
          </p:cNvSpPr>
          <p:nvPr/>
        </p:nvSpPr>
        <p:spPr bwMode="auto">
          <a:xfrm>
            <a:off x="2286000" y="22098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29706" name="Oval 10">
            <a:extLst>
              <a:ext uri="{FF2B5EF4-FFF2-40B4-BE49-F238E27FC236}">
                <a16:creationId xmlns:a16="http://schemas.microsoft.com/office/drawing/2014/main" id="{A6EA6729-FDA8-7F49-962A-26FB4C9A6202}"/>
              </a:ext>
            </a:extLst>
          </p:cNvPr>
          <p:cNvSpPr>
            <a:spLocks noChangeArrowheads="1"/>
          </p:cNvSpPr>
          <p:nvPr/>
        </p:nvSpPr>
        <p:spPr bwMode="auto">
          <a:xfrm>
            <a:off x="2209800" y="21336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9707" name="Line 11">
            <a:extLst>
              <a:ext uri="{FF2B5EF4-FFF2-40B4-BE49-F238E27FC236}">
                <a16:creationId xmlns:a16="http://schemas.microsoft.com/office/drawing/2014/main" id="{0DA94AD6-FEBB-5A4B-AE1A-03E9923093CA}"/>
              </a:ext>
            </a:extLst>
          </p:cNvPr>
          <p:cNvSpPr>
            <a:spLocks noChangeShapeType="1"/>
          </p:cNvSpPr>
          <p:nvPr/>
        </p:nvSpPr>
        <p:spPr bwMode="auto">
          <a:xfrm flipH="1">
            <a:off x="1524000" y="2514600"/>
            <a:ext cx="685800" cy="5334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9708" name="Text Box 12">
            <a:extLst>
              <a:ext uri="{FF2B5EF4-FFF2-40B4-BE49-F238E27FC236}">
                <a16:creationId xmlns:a16="http://schemas.microsoft.com/office/drawing/2014/main" id="{AF195085-3B5B-1241-A4CC-A462C34DD236}"/>
              </a:ext>
            </a:extLst>
          </p:cNvPr>
          <p:cNvSpPr txBox="1">
            <a:spLocks noChangeArrowheads="1"/>
          </p:cNvSpPr>
          <p:nvPr/>
        </p:nvSpPr>
        <p:spPr bwMode="auto">
          <a:xfrm>
            <a:off x="1676400" y="23764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9709" name="Text Box 13">
            <a:extLst>
              <a:ext uri="{FF2B5EF4-FFF2-40B4-BE49-F238E27FC236}">
                <a16:creationId xmlns:a16="http://schemas.microsoft.com/office/drawing/2014/main" id="{B39524EE-966C-DD4E-9CCE-21879E5E8E68}"/>
              </a:ext>
            </a:extLst>
          </p:cNvPr>
          <p:cNvSpPr txBox="1">
            <a:spLocks noChangeArrowheads="1"/>
          </p:cNvSpPr>
          <p:nvPr/>
        </p:nvSpPr>
        <p:spPr bwMode="auto">
          <a:xfrm>
            <a:off x="3048000" y="23764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9710" name="Line 14">
            <a:extLst>
              <a:ext uri="{FF2B5EF4-FFF2-40B4-BE49-F238E27FC236}">
                <a16:creationId xmlns:a16="http://schemas.microsoft.com/office/drawing/2014/main" id="{C49BD07C-E476-6D45-A252-47177D261E2D}"/>
              </a:ext>
            </a:extLst>
          </p:cNvPr>
          <p:cNvSpPr>
            <a:spLocks noChangeShapeType="1"/>
          </p:cNvSpPr>
          <p:nvPr/>
        </p:nvSpPr>
        <p:spPr bwMode="auto">
          <a:xfrm>
            <a:off x="2895600" y="2514600"/>
            <a:ext cx="381000" cy="3048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9711" name="Text Box 15">
            <a:extLst>
              <a:ext uri="{FF2B5EF4-FFF2-40B4-BE49-F238E27FC236}">
                <a16:creationId xmlns:a16="http://schemas.microsoft.com/office/drawing/2014/main" id="{6E0228EC-4E53-E640-9C31-951E516A70F7}"/>
              </a:ext>
            </a:extLst>
          </p:cNvPr>
          <p:cNvSpPr txBox="1">
            <a:spLocks noChangeArrowheads="1"/>
          </p:cNvSpPr>
          <p:nvPr/>
        </p:nvSpPr>
        <p:spPr bwMode="auto">
          <a:xfrm>
            <a:off x="5410200" y="21336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29712" name="Oval 16">
            <a:extLst>
              <a:ext uri="{FF2B5EF4-FFF2-40B4-BE49-F238E27FC236}">
                <a16:creationId xmlns:a16="http://schemas.microsoft.com/office/drawing/2014/main" id="{7AA9867C-5545-FD43-9914-017C084B8806}"/>
              </a:ext>
            </a:extLst>
          </p:cNvPr>
          <p:cNvSpPr>
            <a:spLocks noChangeArrowheads="1"/>
          </p:cNvSpPr>
          <p:nvPr/>
        </p:nvSpPr>
        <p:spPr bwMode="auto">
          <a:xfrm>
            <a:off x="5334000" y="2057400"/>
            <a:ext cx="685800" cy="533400"/>
          </a:xfrm>
          <a:prstGeom prst="ellipse">
            <a:avLst/>
          </a:prstGeom>
          <a:noFill/>
          <a:ln w="28575">
            <a:solidFill>
              <a:srgbClr val="0000FF"/>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9713" name="Line 17">
            <a:extLst>
              <a:ext uri="{FF2B5EF4-FFF2-40B4-BE49-F238E27FC236}">
                <a16:creationId xmlns:a16="http://schemas.microsoft.com/office/drawing/2014/main" id="{10F46621-DCF7-9C4B-8AB6-AD9F9228A770}"/>
              </a:ext>
            </a:extLst>
          </p:cNvPr>
          <p:cNvSpPr>
            <a:spLocks noChangeShapeType="1"/>
          </p:cNvSpPr>
          <p:nvPr/>
        </p:nvSpPr>
        <p:spPr bwMode="auto">
          <a:xfrm flipH="1">
            <a:off x="4953000" y="2438400"/>
            <a:ext cx="381000" cy="3810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9714" name="Text Box 18">
            <a:extLst>
              <a:ext uri="{FF2B5EF4-FFF2-40B4-BE49-F238E27FC236}">
                <a16:creationId xmlns:a16="http://schemas.microsoft.com/office/drawing/2014/main" id="{69D5A620-EC18-4049-9FDC-0774BDD4A8CA}"/>
              </a:ext>
            </a:extLst>
          </p:cNvPr>
          <p:cNvSpPr txBox="1">
            <a:spLocks noChangeArrowheads="1"/>
          </p:cNvSpPr>
          <p:nvPr/>
        </p:nvSpPr>
        <p:spPr bwMode="auto">
          <a:xfrm>
            <a:off x="4876800" y="23002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9715" name="Text Box 19">
            <a:extLst>
              <a:ext uri="{FF2B5EF4-FFF2-40B4-BE49-F238E27FC236}">
                <a16:creationId xmlns:a16="http://schemas.microsoft.com/office/drawing/2014/main" id="{93A3C399-4F8C-2D45-939B-B12F4DFBDE07}"/>
              </a:ext>
            </a:extLst>
          </p:cNvPr>
          <p:cNvSpPr txBox="1">
            <a:spLocks noChangeArrowheads="1"/>
          </p:cNvSpPr>
          <p:nvPr/>
        </p:nvSpPr>
        <p:spPr bwMode="auto">
          <a:xfrm>
            <a:off x="6172200" y="23002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9716" name="Line 20">
            <a:extLst>
              <a:ext uri="{FF2B5EF4-FFF2-40B4-BE49-F238E27FC236}">
                <a16:creationId xmlns:a16="http://schemas.microsoft.com/office/drawing/2014/main" id="{CE3279B5-5545-F240-BDC1-D55947A32C3D}"/>
              </a:ext>
            </a:extLst>
          </p:cNvPr>
          <p:cNvSpPr>
            <a:spLocks noChangeShapeType="1"/>
          </p:cNvSpPr>
          <p:nvPr/>
        </p:nvSpPr>
        <p:spPr bwMode="auto">
          <a:xfrm>
            <a:off x="6019800" y="2438400"/>
            <a:ext cx="609600" cy="457200"/>
          </a:xfrm>
          <a:prstGeom prst="line">
            <a:avLst/>
          </a:prstGeom>
          <a:noFill/>
          <a:ln w="28575">
            <a:solidFill>
              <a:srgbClr val="0000FF"/>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9717" name="Text Box 21">
            <a:extLst>
              <a:ext uri="{FF2B5EF4-FFF2-40B4-BE49-F238E27FC236}">
                <a16:creationId xmlns:a16="http://schemas.microsoft.com/office/drawing/2014/main" id="{5592CDC7-5DD2-4241-87E6-09E5413A8789}"/>
              </a:ext>
            </a:extLst>
          </p:cNvPr>
          <p:cNvSpPr txBox="1">
            <a:spLocks noChangeArrowheads="1"/>
          </p:cNvSpPr>
          <p:nvPr/>
        </p:nvSpPr>
        <p:spPr bwMode="auto">
          <a:xfrm>
            <a:off x="990600" y="30480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|1,2,3|</a:t>
            </a:r>
          </a:p>
        </p:txBody>
      </p:sp>
      <p:sp>
        <p:nvSpPr>
          <p:cNvPr id="29718" name="Text Box 22">
            <a:extLst>
              <a:ext uri="{FF2B5EF4-FFF2-40B4-BE49-F238E27FC236}">
                <a16:creationId xmlns:a16="http://schemas.microsoft.com/office/drawing/2014/main" id="{B781734F-6A7A-9848-9F48-62FDFE7DE098}"/>
              </a:ext>
            </a:extLst>
          </p:cNvPr>
          <p:cNvSpPr txBox="1">
            <a:spLocks noChangeArrowheads="1"/>
          </p:cNvSpPr>
          <p:nvPr/>
        </p:nvSpPr>
        <p:spPr bwMode="auto">
          <a:xfrm>
            <a:off x="3048000" y="28956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29719" name="Oval 23">
            <a:extLst>
              <a:ext uri="{FF2B5EF4-FFF2-40B4-BE49-F238E27FC236}">
                <a16:creationId xmlns:a16="http://schemas.microsoft.com/office/drawing/2014/main" id="{556AF317-AE19-6141-BC5C-00DA2A6144BB}"/>
              </a:ext>
            </a:extLst>
          </p:cNvPr>
          <p:cNvSpPr>
            <a:spLocks noChangeArrowheads="1"/>
          </p:cNvSpPr>
          <p:nvPr/>
        </p:nvSpPr>
        <p:spPr bwMode="auto">
          <a:xfrm>
            <a:off x="2971800" y="28194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9720" name="Line 24">
            <a:extLst>
              <a:ext uri="{FF2B5EF4-FFF2-40B4-BE49-F238E27FC236}">
                <a16:creationId xmlns:a16="http://schemas.microsoft.com/office/drawing/2014/main" id="{A06AD5F5-E8E6-5349-93E6-4D0094390646}"/>
              </a:ext>
            </a:extLst>
          </p:cNvPr>
          <p:cNvSpPr>
            <a:spLocks noChangeShapeType="1"/>
          </p:cNvSpPr>
          <p:nvPr/>
        </p:nvSpPr>
        <p:spPr bwMode="auto">
          <a:xfrm flipH="1">
            <a:off x="2819400" y="32766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9721" name="Text Box 25">
            <a:extLst>
              <a:ext uri="{FF2B5EF4-FFF2-40B4-BE49-F238E27FC236}">
                <a16:creationId xmlns:a16="http://schemas.microsoft.com/office/drawing/2014/main" id="{3C0C3D1A-528D-7842-9A8E-55381A3CEDD3}"/>
              </a:ext>
            </a:extLst>
          </p:cNvPr>
          <p:cNvSpPr txBox="1">
            <a:spLocks noChangeArrowheads="1"/>
          </p:cNvSpPr>
          <p:nvPr/>
        </p:nvSpPr>
        <p:spPr bwMode="auto">
          <a:xfrm>
            <a:off x="2590800" y="3200400"/>
            <a:ext cx="3810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9722" name="Text Box 26">
            <a:extLst>
              <a:ext uri="{FF2B5EF4-FFF2-40B4-BE49-F238E27FC236}">
                <a16:creationId xmlns:a16="http://schemas.microsoft.com/office/drawing/2014/main" id="{5A0BDEB2-1012-944F-B296-8F32E681657B}"/>
              </a:ext>
            </a:extLst>
          </p:cNvPr>
          <p:cNvSpPr txBox="1">
            <a:spLocks noChangeArrowheads="1"/>
          </p:cNvSpPr>
          <p:nvPr/>
        </p:nvSpPr>
        <p:spPr bwMode="auto">
          <a:xfrm>
            <a:off x="3657600" y="32146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9723" name="Line 27">
            <a:extLst>
              <a:ext uri="{FF2B5EF4-FFF2-40B4-BE49-F238E27FC236}">
                <a16:creationId xmlns:a16="http://schemas.microsoft.com/office/drawing/2014/main" id="{FDD3E746-F78D-0D49-B8EE-E9457B475BE3}"/>
              </a:ext>
            </a:extLst>
          </p:cNvPr>
          <p:cNvSpPr>
            <a:spLocks noChangeShapeType="1"/>
          </p:cNvSpPr>
          <p:nvPr/>
        </p:nvSpPr>
        <p:spPr bwMode="auto">
          <a:xfrm>
            <a:off x="3581400" y="32766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9724" name="Text Box 28">
            <a:extLst>
              <a:ext uri="{FF2B5EF4-FFF2-40B4-BE49-F238E27FC236}">
                <a16:creationId xmlns:a16="http://schemas.microsoft.com/office/drawing/2014/main" id="{413703AF-C642-6F4C-A9D8-33CCE6225D72}"/>
              </a:ext>
            </a:extLst>
          </p:cNvPr>
          <p:cNvSpPr txBox="1">
            <a:spLocks noChangeArrowheads="1"/>
          </p:cNvSpPr>
          <p:nvPr/>
        </p:nvSpPr>
        <p:spPr bwMode="auto">
          <a:xfrm>
            <a:off x="6400800" y="29718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29725" name="Oval 29">
            <a:extLst>
              <a:ext uri="{FF2B5EF4-FFF2-40B4-BE49-F238E27FC236}">
                <a16:creationId xmlns:a16="http://schemas.microsoft.com/office/drawing/2014/main" id="{0711CE28-FD2D-054C-8B36-1502EAD9F80A}"/>
              </a:ext>
            </a:extLst>
          </p:cNvPr>
          <p:cNvSpPr>
            <a:spLocks noChangeArrowheads="1"/>
          </p:cNvSpPr>
          <p:nvPr/>
        </p:nvSpPr>
        <p:spPr bwMode="auto">
          <a:xfrm>
            <a:off x="6324600" y="2895600"/>
            <a:ext cx="685800" cy="533400"/>
          </a:xfrm>
          <a:prstGeom prst="ellipse">
            <a:avLst/>
          </a:prstGeom>
          <a:noFill/>
          <a:ln w="28575">
            <a:solidFill>
              <a:srgbClr val="FF0000"/>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9726" name="Line 30">
            <a:extLst>
              <a:ext uri="{FF2B5EF4-FFF2-40B4-BE49-F238E27FC236}">
                <a16:creationId xmlns:a16="http://schemas.microsoft.com/office/drawing/2014/main" id="{902F3CA7-DD39-644F-8FDB-3FF17594594E}"/>
              </a:ext>
            </a:extLst>
          </p:cNvPr>
          <p:cNvSpPr>
            <a:spLocks noChangeShapeType="1"/>
          </p:cNvSpPr>
          <p:nvPr/>
        </p:nvSpPr>
        <p:spPr bwMode="auto">
          <a:xfrm flipH="1">
            <a:off x="6172200" y="33528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9727" name="Text Box 31">
            <a:extLst>
              <a:ext uri="{FF2B5EF4-FFF2-40B4-BE49-F238E27FC236}">
                <a16:creationId xmlns:a16="http://schemas.microsoft.com/office/drawing/2014/main" id="{668434A3-1FFD-4142-916F-335B50B4E4FE}"/>
              </a:ext>
            </a:extLst>
          </p:cNvPr>
          <p:cNvSpPr txBox="1">
            <a:spLocks noChangeArrowheads="1"/>
          </p:cNvSpPr>
          <p:nvPr/>
        </p:nvSpPr>
        <p:spPr bwMode="auto">
          <a:xfrm>
            <a:off x="5943600" y="3276600"/>
            <a:ext cx="3810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9728" name="Text Box 32">
            <a:extLst>
              <a:ext uri="{FF2B5EF4-FFF2-40B4-BE49-F238E27FC236}">
                <a16:creationId xmlns:a16="http://schemas.microsoft.com/office/drawing/2014/main" id="{1A16B1DF-51F6-C241-B08F-83CF79AC2CBD}"/>
              </a:ext>
            </a:extLst>
          </p:cNvPr>
          <p:cNvSpPr txBox="1">
            <a:spLocks noChangeArrowheads="1"/>
          </p:cNvSpPr>
          <p:nvPr/>
        </p:nvSpPr>
        <p:spPr bwMode="auto">
          <a:xfrm>
            <a:off x="7010400" y="32908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9729" name="Line 33">
            <a:extLst>
              <a:ext uri="{FF2B5EF4-FFF2-40B4-BE49-F238E27FC236}">
                <a16:creationId xmlns:a16="http://schemas.microsoft.com/office/drawing/2014/main" id="{F44F560C-1DC4-9241-B4CC-DBA84A7CD65C}"/>
              </a:ext>
            </a:extLst>
          </p:cNvPr>
          <p:cNvSpPr>
            <a:spLocks noChangeShapeType="1"/>
          </p:cNvSpPr>
          <p:nvPr/>
        </p:nvSpPr>
        <p:spPr bwMode="auto">
          <a:xfrm>
            <a:off x="6934200" y="3352800"/>
            <a:ext cx="228600" cy="457200"/>
          </a:xfrm>
          <a:prstGeom prst="line">
            <a:avLst/>
          </a:prstGeom>
          <a:noFill/>
          <a:ln w="28575">
            <a:solidFill>
              <a:srgbClr val="FF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9730" name="Text Box 34">
            <a:extLst>
              <a:ext uri="{FF2B5EF4-FFF2-40B4-BE49-F238E27FC236}">
                <a16:creationId xmlns:a16="http://schemas.microsoft.com/office/drawing/2014/main" id="{A0F09529-3336-DC46-B026-70A0F088D62E}"/>
              </a:ext>
            </a:extLst>
          </p:cNvPr>
          <p:cNvSpPr txBox="1">
            <a:spLocks noChangeArrowheads="1"/>
          </p:cNvSpPr>
          <p:nvPr/>
        </p:nvSpPr>
        <p:spPr bwMode="auto">
          <a:xfrm>
            <a:off x="2362200" y="37338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|1,3,2|</a:t>
            </a:r>
          </a:p>
        </p:txBody>
      </p:sp>
      <p:sp>
        <p:nvSpPr>
          <p:cNvPr id="29731" name="Text Box 35">
            <a:extLst>
              <a:ext uri="{FF2B5EF4-FFF2-40B4-BE49-F238E27FC236}">
                <a16:creationId xmlns:a16="http://schemas.microsoft.com/office/drawing/2014/main" id="{2C2D46D1-845D-334E-8F90-FCAF7EAC3CF4}"/>
              </a:ext>
            </a:extLst>
          </p:cNvPr>
          <p:cNvSpPr txBox="1">
            <a:spLocks noChangeArrowheads="1"/>
          </p:cNvSpPr>
          <p:nvPr/>
        </p:nvSpPr>
        <p:spPr bwMode="auto">
          <a:xfrm>
            <a:off x="3276600" y="37338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|3,1,2|</a:t>
            </a:r>
          </a:p>
        </p:txBody>
      </p:sp>
      <p:sp>
        <p:nvSpPr>
          <p:cNvPr id="29732" name="Text Box 36">
            <a:extLst>
              <a:ext uri="{FF2B5EF4-FFF2-40B4-BE49-F238E27FC236}">
                <a16:creationId xmlns:a16="http://schemas.microsoft.com/office/drawing/2014/main" id="{1CC27BFA-F552-6D43-ABBC-CF57721DE9E4}"/>
              </a:ext>
            </a:extLst>
          </p:cNvPr>
          <p:cNvSpPr txBox="1">
            <a:spLocks noChangeArrowheads="1"/>
          </p:cNvSpPr>
          <p:nvPr/>
        </p:nvSpPr>
        <p:spPr bwMode="auto">
          <a:xfrm>
            <a:off x="5638800" y="3814763"/>
            <a:ext cx="838200" cy="376237"/>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|2,3,1|</a:t>
            </a:r>
          </a:p>
        </p:txBody>
      </p:sp>
      <p:sp>
        <p:nvSpPr>
          <p:cNvPr id="29733" name="Text Box 37">
            <a:extLst>
              <a:ext uri="{FF2B5EF4-FFF2-40B4-BE49-F238E27FC236}">
                <a16:creationId xmlns:a16="http://schemas.microsoft.com/office/drawing/2014/main" id="{FDFC6825-7E8F-324D-B276-8387D51542BC}"/>
              </a:ext>
            </a:extLst>
          </p:cNvPr>
          <p:cNvSpPr txBox="1">
            <a:spLocks noChangeArrowheads="1"/>
          </p:cNvSpPr>
          <p:nvPr/>
        </p:nvSpPr>
        <p:spPr bwMode="auto">
          <a:xfrm>
            <a:off x="6934200" y="3814763"/>
            <a:ext cx="838200" cy="376237"/>
          </a:xfrm>
          <a:prstGeom prst="rect">
            <a:avLst/>
          </a:prstGeom>
          <a:noFill/>
          <a:ln w="9525">
            <a:solidFill>
              <a:srgbClr val="FF00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|3,2,1|</a:t>
            </a:r>
          </a:p>
        </p:txBody>
      </p:sp>
      <p:sp>
        <p:nvSpPr>
          <p:cNvPr id="29734" name="Text Box 38">
            <a:extLst>
              <a:ext uri="{FF2B5EF4-FFF2-40B4-BE49-F238E27FC236}">
                <a16:creationId xmlns:a16="http://schemas.microsoft.com/office/drawing/2014/main" id="{8BE7141B-E8EE-8C47-81A7-0A07E75FA6BE}"/>
              </a:ext>
            </a:extLst>
          </p:cNvPr>
          <p:cNvSpPr txBox="1">
            <a:spLocks noChangeArrowheads="1"/>
          </p:cNvSpPr>
          <p:nvPr/>
        </p:nvSpPr>
        <p:spPr bwMode="auto">
          <a:xfrm>
            <a:off x="4572000" y="28194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|2,1,3|</a:t>
            </a:r>
          </a:p>
        </p:txBody>
      </p:sp>
      <p:sp>
        <p:nvSpPr>
          <p:cNvPr id="29735" name="Text Box 39">
            <a:extLst>
              <a:ext uri="{FF2B5EF4-FFF2-40B4-BE49-F238E27FC236}">
                <a16:creationId xmlns:a16="http://schemas.microsoft.com/office/drawing/2014/main" id="{3B81BFB9-459D-7942-B109-D05FE0BB7F2E}"/>
              </a:ext>
            </a:extLst>
          </p:cNvPr>
          <p:cNvSpPr txBox="1">
            <a:spLocks noChangeArrowheads="1"/>
          </p:cNvSpPr>
          <p:nvPr/>
        </p:nvSpPr>
        <p:spPr bwMode="auto">
          <a:xfrm>
            <a:off x="3352800" y="5029200"/>
            <a:ext cx="1600200" cy="5191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800">
                <a:latin typeface="Arial" charset="0"/>
                <a:ea typeface="ＭＳ Ｐゴシック" charset="0"/>
              </a:rPr>
              <a:t>[12, 7, 3]</a:t>
            </a:r>
          </a:p>
        </p:txBody>
      </p:sp>
      <p:sp>
        <p:nvSpPr>
          <p:cNvPr id="29736" name="Text Box 40">
            <a:extLst>
              <a:ext uri="{FF2B5EF4-FFF2-40B4-BE49-F238E27FC236}">
                <a16:creationId xmlns:a16="http://schemas.microsoft.com/office/drawing/2014/main" id="{16B1BD2C-D55B-314A-B437-A851D1D0C7AD}"/>
              </a:ext>
            </a:extLst>
          </p:cNvPr>
          <p:cNvSpPr txBox="1">
            <a:spLocks noChangeArrowheads="1"/>
          </p:cNvSpPr>
          <p:nvPr/>
        </p:nvSpPr>
        <p:spPr bwMode="auto">
          <a:xfrm>
            <a:off x="6248400" y="5257800"/>
            <a:ext cx="1600200" cy="5191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800" dirty="0">
                <a:solidFill>
                  <a:srgbClr val="FF0000"/>
                </a:solidFill>
                <a:latin typeface="Arial" charset="0"/>
                <a:ea typeface="ＭＳ Ｐゴシック" charset="0"/>
              </a:rPr>
              <a:t>3,  2,  1</a:t>
            </a:r>
          </a:p>
        </p:txBody>
      </p:sp>
      <p:sp>
        <p:nvSpPr>
          <p:cNvPr id="29737" name="AutoShape 41">
            <a:extLst>
              <a:ext uri="{FF2B5EF4-FFF2-40B4-BE49-F238E27FC236}">
                <a16:creationId xmlns:a16="http://schemas.microsoft.com/office/drawing/2014/main" id="{76A71277-176F-9B45-9BEB-254B2710207B}"/>
              </a:ext>
            </a:extLst>
          </p:cNvPr>
          <p:cNvSpPr>
            <a:spLocks noChangeArrowheads="1"/>
          </p:cNvSpPr>
          <p:nvPr/>
        </p:nvSpPr>
        <p:spPr bwMode="auto">
          <a:xfrm>
            <a:off x="5181600" y="4876800"/>
            <a:ext cx="762000" cy="533400"/>
          </a:xfrm>
          <a:prstGeom prst="rightArrow">
            <a:avLst>
              <a:gd name="adj1" fmla="val 50000"/>
              <a:gd name="adj2" fmla="val 35714"/>
            </a:avLst>
          </a:prstGeom>
          <a:solidFill>
            <a:schemeClr val="accent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9738" name="Text Box 42">
            <a:extLst>
              <a:ext uri="{FF2B5EF4-FFF2-40B4-BE49-F238E27FC236}">
                <a16:creationId xmlns:a16="http://schemas.microsoft.com/office/drawing/2014/main" id="{F7890843-4546-DF4B-9BBA-19B87F6F25CB}"/>
              </a:ext>
            </a:extLst>
          </p:cNvPr>
          <p:cNvSpPr txBox="1">
            <a:spLocks noChangeArrowheads="1"/>
          </p:cNvSpPr>
          <p:nvPr/>
        </p:nvSpPr>
        <p:spPr bwMode="auto">
          <a:xfrm>
            <a:off x="6172200" y="4814888"/>
            <a:ext cx="1600200" cy="528637"/>
          </a:xfrm>
          <a:prstGeom prst="rect">
            <a:avLst/>
          </a:prstGeom>
          <a:noFill/>
          <a:ln w="9525">
            <a:solidFill>
              <a:srgbClr val="00FF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800">
                <a:latin typeface="Arial" charset="0"/>
                <a:ea typeface="ＭＳ Ｐゴシック" charset="0"/>
              </a:rPr>
              <a:t>[3, 7, 12]</a:t>
            </a:r>
          </a:p>
        </p:txBody>
      </p:sp>
    </p:spTree>
    <p:extLst>
      <p:ext uri="{BB962C8B-B14F-4D97-AF65-F5344CB8AC3E}">
        <p14:creationId xmlns:p14="http://schemas.microsoft.com/office/powerpoint/2010/main" val="3631811286"/>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2151EB19-6856-6043-8D48-4D6F93FFFC63}"/>
              </a:ext>
            </a:extLst>
          </p:cNvPr>
          <p:cNvSpPr>
            <a:spLocks noGrp="1" noChangeArrowheads="1"/>
          </p:cNvSpPr>
          <p:nvPr>
            <p:ph type="title"/>
          </p:nvPr>
        </p:nvSpPr>
        <p:spPr>
          <a:xfrm>
            <a:off x="457200" y="122238"/>
            <a:ext cx="7543800" cy="715962"/>
          </a:xfrm>
        </p:spPr>
        <p:txBody>
          <a:bodyPr/>
          <a:lstStyle/>
          <a:p>
            <a:pPr eaLnBrk="1" hangingPunct="1">
              <a:defRPr/>
            </a:pPr>
            <a:r>
              <a:rPr lang="en-US">
                <a:cs typeface="+mj-cs"/>
              </a:rPr>
              <a:t>A decision tree model</a:t>
            </a:r>
          </a:p>
        </p:txBody>
      </p:sp>
      <p:sp>
        <p:nvSpPr>
          <p:cNvPr id="30723" name="Text Box 3">
            <a:extLst>
              <a:ext uri="{FF2B5EF4-FFF2-40B4-BE49-F238E27FC236}">
                <a16:creationId xmlns:a16="http://schemas.microsoft.com/office/drawing/2014/main" id="{7744D616-387D-3443-9DE8-8FEA1F0B1303}"/>
              </a:ext>
            </a:extLst>
          </p:cNvPr>
          <p:cNvSpPr txBox="1">
            <a:spLocks noChangeArrowheads="1"/>
          </p:cNvSpPr>
          <p:nvPr/>
        </p:nvSpPr>
        <p:spPr bwMode="auto">
          <a:xfrm>
            <a:off x="3810000" y="12954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a:t>
            </a:r>
          </a:p>
        </p:txBody>
      </p:sp>
      <p:sp>
        <p:nvSpPr>
          <p:cNvPr id="30724" name="Oval 4">
            <a:extLst>
              <a:ext uri="{FF2B5EF4-FFF2-40B4-BE49-F238E27FC236}">
                <a16:creationId xmlns:a16="http://schemas.microsoft.com/office/drawing/2014/main" id="{9BFDF2CC-B292-B14A-82E1-E56370B24870}"/>
              </a:ext>
            </a:extLst>
          </p:cNvPr>
          <p:cNvSpPr>
            <a:spLocks noChangeArrowheads="1"/>
          </p:cNvSpPr>
          <p:nvPr/>
        </p:nvSpPr>
        <p:spPr bwMode="auto">
          <a:xfrm>
            <a:off x="3733800" y="12192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0725" name="Line 5">
            <a:extLst>
              <a:ext uri="{FF2B5EF4-FFF2-40B4-BE49-F238E27FC236}">
                <a16:creationId xmlns:a16="http://schemas.microsoft.com/office/drawing/2014/main" id="{B2B2C22E-84B4-1641-8573-05DE488231F9}"/>
              </a:ext>
            </a:extLst>
          </p:cNvPr>
          <p:cNvSpPr>
            <a:spLocks noChangeShapeType="1"/>
          </p:cNvSpPr>
          <p:nvPr/>
        </p:nvSpPr>
        <p:spPr bwMode="auto">
          <a:xfrm flipH="1">
            <a:off x="2667000" y="1600200"/>
            <a:ext cx="1066800" cy="5334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0726" name="Text Box 6">
            <a:extLst>
              <a:ext uri="{FF2B5EF4-FFF2-40B4-BE49-F238E27FC236}">
                <a16:creationId xmlns:a16="http://schemas.microsoft.com/office/drawing/2014/main" id="{F18A6A7E-A8B2-714D-A55F-255A2E9D1275}"/>
              </a:ext>
            </a:extLst>
          </p:cNvPr>
          <p:cNvSpPr txBox="1">
            <a:spLocks noChangeArrowheads="1"/>
          </p:cNvSpPr>
          <p:nvPr/>
        </p:nvSpPr>
        <p:spPr bwMode="auto">
          <a:xfrm>
            <a:off x="3200400" y="14620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0727" name="Text Box 7">
            <a:extLst>
              <a:ext uri="{FF2B5EF4-FFF2-40B4-BE49-F238E27FC236}">
                <a16:creationId xmlns:a16="http://schemas.microsoft.com/office/drawing/2014/main" id="{F5D06987-77AC-9D40-9363-CA9345D0E1D7}"/>
              </a:ext>
            </a:extLst>
          </p:cNvPr>
          <p:cNvSpPr txBox="1">
            <a:spLocks noChangeArrowheads="1"/>
          </p:cNvSpPr>
          <p:nvPr/>
        </p:nvSpPr>
        <p:spPr bwMode="auto">
          <a:xfrm>
            <a:off x="4572000" y="14620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0728" name="Line 8">
            <a:extLst>
              <a:ext uri="{FF2B5EF4-FFF2-40B4-BE49-F238E27FC236}">
                <a16:creationId xmlns:a16="http://schemas.microsoft.com/office/drawing/2014/main" id="{85FAAA56-5460-D64E-9A70-CAA327BC1122}"/>
              </a:ext>
            </a:extLst>
          </p:cNvPr>
          <p:cNvSpPr>
            <a:spLocks noChangeShapeType="1"/>
          </p:cNvSpPr>
          <p:nvPr/>
        </p:nvSpPr>
        <p:spPr bwMode="auto">
          <a:xfrm>
            <a:off x="4419600" y="1600200"/>
            <a:ext cx="990600" cy="5334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0729" name="Text Box 9">
            <a:extLst>
              <a:ext uri="{FF2B5EF4-FFF2-40B4-BE49-F238E27FC236}">
                <a16:creationId xmlns:a16="http://schemas.microsoft.com/office/drawing/2014/main" id="{48630A5A-35E2-9C47-A99C-C6451F9604ED}"/>
              </a:ext>
            </a:extLst>
          </p:cNvPr>
          <p:cNvSpPr txBox="1">
            <a:spLocks noChangeArrowheads="1"/>
          </p:cNvSpPr>
          <p:nvPr/>
        </p:nvSpPr>
        <p:spPr bwMode="auto">
          <a:xfrm>
            <a:off x="2286000" y="22098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30730" name="Oval 10">
            <a:extLst>
              <a:ext uri="{FF2B5EF4-FFF2-40B4-BE49-F238E27FC236}">
                <a16:creationId xmlns:a16="http://schemas.microsoft.com/office/drawing/2014/main" id="{F164D733-7C6D-2D42-83DA-77D27EF26DE0}"/>
              </a:ext>
            </a:extLst>
          </p:cNvPr>
          <p:cNvSpPr>
            <a:spLocks noChangeArrowheads="1"/>
          </p:cNvSpPr>
          <p:nvPr/>
        </p:nvSpPr>
        <p:spPr bwMode="auto">
          <a:xfrm>
            <a:off x="2209800" y="21336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0731" name="Line 11">
            <a:extLst>
              <a:ext uri="{FF2B5EF4-FFF2-40B4-BE49-F238E27FC236}">
                <a16:creationId xmlns:a16="http://schemas.microsoft.com/office/drawing/2014/main" id="{647B8EFF-449F-B54F-B588-FB54BB22A1F2}"/>
              </a:ext>
            </a:extLst>
          </p:cNvPr>
          <p:cNvSpPr>
            <a:spLocks noChangeShapeType="1"/>
          </p:cNvSpPr>
          <p:nvPr/>
        </p:nvSpPr>
        <p:spPr bwMode="auto">
          <a:xfrm flipH="1">
            <a:off x="1524000" y="2514600"/>
            <a:ext cx="685800" cy="5334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0732" name="Text Box 12">
            <a:extLst>
              <a:ext uri="{FF2B5EF4-FFF2-40B4-BE49-F238E27FC236}">
                <a16:creationId xmlns:a16="http://schemas.microsoft.com/office/drawing/2014/main" id="{F7021D02-396F-A64C-8FE6-F78AF56BB9B6}"/>
              </a:ext>
            </a:extLst>
          </p:cNvPr>
          <p:cNvSpPr txBox="1">
            <a:spLocks noChangeArrowheads="1"/>
          </p:cNvSpPr>
          <p:nvPr/>
        </p:nvSpPr>
        <p:spPr bwMode="auto">
          <a:xfrm>
            <a:off x="1676400" y="23764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0733" name="Text Box 13">
            <a:extLst>
              <a:ext uri="{FF2B5EF4-FFF2-40B4-BE49-F238E27FC236}">
                <a16:creationId xmlns:a16="http://schemas.microsoft.com/office/drawing/2014/main" id="{49C5BFC5-3875-9442-A454-9E270490958E}"/>
              </a:ext>
            </a:extLst>
          </p:cNvPr>
          <p:cNvSpPr txBox="1">
            <a:spLocks noChangeArrowheads="1"/>
          </p:cNvSpPr>
          <p:nvPr/>
        </p:nvSpPr>
        <p:spPr bwMode="auto">
          <a:xfrm>
            <a:off x="3048000" y="23764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0734" name="Line 14">
            <a:extLst>
              <a:ext uri="{FF2B5EF4-FFF2-40B4-BE49-F238E27FC236}">
                <a16:creationId xmlns:a16="http://schemas.microsoft.com/office/drawing/2014/main" id="{42CD4846-DD78-304E-8F39-4735C4B1F83A}"/>
              </a:ext>
            </a:extLst>
          </p:cNvPr>
          <p:cNvSpPr>
            <a:spLocks noChangeShapeType="1"/>
          </p:cNvSpPr>
          <p:nvPr/>
        </p:nvSpPr>
        <p:spPr bwMode="auto">
          <a:xfrm>
            <a:off x="2895600" y="2514600"/>
            <a:ext cx="381000" cy="3048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0735" name="Text Box 15">
            <a:extLst>
              <a:ext uri="{FF2B5EF4-FFF2-40B4-BE49-F238E27FC236}">
                <a16:creationId xmlns:a16="http://schemas.microsoft.com/office/drawing/2014/main" id="{5DF08E90-2E92-CA43-A8E9-13F66F6C8EE3}"/>
              </a:ext>
            </a:extLst>
          </p:cNvPr>
          <p:cNvSpPr txBox="1">
            <a:spLocks noChangeArrowheads="1"/>
          </p:cNvSpPr>
          <p:nvPr/>
        </p:nvSpPr>
        <p:spPr bwMode="auto">
          <a:xfrm>
            <a:off x="5410200" y="21336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30736" name="Oval 16">
            <a:extLst>
              <a:ext uri="{FF2B5EF4-FFF2-40B4-BE49-F238E27FC236}">
                <a16:creationId xmlns:a16="http://schemas.microsoft.com/office/drawing/2014/main" id="{77076527-65AA-B842-8948-F1840C3BB2F4}"/>
              </a:ext>
            </a:extLst>
          </p:cNvPr>
          <p:cNvSpPr>
            <a:spLocks noChangeArrowheads="1"/>
          </p:cNvSpPr>
          <p:nvPr/>
        </p:nvSpPr>
        <p:spPr bwMode="auto">
          <a:xfrm>
            <a:off x="5334000" y="20574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0737" name="Line 17">
            <a:extLst>
              <a:ext uri="{FF2B5EF4-FFF2-40B4-BE49-F238E27FC236}">
                <a16:creationId xmlns:a16="http://schemas.microsoft.com/office/drawing/2014/main" id="{6E1CEC1E-4961-1B43-B15B-A6677BCAB4BF}"/>
              </a:ext>
            </a:extLst>
          </p:cNvPr>
          <p:cNvSpPr>
            <a:spLocks noChangeShapeType="1"/>
          </p:cNvSpPr>
          <p:nvPr/>
        </p:nvSpPr>
        <p:spPr bwMode="auto">
          <a:xfrm flipH="1">
            <a:off x="4953000" y="2438400"/>
            <a:ext cx="381000" cy="3810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0738" name="Text Box 18">
            <a:extLst>
              <a:ext uri="{FF2B5EF4-FFF2-40B4-BE49-F238E27FC236}">
                <a16:creationId xmlns:a16="http://schemas.microsoft.com/office/drawing/2014/main" id="{CE11FE45-EE8B-1D43-A3D1-E32B75120829}"/>
              </a:ext>
            </a:extLst>
          </p:cNvPr>
          <p:cNvSpPr txBox="1">
            <a:spLocks noChangeArrowheads="1"/>
          </p:cNvSpPr>
          <p:nvPr/>
        </p:nvSpPr>
        <p:spPr bwMode="auto">
          <a:xfrm>
            <a:off x="4876800" y="23002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0739" name="Text Box 19">
            <a:extLst>
              <a:ext uri="{FF2B5EF4-FFF2-40B4-BE49-F238E27FC236}">
                <a16:creationId xmlns:a16="http://schemas.microsoft.com/office/drawing/2014/main" id="{9497C05E-F66B-D546-8F78-E2C16A2373AF}"/>
              </a:ext>
            </a:extLst>
          </p:cNvPr>
          <p:cNvSpPr txBox="1">
            <a:spLocks noChangeArrowheads="1"/>
          </p:cNvSpPr>
          <p:nvPr/>
        </p:nvSpPr>
        <p:spPr bwMode="auto">
          <a:xfrm>
            <a:off x="6172200" y="23002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0740" name="Line 20">
            <a:extLst>
              <a:ext uri="{FF2B5EF4-FFF2-40B4-BE49-F238E27FC236}">
                <a16:creationId xmlns:a16="http://schemas.microsoft.com/office/drawing/2014/main" id="{5BD62AB4-450C-454F-BD71-CB91C1AA567D}"/>
              </a:ext>
            </a:extLst>
          </p:cNvPr>
          <p:cNvSpPr>
            <a:spLocks noChangeShapeType="1"/>
          </p:cNvSpPr>
          <p:nvPr/>
        </p:nvSpPr>
        <p:spPr bwMode="auto">
          <a:xfrm>
            <a:off x="6019800" y="2438400"/>
            <a:ext cx="609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0741" name="Text Box 21">
            <a:extLst>
              <a:ext uri="{FF2B5EF4-FFF2-40B4-BE49-F238E27FC236}">
                <a16:creationId xmlns:a16="http://schemas.microsoft.com/office/drawing/2014/main" id="{181DB341-A08A-7848-9AA5-2B7DC8F5D2B6}"/>
              </a:ext>
            </a:extLst>
          </p:cNvPr>
          <p:cNvSpPr txBox="1">
            <a:spLocks noChangeArrowheads="1"/>
          </p:cNvSpPr>
          <p:nvPr/>
        </p:nvSpPr>
        <p:spPr bwMode="auto">
          <a:xfrm>
            <a:off x="990600" y="30480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|1,2,3|</a:t>
            </a:r>
          </a:p>
        </p:txBody>
      </p:sp>
      <p:sp>
        <p:nvSpPr>
          <p:cNvPr id="30742" name="Text Box 22">
            <a:extLst>
              <a:ext uri="{FF2B5EF4-FFF2-40B4-BE49-F238E27FC236}">
                <a16:creationId xmlns:a16="http://schemas.microsoft.com/office/drawing/2014/main" id="{A3631B0C-5EAE-5446-BEDD-1DEAE34AE970}"/>
              </a:ext>
            </a:extLst>
          </p:cNvPr>
          <p:cNvSpPr txBox="1">
            <a:spLocks noChangeArrowheads="1"/>
          </p:cNvSpPr>
          <p:nvPr/>
        </p:nvSpPr>
        <p:spPr bwMode="auto">
          <a:xfrm>
            <a:off x="3048000" y="28956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30743" name="Oval 23">
            <a:extLst>
              <a:ext uri="{FF2B5EF4-FFF2-40B4-BE49-F238E27FC236}">
                <a16:creationId xmlns:a16="http://schemas.microsoft.com/office/drawing/2014/main" id="{CE7217B2-BEE0-DD49-8F9D-5DBAEA8CC77A}"/>
              </a:ext>
            </a:extLst>
          </p:cNvPr>
          <p:cNvSpPr>
            <a:spLocks noChangeArrowheads="1"/>
          </p:cNvSpPr>
          <p:nvPr/>
        </p:nvSpPr>
        <p:spPr bwMode="auto">
          <a:xfrm>
            <a:off x="2971800" y="28194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0744" name="Line 24">
            <a:extLst>
              <a:ext uri="{FF2B5EF4-FFF2-40B4-BE49-F238E27FC236}">
                <a16:creationId xmlns:a16="http://schemas.microsoft.com/office/drawing/2014/main" id="{F23E9507-581B-8B4B-ACC2-FCE02C058793}"/>
              </a:ext>
            </a:extLst>
          </p:cNvPr>
          <p:cNvSpPr>
            <a:spLocks noChangeShapeType="1"/>
          </p:cNvSpPr>
          <p:nvPr/>
        </p:nvSpPr>
        <p:spPr bwMode="auto">
          <a:xfrm flipH="1">
            <a:off x="2819400" y="32766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0745" name="Text Box 25">
            <a:extLst>
              <a:ext uri="{FF2B5EF4-FFF2-40B4-BE49-F238E27FC236}">
                <a16:creationId xmlns:a16="http://schemas.microsoft.com/office/drawing/2014/main" id="{BEB5984D-9132-F643-BFA0-E9750C2BBC70}"/>
              </a:ext>
            </a:extLst>
          </p:cNvPr>
          <p:cNvSpPr txBox="1">
            <a:spLocks noChangeArrowheads="1"/>
          </p:cNvSpPr>
          <p:nvPr/>
        </p:nvSpPr>
        <p:spPr bwMode="auto">
          <a:xfrm>
            <a:off x="2590800" y="3200400"/>
            <a:ext cx="3810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0746" name="Text Box 26">
            <a:extLst>
              <a:ext uri="{FF2B5EF4-FFF2-40B4-BE49-F238E27FC236}">
                <a16:creationId xmlns:a16="http://schemas.microsoft.com/office/drawing/2014/main" id="{4C86B90B-9030-EA48-A742-2ACBEDFB540C}"/>
              </a:ext>
            </a:extLst>
          </p:cNvPr>
          <p:cNvSpPr txBox="1">
            <a:spLocks noChangeArrowheads="1"/>
          </p:cNvSpPr>
          <p:nvPr/>
        </p:nvSpPr>
        <p:spPr bwMode="auto">
          <a:xfrm>
            <a:off x="3657600" y="32146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0747" name="Line 27">
            <a:extLst>
              <a:ext uri="{FF2B5EF4-FFF2-40B4-BE49-F238E27FC236}">
                <a16:creationId xmlns:a16="http://schemas.microsoft.com/office/drawing/2014/main" id="{05C6DF08-26E6-4C45-82A3-86BDE68806CC}"/>
              </a:ext>
            </a:extLst>
          </p:cNvPr>
          <p:cNvSpPr>
            <a:spLocks noChangeShapeType="1"/>
          </p:cNvSpPr>
          <p:nvPr/>
        </p:nvSpPr>
        <p:spPr bwMode="auto">
          <a:xfrm>
            <a:off x="3581400" y="32766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0748" name="Text Box 28">
            <a:extLst>
              <a:ext uri="{FF2B5EF4-FFF2-40B4-BE49-F238E27FC236}">
                <a16:creationId xmlns:a16="http://schemas.microsoft.com/office/drawing/2014/main" id="{36FF9243-EB41-F24B-B161-2A68678BB0D8}"/>
              </a:ext>
            </a:extLst>
          </p:cNvPr>
          <p:cNvSpPr txBox="1">
            <a:spLocks noChangeArrowheads="1"/>
          </p:cNvSpPr>
          <p:nvPr/>
        </p:nvSpPr>
        <p:spPr bwMode="auto">
          <a:xfrm>
            <a:off x="6400800" y="29718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30749" name="Oval 29">
            <a:extLst>
              <a:ext uri="{FF2B5EF4-FFF2-40B4-BE49-F238E27FC236}">
                <a16:creationId xmlns:a16="http://schemas.microsoft.com/office/drawing/2014/main" id="{536D8F48-0E7C-3C4F-B202-6240D188FF04}"/>
              </a:ext>
            </a:extLst>
          </p:cNvPr>
          <p:cNvSpPr>
            <a:spLocks noChangeArrowheads="1"/>
          </p:cNvSpPr>
          <p:nvPr/>
        </p:nvSpPr>
        <p:spPr bwMode="auto">
          <a:xfrm>
            <a:off x="6324600" y="28956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0750" name="Line 30">
            <a:extLst>
              <a:ext uri="{FF2B5EF4-FFF2-40B4-BE49-F238E27FC236}">
                <a16:creationId xmlns:a16="http://schemas.microsoft.com/office/drawing/2014/main" id="{DFE430AF-987C-0B47-9B70-98531F0C7245}"/>
              </a:ext>
            </a:extLst>
          </p:cNvPr>
          <p:cNvSpPr>
            <a:spLocks noChangeShapeType="1"/>
          </p:cNvSpPr>
          <p:nvPr/>
        </p:nvSpPr>
        <p:spPr bwMode="auto">
          <a:xfrm flipH="1">
            <a:off x="6172200" y="33528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0751" name="Text Box 31">
            <a:extLst>
              <a:ext uri="{FF2B5EF4-FFF2-40B4-BE49-F238E27FC236}">
                <a16:creationId xmlns:a16="http://schemas.microsoft.com/office/drawing/2014/main" id="{E6B5523B-E003-FE4B-8E06-405BAA21F158}"/>
              </a:ext>
            </a:extLst>
          </p:cNvPr>
          <p:cNvSpPr txBox="1">
            <a:spLocks noChangeArrowheads="1"/>
          </p:cNvSpPr>
          <p:nvPr/>
        </p:nvSpPr>
        <p:spPr bwMode="auto">
          <a:xfrm>
            <a:off x="5943600" y="3276600"/>
            <a:ext cx="3810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0752" name="Text Box 32">
            <a:extLst>
              <a:ext uri="{FF2B5EF4-FFF2-40B4-BE49-F238E27FC236}">
                <a16:creationId xmlns:a16="http://schemas.microsoft.com/office/drawing/2014/main" id="{4074B740-295D-054D-9DFB-BCC07FD6CA5D}"/>
              </a:ext>
            </a:extLst>
          </p:cNvPr>
          <p:cNvSpPr txBox="1">
            <a:spLocks noChangeArrowheads="1"/>
          </p:cNvSpPr>
          <p:nvPr/>
        </p:nvSpPr>
        <p:spPr bwMode="auto">
          <a:xfrm>
            <a:off x="7010400" y="32908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0753" name="Line 33">
            <a:extLst>
              <a:ext uri="{FF2B5EF4-FFF2-40B4-BE49-F238E27FC236}">
                <a16:creationId xmlns:a16="http://schemas.microsoft.com/office/drawing/2014/main" id="{ACCA3D01-8316-8646-9CF7-8DDDE32DEB7C}"/>
              </a:ext>
            </a:extLst>
          </p:cNvPr>
          <p:cNvSpPr>
            <a:spLocks noChangeShapeType="1"/>
          </p:cNvSpPr>
          <p:nvPr/>
        </p:nvSpPr>
        <p:spPr bwMode="auto">
          <a:xfrm>
            <a:off x="6934200" y="33528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0754" name="Text Box 34">
            <a:extLst>
              <a:ext uri="{FF2B5EF4-FFF2-40B4-BE49-F238E27FC236}">
                <a16:creationId xmlns:a16="http://schemas.microsoft.com/office/drawing/2014/main" id="{6713873E-145E-2442-96D5-BC6EF162F46B}"/>
              </a:ext>
            </a:extLst>
          </p:cNvPr>
          <p:cNvSpPr txBox="1">
            <a:spLocks noChangeArrowheads="1"/>
          </p:cNvSpPr>
          <p:nvPr/>
        </p:nvSpPr>
        <p:spPr bwMode="auto">
          <a:xfrm>
            <a:off x="2362200" y="37338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|1,3,2|</a:t>
            </a:r>
          </a:p>
        </p:txBody>
      </p:sp>
      <p:sp>
        <p:nvSpPr>
          <p:cNvPr id="30755" name="Text Box 35">
            <a:extLst>
              <a:ext uri="{FF2B5EF4-FFF2-40B4-BE49-F238E27FC236}">
                <a16:creationId xmlns:a16="http://schemas.microsoft.com/office/drawing/2014/main" id="{96758F2B-71D3-B04A-A1AA-A059B21FC9EF}"/>
              </a:ext>
            </a:extLst>
          </p:cNvPr>
          <p:cNvSpPr txBox="1">
            <a:spLocks noChangeArrowheads="1"/>
          </p:cNvSpPr>
          <p:nvPr/>
        </p:nvSpPr>
        <p:spPr bwMode="auto">
          <a:xfrm>
            <a:off x="3276600" y="37338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|3,1,2|</a:t>
            </a:r>
          </a:p>
        </p:txBody>
      </p:sp>
      <p:sp>
        <p:nvSpPr>
          <p:cNvPr id="30756" name="Text Box 36">
            <a:extLst>
              <a:ext uri="{FF2B5EF4-FFF2-40B4-BE49-F238E27FC236}">
                <a16:creationId xmlns:a16="http://schemas.microsoft.com/office/drawing/2014/main" id="{400F9C1E-A8AA-6845-AAF0-1C9020696CAC}"/>
              </a:ext>
            </a:extLst>
          </p:cNvPr>
          <p:cNvSpPr txBox="1">
            <a:spLocks noChangeArrowheads="1"/>
          </p:cNvSpPr>
          <p:nvPr/>
        </p:nvSpPr>
        <p:spPr bwMode="auto">
          <a:xfrm>
            <a:off x="5638800" y="3814763"/>
            <a:ext cx="838200" cy="376237"/>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|2,3,1|</a:t>
            </a:r>
          </a:p>
        </p:txBody>
      </p:sp>
      <p:sp>
        <p:nvSpPr>
          <p:cNvPr id="30757" name="Text Box 37">
            <a:extLst>
              <a:ext uri="{FF2B5EF4-FFF2-40B4-BE49-F238E27FC236}">
                <a16:creationId xmlns:a16="http://schemas.microsoft.com/office/drawing/2014/main" id="{08CD7B28-350C-2941-A425-73CD27D348DB}"/>
              </a:ext>
            </a:extLst>
          </p:cNvPr>
          <p:cNvSpPr txBox="1">
            <a:spLocks noChangeArrowheads="1"/>
          </p:cNvSpPr>
          <p:nvPr/>
        </p:nvSpPr>
        <p:spPr bwMode="auto">
          <a:xfrm>
            <a:off x="6934200" y="3814763"/>
            <a:ext cx="838200" cy="376237"/>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|3,2,1|</a:t>
            </a:r>
          </a:p>
        </p:txBody>
      </p:sp>
      <p:sp>
        <p:nvSpPr>
          <p:cNvPr id="30758" name="Text Box 38">
            <a:extLst>
              <a:ext uri="{FF2B5EF4-FFF2-40B4-BE49-F238E27FC236}">
                <a16:creationId xmlns:a16="http://schemas.microsoft.com/office/drawing/2014/main" id="{43B73EF0-D64F-9446-A556-CD42538FC95B}"/>
              </a:ext>
            </a:extLst>
          </p:cNvPr>
          <p:cNvSpPr txBox="1">
            <a:spLocks noChangeArrowheads="1"/>
          </p:cNvSpPr>
          <p:nvPr/>
        </p:nvSpPr>
        <p:spPr bwMode="auto">
          <a:xfrm>
            <a:off x="4572000" y="28194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|2,1,3|</a:t>
            </a:r>
          </a:p>
        </p:txBody>
      </p:sp>
      <p:sp>
        <p:nvSpPr>
          <p:cNvPr id="30759" name="Text Box 39">
            <a:extLst>
              <a:ext uri="{FF2B5EF4-FFF2-40B4-BE49-F238E27FC236}">
                <a16:creationId xmlns:a16="http://schemas.microsoft.com/office/drawing/2014/main" id="{F15D5984-D75E-D44C-8CD2-6D893B9767B0}"/>
              </a:ext>
            </a:extLst>
          </p:cNvPr>
          <p:cNvSpPr txBox="1">
            <a:spLocks noChangeArrowheads="1"/>
          </p:cNvSpPr>
          <p:nvPr/>
        </p:nvSpPr>
        <p:spPr bwMode="auto">
          <a:xfrm>
            <a:off x="3352800" y="5029200"/>
            <a:ext cx="1600200" cy="5191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800">
                <a:latin typeface="Arial" charset="0"/>
                <a:ea typeface="ＭＳ Ｐゴシック" charset="0"/>
              </a:rPr>
              <a:t>[7, 12, 3]</a:t>
            </a:r>
          </a:p>
        </p:txBody>
      </p:sp>
    </p:spTree>
    <p:extLst>
      <p:ext uri="{BB962C8B-B14F-4D97-AF65-F5344CB8AC3E}">
        <p14:creationId xmlns:p14="http://schemas.microsoft.com/office/powerpoint/2010/main" val="862803137"/>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52A4FD25-3E46-1B46-88C5-DC568160F605}"/>
              </a:ext>
            </a:extLst>
          </p:cNvPr>
          <p:cNvSpPr>
            <a:spLocks noGrp="1" noChangeArrowheads="1"/>
          </p:cNvSpPr>
          <p:nvPr>
            <p:ph type="title"/>
          </p:nvPr>
        </p:nvSpPr>
        <p:spPr>
          <a:xfrm>
            <a:off x="457200" y="122238"/>
            <a:ext cx="7543800" cy="715962"/>
          </a:xfrm>
        </p:spPr>
        <p:txBody>
          <a:bodyPr/>
          <a:lstStyle/>
          <a:p>
            <a:pPr eaLnBrk="1" hangingPunct="1">
              <a:defRPr/>
            </a:pPr>
            <a:r>
              <a:rPr lang="en-US">
                <a:cs typeface="+mj-cs"/>
              </a:rPr>
              <a:t>A decision tree model</a:t>
            </a:r>
          </a:p>
        </p:txBody>
      </p:sp>
      <p:sp>
        <p:nvSpPr>
          <p:cNvPr id="31747" name="Text Box 3">
            <a:extLst>
              <a:ext uri="{FF2B5EF4-FFF2-40B4-BE49-F238E27FC236}">
                <a16:creationId xmlns:a16="http://schemas.microsoft.com/office/drawing/2014/main" id="{ACA14520-3063-AC45-B426-9B8DB47D9279}"/>
              </a:ext>
            </a:extLst>
          </p:cNvPr>
          <p:cNvSpPr txBox="1">
            <a:spLocks noChangeArrowheads="1"/>
          </p:cNvSpPr>
          <p:nvPr/>
        </p:nvSpPr>
        <p:spPr bwMode="auto">
          <a:xfrm>
            <a:off x="3810000" y="12954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a:t>
            </a:r>
          </a:p>
        </p:txBody>
      </p:sp>
      <p:sp>
        <p:nvSpPr>
          <p:cNvPr id="31748" name="Oval 4">
            <a:extLst>
              <a:ext uri="{FF2B5EF4-FFF2-40B4-BE49-F238E27FC236}">
                <a16:creationId xmlns:a16="http://schemas.microsoft.com/office/drawing/2014/main" id="{77529309-1058-0149-A702-B08F01D86FA8}"/>
              </a:ext>
            </a:extLst>
          </p:cNvPr>
          <p:cNvSpPr>
            <a:spLocks noChangeArrowheads="1"/>
          </p:cNvSpPr>
          <p:nvPr/>
        </p:nvSpPr>
        <p:spPr bwMode="auto">
          <a:xfrm>
            <a:off x="3733800" y="1219200"/>
            <a:ext cx="685800" cy="533400"/>
          </a:xfrm>
          <a:prstGeom prst="ellipse">
            <a:avLst/>
          </a:prstGeom>
          <a:noFill/>
          <a:ln w="28575">
            <a:solidFill>
              <a:srgbClr val="FF0000"/>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1749" name="Line 5">
            <a:extLst>
              <a:ext uri="{FF2B5EF4-FFF2-40B4-BE49-F238E27FC236}">
                <a16:creationId xmlns:a16="http://schemas.microsoft.com/office/drawing/2014/main" id="{1F3C95A4-CA40-604C-B1DF-547089C5A529}"/>
              </a:ext>
            </a:extLst>
          </p:cNvPr>
          <p:cNvSpPr>
            <a:spLocks noChangeShapeType="1"/>
          </p:cNvSpPr>
          <p:nvPr/>
        </p:nvSpPr>
        <p:spPr bwMode="auto">
          <a:xfrm flipH="1">
            <a:off x="2667000" y="1600200"/>
            <a:ext cx="1066800" cy="5334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1750" name="Text Box 6">
            <a:extLst>
              <a:ext uri="{FF2B5EF4-FFF2-40B4-BE49-F238E27FC236}">
                <a16:creationId xmlns:a16="http://schemas.microsoft.com/office/drawing/2014/main" id="{B248DC08-9FF3-E548-A2E9-59D6FAD2FC29}"/>
              </a:ext>
            </a:extLst>
          </p:cNvPr>
          <p:cNvSpPr txBox="1">
            <a:spLocks noChangeArrowheads="1"/>
          </p:cNvSpPr>
          <p:nvPr/>
        </p:nvSpPr>
        <p:spPr bwMode="auto">
          <a:xfrm>
            <a:off x="3200400" y="14620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1751" name="Text Box 7">
            <a:extLst>
              <a:ext uri="{FF2B5EF4-FFF2-40B4-BE49-F238E27FC236}">
                <a16:creationId xmlns:a16="http://schemas.microsoft.com/office/drawing/2014/main" id="{75481CE5-B4D4-9642-B859-AE14A06A2332}"/>
              </a:ext>
            </a:extLst>
          </p:cNvPr>
          <p:cNvSpPr txBox="1">
            <a:spLocks noChangeArrowheads="1"/>
          </p:cNvSpPr>
          <p:nvPr/>
        </p:nvSpPr>
        <p:spPr bwMode="auto">
          <a:xfrm>
            <a:off x="4572000" y="14620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1752" name="Line 8">
            <a:extLst>
              <a:ext uri="{FF2B5EF4-FFF2-40B4-BE49-F238E27FC236}">
                <a16:creationId xmlns:a16="http://schemas.microsoft.com/office/drawing/2014/main" id="{3CC2D5DB-D9F9-5A4D-9B33-F3D361AB40A1}"/>
              </a:ext>
            </a:extLst>
          </p:cNvPr>
          <p:cNvSpPr>
            <a:spLocks noChangeShapeType="1"/>
          </p:cNvSpPr>
          <p:nvPr/>
        </p:nvSpPr>
        <p:spPr bwMode="auto">
          <a:xfrm>
            <a:off x="4419600" y="1600200"/>
            <a:ext cx="990600" cy="5334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1753" name="Text Box 9">
            <a:extLst>
              <a:ext uri="{FF2B5EF4-FFF2-40B4-BE49-F238E27FC236}">
                <a16:creationId xmlns:a16="http://schemas.microsoft.com/office/drawing/2014/main" id="{AC2E3F02-368E-BF44-A939-6A2C427FF647}"/>
              </a:ext>
            </a:extLst>
          </p:cNvPr>
          <p:cNvSpPr txBox="1">
            <a:spLocks noChangeArrowheads="1"/>
          </p:cNvSpPr>
          <p:nvPr/>
        </p:nvSpPr>
        <p:spPr bwMode="auto">
          <a:xfrm>
            <a:off x="2286000" y="22098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31754" name="Oval 10">
            <a:extLst>
              <a:ext uri="{FF2B5EF4-FFF2-40B4-BE49-F238E27FC236}">
                <a16:creationId xmlns:a16="http://schemas.microsoft.com/office/drawing/2014/main" id="{941A2F62-9619-BC44-9F19-1DC1A845BB74}"/>
              </a:ext>
            </a:extLst>
          </p:cNvPr>
          <p:cNvSpPr>
            <a:spLocks noChangeArrowheads="1"/>
          </p:cNvSpPr>
          <p:nvPr/>
        </p:nvSpPr>
        <p:spPr bwMode="auto">
          <a:xfrm>
            <a:off x="2209800" y="21336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1755" name="Line 11">
            <a:extLst>
              <a:ext uri="{FF2B5EF4-FFF2-40B4-BE49-F238E27FC236}">
                <a16:creationId xmlns:a16="http://schemas.microsoft.com/office/drawing/2014/main" id="{FF9E73DE-F60C-574A-B2A1-1C5190B99DDD}"/>
              </a:ext>
            </a:extLst>
          </p:cNvPr>
          <p:cNvSpPr>
            <a:spLocks noChangeShapeType="1"/>
          </p:cNvSpPr>
          <p:nvPr/>
        </p:nvSpPr>
        <p:spPr bwMode="auto">
          <a:xfrm flipH="1">
            <a:off x="1524000" y="2514600"/>
            <a:ext cx="685800" cy="5334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1756" name="Text Box 12">
            <a:extLst>
              <a:ext uri="{FF2B5EF4-FFF2-40B4-BE49-F238E27FC236}">
                <a16:creationId xmlns:a16="http://schemas.microsoft.com/office/drawing/2014/main" id="{60D9D053-C027-2144-9724-BE742963B8A6}"/>
              </a:ext>
            </a:extLst>
          </p:cNvPr>
          <p:cNvSpPr txBox="1">
            <a:spLocks noChangeArrowheads="1"/>
          </p:cNvSpPr>
          <p:nvPr/>
        </p:nvSpPr>
        <p:spPr bwMode="auto">
          <a:xfrm>
            <a:off x="1676400" y="23764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1757" name="Text Box 13">
            <a:extLst>
              <a:ext uri="{FF2B5EF4-FFF2-40B4-BE49-F238E27FC236}">
                <a16:creationId xmlns:a16="http://schemas.microsoft.com/office/drawing/2014/main" id="{16579C68-FDDA-F045-8FE6-211494EC6CA7}"/>
              </a:ext>
            </a:extLst>
          </p:cNvPr>
          <p:cNvSpPr txBox="1">
            <a:spLocks noChangeArrowheads="1"/>
          </p:cNvSpPr>
          <p:nvPr/>
        </p:nvSpPr>
        <p:spPr bwMode="auto">
          <a:xfrm>
            <a:off x="3048000" y="23764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1758" name="Line 14">
            <a:extLst>
              <a:ext uri="{FF2B5EF4-FFF2-40B4-BE49-F238E27FC236}">
                <a16:creationId xmlns:a16="http://schemas.microsoft.com/office/drawing/2014/main" id="{C3634FB2-300B-D04E-9EE2-C66566D7181B}"/>
              </a:ext>
            </a:extLst>
          </p:cNvPr>
          <p:cNvSpPr>
            <a:spLocks noChangeShapeType="1"/>
          </p:cNvSpPr>
          <p:nvPr/>
        </p:nvSpPr>
        <p:spPr bwMode="auto">
          <a:xfrm>
            <a:off x="2895600" y="2514600"/>
            <a:ext cx="381000" cy="3048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1759" name="Text Box 15">
            <a:extLst>
              <a:ext uri="{FF2B5EF4-FFF2-40B4-BE49-F238E27FC236}">
                <a16:creationId xmlns:a16="http://schemas.microsoft.com/office/drawing/2014/main" id="{B150D6B3-624E-F542-8FD4-294E7E67A283}"/>
              </a:ext>
            </a:extLst>
          </p:cNvPr>
          <p:cNvSpPr txBox="1">
            <a:spLocks noChangeArrowheads="1"/>
          </p:cNvSpPr>
          <p:nvPr/>
        </p:nvSpPr>
        <p:spPr bwMode="auto">
          <a:xfrm>
            <a:off x="5410200" y="21336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31760" name="Oval 16">
            <a:extLst>
              <a:ext uri="{FF2B5EF4-FFF2-40B4-BE49-F238E27FC236}">
                <a16:creationId xmlns:a16="http://schemas.microsoft.com/office/drawing/2014/main" id="{4EF262D8-AFD5-4B4F-B381-97AF93D4818E}"/>
              </a:ext>
            </a:extLst>
          </p:cNvPr>
          <p:cNvSpPr>
            <a:spLocks noChangeArrowheads="1"/>
          </p:cNvSpPr>
          <p:nvPr/>
        </p:nvSpPr>
        <p:spPr bwMode="auto">
          <a:xfrm>
            <a:off x="5334000" y="20574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1761" name="Line 17">
            <a:extLst>
              <a:ext uri="{FF2B5EF4-FFF2-40B4-BE49-F238E27FC236}">
                <a16:creationId xmlns:a16="http://schemas.microsoft.com/office/drawing/2014/main" id="{5A257641-B1B2-E24C-870B-D087667B7CD4}"/>
              </a:ext>
            </a:extLst>
          </p:cNvPr>
          <p:cNvSpPr>
            <a:spLocks noChangeShapeType="1"/>
          </p:cNvSpPr>
          <p:nvPr/>
        </p:nvSpPr>
        <p:spPr bwMode="auto">
          <a:xfrm flipH="1">
            <a:off x="4953000" y="2438400"/>
            <a:ext cx="381000" cy="3810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1762" name="Text Box 18">
            <a:extLst>
              <a:ext uri="{FF2B5EF4-FFF2-40B4-BE49-F238E27FC236}">
                <a16:creationId xmlns:a16="http://schemas.microsoft.com/office/drawing/2014/main" id="{1A5CEF9A-2395-954C-9FC2-5E6E206F0C5A}"/>
              </a:ext>
            </a:extLst>
          </p:cNvPr>
          <p:cNvSpPr txBox="1">
            <a:spLocks noChangeArrowheads="1"/>
          </p:cNvSpPr>
          <p:nvPr/>
        </p:nvSpPr>
        <p:spPr bwMode="auto">
          <a:xfrm>
            <a:off x="4876800" y="23002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1763" name="Text Box 19">
            <a:extLst>
              <a:ext uri="{FF2B5EF4-FFF2-40B4-BE49-F238E27FC236}">
                <a16:creationId xmlns:a16="http://schemas.microsoft.com/office/drawing/2014/main" id="{B34FB3DA-4A10-304F-AE6F-D6412C8D7B45}"/>
              </a:ext>
            </a:extLst>
          </p:cNvPr>
          <p:cNvSpPr txBox="1">
            <a:spLocks noChangeArrowheads="1"/>
          </p:cNvSpPr>
          <p:nvPr/>
        </p:nvSpPr>
        <p:spPr bwMode="auto">
          <a:xfrm>
            <a:off x="6172200" y="23002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1764" name="Line 20">
            <a:extLst>
              <a:ext uri="{FF2B5EF4-FFF2-40B4-BE49-F238E27FC236}">
                <a16:creationId xmlns:a16="http://schemas.microsoft.com/office/drawing/2014/main" id="{A7DB8BF3-28BC-5B4A-9D0F-AA726A3B25CA}"/>
              </a:ext>
            </a:extLst>
          </p:cNvPr>
          <p:cNvSpPr>
            <a:spLocks noChangeShapeType="1"/>
          </p:cNvSpPr>
          <p:nvPr/>
        </p:nvSpPr>
        <p:spPr bwMode="auto">
          <a:xfrm>
            <a:off x="6019800" y="2438400"/>
            <a:ext cx="609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1765" name="Text Box 21">
            <a:extLst>
              <a:ext uri="{FF2B5EF4-FFF2-40B4-BE49-F238E27FC236}">
                <a16:creationId xmlns:a16="http://schemas.microsoft.com/office/drawing/2014/main" id="{ACB29EFD-357F-A640-9A44-B3D81E5E63E0}"/>
              </a:ext>
            </a:extLst>
          </p:cNvPr>
          <p:cNvSpPr txBox="1">
            <a:spLocks noChangeArrowheads="1"/>
          </p:cNvSpPr>
          <p:nvPr/>
        </p:nvSpPr>
        <p:spPr bwMode="auto">
          <a:xfrm>
            <a:off x="990600" y="30480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|1,2,3|</a:t>
            </a:r>
          </a:p>
        </p:txBody>
      </p:sp>
      <p:sp>
        <p:nvSpPr>
          <p:cNvPr id="31766" name="Text Box 22">
            <a:extLst>
              <a:ext uri="{FF2B5EF4-FFF2-40B4-BE49-F238E27FC236}">
                <a16:creationId xmlns:a16="http://schemas.microsoft.com/office/drawing/2014/main" id="{DB2461D5-0BF2-764C-BFDC-D72B0CC4CD46}"/>
              </a:ext>
            </a:extLst>
          </p:cNvPr>
          <p:cNvSpPr txBox="1">
            <a:spLocks noChangeArrowheads="1"/>
          </p:cNvSpPr>
          <p:nvPr/>
        </p:nvSpPr>
        <p:spPr bwMode="auto">
          <a:xfrm>
            <a:off x="3048000" y="28956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31767" name="Oval 23">
            <a:extLst>
              <a:ext uri="{FF2B5EF4-FFF2-40B4-BE49-F238E27FC236}">
                <a16:creationId xmlns:a16="http://schemas.microsoft.com/office/drawing/2014/main" id="{443A54A3-65DC-AA49-84B0-8E63466DDF95}"/>
              </a:ext>
            </a:extLst>
          </p:cNvPr>
          <p:cNvSpPr>
            <a:spLocks noChangeArrowheads="1"/>
          </p:cNvSpPr>
          <p:nvPr/>
        </p:nvSpPr>
        <p:spPr bwMode="auto">
          <a:xfrm>
            <a:off x="2971800" y="28194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1768" name="Line 24">
            <a:extLst>
              <a:ext uri="{FF2B5EF4-FFF2-40B4-BE49-F238E27FC236}">
                <a16:creationId xmlns:a16="http://schemas.microsoft.com/office/drawing/2014/main" id="{3661F626-369F-3C4B-8D7B-1F7BC1BFC0EB}"/>
              </a:ext>
            </a:extLst>
          </p:cNvPr>
          <p:cNvSpPr>
            <a:spLocks noChangeShapeType="1"/>
          </p:cNvSpPr>
          <p:nvPr/>
        </p:nvSpPr>
        <p:spPr bwMode="auto">
          <a:xfrm flipH="1">
            <a:off x="2819400" y="32766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1769" name="Text Box 25">
            <a:extLst>
              <a:ext uri="{FF2B5EF4-FFF2-40B4-BE49-F238E27FC236}">
                <a16:creationId xmlns:a16="http://schemas.microsoft.com/office/drawing/2014/main" id="{0EAC2B6F-3135-5F4E-8CDE-58EDFA7E180B}"/>
              </a:ext>
            </a:extLst>
          </p:cNvPr>
          <p:cNvSpPr txBox="1">
            <a:spLocks noChangeArrowheads="1"/>
          </p:cNvSpPr>
          <p:nvPr/>
        </p:nvSpPr>
        <p:spPr bwMode="auto">
          <a:xfrm>
            <a:off x="2590800" y="3200400"/>
            <a:ext cx="3810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1770" name="Text Box 26">
            <a:extLst>
              <a:ext uri="{FF2B5EF4-FFF2-40B4-BE49-F238E27FC236}">
                <a16:creationId xmlns:a16="http://schemas.microsoft.com/office/drawing/2014/main" id="{9549DEB3-E10C-B446-8B6D-FBD1A4A0E49F}"/>
              </a:ext>
            </a:extLst>
          </p:cNvPr>
          <p:cNvSpPr txBox="1">
            <a:spLocks noChangeArrowheads="1"/>
          </p:cNvSpPr>
          <p:nvPr/>
        </p:nvSpPr>
        <p:spPr bwMode="auto">
          <a:xfrm>
            <a:off x="3657600" y="32146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1771" name="Line 27">
            <a:extLst>
              <a:ext uri="{FF2B5EF4-FFF2-40B4-BE49-F238E27FC236}">
                <a16:creationId xmlns:a16="http://schemas.microsoft.com/office/drawing/2014/main" id="{DAB6641F-8A41-2047-9A46-4CA8CCB0B4DD}"/>
              </a:ext>
            </a:extLst>
          </p:cNvPr>
          <p:cNvSpPr>
            <a:spLocks noChangeShapeType="1"/>
          </p:cNvSpPr>
          <p:nvPr/>
        </p:nvSpPr>
        <p:spPr bwMode="auto">
          <a:xfrm>
            <a:off x="3581400" y="32766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1772" name="Text Box 28">
            <a:extLst>
              <a:ext uri="{FF2B5EF4-FFF2-40B4-BE49-F238E27FC236}">
                <a16:creationId xmlns:a16="http://schemas.microsoft.com/office/drawing/2014/main" id="{2AB3F9D3-C6D7-C749-818C-D46576A86833}"/>
              </a:ext>
            </a:extLst>
          </p:cNvPr>
          <p:cNvSpPr txBox="1">
            <a:spLocks noChangeArrowheads="1"/>
          </p:cNvSpPr>
          <p:nvPr/>
        </p:nvSpPr>
        <p:spPr bwMode="auto">
          <a:xfrm>
            <a:off x="6400800" y="29718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31773" name="Oval 29">
            <a:extLst>
              <a:ext uri="{FF2B5EF4-FFF2-40B4-BE49-F238E27FC236}">
                <a16:creationId xmlns:a16="http://schemas.microsoft.com/office/drawing/2014/main" id="{7DE0BE41-7A7E-F34A-BBC2-09047F45A23B}"/>
              </a:ext>
            </a:extLst>
          </p:cNvPr>
          <p:cNvSpPr>
            <a:spLocks noChangeArrowheads="1"/>
          </p:cNvSpPr>
          <p:nvPr/>
        </p:nvSpPr>
        <p:spPr bwMode="auto">
          <a:xfrm>
            <a:off x="6324600" y="28956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1774" name="Line 30">
            <a:extLst>
              <a:ext uri="{FF2B5EF4-FFF2-40B4-BE49-F238E27FC236}">
                <a16:creationId xmlns:a16="http://schemas.microsoft.com/office/drawing/2014/main" id="{68BED1C5-BA52-0F41-BB5E-070E5DFDED0F}"/>
              </a:ext>
            </a:extLst>
          </p:cNvPr>
          <p:cNvSpPr>
            <a:spLocks noChangeShapeType="1"/>
          </p:cNvSpPr>
          <p:nvPr/>
        </p:nvSpPr>
        <p:spPr bwMode="auto">
          <a:xfrm flipH="1">
            <a:off x="6172200" y="33528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1775" name="Text Box 31">
            <a:extLst>
              <a:ext uri="{FF2B5EF4-FFF2-40B4-BE49-F238E27FC236}">
                <a16:creationId xmlns:a16="http://schemas.microsoft.com/office/drawing/2014/main" id="{C327404C-7270-2045-9227-D12349448E10}"/>
              </a:ext>
            </a:extLst>
          </p:cNvPr>
          <p:cNvSpPr txBox="1">
            <a:spLocks noChangeArrowheads="1"/>
          </p:cNvSpPr>
          <p:nvPr/>
        </p:nvSpPr>
        <p:spPr bwMode="auto">
          <a:xfrm>
            <a:off x="5943600" y="3276600"/>
            <a:ext cx="3810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1776" name="Text Box 32">
            <a:extLst>
              <a:ext uri="{FF2B5EF4-FFF2-40B4-BE49-F238E27FC236}">
                <a16:creationId xmlns:a16="http://schemas.microsoft.com/office/drawing/2014/main" id="{68684602-74D5-374A-B9C3-6EAB50B09B7E}"/>
              </a:ext>
            </a:extLst>
          </p:cNvPr>
          <p:cNvSpPr txBox="1">
            <a:spLocks noChangeArrowheads="1"/>
          </p:cNvSpPr>
          <p:nvPr/>
        </p:nvSpPr>
        <p:spPr bwMode="auto">
          <a:xfrm>
            <a:off x="7010400" y="32908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1777" name="Line 33">
            <a:extLst>
              <a:ext uri="{FF2B5EF4-FFF2-40B4-BE49-F238E27FC236}">
                <a16:creationId xmlns:a16="http://schemas.microsoft.com/office/drawing/2014/main" id="{89EA9E5C-DC8E-9B4D-A775-1DC6540F2900}"/>
              </a:ext>
            </a:extLst>
          </p:cNvPr>
          <p:cNvSpPr>
            <a:spLocks noChangeShapeType="1"/>
          </p:cNvSpPr>
          <p:nvPr/>
        </p:nvSpPr>
        <p:spPr bwMode="auto">
          <a:xfrm>
            <a:off x="6934200" y="33528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1778" name="Text Box 34">
            <a:extLst>
              <a:ext uri="{FF2B5EF4-FFF2-40B4-BE49-F238E27FC236}">
                <a16:creationId xmlns:a16="http://schemas.microsoft.com/office/drawing/2014/main" id="{EFC7482D-6049-E94E-8871-AD13D3938CD3}"/>
              </a:ext>
            </a:extLst>
          </p:cNvPr>
          <p:cNvSpPr txBox="1">
            <a:spLocks noChangeArrowheads="1"/>
          </p:cNvSpPr>
          <p:nvPr/>
        </p:nvSpPr>
        <p:spPr bwMode="auto">
          <a:xfrm>
            <a:off x="2362200" y="37338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|1,3,2|</a:t>
            </a:r>
          </a:p>
        </p:txBody>
      </p:sp>
      <p:sp>
        <p:nvSpPr>
          <p:cNvPr id="31779" name="Text Box 35">
            <a:extLst>
              <a:ext uri="{FF2B5EF4-FFF2-40B4-BE49-F238E27FC236}">
                <a16:creationId xmlns:a16="http://schemas.microsoft.com/office/drawing/2014/main" id="{01F80905-E52D-834C-B463-DA2279055439}"/>
              </a:ext>
            </a:extLst>
          </p:cNvPr>
          <p:cNvSpPr txBox="1">
            <a:spLocks noChangeArrowheads="1"/>
          </p:cNvSpPr>
          <p:nvPr/>
        </p:nvSpPr>
        <p:spPr bwMode="auto">
          <a:xfrm>
            <a:off x="3276600" y="37338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|3,1,2|</a:t>
            </a:r>
          </a:p>
        </p:txBody>
      </p:sp>
      <p:sp>
        <p:nvSpPr>
          <p:cNvPr id="31780" name="Text Box 36">
            <a:extLst>
              <a:ext uri="{FF2B5EF4-FFF2-40B4-BE49-F238E27FC236}">
                <a16:creationId xmlns:a16="http://schemas.microsoft.com/office/drawing/2014/main" id="{A7E2A690-7E78-7D4F-8462-C083FB5106E6}"/>
              </a:ext>
            </a:extLst>
          </p:cNvPr>
          <p:cNvSpPr txBox="1">
            <a:spLocks noChangeArrowheads="1"/>
          </p:cNvSpPr>
          <p:nvPr/>
        </p:nvSpPr>
        <p:spPr bwMode="auto">
          <a:xfrm>
            <a:off x="5638800" y="3814763"/>
            <a:ext cx="838200" cy="376237"/>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|2,3,1|</a:t>
            </a:r>
          </a:p>
        </p:txBody>
      </p:sp>
      <p:sp>
        <p:nvSpPr>
          <p:cNvPr id="31781" name="Text Box 37">
            <a:extLst>
              <a:ext uri="{FF2B5EF4-FFF2-40B4-BE49-F238E27FC236}">
                <a16:creationId xmlns:a16="http://schemas.microsoft.com/office/drawing/2014/main" id="{A67CC000-6BD6-F84C-BED7-466D8EF64596}"/>
              </a:ext>
            </a:extLst>
          </p:cNvPr>
          <p:cNvSpPr txBox="1">
            <a:spLocks noChangeArrowheads="1"/>
          </p:cNvSpPr>
          <p:nvPr/>
        </p:nvSpPr>
        <p:spPr bwMode="auto">
          <a:xfrm>
            <a:off x="6934200" y="3814763"/>
            <a:ext cx="838200" cy="376237"/>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|3,2,1|</a:t>
            </a:r>
          </a:p>
        </p:txBody>
      </p:sp>
      <p:sp>
        <p:nvSpPr>
          <p:cNvPr id="31782" name="Text Box 38">
            <a:extLst>
              <a:ext uri="{FF2B5EF4-FFF2-40B4-BE49-F238E27FC236}">
                <a16:creationId xmlns:a16="http://schemas.microsoft.com/office/drawing/2014/main" id="{5BD3CE99-6787-EE49-9A34-C69CDB7D48B6}"/>
              </a:ext>
            </a:extLst>
          </p:cNvPr>
          <p:cNvSpPr txBox="1">
            <a:spLocks noChangeArrowheads="1"/>
          </p:cNvSpPr>
          <p:nvPr/>
        </p:nvSpPr>
        <p:spPr bwMode="auto">
          <a:xfrm>
            <a:off x="4572000" y="28194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|2,1,3|</a:t>
            </a:r>
          </a:p>
        </p:txBody>
      </p:sp>
      <p:sp>
        <p:nvSpPr>
          <p:cNvPr id="31783" name="Text Box 39">
            <a:extLst>
              <a:ext uri="{FF2B5EF4-FFF2-40B4-BE49-F238E27FC236}">
                <a16:creationId xmlns:a16="http://schemas.microsoft.com/office/drawing/2014/main" id="{07186162-58B6-F847-8645-51A6A1EA7E6F}"/>
              </a:ext>
            </a:extLst>
          </p:cNvPr>
          <p:cNvSpPr txBox="1">
            <a:spLocks noChangeArrowheads="1"/>
          </p:cNvSpPr>
          <p:nvPr/>
        </p:nvSpPr>
        <p:spPr bwMode="auto">
          <a:xfrm>
            <a:off x="3352800" y="5029200"/>
            <a:ext cx="1600200" cy="5191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800">
                <a:latin typeface="Arial" charset="0"/>
                <a:ea typeface="ＭＳ Ｐゴシック" charset="0"/>
              </a:rPr>
              <a:t>[</a:t>
            </a:r>
            <a:r>
              <a:rPr lang="en-US" sz="2800">
                <a:solidFill>
                  <a:srgbClr val="FF0000"/>
                </a:solidFill>
                <a:latin typeface="Arial" charset="0"/>
                <a:ea typeface="ＭＳ Ｐゴシック" charset="0"/>
              </a:rPr>
              <a:t>7</a:t>
            </a:r>
            <a:r>
              <a:rPr lang="en-US" sz="2800">
                <a:latin typeface="Arial" charset="0"/>
                <a:ea typeface="ＭＳ Ｐゴシック" charset="0"/>
              </a:rPr>
              <a:t>, </a:t>
            </a:r>
            <a:r>
              <a:rPr lang="en-US" sz="2800">
                <a:solidFill>
                  <a:srgbClr val="FF0000"/>
                </a:solidFill>
                <a:latin typeface="Arial" charset="0"/>
                <a:ea typeface="ＭＳ Ｐゴシック" charset="0"/>
              </a:rPr>
              <a:t>12</a:t>
            </a:r>
            <a:r>
              <a:rPr lang="en-US" sz="2800">
                <a:latin typeface="Arial" charset="0"/>
                <a:ea typeface="ＭＳ Ｐゴシック" charset="0"/>
              </a:rPr>
              <a:t>, 3]</a:t>
            </a:r>
          </a:p>
        </p:txBody>
      </p:sp>
    </p:spTree>
    <p:extLst>
      <p:ext uri="{BB962C8B-B14F-4D97-AF65-F5344CB8AC3E}">
        <p14:creationId xmlns:p14="http://schemas.microsoft.com/office/powerpoint/2010/main" val="2425677450"/>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532E1410-1A58-B343-833C-7404883C8686}"/>
              </a:ext>
            </a:extLst>
          </p:cNvPr>
          <p:cNvSpPr>
            <a:spLocks noGrp="1" noChangeArrowheads="1"/>
          </p:cNvSpPr>
          <p:nvPr>
            <p:ph type="title"/>
          </p:nvPr>
        </p:nvSpPr>
        <p:spPr>
          <a:xfrm>
            <a:off x="457200" y="122238"/>
            <a:ext cx="7543800" cy="715962"/>
          </a:xfrm>
        </p:spPr>
        <p:txBody>
          <a:bodyPr/>
          <a:lstStyle/>
          <a:p>
            <a:pPr eaLnBrk="1" hangingPunct="1">
              <a:defRPr/>
            </a:pPr>
            <a:r>
              <a:rPr lang="en-US">
                <a:cs typeface="+mj-cs"/>
              </a:rPr>
              <a:t>A decision tree model</a:t>
            </a:r>
          </a:p>
        </p:txBody>
      </p:sp>
      <p:sp>
        <p:nvSpPr>
          <p:cNvPr id="32771" name="Text Box 3">
            <a:extLst>
              <a:ext uri="{FF2B5EF4-FFF2-40B4-BE49-F238E27FC236}">
                <a16:creationId xmlns:a16="http://schemas.microsoft.com/office/drawing/2014/main" id="{E3AC009D-414F-AD4E-845D-59F7689B475A}"/>
              </a:ext>
            </a:extLst>
          </p:cNvPr>
          <p:cNvSpPr txBox="1">
            <a:spLocks noChangeArrowheads="1"/>
          </p:cNvSpPr>
          <p:nvPr/>
        </p:nvSpPr>
        <p:spPr bwMode="auto">
          <a:xfrm>
            <a:off x="3810000" y="12954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a:t>
            </a:r>
          </a:p>
        </p:txBody>
      </p:sp>
      <p:sp>
        <p:nvSpPr>
          <p:cNvPr id="32772" name="Oval 4">
            <a:extLst>
              <a:ext uri="{FF2B5EF4-FFF2-40B4-BE49-F238E27FC236}">
                <a16:creationId xmlns:a16="http://schemas.microsoft.com/office/drawing/2014/main" id="{351C653C-7563-1C41-90D2-F312526D65F6}"/>
              </a:ext>
            </a:extLst>
          </p:cNvPr>
          <p:cNvSpPr>
            <a:spLocks noChangeArrowheads="1"/>
          </p:cNvSpPr>
          <p:nvPr/>
        </p:nvSpPr>
        <p:spPr bwMode="auto">
          <a:xfrm>
            <a:off x="3733800" y="1219200"/>
            <a:ext cx="685800" cy="533400"/>
          </a:xfrm>
          <a:prstGeom prst="ellipse">
            <a:avLst/>
          </a:prstGeom>
          <a:noFill/>
          <a:ln w="28575">
            <a:solidFill>
              <a:srgbClr val="0000FF"/>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defRPr/>
            </a:pPr>
            <a:endParaRPr lang="en-US">
              <a:latin typeface="Arial" charset="0"/>
              <a:ea typeface="ＭＳ Ｐゴシック" charset="0"/>
            </a:endParaRPr>
          </a:p>
        </p:txBody>
      </p:sp>
      <p:sp>
        <p:nvSpPr>
          <p:cNvPr id="32773" name="Line 5">
            <a:extLst>
              <a:ext uri="{FF2B5EF4-FFF2-40B4-BE49-F238E27FC236}">
                <a16:creationId xmlns:a16="http://schemas.microsoft.com/office/drawing/2014/main" id="{26C9F69C-FC59-A64C-9B04-FCE5C8B3B624}"/>
              </a:ext>
            </a:extLst>
          </p:cNvPr>
          <p:cNvSpPr>
            <a:spLocks noChangeShapeType="1"/>
          </p:cNvSpPr>
          <p:nvPr/>
        </p:nvSpPr>
        <p:spPr bwMode="auto">
          <a:xfrm flipH="1">
            <a:off x="2667000" y="1600200"/>
            <a:ext cx="1066800" cy="533400"/>
          </a:xfrm>
          <a:prstGeom prst="line">
            <a:avLst/>
          </a:prstGeom>
          <a:noFill/>
          <a:ln w="28575">
            <a:solidFill>
              <a:srgbClr val="FF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2774" name="Text Box 6">
            <a:extLst>
              <a:ext uri="{FF2B5EF4-FFF2-40B4-BE49-F238E27FC236}">
                <a16:creationId xmlns:a16="http://schemas.microsoft.com/office/drawing/2014/main" id="{6FC77308-DDDB-F241-8C82-6F91A77C22AD}"/>
              </a:ext>
            </a:extLst>
          </p:cNvPr>
          <p:cNvSpPr txBox="1">
            <a:spLocks noChangeArrowheads="1"/>
          </p:cNvSpPr>
          <p:nvPr/>
        </p:nvSpPr>
        <p:spPr bwMode="auto">
          <a:xfrm>
            <a:off x="3200400" y="14620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2775" name="Text Box 7">
            <a:extLst>
              <a:ext uri="{FF2B5EF4-FFF2-40B4-BE49-F238E27FC236}">
                <a16:creationId xmlns:a16="http://schemas.microsoft.com/office/drawing/2014/main" id="{1BF327BD-87CF-9C40-99ED-B2003717816E}"/>
              </a:ext>
            </a:extLst>
          </p:cNvPr>
          <p:cNvSpPr txBox="1">
            <a:spLocks noChangeArrowheads="1"/>
          </p:cNvSpPr>
          <p:nvPr/>
        </p:nvSpPr>
        <p:spPr bwMode="auto">
          <a:xfrm>
            <a:off x="4572000" y="14620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2776" name="Line 8">
            <a:extLst>
              <a:ext uri="{FF2B5EF4-FFF2-40B4-BE49-F238E27FC236}">
                <a16:creationId xmlns:a16="http://schemas.microsoft.com/office/drawing/2014/main" id="{717ECDB8-8E7C-874F-861D-847C9775EE15}"/>
              </a:ext>
            </a:extLst>
          </p:cNvPr>
          <p:cNvSpPr>
            <a:spLocks noChangeShapeType="1"/>
          </p:cNvSpPr>
          <p:nvPr/>
        </p:nvSpPr>
        <p:spPr bwMode="auto">
          <a:xfrm>
            <a:off x="4419600" y="1600200"/>
            <a:ext cx="990600" cy="5334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2777" name="Text Box 9">
            <a:extLst>
              <a:ext uri="{FF2B5EF4-FFF2-40B4-BE49-F238E27FC236}">
                <a16:creationId xmlns:a16="http://schemas.microsoft.com/office/drawing/2014/main" id="{6729D0AC-4FBC-0243-B24A-4960B8B23A74}"/>
              </a:ext>
            </a:extLst>
          </p:cNvPr>
          <p:cNvSpPr txBox="1">
            <a:spLocks noChangeArrowheads="1"/>
          </p:cNvSpPr>
          <p:nvPr/>
        </p:nvSpPr>
        <p:spPr bwMode="auto">
          <a:xfrm>
            <a:off x="2286000" y="22098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32778" name="Oval 10">
            <a:extLst>
              <a:ext uri="{FF2B5EF4-FFF2-40B4-BE49-F238E27FC236}">
                <a16:creationId xmlns:a16="http://schemas.microsoft.com/office/drawing/2014/main" id="{250FEBBD-380B-9E4A-8416-61DE1085DFC6}"/>
              </a:ext>
            </a:extLst>
          </p:cNvPr>
          <p:cNvSpPr>
            <a:spLocks noChangeArrowheads="1"/>
          </p:cNvSpPr>
          <p:nvPr/>
        </p:nvSpPr>
        <p:spPr bwMode="auto">
          <a:xfrm>
            <a:off x="2209800" y="2133600"/>
            <a:ext cx="685800" cy="533400"/>
          </a:xfrm>
          <a:prstGeom prst="ellipse">
            <a:avLst/>
          </a:prstGeom>
          <a:noFill/>
          <a:ln w="28575">
            <a:solidFill>
              <a:srgbClr val="FF0000"/>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2779" name="Line 11">
            <a:extLst>
              <a:ext uri="{FF2B5EF4-FFF2-40B4-BE49-F238E27FC236}">
                <a16:creationId xmlns:a16="http://schemas.microsoft.com/office/drawing/2014/main" id="{C9146DB5-2D0D-7249-98C0-01A2A72F6010}"/>
              </a:ext>
            </a:extLst>
          </p:cNvPr>
          <p:cNvSpPr>
            <a:spLocks noChangeShapeType="1"/>
          </p:cNvSpPr>
          <p:nvPr/>
        </p:nvSpPr>
        <p:spPr bwMode="auto">
          <a:xfrm flipH="1">
            <a:off x="1524000" y="2514600"/>
            <a:ext cx="685800" cy="5334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2780" name="Text Box 12">
            <a:extLst>
              <a:ext uri="{FF2B5EF4-FFF2-40B4-BE49-F238E27FC236}">
                <a16:creationId xmlns:a16="http://schemas.microsoft.com/office/drawing/2014/main" id="{C05421A3-F3B5-3F4E-BC30-290C57FD7DC9}"/>
              </a:ext>
            </a:extLst>
          </p:cNvPr>
          <p:cNvSpPr txBox="1">
            <a:spLocks noChangeArrowheads="1"/>
          </p:cNvSpPr>
          <p:nvPr/>
        </p:nvSpPr>
        <p:spPr bwMode="auto">
          <a:xfrm>
            <a:off x="1676400" y="23764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2781" name="Text Box 13">
            <a:extLst>
              <a:ext uri="{FF2B5EF4-FFF2-40B4-BE49-F238E27FC236}">
                <a16:creationId xmlns:a16="http://schemas.microsoft.com/office/drawing/2014/main" id="{4EB87CB2-6366-9B47-968A-2438003B6D3F}"/>
              </a:ext>
            </a:extLst>
          </p:cNvPr>
          <p:cNvSpPr txBox="1">
            <a:spLocks noChangeArrowheads="1"/>
          </p:cNvSpPr>
          <p:nvPr/>
        </p:nvSpPr>
        <p:spPr bwMode="auto">
          <a:xfrm>
            <a:off x="3048000" y="23764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2782" name="Line 14">
            <a:extLst>
              <a:ext uri="{FF2B5EF4-FFF2-40B4-BE49-F238E27FC236}">
                <a16:creationId xmlns:a16="http://schemas.microsoft.com/office/drawing/2014/main" id="{5D6D539D-EF5A-2946-B255-6D403BAEBEF3}"/>
              </a:ext>
            </a:extLst>
          </p:cNvPr>
          <p:cNvSpPr>
            <a:spLocks noChangeShapeType="1"/>
          </p:cNvSpPr>
          <p:nvPr/>
        </p:nvSpPr>
        <p:spPr bwMode="auto">
          <a:xfrm>
            <a:off x="2895600" y="2514600"/>
            <a:ext cx="381000" cy="3048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2783" name="Text Box 15">
            <a:extLst>
              <a:ext uri="{FF2B5EF4-FFF2-40B4-BE49-F238E27FC236}">
                <a16:creationId xmlns:a16="http://schemas.microsoft.com/office/drawing/2014/main" id="{7ECADF54-42E8-D049-BA10-E2F743661E2E}"/>
              </a:ext>
            </a:extLst>
          </p:cNvPr>
          <p:cNvSpPr txBox="1">
            <a:spLocks noChangeArrowheads="1"/>
          </p:cNvSpPr>
          <p:nvPr/>
        </p:nvSpPr>
        <p:spPr bwMode="auto">
          <a:xfrm>
            <a:off x="5410200" y="21336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32784" name="Oval 16">
            <a:extLst>
              <a:ext uri="{FF2B5EF4-FFF2-40B4-BE49-F238E27FC236}">
                <a16:creationId xmlns:a16="http://schemas.microsoft.com/office/drawing/2014/main" id="{69430BF4-7B76-1849-895E-2447502F5AAD}"/>
              </a:ext>
            </a:extLst>
          </p:cNvPr>
          <p:cNvSpPr>
            <a:spLocks noChangeArrowheads="1"/>
          </p:cNvSpPr>
          <p:nvPr/>
        </p:nvSpPr>
        <p:spPr bwMode="auto">
          <a:xfrm>
            <a:off x="5334000" y="20574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2785" name="Line 17">
            <a:extLst>
              <a:ext uri="{FF2B5EF4-FFF2-40B4-BE49-F238E27FC236}">
                <a16:creationId xmlns:a16="http://schemas.microsoft.com/office/drawing/2014/main" id="{20520C4C-E4AA-A24B-9C91-9C29AC4DE471}"/>
              </a:ext>
            </a:extLst>
          </p:cNvPr>
          <p:cNvSpPr>
            <a:spLocks noChangeShapeType="1"/>
          </p:cNvSpPr>
          <p:nvPr/>
        </p:nvSpPr>
        <p:spPr bwMode="auto">
          <a:xfrm flipH="1">
            <a:off x="4953000" y="2438400"/>
            <a:ext cx="381000" cy="3810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2786" name="Text Box 18">
            <a:extLst>
              <a:ext uri="{FF2B5EF4-FFF2-40B4-BE49-F238E27FC236}">
                <a16:creationId xmlns:a16="http://schemas.microsoft.com/office/drawing/2014/main" id="{F982B97A-3603-A148-931E-AB52CEA95A42}"/>
              </a:ext>
            </a:extLst>
          </p:cNvPr>
          <p:cNvSpPr txBox="1">
            <a:spLocks noChangeArrowheads="1"/>
          </p:cNvSpPr>
          <p:nvPr/>
        </p:nvSpPr>
        <p:spPr bwMode="auto">
          <a:xfrm>
            <a:off x="4876800" y="23002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2787" name="Text Box 19">
            <a:extLst>
              <a:ext uri="{FF2B5EF4-FFF2-40B4-BE49-F238E27FC236}">
                <a16:creationId xmlns:a16="http://schemas.microsoft.com/office/drawing/2014/main" id="{026445C9-D349-D441-9BA8-E3DF90338F7B}"/>
              </a:ext>
            </a:extLst>
          </p:cNvPr>
          <p:cNvSpPr txBox="1">
            <a:spLocks noChangeArrowheads="1"/>
          </p:cNvSpPr>
          <p:nvPr/>
        </p:nvSpPr>
        <p:spPr bwMode="auto">
          <a:xfrm>
            <a:off x="6172200" y="23002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2788" name="Line 20">
            <a:extLst>
              <a:ext uri="{FF2B5EF4-FFF2-40B4-BE49-F238E27FC236}">
                <a16:creationId xmlns:a16="http://schemas.microsoft.com/office/drawing/2014/main" id="{00D43355-0F56-ED47-819F-AE6F26F063E4}"/>
              </a:ext>
            </a:extLst>
          </p:cNvPr>
          <p:cNvSpPr>
            <a:spLocks noChangeShapeType="1"/>
          </p:cNvSpPr>
          <p:nvPr/>
        </p:nvSpPr>
        <p:spPr bwMode="auto">
          <a:xfrm>
            <a:off x="6019800" y="2438400"/>
            <a:ext cx="609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2789" name="Text Box 21">
            <a:extLst>
              <a:ext uri="{FF2B5EF4-FFF2-40B4-BE49-F238E27FC236}">
                <a16:creationId xmlns:a16="http://schemas.microsoft.com/office/drawing/2014/main" id="{ED69090C-47E6-364D-86C8-7A935D98CAE5}"/>
              </a:ext>
            </a:extLst>
          </p:cNvPr>
          <p:cNvSpPr txBox="1">
            <a:spLocks noChangeArrowheads="1"/>
          </p:cNvSpPr>
          <p:nvPr/>
        </p:nvSpPr>
        <p:spPr bwMode="auto">
          <a:xfrm>
            <a:off x="990600" y="30480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|1,2,3|</a:t>
            </a:r>
          </a:p>
        </p:txBody>
      </p:sp>
      <p:sp>
        <p:nvSpPr>
          <p:cNvPr id="32790" name="Text Box 22">
            <a:extLst>
              <a:ext uri="{FF2B5EF4-FFF2-40B4-BE49-F238E27FC236}">
                <a16:creationId xmlns:a16="http://schemas.microsoft.com/office/drawing/2014/main" id="{C77D5EC2-F145-B048-B753-04955EBF6EF6}"/>
              </a:ext>
            </a:extLst>
          </p:cNvPr>
          <p:cNvSpPr txBox="1">
            <a:spLocks noChangeArrowheads="1"/>
          </p:cNvSpPr>
          <p:nvPr/>
        </p:nvSpPr>
        <p:spPr bwMode="auto">
          <a:xfrm>
            <a:off x="3048000" y="28956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32791" name="Oval 23">
            <a:extLst>
              <a:ext uri="{FF2B5EF4-FFF2-40B4-BE49-F238E27FC236}">
                <a16:creationId xmlns:a16="http://schemas.microsoft.com/office/drawing/2014/main" id="{4B9A9C7B-5606-314A-A556-86681B7CBC33}"/>
              </a:ext>
            </a:extLst>
          </p:cNvPr>
          <p:cNvSpPr>
            <a:spLocks noChangeArrowheads="1"/>
          </p:cNvSpPr>
          <p:nvPr/>
        </p:nvSpPr>
        <p:spPr bwMode="auto">
          <a:xfrm>
            <a:off x="2971800" y="28194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2792" name="Line 24">
            <a:extLst>
              <a:ext uri="{FF2B5EF4-FFF2-40B4-BE49-F238E27FC236}">
                <a16:creationId xmlns:a16="http://schemas.microsoft.com/office/drawing/2014/main" id="{38CFC820-C32D-9547-9FD4-7CDB7FF74CA2}"/>
              </a:ext>
            </a:extLst>
          </p:cNvPr>
          <p:cNvSpPr>
            <a:spLocks noChangeShapeType="1"/>
          </p:cNvSpPr>
          <p:nvPr/>
        </p:nvSpPr>
        <p:spPr bwMode="auto">
          <a:xfrm flipH="1">
            <a:off x="2819400" y="32766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2793" name="Text Box 25">
            <a:extLst>
              <a:ext uri="{FF2B5EF4-FFF2-40B4-BE49-F238E27FC236}">
                <a16:creationId xmlns:a16="http://schemas.microsoft.com/office/drawing/2014/main" id="{A08A18C7-83EF-4B44-8CA3-89233B24B513}"/>
              </a:ext>
            </a:extLst>
          </p:cNvPr>
          <p:cNvSpPr txBox="1">
            <a:spLocks noChangeArrowheads="1"/>
          </p:cNvSpPr>
          <p:nvPr/>
        </p:nvSpPr>
        <p:spPr bwMode="auto">
          <a:xfrm>
            <a:off x="2590800" y="3200400"/>
            <a:ext cx="3810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2794" name="Text Box 26">
            <a:extLst>
              <a:ext uri="{FF2B5EF4-FFF2-40B4-BE49-F238E27FC236}">
                <a16:creationId xmlns:a16="http://schemas.microsoft.com/office/drawing/2014/main" id="{0CF8BE1C-E8FA-AF4A-A123-D4E2E80E7A9D}"/>
              </a:ext>
            </a:extLst>
          </p:cNvPr>
          <p:cNvSpPr txBox="1">
            <a:spLocks noChangeArrowheads="1"/>
          </p:cNvSpPr>
          <p:nvPr/>
        </p:nvSpPr>
        <p:spPr bwMode="auto">
          <a:xfrm>
            <a:off x="3657600" y="32146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2795" name="Line 27">
            <a:extLst>
              <a:ext uri="{FF2B5EF4-FFF2-40B4-BE49-F238E27FC236}">
                <a16:creationId xmlns:a16="http://schemas.microsoft.com/office/drawing/2014/main" id="{08B27409-CB0C-CE4E-A391-C0C036433C63}"/>
              </a:ext>
            </a:extLst>
          </p:cNvPr>
          <p:cNvSpPr>
            <a:spLocks noChangeShapeType="1"/>
          </p:cNvSpPr>
          <p:nvPr/>
        </p:nvSpPr>
        <p:spPr bwMode="auto">
          <a:xfrm>
            <a:off x="3581400" y="32766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2796" name="Text Box 28">
            <a:extLst>
              <a:ext uri="{FF2B5EF4-FFF2-40B4-BE49-F238E27FC236}">
                <a16:creationId xmlns:a16="http://schemas.microsoft.com/office/drawing/2014/main" id="{D8A0A41D-DD94-1D4E-865A-B18D728667BB}"/>
              </a:ext>
            </a:extLst>
          </p:cNvPr>
          <p:cNvSpPr txBox="1">
            <a:spLocks noChangeArrowheads="1"/>
          </p:cNvSpPr>
          <p:nvPr/>
        </p:nvSpPr>
        <p:spPr bwMode="auto">
          <a:xfrm>
            <a:off x="6400800" y="29718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32797" name="Oval 29">
            <a:extLst>
              <a:ext uri="{FF2B5EF4-FFF2-40B4-BE49-F238E27FC236}">
                <a16:creationId xmlns:a16="http://schemas.microsoft.com/office/drawing/2014/main" id="{A77D07DD-0DCD-ED41-9F52-AB77E2A9555F}"/>
              </a:ext>
            </a:extLst>
          </p:cNvPr>
          <p:cNvSpPr>
            <a:spLocks noChangeArrowheads="1"/>
          </p:cNvSpPr>
          <p:nvPr/>
        </p:nvSpPr>
        <p:spPr bwMode="auto">
          <a:xfrm>
            <a:off x="6324600" y="28956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2798" name="Line 30">
            <a:extLst>
              <a:ext uri="{FF2B5EF4-FFF2-40B4-BE49-F238E27FC236}">
                <a16:creationId xmlns:a16="http://schemas.microsoft.com/office/drawing/2014/main" id="{21657DE6-4C62-6949-81DF-0B7BF99E2981}"/>
              </a:ext>
            </a:extLst>
          </p:cNvPr>
          <p:cNvSpPr>
            <a:spLocks noChangeShapeType="1"/>
          </p:cNvSpPr>
          <p:nvPr/>
        </p:nvSpPr>
        <p:spPr bwMode="auto">
          <a:xfrm flipH="1">
            <a:off x="6172200" y="33528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2799" name="Text Box 31">
            <a:extLst>
              <a:ext uri="{FF2B5EF4-FFF2-40B4-BE49-F238E27FC236}">
                <a16:creationId xmlns:a16="http://schemas.microsoft.com/office/drawing/2014/main" id="{23D9865C-63F0-CD49-A6C7-7EAD86BC2C1D}"/>
              </a:ext>
            </a:extLst>
          </p:cNvPr>
          <p:cNvSpPr txBox="1">
            <a:spLocks noChangeArrowheads="1"/>
          </p:cNvSpPr>
          <p:nvPr/>
        </p:nvSpPr>
        <p:spPr bwMode="auto">
          <a:xfrm>
            <a:off x="5943600" y="3276600"/>
            <a:ext cx="3810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2800" name="Text Box 32">
            <a:extLst>
              <a:ext uri="{FF2B5EF4-FFF2-40B4-BE49-F238E27FC236}">
                <a16:creationId xmlns:a16="http://schemas.microsoft.com/office/drawing/2014/main" id="{70C49C0F-5D59-B348-8754-3DD3D36D0E3B}"/>
              </a:ext>
            </a:extLst>
          </p:cNvPr>
          <p:cNvSpPr txBox="1">
            <a:spLocks noChangeArrowheads="1"/>
          </p:cNvSpPr>
          <p:nvPr/>
        </p:nvSpPr>
        <p:spPr bwMode="auto">
          <a:xfrm>
            <a:off x="7010400" y="32908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2801" name="Line 33">
            <a:extLst>
              <a:ext uri="{FF2B5EF4-FFF2-40B4-BE49-F238E27FC236}">
                <a16:creationId xmlns:a16="http://schemas.microsoft.com/office/drawing/2014/main" id="{2F891255-87DD-4040-96A3-653C286330CB}"/>
              </a:ext>
            </a:extLst>
          </p:cNvPr>
          <p:cNvSpPr>
            <a:spLocks noChangeShapeType="1"/>
          </p:cNvSpPr>
          <p:nvPr/>
        </p:nvSpPr>
        <p:spPr bwMode="auto">
          <a:xfrm>
            <a:off x="6934200" y="33528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2802" name="Text Box 34">
            <a:extLst>
              <a:ext uri="{FF2B5EF4-FFF2-40B4-BE49-F238E27FC236}">
                <a16:creationId xmlns:a16="http://schemas.microsoft.com/office/drawing/2014/main" id="{7AC13EA7-5810-F14A-8856-DF8E9BC55110}"/>
              </a:ext>
            </a:extLst>
          </p:cNvPr>
          <p:cNvSpPr txBox="1">
            <a:spLocks noChangeArrowheads="1"/>
          </p:cNvSpPr>
          <p:nvPr/>
        </p:nvSpPr>
        <p:spPr bwMode="auto">
          <a:xfrm>
            <a:off x="2362200" y="37338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|1,3,2|</a:t>
            </a:r>
          </a:p>
        </p:txBody>
      </p:sp>
      <p:sp>
        <p:nvSpPr>
          <p:cNvPr id="32803" name="Text Box 35">
            <a:extLst>
              <a:ext uri="{FF2B5EF4-FFF2-40B4-BE49-F238E27FC236}">
                <a16:creationId xmlns:a16="http://schemas.microsoft.com/office/drawing/2014/main" id="{94171B4B-1340-F34C-B471-B91847CFEA13}"/>
              </a:ext>
            </a:extLst>
          </p:cNvPr>
          <p:cNvSpPr txBox="1">
            <a:spLocks noChangeArrowheads="1"/>
          </p:cNvSpPr>
          <p:nvPr/>
        </p:nvSpPr>
        <p:spPr bwMode="auto">
          <a:xfrm>
            <a:off x="3276600" y="37338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|3,1,2|</a:t>
            </a:r>
          </a:p>
        </p:txBody>
      </p:sp>
      <p:sp>
        <p:nvSpPr>
          <p:cNvPr id="32804" name="Text Box 36">
            <a:extLst>
              <a:ext uri="{FF2B5EF4-FFF2-40B4-BE49-F238E27FC236}">
                <a16:creationId xmlns:a16="http://schemas.microsoft.com/office/drawing/2014/main" id="{1A34FF14-A7FD-314C-8870-C2C2DE7DE357}"/>
              </a:ext>
            </a:extLst>
          </p:cNvPr>
          <p:cNvSpPr txBox="1">
            <a:spLocks noChangeArrowheads="1"/>
          </p:cNvSpPr>
          <p:nvPr/>
        </p:nvSpPr>
        <p:spPr bwMode="auto">
          <a:xfrm>
            <a:off x="5638800" y="3814763"/>
            <a:ext cx="838200" cy="376237"/>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|2,3,1|</a:t>
            </a:r>
          </a:p>
        </p:txBody>
      </p:sp>
      <p:sp>
        <p:nvSpPr>
          <p:cNvPr id="32805" name="Text Box 37">
            <a:extLst>
              <a:ext uri="{FF2B5EF4-FFF2-40B4-BE49-F238E27FC236}">
                <a16:creationId xmlns:a16="http://schemas.microsoft.com/office/drawing/2014/main" id="{8D0DBE4A-7D38-F548-99C4-F4E1905165E3}"/>
              </a:ext>
            </a:extLst>
          </p:cNvPr>
          <p:cNvSpPr txBox="1">
            <a:spLocks noChangeArrowheads="1"/>
          </p:cNvSpPr>
          <p:nvPr/>
        </p:nvSpPr>
        <p:spPr bwMode="auto">
          <a:xfrm>
            <a:off x="6934200" y="3814763"/>
            <a:ext cx="838200" cy="376237"/>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|3,2,1|</a:t>
            </a:r>
          </a:p>
        </p:txBody>
      </p:sp>
      <p:sp>
        <p:nvSpPr>
          <p:cNvPr id="32806" name="Text Box 38">
            <a:extLst>
              <a:ext uri="{FF2B5EF4-FFF2-40B4-BE49-F238E27FC236}">
                <a16:creationId xmlns:a16="http://schemas.microsoft.com/office/drawing/2014/main" id="{4C74BB68-281C-5B40-A9A7-027EB301524C}"/>
              </a:ext>
            </a:extLst>
          </p:cNvPr>
          <p:cNvSpPr txBox="1">
            <a:spLocks noChangeArrowheads="1"/>
          </p:cNvSpPr>
          <p:nvPr/>
        </p:nvSpPr>
        <p:spPr bwMode="auto">
          <a:xfrm>
            <a:off x="4572000" y="28194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|2,1,3|</a:t>
            </a:r>
          </a:p>
        </p:txBody>
      </p:sp>
      <p:sp>
        <p:nvSpPr>
          <p:cNvPr id="32807" name="Text Box 39">
            <a:extLst>
              <a:ext uri="{FF2B5EF4-FFF2-40B4-BE49-F238E27FC236}">
                <a16:creationId xmlns:a16="http://schemas.microsoft.com/office/drawing/2014/main" id="{58220F2B-2156-FB4F-A38D-7C59EEB1ADF4}"/>
              </a:ext>
            </a:extLst>
          </p:cNvPr>
          <p:cNvSpPr txBox="1">
            <a:spLocks noChangeArrowheads="1"/>
          </p:cNvSpPr>
          <p:nvPr/>
        </p:nvSpPr>
        <p:spPr bwMode="auto">
          <a:xfrm>
            <a:off x="3352800" y="5029200"/>
            <a:ext cx="1600200" cy="5191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800">
                <a:latin typeface="Arial" charset="0"/>
                <a:ea typeface="ＭＳ Ｐゴシック" charset="0"/>
              </a:rPr>
              <a:t>[7, </a:t>
            </a:r>
            <a:r>
              <a:rPr lang="en-US" sz="2800">
                <a:solidFill>
                  <a:srgbClr val="FF0000"/>
                </a:solidFill>
                <a:latin typeface="Arial" charset="0"/>
                <a:ea typeface="ＭＳ Ｐゴシック" charset="0"/>
              </a:rPr>
              <a:t>12</a:t>
            </a:r>
            <a:r>
              <a:rPr lang="en-US" sz="2800">
                <a:latin typeface="Arial" charset="0"/>
                <a:ea typeface="ＭＳ Ｐゴシック" charset="0"/>
              </a:rPr>
              <a:t>, </a:t>
            </a:r>
            <a:r>
              <a:rPr lang="en-US" sz="2800">
                <a:solidFill>
                  <a:srgbClr val="FF0000"/>
                </a:solidFill>
                <a:latin typeface="Arial" charset="0"/>
                <a:ea typeface="ＭＳ Ｐゴシック" charset="0"/>
              </a:rPr>
              <a:t>3</a:t>
            </a:r>
            <a:r>
              <a:rPr lang="en-US" sz="2800">
                <a:latin typeface="Arial" charset="0"/>
                <a:ea typeface="ＭＳ Ｐゴシック" charset="0"/>
              </a:rPr>
              <a:t>]</a:t>
            </a:r>
          </a:p>
        </p:txBody>
      </p:sp>
    </p:spTree>
    <p:extLst>
      <p:ext uri="{BB962C8B-B14F-4D97-AF65-F5344CB8AC3E}">
        <p14:creationId xmlns:p14="http://schemas.microsoft.com/office/powerpoint/2010/main" val="2256402516"/>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13F9FFB4-01FF-F64B-B4D5-D4BDF156FDD7}"/>
              </a:ext>
            </a:extLst>
          </p:cNvPr>
          <p:cNvSpPr>
            <a:spLocks noGrp="1" noChangeArrowheads="1"/>
          </p:cNvSpPr>
          <p:nvPr>
            <p:ph type="title"/>
          </p:nvPr>
        </p:nvSpPr>
        <p:spPr>
          <a:xfrm>
            <a:off x="457200" y="122238"/>
            <a:ext cx="7543800" cy="715962"/>
          </a:xfrm>
        </p:spPr>
        <p:txBody>
          <a:bodyPr/>
          <a:lstStyle/>
          <a:p>
            <a:pPr eaLnBrk="1" hangingPunct="1">
              <a:defRPr/>
            </a:pPr>
            <a:r>
              <a:rPr lang="en-US">
                <a:cs typeface="+mj-cs"/>
              </a:rPr>
              <a:t>A decision tree model</a:t>
            </a:r>
          </a:p>
        </p:txBody>
      </p:sp>
      <p:sp>
        <p:nvSpPr>
          <p:cNvPr id="33795" name="Text Box 3">
            <a:extLst>
              <a:ext uri="{FF2B5EF4-FFF2-40B4-BE49-F238E27FC236}">
                <a16:creationId xmlns:a16="http://schemas.microsoft.com/office/drawing/2014/main" id="{B2412609-4D9C-8644-8FE6-A45741FE78C0}"/>
              </a:ext>
            </a:extLst>
          </p:cNvPr>
          <p:cNvSpPr txBox="1">
            <a:spLocks noChangeArrowheads="1"/>
          </p:cNvSpPr>
          <p:nvPr/>
        </p:nvSpPr>
        <p:spPr bwMode="auto">
          <a:xfrm>
            <a:off x="3810000" y="12954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a:t>
            </a:r>
          </a:p>
        </p:txBody>
      </p:sp>
      <p:sp>
        <p:nvSpPr>
          <p:cNvPr id="33796" name="Oval 4">
            <a:extLst>
              <a:ext uri="{FF2B5EF4-FFF2-40B4-BE49-F238E27FC236}">
                <a16:creationId xmlns:a16="http://schemas.microsoft.com/office/drawing/2014/main" id="{23CB06FA-6166-9E4B-BCBF-2B85590582F7}"/>
              </a:ext>
            </a:extLst>
          </p:cNvPr>
          <p:cNvSpPr>
            <a:spLocks noChangeArrowheads="1"/>
          </p:cNvSpPr>
          <p:nvPr/>
        </p:nvSpPr>
        <p:spPr bwMode="auto">
          <a:xfrm>
            <a:off x="3733800" y="1219200"/>
            <a:ext cx="685800" cy="533400"/>
          </a:xfrm>
          <a:prstGeom prst="ellipse">
            <a:avLst/>
          </a:prstGeom>
          <a:noFill/>
          <a:ln w="28575">
            <a:solidFill>
              <a:srgbClr val="0000FF"/>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3797" name="Line 5">
            <a:extLst>
              <a:ext uri="{FF2B5EF4-FFF2-40B4-BE49-F238E27FC236}">
                <a16:creationId xmlns:a16="http://schemas.microsoft.com/office/drawing/2014/main" id="{CAF87208-DAA8-E64B-B6CC-4BBF5D0DA92D}"/>
              </a:ext>
            </a:extLst>
          </p:cNvPr>
          <p:cNvSpPr>
            <a:spLocks noChangeShapeType="1"/>
          </p:cNvSpPr>
          <p:nvPr/>
        </p:nvSpPr>
        <p:spPr bwMode="auto">
          <a:xfrm flipH="1">
            <a:off x="2667000" y="1600200"/>
            <a:ext cx="1066800" cy="533400"/>
          </a:xfrm>
          <a:prstGeom prst="line">
            <a:avLst/>
          </a:prstGeom>
          <a:noFill/>
          <a:ln w="28575">
            <a:solidFill>
              <a:srgbClr val="0000FF"/>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3798" name="Text Box 6">
            <a:extLst>
              <a:ext uri="{FF2B5EF4-FFF2-40B4-BE49-F238E27FC236}">
                <a16:creationId xmlns:a16="http://schemas.microsoft.com/office/drawing/2014/main" id="{12AFE4F6-7348-9C40-9A25-2EB877DA92DF}"/>
              </a:ext>
            </a:extLst>
          </p:cNvPr>
          <p:cNvSpPr txBox="1">
            <a:spLocks noChangeArrowheads="1"/>
          </p:cNvSpPr>
          <p:nvPr/>
        </p:nvSpPr>
        <p:spPr bwMode="auto">
          <a:xfrm>
            <a:off x="3200400" y="14620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3799" name="Text Box 7">
            <a:extLst>
              <a:ext uri="{FF2B5EF4-FFF2-40B4-BE49-F238E27FC236}">
                <a16:creationId xmlns:a16="http://schemas.microsoft.com/office/drawing/2014/main" id="{6D2100B5-F0C5-E84B-8336-A8481514A676}"/>
              </a:ext>
            </a:extLst>
          </p:cNvPr>
          <p:cNvSpPr txBox="1">
            <a:spLocks noChangeArrowheads="1"/>
          </p:cNvSpPr>
          <p:nvPr/>
        </p:nvSpPr>
        <p:spPr bwMode="auto">
          <a:xfrm>
            <a:off x="4572000" y="14620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3800" name="Line 8">
            <a:extLst>
              <a:ext uri="{FF2B5EF4-FFF2-40B4-BE49-F238E27FC236}">
                <a16:creationId xmlns:a16="http://schemas.microsoft.com/office/drawing/2014/main" id="{BDE35A2D-73EA-3544-83E5-FFEDD951D976}"/>
              </a:ext>
            </a:extLst>
          </p:cNvPr>
          <p:cNvSpPr>
            <a:spLocks noChangeShapeType="1"/>
          </p:cNvSpPr>
          <p:nvPr/>
        </p:nvSpPr>
        <p:spPr bwMode="auto">
          <a:xfrm>
            <a:off x="4419600" y="1600200"/>
            <a:ext cx="990600" cy="5334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3801" name="Text Box 9">
            <a:extLst>
              <a:ext uri="{FF2B5EF4-FFF2-40B4-BE49-F238E27FC236}">
                <a16:creationId xmlns:a16="http://schemas.microsoft.com/office/drawing/2014/main" id="{67CA414E-987E-FB4E-89A1-DC5F8F387BE9}"/>
              </a:ext>
            </a:extLst>
          </p:cNvPr>
          <p:cNvSpPr txBox="1">
            <a:spLocks noChangeArrowheads="1"/>
          </p:cNvSpPr>
          <p:nvPr/>
        </p:nvSpPr>
        <p:spPr bwMode="auto">
          <a:xfrm>
            <a:off x="2286000" y="22098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33802" name="Oval 10">
            <a:extLst>
              <a:ext uri="{FF2B5EF4-FFF2-40B4-BE49-F238E27FC236}">
                <a16:creationId xmlns:a16="http://schemas.microsoft.com/office/drawing/2014/main" id="{AD45944D-13EC-874C-A618-8CEC1476B174}"/>
              </a:ext>
            </a:extLst>
          </p:cNvPr>
          <p:cNvSpPr>
            <a:spLocks noChangeArrowheads="1"/>
          </p:cNvSpPr>
          <p:nvPr/>
        </p:nvSpPr>
        <p:spPr bwMode="auto">
          <a:xfrm>
            <a:off x="2209800" y="2133600"/>
            <a:ext cx="685800" cy="533400"/>
          </a:xfrm>
          <a:prstGeom prst="ellipse">
            <a:avLst/>
          </a:prstGeom>
          <a:noFill/>
          <a:ln w="28575">
            <a:solidFill>
              <a:srgbClr val="0000FF"/>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3803" name="Line 11">
            <a:extLst>
              <a:ext uri="{FF2B5EF4-FFF2-40B4-BE49-F238E27FC236}">
                <a16:creationId xmlns:a16="http://schemas.microsoft.com/office/drawing/2014/main" id="{50F85C55-0868-F844-BE37-EBD9DB216102}"/>
              </a:ext>
            </a:extLst>
          </p:cNvPr>
          <p:cNvSpPr>
            <a:spLocks noChangeShapeType="1"/>
          </p:cNvSpPr>
          <p:nvPr/>
        </p:nvSpPr>
        <p:spPr bwMode="auto">
          <a:xfrm flipH="1">
            <a:off x="1524000" y="2514600"/>
            <a:ext cx="685800" cy="5334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3804" name="Text Box 12">
            <a:extLst>
              <a:ext uri="{FF2B5EF4-FFF2-40B4-BE49-F238E27FC236}">
                <a16:creationId xmlns:a16="http://schemas.microsoft.com/office/drawing/2014/main" id="{0B1F840B-AE63-BD4C-89DE-CF995D530AAA}"/>
              </a:ext>
            </a:extLst>
          </p:cNvPr>
          <p:cNvSpPr txBox="1">
            <a:spLocks noChangeArrowheads="1"/>
          </p:cNvSpPr>
          <p:nvPr/>
        </p:nvSpPr>
        <p:spPr bwMode="auto">
          <a:xfrm>
            <a:off x="1676400" y="23764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3805" name="Text Box 13">
            <a:extLst>
              <a:ext uri="{FF2B5EF4-FFF2-40B4-BE49-F238E27FC236}">
                <a16:creationId xmlns:a16="http://schemas.microsoft.com/office/drawing/2014/main" id="{40652B73-2B80-D84D-A0BA-72E21E4088E4}"/>
              </a:ext>
            </a:extLst>
          </p:cNvPr>
          <p:cNvSpPr txBox="1">
            <a:spLocks noChangeArrowheads="1"/>
          </p:cNvSpPr>
          <p:nvPr/>
        </p:nvSpPr>
        <p:spPr bwMode="auto">
          <a:xfrm>
            <a:off x="3048000" y="23764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3806" name="Line 14">
            <a:extLst>
              <a:ext uri="{FF2B5EF4-FFF2-40B4-BE49-F238E27FC236}">
                <a16:creationId xmlns:a16="http://schemas.microsoft.com/office/drawing/2014/main" id="{1EB7FBDB-7C8D-B742-82DE-9FB10CB88F25}"/>
              </a:ext>
            </a:extLst>
          </p:cNvPr>
          <p:cNvSpPr>
            <a:spLocks noChangeShapeType="1"/>
          </p:cNvSpPr>
          <p:nvPr/>
        </p:nvSpPr>
        <p:spPr bwMode="auto">
          <a:xfrm>
            <a:off x="2895600" y="2514600"/>
            <a:ext cx="381000" cy="304800"/>
          </a:xfrm>
          <a:prstGeom prst="line">
            <a:avLst/>
          </a:prstGeom>
          <a:noFill/>
          <a:ln w="28575">
            <a:solidFill>
              <a:srgbClr val="FF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3807" name="Text Box 15">
            <a:extLst>
              <a:ext uri="{FF2B5EF4-FFF2-40B4-BE49-F238E27FC236}">
                <a16:creationId xmlns:a16="http://schemas.microsoft.com/office/drawing/2014/main" id="{BC367C59-AEE5-DF46-91F8-2ECA5664B72C}"/>
              </a:ext>
            </a:extLst>
          </p:cNvPr>
          <p:cNvSpPr txBox="1">
            <a:spLocks noChangeArrowheads="1"/>
          </p:cNvSpPr>
          <p:nvPr/>
        </p:nvSpPr>
        <p:spPr bwMode="auto">
          <a:xfrm>
            <a:off x="5410200" y="21336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33808" name="Oval 16">
            <a:extLst>
              <a:ext uri="{FF2B5EF4-FFF2-40B4-BE49-F238E27FC236}">
                <a16:creationId xmlns:a16="http://schemas.microsoft.com/office/drawing/2014/main" id="{87174443-65A9-774F-AFBE-2CC682340D79}"/>
              </a:ext>
            </a:extLst>
          </p:cNvPr>
          <p:cNvSpPr>
            <a:spLocks noChangeArrowheads="1"/>
          </p:cNvSpPr>
          <p:nvPr/>
        </p:nvSpPr>
        <p:spPr bwMode="auto">
          <a:xfrm>
            <a:off x="5334000" y="20574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3809" name="Line 17">
            <a:extLst>
              <a:ext uri="{FF2B5EF4-FFF2-40B4-BE49-F238E27FC236}">
                <a16:creationId xmlns:a16="http://schemas.microsoft.com/office/drawing/2014/main" id="{3979D1B8-5AC1-F247-B98D-A05712C2F086}"/>
              </a:ext>
            </a:extLst>
          </p:cNvPr>
          <p:cNvSpPr>
            <a:spLocks noChangeShapeType="1"/>
          </p:cNvSpPr>
          <p:nvPr/>
        </p:nvSpPr>
        <p:spPr bwMode="auto">
          <a:xfrm flipH="1">
            <a:off x="4953000" y="2438400"/>
            <a:ext cx="381000" cy="3810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3810" name="Text Box 18">
            <a:extLst>
              <a:ext uri="{FF2B5EF4-FFF2-40B4-BE49-F238E27FC236}">
                <a16:creationId xmlns:a16="http://schemas.microsoft.com/office/drawing/2014/main" id="{01681A17-667B-1649-92DD-13AE904C0EFB}"/>
              </a:ext>
            </a:extLst>
          </p:cNvPr>
          <p:cNvSpPr txBox="1">
            <a:spLocks noChangeArrowheads="1"/>
          </p:cNvSpPr>
          <p:nvPr/>
        </p:nvSpPr>
        <p:spPr bwMode="auto">
          <a:xfrm>
            <a:off x="4876800" y="23002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3811" name="Text Box 19">
            <a:extLst>
              <a:ext uri="{FF2B5EF4-FFF2-40B4-BE49-F238E27FC236}">
                <a16:creationId xmlns:a16="http://schemas.microsoft.com/office/drawing/2014/main" id="{FB675166-0CCE-DF4D-BBAD-775B2873D15E}"/>
              </a:ext>
            </a:extLst>
          </p:cNvPr>
          <p:cNvSpPr txBox="1">
            <a:spLocks noChangeArrowheads="1"/>
          </p:cNvSpPr>
          <p:nvPr/>
        </p:nvSpPr>
        <p:spPr bwMode="auto">
          <a:xfrm>
            <a:off x="6172200" y="23002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3812" name="Line 20">
            <a:extLst>
              <a:ext uri="{FF2B5EF4-FFF2-40B4-BE49-F238E27FC236}">
                <a16:creationId xmlns:a16="http://schemas.microsoft.com/office/drawing/2014/main" id="{B18F6E19-57E9-C049-9165-78599254D752}"/>
              </a:ext>
            </a:extLst>
          </p:cNvPr>
          <p:cNvSpPr>
            <a:spLocks noChangeShapeType="1"/>
          </p:cNvSpPr>
          <p:nvPr/>
        </p:nvSpPr>
        <p:spPr bwMode="auto">
          <a:xfrm>
            <a:off x="6019800" y="2438400"/>
            <a:ext cx="609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3813" name="Text Box 21">
            <a:extLst>
              <a:ext uri="{FF2B5EF4-FFF2-40B4-BE49-F238E27FC236}">
                <a16:creationId xmlns:a16="http://schemas.microsoft.com/office/drawing/2014/main" id="{54D19BEC-BEFB-6842-AD15-E6AD1FCFE1DF}"/>
              </a:ext>
            </a:extLst>
          </p:cNvPr>
          <p:cNvSpPr txBox="1">
            <a:spLocks noChangeArrowheads="1"/>
          </p:cNvSpPr>
          <p:nvPr/>
        </p:nvSpPr>
        <p:spPr bwMode="auto">
          <a:xfrm>
            <a:off x="990600" y="30480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|1,2,3|</a:t>
            </a:r>
          </a:p>
        </p:txBody>
      </p:sp>
      <p:sp>
        <p:nvSpPr>
          <p:cNvPr id="33814" name="Text Box 22">
            <a:extLst>
              <a:ext uri="{FF2B5EF4-FFF2-40B4-BE49-F238E27FC236}">
                <a16:creationId xmlns:a16="http://schemas.microsoft.com/office/drawing/2014/main" id="{E08D727F-ED18-0942-B544-244DD842AAFB}"/>
              </a:ext>
            </a:extLst>
          </p:cNvPr>
          <p:cNvSpPr txBox="1">
            <a:spLocks noChangeArrowheads="1"/>
          </p:cNvSpPr>
          <p:nvPr/>
        </p:nvSpPr>
        <p:spPr bwMode="auto">
          <a:xfrm>
            <a:off x="3048000" y="28956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33815" name="Oval 23">
            <a:extLst>
              <a:ext uri="{FF2B5EF4-FFF2-40B4-BE49-F238E27FC236}">
                <a16:creationId xmlns:a16="http://schemas.microsoft.com/office/drawing/2014/main" id="{35D80EF2-2584-6B47-8A20-BCB0C668BC92}"/>
              </a:ext>
            </a:extLst>
          </p:cNvPr>
          <p:cNvSpPr>
            <a:spLocks noChangeArrowheads="1"/>
          </p:cNvSpPr>
          <p:nvPr/>
        </p:nvSpPr>
        <p:spPr bwMode="auto">
          <a:xfrm>
            <a:off x="2971800" y="2819400"/>
            <a:ext cx="685800" cy="533400"/>
          </a:xfrm>
          <a:prstGeom prst="ellipse">
            <a:avLst/>
          </a:prstGeom>
          <a:noFill/>
          <a:ln w="28575">
            <a:solidFill>
              <a:srgbClr val="FF0000"/>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3816" name="Line 24">
            <a:extLst>
              <a:ext uri="{FF2B5EF4-FFF2-40B4-BE49-F238E27FC236}">
                <a16:creationId xmlns:a16="http://schemas.microsoft.com/office/drawing/2014/main" id="{CD283CF7-0170-844E-887F-233DD3FB9B3E}"/>
              </a:ext>
            </a:extLst>
          </p:cNvPr>
          <p:cNvSpPr>
            <a:spLocks noChangeShapeType="1"/>
          </p:cNvSpPr>
          <p:nvPr/>
        </p:nvSpPr>
        <p:spPr bwMode="auto">
          <a:xfrm flipH="1">
            <a:off x="2819400" y="32766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3817" name="Text Box 25">
            <a:extLst>
              <a:ext uri="{FF2B5EF4-FFF2-40B4-BE49-F238E27FC236}">
                <a16:creationId xmlns:a16="http://schemas.microsoft.com/office/drawing/2014/main" id="{1436DB1C-14DB-3E47-A82A-E699F21E7691}"/>
              </a:ext>
            </a:extLst>
          </p:cNvPr>
          <p:cNvSpPr txBox="1">
            <a:spLocks noChangeArrowheads="1"/>
          </p:cNvSpPr>
          <p:nvPr/>
        </p:nvSpPr>
        <p:spPr bwMode="auto">
          <a:xfrm>
            <a:off x="2590800" y="3200400"/>
            <a:ext cx="3810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3818" name="Text Box 26">
            <a:extLst>
              <a:ext uri="{FF2B5EF4-FFF2-40B4-BE49-F238E27FC236}">
                <a16:creationId xmlns:a16="http://schemas.microsoft.com/office/drawing/2014/main" id="{A764C5E5-6B2E-ED46-AF7E-92D8956D93B4}"/>
              </a:ext>
            </a:extLst>
          </p:cNvPr>
          <p:cNvSpPr txBox="1">
            <a:spLocks noChangeArrowheads="1"/>
          </p:cNvSpPr>
          <p:nvPr/>
        </p:nvSpPr>
        <p:spPr bwMode="auto">
          <a:xfrm>
            <a:off x="3657600" y="32146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3819" name="Line 27">
            <a:extLst>
              <a:ext uri="{FF2B5EF4-FFF2-40B4-BE49-F238E27FC236}">
                <a16:creationId xmlns:a16="http://schemas.microsoft.com/office/drawing/2014/main" id="{BB53F8F7-2706-8C4B-8366-FA87DBA61657}"/>
              </a:ext>
            </a:extLst>
          </p:cNvPr>
          <p:cNvSpPr>
            <a:spLocks noChangeShapeType="1"/>
          </p:cNvSpPr>
          <p:nvPr/>
        </p:nvSpPr>
        <p:spPr bwMode="auto">
          <a:xfrm>
            <a:off x="3581400" y="32766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3820" name="Text Box 28">
            <a:extLst>
              <a:ext uri="{FF2B5EF4-FFF2-40B4-BE49-F238E27FC236}">
                <a16:creationId xmlns:a16="http://schemas.microsoft.com/office/drawing/2014/main" id="{10B0D66E-4CD6-A241-B185-5213F4CE603F}"/>
              </a:ext>
            </a:extLst>
          </p:cNvPr>
          <p:cNvSpPr txBox="1">
            <a:spLocks noChangeArrowheads="1"/>
          </p:cNvSpPr>
          <p:nvPr/>
        </p:nvSpPr>
        <p:spPr bwMode="auto">
          <a:xfrm>
            <a:off x="6400800" y="29718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33821" name="Oval 29">
            <a:extLst>
              <a:ext uri="{FF2B5EF4-FFF2-40B4-BE49-F238E27FC236}">
                <a16:creationId xmlns:a16="http://schemas.microsoft.com/office/drawing/2014/main" id="{51C3D4F0-A6B5-7847-A3A2-0456320F6140}"/>
              </a:ext>
            </a:extLst>
          </p:cNvPr>
          <p:cNvSpPr>
            <a:spLocks noChangeArrowheads="1"/>
          </p:cNvSpPr>
          <p:nvPr/>
        </p:nvSpPr>
        <p:spPr bwMode="auto">
          <a:xfrm>
            <a:off x="6324600" y="28956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3822" name="Line 30">
            <a:extLst>
              <a:ext uri="{FF2B5EF4-FFF2-40B4-BE49-F238E27FC236}">
                <a16:creationId xmlns:a16="http://schemas.microsoft.com/office/drawing/2014/main" id="{3C11526F-F671-A647-B391-26CBB5490DDE}"/>
              </a:ext>
            </a:extLst>
          </p:cNvPr>
          <p:cNvSpPr>
            <a:spLocks noChangeShapeType="1"/>
          </p:cNvSpPr>
          <p:nvPr/>
        </p:nvSpPr>
        <p:spPr bwMode="auto">
          <a:xfrm flipH="1">
            <a:off x="6172200" y="33528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3823" name="Text Box 31">
            <a:extLst>
              <a:ext uri="{FF2B5EF4-FFF2-40B4-BE49-F238E27FC236}">
                <a16:creationId xmlns:a16="http://schemas.microsoft.com/office/drawing/2014/main" id="{F1E300D7-70C9-B54B-87CC-EE3211DEC096}"/>
              </a:ext>
            </a:extLst>
          </p:cNvPr>
          <p:cNvSpPr txBox="1">
            <a:spLocks noChangeArrowheads="1"/>
          </p:cNvSpPr>
          <p:nvPr/>
        </p:nvSpPr>
        <p:spPr bwMode="auto">
          <a:xfrm>
            <a:off x="5943600" y="3276600"/>
            <a:ext cx="3810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3824" name="Text Box 32">
            <a:extLst>
              <a:ext uri="{FF2B5EF4-FFF2-40B4-BE49-F238E27FC236}">
                <a16:creationId xmlns:a16="http://schemas.microsoft.com/office/drawing/2014/main" id="{0F4E187D-5F83-5D4A-A47D-967B5668E3C0}"/>
              </a:ext>
            </a:extLst>
          </p:cNvPr>
          <p:cNvSpPr txBox="1">
            <a:spLocks noChangeArrowheads="1"/>
          </p:cNvSpPr>
          <p:nvPr/>
        </p:nvSpPr>
        <p:spPr bwMode="auto">
          <a:xfrm>
            <a:off x="7010400" y="32908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3825" name="Line 33">
            <a:extLst>
              <a:ext uri="{FF2B5EF4-FFF2-40B4-BE49-F238E27FC236}">
                <a16:creationId xmlns:a16="http://schemas.microsoft.com/office/drawing/2014/main" id="{F23546F0-4D6A-DA48-B862-459EC34C6700}"/>
              </a:ext>
            </a:extLst>
          </p:cNvPr>
          <p:cNvSpPr>
            <a:spLocks noChangeShapeType="1"/>
          </p:cNvSpPr>
          <p:nvPr/>
        </p:nvSpPr>
        <p:spPr bwMode="auto">
          <a:xfrm>
            <a:off x="6934200" y="33528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3826" name="Text Box 34">
            <a:extLst>
              <a:ext uri="{FF2B5EF4-FFF2-40B4-BE49-F238E27FC236}">
                <a16:creationId xmlns:a16="http://schemas.microsoft.com/office/drawing/2014/main" id="{3F01C024-6CB2-1348-804A-235431EB333D}"/>
              </a:ext>
            </a:extLst>
          </p:cNvPr>
          <p:cNvSpPr txBox="1">
            <a:spLocks noChangeArrowheads="1"/>
          </p:cNvSpPr>
          <p:nvPr/>
        </p:nvSpPr>
        <p:spPr bwMode="auto">
          <a:xfrm>
            <a:off x="2362200" y="37338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|1,3,2|</a:t>
            </a:r>
          </a:p>
        </p:txBody>
      </p:sp>
      <p:sp>
        <p:nvSpPr>
          <p:cNvPr id="33827" name="Text Box 35">
            <a:extLst>
              <a:ext uri="{FF2B5EF4-FFF2-40B4-BE49-F238E27FC236}">
                <a16:creationId xmlns:a16="http://schemas.microsoft.com/office/drawing/2014/main" id="{D4E2AF44-F868-8749-8F7E-E31DA84D93F2}"/>
              </a:ext>
            </a:extLst>
          </p:cNvPr>
          <p:cNvSpPr txBox="1">
            <a:spLocks noChangeArrowheads="1"/>
          </p:cNvSpPr>
          <p:nvPr/>
        </p:nvSpPr>
        <p:spPr bwMode="auto">
          <a:xfrm>
            <a:off x="3276600" y="37338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|3,1,2|</a:t>
            </a:r>
          </a:p>
        </p:txBody>
      </p:sp>
      <p:sp>
        <p:nvSpPr>
          <p:cNvPr id="33828" name="Text Box 36">
            <a:extLst>
              <a:ext uri="{FF2B5EF4-FFF2-40B4-BE49-F238E27FC236}">
                <a16:creationId xmlns:a16="http://schemas.microsoft.com/office/drawing/2014/main" id="{A05FDCE3-B48A-FC48-867D-9B7CAE1CE45D}"/>
              </a:ext>
            </a:extLst>
          </p:cNvPr>
          <p:cNvSpPr txBox="1">
            <a:spLocks noChangeArrowheads="1"/>
          </p:cNvSpPr>
          <p:nvPr/>
        </p:nvSpPr>
        <p:spPr bwMode="auto">
          <a:xfrm>
            <a:off x="5638800" y="3814763"/>
            <a:ext cx="838200" cy="376237"/>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|2,3,1|</a:t>
            </a:r>
          </a:p>
        </p:txBody>
      </p:sp>
      <p:sp>
        <p:nvSpPr>
          <p:cNvPr id="33829" name="Text Box 37">
            <a:extLst>
              <a:ext uri="{FF2B5EF4-FFF2-40B4-BE49-F238E27FC236}">
                <a16:creationId xmlns:a16="http://schemas.microsoft.com/office/drawing/2014/main" id="{B8BEB7D0-6CD6-E64E-852F-EA99785C85C5}"/>
              </a:ext>
            </a:extLst>
          </p:cNvPr>
          <p:cNvSpPr txBox="1">
            <a:spLocks noChangeArrowheads="1"/>
          </p:cNvSpPr>
          <p:nvPr/>
        </p:nvSpPr>
        <p:spPr bwMode="auto">
          <a:xfrm>
            <a:off x="6934200" y="3814763"/>
            <a:ext cx="838200" cy="376237"/>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|3,2,1|</a:t>
            </a:r>
          </a:p>
        </p:txBody>
      </p:sp>
      <p:sp>
        <p:nvSpPr>
          <p:cNvPr id="33830" name="Text Box 38">
            <a:extLst>
              <a:ext uri="{FF2B5EF4-FFF2-40B4-BE49-F238E27FC236}">
                <a16:creationId xmlns:a16="http://schemas.microsoft.com/office/drawing/2014/main" id="{0ADB6BCA-737F-864F-9203-9788BCADEA3E}"/>
              </a:ext>
            </a:extLst>
          </p:cNvPr>
          <p:cNvSpPr txBox="1">
            <a:spLocks noChangeArrowheads="1"/>
          </p:cNvSpPr>
          <p:nvPr/>
        </p:nvSpPr>
        <p:spPr bwMode="auto">
          <a:xfrm>
            <a:off x="4572000" y="28194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|2,1,3|</a:t>
            </a:r>
          </a:p>
        </p:txBody>
      </p:sp>
      <p:sp>
        <p:nvSpPr>
          <p:cNvPr id="33831" name="Text Box 39">
            <a:extLst>
              <a:ext uri="{FF2B5EF4-FFF2-40B4-BE49-F238E27FC236}">
                <a16:creationId xmlns:a16="http://schemas.microsoft.com/office/drawing/2014/main" id="{CF22943F-1E50-D743-A001-E3C0227CD491}"/>
              </a:ext>
            </a:extLst>
          </p:cNvPr>
          <p:cNvSpPr txBox="1">
            <a:spLocks noChangeArrowheads="1"/>
          </p:cNvSpPr>
          <p:nvPr/>
        </p:nvSpPr>
        <p:spPr bwMode="auto">
          <a:xfrm>
            <a:off x="3352800" y="5029200"/>
            <a:ext cx="1600200" cy="5191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800">
                <a:latin typeface="Arial" charset="0"/>
                <a:ea typeface="ＭＳ Ｐゴシック" charset="0"/>
              </a:rPr>
              <a:t>[</a:t>
            </a:r>
            <a:r>
              <a:rPr lang="en-US" sz="2800">
                <a:solidFill>
                  <a:srgbClr val="FF0000"/>
                </a:solidFill>
                <a:latin typeface="Arial" charset="0"/>
                <a:ea typeface="ＭＳ Ｐゴシック" charset="0"/>
              </a:rPr>
              <a:t>7</a:t>
            </a:r>
            <a:r>
              <a:rPr lang="en-US" sz="2800">
                <a:latin typeface="Arial" charset="0"/>
                <a:ea typeface="ＭＳ Ｐゴシック" charset="0"/>
              </a:rPr>
              <a:t>, 12, </a:t>
            </a:r>
            <a:r>
              <a:rPr lang="en-US" sz="2800">
                <a:solidFill>
                  <a:srgbClr val="FF0000"/>
                </a:solidFill>
                <a:latin typeface="Arial" charset="0"/>
                <a:ea typeface="ＭＳ Ｐゴシック" charset="0"/>
              </a:rPr>
              <a:t>3</a:t>
            </a:r>
            <a:r>
              <a:rPr lang="en-US" sz="2800">
                <a:latin typeface="Arial" charset="0"/>
                <a:ea typeface="ＭＳ Ｐゴシック" charset="0"/>
              </a:rPr>
              <a:t>]</a:t>
            </a:r>
          </a:p>
        </p:txBody>
      </p:sp>
    </p:spTree>
    <p:extLst>
      <p:ext uri="{BB962C8B-B14F-4D97-AF65-F5344CB8AC3E}">
        <p14:creationId xmlns:p14="http://schemas.microsoft.com/office/powerpoint/2010/main" val="1858174506"/>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92E875DB-DFF7-B84F-8EF6-92C2EE392677}"/>
              </a:ext>
            </a:extLst>
          </p:cNvPr>
          <p:cNvSpPr>
            <a:spLocks noGrp="1" noChangeArrowheads="1"/>
          </p:cNvSpPr>
          <p:nvPr>
            <p:ph type="title"/>
          </p:nvPr>
        </p:nvSpPr>
        <p:spPr>
          <a:xfrm>
            <a:off x="457200" y="122238"/>
            <a:ext cx="7543800" cy="715962"/>
          </a:xfrm>
        </p:spPr>
        <p:txBody>
          <a:bodyPr/>
          <a:lstStyle/>
          <a:p>
            <a:pPr eaLnBrk="1" hangingPunct="1">
              <a:defRPr/>
            </a:pPr>
            <a:r>
              <a:rPr lang="en-US">
                <a:cs typeface="+mj-cs"/>
              </a:rPr>
              <a:t>A decision tree model</a:t>
            </a:r>
          </a:p>
        </p:txBody>
      </p:sp>
      <p:sp>
        <p:nvSpPr>
          <p:cNvPr id="34819" name="Text Box 3">
            <a:extLst>
              <a:ext uri="{FF2B5EF4-FFF2-40B4-BE49-F238E27FC236}">
                <a16:creationId xmlns:a16="http://schemas.microsoft.com/office/drawing/2014/main" id="{19AD9938-7D3D-CD4C-A15E-42D69C88D639}"/>
              </a:ext>
            </a:extLst>
          </p:cNvPr>
          <p:cNvSpPr txBox="1">
            <a:spLocks noChangeArrowheads="1"/>
          </p:cNvSpPr>
          <p:nvPr/>
        </p:nvSpPr>
        <p:spPr bwMode="auto">
          <a:xfrm>
            <a:off x="3810000" y="12954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a:t>
            </a:r>
          </a:p>
        </p:txBody>
      </p:sp>
      <p:sp>
        <p:nvSpPr>
          <p:cNvPr id="34820" name="Oval 4">
            <a:extLst>
              <a:ext uri="{FF2B5EF4-FFF2-40B4-BE49-F238E27FC236}">
                <a16:creationId xmlns:a16="http://schemas.microsoft.com/office/drawing/2014/main" id="{9D2B14D2-EF8C-1A4B-B262-367452E953A7}"/>
              </a:ext>
            </a:extLst>
          </p:cNvPr>
          <p:cNvSpPr>
            <a:spLocks noChangeArrowheads="1"/>
          </p:cNvSpPr>
          <p:nvPr/>
        </p:nvSpPr>
        <p:spPr bwMode="auto">
          <a:xfrm>
            <a:off x="3733800" y="1219200"/>
            <a:ext cx="685800" cy="533400"/>
          </a:xfrm>
          <a:prstGeom prst="ellipse">
            <a:avLst/>
          </a:prstGeom>
          <a:noFill/>
          <a:ln w="28575">
            <a:solidFill>
              <a:srgbClr val="0000FF"/>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4821" name="Line 5">
            <a:extLst>
              <a:ext uri="{FF2B5EF4-FFF2-40B4-BE49-F238E27FC236}">
                <a16:creationId xmlns:a16="http://schemas.microsoft.com/office/drawing/2014/main" id="{9A1D6C94-C02E-674F-BB7C-70792F94F307}"/>
              </a:ext>
            </a:extLst>
          </p:cNvPr>
          <p:cNvSpPr>
            <a:spLocks noChangeShapeType="1"/>
          </p:cNvSpPr>
          <p:nvPr/>
        </p:nvSpPr>
        <p:spPr bwMode="auto">
          <a:xfrm flipH="1">
            <a:off x="2667000" y="1600200"/>
            <a:ext cx="1066800" cy="533400"/>
          </a:xfrm>
          <a:prstGeom prst="line">
            <a:avLst/>
          </a:prstGeom>
          <a:noFill/>
          <a:ln w="28575">
            <a:solidFill>
              <a:srgbClr val="0000FF"/>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4822" name="Text Box 6">
            <a:extLst>
              <a:ext uri="{FF2B5EF4-FFF2-40B4-BE49-F238E27FC236}">
                <a16:creationId xmlns:a16="http://schemas.microsoft.com/office/drawing/2014/main" id="{D694872C-8526-5449-889F-24896964BC88}"/>
              </a:ext>
            </a:extLst>
          </p:cNvPr>
          <p:cNvSpPr txBox="1">
            <a:spLocks noChangeArrowheads="1"/>
          </p:cNvSpPr>
          <p:nvPr/>
        </p:nvSpPr>
        <p:spPr bwMode="auto">
          <a:xfrm>
            <a:off x="3200400" y="14620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4823" name="Text Box 7">
            <a:extLst>
              <a:ext uri="{FF2B5EF4-FFF2-40B4-BE49-F238E27FC236}">
                <a16:creationId xmlns:a16="http://schemas.microsoft.com/office/drawing/2014/main" id="{7640C00F-CB72-5240-931C-4008F60EBFAD}"/>
              </a:ext>
            </a:extLst>
          </p:cNvPr>
          <p:cNvSpPr txBox="1">
            <a:spLocks noChangeArrowheads="1"/>
          </p:cNvSpPr>
          <p:nvPr/>
        </p:nvSpPr>
        <p:spPr bwMode="auto">
          <a:xfrm>
            <a:off x="4572000" y="14620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4824" name="Line 8">
            <a:extLst>
              <a:ext uri="{FF2B5EF4-FFF2-40B4-BE49-F238E27FC236}">
                <a16:creationId xmlns:a16="http://schemas.microsoft.com/office/drawing/2014/main" id="{2A792095-111F-5441-93D2-F52C144D171D}"/>
              </a:ext>
            </a:extLst>
          </p:cNvPr>
          <p:cNvSpPr>
            <a:spLocks noChangeShapeType="1"/>
          </p:cNvSpPr>
          <p:nvPr/>
        </p:nvSpPr>
        <p:spPr bwMode="auto">
          <a:xfrm>
            <a:off x="4419600" y="1600200"/>
            <a:ext cx="990600" cy="5334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4825" name="Text Box 9">
            <a:extLst>
              <a:ext uri="{FF2B5EF4-FFF2-40B4-BE49-F238E27FC236}">
                <a16:creationId xmlns:a16="http://schemas.microsoft.com/office/drawing/2014/main" id="{45AB5493-1E62-C842-93F9-1371D827A1E1}"/>
              </a:ext>
            </a:extLst>
          </p:cNvPr>
          <p:cNvSpPr txBox="1">
            <a:spLocks noChangeArrowheads="1"/>
          </p:cNvSpPr>
          <p:nvPr/>
        </p:nvSpPr>
        <p:spPr bwMode="auto">
          <a:xfrm>
            <a:off x="2286000" y="22098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34826" name="Oval 10">
            <a:extLst>
              <a:ext uri="{FF2B5EF4-FFF2-40B4-BE49-F238E27FC236}">
                <a16:creationId xmlns:a16="http://schemas.microsoft.com/office/drawing/2014/main" id="{975035EB-031A-854B-85B4-9448FEF661EF}"/>
              </a:ext>
            </a:extLst>
          </p:cNvPr>
          <p:cNvSpPr>
            <a:spLocks noChangeArrowheads="1"/>
          </p:cNvSpPr>
          <p:nvPr/>
        </p:nvSpPr>
        <p:spPr bwMode="auto">
          <a:xfrm>
            <a:off x="2209800" y="2133600"/>
            <a:ext cx="685800" cy="533400"/>
          </a:xfrm>
          <a:prstGeom prst="ellipse">
            <a:avLst/>
          </a:prstGeom>
          <a:noFill/>
          <a:ln w="28575">
            <a:solidFill>
              <a:srgbClr val="0000FF"/>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4827" name="Line 11">
            <a:extLst>
              <a:ext uri="{FF2B5EF4-FFF2-40B4-BE49-F238E27FC236}">
                <a16:creationId xmlns:a16="http://schemas.microsoft.com/office/drawing/2014/main" id="{34EF2DA3-5C7B-D646-A7A6-FF0C3F6A5E3D}"/>
              </a:ext>
            </a:extLst>
          </p:cNvPr>
          <p:cNvSpPr>
            <a:spLocks noChangeShapeType="1"/>
          </p:cNvSpPr>
          <p:nvPr/>
        </p:nvSpPr>
        <p:spPr bwMode="auto">
          <a:xfrm flipH="1">
            <a:off x="1524000" y="2514600"/>
            <a:ext cx="685800" cy="5334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4828" name="Text Box 12">
            <a:extLst>
              <a:ext uri="{FF2B5EF4-FFF2-40B4-BE49-F238E27FC236}">
                <a16:creationId xmlns:a16="http://schemas.microsoft.com/office/drawing/2014/main" id="{CB367DDC-D620-CA4C-B665-8C4E811744DC}"/>
              </a:ext>
            </a:extLst>
          </p:cNvPr>
          <p:cNvSpPr txBox="1">
            <a:spLocks noChangeArrowheads="1"/>
          </p:cNvSpPr>
          <p:nvPr/>
        </p:nvSpPr>
        <p:spPr bwMode="auto">
          <a:xfrm>
            <a:off x="1676400" y="23764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4829" name="Text Box 13">
            <a:extLst>
              <a:ext uri="{FF2B5EF4-FFF2-40B4-BE49-F238E27FC236}">
                <a16:creationId xmlns:a16="http://schemas.microsoft.com/office/drawing/2014/main" id="{41327C7B-293F-0D49-A663-F684CFFDA65E}"/>
              </a:ext>
            </a:extLst>
          </p:cNvPr>
          <p:cNvSpPr txBox="1">
            <a:spLocks noChangeArrowheads="1"/>
          </p:cNvSpPr>
          <p:nvPr/>
        </p:nvSpPr>
        <p:spPr bwMode="auto">
          <a:xfrm>
            <a:off x="3048000" y="23764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4830" name="Line 14">
            <a:extLst>
              <a:ext uri="{FF2B5EF4-FFF2-40B4-BE49-F238E27FC236}">
                <a16:creationId xmlns:a16="http://schemas.microsoft.com/office/drawing/2014/main" id="{4F7F609B-0596-0A41-BD57-D58D0A1405D6}"/>
              </a:ext>
            </a:extLst>
          </p:cNvPr>
          <p:cNvSpPr>
            <a:spLocks noChangeShapeType="1"/>
          </p:cNvSpPr>
          <p:nvPr/>
        </p:nvSpPr>
        <p:spPr bwMode="auto">
          <a:xfrm>
            <a:off x="2895600" y="2514600"/>
            <a:ext cx="381000" cy="304800"/>
          </a:xfrm>
          <a:prstGeom prst="line">
            <a:avLst/>
          </a:prstGeom>
          <a:noFill/>
          <a:ln w="28575">
            <a:solidFill>
              <a:srgbClr val="0000FF"/>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4831" name="Text Box 15">
            <a:extLst>
              <a:ext uri="{FF2B5EF4-FFF2-40B4-BE49-F238E27FC236}">
                <a16:creationId xmlns:a16="http://schemas.microsoft.com/office/drawing/2014/main" id="{9E6BF411-0616-4E41-A599-BC8BE9C7FF58}"/>
              </a:ext>
            </a:extLst>
          </p:cNvPr>
          <p:cNvSpPr txBox="1">
            <a:spLocks noChangeArrowheads="1"/>
          </p:cNvSpPr>
          <p:nvPr/>
        </p:nvSpPr>
        <p:spPr bwMode="auto">
          <a:xfrm>
            <a:off x="5410200" y="21336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34832" name="Oval 16">
            <a:extLst>
              <a:ext uri="{FF2B5EF4-FFF2-40B4-BE49-F238E27FC236}">
                <a16:creationId xmlns:a16="http://schemas.microsoft.com/office/drawing/2014/main" id="{522E115E-DCD9-EA46-A146-8B0DDB11078E}"/>
              </a:ext>
            </a:extLst>
          </p:cNvPr>
          <p:cNvSpPr>
            <a:spLocks noChangeArrowheads="1"/>
          </p:cNvSpPr>
          <p:nvPr/>
        </p:nvSpPr>
        <p:spPr bwMode="auto">
          <a:xfrm>
            <a:off x="5334000" y="20574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4833" name="Line 17">
            <a:extLst>
              <a:ext uri="{FF2B5EF4-FFF2-40B4-BE49-F238E27FC236}">
                <a16:creationId xmlns:a16="http://schemas.microsoft.com/office/drawing/2014/main" id="{A95666F4-908D-7544-901E-499B5A805592}"/>
              </a:ext>
            </a:extLst>
          </p:cNvPr>
          <p:cNvSpPr>
            <a:spLocks noChangeShapeType="1"/>
          </p:cNvSpPr>
          <p:nvPr/>
        </p:nvSpPr>
        <p:spPr bwMode="auto">
          <a:xfrm flipH="1">
            <a:off x="4953000" y="2438400"/>
            <a:ext cx="381000" cy="3810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4834" name="Text Box 18">
            <a:extLst>
              <a:ext uri="{FF2B5EF4-FFF2-40B4-BE49-F238E27FC236}">
                <a16:creationId xmlns:a16="http://schemas.microsoft.com/office/drawing/2014/main" id="{92B643FA-2990-3B4F-A6C2-A93E9596FA2A}"/>
              </a:ext>
            </a:extLst>
          </p:cNvPr>
          <p:cNvSpPr txBox="1">
            <a:spLocks noChangeArrowheads="1"/>
          </p:cNvSpPr>
          <p:nvPr/>
        </p:nvSpPr>
        <p:spPr bwMode="auto">
          <a:xfrm>
            <a:off x="4876800" y="23002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4835" name="Text Box 19">
            <a:extLst>
              <a:ext uri="{FF2B5EF4-FFF2-40B4-BE49-F238E27FC236}">
                <a16:creationId xmlns:a16="http://schemas.microsoft.com/office/drawing/2014/main" id="{DAD131A4-6FAD-8845-84A0-23BC991A2CB0}"/>
              </a:ext>
            </a:extLst>
          </p:cNvPr>
          <p:cNvSpPr txBox="1">
            <a:spLocks noChangeArrowheads="1"/>
          </p:cNvSpPr>
          <p:nvPr/>
        </p:nvSpPr>
        <p:spPr bwMode="auto">
          <a:xfrm>
            <a:off x="6172200" y="23002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4836" name="Line 20">
            <a:extLst>
              <a:ext uri="{FF2B5EF4-FFF2-40B4-BE49-F238E27FC236}">
                <a16:creationId xmlns:a16="http://schemas.microsoft.com/office/drawing/2014/main" id="{0DAD408E-688A-AA4D-9BB2-94D6D90B273E}"/>
              </a:ext>
            </a:extLst>
          </p:cNvPr>
          <p:cNvSpPr>
            <a:spLocks noChangeShapeType="1"/>
          </p:cNvSpPr>
          <p:nvPr/>
        </p:nvSpPr>
        <p:spPr bwMode="auto">
          <a:xfrm>
            <a:off x="6019800" y="2438400"/>
            <a:ext cx="609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4837" name="Text Box 21">
            <a:extLst>
              <a:ext uri="{FF2B5EF4-FFF2-40B4-BE49-F238E27FC236}">
                <a16:creationId xmlns:a16="http://schemas.microsoft.com/office/drawing/2014/main" id="{8D4CFCB8-38A8-794D-9D1E-0E5252405286}"/>
              </a:ext>
            </a:extLst>
          </p:cNvPr>
          <p:cNvSpPr txBox="1">
            <a:spLocks noChangeArrowheads="1"/>
          </p:cNvSpPr>
          <p:nvPr/>
        </p:nvSpPr>
        <p:spPr bwMode="auto">
          <a:xfrm>
            <a:off x="990600" y="30480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|1,2,3|</a:t>
            </a:r>
          </a:p>
        </p:txBody>
      </p:sp>
      <p:sp>
        <p:nvSpPr>
          <p:cNvPr id="34838" name="Text Box 22">
            <a:extLst>
              <a:ext uri="{FF2B5EF4-FFF2-40B4-BE49-F238E27FC236}">
                <a16:creationId xmlns:a16="http://schemas.microsoft.com/office/drawing/2014/main" id="{519FAB7F-5AE7-CA4B-A101-0CA4826B2041}"/>
              </a:ext>
            </a:extLst>
          </p:cNvPr>
          <p:cNvSpPr txBox="1">
            <a:spLocks noChangeArrowheads="1"/>
          </p:cNvSpPr>
          <p:nvPr/>
        </p:nvSpPr>
        <p:spPr bwMode="auto">
          <a:xfrm>
            <a:off x="3048000" y="28956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34839" name="Oval 23">
            <a:extLst>
              <a:ext uri="{FF2B5EF4-FFF2-40B4-BE49-F238E27FC236}">
                <a16:creationId xmlns:a16="http://schemas.microsoft.com/office/drawing/2014/main" id="{EB157266-2358-6A48-ADF8-3C7217F43723}"/>
              </a:ext>
            </a:extLst>
          </p:cNvPr>
          <p:cNvSpPr>
            <a:spLocks noChangeArrowheads="1"/>
          </p:cNvSpPr>
          <p:nvPr/>
        </p:nvSpPr>
        <p:spPr bwMode="auto">
          <a:xfrm>
            <a:off x="2971800" y="2819400"/>
            <a:ext cx="685800" cy="533400"/>
          </a:xfrm>
          <a:prstGeom prst="ellipse">
            <a:avLst/>
          </a:prstGeom>
          <a:noFill/>
          <a:ln w="28575">
            <a:solidFill>
              <a:srgbClr val="0000FF"/>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4840" name="Line 24">
            <a:extLst>
              <a:ext uri="{FF2B5EF4-FFF2-40B4-BE49-F238E27FC236}">
                <a16:creationId xmlns:a16="http://schemas.microsoft.com/office/drawing/2014/main" id="{48F0BB1F-4E7F-8147-A12A-F0751A12B8D8}"/>
              </a:ext>
            </a:extLst>
          </p:cNvPr>
          <p:cNvSpPr>
            <a:spLocks noChangeShapeType="1"/>
          </p:cNvSpPr>
          <p:nvPr/>
        </p:nvSpPr>
        <p:spPr bwMode="auto">
          <a:xfrm flipH="1">
            <a:off x="2819400" y="32766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4841" name="Text Box 25">
            <a:extLst>
              <a:ext uri="{FF2B5EF4-FFF2-40B4-BE49-F238E27FC236}">
                <a16:creationId xmlns:a16="http://schemas.microsoft.com/office/drawing/2014/main" id="{5CCEB9E7-EA09-A94E-9E85-47DD0EC95237}"/>
              </a:ext>
            </a:extLst>
          </p:cNvPr>
          <p:cNvSpPr txBox="1">
            <a:spLocks noChangeArrowheads="1"/>
          </p:cNvSpPr>
          <p:nvPr/>
        </p:nvSpPr>
        <p:spPr bwMode="auto">
          <a:xfrm>
            <a:off x="2590800" y="3200400"/>
            <a:ext cx="3810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4842" name="Text Box 26">
            <a:extLst>
              <a:ext uri="{FF2B5EF4-FFF2-40B4-BE49-F238E27FC236}">
                <a16:creationId xmlns:a16="http://schemas.microsoft.com/office/drawing/2014/main" id="{0662EB81-B002-4D4A-9832-9ECC21F2D8FE}"/>
              </a:ext>
            </a:extLst>
          </p:cNvPr>
          <p:cNvSpPr txBox="1">
            <a:spLocks noChangeArrowheads="1"/>
          </p:cNvSpPr>
          <p:nvPr/>
        </p:nvSpPr>
        <p:spPr bwMode="auto">
          <a:xfrm>
            <a:off x="3657600" y="32146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4843" name="Line 27">
            <a:extLst>
              <a:ext uri="{FF2B5EF4-FFF2-40B4-BE49-F238E27FC236}">
                <a16:creationId xmlns:a16="http://schemas.microsoft.com/office/drawing/2014/main" id="{6E93680B-1A7A-3341-AD0E-4FBB6E5118A5}"/>
              </a:ext>
            </a:extLst>
          </p:cNvPr>
          <p:cNvSpPr>
            <a:spLocks noChangeShapeType="1"/>
          </p:cNvSpPr>
          <p:nvPr/>
        </p:nvSpPr>
        <p:spPr bwMode="auto">
          <a:xfrm>
            <a:off x="3581400" y="3276600"/>
            <a:ext cx="228600" cy="457200"/>
          </a:xfrm>
          <a:prstGeom prst="line">
            <a:avLst/>
          </a:prstGeom>
          <a:noFill/>
          <a:ln w="28575">
            <a:solidFill>
              <a:srgbClr val="FF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4844" name="Text Box 28">
            <a:extLst>
              <a:ext uri="{FF2B5EF4-FFF2-40B4-BE49-F238E27FC236}">
                <a16:creationId xmlns:a16="http://schemas.microsoft.com/office/drawing/2014/main" id="{4ABE626E-5719-5C44-A367-A6DD53AEE3B2}"/>
              </a:ext>
            </a:extLst>
          </p:cNvPr>
          <p:cNvSpPr txBox="1">
            <a:spLocks noChangeArrowheads="1"/>
          </p:cNvSpPr>
          <p:nvPr/>
        </p:nvSpPr>
        <p:spPr bwMode="auto">
          <a:xfrm>
            <a:off x="6400800" y="29718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34845" name="Oval 29">
            <a:extLst>
              <a:ext uri="{FF2B5EF4-FFF2-40B4-BE49-F238E27FC236}">
                <a16:creationId xmlns:a16="http://schemas.microsoft.com/office/drawing/2014/main" id="{0CCFC6C5-DF23-BF4F-8D00-AA102441500D}"/>
              </a:ext>
            </a:extLst>
          </p:cNvPr>
          <p:cNvSpPr>
            <a:spLocks noChangeArrowheads="1"/>
          </p:cNvSpPr>
          <p:nvPr/>
        </p:nvSpPr>
        <p:spPr bwMode="auto">
          <a:xfrm>
            <a:off x="6324600" y="28956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4846" name="Line 30">
            <a:extLst>
              <a:ext uri="{FF2B5EF4-FFF2-40B4-BE49-F238E27FC236}">
                <a16:creationId xmlns:a16="http://schemas.microsoft.com/office/drawing/2014/main" id="{5E3D4620-5E5B-E345-A925-9BC3BDE780C8}"/>
              </a:ext>
            </a:extLst>
          </p:cNvPr>
          <p:cNvSpPr>
            <a:spLocks noChangeShapeType="1"/>
          </p:cNvSpPr>
          <p:nvPr/>
        </p:nvSpPr>
        <p:spPr bwMode="auto">
          <a:xfrm flipH="1">
            <a:off x="6172200" y="33528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4847" name="Text Box 31">
            <a:extLst>
              <a:ext uri="{FF2B5EF4-FFF2-40B4-BE49-F238E27FC236}">
                <a16:creationId xmlns:a16="http://schemas.microsoft.com/office/drawing/2014/main" id="{C5CECC2F-1FC7-B644-A649-B083BDC83911}"/>
              </a:ext>
            </a:extLst>
          </p:cNvPr>
          <p:cNvSpPr txBox="1">
            <a:spLocks noChangeArrowheads="1"/>
          </p:cNvSpPr>
          <p:nvPr/>
        </p:nvSpPr>
        <p:spPr bwMode="auto">
          <a:xfrm>
            <a:off x="5943600" y="3276600"/>
            <a:ext cx="3810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4848" name="Text Box 32">
            <a:extLst>
              <a:ext uri="{FF2B5EF4-FFF2-40B4-BE49-F238E27FC236}">
                <a16:creationId xmlns:a16="http://schemas.microsoft.com/office/drawing/2014/main" id="{199411EC-1B43-7340-AA6F-3C1E9E75F1B4}"/>
              </a:ext>
            </a:extLst>
          </p:cNvPr>
          <p:cNvSpPr txBox="1">
            <a:spLocks noChangeArrowheads="1"/>
          </p:cNvSpPr>
          <p:nvPr/>
        </p:nvSpPr>
        <p:spPr bwMode="auto">
          <a:xfrm>
            <a:off x="7010400" y="32908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4849" name="Line 33">
            <a:extLst>
              <a:ext uri="{FF2B5EF4-FFF2-40B4-BE49-F238E27FC236}">
                <a16:creationId xmlns:a16="http://schemas.microsoft.com/office/drawing/2014/main" id="{A5DF79CA-0CB0-F045-8A9A-302E67A5AC3F}"/>
              </a:ext>
            </a:extLst>
          </p:cNvPr>
          <p:cNvSpPr>
            <a:spLocks noChangeShapeType="1"/>
          </p:cNvSpPr>
          <p:nvPr/>
        </p:nvSpPr>
        <p:spPr bwMode="auto">
          <a:xfrm>
            <a:off x="6934200" y="33528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4850" name="Text Box 34">
            <a:extLst>
              <a:ext uri="{FF2B5EF4-FFF2-40B4-BE49-F238E27FC236}">
                <a16:creationId xmlns:a16="http://schemas.microsoft.com/office/drawing/2014/main" id="{A7A38622-4849-EB49-9AAC-86C6192FE464}"/>
              </a:ext>
            </a:extLst>
          </p:cNvPr>
          <p:cNvSpPr txBox="1">
            <a:spLocks noChangeArrowheads="1"/>
          </p:cNvSpPr>
          <p:nvPr/>
        </p:nvSpPr>
        <p:spPr bwMode="auto">
          <a:xfrm>
            <a:off x="2362200" y="37338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|1,3,2|</a:t>
            </a:r>
          </a:p>
        </p:txBody>
      </p:sp>
      <p:sp>
        <p:nvSpPr>
          <p:cNvPr id="34851" name="Text Box 35">
            <a:extLst>
              <a:ext uri="{FF2B5EF4-FFF2-40B4-BE49-F238E27FC236}">
                <a16:creationId xmlns:a16="http://schemas.microsoft.com/office/drawing/2014/main" id="{DDB9DA3F-C040-7640-8CF3-59F255B8C5D7}"/>
              </a:ext>
            </a:extLst>
          </p:cNvPr>
          <p:cNvSpPr txBox="1">
            <a:spLocks noChangeArrowheads="1"/>
          </p:cNvSpPr>
          <p:nvPr/>
        </p:nvSpPr>
        <p:spPr bwMode="auto">
          <a:xfrm>
            <a:off x="3276600" y="3733800"/>
            <a:ext cx="838200" cy="376238"/>
          </a:xfrm>
          <a:prstGeom prst="rect">
            <a:avLst/>
          </a:prstGeom>
          <a:noFill/>
          <a:ln w="9525">
            <a:solidFill>
              <a:srgbClr val="FF00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|3,1,2|</a:t>
            </a:r>
          </a:p>
        </p:txBody>
      </p:sp>
      <p:sp>
        <p:nvSpPr>
          <p:cNvPr id="34852" name="Text Box 36">
            <a:extLst>
              <a:ext uri="{FF2B5EF4-FFF2-40B4-BE49-F238E27FC236}">
                <a16:creationId xmlns:a16="http://schemas.microsoft.com/office/drawing/2014/main" id="{04070337-AF69-7641-82A4-8818A2587DFF}"/>
              </a:ext>
            </a:extLst>
          </p:cNvPr>
          <p:cNvSpPr txBox="1">
            <a:spLocks noChangeArrowheads="1"/>
          </p:cNvSpPr>
          <p:nvPr/>
        </p:nvSpPr>
        <p:spPr bwMode="auto">
          <a:xfrm>
            <a:off x="5638800" y="3814763"/>
            <a:ext cx="838200" cy="376237"/>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|2,3,1|</a:t>
            </a:r>
          </a:p>
        </p:txBody>
      </p:sp>
      <p:sp>
        <p:nvSpPr>
          <p:cNvPr id="34853" name="Text Box 37">
            <a:extLst>
              <a:ext uri="{FF2B5EF4-FFF2-40B4-BE49-F238E27FC236}">
                <a16:creationId xmlns:a16="http://schemas.microsoft.com/office/drawing/2014/main" id="{994EEC2D-F69F-E949-B207-234DD557DFEB}"/>
              </a:ext>
            </a:extLst>
          </p:cNvPr>
          <p:cNvSpPr txBox="1">
            <a:spLocks noChangeArrowheads="1"/>
          </p:cNvSpPr>
          <p:nvPr/>
        </p:nvSpPr>
        <p:spPr bwMode="auto">
          <a:xfrm>
            <a:off x="6934200" y="3814763"/>
            <a:ext cx="838200" cy="376237"/>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|3,2,1|</a:t>
            </a:r>
          </a:p>
        </p:txBody>
      </p:sp>
      <p:sp>
        <p:nvSpPr>
          <p:cNvPr id="34854" name="Text Box 38">
            <a:extLst>
              <a:ext uri="{FF2B5EF4-FFF2-40B4-BE49-F238E27FC236}">
                <a16:creationId xmlns:a16="http://schemas.microsoft.com/office/drawing/2014/main" id="{BF644E75-D969-F545-A3A7-580E01C206F0}"/>
              </a:ext>
            </a:extLst>
          </p:cNvPr>
          <p:cNvSpPr txBox="1">
            <a:spLocks noChangeArrowheads="1"/>
          </p:cNvSpPr>
          <p:nvPr/>
        </p:nvSpPr>
        <p:spPr bwMode="auto">
          <a:xfrm>
            <a:off x="4572000" y="28194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|2,1,3|</a:t>
            </a:r>
          </a:p>
        </p:txBody>
      </p:sp>
      <p:sp>
        <p:nvSpPr>
          <p:cNvPr id="34855" name="Text Box 39">
            <a:extLst>
              <a:ext uri="{FF2B5EF4-FFF2-40B4-BE49-F238E27FC236}">
                <a16:creationId xmlns:a16="http://schemas.microsoft.com/office/drawing/2014/main" id="{78C75EB9-A5E2-D344-8EAC-49F9555C0590}"/>
              </a:ext>
            </a:extLst>
          </p:cNvPr>
          <p:cNvSpPr txBox="1">
            <a:spLocks noChangeArrowheads="1"/>
          </p:cNvSpPr>
          <p:nvPr/>
        </p:nvSpPr>
        <p:spPr bwMode="auto">
          <a:xfrm>
            <a:off x="3352800" y="5029200"/>
            <a:ext cx="1600200" cy="5191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800">
                <a:latin typeface="Arial" charset="0"/>
                <a:ea typeface="ＭＳ Ｐゴシック" charset="0"/>
              </a:rPr>
              <a:t>[</a:t>
            </a:r>
            <a:r>
              <a:rPr lang="en-US" sz="2800">
                <a:solidFill>
                  <a:srgbClr val="FF0000"/>
                </a:solidFill>
                <a:latin typeface="Arial" charset="0"/>
                <a:ea typeface="ＭＳ Ｐゴシック" charset="0"/>
              </a:rPr>
              <a:t>7</a:t>
            </a:r>
            <a:r>
              <a:rPr lang="en-US" sz="2800">
                <a:latin typeface="Arial" charset="0"/>
                <a:ea typeface="ＭＳ Ｐゴシック" charset="0"/>
              </a:rPr>
              <a:t>, 12, </a:t>
            </a:r>
            <a:r>
              <a:rPr lang="en-US" sz="2800">
                <a:solidFill>
                  <a:srgbClr val="FF0000"/>
                </a:solidFill>
                <a:latin typeface="Arial" charset="0"/>
                <a:ea typeface="ＭＳ Ｐゴシック" charset="0"/>
              </a:rPr>
              <a:t>3</a:t>
            </a:r>
            <a:r>
              <a:rPr lang="en-US" sz="2800">
                <a:latin typeface="Arial" charset="0"/>
                <a:ea typeface="ＭＳ Ｐゴシック" charset="0"/>
              </a:rPr>
              <a:t>]</a:t>
            </a:r>
          </a:p>
        </p:txBody>
      </p:sp>
    </p:spTree>
    <p:extLst>
      <p:ext uri="{BB962C8B-B14F-4D97-AF65-F5344CB8AC3E}">
        <p14:creationId xmlns:p14="http://schemas.microsoft.com/office/powerpoint/2010/main" val="4266218521"/>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a:extLst>
              <a:ext uri="{FF2B5EF4-FFF2-40B4-BE49-F238E27FC236}">
                <a16:creationId xmlns:a16="http://schemas.microsoft.com/office/drawing/2014/main" id="{368DBCDB-9848-A548-9054-B02FD21C1808}"/>
              </a:ext>
            </a:extLst>
          </p:cNvPr>
          <p:cNvSpPr>
            <a:spLocks noGrp="1" noChangeArrowheads="1"/>
          </p:cNvSpPr>
          <p:nvPr>
            <p:ph type="title"/>
          </p:nvPr>
        </p:nvSpPr>
        <p:spPr>
          <a:xfrm>
            <a:off x="457200" y="122238"/>
            <a:ext cx="7543800" cy="715962"/>
          </a:xfrm>
        </p:spPr>
        <p:txBody>
          <a:bodyPr/>
          <a:lstStyle/>
          <a:p>
            <a:pPr eaLnBrk="1" hangingPunct="1">
              <a:defRPr/>
            </a:pPr>
            <a:r>
              <a:rPr lang="en-US">
                <a:cs typeface="+mj-cs"/>
              </a:rPr>
              <a:t>A decision tree model</a:t>
            </a:r>
          </a:p>
        </p:txBody>
      </p:sp>
      <p:sp>
        <p:nvSpPr>
          <p:cNvPr id="35843" name="Text Box 3">
            <a:extLst>
              <a:ext uri="{FF2B5EF4-FFF2-40B4-BE49-F238E27FC236}">
                <a16:creationId xmlns:a16="http://schemas.microsoft.com/office/drawing/2014/main" id="{9041E7AF-202B-524E-B7BC-661CE4BEAF06}"/>
              </a:ext>
            </a:extLst>
          </p:cNvPr>
          <p:cNvSpPr txBox="1">
            <a:spLocks noChangeArrowheads="1"/>
          </p:cNvSpPr>
          <p:nvPr/>
        </p:nvSpPr>
        <p:spPr bwMode="auto">
          <a:xfrm>
            <a:off x="3810000" y="12954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a:t>
            </a:r>
          </a:p>
        </p:txBody>
      </p:sp>
      <p:sp>
        <p:nvSpPr>
          <p:cNvPr id="35844" name="Oval 4">
            <a:extLst>
              <a:ext uri="{FF2B5EF4-FFF2-40B4-BE49-F238E27FC236}">
                <a16:creationId xmlns:a16="http://schemas.microsoft.com/office/drawing/2014/main" id="{BA1E7C32-3683-DD49-A7B5-DD35F1B5DAA1}"/>
              </a:ext>
            </a:extLst>
          </p:cNvPr>
          <p:cNvSpPr>
            <a:spLocks noChangeArrowheads="1"/>
          </p:cNvSpPr>
          <p:nvPr/>
        </p:nvSpPr>
        <p:spPr bwMode="auto">
          <a:xfrm>
            <a:off x="3733800" y="1219200"/>
            <a:ext cx="685800" cy="533400"/>
          </a:xfrm>
          <a:prstGeom prst="ellipse">
            <a:avLst/>
          </a:prstGeom>
          <a:noFill/>
          <a:ln w="28575">
            <a:solidFill>
              <a:srgbClr val="0000FF"/>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5845" name="Line 5">
            <a:extLst>
              <a:ext uri="{FF2B5EF4-FFF2-40B4-BE49-F238E27FC236}">
                <a16:creationId xmlns:a16="http://schemas.microsoft.com/office/drawing/2014/main" id="{2658E468-D433-854E-B9CF-34DA9041BFAA}"/>
              </a:ext>
            </a:extLst>
          </p:cNvPr>
          <p:cNvSpPr>
            <a:spLocks noChangeShapeType="1"/>
          </p:cNvSpPr>
          <p:nvPr/>
        </p:nvSpPr>
        <p:spPr bwMode="auto">
          <a:xfrm flipH="1">
            <a:off x="2667000" y="1600200"/>
            <a:ext cx="1066800" cy="533400"/>
          </a:xfrm>
          <a:prstGeom prst="line">
            <a:avLst/>
          </a:prstGeom>
          <a:noFill/>
          <a:ln w="28575">
            <a:solidFill>
              <a:srgbClr val="0000FF"/>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5846" name="Text Box 6">
            <a:extLst>
              <a:ext uri="{FF2B5EF4-FFF2-40B4-BE49-F238E27FC236}">
                <a16:creationId xmlns:a16="http://schemas.microsoft.com/office/drawing/2014/main" id="{C5FC57A0-B555-954C-A49A-1F38336DBED2}"/>
              </a:ext>
            </a:extLst>
          </p:cNvPr>
          <p:cNvSpPr txBox="1">
            <a:spLocks noChangeArrowheads="1"/>
          </p:cNvSpPr>
          <p:nvPr/>
        </p:nvSpPr>
        <p:spPr bwMode="auto">
          <a:xfrm>
            <a:off x="3200400" y="14620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5847" name="Text Box 7">
            <a:extLst>
              <a:ext uri="{FF2B5EF4-FFF2-40B4-BE49-F238E27FC236}">
                <a16:creationId xmlns:a16="http://schemas.microsoft.com/office/drawing/2014/main" id="{0E6CB263-C68A-7342-9DEE-3524E59B856D}"/>
              </a:ext>
            </a:extLst>
          </p:cNvPr>
          <p:cNvSpPr txBox="1">
            <a:spLocks noChangeArrowheads="1"/>
          </p:cNvSpPr>
          <p:nvPr/>
        </p:nvSpPr>
        <p:spPr bwMode="auto">
          <a:xfrm>
            <a:off x="4572000" y="14620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5848" name="Line 8">
            <a:extLst>
              <a:ext uri="{FF2B5EF4-FFF2-40B4-BE49-F238E27FC236}">
                <a16:creationId xmlns:a16="http://schemas.microsoft.com/office/drawing/2014/main" id="{047C7F2B-0A6D-CA41-8749-6987579F813A}"/>
              </a:ext>
            </a:extLst>
          </p:cNvPr>
          <p:cNvSpPr>
            <a:spLocks noChangeShapeType="1"/>
          </p:cNvSpPr>
          <p:nvPr/>
        </p:nvSpPr>
        <p:spPr bwMode="auto">
          <a:xfrm>
            <a:off x="4419600" y="1600200"/>
            <a:ext cx="990600" cy="5334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5849" name="Text Box 9">
            <a:extLst>
              <a:ext uri="{FF2B5EF4-FFF2-40B4-BE49-F238E27FC236}">
                <a16:creationId xmlns:a16="http://schemas.microsoft.com/office/drawing/2014/main" id="{13BAFCAB-85D1-4C41-BF8A-33C201F68A26}"/>
              </a:ext>
            </a:extLst>
          </p:cNvPr>
          <p:cNvSpPr txBox="1">
            <a:spLocks noChangeArrowheads="1"/>
          </p:cNvSpPr>
          <p:nvPr/>
        </p:nvSpPr>
        <p:spPr bwMode="auto">
          <a:xfrm>
            <a:off x="2286000" y="22098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35850" name="Oval 10">
            <a:extLst>
              <a:ext uri="{FF2B5EF4-FFF2-40B4-BE49-F238E27FC236}">
                <a16:creationId xmlns:a16="http://schemas.microsoft.com/office/drawing/2014/main" id="{27673ECB-ADA5-EC47-A2CC-84266EEA8A7A}"/>
              </a:ext>
            </a:extLst>
          </p:cNvPr>
          <p:cNvSpPr>
            <a:spLocks noChangeArrowheads="1"/>
          </p:cNvSpPr>
          <p:nvPr/>
        </p:nvSpPr>
        <p:spPr bwMode="auto">
          <a:xfrm>
            <a:off x="2209800" y="2133600"/>
            <a:ext cx="685800" cy="533400"/>
          </a:xfrm>
          <a:prstGeom prst="ellipse">
            <a:avLst/>
          </a:prstGeom>
          <a:noFill/>
          <a:ln w="28575">
            <a:solidFill>
              <a:srgbClr val="0000FF"/>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5851" name="Line 11">
            <a:extLst>
              <a:ext uri="{FF2B5EF4-FFF2-40B4-BE49-F238E27FC236}">
                <a16:creationId xmlns:a16="http://schemas.microsoft.com/office/drawing/2014/main" id="{8171AE73-04F9-224B-9595-FE1538E84FAE}"/>
              </a:ext>
            </a:extLst>
          </p:cNvPr>
          <p:cNvSpPr>
            <a:spLocks noChangeShapeType="1"/>
          </p:cNvSpPr>
          <p:nvPr/>
        </p:nvSpPr>
        <p:spPr bwMode="auto">
          <a:xfrm flipH="1">
            <a:off x="1524000" y="2514600"/>
            <a:ext cx="685800" cy="5334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5852" name="Text Box 12">
            <a:extLst>
              <a:ext uri="{FF2B5EF4-FFF2-40B4-BE49-F238E27FC236}">
                <a16:creationId xmlns:a16="http://schemas.microsoft.com/office/drawing/2014/main" id="{0DBA685B-21C9-9F48-AF3B-F958E504BF45}"/>
              </a:ext>
            </a:extLst>
          </p:cNvPr>
          <p:cNvSpPr txBox="1">
            <a:spLocks noChangeArrowheads="1"/>
          </p:cNvSpPr>
          <p:nvPr/>
        </p:nvSpPr>
        <p:spPr bwMode="auto">
          <a:xfrm>
            <a:off x="1676400" y="23764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5853" name="Text Box 13">
            <a:extLst>
              <a:ext uri="{FF2B5EF4-FFF2-40B4-BE49-F238E27FC236}">
                <a16:creationId xmlns:a16="http://schemas.microsoft.com/office/drawing/2014/main" id="{0A4D41A4-17BF-3B43-8544-84F342B44302}"/>
              </a:ext>
            </a:extLst>
          </p:cNvPr>
          <p:cNvSpPr txBox="1">
            <a:spLocks noChangeArrowheads="1"/>
          </p:cNvSpPr>
          <p:nvPr/>
        </p:nvSpPr>
        <p:spPr bwMode="auto">
          <a:xfrm>
            <a:off x="3048000" y="23764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5854" name="Line 14">
            <a:extLst>
              <a:ext uri="{FF2B5EF4-FFF2-40B4-BE49-F238E27FC236}">
                <a16:creationId xmlns:a16="http://schemas.microsoft.com/office/drawing/2014/main" id="{06073260-1923-1049-89F4-531A577A5D75}"/>
              </a:ext>
            </a:extLst>
          </p:cNvPr>
          <p:cNvSpPr>
            <a:spLocks noChangeShapeType="1"/>
          </p:cNvSpPr>
          <p:nvPr/>
        </p:nvSpPr>
        <p:spPr bwMode="auto">
          <a:xfrm>
            <a:off x="2895600" y="2514600"/>
            <a:ext cx="381000" cy="304800"/>
          </a:xfrm>
          <a:prstGeom prst="line">
            <a:avLst/>
          </a:prstGeom>
          <a:noFill/>
          <a:ln w="28575">
            <a:solidFill>
              <a:srgbClr val="0000FF"/>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5855" name="Text Box 15">
            <a:extLst>
              <a:ext uri="{FF2B5EF4-FFF2-40B4-BE49-F238E27FC236}">
                <a16:creationId xmlns:a16="http://schemas.microsoft.com/office/drawing/2014/main" id="{36E00855-0185-724A-A9CA-C9660F1DE158}"/>
              </a:ext>
            </a:extLst>
          </p:cNvPr>
          <p:cNvSpPr txBox="1">
            <a:spLocks noChangeArrowheads="1"/>
          </p:cNvSpPr>
          <p:nvPr/>
        </p:nvSpPr>
        <p:spPr bwMode="auto">
          <a:xfrm>
            <a:off x="5410200" y="21336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35856" name="Oval 16">
            <a:extLst>
              <a:ext uri="{FF2B5EF4-FFF2-40B4-BE49-F238E27FC236}">
                <a16:creationId xmlns:a16="http://schemas.microsoft.com/office/drawing/2014/main" id="{6C892DCE-A53E-2D40-974E-06C41A3C8B96}"/>
              </a:ext>
            </a:extLst>
          </p:cNvPr>
          <p:cNvSpPr>
            <a:spLocks noChangeArrowheads="1"/>
          </p:cNvSpPr>
          <p:nvPr/>
        </p:nvSpPr>
        <p:spPr bwMode="auto">
          <a:xfrm>
            <a:off x="5334000" y="20574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5857" name="Line 17">
            <a:extLst>
              <a:ext uri="{FF2B5EF4-FFF2-40B4-BE49-F238E27FC236}">
                <a16:creationId xmlns:a16="http://schemas.microsoft.com/office/drawing/2014/main" id="{8A29E0F1-83BB-F041-B247-DB8CDBB89A78}"/>
              </a:ext>
            </a:extLst>
          </p:cNvPr>
          <p:cNvSpPr>
            <a:spLocks noChangeShapeType="1"/>
          </p:cNvSpPr>
          <p:nvPr/>
        </p:nvSpPr>
        <p:spPr bwMode="auto">
          <a:xfrm flipH="1">
            <a:off x="4953000" y="2438400"/>
            <a:ext cx="381000" cy="3810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5858" name="Text Box 18">
            <a:extLst>
              <a:ext uri="{FF2B5EF4-FFF2-40B4-BE49-F238E27FC236}">
                <a16:creationId xmlns:a16="http://schemas.microsoft.com/office/drawing/2014/main" id="{BDCAE83E-DB48-784C-BD2C-D8A4872679D5}"/>
              </a:ext>
            </a:extLst>
          </p:cNvPr>
          <p:cNvSpPr txBox="1">
            <a:spLocks noChangeArrowheads="1"/>
          </p:cNvSpPr>
          <p:nvPr/>
        </p:nvSpPr>
        <p:spPr bwMode="auto">
          <a:xfrm>
            <a:off x="4876800" y="23002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5859" name="Text Box 19">
            <a:extLst>
              <a:ext uri="{FF2B5EF4-FFF2-40B4-BE49-F238E27FC236}">
                <a16:creationId xmlns:a16="http://schemas.microsoft.com/office/drawing/2014/main" id="{F0C3EFCF-374C-A84B-B384-EDF373BA51CB}"/>
              </a:ext>
            </a:extLst>
          </p:cNvPr>
          <p:cNvSpPr txBox="1">
            <a:spLocks noChangeArrowheads="1"/>
          </p:cNvSpPr>
          <p:nvPr/>
        </p:nvSpPr>
        <p:spPr bwMode="auto">
          <a:xfrm>
            <a:off x="6172200" y="23002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5860" name="Line 20">
            <a:extLst>
              <a:ext uri="{FF2B5EF4-FFF2-40B4-BE49-F238E27FC236}">
                <a16:creationId xmlns:a16="http://schemas.microsoft.com/office/drawing/2014/main" id="{ED694DC9-E25B-4448-8A27-3895BC29EC91}"/>
              </a:ext>
            </a:extLst>
          </p:cNvPr>
          <p:cNvSpPr>
            <a:spLocks noChangeShapeType="1"/>
          </p:cNvSpPr>
          <p:nvPr/>
        </p:nvSpPr>
        <p:spPr bwMode="auto">
          <a:xfrm>
            <a:off x="6019800" y="2438400"/>
            <a:ext cx="609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5861" name="Text Box 21">
            <a:extLst>
              <a:ext uri="{FF2B5EF4-FFF2-40B4-BE49-F238E27FC236}">
                <a16:creationId xmlns:a16="http://schemas.microsoft.com/office/drawing/2014/main" id="{4BA75EB4-6AE8-5341-9BAE-1C7DBAC526B1}"/>
              </a:ext>
            </a:extLst>
          </p:cNvPr>
          <p:cNvSpPr txBox="1">
            <a:spLocks noChangeArrowheads="1"/>
          </p:cNvSpPr>
          <p:nvPr/>
        </p:nvSpPr>
        <p:spPr bwMode="auto">
          <a:xfrm>
            <a:off x="990600" y="30480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|1,2,3|</a:t>
            </a:r>
          </a:p>
        </p:txBody>
      </p:sp>
      <p:sp>
        <p:nvSpPr>
          <p:cNvPr id="35862" name="Text Box 22">
            <a:extLst>
              <a:ext uri="{FF2B5EF4-FFF2-40B4-BE49-F238E27FC236}">
                <a16:creationId xmlns:a16="http://schemas.microsoft.com/office/drawing/2014/main" id="{B88F9501-B74F-CC47-8480-BF4C1B781276}"/>
              </a:ext>
            </a:extLst>
          </p:cNvPr>
          <p:cNvSpPr txBox="1">
            <a:spLocks noChangeArrowheads="1"/>
          </p:cNvSpPr>
          <p:nvPr/>
        </p:nvSpPr>
        <p:spPr bwMode="auto">
          <a:xfrm>
            <a:off x="3048000" y="28956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35863" name="Oval 23">
            <a:extLst>
              <a:ext uri="{FF2B5EF4-FFF2-40B4-BE49-F238E27FC236}">
                <a16:creationId xmlns:a16="http://schemas.microsoft.com/office/drawing/2014/main" id="{D61DBB64-3766-B043-B0C8-2989D90BE9B6}"/>
              </a:ext>
            </a:extLst>
          </p:cNvPr>
          <p:cNvSpPr>
            <a:spLocks noChangeArrowheads="1"/>
          </p:cNvSpPr>
          <p:nvPr/>
        </p:nvSpPr>
        <p:spPr bwMode="auto">
          <a:xfrm>
            <a:off x="2971800" y="2819400"/>
            <a:ext cx="685800" cy="533400"/>
          </a:xfrm>
          <a:prstGeom prst="ellipse">
            <a:avLst/>
          </a:prstGeom>
          <a:noFill/>
          <a:ln w="28575">
            <a:solidFill>
              <a:srgbClr val="0000FF"/>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5864" name="Line 24">
            <a:extLst>
              <a:ext uri="{FF2B5EF4-FFF2-40B4-BE49-F238E27FC236}">
                <a16:creationId xmlns:a16="http://schemas.microsoft.com/office/drawing/2014/main" id="{AE053358-4268-174C-BAE6-083B2AE732B1}"/>
              </a:ext>
            </a:extLst>
          </p:cNvPr>
          <p:cNvSpPr>
            <a:spLocks noChangeShapeType="1"/>
          </p:cNvSpPr>
          <p:nvPr/>
        </p:nvSpPr>
        <p:spPr bwMode="auto">
          <a:xfrm flipH="1">
            <a:off x="2819400" y="32766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5865" name="Text Box 25">
            <a:extLst>
              <a:ext uri="{FF2B5EF4-FFF2-40B4-BE49-F238E27FC236}">
                <a16:creationId xmlns:a16="http://schemas.microsoft.com/office/drawing/2014/main" id="{0E904A2D-A002-054B-9005-A79565C0371B}"/>
              </a:ext>
            </a:extLst>
          </p:cNvPr>
          <p:cNvSpPr txBox="1">
            <a:spLocks noChangeArrowheads="1"/>
          </p:cNvSpPr>
          <p:nvPr/>
        </p:nvSpPr>
        <p:spPr bwMode="auto">
          <a:xfrm>
            <a:off x="2590800" y="3200400"/>
            <a:ext cx="3810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5866" name="Text Box 26">
            <a:extLst>
              <a:ext uri="{FF2B5EF4-FFF2-40B4-BE49-F238E27FC236}">
                <a16:creationId xmlns:a16="http://schemas.microsoft.com/office/drawing/2014/main" id="{FAA0BEF2-29FC-1B41-9F0B-4A8FD0E9C193}"/>
              </a:ext>
            </a:extLst>
          </p:cNvPr>
          <p:cNvSpPr txBox="1">
            <a:spLocks noChangeArrowheads="1"/>
          </p:cNvSpPr>
          <p:nvPr/>
        </p:nvSpPr>
        <p:spPr bwMode="auto">
          <a:xfrm>
            <a:off x="3657600" y="32146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5867" name="Line 27">
            <a:extLst>
              <a:ext uri="{FF2B5EF4-FFF2-40B4-BE49-F238E27FC236}">
                <a16:creationId xmlns:a16="http://schemas.microsoft.com/office/drawing/2014/main" id="{DF4A8C97-2528-1444-8A18-DC3F4DFBB137}"/>
              </a:ext>
            </a:extLst>
          </p:cNvPr>
          <p:cNvSpPr>
            <a:spLocks noChangeShapeType="1"/>
          </p:cNvSpPr>
          <p:nvPr/>
        </p:nvSpPr>
        <p:spPr bwMode="auto">
          <a:xfrm>
            <a:off x="3581400" y="3276600"/>
            <a:ext cx="228600" cy="457200"/>
          </a:xfrm>
          <a:prstGeom prst="line">
            <a:avLst/>
          </a:prstGeom>
          <a:noFill/>
          <a:ln w="28575">
            <a:solidFill>
              <a:srgbClr val="FF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5868" name="Text Box 28">
            <a:extLst>
              <a:ext uri="{FF2B5EF4-FFF2-40B4-BE49-F238E27FC236}">
                <a16:creationId xmlns:a16="http://schemas.microsoft.com/office/drawing/2014/main" id="{4774F896-FDE1-7740-954C-AD3FC896F9B3}"/>
              </a:ext>
            </a:extLst>
          </p:cNvPr>
          <p:cNvSpPr txBox="1">
            <a:spLocks noChangeArrowheads="1"/>
          </p:cNvSpPr>
          <p:nvPr/>
        </p:nvSpPr>
        <p:spPr bwMode="auto">
          <a:xfrm>
            <a:off x="6400800" y="2971800"/>
            <a:ext cx="609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35869" name="Oval 29">
            <a:extLst>
              <a:ext uri="{FF2B5EF4-FFF2-40B4-BE49-F238E27FC236}">
                <a16:creationId xmlns:a16="http://schemas.microsoft.com/office/drawing/2014/main" id="{6EE7AB57-48D3-EA43-B022-EB0F26ABFA38}"/>
              </a:ext>
            </a:extLst>
          </p:cNvPr>
          <p:cNvSpPr>
            <a:spLocks noChangeArrowheads="1"/>
          </p:cNvSpPr>
          <p:nvPr/>
        </p:nvSpPr>
        <p:spPr bwMode="auto">
          <a:xfrm>
            <a:off x="6324600" y="2895600"/>
            <a:ext cx="685800" cy="533400"/>
          </a:xfrm>
          <a:prstGeom prst="ellipse">
            <a:avLst/>
          </a:prstGeom>
          <a:noFill/>
          <a:ln w="9525">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5870" name="Line 30">
            <a:extLst>
              <a:ext uri="{FF2B5EF4-FFF2-40B4-BE49-F238E27FC236}">
                <a16:creationId xmlns:a16="http://schemas.microsoft.com/office/drawing/2014/main" id="{6BF2AFBC-4626-0B4C-8A15-DFEA9CE5DEB3}"/>
              </a:ext>
            </a:extLst>
          </p:cNvPr>
          <p:cNvSpPr>
            <a:spLocks noChangeShapeType="1"/>
          </p:cNvSpPr>
          <p:nvPr/>
        </p:nvSpPr>
        <p:spPr bwMode="auto">
          <a:xfrm flipH="1">
            <a:off x="6172200" y="33528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5871" name="Text Box 31">
            <a:extLst>
              <a:ext uri="{FF2B5EF4-FFF2-40B4-BE49-F238E27FC236}">
                <a16:creationId xmlns:a16="http://schemas.microsoft.com/office/drawing/2014/main" id="{A588E339-B717-7745-941E-2CA359BF57D5}"/>
              </a:ext>
            </a:extLst>
          </p:cNvPr>
          <p:cNvSpPr txBox="1">
            <a:spLocks noChangeArrowheads="1"/>
          </p:cNvSpPr>
          <p:nvPr/>
        </p:nvSpPr>
        <p:spPr bwMode="auto">
          <a:xfrm>
            <a:off x="5943600" y="3276600"/>
            <a:ext cx="3810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5872" name="Text Box 32">
            <a:extLst>
              <a:ext uri="{FF2B5EF4-FFF2-40B4-BE49-F238E27FC236}">
                <a16:creationId xmlns:a16="http://schemas.microsoft.com/office/drawing/2014/main" id="{C012ADB0-CB73-2244-8272-2EA005FB1C54}"/>
              </a:ext>
            </a:extLst>
          </p:cNvPr>
          <p:cNvSpPr txBox="1">
            <a:spLocks noChangeArrowheads="1"/>
          </p:cNvSpPr>
          <p:nvPr/>
        </p:nvSpPr>
        <p:spPr bwMode="auto">
          <a:xfrm>
            <a:off x="7010400" y="3290888"/>
            <a:ext cx="381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5873" name="Line 33">
            <a:extLst>
              <a:ext uri="{FF2B5EF4-FFF2-40B4-BE49-F238E27FC236}">
                <a16:creationId xmlns:a16="http://schemas.microsoft.com/office/drawing/2014/main" id="{47F8EECC-310C-414A-993F-ACF841280A65}"/>
              </a:ext>
            </a:extLst>
          </p:cNvPr>
          <p:cNvSpPr>
            <a:spLocks noChangeShapeType="1"/>
          </p:cNvSpPr>
          <p:nvPr/>
        </p:nvSpPr>
        <p:spPr bwMode="auto">
          <a:xfrm>
            <a:off x="6934200" y="3352800"/>
            <a:ext cx="228600" cy="4572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5874" name="Text Box 34">
            <a:extLst>
              <a:ext uri="{FF2B5EF4-FFF2-40B4-BE49-F238E27FC236}">
                <a16:creationId xmlns:a16="http://schemas.microsoft.com/office/drawing/2014/main" id="{513196DA-E6BE-D847-B227-6B2F4B89F117}"/>
              </a:ext>
            </a:extLst>
          </p:cNvPr>
          <p:cNvSpPr txBox="1">
            <a:spLocks noChangeArrowheads="1"/>
          </p:cNvSpPr>
          <p:nvPr/>
        </p:nvSpPr>
        <p:spPr bwMode="auto">
          <a:xfrm>
            <a:off x="2362200" y="37338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|1,3,2|</a:t>
            </a:r>
          </a:p>
        </p:txBody>
      </p:sp>
      <p:sp>
        <p:nvSpPr>
          <p:cNvPr id="35875" name="Text Box 35">
            <a:extLst>
              <a:ext uri="{FF2B5EF4-FFF2-40B4-BE49-F238E27FC236}">
                <a16:creationId xmlns:a16="http://schemas.microsoft.com/office/drawing/2014/main" id="{C6FDFB86-3BAE-E242-8E2D-0A9F9D900C82}"/>
              </a:ext>
            </a:extLst>
          </p:cNvPr>
          <p:cNvSpPr txBox="1">
            <a:spLocks noChangeArrowheads="1"/>
          </p:cNvSpPr>
          <p:nvPr/>
        </p:nvSpPr>
        <p:spPr bwMode="auto">
          <a:xfrm>
            <a:off x="3276600" y="3733800"/>
            <a:ext cx="838200" cy="376238"/>
          </a:xfrm>
          <a:prstGeom prst="rect">
            <a:avLst/>
          </a:prstGeom>
          <a:noFill/>
          <a:ln w="9525">
            <a:solidFill>
              <a:srgbClr val="FF00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|3,1,2|</a:t>
            </a:r>
          </a:p>
        </p:txBody>
      </p:sp>
      <p:sp>
        <p:nvSpPr>
          <p:cNvPr id="35876" name="Text Box 36">
            <a:extLst>
              <a:ext uri="{FF2B5EF4-FFF2-40B4-BE49-F238E27FC236}">
                <a16:creationId xmlns:a16="http://schemas.microsoft.com/office/drawing/2014/main" id="{7C2B10FC-4C91-1B4F-9B34-2074ACC7383B}"/>
              </a:ext>
            </a:extLst>
          </p:cNvPr>
          <p:cNvSpPr txBox="1">
            <a:spLocks noChangeArrowheads="1"/>
          </p:cNvSpPr>
          <p:nvPr/>
        </p:nvSpPr>
        <p:spPr bwMode="auto">
          <a:xfrm>
            <a:off x="5638800" y="3814763"/>
            <a:ext cx="838200" cy="376237"/>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|2,3,1|</a:t>
            </a:r>
          </a:p>
        </p:txBody>
      </p:sp>
      <p:sp>
        <p:nvSpPr>
          <p:cNvPr id="35877" name="Text Box 37">
            <a:extLst>
              <a:ext uri="{FF2B5EF4-FFF2-40B4-BE49-F238E27FC236}">
                <a16:creationId xmlns:a16="http://schemas.microsoft.com/office/drawing/2014/main" id="{94D60D18-EDA7-A24A-A475-6F0A58F77091}"/>
              </a:ext>
            </a:extLst>
          </p:cNvPr>
          <p:cNvSpPr txBox="1">
            <a:spLocks noChangeArrowheads="1"/>
          </p:cNvSpPr>
          <p:nvPr/>
        </p:nvSpPr>
        <p:spPr bwMode="auto">
          <a:xfrm>
            <a:off x="6934200" y="3814763"/>
            <a:ext cx="838200" cy="376237"/>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|3,2,1|</a:t>
            </a:r>
          </a:p>
        </p:txBody>
      </p:sp>
      <p:sp>
        <p:nvSpPr>
          <p:cNvPr id="35878" name="Text Box 38">
            <a:extLst>
              <a:ext uri="{FF2B5EF4-FFF2-40B4-BE49-F238E27FC236}">
                <a16:creationId xmlns:a16="http://schemas.microsoft.com/office/drawing/2014/main" id="{5A3A052F-C831-9F4B-B792-9D7D252BB205}"/>
              </a:ext>
            </a:extLst>
          </p:cNvPr>
          <p:cNvSpPr txBox="1">
            <a:spLocks noChangeArrowheads="1"/>
          </p:cNvSpPr>
          <p:nvPr/>
        </p:nvSpPr>
        <p:spPr bwMode="auto">
          <a:xfrm>
            <a:off x="4572000" y="2819400"/>
            <a:ext cx="838200" cy="376238"/>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|2,1,3|</a:t>
            </a:r>
          </a:p>
        </p:txBody>
      </p:sp>
      <p:sp>
        <p:nvSpPr>
          <p:cNvPr id="35879" name="Text Box 39">
            <a:extLst>
              <a:ext uri="{FF2B5EF4-FFF2-40B4-BE49-F238E27FC236}">
                <a16:creationId xmlns:a16="http://schemas.microsoft.com/office/drawing/2014/main" id="{0CEA7BC4-EB2D-7C40-BB3E-03BAC94249A2}"/>
              </a:ext>
            </a:extLst>
          </p:cNvPr>
          <p:cNvSpPr txBox="1">
            <a:spLocks noChangeArrowheads="1"/>
          </p:cNvSpPr>
          <p:nvPr/>
        </p:nvSpPr>
        <p:spPr bwMode="auto">
          <a:xfrm>
            <a:off x="3352800" y="5029200"/>
            <a:ext cx="1600200" cy="5191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800">
                <a:latin typeface="Arial" charset="0"/>
                <a:ea typeface="ＭＳ Ｐゴシック" charset="0"/>
              </a:rPr>
              <a:t>[7, 12, 3]</a:t>
            </a:r>
          </a:p>
        </p:txBody>
      </p:sp>
      <p:sp>
        <p:nvSpPr>
          <p:cNvPr id="35880" name="AutoShape 40">
            <a:extLst>
              <a:ext uri="{FF2B5EF4-FFF2-40B4-BE49-F238E27FC236}">
                <a16:creationId xmlns:a16="http://schemas.microsoft.com/office/drawing/2014/main" id="{15B453F6-261A-5244-8A13-43ED58DB3A4E}"/>
              </a:ext>
            </a:extLst>
          </p:cNvPr>
          <p:cNvSpPr>
            <a:spLocks noChangeArrowheads="1"/>
          </p:cNvSpPr>
          <p:nvPr/>
        </p:nvSpPr>
        <p:spPr bwMode="auto">
          <a:xfrm>
            <a:off x="5181600" y="5029200"/>
            <a:ext cx="762000" cy="533400"/>
          </a:xfrm>
          <a:prstGeom prst="rightArrow">
            <a:avLst>
              <a:gd name="adj1" fmla="val 50000"/>
              <a:gd name="adj2" fmla="val 35714"/>
            </a:avLst>
          </a:prstGeom>
          <a:solidFill>
            <a:schemeClr val="accent1"/>
          </a:solidFill>
          <a:ln w="9525">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5881" name="Text Box 41">
            <a:extLst>
              <a:ext uri="{FF2B5EF4-FFF2-40B4-BE49-F238E27FC236}">
                <a16:creationId xmlns:a16="http://schemas.microsoft.com/office/drawing/2014/main" id="{E3982EFA-1678-B043-A816-03617080234A}"/>
              </a:ext>
            </a:extLst>
          </p:cNvPr>
          <p:cNvSpPr txBox="1">
            <a:spLocks noChangeArrowheads="1"/>
          </p:cNvSpPr>
          <p:nvPr/>
        </p:nvSpPr>
        <p:spPr bwMode="auto">
          <a:xfrm>
            <a:off x="6172200" y="4967288"/>
            <a:ext cx="1600200" cy="528637"/>
          </a:xfrm>
          <a:prstGeom prst="rect">
            <a:avLst/>
          </a:prstGeom>
          <a:noFill/>
          <a:ln w="9525">
            <a:solidFill>
              <a:srgbClr val="00FF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800">
                <a:latin typeface="Arial" charset="0"/>
                <a:ea typeface="ＭＳ Ｐゴシック" charset="0"/>
              </a:rPr>
              <a:t>[3, 7, 12]</a:t>
            </a:r>
          </a:p>
        </p:txBody>
      </p:sp>
      <p:sp>
        <p:nvSpPr>
          <p:cNvPr id="42" name="Text Box 40">
            <a:extLst>
              <a:ext uri="{FF2B5EF4-FFF2-40B4-BE49-F238E27FC236}">
                <a16:creationId xmlns:a16="http://schemas.microsoft.com/office/drawing/2014/main" id="{EE381D31-6042-E245-8C17-6D755DF3CADA}"/>
              </a:ext>
            </a:extLst>
          </p:cNvPr>
          <p:cNvSpPr txBox="1">
            <a:spLocks noChangeArrowheads="1"/>
          </p:cNvSpPr>
          <p:nvPr/>
        </p:nvSpPr>
        <p:spPr bwMode="auto">
          <a:xfrm>
            <a:off x="6248400" y="5486400"/>
            <a:ext cx="1600200" cy="5191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800" dirty="0">
                <a:solidFill>
                  <a:srgbClr val="FF0000"/>
                </a:solidFill>
                <a:latin typeface="Arial" charset="0"/>
                <a:ea typeface="ＭＳ Ｐゴシック" charset="0"/>
              </a:rPr>
              <a:t>3,  1,  2</a:t>
            </a:r>
          </a:p>
        </p:txBody>
      </p:sp>
    </p:spTree>
    <p:extLst>
      <p:ext uri="{BB962C8B-B14F-4D97-AF65-F5344CB8AC3E}">
        <p14:creationId xmlns:p14="http://schemas.microsoft.com/office/powerpoint/2010/main" val="4168402028"/>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60F12D1D-7D8B-1941-88CF-D065BFBD9C67}"/>
              </a:ext>
            </a:extLst>
          </p:cNvPr>
          <p:cNvSpPr>
            <a:spLocks noGrp="1" noChangeArrowheads="1"/>
          </p:cNvSpPr>
          <p:nvPr>
            <p:ph type="title"/>
          </p:nvPr>
        </p:nvSpPr>
        <p:spPr/>
        <p:txBody>
          <a:bodyPr/>
          <a:lstStyle/>
          <a:p>
            <a:pPr eaLnBrk="1" hangingPunct="1">
              <a:defRPr/>
            </a:pPr>
            <a:r>
              <a:rPr lang="en-US">
                <a:cs typeface="+mj-cs"/>
              </a:rPr>
              <a:t>How many leaves are in a decision tree?</a:t>
            </a:r>
          </a:p>
        </p:txBody>
      </p:sp>
      <p:sp>
        <p:nvSpPr>
          <p:cNvPr id="36867" name="Rectangle 3">
            <a:extLst>
              <a:ext uri="{FF2B5EF4-FFF2-40B4-BE49-F238E27FC236}">
                <a16:creationId xmlns:a16="http://schemas.microsoft.com/office/drawing/2014/main" id="{C25EB506-FF93-D44E-8782-5BE5B1D5D947}"/>
              </a:ext>
            </a:extLst>
          </p:cNvPr>
          <p:cNvSpPr>
            <a:spLocks noGrp="1" noChangeArrowheads="1"/>
          </p:cNvSpPr>
          <p:nvPr>
            <p:ph type="body" idx="1"/>
          </p:nvPr>
        </p:nvSpPr>
        <p:spPr/>
        <p:txBody>
          <a:bodyPr/>
          <a:lstStyle/>
          <a:p>
            <a:pPr marL="0" indent="0" eaLnBrk="1" hangingPunct="1">
              <a:buFont typeface="Wingdings" pitchFamily="2" charset="2"/>
              <a:buNone/>
            </a:pPr>
            <a:r>
              <a:rPr lang="en-US" altLang="en-US" sz="2400"/>
              <a:t>Leaves </a:t>
            </a:r>
            <a:r>
              <a:rPr lang="en-US" altLang="en-US" sz="2400" b="1"/>
              <a:t>must</a:t>
            </a:r>
            <a:r>
              <a:rPr lang="en-US" altLang="en-US" sz="2400"/>
              <a:t> have all possible permutations of the input</a:t>
            </a:r>
          </a:p>
          <a:p>
            <a:pPr marL="0" indent="0" eaLnBrk="1" hangingPunct="1">
              <a:buFont typeface="Wingdings" pitchFamily="2" charset="2"/>
              <a:buNone/>
            </a:pPr>
            <a:endParaRPr lang="en-US" altLang="en-US" sz="2400"/>
          </a:p>
          <a:p>
            <a:pPr marL="0" indent="0" eaLnBrk="1" hangingPunct="1">
              <a:buFont typeface="Wingdings" pitchFamily="2" charset="2"/>
              <a:buNone/>
            </a:pPr>
            <a:r>
              <a:rPr lang="en-US" altLang="en-US" sz="2400">
                <a:solidFill>
                  <a:srgbClr val="FF0000"/>
                </a:solidFill>
              </a:rPr>
              <a:t>What if decision tree model didn’</a:t>
            </a:r>
            <a:r>
              <a:rPr lang="en-US" altLang="ja-JP" sz="2400">
                <a:solidFill>
                  <a:srgbClr val="FF0000"/>
                </a:solidFill>
              </a:rPr>
              <a:t>t?</a:t>
            </a:r>
          </a:p>
          <a:p>
            <a:pPr marL="0" indent="0" eaLnBrk="1" hangingPunct="1">
              <a:buFont typeface="Wingdings" pitchFamily="2" charset="2"/>
              <a:buNone/>
            </a:pPr>
            <a:endParaRPr lang="en-US" altLang="en-US" sz="2400"/>
          </a:p>
          <a:p>
            <a:pPr marL="0" indent="0" eaLnBrk="1" hangingPunct="1">
              <a:buFont typeface="Wingdings" pitchFamily="2" charset="2"/>
              <a:buNone/>
            </a:pPr>
            <a:r>
              <a:rPr lang="en-US" altLang="en-US" sz="2400"/>
              <a:t>Some input would exist that didn’t have a correct reordering</a:t>
            </a:r>
          </a:p>
          <a:p>
            <a:pPr marL="0" indent="0" eaLnBrk="1" hangingPunct="1">
              <a:buFont typeface="Wingdings" pitchFamily="2" charset="2"/>
              <a:buNone/>
            </a:pPr>
            <a:endParaRPr lang="en-US" altLang="en-US" sz="2400"/>
          </a:p>
          <a:p>
            <a:pPr marL="0" indent="0" eaLnBrk="1" hangingPunct="1">
              <a:buFont typeface="Wingdings" pitchFamily="2" charset="2"/>
              <a:buNone/>
            </a:pPr>
            <a:r>
              <a:rPr lang="en-US" altLang="en-US" sz="2400"/>
              <a:t>Input of size </a:t>
            </a:r>
            <a:r>
              <a:rPr lang="en-US" altLang="en-US" sz="2400" i="1"/>
              <a:t>n</a:t>
            </a:r>
            <a:r>
              <a:rPr lang="en-US" altLang="en-US" sz="2400"/>
              <a:t>, </a:t>
            </a:r>
            <a:r>
              <a:rPr lang="en-US" altLang="en-US" sz="2400" i="1"/>
              <a:t>n!</a:t>
            </a:r>
            <a:r>
              <a:rPr lang="en-US" altLang="en-US" sz="2400"/>
              <a:t> leaves</a:t>
            </a:r>
            <a:endParaRPr lang="en-US" altLang="en-US" sz="2400" i="1"/>
          </a:p>
          <a:p>
            <a:pPr marL="0" indent="0" eaLnBrk="1" hangingPunct="1">
              <a:buFont typeface="Wingdings" pitchFamily="2" charset="2"/>
              <a:buNone/>
            </a:pPr>
            <a:endParaRPr lang="en-US" altLang="en-US" sz="2400"/>
          </a:p>
        </p:txBody>
      </p:sp>
    </p:spTree>
    <p:extLst>
      <p:ext uri="{BB962C8B-B14F-4D97-AF65-F5344CB8AC3E}">
        <p14:creationId xmlns:p14="http://schemas.microsoft.com/office/powerpoint/2010/main" val="37688191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686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6867">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6867">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3686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Network">
  <a:themeElements>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Network">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Network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Network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Network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Network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Network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Network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Network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Network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Network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Network</Template>
  <TotalTime>5858</TotalTime>
  <Words>3106</Words>
  <Application>Microsoft Macintosh PowerPoint</Application>
  <PresentationFormat>On-screen Show (4:3)</PresentationFormat>
  <Paragraphs>867</Paragraphs>
  <Slides>103</Slides>
  <Notes>3</Notes>
  <HiddenSlides>12</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103</vt:i4>
      </vt:variant>
    </vt:vector>
  </HeadingPairs>
  <TitlesOfParts>
    <vt:vector size="109" baseType="lpstr">
      <vt:lpstr>Arial</vt:lpstr>
      <vt:lpstr>Calibri</vt:lpstr>
      <vt:lpstr>Cambria Math</vt:lpstr>
      <vt:lpstr>Wingdings</vt:lpstr>
      <vt:lpstr>Network</vt:lpstr>
      <vt:lpstr>Equation</vt:lpstr>
      <vt:lpstr>Sorting Concluded</vt:lpstr>
      <vt:lpstr>Administrative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Is Partition correct?</vt:lpstr>
      <vt:lpstr>Is Partition correct?</vt:lpstr>
      <vt:lpstr>Proof by induction</vt:lpstr>
      <vt:lpstr>Proof by induction</vt:lpstr>
      <vt:lpstr>Partition running time?</vt:lpstr>
      <vt:lpstr>Quicksort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Some observations</vt:lpstr>
      <vt:lpstr>Is Quicksort correct?</vt:lpstr>
      <vt:lpstr>Is Quicksort correct?</vt:lpstr>
      <vt:lpstr>Running time of Quicksort?</vt:lpstr>
      <vt:lpstr>Quicksort: Worse case running time</vt:lpstr>
      <vt:lpstr>Quicksort best case?</vt:lpstr>
      <vt:lpstr>Quicksort Average case?</vt:lpstr>
      <vt:lpstr>PowerPoint Presentation</vt:lpstr>
      <vt:lpstr>PowerPoint Presentation</vt:lpstr>
      <vt:lpstr>PowerPoint Presentation</vt:lpstr>
      <vt:lpstr>PowerPoint Presentation</vt:lpstr>
      <vt:lpstr>What is the depth of the tree?</vt:lpstr>
      <vt:lpstr>What is the depth of the tree?</vt:lpstr>
      <vt:lpstr>Cost of the tree</vt:lpstr>
      <vt:lpstr>Cost of the tree</vt:lpstr>
      <vt:lpstr>Quicksort average case: take 2</vt:lpstr>
      <vt:lpstr>Quicksort average case: take 2</vt:lpstr>
      <vt:lpstr>Quicksort average case: take 2</vt:lpstr>
      <vt:lpstr>Quicksort average case: take 2</vt:lpstr>
      <vt:lpstr>How can we avoid the worst case?</vt:lpstr>
      <vt:lpstr>What is the running time of randomized Quicksort?</vt:lpstr>
      <vt:lpstr>randomized Quicksort: expected running time</vt:lpstr>
      <vt:lpstr>Counting the number of comparisons</vt:lpstr>
      <vt:lpstr>Counting the number of comparisons</vt:lpstr>
      <vt:lpstr>Counting comparisons</vt:lpstr>
      <vt:lpstr>Counting comparisons: average running time</vt:lpstr>
      <vt:lpstr>PowerPoint Presentation</vt:lpstr>
      <vt:lpstr>PowerPoint Presentation</vt:lpstr>
      <vt:lpstr>E[X] ?</vt:lpstr>
      <vt:lpstr>Sorting bounds</vt:lpstr>
      <vt:lpstr>Comparison-based sorting</vt:lpstr>
      <vt:lpstr>Comparison-based sorting</vt:lpstr>
      <vt:lpstr>Comparison-based sorting</vt:lpstr>
      <vt:lpstr>Comparison-based sorting</vt:lpstr>
      <vt:lpstr>Decision-tree model</vt:lpstr>
      <vt:lpstr>A decision tree model</vt:lpstr>
      <vt:lpstr>A decision tree model</vt:lpstr>
      <vt:lpstr>A decision tree model</vt:lpstr>
      <vt:lpstr>A decision tree model</vt:lpstr>
      <vt:lpstr>A decision tree model</vt:lpstr>
      <vt:lpstr>A decision tree model</vt:lpstr>
      <vt:lpstr>A decision tree model</vt:lpstr>
      <vt:lpstr>A decision tree model</vt:lpstr>
      <vt:lpstr>A decision tree model</vt:lpstr>
      <vt:lpstr>A decision tree model</vt:lpstr>
      <vt:lpstr>A decision tree model</vt:lpstr>
      <vt:lpstr>A decision tree model</vt:lpstr>
      <vt:lpstr>A decision tree model</vt:lpstr>
      <vt:lpstr>A decision tree model</vt:lpstr>
      <vt:lpstr>A decision tree model</vt:lpstr>
      <vt:lpstr>A decision tree model</vt:lpstr>
      <vt:lpstr>A decision tree model</vt:lpstr>
      <vt:lpstr>How many leaves are in a decision tree?</vt:lpstr>
      <vt:lpstr>A lower bound</vt:lpstr>
      <vt:lpstr>A lower bound</vt:lpstr>
      <vt:lpstr>A lower bound</vt:lpstr>
      <vt:lpstr>Can we do better?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David Robert Kauchak</cp:lastModifiedBy>
  <cp:revision>302</cp:revision>
  <cp:lastPrinted>2024-01-30T21:18:13Z</cp:lastPrinted>
  <dcterms:created xsi:type="dcterms:W3CDTF">1601-01-01T00:00:00Z</dcterms:created>
  <dcterms:modified xsi:type="dcterms:W3CDTF">2024-02-01T18:47:54Z</dcterms:modified>
</cp:coreProperties>
</file>