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45"/>
  </p:notesMasterIdLst>
  <p:sldIdLst>
    <p:sldId id="256" r:id="rId2"/>
    <p:sldId id="257" r:id="rId3"/>
    <p:sldId id="367" r:id="rId4"/>
    <p:sldId id="369" r:id="rId5"/>
    <p:sldId id="370" r:id="rId6"/>
    <p:sldId id="372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458" r:id="rId24"/>
    <p:sldId id="394" r:id="rId25"/>
    <p:sldId id="395" r:id="rId26"/>
    <p:sldId id="457" r:id="rId27"/>
    <p:sldId id="396" r:id="rId28"/>
    <p:sldId id="397" r:id="rId29"/>
    <p:sldId id="398" r:id="rId30"/>
    <p:sldId id="399" r:id="rId31"/>
    <p:sldId id="400" r:id="rId32"/>
    <p:sldId id="401" r:id="rId33"/>
    <p:sldId id="402" r:id="rId34"/>
    <p:sldId id="403" r:id="rId35"/>
    <p:sldId id="404" r:id="rId36"/>
    <p:sldId id="413" r:id="rId37"/>
    <p:sldId id="449" r:id="rId38"/>
    <p:sldId id="450" r:id="rId39"/>
    <p:sldId id="451" r:id="rId40"/>
    <p:sldId id="452" r:id="rId41"/>
    <p:sldId id="453" r:id="rId42"/>
    <p:sldId id="454" r:id="rId43"/>
    <p:sldId id="455" r:id="rId44"/>
  </p:sldIdLst>
  <p:sldSz cx="9144000" cy="6858000" type="screen4x3"/>
  <p:notesSz cx="6858000" cy="9144000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1"/>
    <p:restoredTop sz="94698"/>
  </p:normalViewPr>
  <p:slideViewPr>
    <p:cSldViewPr>
      <p:cViewPr varScale="1">
        <p:scale>
          <a:sx n="157" d="100"/>
          <a:sy n="157" d="100"/>
        </p:scale>
        <p:origin x="5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image" Target="../media/image24.emf"/><Relationship Id="rId4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8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0.emf"/><Relationship Id="rId1" Type="http://schemas.openxmlformats.org/officeDocument/2006/relationships/image" Target="../media/image28.emf"/><Relationship Id="rId4" Type="http://schemas.openxmlformats.org/officeDocument/2006/relationships/image" Target="../media/image33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image" Target="../media/image34.emf"/><Relationship Id="rId5" Type="http://schemas.openxmlformats.org/officeDocument/2006/relationships/image" Target="../media/image38.emf"/><Relationship Id="rId4" Type="http://schemas.openxmlformats.org/officeDocument/2006/relationships/image" Target="../media/image37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0.emf"/><Relationship Id="rId1" Type="http://schemas.openxmlformats.org/officeDocument/2006/relationships/image" Target="../media/image28.emf"/><Relationship Id="rId4" Type="http://schemas.openxmlformats.org/officeDocument/2006/relationships/image" Target="../media/image3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7" Type="http://schemas.openxmlformats.org/officeDocument/2006/relationships/image" Target="../media/image47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6" Type="http://schemas.openxmlformats.org/officeDocument/2006/relationships/image" Target="../media/image46.emf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4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53.emf"/><Relationship Id="rId5" Type="http://schemas.openxmlformats.org/officeDocument/2006/relationships/image" Target="../media/image52.emf"/><Relationship Id="rId4" Type="http://schemas.openxmlformats.org/officeDocument/2006/relationships/image" Target="../media/image5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image" Target="../media/image28.e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7.emf"/><Relationship Id="rId1" Type="http://schemas.openxmlformats.org/officeDocument/2006/relationships/image" Target="../media/image56.emf"/><Relationship Id="rId5" Type="http://schemas.openxmlformats.org/officeDocument/2006/relationships/image" Target="../media/image58.emf"/><Relationship Id="rId4" Type="http://schemas.openxmlformats.org/officeDocument/2006/relationships/image" Target="../media/image28.e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55.e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2" Type="http://schemas.openxmlformats.org/officeDocument/2006/relationships/image" Target="../media/image60.emf"/><Relationship Id="rId1" Type="http://schemas.openxmlformats.org/officeDocument/2006/relationships/image" Target="../media/image59.emf"/><Relationship Id="rId5" Type="http://schemas.openxmlformats.org/officeDocument/2006/relationships/image" Target="../media/image63.emf"/><Relationship Id="rId4" Type="http://schemas.openxmlformats.org/officeDocument/2006/relationships/image" Target="../media/image62.e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66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64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67.e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69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68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70.emf"/><Relationship Id="rId9" Type="http://schemas.openxmlformats.org/officeDocument/2006/relationships/image" Target="../media/image71.e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3" Type="http://schemas.openxmlformats.org/officeDocument/2006/relationships/image" Target="../media/image61.emf"/><Relationship Id="rId7" Type="http://schemas.openxmlformats.org/officeDocument/2006/relationships/image" Target="../media/image72.emf"/><Relationship Id="rId2" Type="http://schemas.openxmlformats.org/officeDocument/2006/relationships/image" Target="../media/image60.emf"/><Relationship Id="rId1" Type="http://schemas.openxmlformats.org/officeDocument/2006/relationships/image" Target="../media/image68.emf"/><Relationship Id="rId6" Type="http://schemas.openxmlformats.org/officeDocument/2006/relationships/image" Target="../media/image71.emf"/><Relationship Id="rId5" Type="http://schemas.openxmlformats.org/officeDocument/2006/relationships/image" Target="../media/image63.emf"/><Relationship Id="rId4" Type="http://schemas.openxmlformats.org/officeDocument/2006/relationships/image" Target="../media/image62.emf"/><Relationship Id="rId9" Type="http://schemas.openxmlformats.org/officeDocument/2006/relationships/image" Target="../media/image74.e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76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75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77.e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79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78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80.emf"/><Relationship Id="rId9" Type="http://schemas.openxmlformats.org/officeDocument/2006/relationships/image" Target="../media/image81.e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emf"/><Relationship Id="rId3" Type="http://schemas.openxmlformats.org/officeDocument/2006/relationships/image" Target="../media/image61.emf"/><Relationship Id="rId7" Type="http://schemas.openxmlformats.org/officeDocument/2006/relationships/image" Target="../media/image83.emf"/><Relationship Id="rId2" Type="http://schemas.openxmlformats.org/officeDocument/2006/relationships/image" Target="../media/image60.emf"/><Relationship Id="rId1" Type="http://schemas.openxmlformats.org/officeDocument/2006/relationships/image" Target="../media/image82.emf"/><Relationship Id="rId6" Type="http://schemas.openxmlformats.org/officeDocument/2006/relationships/image" Target="../media/image81.emf"/><Relationship Id="rId5" Type="http://schemas.openxmlformats.org/officeDocument/2006/relationships/image" Target="../media/image63.emf"/><Relationship Id="rId4" Type="http://schemas.openxmlformats.org/officeDocument/2006/relationships/image" Target="../media/image62.emf"/><Relationship Id="rId9" Type="http://schemas.openxmlformats.org/officeDocument/2006/relationships/image" Target="../media/image8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87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86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10" Type="http://schemas.openxmlformats.org/officeDocument/2006/relationships/image" Target="../media/image90.emf"/><Relationship Id="rId4" Type="http://schemas.openxmlformats.org/officeDocument/2006/relationships/image" Target="../media/image88.emf"/><Relationship Id="rId9" Type="http://schemas.openxmlformats.org/officeDocument/2006/relationships/image" Target="../media/image89.e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92.emf"/><Relationship Id="rId7" Type="http://schemas.openxmlformats.org/officeDocument/2006/relationships/image" Target="../media/image62.emf"/><Relationship Id="rId2" Type="http://schemas.openxmlformats.org/officeDocument/2006/relationships/image" Target="../media/image65.emf"/><Relationship Id="rId1" Type="http://schemas.openxmlformats.org/officeDocument/2006/relationships/image" Target="../media/image91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67.e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emf"/><Relationship Id="rId3" Type="http://schemas.openxmlformats.org/officeDocument/2006/relationships/image" Target="../media/image95.emf"/><Relationship Id="rId7" Type="http://schemas.openxmlformats.org/officeDocument/2006/relationships/image" Target="../media/image63.emf"/><Relationship Id="rId2" Type="http://schemas.openxmlformats.org/officeDocument/2006/relationships/image" Target="../media/image94.emf"/><Relationship Id="rId1" Type="http://schemas.openxmlformats.org/officeDocument/2006/relationships/image" Target="../media/image93.emf"/><Relationship Id="rId6" Type="http://schemas.openxmlformats.org/officeDocument/2006/relationships/image" Target="../media/image61.emf"/><Relationship Id="rId5" Type="http://schemas.openxmlformats.org/officeDocument/2006/relationships/image" Target="../media/image60.emf"/><Relationship Id="rId4" Type="http://schemas.openxmlformats.org/officeDocument/2006/relationships/image" Target="../media/image96.e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emf"/><Relationship Id="rId2" Type="http://schemas.openxmlformats.org/officeDocument/2006/relationships/image" Target="../media/image97.emf"/><Relationship Id="rId1" Type="http://schemas.openxmlformats.org/officeDocument/2006/relationships/image" Target="../media/image59.emf"/><Relationship Id="rId6" Type="http://schemas.openxmlformats.org/officeDocument/2006/relationships/image" Target="../media/image101.emf"/><Relationship Id="rId5" Type="http://schemas.openxmlformats.org/officeDocument/2006/relationships/image" Target="../media/image100.emf"/><Relationship Id="rId4" Type="http://schemas.openxmlformats.org/officeDocument/2006/relationships/image" Target="../media/image99.e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emf"/><Relationship Id="rId1" Type="http://schemas.openxmlformats.org/officeDocument/2006/relationships/image" Target="../media/image102.emf"/><Relationship Id="rId5" Type="http://schemas.openxmlformats.org/officeDocument/2006/relationships/image" Target="../media/image106.emf"/><Relationship Id="rId4" Type="http://schemas.openxmlformats.org/officeDocument/2006/relationships/image" Target="../media/image105.e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emf"/><Relationship Id="rId1" Type="http://schemas.openxmlformats.org/officeDocument/2006/relationships/image" Target="../media/image107.e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7" Type="http://schemas.openxmlformats.org/officeDocument/2006/relationships/image" Target="../media/image111.emf"/><Relationship Id="rId2" Type="http://schemas.openxmlformats.org/officeDocument/2006/relationships/image" Target="../media/image110.emf"/><Relationship Id="rId1" Type="http://schemas.openxmlformats.org/officeDocument/2006/relationships/image" Target="../media/image109.emf"/><Relationship Id="rId6" Type="http://schemas.openxmlformats.org/officeDocument/2006/relationships/image" Target="../media/image63.emf"/><Relationship Id="rId5" Type="http://schemas.openxmlformats.org/officeDocument/2006/relationships/image" Target="../media/image62.emf"/><Relationship Id="rId4" Type="http://schemas.openxmlformats.org/officeDocument/2006/relationships/image" Target="../media/image61.e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image" Target="../media/image110.emf"/><Relationship Id="rId1" Type="http://schemas.openxmlformats.org/officeDocument/2006/relationships/image" Target="../media/image109.emf"/><Relationship Id="rId6" Type="http://schemas.openxmlformats.org/officeDocument/2006/relationships/image" Target="../media/image63.emf"/><Relationship Id="rId5" Type="http://schemas.openxmlformats.org/officeDocument/2006/relationships/image" Target="../media/image62.emf"/><Relationship Id="rId4" Type="http://schemas.openxmlformats.org/officeDocument/2006/relationships/image" Target="../media/image61.e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7" Type="http://schemas.openxmlformats.org/officeDocument/2006/relationships/image" Target="../media/image97.emf"/><Relationship Id="rId2" Type="http://schemas.openxmlformats.org/officeDocument/2006/relationships/image" Target="../media/image110.emf"/><Relationship Id="rId1" Type="http://schemas.openxmlformats.org/officeDocument/2006/relationships/image" Target="../media/image112.emf"/><Relationship Id="rId6" Type="http://schemas.openxmlformats.org/officeDocument/2006/relationships/image" Target="../media/image63.emf"/><Relationship Id="rId5" Type="http://schemas.openxmlformats.org/officeDocument/2006/relationships/image" Target="../media/image62.emf"/><Relationship Id="rId4" Type="http://schemas.openxmlformats.org/officeDocument/2006/relationships/image" Target="../media/image61.e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emf"/><Relationship Id="rId1" Type="http://schemas.openxmlformats.org/officeDocument/2006/relationships/image" Target="../media/image1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6.emf"/><Relationship Id="rId4" Type="http://schemas.openxmlformats.org/officeDocument/2006/relationships/image" Target="../media/image1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6.emf"/><Relationship Id="rId4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6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E93C9-DBA9-C44B-A57C-65A28D68999F}" type="datetimeFigureOut">
              <a:rPr lang="en-US" smtClean="0"/>
              <a:t>1/30/23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EFCA-A6FD-FF41-860B-C4202E80F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6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AEFCA-A6FD-FF41-860B-C4202E80F14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9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emf"/><Relationship Id="rId11" Type="http://schemas.openxmlformats.org/officeDocument/2006/relationships/image" Target="../media/image16.emf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4.bin"/><Relationship Id="rId4" Type="http://schemas.openxmlformats.org/officeDocument/2006/relationships/image" Target="../media/image6.emf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0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emf"/><Relationship Id="rId11" Type="http://schemas.openxmlformats.org/officeDocument/2006/relationships/image" Target="../media/image19.emf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6.emf"/><Relationship Id="rId9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e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27.emf"/><Relationship Id="rId4" Type="http://schemas.openxmlformats.org/officeDocument/2006/relationships/image" Target="../media/image24.emf"/><Relationship Id="rId9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2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3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31.e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4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6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20" Type="http://schemas.openxmlformats.org/officeDocument/2006/relationships/image" Target="../media/image33.e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32.e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28.emf"/><Relationship Id="rId9" Type="http://schemas.openxmlformats.org/officeDocument/2006/relationships/oleObject" Target="../embeddings/oleObject58.bin"/><Relationship Id="rId14" Type="http://schemas.openxmlformats.org/officeDocument/2006/relationships/oleObject" Target="../embeddings/oleObject6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37.emf"/><Relationship Id="rId4" Type="http://schemas.openxmlformats.org/officeDocument/2006/relationships/image" Target="../media/image34.emf"/><Relationship Id="rId9" Type="http://schemas.openxmlformats.org/officeDocument/2006/relationships/oleObject" Target="../embeddings/oleObject7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5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39.e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0.e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32.emf"/><Relationship Id="rId19" Type="http://schemas.openxmlformats.org/officeDocument/2006/relationships/oleObject" Target="../embeddings/oleObject86.bin"/><Relationship Id="rId4" Type="http://schemas.openxmlformats.org/officeDocument/2006/relationships/image" Target="../media/image28.emf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0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4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e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2.e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10" Type="http://schemas.openxmlformats.org/officeDocument/2006/relationships/image" Target="../media/image44.emf"/><Relationship Id="rId4" Type="http://schemas.openxmlformats.org/officeDocument/2006/relationships/image" Target="../media/image41.e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46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100.bin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e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10" Type="http://schemas.openxmlformats.org/officeDocument/2006/relationships/image" Target="../media/image51.e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53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5.e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28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13" Type="http://schemas.openxmlformats.org/officeDocument/2006/relationships/image" Target="../media/image72.png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5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28.emf"/><Relationship Id="rId4" Type="http://schemas.openxmlformats.org/officeDocument/2006/relationships/image" Target="../media/image56.e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7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55.emf"/><Relationship Id="rId10" Type="http://schemas.openxmlformats.org/officeDocument/2006/relationships/image" Target="../media/image76.png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7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6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62.emf"/><Relationship Id="rId4" Type="http://schemas.openxmlformats.org/officeDocument/2006/relationships/image" Target="../media/image59.emf"/><Relationship Id="rId9" Type="http://schemas.openxmlformats.org/officeDocument/2006/relationships/oleObject" Target="../embeddings/oleObject112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emf"/><Relationship Id="rId13" Type="http://schemas.openxmlformats.org/officeDocument/2006/relationships/oleObject" Target="../embeddings/oleObject119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10" Type="http://schemas.openxmlformats.org/officeDocument/2006/relationships/image" Target="../media/image67.emf"/><Relationship Id="rId4" Type="http://schemas.openxmlformats.org/officeDocument/2006/relationships/image" Target="../media/image64.e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61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emf"/><Relationship Id="rId13" Type="http://schemas.openxmlformats.org/officeDocument/2006/relationships/oleObject" Target="../embeddings/oleObject127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20" Type="http://schemas.openxmlformats.org/officeDocument/2006/relationships/image" Target="../media/image71.e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28.bin"/><Relationship Id="rId10" Type="http://schemas.openxmlformats.org/officeDocument/2006/relationships/image" Target="../media/image70.emf"/><Relationship Id="rId19" Type="http://schemas.openxmlformats.org/officeDocument/2006/relationships/oleObject" Target="../embeddings/oleObject130.bin"/><Relationship Id="rId4" Type="http://schemas.openxmlformats.org/officeDocument/2006/relationships/image" Target="../media/image68.e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6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13" Type="http://schemas.openxmlformats.org/officeDocument/2006/relationships/oleObject" Target="../embeddings/oleObject136.bin"/><Relationship Id="rId18" Type="http://schemas.openxmlformats.org/officeDocument/2006/relationships/image" Target="../media/image73.emf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63.emf"/><Relationship Id="rId17" Type="http://schemas.openxmlformats.org/officeDocument/2006/relationships/oleObject" Target="../embeddings/oleObject1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emf"/><Relationship Id="rId20" Type="http://schemas.openxmlformats.org/officeDocument/2006/relationships/image" Target="../media/image74.e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62.emf"/><Relationship Id="rId19" Type="http://schemas.openxmlformats.org/officeDocument/2006/relationships/oleObject" Target="../embeddings/oleObject139.bin"/><Relationship Id="rId4" Type="http://schemas.openxmlformats.org/officeDocument/2006/relationships/image" Target="../media/image68.e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71.e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e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40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44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10" Type="http://schemas.openxmlformats.org/officeDocument/2006/relationships/image" Target="../media/image77.emf"/><Relationship Id="rId4" Type="http://schemas.openxmlformats.org/officeDocument/2006/relationships/image" Target="../media/image75.e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61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e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48.bin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20" Type="http://schemas.openxmlformats.org/officeDocument/2006/relationships/image" Target="../media/image81.emf"/><Relationship Id="rId1" Type="http://schemas.openxmlformats.org/officeDocument/2006/relationships/vmlDrawing" Target="../drawings/vmlDrawing28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52.bin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4.bin"/><Relationship Id="rId10" Type="http://schemas.openxmlformats.org/officeDocument/2006/relationships/image" Target="../media/image80.emf"/><Relationship Id="rId19" Type="http://schemas.openxmlformats.org/officeDocument/2006/relationships/oleObject" Target="../embeddings/oleObject156.bin"/><Relationship Id="rId4" Type="http://schemas.openxmlformats.org/officeDocument/2006/relationships/image" Target="../media/image78.emf"/><Relationship Id="rId9" Type="http://schemas.openxmlformats.org/officeDocument/2006/relationships/oleObject" Target="../embeddings/oleObject151.bin"/><Relationship Id="rId14" Type="http://schemas.openxmlformats.org/officeDocument/2006/relationships/image" Target="../media/image61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13" Type="http://schemas.openxmlformats.org/officeDocument/2006/relationships/oleObject" Target="../embeddings/oleObject162.bin"/><Relationship Id="rId18" Type="http://schemas.openxmlformats.org/officeDocument/2006/relationships/image" Target="../media/image84.emf"/><Relationship Id="rId3" Type="http://schemas.openxmlformats.org/officeDocument/2006/relationships/oleObject" Target="../embeddings/oleObject157.bin"/><Relationship Id="rId7" Type="http://schemas.openxmlformats.org/officeDocument/2006/relationships/oleObject" Target="../embeddings/oleObject159.bin"/><Relationship Id="rId12" Type="http://schemas.openxmlformats.org/officeDocument/2006/relationships/image" Target="../media/image63.emf"/><Relationship Id="rId17" Type="http://schemas.openxmlformats.org/officeDocument/2006/relationships/oleObject" Target="../embeddings/oleObject1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emf"/><Relationship Id="rId20" Type="http://schemas.openxmlformats.org/officeDocument/2006/relationships/image" Target="../media/image85.emf"/><Relationship Id="rId1" Type="http://schemas.openxmlformats.org/officeDocument/2006/relationships/vmlDrawing" Target="../drawings/vmlDrawing29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161.bin"/><Relationship Id="rId5" Type="http://schemas.openxmlformats.org/officeDocument/2006/relationships/oleObject" Target="../embeddings/oleObject158.bin"/><Relationship Id="rId15" Type="http://schemas.openxmlformats.org/officeDocument/2006/relationships/oleObject" Target="../embeddings/oleObject163.bin"/><Relationship Id="rId10" Type="http://schemas.openxmlformats.org/officeDocument/2006/relationships/image" Target="../media/image62.emf"/><Relationship Id="rId19" Type="http://schemas.openxmlformats.org/officeDocument/2006/relationships/oleObject" Target="../embeddings/oleObject165.bin"/><Relationship Id="rId4" Type="http://schemas.openxmlformats.org/officeDocument/2006/relationships/image" Target="../media/image82.emf"/><Relationship Id="rId9" Type="http://schemas.openxmlformats.org/officeDocument/2006/relationships/oleObject" Target="../embeddings/oleObject160.bin"/><Relationship Id="rId14" Type="http://schemas.openxmlformats.org/officeDocument/2006/relationships/image" Target="../media/image81.e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emf"/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66.bin"/><Relationship Id="rId21" Type="http://schemas.openxmlformats.org/officeDocument/2006/relationships/oleObject" Target="../embeddings/oleObject175.bin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20" Type="http://schemas.openxmlformats.org/officeDocument/2006/relationships/image" Target="../media/image89.e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70.bin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10" Type="http://schemas.openxmlformats.org/officeDocument/2006/relationships/image" Target="../media/image88.emf"/><Relationship Id="rId19" Type="http://schemas.openxmlformats.org/officeDocument/2006/relationships/oleObject" Target="../embeddings/oleObject174.bin"/><Relationship Id="rId4" Type="http://schemas.openxmlformats.org/officeDocument/2006/relationships/image" Target="../media/image86.e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61.emf"/><Relationship Id="rId22" Type="http://schemas.openxmlformats.org/officeDocument/2006/relationships/image" Target="../media/image90.e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emf"/><Relationship Id="rId13" Type="http://schemas.openxmlformats.org/officeDocument/2006/relationships/oleObject" Target="../embeddings/oleObject181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176.bin"/><Relationship Id="rId7" Type="http://schemas.openxmlformats.org/officeDocument/2006/relationships/oleObject" Target="../embeddings/oleObject178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1" Type="http://schemas.openxmlformats.org/officeDocument/2006/relationships/vmlDrawing" Target="../drawings/vmlDrawing31.vml"/><Relationship Id="rId6" Type="http://schemas.openxmlformats.org/officeDocument/2006/relationships/image" Target="../media/image65.emf"/><Relationship Id="rId11" Type="http://schemas.openxmlformats.org/officeDocument/2006/relationships/oleObject" Target="../embeddings/oleObject180.bin"/><Relationship Id="rId5" Type="http://schemas.openxmlformats.org/officeDocument/2006/relationships/oleObject" Target="../embeddings/oleObject177.bin"/><Relationship Id="rId15" Type="http://schemas.openxmlformats.org/officeDocument/2006/relationships/oleObject" Target="../embeddings/oleObject182.bin"/><Relationship Id="rId10" Type="http://schemas.openxmlformats.org/officeDocument/2006/relationships/image" Target="../media/image67.emf"/><Relationship Id="rId4" Type="http://schemas.openxmlformats.org/officeDocument/2006/relationships/image" Target="../media/image91.emf"/><Relationship Id="rId9" Type="http://schemas.openxmlformats.org/officeDocument/2006/relationships/oleObject" Target="../embeddings/oleObject179.bin"/><Relationship Id="rId14" Type="http://schemas.openxmlformats.org/officeDocument/2006/relationships/image" Target="../media/image61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emf"/><Relationship Id="rId13" Type="http://schemas.openxmlformats.org/officeDocument/2006/relationships/oleObject" Target="../embeddings/oleObject189.bin"/><Relationship Id="rId18" Type="http://schemas.openxmlformats.org/officeDocument/2006/relationships/image" Target="../media/image62.emf"/><Relationship Id="rId3" Type="http://schemas.openxmlformats.org/officeDocument/2006/relationships/oleObject" Target="../embeddings/oleObject184.bin"/><Relationship Id="rId7" Type="http://schemas.openxmlformats.org/officeDocument/2006/relationships/oleObject" Target="../embeddings/oleObject186.bin"/><Relationship Id="rId12" Type="http://schemas.openxmlformats.org/officeDocument/2006/relationships/image" Target="../media/image60.emf"/><Relationship Id="rId17" Type="http://schemas.openxmlformats.org/officeDocument/2006/relationships/oleObject" Target="../embeddings/oleObject19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e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94.emf"/><Relationship Id="rId11" Type="http://schemas.openxmlformats.org/officeDocument/2006/relationships/oleObject" Target="../embeddings/oleObject188.bin"/><Relationship Id="rId5" Type="http://schemas.openxmlformats.org/officeDocument/2006/relationships/oleObject" Target="../embeddings/oleObject185.bin"/><Relationship Id="rId15" Type="http://schemas.openxmlformats.org/officeDocument/2006/relationships/oleObject" Target="../embeddings/oleObject190.bin"/><Relationship Id="rId10" Type="http://schemas.openxmlformats.org/officeDocument/2006/relationships/image" Target="../media/image96.emf"/><Relationship Id="rId4" Type="http://schemas.openxmlformats.org/officeDocument/2006/relationships/image" Target="../media/image93.emf"/><Relationship Id="rId9" Type="http://schemas.openxmlformats.org/officeDocument/2006/relationships/oleObject" Target="../embeddings/oleObject187.bin"/><Relationship Id="rId14" Type="http://schemas.openxmlformats.org/officeDocument/2006/relationships/image" Target="../media/image61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emf"/><Relationship Id="rId13" Type="http://schemas.openxmlformats.org/officeDocument/2006/relationships/oleObject" Target="../embeddings/oleObject198.bin"/><Relationship Id="rId18" Type="http://schemas.openxmlformats.org/officeDocument/2006/relationships/oleObject" Target="../embeddings/oleObject203.bin"/><Relationship Id="rId3" Type="http://schemas.openxmlformats.org/officeDocument/2006/relationships/oleObject" Target="../embeddings/oleObject192.bin"/><Relationship Id="rId21" Type="http://schemas.openxmlformats.org/officeDocument/2006/relationships/oleObject" Target="../embeddings/oleObject206.bin"/><Relationship Id="rId7" Type="http://schemas.openxmlformats.org/officeDocument/2006/relationships/oleObject" Target="../embeddings/oleObject194.bin"/><Relationship Id="rId12" Type="http://schemas.openxmlformats.org/officeDocument/2006/relationships/image" Target="../media/image99.emf"/><Relationship Id="rId17" Type="http://schemas.openxmlformats.org/officeDocument/2006/relationships/oleObject" Target="../embeddings/oleObject202.bin"/><Relationship Id="rId25" Type="http://schemas.openxmlformats.org/officeDocument/2006/relationships/image" Target="../media/image10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1.bin"/><Relationship Id="rId20" Type="http://schemas.openxmlformats.org/officeDocument/2006/relationships/oleObject" Target="../embeddings/oleObject205.bin"/><Relationship Id="rId1" Type="http://schemas.openxmlformats.org/officeDocument/2006/relationships/vmlDrawing" Target="../drawings/vmlDrawing33.vml"/><Relationship Id="rId6" Type="http://schemas.openxmlformats.org/officeDocument/2006/relationships/image" Target="../media/image97.emf"/><Relationship Id="rId11" Type="http://schemas.openxmlformats.org/officeDocument/2006/relationships/oleObject" Target="../embeddings/oleObject197.bin"/><Relationship Id="rId24" Type="http://schemas.openxmlformats.org/officeDocument/2006/relationships/oleObject" Target="../embeddings/oleObject208.bin"/><Relationship Id="rId5" Type="http://schemas.openxmlformats.org/officeDocument/2006/relationships/oleObject" Target="../embeddings/oleObject193.bin"/><Relationship Id="rId15" Type="http://schemas.openxmlformats.org/officeDocument/2006/relationships/oleObject" Target="../embeddings/oleObject200.bin"/><Relationship Id="rId23" Type="http://schemas.openxmlformats.org/officeDocument/2006/relationships/image" Target="../media/image100.emf"/><Relationship Id="rId10" Type="http://schemas.openxmlformats.org/officeDocument/2006/relationships/oleObject" Target="../embeddings/oleObject196.bin"/><Relationship Id="rId19" Type="http://schemas.openxmlformats.org/officeDocument/2006/relationships/oleObject" Target="../embeddings/oleObject204.bin"/><Relationship Id="rId4" Type="http://schemas.openxmlformats.org/officeDocument/2006/relationships/image" Target="../media/image59.emf"/><Relationship Id="rId9" Type="http://schemas.openxmlformats.org/officeDocument/2006/relationships/oleObject" Target="../embeddings/oleObject195.bin"/><Relationship Id="rId14" Type="http://schemas.openxmlformats.org/officeDocument/2006/relationships/oleObject" Target="../embeddings/oleObject199.bin"/><Relationship Id="rId22" Type="http://schemas.openxmlformats.org/officeDocument/2006/relationships/oleObject" Target="../embeddings/oleObject207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3" Type="http://schemas.openxmlformats.org/officeDocument/2006/relationships/oleObject" Target="../embeddings/oleObject209.bin"/><Relationship Id="rId7" Type="http://schemas.openxmlformats.org/officeDocument/2006/relationships/oleObject" Target="../embeddings/oleObject211.bin"/><Relationship Id="rId12" Type="http://schemas.openxmlformats.org/officeDocument/2006/relationships/image" Target="../media/image10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103.emf"/><Relationship Id="rId11" Type="http://schemas.openxmlformats.org/officeDocument/2006/relationships/oleObject" Target="../embeddings/oleObject213.bin"/><Relationship Id="rId5" Type="http://schemas.openxmlformats.org/officeDocument/2006/relationships/oleObject" Target="../embeddings/oleObject210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212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08.emf"/><Relationship Id="rId5" Type="http://schemas.openxmlformats.org/officeDocument/2006/relationships/oleObject" Target="../embeddings/oleObject215.bin"/><Relationship Id="rId4" Type="http://schemas.openxmlformats.org/officeDocument/2006/relationships/image" Target="../media/image10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emf"/><Relationship Id="rId13" Type="http://schemas.openxmlformats.org/officeDocument/2006/relationships/oleObject" Target="../embeddings/oleObject221.bin"/><Relationship Id="rId3" Type="http://schemas.openxmlformats.org/officeDocument/2006/relationships/oleObject" Target="../embeddings/oleObject216.bin"/><Relationship Id="rId7" Type="http://schemas.openxmlformats.org/officeDocument/2006/relationships/oleObject" Target="../embeddings/oleObject218.bin"/><Relationship Id="rId12" Type="http://schemas.openxmlformats.org/officeDocument/2006/relationships/image" Target="../media/image6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emf"/><Relationship Id="rId1" Type="http://schemas.openxmlformats.org/officeDocument/2006/relationships/vmlDrawing" Target="../drawings/vmlDrawing36.vml"/><Relationship Id="rId6" Type="http://schemas.openxmlformats.org/officeDocument/2006/relationships/image" Target="../media/image110.emf"/><Relationship Id="rId11" Type="http://schemas.openxmlformats.org/officeDocument/2006/relationships/oleObject" Target="../embeddings/oleObject220.bin"/><Relationship Id="rId5" Type="http://schemas.openxmlformats.org/officeDocument/2006/relationships/oleObject" Target="../embeddings/oleObject217.bin"/><Relationship Id="rId15" Type="http://schemas.openxmlformats.org/officeDocument/2006/relationships/oleObject" Target="../embeddings/oleObject222.bin"/><Relationship Id="rId10" Type="http://schemas.openxmlformats.org/officeDocument/2006/relationships/image" Target="../media/image61.emf"/><Relationship Id="rId4" Type="http://schemas.openxmlformats.org/officeDocument/2006/relationships/image" Target="../media/image109.emf"/><Relationship Id="rId9" Type="http://schemas.openxmlformats.org/officeDocument/2006/relationships/oleObject" Target="../embeddings/oleObject219.bin"/><Relationship Id="rId14" Type="http://schemas.openxmlformats.org/officeDocument/2006/relationships/image" Target="../media/image63.e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emf"/><Relationship Id="rId13" Type="http://schemas.openxmlformats.org/officeDocument/2006/relationships/oleObject" Target="../embeddings/oleObject228.bin"/><Relationship Id="rId3" Type="http://schemas.openxmlformats.org/officeDocument/2006/relationships/oleObject" Target="../embeddings/oleObject223.bin"/><Relationship Id="rId7" Type="http://schemas.openxmlformats.org/officeDocument/2006/relationships/oleObject" Target="../embeddings/oleObject225.bin"/><Relationship Id="rId12" Type="http://schemas.openxmlformats.org/officeDocument/2006/relationships/image" Target="../media/image6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110.emf"/><Relationship Id="rId11" Type="http://schemas.openxmlformats.org/officeDocument/2006/relationships/oleObject" Target="../embeddings/oleObject227.bin"/><Relationship Id="rId5" Type="http://schemas.openxmlformats.org/officeDocument/2006/relationships/oleObject" Target="../embeddings/oleObject224.bin"/><Relationship Id="rId10" Type="http://schemas.openxmlformats.org/officeDocument/2006/relationships/image" Target="../media/image61.emf"/><Relationship Id="rId4" Type="http://schemas.openxmlformats.org/officeDocument/2006/relationships/image" Target="../media/image109.emf"/><Relationship Id="rId9" Type="http://schemas.openxmlformats.org/officeDocument/2006/relationships/oleObject" Target="../embeddings/oleObject226.bin"/><Relationship Id="rId14" Type="http://schemas.openxmlformats.org/officeDocument/2006/relationships/image" Target="../media/image63.e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emf"/><Relationship Id="rId13" Type="http://schemas.openxmlformats.org/officeDocument/2006/relationships/oleObject" Target="../embeddings/oleObject234.bin"/><Relationship Id="rId3" Type="http://schemas.openxmlformats.org/officeDocument/2006/relationships/oleObject" Target="../embeddings/oleObject229.bin"/><Relationship Id="rId7" Type="http://schemas.openxmlformats.org/officeDocument/2006/relationships/oleObject" Target="../embeddings/oleObject231.bin"/><Relationship Id="rId12" Type="http://schemas.openxmlformats.org/officeDocument/2006/relationships/image" Target="../media/image6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emf"/><Relationship Id="rId1" Type="http://schemas.openxmlformats.org/officeDocument/2006/relationships/vmlDrawing" Target="../drawings/vmlDrawing38.vml"/><Relationship Id="rId6" Type="http://schemas.openxmlformats.org/officeDocument/2006/relationships/image" Target="../media/image110.emf"/><Relationship Id="rId11" Type="http://schemas.openxmlformats.org/officeDocument/2006/relationships/oleObject" Target="../embeddings/oleObject233.bin"/><Relationship Id="rId5" Type="http://schemas.openxmlformats.org/officeDocument/2006/relationships/oleObject" Target="../embeddings/oleObject230.bin"/><Relationship Id="rId15" Type="http://schemas.openxmlformats.org/officeDocument/2006/relationships/oleObject" Target="../embeddings/oleObject235.bin"/><Relationship Id="rId10" Type="http://schemas.openxmlformats.org/officeDocument/2006/relationships/image" Target="../media/image61.emf"/><Relationship Id="rId4" Type="http://schemas.openxmlformats.org/officeDocument/2006/relationships/image" Target="../media/image112.emf"/><Relationship Id="rId9" Type="http://schemas.openxmlformats.org/officeDocument/2006/relationships/oleObject" Target="../embeddings/oleObject232.bin"/><Relationship Id="rId14" Type="http://schemas.openxmlformats.org/officeDocument/2006/relationships/image" Target="../media/image63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114.emf"/><Relationship Id="rId5" Type="http://schemas.openxmlformats.org/officeDocument/2006/relationships/oleObject" Target="../embeddings/oleObject237.bin"/><Relationship Id="rId4" Type="http://schemas.openxmlformats.org/officeDocument/2006/relationships/image" Target="../media/image1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3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e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emf"/><Relationship Id="rId11" Type="http://schemas.openxmlformats.org/officeDocument/2006/relationships/image" Target="../media/image16.emf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6.emf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More 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29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0" name="Equation" r:id="rId5" imgW="17551400" imgH="4102100" progId="Equation.3">
                  <p:embed/>
                </p:oleObj>
              </mc:Choice>
              <mc:Fallback>
                <p:oleObj name="Equation" r:id="rId5" imgW="175514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1" name="Equation" r:id="rId7" imgW="12001500" imgH="3505200" progId="Equation.3">
                  <p:embed/>
                </p:oleObj>
              </mc:Choice>
              <mc:Fallback>
                <p:oleObj name="Equation" r:id="rId7" imgW="120015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2" name="Equation" r:id="rId9" imgW="28092400" imgH="4686300" progId="Equation.3">
                  <p:embed/>
                </p:oleObj>
              </mc:Choice>
              <mc:Fallback>
                <p:oleObj name="Equation" r:id="rId9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3" name="Equation" r:id="rId10" imgW="7023100" imgH="3797300" progId="Equation.3">
                  <p:embed/>
                </p:oleObj>
              </mc:Choice>
              <mc:Fallback>
                <p:oleObj name="Equation" r:id="rId10" imgW="7023100" imgH="3797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</a:rPr>
              <a:t>cn+n </a:t>
            </a:r>
            <a:r>
              <a:rPr lang="en-US" altLang="en-US" sz="2800" i="1">
                <a:solidFill>
                  <a:srgbClr val="FF0000"/>
                </a:solidFill>
                <a:cs typeface="Arial" panose="020B0604020202020204" pitchFamily="34" charset="0"/>
              </a:rPr>
              <a:t>≤ cn</a:t>
            </a:r>
            <a:r>
              <a:rPr lang="en-US" altLang="en-US" sz="280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5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6" name="Equation" r:id="rId5" imgW="30721300" imgH="4686300" progId="Equation.3">
                  <p:embed/>
                </p:oleObj>
              </mc:Choice>
              <mc:Fallback>
                <p:oleObj name="Equation" r:id="rId5" imgW="30721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7" name="Equation" r:id="rId7" imgW="28092400" imgH="4686300" progId="Equation.3">
                  <p:embed/>
                </p:oleObj>
              </mc:Choice>
              <mc:Fallback>
                <p:oleObj name="Equation" r:id="rId7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8" name="Equation" r:id="rId8" imgW="33934400" imgH="4978400" progId="Equation.3">
                  <p:embed/>
                </p:oleObj>
              </mc:Choice>
              <mc:Fallback>
                <p:oleObj name="Equation" r:id="rId8" imgW="33934400" imgH="4978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9" name="Equation" r:id="rId10" imgW="27203400" imgH="4978400" progId="Equation.3">
                  <p:embed/>
                </p:oleObj>
              </mc:Choice>
              <mc:Fallback>
                <p:oleObj name="Equation" r:id="rId10" imgW="27203400" imgH="4978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" name="Equation" r:id="rId12" imgW="15798800" imgH="4978400" progId="Equation.3">
                  <p:embed/>
                </p:oleObj>
              </mc:Choice>
              <mc:Fallback>
                <p:oleObj name="Equation" r:id="rId12" imgW="15798800" imgH="4978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A19A571-566C-C247-8C19-7E87E02F0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AFE9A93-DC89-4147-8A86-0E4D64304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928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Guesses?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We can do a variable change:  let </a:t>
            </a:r>
            <a:r>
              <a:rPr lang="en-US" sz="2800" i="1" dirty="0"/>
              <a:t>m = </a:t>
            </a:r>
            <a:r>
              <a:rPr lang="en-US" sz="2800" dirty="0"/>
              <a:t>log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n </a:t>
            </a:r>
            <a:br>
              <a:rPr lang="en-US" sz="2800" i="1" dirty="0"/>
            </a:br>
            <a:r>
              <a:rPr lang="en-US" sz="2800" dirty="0"/>
              <a:t>(or </a:t>
            </a:r>
            <a:r>
              <a:rPr lang="en-US" sz="2800" i="1" dirty="0"/>
              <a:t>n = 2</a:t>
            </a:r>
            <a:r>
              <a:rPr lang="en-US" sz="2800" i="1" baseline="30000" dirty="0"/>
              <a:t>m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Now, let </a:t>
            </a:r>
            <a:r>
              <a:rPr lang="en-US" sz="2800" i="1" dirty="0"/>
              <a:t>S</a:t>
            </a:r>
            <a:r>
              <a:rPr lang="en-US" sz="2800" dirty="0"/>
              <a:t>(m)=T(2</a:t>
            </a:r>
            <a:r>
              <a:rPr lang="en-US" sz="2800" baseline="30000" dirty="0"/>
              <a:t>m</a:t>
            </a:r>
            <a:r>
              <a:rPr lang="en-US" sz="2800" dirty="0"/>
              <a:t>)</a:t>
            </a:r>
          </a:p>
        </p:txBody>
      </p:sp>
      <p:graphicFrame>
        <p:nvGraphicFramePr>
          <p:cNvPr id="76803" name="Object 5">
            <a:extLst>
              <a:ext uri="{FF2B5EF4-FFF2-40B4-BE49-F238E27FC236}">
                <a16:creationId xmlns:a16="http://schemas.microsoft.com/office/drawing/2014/main" id="{E72D61D5-AEF6-F346-8834-2A3EA470CD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990600"/>
          <a:ext cx="3200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5" name="Equation" r:id="rId3" imgW="31889700" imgH="5562600" progId="Equation.3">
                  <p:embed/>
                </p:oleObj>
              </mc:Choice>
              <mc:Fallback>
                <p:oleObj name="Equation" r:id="rId3" imgW="318897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90600"/>
                        <a:ext cx="3200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22A310D3-0AC5-7D42-B63C-4D4FF589DD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352800"/>
          <a:ext cx="32004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" name="Equation" r:id="rId5" imgW="31305500" imgH="5270500" progId="Equation.3">
                  <p:embed/>
                </p:oleObj>
              </mc:Choice>
              <mc:Fallback>
                <p:oleObj name="Equation" r:id="rId5" imgW="31305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32004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>
            <a:extLst>
              <a:ext uri="{FF2B5EF4-FFF2-40B4-BE49-F238E27FC236}">
                <a16:creationId xmlns:a16="http://schemas.microsoft.com/office/drawing/2014/main" id="{57E1B9EC-78AB-1342-9546-98721857B4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05400"/>
          <a:ext cx="31115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7" name="Equation" r:id="rId7" imgW="30429200" imgH="4686300" progId="Equation.3">
                  <p:embed/>
                </p:oleObj>
              </mc:Choice>
              <mc:Fallback>
                <p:oleObj name="Equation" r:id="rId7" imgW="3042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31115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5A77C764-E419-A54E-9FF7-85455CADD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2286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D7E058B-9DB3-5A47-852F-0E78539AB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Guess?</a:t>
            </a:r>
          </a:p>
        </p:txBody>
      </p:sp>
      <p:graphicFrame>
        <p:nvGraphicFramePr>
          <p:cNvPr id="77827" name="Object 4">
            <a:extLst>
              <a:ext uri="{FF2B5EF4-FFF2-40B4-BE49-F238E27FC236}">
                <a16:creationId xmlns:a16="http://schemas.microsoft.com/office/drawing/2014/main" id="{AD8A8BE7-59C1-4741-978D-A528A59FE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5" y="1046163"/>
          <a:ext cx="30527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64" name="Equation" r:id="rId3" imgW="1295400" imgH="203200" progId="Equation.3">
                  <p:embed/>
                </p:oleObj>
              </mc:Choice>
              <mc:Fallback>
                <p:oleObj name="Equation" r:id="rId3" imgW="12954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1046163"/>
                        <a:ext cx="305276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>
            <a:extLst>
              <a:ext uri="{FF2B5EF4-FFF2-40B4-BE49-F238E27FC236}">
                <a16:creationId xmlns:a16="http://schemas.microsoft.com/office/drawing/2014/main" id="{414CBA72-BCDF-3A4E-86D3-2A3FD3069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1828800"/>
          <a:ext cx="2190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65" name="Equation" r:id="rId5" imgW="27203400" imgH="4686300" progId="Equation.3">
                  <p:embed/>
                </p:oleObj>
              </mc:Choice>
              <mc:Fallback>
                <p:oleObj name="Equation" r:id="rId5" imgW="27203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28800"/>
                        <a:ext cx="2190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>
            <a:extLst>
              <a:ext uri="{FF2B5EF4-FFF2-40B4-BE49-F238E27FC236}">
                <a16:creationId xmlns:a16="http://schemas.microsoft.com/office/drawing/2014/main" id="{C9899CBA-CE10-2941-B48B-5A9AB9C88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38400"/>
          <a:ext cx="48768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66" name="Equation" r:id="rId7" imgW="49149000" imgH="5270500" progId="Equation.3">
                  <p:embed/>
                </p:oleObj>
              </mc:Choice>
              <mc:Fallback>
                <p:oleObj name="Equation" r:id="rId7" imgW="491490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48768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>
            <a:extLst>
              <a:ext uri="{FF2B5EF4-FFF2-40B4-BE49-F238E27FC236}">
                <a16:creationId xmlns:a16="http://schemas.microsoft.com/office/drawing/2014/main" id="{26AA78FA-2545-EE42-BD43-0BE91C6E60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908425"/>
          <a:ext cx="38100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67" name="Equation" r:id="rId9" imgW="34810700" imgH="4686300" progId="Equation.3">
                  <p:embed/>
                </p:oleObj>
              </mc:Choice>
              <mc:Fallback>
                <p:oleObj name="Equation" r:id="rId9" imgW="348107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08425"/>
                        <a:ext cx="38100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Text Box 8">
            <a:extLst>
              <a:ext uri="{FF2B5EF4-FFF2-40B4-BE49-F238E27FC236}">
                <a16:creationId xmlns:a16="http://schemas.microsoft.com/office/drawing/2014/main" id="{F5DE4F7F-F308-404F-9095-7EE1A8450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184525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substituting m=log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003E14E-4958-CA4F-B534-6AE494A2A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>
              <a:defRPr/>
            </a:pPr>
            <a:r>
              <a:rPr lang="en-US"/>
              <a:t>Recursion Tree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23E370D-0037-844E-8385-CD1A97C56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33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Guessing the answer can be difficult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The recursion tree approach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Draw out the cost of the tree at each level of recursion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Sum up the cost of the levels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Find the cost of each level with respect to the depth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the depth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(or bound) the number of leaves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Verify your answer using the substitution method</a:t>
            </a:r>
          </a:p>
        </p:txBody>
      </p:sp>
      <p:graphicFrame>
        <p:nvGraphicFramePr>
          <p:cNvPr id="78851" name="Object 4">
            <a:extLst>
              <a:ext uri="{FF2B5EF4-FFF2-40B4-BE49-F238E27FC236}">
                <a16:creationId xmlns:a16="http://schemas.microsoft.com/office/drawing/2014/main" id="{162C5DF6-C2F0-364B-BE22-96DAA75D8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981200"/>
          <a:ext cx="2514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9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25146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5">
            <a:extLst>
              <a:ext uri="{FF2B5EF4-FFF2-40B4-BE49-F238E27FC236}">
                <a16:creationId xmlns:a16="http://schemas.microsoft.com/office/drawing/2014/main" id="{33362A02-3D03-AA49-B51A-654B02AD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1988" y="2514600"/>
          <a:ext cx="42402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0" name="Equation" r:id="rId5" imgW="44475400" imgH="4686300" progId="Equation.3">
                  <p:embed/>
                </p:oleObj>
              </mc:Choice>
              <mc:Fallback>
                <p:oleObj name="Equation" r:id="rId5" imgW="44475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514600"/>
                        <a:ext cx="424021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Rectangle 12">
            <a:extLst>
              <a:ext uri="{FF2B5EF4-FFF2-40B4-BE49-F238E27FC236}">
                <a16:creationId xmlns:a16="http://schemas.microsoft.com/office/drawing/2014/main" id="{2B8AD2BE-D4C4-D745-8B0C-5F9C7E380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9874" name="Object 4">
            <a:extLst>
              <a:ext uri="{FF2B5EF4-FFF2-40B4-BE49-F238E27FC236}">
                <a16:creationId xmlns:a16="http://schemas.microsoft.com/office/drawing/2014/main" id="{3278F7EB-9651-3A4F-89F8-686EBB340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7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5">
            <a:extLst>
              <a:ext uri="{FF2B5EF4-FFF2-40B4-BE49-F238E27FC236}">
                <a16:creationId xmlns:a16="http://schemas.microsoft.com/office/drawing/2014/main" id="{D7ACCD42-4158-6E4E-B48C-B3791C791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7809DDFE-824A-FA40-A006-E88E1AFA0C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F7D3B5D3-9110-E443-B3D2-62733DDF02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8EBC513C-5C51-7C42-9C65-7B621DFF9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DF19C64B-92E3-D248-B56A-E0B355DD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67961CDF-929D-384F-A771-03E90BAB3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26E44C03-6BBD-ED4C-9B71-14ED3DB8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902" name="Text Box 14">
            <a:extLst>
              <a:ext uri="{FF2B5EF4-FFF2-40B4-BE49-F238E27FC236}">
                <a16:creationId xmlns:a16="http://schemas.microsoft.com/office/drawing/2014/main" id="{FBA2E828-953B-CA47-88E9-A67C71B9C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903" name="Text Box 15">
            <a:extLst>
              <a:ext uri="{FF2B5EF4-FFF2-40B4-BE49-F238E27FC236}">
                <a16:creationId xmlns:a16="http://schemas.microsoft.com/office/drawing/2014/main" id="{53C69CCB-9D64-634E-96F5-3AC40792E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2" grpId="0"/>
      <p:bldP spid="3790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3" name="Rectangle 33">
            <a:extLst>
              <a:ext uri="{FF2B5EF4-FFF2-40B4-BE49-F238E27FC236}">
                <a16:creationId xmlns:a16="http://schemas.microsoft.com/office/drawing/2014/main" id="{81563BC2-2598-DB49-AC8D-E0C7F4701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898" name="Object 2">
            <a:extLst>
              <a:ext uri="{FF2B5EF4-FFF2-40B4-BE49-F238E27FC236}">
                <a16:creationId xmlns:a16="http://schemas.microsoft.com/office/drawing/2014/main" id="{5954731B-ED95-6048-A100-6DC33B491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56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>
            <a:extLst>
              <a:ext uri="{FF2B5EF4-FFF2-40B4-BE49-F238E27FC236}">
                <a16:creationId xmlns:a16="http://schemas.microsoft.com/office/drawing/2014/main" id="{620DA7BB-BCA4-A646-9617-D7142A12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5A75F504-40D2-AE4F-82F3-7554E1A67A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B13C35B8-2097-9C4D-BF7A-33E7D1E523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6B3738F8-9B65-E24F-AA37-864900D74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5C629027-3C65-1243-8511-896C8E4A2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9C8BD34-9D92-7740-83BA-FC7E57059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0905" name="Object 9">
            <a:extLst>
              <a:ext uri="{FF2B5EF4-FFF2-40B4-BE49-F238E27FC236}">
                <a16:creationId xmlns:a16="http://schemas.microsoft.com/office/drawing/2014/main" id="{CA2CB570-CC90-1B48-B4CE-C08C43F92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57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>
            <a:extLst>
              <a:ext uri="{FF2B5EF4-FFF2-40B4-BE49-F238E27FC236}">
                <a16:creationId xmlns:a16="http://schemas.microsoft.com/office/drawing/2014/main" id="{D38FA1AB-810A-DE40-8AA9-984AB05BA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58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0CD9B3A7-0BA1-244D-94E5-E3EA6B493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59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63212692-2390-354E-9568-35ECC79473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0" name="Equation" r:id="rId9" imgW="10236200" imgH="9944100" progId="Equation.3">
                  <p:embed/>
                </p:oleObj>
              </mc:Choice>
              <mc:Fallback>
                <p:oleObj name="Equation" r:id="rId9" imgW="10236200" imgH="9944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FB9A9908-500A-D042-81B3-ACC81341F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1" name="Equation" r:id="rId11" imgW="10236200" imgH="9944100" progId="Equation.3">
                  <p:embed/>
                </p:oleObj>
              </mc:Choice>
              <mc:Fallback>
                <p:oleObj name="Equation" r:id="rId11" imgW="10236200" imgH="9944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DB50B3BC-13D5-8441-A42B-95821B47C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2" name="Equation" r:id="rId12" imgW="10236200" imgH="9944100" progId="Equation.3">
                  <p:embed/>
                </p:oleObj>
              </mc:Choice>
              <mc:Fallback>
                <p:oleObj name="Equation" r:id="rId12" imgW="10236200" imgH="9944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5" name="Line 15">
            <a:extLst>
              <a:ext uri="{FF2B5EF4-FFF2-40B4-BE49-F238E27FC236}">
                <a16:creationId xmlns:a16="http://schemas.microsoft.com/office/drawing/2014/main" id="{E88C3655-3A6F-F845-9298-519C18CCD9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633FF648-D47C-3E4B-9012-F9E20514B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369A8491-A808-0444-AB60-126129C8F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14" name="Object 19">
            <a:extLst>
              <a:ext uri="{FF2B5EF4-FFF2-40B4-BE49-F238E27FC236}">
                <a16:creationId xmlns:a16="http://schemas.microsoft.com/office/drawing/2014/main" id="{1C53B5A6-35EA-124A-A438-B57166697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3" name="Equation" r:id="rId13" imgW="10236200" imgH="9944100" progId="Equation.3">
                  <p:embed/>
                </p:oleObj>
              </mc:Choice>
              <mc:Fallback>
                <p:oleObj name="Equation" r:id="rId13" imgW="10236200" imgH="99441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20">
            <a:extLst>
              <a:ext uri="{FF2B5EF4-FFF2-40B4-BE49-F238E27FC236}">
                <a16:creationId xmlns:a16="http://schemas.microsoft.com/office/drawing/2014/main" id="{8C65A5C8-0C87-A141-BD6C-E9CBED73A6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4" name="Equation" r:id="rId14" imgW="10236200" imgH="9944100" progId="Equation.3">
                  <p:embed/>
                </p:oleObj>
              </mc:Choice>
              <mc:Fallback>
                <p:oleObj name="Equation" r:id="rId14" imgW="10236200" imgH="9944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1">
            <a:extLst>
              <a:ext uri="{FF2B5EF4-FFF2-40B4-BE49-F238E27FC236}">
                <a16:creationId xmlns:a16="http://schemas.microsoft.com/office/drawing/2014/main" id="{F63F48ED-E276-B748-978A-EEE67EBD0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5" name="Equation" r:id="rId15" imgW="10236200" imgH="9944100" progId="Equation.3">
                  <p:embed/>
                </p:oleObj>
              </mc:Choice>
              <mc:Fallback>
                <p:oleObj name="Equation" r:id="rId15" imgW="10236200" imgH="9944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Line 22">
            <a:extLst>
              <a:ext uri="{FF2B5EF4-FFF2-40B4-BE49-F238E27FC236}">
                <a16:creationId xmlns:a16="http://schemas.microsoft.com/office/drawing/2014/main" id="{378F1DB1-88DA-0F41-826F-364FC190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413186CD-770A-8A4F-806A-C676D09DA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21930157-8331-7D49-AAD0-64936E44E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20" name="Object 25">
            <a:extLst>
              <a:ext uri="{FF2B5EF4-FFF2-40B4-BE49-F238E27FC236}">
                <a16:creationId xmlns:a16="http://schemas.microsoft.com/office/drawing/2014/main" id="{B9FBF775-2FC8-B942-8F73-4FAC30F02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6" name="Equation" r:id="rId16" imgW="10236200" imgH="9944100" progId="Equation.3">
                  <p:embed/>
                </p:oleObj>
              </mc:Choice>
              <mc:Fallback>
                <p:oleObj name="Equation" r:id="rId16" imgW="10236200" imgH="99441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1" name="Object 26">
            <a:extLst>
              <a:ext uri="{FF2B5EF4-FFF2-40B4-BE49-F238E27FC236}">
                <a16:creationId xmlns:a16="http://schemas.microsoft.com/office/drawing/2014/main" id="{FF9518EC-6224-C843-B181-17FB4B476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7" name="Equation" r:id="rId17" imgW="10236200" imgH="9944100" progId="Equation.3">
                  <p:embed/>
                </p:oleObj>
              </mc:Choice>
              <mc:Fallback>
                <p:oleObj name="Equation" r:id="rId17" imgW="10236200" imgH="99441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2" name="Object 27">
            <a:extLst>
              <a:ext uri="{FF2B5EF4-FFF2-40B4-BE49-F238E27FC236}">
                <a16:creationId xmlns:a16="http://schemas.microsoft.com/office/drawing/2014/main" id="{A5CAD95B-46C0-7A49-9593-7791307E17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368" name="Equation" r:id="rId18" imgW="10236200" imgH="9944100" progId="Equation.3">
                  <p:embed/>
                </p:oleObj>
              </mc:Choice>
              <mc:Fallback>
                <p:oleObj name="Equation" r:id="rId18" imgW="10236200" imgH="99441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8" name="Line 28">
            <a:extLst>
              <a:ext uri="{FF2B5EF4-FFF2-40B4-BE49-F238E27FC236}">
                <a16:creationId xmlns:a16="http://schemas.microsoft.com/office/drawing/2014/main" id="{054425E7-F462-CB4F-A857-77F8A3B45E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9" name="Line 29">
            <a:extLst>
              <a:ext uri="{FF2B5EF4-FFF2-40B4-BE49-F238E27FC236}">
                <a16:creationId xmlns:a16="http://schemas.microsoft.com/office/drawing/2014/main" id="{9C7AAF5A-4F5F-304C-A33A-BCD7C08C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0" name="Line 30">
            <a:extLst>
              <a:ext uri="{FF2B5EF4-FFF2-40B4-BE49-F238E27FC236}">
                <a16:creationId xmlns:a16="http://schemas.microsoft.com/office/drawing/2014/main" id="{A1150620-401C-D74B-B538-F170595D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Text Box 32">
            <a:extLst>
              <a:ext uri="{FF2B5EF4-FFF2-40B4-BE49-F238E27FC236}">
                <a16:creationId xmlns:a16="http://schemas.microsoft.com/office/drawing/2014/main" id="{FEFE2740-E92D-3143-A028-B9E3095A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51" name="Rectangle 67">
            <a:extLst>
              <a:ext uri="{FF2B5EF4-FFF2-40B4-BE49-F238E27FC236}">
                <a16:creationId xmlns:a16="http://schemas.microsoft.com/office/drawing/2014/main" id="{93C24232-565B-5144-BF5A-27AC7D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22" name="Object 2">
            <a:extLst>
              <a:ext uri="{FF2B5EF4-FFF2-40B4-BE49-F238E27FC236}">
                <a16:creationId xmlns:a16="http://schemas.microsoft.com/office/drawing/2014/main" id="{0238A331-BF49-AA4E-820E-A070B148E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3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Text Box 3">
            <a:extLst>
              <a:ext uri="{FF2B5EF4-FFF2-40B4-BE49-F238E27FC236}">
                <a16:creationId xmlns:a16="http://schemas.microsoft.com/office/drawing/2014/main" id="{B7D9B723-0377-B447-B6B9-B318A793F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A1E3081F-EC18-2140-BCEA-B14600B91A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98D2906F-40A5-C94C-9422-1632A56767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5F8E83E5-FD2B-964A-958C-3058C44A0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769F90EA-DA89-6240-B848-3F32D5DEA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1B5255B7-97FC-6A4C-9C2C-91704387E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1929" name="Object 9">
            <a:extLst>
              <a:ext uri="{FF2B5EF4-FFF2-40B4-BE49-F238E27FC236}">
                <a16:creationId xmlns:a16="http://schemas.microsoft.com/office/drawing/2014/main" id="{04B289A9-E956-244F-9CBA-0EC0519CB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4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0" name="Object 10">
            <a:extLst>
              <a:ext uri="{FF2B5EF4-FFF2-40B4-BE49-F238E27FC236}">
                <a16:creationId xmlns:a16="http://schemas.microsoft.com/office/drawing/2014/main" id="{C18685A8-F082-2343-93E9-C7818C6A1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5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>
            <a:extLst>
              <a:ext uri="{FF2B5EF4-FFF2-40B4-BE49-F238E27FC236}">
                <a16:creationId xmlns:a16="http://schemas.microsoft.com/office/drawing/2014/main" id="{4D8DAA46-95F6-044F-8CF0-C06E6B066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6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>
            <a:extLst>
              <a:ext uri="{FF2B5EF4-FFF2-40B4-BE49-F238E27FC236}">
                <a16:creationId xmlns:a16="http://schemas.microsoft.com/office/drawing/2014/main" id="{B1A73B40-997B-AC4A-A233-FEE67E703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7" name="Equation" r:id="rId9" imgW="10820400" imgH="10820400" progId="Equation.3">
                  <p:embed/>
                </p:oleObj>
              </mc:Choice>
              <mc:Fallback>
                <p:oleObj name="Equation" r:id="rId9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Line 15">
            <a:extLst>
              <a:ext uri="{FF2B5EF4-FFF2-40B4-BE49-F238E27FC236}">
                <a16:creationId xmlns:a16="http://schemas.microsoft.com/office/drawing/2014/main" id="{612446C6-5F48-7846-8AF1-4181D62253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0" name="Line 16">
            <a:extLst>
              <a:ext uri="{FF2B5EF4-FFF2-40B4-BE49-F238E27FC236}">
                <a16:creationId xmlns:a16="http://schemas.microsoft.com/office/drawing/2014/main" id="{6BE0A7AF-EAB4-1843-A718-5625E6451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1" name="Line 17">
            <a:extLst>
              <a:ext uri="{FF2B5EF4-FFF2-40B4-BE49-F238E27FC236}">
                <a16:creationId xmlns:a16="http://schemas.microsoft.com/office/drawing/2014/main" id="{987412EA-3F44-4543-A591-CEFC0D0D8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7747A058-27A3-0C47-A69F-F060C5A40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203C5873-0734-FC4F-8292-6A9EF89FA7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7" name="Line 23">
            <a:extLst>
              <a:ext uri="{FF2B5EF4-FFF2-40B4-BE49-F238E27FC236}">
                <a16:creationId xmlns:a16="http://schemas.microsoft.com/office/drawing/2014/main" id="{439EC4F9-EF46-D843-9D9D-809EA6CCC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8" name="Line 24">
            <a:extLst>
              <a:ext uri="{FF2B5EF4-FFF2-40B4-BE49-F238E27FC236}">
                <a16:creationId xmlns:a16="http://schemas.microsoft.com/office/drawing/2014/main" id="{67D206F7-E9FF-B84B-85A1-353CA0AB04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2" name="Line 28">
            <a:extLst>
              <a:ext uri="{FF2B5EF4-FFF2-40B4-BE49-F238E27FC236}">
                <a16:creationId xmlns:a16="http://schemas.microsoft.com/office/drawing/2014/main" id="{1AA9499B-7A09-5D4B-87AB-EBBA3A2D8D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3" name="Line 29">
            <a:extLst>
              <a:ext uri="{FF2B5EF4-FFF2-40B4-BE49-F238E27FC236}">
                <a16:creationId xmlns:a16="http://schemas.microsoft.com/office/drawing/2014/main" id="{6936A6B4-7FEE-8049-9867-5DC7FA31E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4" name="Line 30">
            <a:extLst>
              <a:ext uri="{FF2B5EF4-FFF2-40B4-BE49-F238E27FC236}">
                <a16:creationId xmlns:a16="http://schemas.microsoft.com/office/drawing/2014/main" id="{EACE95DC-CED5-5D47-86FD-4E8B671B4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43" name="Object 31">
            <a:extLst>
              <a:ext uri="{FF2B5EF4-FFF2-40B4-BE49-F238E27FC236}">
                <a16:creationId xmlns:a16="http://schemas.microsoft.com/office/drawing/2014/main" id="{CC299F5F-007A-B44F-9A4B-DB84ECF37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8"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4" name="Object 32">
            <a:extLst>
              <a:ext uri="{FF2B5EF4-FFF2-40B4-BE49-F238E27FC236}">
                <a16:creationId xmlns:a16="http://schemas.microsoft.com/office/drawing/2014/main" id="{CAA8CE6B-2F96-DC45-9722-916DF75BA1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9"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5" name="Object 33">
            <a:extLst>
              <a:ext uri="{FF2B5EF4-FFF2-40B4-BE49-F238E27FC236}">
                <a16:creationId xmlns:a16="http://schemas.microsoft.com/office/drawing/2014/main" id="{596CCFAE-4052-9C43-B6B6-39A3A6219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0"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6" name="Object 34">
            <a:extLst>
              <a:ext uri="{FF2B5EF4-FFF2-40B4-BE49-F238E27FC236}">
                <a16:creationId xmlns:a16="http://schemas.microsoft.com/office/drawing/2014/main" id="{B9062A44-6190-E94C-AD27-9C6AC7F81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1"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7" name="Object 35">
            <a:extLst>
              <a:ext uri="{FF2B5EF4-FFF2-40B4-BE49-F238E27FC236}">
                <a16:creationId xmlns:a16="http://schemas.microsoft.com/office/drawing/2014/main" id="{5AB65290-E81A-B248-9C15-94DCE358A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2"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8" name="Object 36">
            <a:extLst>
              <a:ext uri="{FF2B5EF4-FFF2-40B4-BE49-F238E27FC236}">
                <a16:creationId xmlns:a16="http://schemas.microsoft.com/office/drawing/2014/main" id="{393414DE-0150-B84D-9EB7-7A2FBAD70F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3"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9" name="Object 37">
            <a:extLst>
              <a:ext uri="{FF2B5EF4-FFF2-40B4-BE49-F238E27FC236}">
                <a16:creationId xmlns:a16="http://schemas.microsoft.com/office/drawing/2014/main" id="{CA93CC46-87D2-D645-A4D2-5E9351712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4"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0" name="Object 38">
            <a:extLst>
              <a:ext uri="{FF2B5EF4-FFF2-40B4-BE49-F238E27FC236}">
                <a16:creationId xmlns:a16="http://schemas.microsoft.com/office/drawing/2014/main" id="{FACFDF2C-C748-C843-B496-3AF63F27C8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45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5" name="Equation" r:id="rId18" imgW="10820400" imgH="10820400" progId="Equation.3">
                  <p:embed/>
                </p:oleObj>
              </mc:Choice>
              <mc:Fallback>
                <p:oleObj name="Equation" r:id="rId18" imgW="10820400" imgH="108204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23" name="Line 39">
            <a:extLst>
              <a:ext uri="{FF2B5EF4-FFF2-40B4-BE49-F238E27FC236}">
                <a16:creationId xmlns:a16="http://schemas.microsoft.com/office/drawing/2014/main" id="{3EC13C7F-71B7-B049-BAB4-1AF0FB81A7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4" name="Line 40">
            <a:extLst>
              <a:ext uri="{FF2B5EF4-FFF2-40B4-BE49-F238E27FC236}">
                <a16:creationId xmlns:a16="http://schemas.microsoft.com/office/drawing/2014/main" id="{E974E80A-582D-DE40-B761-E4D1117A6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5" name="Line 41">
            <a:extLst>
              <a:ext uri="{FF2B5EF4-FFF2-40B4-BE49-F238E27FC236}">
                <a16:creationId xmlns:a16="http://schemas.microsoft.com/office/drawing/2014/main" id="{61D96A6F-305F-5044-8124-7EB86EE9F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6" name="Line 42">
            <a:extLst>
              <a:ext uri="{FF2B5EF4-FFF2-40B4-BE49-F238E27FC236}">
                <a16:creationId xmlns:a16="http://schemas.microsoft.com/office/drawing/2014/main" id="{0F2F735F-28E9-A14A-8E4A-EE5A6054CF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7" name="Line 43">
            <a:extLst>
              <a:ext uri="{FF2B5EF4-FFF2-40B4-BE49-F238E27FC236}">
                <a16:creationId xmlns:a16="http://schemas.microsoft.com/office/drawing/2014/main" id="{A6B179A2-B6E5-784A-8D02-4F1AAAC2A3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8" name="Line 44">
            <a:extLst>
              <a:ext uri="{FF2B5EF4-FFF2-40B4-BE49-F238E27FC236}">
                <a16:creationId xmlns:a16="http://schemas.microsoft.com/office/drawing/2014/main" id="{FE9E3349-41A8-CA4A-B857-DFA96567B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9" name="Line 45">
            <a:extLst>
              <a:ext uri="{FF2B5EF4-FFF2-40B4-BE49-F238E27FC236}">
                <a16:creationId xmlns:a16="http://schemas.microsoft.com/office/drawing/2014/main" id="{37299F5E-6CA7-E441-BECE-8515901C86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0" name="Line 46">
            <a:extLst>
              <a:ext uri="{FF2B5EF4-FFF2-40B4-BE49-F238E27FC236}">
                <a16:creationId xmlns:a16="http://schemas.microsoft.com/office/drawing/2014/main" id="{5C6A5854-9564-6D4F-916C-2884A1C88E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1" name="Line 47">
            <a:extLst>
              <a:ext uri="{FF2B5EF4-FFF2-40B4-BE49-F238E27FC236}">
                <a16:creationId xmlns:a16="http://schemas.microsoft.com/office/drawing/2014/main" id="{560ECF03-5F2B-7A45-A51C-68A8039A7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2" name="Line 48">
            <a:extLst>
              <a:ext uri="{FF2B5EF4-FFF2-40B4-BE49-F238E27FC236}">
                <a16:creationId xmlns:a16="http://schemas.microsoft.com/office/drawing/2014/main" id="{F075E619-7378-4641-9977-5ADC49247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3" name="Line 49">
            <a:extLst>
              <a:ext uri="{FF2B5EF4-FFF2-40B4-BE49-F238E27FC236}">
                <a16:creationId xmlns:a16="http://schemas.microsoft.com/office/drawing/2014/main" id="{31F054E7-04D4-8442-8603-FB8F98B48C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4" name="Line 50">
            <a:extLst>
              <a:ext uri="{FF2B5EF4-FFF2-40B4-BE49-F238E27FC236}">
                <a16:creationId xmlns:a16="http://schemas.microsoft.com/office/drawing/2014/main" id="{72760030-98CA-4345-B976-CF125A5C4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5" name="Line 51">
            <a:extLst>
              <a:ext uri="{FF2B5EF4-FFF2-40B4-BE49-F238E27FC236}">
                <a16:creationId xmlns:a16="http://schemas.microsoft.com/office/drawing/2014/main" id="{2929ED46-9DCF-7640-B651-55BF18387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6" name="Line 52">
            <a:extLst>
              <a:ext uri="{FF2B5EF4-FFF2-40B4-BE49-F238E27FC236}">
                <a16:creationId xmlns:a16="http://schemas.microsoft.com/office/drawing/2014/main" id="{40B2A6F2-7589-B54B-81CE-4C9415146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7" name="Line 53">
            <a:extLst>
              <a:ext uri="{FF2B5EF4-FFF2-40B4-BE49-F238E27FC236}">
                <a16:creationId xmlns:a16="http://schemas.microsoft.com/office/drawing/2014/main" id="{6C717F62-98C2-424F-9462-9811B8BD7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8" name="Line 54">
            <a:extLst>
              <a:ext uri="{FF2B5EF4-FFF2-40B4-BE49-F238E27FC236}">
                <a16:creationId xmlns:a16="http://schemas.microsoft.com/office/drawing/2014/main" id="{F3F737CE-DE8E-8C4D-9755-3336FAFC12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9" name="Line 55">
            <a:extLst>
              <a:ext uri="{FF2B5EF4-FFF2-40B4-BE49-F238E27FC236}">
                <a16:creationId xmlns:a16="http://schemas.microsoft.com/office/drawing/2014/main" id="{35274993-DE0E-2B4C-9338-BC24D6A72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0" name="Line 56">
            <a:extLst>
              <a:ext uri="{FF2B5EF4-FFF2-40B4-BE49-F238E27FC236}">
                <a16:creationId xmlns:a16="http://schemas.microsoft.com/office/drawing/2014/main" id="{45F10B9C-B331-3D4E-BCC0-D5EA5E52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1" name="Line 57">
            <a:extLst>
              <a:ext uri="{FF2B5EF4-FFF2-40B4-BE49-F238E27FC236}">
                <a16:creationId xmlns:a16="http://schemas.microsoft.com/office/drawing/2014/main" id="{B115D1EC-7B53-C048-A69D-88A322731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2" name="Line 58">
            <a:extLst>
              <a:ext uri="{FF2B5EF4-FFF2-40B4-BE49-F238E27FC236}">
                <a16:creationId xmlns:a16="http://schemas.microsoft.com/office/drawing/2014/main" id="{47AC4729-8A03-8E44-9D0A-BDE8495C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3" name="Line 59">
            <a:extLst>
              <a:ext uri="{FF2B5EF4-FFF2-40B4-BE49-F238E27FC236}">
                <a16:creationId xmlns:a16="http://schemas.microsoft.com/office/drawing/2014/main" id="{4032D8B4-6114-884F-92A7-BEDECA084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4" name="Line 60">
            <a:extLst>
              <a:ext uri="{FF2B5EF4-FFF2-40B4-BE49-F238E27FC236}">
                <a16:creationId xmlns:a16="http://schemas.microsoft.com/office/drawing/2014/main" id="{3D41154C-A886-E44A-B69D-57AC9A04DC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5" name="Line 61">
            <a:extLst>
              <a:ext uri="{FF2B5EF4-FFF2-40B4-BE49-F238E27FC236}">
                <a16:creationId xmlns:a16="http://schemas.microsoft.com/office/drawing/2014/main" id="{53B947DC-F530-7C48-AC83-0BA2213DE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6" name="Line 62">
            <a:extLst>
              <a:ext uri="{FF2B5EF4-FFF2-40B4-BE49-F238E27FC236}">
                <a16:creationId xmlns:a16="http://schemas.microsoft.com/office/drawing/2014/main" id="{7FD5541D-8BA3-0243-8AC9-CBE112864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7" name="Line 63">
            <a:extLst>
              <a:ext uri="{FF2B5EF4-FFF2-40B4-BE49-F238E27FC236}">
                <a16:creationId xmlns:a16="http://schemas.microsoft.com/office/drawing/2014/main" id="{051CCBDE-190B-564F-B6B7-8FF6A094E6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8" name="Line 64">
            <a:extLst>
              <a:ext uri="{FF2B5EF4-FFF2-40B4-BE49-F238E27FC236}">
                <a16:creationId xmlns:a16="http://schemas.microsoft.com/office/drawing/2014/main" id="{E4F0E8A2-CD5C-1A4A-A81B-F7195BD3F6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9" name="Line 65">
            <a:extLst>
              <a:ext uri="{FF2B5EF4-FFF2-40B4-BE49-F238E27FC236}">
                <a16:creationId xmlns:a16="http://schemas.microsoft.com/office/drawing/2014/main" id="{E3260331-41AC-544E-869A-B2D091648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5AC02024-9E58-2C46-869E-FF34F0E39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893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(3/16)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4E73A32D-6A5D-9E46-A1EE-36E758861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15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the cost at each level?</a:t>
            </a:r>
          </a:p>
        </p:txBody>
      </p:sp>
      <p:graphicFrame>
        <p:nvGraphicFramePr>
          <p:cNvPr id="42053" name="Object 69">
            <a:extLst>
              <a:ext uri="{FF2B5EF4-FFF2-40B4-BE49-F238E27FC236}">
                <a16:creationId xmlns:a16="http://schemas.microsoft.com/office/drawing/2014/main" id="{2EBDC9CE-9FBA-3948-9FB6-0D55DCE05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10200"/>
          <a:ext cx="1295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6" name="Equation" r:id="rId19" imgW="14338300" imgH="10820400" progId="Equation.3">
                  <p:embed/>
                </p:oleObj>
              </mc:Choice>
              <mc:Fallback>
                <p:oleObj name="Equation" r:id="rId19" imgW="14338300" imgH="108204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295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0" grpId="0"/>
      <p:bldP spid="4205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AFDDB4A-37E3-E546-A4D2-9C7B017FB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E8AA673-1CA5-3441-B8AF-E8DB580C8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4</a:t>
            </a:r>
          </a:p>
        </p:txBody>
      </p:sp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9D16BAC5-FCF2-3849-939D-6C687C132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438400"/>
          <a:ext cx="7620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8" name="Equation" r:id="rId3" imgW="9944100" imgH="9067800" progId="Equation.3">
                  <p:embed/>
                </p:oleObj>
              </mc:Choice>
              <mc:Fallback>
                <p:oleObj name="Equation" r:id="rId3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7620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>
            <a:extLst>
              <a:ext uri="{FF2B5EF4-FFF2-40B4-BE49-F238E27FC236}">
                <a16:creationId xmlns:a16="http://schemas.microsoft.com/office/drawing/2014/main" id="{0E24C36D-E9C4-4F48-B98D-6E8C574FF4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2004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9" name="Equation" r:id="rId5" imgW="18135600" imgH="9944100" progId="Equation.3">
                  <p:embed/>
                </p:oleObj>
              </mc:Choice>
              <mc:Fallback>
                <p:oleObj name="Equation" r:id="rId5" imgW="18135600" imgH="9944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A46A4EB1-1746-E241-BF91-4649833EDC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038600"/>
          <a:ext cx="18843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0" name="Equation" r:id="rId7" imgW="24574500" imgH="5270500" progId="Equation.3">
                  <p:embed/>
                </p:oleObj>
              </mc:Choice>
              <mc:Fallback>
                <p:oleObj name="Equation" r:id="rId7" imgW="24574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038600"/>
                        <a:ext cx="18843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>
            <a:extLst>
              <a:ext uri="{FF2B5EF4-FFF2-40B4-BE49-F238E27FC236}">
                <a16:creationId xmlns:a16="http://schemas.microsoft.com/office/drawing/2014/main" id="{65AF1FC0-C144-C24B-A78D-11E3741EE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6720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1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720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>
            <a:extLst>
              <a:ext uri="{FF2B5EF4-FFF2-40B4-BE49-F238E27FC236}">
                <a16:creationId xmlns:a16="http://schemas.microsoft.com/office/drawing/2014/main" id="{C6BF9139-52B4-C44C-B0DD-FD381B9191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181600"/>
          <a:ext cx="1143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2" name="Equation" r:id="rId11" imgW="14922500" imgH="4978400" progId="Equation.3">
                  <p:embed/>
                </p:oleObj>
              </mc:Choice>
              <mc:Fallback>
                <p:oleObj name="Equation" r:id="rId11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11430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AutoShape 9">
            <a:extLst>
              <a:ext uri="{FF2B5EF4-FFF2-40B4-BE49-F238E27FC236}">
                <a16:creationId xmlns:a16="http://schemas.microsoft.com/office/drawing/2014/main" id="{B6CEE0DD-0A09-C644-81BF-CE137B13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953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69" name="Object 2">
            <a:extLst>
              <a:ext uri="{FF2B5EF4-FFF2-40B4-BE49-F238E27FC236}">
                <a16:creationId xmlns:a16="http://schemas.microsoft.com/office/drawing/2014/main" id="{76FA55AF-8ECF-F946-B22F-2F03618D7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6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Text Box 3">
            <a:extLst>
              <a:ext uri="{FF2B5EF4-FFF2-40B4-BE49-F238E27FC236}">
                <a16:creationId xmlns:a16="http://schemas.microsoft.com/office/drawing/2014/main" id="{68B3CF27-2A17-1241-A8D0-31A25DA7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5413CF18-53DC-1642-BB8B-A5C2783EAA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Line 5">
            <a:extLst>
              <a:ext uri="{FF2B5EF4-FFF2-40B4-BE49-F238E27FC236}">
                <a16:creationId xmlns:a16="http://schemas.microsoft.com/office/drawing/2014/main" id="{364F5F38-E16D-6C44-826D-A7CB737B05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DE3D6B27-F2E6-954E-BA00-97F49D15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74" name="Object 9">
            <a:extLst>
              <a:ext uri="{FF2B5EF4-FFF2-40B4-BE49-F238E27FC236}">
                <a16:creationId xmlns:a16="http://schemas.microsoft.com/office/drawing/2014/main" id="{976E9604-EE8E-4C4B-8F4B-FFE87885D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7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10">
            <a:extLst>
              <a:ext uri="{FF2B5EF4-FFF2-40B4-BE49-F238E27FC236}">
                <a16:creationId xmlns:a16="http://schemas.microsoft.com/office/drawing/2014/main" id="{3EB251DC-D706-5949-A517-15CB6227CD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8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11">
            <a:extLst>
              <a:ext uri="{FF2B5EF4-FFF2-40B4-BE49-F238E27FC236}">
                <a16:creationId xmlns:a16="http://schemas.microsoft.com/office/drawing/2014/main" id="{DB57DA25-5BE3-1D41-B21E-DF2C45C89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89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7" name="Object 12">
            <a:extLst>
              <a:ext uri="{FF2B5EF4-FFF2-40B4-BE49-F238E27FC236}">
                <a16:creationId xmlns:a16="http://schemas.microsoft.com/office/drawing/2014/main" id="{98F8FD3E-DB99-554C-9B84-430E470702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0" name="Equation" r:id="rId9" imgW="10820400" imgH="10820400" progId="Equation.3">
                  <p:embed/>
                </p:oleObj>
              </mc:Choice>
              <mc:Fallback>
                <p:oleObj name="Equation" r:id="rId9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3" name="Line 13">
            <a:extLst>
              <a:ext uri="{FF2B5EF4-FFF2-40B4-BE49-F238E27FC236}">
                <a16:creationId xmlns:a16="http://schemas.microsoft.com/office/drawing/2014/main" id="{2BCEF569-C9DB-524D-AFD7-B2770B1E35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4" name="Line 14">
            <a:extLst>
              <a:ext uri="{FF2B5EF4-FFF2-40B4-BE49-F238E27FC236}">
                <a16:creationId xmlns:a16="http://schemas.microsoft.com/office/drawing/2014/main" id="{118AB017-3A65-FC41-907A-5CDA41C7B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5" name="Line 15">
            <a:extLst>
              <a:ext uri="{FF2B5EF4-FFF2-40B4-BE49-F238E27FC236}">
                <a16:creationId xmlns:a16="http://schemas.microsoft.com/office/drawing/2014/main" id="{29F596B3-C636-2848-A72E-077C0F39C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7" name="Line 17">
            <a:extLst>
              <a:ext uri="{FF2B5EF4-FFF2-40B4-BE49-F238E27FC236}">
                <a16:creationId xmlns:a16="http://schemas.microsoft.com/office/drawing/2014/main" id="{D95887FD-02F7-A145-83EE-4CAB22918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8" name="Line 18">
            <a:extLst>
              <a:ext uri="{FF2B5EF4-FFF2-40B4-BE49-F238E27FC236}">
                <a16:creationId xmlns:a16="http://schemas.microsoft.com/office/drawing/2014/main" id="{380DAC3A-5548-FB4B-8321-DA98962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9" name="Line 19">
            <a:extLst>
              <a:ext uri="{FF2B5EF4-FFF2-40B4-BE49-F238E27FC236}">
                <a16:creationId xmlns:a16="http://schemas.microsoft.com/office/drawing/2014/main" id="{FC7504FD-8F84-944A-8B05-C8969E750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0" name="Line 20">
            <a:extLst>
              <a:ext uri="{FF2B5EF4-FFF2-40B4-BE49-F238E27FC236}">
                <a16:creationId xmlns:a16="http://schemas.microsoft.com/office/drawing/2014/main" id="{531FA110-5D26-044F-97BA-3C89A61D1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1" name="Line 21">
            <a:extLst>
              <a:ext uri="{FF2B5EF4-FFF2-40B4-BE49-F238E27FC236}">
                <a16:creationId xmlns:a16="http://schemas.microsoft.com/office/drawing/2014/main" id="{68B493AB-9E20-BF42-AEAB-045A5AB9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2" name="Line 22">
            <a:extLst>
              <a:ext uri="{FF2B5EF4-FFF2-40B4-BE49-F238E27FC236}">
                <a16:creationId xmlns:a16="http://schemas.microsoft.com/office/drawing/2014/main" id="{A49E01A0-3ED4-C244-BE5B-8F02F6509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87" name="Object 23">
            <a:extLst>
              <a:ext uri="{FF2B5EF4-FFF2-40B4-BE49-F238E27FC236}">
                <a16:creationId xmlns:a16="http://schemas.microsoft.com/office/drawing/2014/main" id="{31E7D46B-4223-384B-A9DD-AEA05E50AA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1"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8" name="Object 24">
            <a:extLst>
              <a:ext uri="{FF2B5EF4-FFF2-40B4-BE49-F238E27FC236}">
                <a16:creationId xmlns:a16="http://schemas.microsoft.com/office/drawing/2014/main" id="{81FB3933-543F-1F47-BB2C-69BE52B52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2"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9" name="Object 25">
            <a:extLst>
              <a:ext uri="{FF2B5EF4-FFF2-40B4-BE49-F238E27FC236}">
                <a16:creationId xmlns:a16="http://schemas.microsoft.com/office/drawing/2014/main" id="{C1510094-72D2-0E49-9C0C-A3F94A63DF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3"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0" name="Object 26">
            <a:extLst>
              <a:ext uri="{FF2B5EF4-FFF2-40B4-BE49-F238E27FC236}">
                <a16:creationId xmlns:a16="http://schemas.microsoft.com/office/drawing/2014/main" id="{A72C17ED-B721-A242-82BC-C751376B11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4"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1" name="Object 27">
            <a:extLst>
              <a:ext uri="{FF2B5EF4-FFF2-40B4-BE49-F238E27FC236}">
                <a16:creationId xmlns:a16="http://schemas.microsoft.com/office/drawing/2014/main" id="{A94D2810-99C3-FD41-AB68-48786F8510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5"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2" name="Object 28">
            <a:extLst>
              <a:ext uri="{FF2B5EF4-FFF2-40B4-BE49-F238E27FC236}">
                <a16:creationId xmlns:a16="http://schemas.microsoft.com/office/drawing/2014/main" id="{7A63459D-AA11-224E-8F82-35855A17E9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6"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9">
            <a:extLst>
              <a:ext uri="{FF2B5EF4-FFF2-40B4-BE49-F238E27FC236}">
                <a16:creationId xmlns:a16="http://schemas.microsoft.com/office/drawing/2014/main" id="{6D45219D-7DEC-D942-BF42-B271D564D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7"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11" name="Line 31">
            <a:extLst>
              <a:ext uri="{FF2B5EF4-FFF2-40B4-BE49-F238E27FC236}">
                <a16:creationId xmlns:a16="http://schemas.microsoft.com/office/drawing/2014/main" id="{5F6A6F84-74C9-0F40-B335-D7AC140174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2" name="Line 32">
            <a:extLst>
              <a:ext uri="{FF2B5EF4-FFF2-40B4-BE49-F238E27FC236}">
                <a16:creationId xmlns:a16="http://schemas.microsoft.com/office/drawing/2014/main" id="{7298F2BC-6834-7E4B-AF6A-62E462D515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3" name="Line 33">
            <a:extLst>
              <a:ext uri="{FF2B5EF4-FFF2-40B4-BE49-F238E27FC236}">
                <a16:creationId xmlns:a16="http://schemas.microsoft.com/office/drawing/2014/main" id="{2F3409EF-F58B-D243-A0DF-8FAC71029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4" name="Line 34">
            <a:extLst>
              <a:ext uri="{FF2B5EF4-FFF2-40B4-BE49-F238E27FC236}">
                <a16:creationId xmlns:a16="http://schemas.microsoft.com/office/drawing/2014/main" id="{42FF11E6-00C3-D24E-AA87-74B1E7FC4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5" name="Line 35">
            <a:extLst>
              <a:ext uri="{FF2B5EF4-FFF2-40B4-BE49-F238E27FC236}">
                <a16:creationId xmlns:a16="http://schemas.microsoft.com/office/drawing/2014/main" id="{D5C32C8E-AAB0-B142-ADBA-A48C4F344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6" name="Line 36">
            <a:extLst>
              <a:ext uri="{FF2B5EF4-FFF2-40B4-BE49-F238E27FC236}">
                <a16:creationId xmlns:a16="http://schemas.microsoft.com/office/drawing/2014/main" id="{20201A9C-88D0-0D44-99D1-381CE41B3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7" name="Line 37">
            <a:extLst>
              <a:ext uri="{FF2B5EF4-FFF2-40B4-BE49-F238E27FC236}">
                <a16:creationId xmlns:a16="http://schemas.microsoft.com/office/drawing/2014/main" id="{50C3A186-D0E9-0945-93D5-C051DD19B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8" name="Line 38">
            <a:extLst>
              <a:ext uri="{FF2B5EF4-FFF2-40B4-BE49-F238E27FC236}">
                <a16:creationId xmlns:a16="http://schemas.microsoft.com/office/drawing/2014/main" id="{441B826E-B0C0-AD47-BDF0-F67D5155C9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9" name="Line 39">
            <a:extLst>
              <a:ext uri="{FF2B5EF4-FFF2-40B4-BE49-F238E27FC236}">
                <a16:creationId xmlns:a16="http://schemas.microsoft.com/office/drawing/2014/main" id="{3A07B10B-3BA7-134A-9DB3-041666130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0" name="Line 40">
            <a:extLst>
              <a:ext uri="{FF2B5EF4-FFF2-40B4-BE49-F238E27FC236}">
                <a16:creationId xmlns:a16="http://schemas.microsoft.com/office/drawing/2014/main" id="{64DE2B5C-5EEA-744A-9366-8DBF1DD88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1" name="Line 41">
            <a:extLst>
              <a:ext uri="{FF2B5EF4-FFF2-40B4-BE49-F238E27FC236}">
                <a16:creationId xmlns:a16="http://schemas.microsoft.com/office/drawing/2014/main" id="{F9D9A99D-7822-5A4A-ADD6-659EDC296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2" name="Line 42">
            <a:extLst>
              <a:ext uri="{FF2B5EF4-FFF2-40B4-BE49-F238E27FC236}">
                <a16:creationId xmlns:a16="http://schemas.microsoft.com/office/drawing/2014/main" id="{2C038D64-765E-FC44-83BA-921F4877A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3" name="Line 43">
            <a:extLst>
              <a:ext uri="{FF2B5EF4-FFF2-40B4-BE49-F238E27FC236}">
                <a16:creationId xmlns:a16="http://schemas.microsoft.com/office/drawing/2014/main" id="{98AD78F5-630F-0A43-B695-004769E795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4" name="Line 44">
            <a:extLst>
              <a:ext uri="{FF2B5EF4-FFF2-40B4-BE49-F238E27FC236}">
                <a16:creationId xmlns:a16="http://schemas.microsoft.com/office/drawing/2014/main" id="{73F66842-ABEF-5346-B6A3-142186D844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5" name="Line 45">
            <a:extLst>
              <a:ext uri="{FF2B5EF4-FFF2-40B4-BE49-F238E27FC236}">
                <a16:creationId xmlns:a16="http://schemas.microsoft.com/office/drawing/2014/main" id="{88420B6F-D340-984C-A65B-D3AEC45B2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6" name="Line 46">
            <a:extLst>
              <a:ext uri="{FF2B5EF4-FFF2-40B4-BE49-F238E27FC236}">
                <a16:creationId xmlns:a16="http://schemas.microsoft.com/office/drawing/2014/main" id="{C49E13AD-905D-4046-9126-05878FF2EC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7" name="Line 47">
            <a:extLst>
              <a:ext uri="{FF2B5EF4-FFF2-40B4-BE49-F238E27FC236}">
                <a16:creationId xmlns:a16="http://schemas.microsoft.com/office/drawing/2014/main" id="{7624F4B9-33AC-834C-A35F-3D1959257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8" name="Line 48">
            <a:extLst>
              <a:ext uri="{FF2B5EF4-FFF2-40B4-BE49-F238E27FC236}">
                <a16:creationId xmlns:a16="http://schemas.microsoft.com/office/drawing/2014/main" id="{0860FD79-9AB5-9246-A051-53AFAFA6B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9" name="Line 49">
            <a:extLst>
              <a:ext uri="{FF2B5EF4-FFF2-40B4-BE49-F238E27FC236}">
                <a16:creationId xmlns:a16="http://schemas.microsoft.com/office/drawing/2014/main" id="{40E67598-5B31-9645-84E1-1A018335A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0" name="Line 50">
            <a:extLst>
              <a:ext uri="{FF2B5EF4-FFF2-40B4-BE49-F238E27FC236}">
                <a16:creationId xmlns:a16="http://schemas.microsoft.com/office/drawing/2014/main" id="{38EF2BC3-8E30-384D-9D7A-4255BA9CBF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1" name="Line 51">
            <a:extLst>
              <a:ext uri="{FF2B5EF4-FFF2-40B4-BE49-F238E27FC236}">
                <a16:creationId xmlns:a16="http://schemas.microsoft.com/office/drawing/2014/main" id="{987D7F05-3752-1146-8F25-3A2DE1AF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2" name="Line 52">
            <a:extLst>
              <a:ext uri="{FF2B5EF4-FFF2-40B4-BE49-F238E27FC236}">
                <a16:creationId xmlns:a16="http://schemas.microsoft.com/office/drawing/2014/main" id="{8B273CD2-5B71-384F-BCE1-4BC4787F78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3" name="Line 53">
            <a:extLst>
              <a:ext uri="{FF2B5EF4-FFF2-40B4-BE49-F238E27FC236}">
                <a16:creationId xmlns:a16="http://schemas.microsoft.com/office/drawing/2014/main" id="{E74CC1B5-6431-054E-BCA3-DD71C005A4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4" name="Line 54">
            <a:extLst>
              <a:ext uri="{FF2B5EF4-FFF2-40B4-BE49-F238E27FC236}">
                <a16:creationId xmlns:a16="http://schemas.microsoft.com/office/drawing/2014/main" id="{F9FF852B-6416-5A43-9FBB-E795541C6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5" name="Line 55">
            <a:extLst>
              <a:ext uri="{FF2B5EF4-FFF2-40B4-BE49-F238E27FC236}">
                <a16:creationId xmlns:a16="http://schemas.microsoft.com/office/drawing/2014/main" id="{A4769C82-D1DD-464C-96F6-1181EEF131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6" name="Line 56">
            <a:extLst>
              <a:ext uri="{FF2B5EF4-FFF2-40B4-BE49-F238E27FC236}">
                <a16:creationId xmlns:a16="http://schemas.microsoft.com/office/drawing/2014/main" id="{47EDC282-D300-C140-81A9-8E6D078D76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7" name="Line 57">
            <a:extLst>
              <a:ext uri="{FF2B5EF4-FFF2-40B4-BE49-F238E27FC236}">
                <a16:creationId xmlns:a16="http://schemas.microsoft.com/office/drawing/2014/main" id="{2C76D96A-539E-FA47-8B2E-551C46172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4021" name="Object 61">
            <a:extLst>
              <a:ext uri="{FF2B5EF4-FFF2-40B4-BE49-F238E27FC236}">
                <a16:creationId xmlns:a16="http://schemas.microsoft.com/office/drawing/2014/main" id="{DF73718F-0758-6649-AA08-1812315A54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02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8" name="Equation" r:id="rId18" imgW="10820400" imgH="10820400" progId="Equation.3">
                  <p:embed/>
                </p:oleObj>
              </mc:Choice>
              <mc:Fallback>
                <p:oleObj name="Equation" r:id="rId18" imgW="10820400" imgH="108204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2" name="Text Box 62">
            <a:extLst>
              <a:ext uri="{FF2B5EF4-FFF2-40B4-BE49-F238E27FC236}">
                <a16:creationId xmlns:a16="http://schemas.microsoft.com/office/drawing/2014/main" id="{DECACB7D-A5FB-254B-AAC2-62EEA8AA9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019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How many leaves are there?</a:t>
            </a:r>
          </a:p>
        </p:txBody>
      </p:sp>
      <p:graphicFrame>
        <p:nvGraphicFramePr>
          <p:cNvPr id="84023" name="Object 63">
            <a:extLst>
              <a:ext uri="{FF2B5EF4-FFF2-40B4-BE49-F238E27FC236}">
                <a16:creationId xmlns:a16="http://schemas.microsoft.com/office/drawing/2014/main" id="{D67541A2-18F7-4741-9453-7C1BF11E1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181600"/>
          <a:ext cx="9842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99" name="Equation" r:id="rId19" imgW="6731000" imgH="4686300" progId="Equation.3">
                  <p:embed/>
                </p:oleObj>
              </mc:Choice>
              <mc:Fallback>
                <p:oleObj name="Equation" r:id="rId19" imgW="6731000" imgH="4686300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81600"/>
                        <a:ext cx="9842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LCs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CD0BC78-ED57-6C48-8711-87F0F61BE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07D631F-DC60-D345-BD67-746F1170E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How many leaves are there in a complete ternary tree of depth 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F8F33641-C066-7349-8F4B-C48F8BE35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886200"/>
          <a:ext cx="2362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9" name="Equation" r:id="rId3" imgW="14630400" imgH="4686300" progId="Equation.3">
                  <p:embed/>
                </p:oleObj>
              </mc:Choice>
              <mc:Fallback>
                <p:oleObj name="Equation" r:id="rId3" imgW="14630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86200"/>
                        <a:ext cx="2362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256BD7A-5F3A-2142-9A6D-46BCAC459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6018" name="Object 4">
            <a:extLst>
              <a:ext uri="{FF2B5EF4-FFF2-40B4-BE49-F238E27FC236}">
                <a16:creationId xmlns:a16="http://schemas.microsoft.com/office/drawing/2014/main" id="{BA7BBDA4-0E4D-4444-BFA1-CD1650658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59" name="Equation" r:id="rId3" imgW="2628900" imgH="4978400" progId="Equation.3">
                  <p:embed/>
                </p:oleObj>
              </mc:Choice>
              <mc:Fallback>
                <p:oleObj name="Equation" r:id="rId3" imgW="2628900" imgH="497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19" name="Object 5">
            <a:extLst>
              <a:ext uri="{FF2B5EF4-FFF2-40B4-BE49-F238E27FC236}">
                <a16:creationId xmlns:a16="http://schemas.microsoft.com/office/drawing/2014/main" id="{2374CEA0-37CF-E646-A272-0121F73A8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752600"/>
          <a:ext cx="6235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0" name="Equation" r:id="rId5" imgW="83972400" imgH="10820400" progId="Equation.3">
                  <p:embed/>
                </p:oleObj>
              </mc:Choice>
              <mc:Fallback>
                <p:oleObj name="Equation" r:id="rId5" imgW="83972400" imgH="1082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0"/>
                        <a:ext cx="6235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>
            <a:extLst>
              <a:ext uri="{FF2B5EF4-FFF2-40B4-BE49-F238E27FC236}">
                <a16:creationId xmlns:a16="http://schemas.microsoft.com/office/drawing/2014/main" id="{F503B989-D155-1A47-B250-BB829DFFC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2700" y="2590800"/>
          <a:ext cx="2933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1" name="Equation" r:id="rId7" imgW="39497000" imgH="10820400" progId="Equation.3">
                  <p:embed/>
                </p:oleObj>
              </mc:Choice>
              <mc:Fallback>
                <p:oleObj name="Equation" r:id="rId7" imgW="39497000" imgH="10820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590800"/>
                        <a:ext cx="2933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>
            <a:extLst>
              <a:ext uri="{FF2B5EF4-FFF2-40B4-BE49-F238E27FC236}">
                <a16:creationId xmlns:a16="http://schemas.microsoft.com/office/drawing/2014/main" id="{17B86EFD-73CD-4641-B93F-61A63F2B1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0350" y="3733800"/>
          <a:ext cx="1562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2" name="Equation" r:id="rId9" imgW="22237700" imgH="9067800" progId="Equation.3">
                  <p:embed/>
                </p:oleObj>
              </mc:Choice>
              <mc:Fallback>
                <p:oleObj name="Equation" r:id="rId9" imgW="222377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733800"/>
                        <a:ext cx="1562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Text Box 10">
            <a:extLst>
              <a:ext uri="{FF2B5EF4-FFF2-40B4-BE49-F238E27FC236}">
                <a16:creationId xmlns:a16="http://schemas.microsoft.com/office/drawing/2014/main" id="{7A034D75-2ECA-4045-9DBD-25CE310CC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551363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let x = 3/16</a:t>
            </a:r>
          </a:p>
        </p:txBody>
      </p:sp>
      <p:graphicFrame>
        <p:nvGraphicFramePr>
          <p:cNvPr id="47115" name="Object 11">
            <a:extLst>
              <a:ext uri="{FF2B5EF4-FFF2-40B4-BE49-F238E27FC236}">
                <a16:creationId xmlns:a16="http://schemas.microsoft.com/office/drawing/2014/main" id="{A99CC7E8-151D-9F49-BDB7-3130817FA1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386138"/>
          <a:ext cx="26939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3" name="Equation" r:id="rId11" imgW="36283900" imgH="10820400" progId="Equation.3">
                  <p:embed/>
                </p:oleObj>
              </mc:Choice>
              <mc:Fallback>
                <p:oleObj name="Equation" r:id="rId11" imgW="362839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86138"/>
                        <a:ext cx="26939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>
            <a:extLst>
              <a:ext uri="{FF2B5EF4-FFF2-40B4-BE49-F238E27FC236}">
                <a16:creationId xmlns:a16="http://schemas.microsoft.com/office/drawing/2014/main" id="{1BFE16A0-1FA8-3647-AE15-AC964A27BD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4267200"/>
          <a:ext cx="284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4" name="Equation" r:id="rId13" imgW="38328600" imgH="9652000" progId="Equation.3">
                  <p:embed/>
                </p:oleObj>
              </mc:Choice>
              <mc:Fallback>
                <p:oleObj name="Equation" r:id="rId13" imgW="38328600" imgH="9652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4267200"/>
                        <a:ext cx="28463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Rectangle 13">
            <a:extLst>
              <a:ext uri="{FF2B5EF4-FFF2-40B4-BE49-F238E27FC236}">
                <a16:creationId xmlns:a16="http://schemas.microsoft.com/office/drawing/2014/main" id="{25CAD103-5C46-FF4C-AE70-0AA1F6696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600"/>
            <a:ext cx="22098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7118" name="Object 14">
            <a:extLst>
              <a:ext uri="{FF2B5EF4-FFF2-40B4-BE49-F238E27FC236}">
                <a16:creationId xmlns:a16="http://schemas.microsoft.com/office/drawing/2014/main" id="{314B0741-454E-3D4E-BBA7-8D3690780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5181600"/>
          <a:ext cx="20843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5" name="Equation" r:id="rId15" imgW="28092400" imgH="9067800" progId="Equation.3">
                  <p:embed/>
                </p:oleObj>
              </mc:Choice>
              <mc:Fallback>
                <p:oleObj name="Equation" r:id="rId15" imgW="28092400" imgH="9067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5181600"/>
                        <a:ext cx="2084387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Text Box 15">
            <a:extLst>
              <a:ext uri="{FF2B5EF4-FFF2-40B4-BE49-F238E27FC236}">
                <a16:creationId xmlns:a16="http://schemas.microsoft.com/office/drawing/2014/main" id="{C221B272-B945-F148-BDB8-2CECE3200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05400"/>
            <a:ext cx="53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17" grpId="0" animBg="1"/>
      <p:bldP spid="471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996BDF1-EF08-EC4F-82BB-BA0AA8272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7042" name="Object 4">
            <a:extLst>
              <a:ext uri="{FF2B5EF4-FFF2-40B4-BE49-F238E27FC236}">
                <a16:creationId xmlns:a16="http://schemas.microsoft.com/office/drawing/2014/main" id="{265C5AA2-4AE3-574C-8A1F-80144597E108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3276600" y="68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1" name="Equation" r:id="rId3" imgW="35394900" imgH="9067800" progId="Equation.3">
                  <p:embed/>
                </p:oleObj>
              </mc:Choice>
              <mc:Fallback>
                <p:oleObj name="Equation" r:id="rId3" imgW="353949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8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3" name="Object 5">
            <a:extLst>
              <a:ext uri="{FF2B5EF4-FFF2-40B4-BE49-F238E27FC236}">
                <a16:creationId xmlns:a16="http://schemas.microsoft.com/office/drawing/2014/main" id="{1F8361BC-36D1-7A45-98BF-691E9D0FD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2600"/>
          <a:ext cx="20716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2" name="Equation" r:id="rId5" imgW="22529800" imgH="5270500" progId="Equation.3">
                  <p:embed/>
                </p:oleObj>
              </mc:Choice>
              <mc:Fallback>
                <p:oleObj name="Equation" r:id="rId5" imgW="22529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20716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>
            <a:extLst>
              <a:ext uri="{FF2B5EF4-FFF2-40B4-BE49-F238E27FC236}">
                <a16:creationId xmlns:a16="http://schemas.microsoft.com/office/drawing/2014/main" id="{7D73A0B8-592A-E14D-A3DB-FC97E1526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5038" y="2414588"/>
          <a:ext cx="14525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3" name="Equation" r:id="rId7" imgW="15798800" imgH="4394200" progId="Equation.3">
                  <p:embed/>
                </p:oleObj>
              </mc:Choice>
              <mc:Fallback>
                <p:oleObj name="Equation" r:id="rId7" imgW="157988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2414588"/>
                        <a:ext cx="14525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>
            <a:extLst>
              <a:ext uri="{FF2B5EF4-FFF2-40B4-BE49-F238E27FC236}">
                <a16:creationId xmlns:a16="http://schemas.microsoft.com/office/drawing/2014/main" id="{DB079AF0-0ECA-2A49-B507-9DC0524AA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970213"/>
          <a:ext cx="13446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4" name="Equation" r:id="rId9" imgW="14630400" imgH="4978400" progId="Equation.3">
                  <p:embed/>
                </p:oleObj>
              </mc:Choice>
              <mc:Fallback>
                <p:oleObj name="Equation" r:id="rId9" imgW="14630400" imgH="4978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0213"/>
                        <a:ext cx="13446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>
            <a:extLst>
              <a:ext uri="{FF2B5EF4-FFF2-40B4-BE49-F238E27FC236}">
                <a16:creationId xmlns:a16="http://schemas.microsoft.com/office/drawing/2014/main" id="{32E3ED63-5650-0742-8B86-584859DA3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606800"/>
          <a:ext cx="968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5" name="Equation" r:id="rId11" imgW="10528300" imgH="4686300" progId="Equation.3">
                  <p:embed/>
                </p:oleObj>
              </mc:Choice>
              <mc:Fallback>
                <p:oleObj name="Equation" r:id="rId11" imgW="10528300" imgH="4686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06800"/>
                        <a:ext cx="968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>
            <a:extLst>
              <a:ext uri="{FF2B5EF4-FFF2-40B4-BE49-F238E27FC236}">
                <a16:creationId xmlns:a16="http://schemas.microsoft.com/office/drawing/2014/main" id="{94DB8BA2-132D-F142-9031-63835E0A38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9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6" name="Equation" r:id="rId13" imgW="35394900" imgH="9067800" progId="Equation.3">
                  <p:embed/>
                </p:oleObj>
              </mc:Choice>
              <mc:Fallback>
                <p:oleObj name="Equation" r:id="rId13" imgW="353949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9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>
            <a:extLst>
              <a:ext uri="{FF2B5EF4-FFF2-40B4-BE49-F238E27FC236}">
                <a16:creationId xmlns:a16="http://schemas.microsoft.com/office/drawing/2014/main" id="{1F1DE827-3343-E54E-B4CC-2F4159F02E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8563" y="5524500"/>
          <a:ext cx="1538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87" name="Equation" r:id="rId15" imgW="19304000" imgH="5270500" progId="Equation.3">
                  <p:embed/>
                </p:oleObj>
              </mc:Choice>
              <mc:Fallback>
                <p:oleObj name="Equation" r:id="rId15" imgW="193040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5524500"/>
                        <a:ext cx="15382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9" name="AutoShape 11">
            <a:extLst>
              <a:ext uri="{FF2B5EF4-FFF2-40B4-BE49-F238E27FC236}">
                <a16:creationId xmlns:a16="http://schemas.microsoft.com/office/drawing/2014/main" id="{68507B2C-7F6E-8342-B28D-A19F4D59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34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62678-E8AB-8041-85B4-85B0D0E188EC}"/>
              </a:ext>
            </a:extLst>
          </p:cNvPr>
          <p:cNvSpPr txBox="1"/>
          <p:nvPr/>
        </p:nvSpPr>
        <p:spPr>
          <a:xfrm>
            <a:off x="4412609" y="281309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Assignment 1!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00ED-9282-8044-8D2C-34B9161E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30F44-3F02-5D47-809B-2F9531084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went through the exact calculation (like we just did), you can be done!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Often, this isn’t feasible (or desirable)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Instead, use the recursion tree to get a good guess</a:t>
            </a:r>
          </a:p>
        </p:txBody>
      </p:sp>
    </p:spTree>
    <p:extLst>
      <p:ext uri="{BB962C8B-B14F-4D97-AF65-F5344CB8AC3E}">
        <p14:creationId xmlns:p14="http://schemas.microsoft.com/office/powerpoint/2010/main" val="1496393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D350B23-48F7-F641-B420-725A9C0FA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>
              <a:defRPr/>
            </a:pPr>
            <a:r>
              <a:rPr lang="en-US" sz="3500"/>
              <a:t>Verify solution using substitution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0B2B7039-7C3B-CC40-9374-0A7EF1C1F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768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Assume </a:t>
            </a:r>
            <a:r>
              <a:rPr lang="en-US" altLang="en-US" i="1"/>
              <a:t>T(k) = O(k</a:t>
            </a:r>
            <a:r>
              <a:rPr lang="en-US" altLang="en-US" i="1" baseline="30000"/>
              <a:t>2</a:t>
            </a:r>
            <a:r>
              <a:rPr lang="en-US" altLang="en-US" i="1"/>
              <a:t>) </a:t>
            </a:r>
            <a:r>
              <a:rPr lang="en-US" altLang="en-US"/>
              <a:t> for all </a:t>
            </a:r>
            <a:r>
              <a:rPr lang="en-US" altLang="en-US" i="1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Show that </a:t>
            </a:r>
            <a:r>
              <a:rPr lang="en-US" altLang="en-US" i="1"/>
              <a:t>T(n) = O(n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</a:p>
          <a:p>
            <a:pPr marL="0" indent="0"/>
            <a:endParaRPr lang="en-US" altLang="en-US" i="1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Given that </a:t>
            </a:r>
            <a:r>
              <a:rPr lang="en-US" altLang="en-US" i="1"/>
              <a:t>T(n/4) = O((n/4)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  <a:r>
              <a:rPr lang="en-US" altLang="en-US"/>
              <a:t>, then</a:t>
            </a:r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 i="1"/>
              <a:t>T(n/4) ≤ c(n/4)</a:t>
            </a:r>
            <a:r>
              <a:rPr lang="en-US" altLang="en-US" i="1" baseline="30000"/>
              <a:t>2</a:t>
            </a:r>
            <a:endParaRPr lang="en-US" altLang="en-US" i="1"/>
          </a:p>
        </p:txBody>
      </p:sp>
      <p:graphicFrame>
        <p:nvGraphicFramePr>
          <p:cNvPr id="88067" name="Object 5">
            <a:extLst>
              <a:ext uri="{FF2B5EF4-FFF2-40B4-BE49-F238E27FC236}">
                <a16:creationId xmlns:a16="http://schemas.microsoft.com/office/drawing/2014/main" id="{F89E7742-C346-FC4B-B163-DAF03F157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21920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35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1920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F61F8CCB-FF3F-6F4A-9BA5-2F577C3BD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7125" y="46101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36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6101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51204" name="Object 4">
            <a:extLst>
              <a:ext uri="{FF2B5EF4-FFF2-40B4-BE49-F238E27FC236}">
                <a16:creationId xmlns:a16="http://schemas.microsoft.com/office/drawing/2014/main" id="{FF897FCF-1799-C34C-B5BE-598B8AB60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048000"/>
          <a:ext cx="2595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9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5955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>
            <a:extLst>
              <a:ext uri="{FF2B5EF4-FFF2-40B4-BE49-F238E27FC236}">
                <a16:creationId xmlns:a16="http://schemas.microsoft.com/office/drawing/2014/main" id="{04554814-9E57-3D41-BC5D-D7557D9E2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48075"/>
          <a:ext cx="2025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10" name="Equation" r:id="rId5" imgW="22821900" imgH="5270500" progId="Equation.3">
                  <p:embed/>
                </p:oleObj>
              </mc:Choice>
              <mc:Fallback>
                <p:oleObj name="Equation" r:id="rId5" imgW="228219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48075"/>
                        <a:ext cx="2025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11" name="Equation" r:id="rId7" imgW="95961200" imgH="11112500" progId="Equation.3">
                  <p:embed/>
                </p:oleObj>
              </mc:Choice>
              <mc:Fallback>
                <p:oleObj name="Equation" r:id="rId7" imgW="95961200" imgH="11112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12" name="Equation" r:id="rId9" imgW="29260800" imgH="5270500" progId="Equation.3">
                  <p:embed/>
                </p:oleObj>
              </mc:Choice>
              <mc:Fallback>
                <p:oleObj name="Equation" r:id="rId9" imgW="29260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>
            <a:extLst>
              <a:ext uri="{FF2B5EF4-FFF2-40B4-BE49-F238E27FC236}">
                <a16:creationId xmlns:a16="http://schemas.microsoft.com/office/drawing/2014/main" id="{DDF45677-6A63-E14D-A0DC-632B990E4F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4140200"/>
          <a:ext cx="19208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13" name="Equation" r:id="rId11" imgW="21653500" imgH="4686300" progId="Equation.3">
                  <p:embed/>
                </p:oleObj>
              </mc:Choice>
              <mc:Fallback>
                <p:oleObj name="Equation" r:id="rId11" imgW="216535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4140200"/>
                        <a:ext cx="19208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/>
              <p:nvPr/>
            </p:nvSpPr>
            <p:spPr>
              <a:xfrm>
                <a:off x="3344754" y="4724400"/>
                <a:ext cx="2827377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b="0" i="1" baseline="30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754" y="4724400"/>
                <a:ext cx="2827377" cy="728341"/>
              </a:xfrm>
              <a:prstGeom prst="rect">
                <a:avLst/>
              </a:prstGeom>
              <a:blipFill>
                <a:blip r:embed="rId13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2">
            <a:extLst>
              <a:ext uri="{FF2B5EF4-FFF2-40B4-BE49-F238E27FC236}">
                <a16:creationId xmlns:a16="http://schemas.microsoft.com/office/drawing/2014/main" id="{6967DAC9-5358-5B49-91B7-5663A1A2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481" y="4648200"/>
            <a:ext cx="2025649" cy="830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F476E6EB-C911-7242-B6FB-B7F34F561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77" y="4876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821307" y="5809383"/>
                <a:ext cx="5114285" cy="573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a constant exists if, if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2200" i="1" baseline="30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307" y="5809383"/>
                <a:ext cx="5114285" cy="573234"/>
              </a:xfrm>
              <a:prstGeom prst="rect">
                <a:avLst/>
              </a:prstGeom>
              <a:blipFill>
                <a:blip r:embed="rId14"/>
                <a:stretch>
                  <a:fillRect l="-1489" t="-65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3"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89095" name="Object 11">
                        <a:extLst>
                          <a:ext uri="{FF2B5EF4-FFF2-40B4-BE49-F238E27FC236}">
                            <a16:creationId xmlns:a16="http://schemas.microsoft.com/office/drawing/2014/main" id="{81CA065A-06D6-8C43-A6F9-65300FDFA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4" name="Equation" r:id="rId6" imgW="29260800" imgH="5270500" progId="Equation.3">
                  <p:embed/>
                </p:oleObj>
              </mc:Choice>
              <mc:Fallback>
                <p:oleObj name="Equation" r:id="rId6" imgW="29260800" imgH="5270500" progId="Equation.3">
                  <p:embed/>
                  <p:pic>
                    <p:nvPicPr>
                      <p:cNvPr id="89097" name="Object 15">
                        <a:extLst>
                          <a:ext uri="{FF2B5EF4-FFF2-40B4-BE49-F238E27FC236}">
                            <a16:creationId xmlns:a16="http://schemas.microsoft.com/office/drawing/2014/main" id="{CB6AA2CA-BE6C-5E4E-A485-0D0486D146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blipFill>
                <a:blip r:embed="rId8"/>
                <a:stretch>
                  <a:fillRect t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/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blipFill>
                <a:blip r:embed="rId9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/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2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blipFill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4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28528D-F2AD-2D4F-B818-82B995DB0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Master Method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15A95C4-D1C6-664A-BFDB-964D447DF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Provides solutions to the recurrences of the form:</a:t>
            </a:r>
          </a:p>
        </p:txBody>
      </p:sp>
      <p:graphicFrame>
        <p:nvGraphicFramePr>
          <p:cNvPr id="90115" name="Object 4">
            <a:extLst>
              <a:ext uri="{FF2B5EF4-FFF2-40B4-BE49-F238E27FC236}">
                <a16:creationId xmlns:a16="http://schemas.microsoft.com/office/drawing/2014/main" id="{6AE8212E-508F-E248-AFCA-0372113B7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0"/>
          <a:ext cx="39624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85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39624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7">
            <a:extLst>
              <a:ext uri="{FF2B5EF4-FFF2-40B4-BE49-F238E27FC236}">
                <a16:creationId xmlns:a16="http://schemas.microsoft.com/office/drawing/2014/main" id="{DC6686DD-DF06-C54C-86C4-449621FC94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352800"/>
          <a:ext cx="716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86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7162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8">
            <a:extLst>
              <a:ext uri="{FF2B5EF4-FFF2-40B4-BE49-F238E27FC236}">
                <a16:creationId xmlns:a16="http://schemas.microsoft.com/office/drawing/2014/main" id="{E02CD71D-A5B2-724F-9D9D-83EE672C94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962400"/>
          <a:ext cx="7086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87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7086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9">
            <a:extLst>
              <a:ext uri="{FF2B5EF4-FFF2-40B4-BE49-F238E27FC236}">
                <a16:creationId xmlns:a16="http://schemas.microsoft.com/office/drawing/2014/main" id="{884D741F-3BC0-AC4F-A5DE-B6E6A57B9D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648200"/>
          <a:ext cx="8458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88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84582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9" name="Object 10">
            <a:extLst>
              <a:ext uri="{FF2B5EF4-FFF2-40B4-BE49-F238E27FC236}">
                <a16:creationId xmlns:a16="http://schemas.microsoft.com/office/drawing/2014/main" id="{106DF868-0139-7945-A1E7-019902EC1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5334000"/>
          <a:ext cx="2971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89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0"/>
                        <a:ext cx="29718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7" name="Object 4">
            <a:extLst>
              <a:ext uri="{FF2B5EF4-FFF2-40B4-BE49-F238E27FC236}">
                <a16:creationId xmlns:a16="http://schemas.microsoft.com/office/drawing/2014/main" id="{2BCCAD27-78EE-774D-B806-52B30BC6A8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8600"/>
          <a:ext cx="4495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15" name="Equation" r:id="rId3" imgW="29552900" imgH="4686300" progId="Equation.3">
                  <p:embed/>
                </p:oleObj>
              </mc:Choice>
              <mc:Fallback>
                <p:oleObj name="Equation" r:id="rId3" imgW="295529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"/>
                        <a:ext cx="44958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>
            <a:extLst>
              <a:ext uri="{FF2B5EF4-FFF2-40B4-BE49-F238E27FC236}">
                <a16:creationId xmlns:a16="http://schemas.microsoft.com/office/drawing/2014/main" id="{2FF9C8DA-DC22-A146-9DF1-1846CE5C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3F01E08E-BACB-F446-A0D3-03B32A06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2DBCF055-4645-A94A-B28C-38A897DB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5B352728-7070-8745-9556-8900DCF2C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2778" name="Object 10">
            <a:extLst>
              <a:ext uri="{FF2B5EF4-FFF2-40B4-BE49-F238E27FC236}">
                <a16:creationId xmlns:a16="http://schemas.microsoft.com/office/drawing/2014/main" id="{1BBB48EE-D784-DC4A-8586-82E22454F5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16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>
            <a:extLst>
              <a:ext uri="{FF2B5EF4-FFF2-40B4-BE49-F238E27FC236}">
                <a16:creationId xmlns:a16="http://schemas.microsoft.com/office/drawing/2014/main" id="{153633BE-5981-4A4A-A93E-03A87B85C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17" name="Equation" r:id="rId7" imgW="14338300" imgH="10528300" progId="Equation.3">
                  <p:embed/>
                </p:oleObj>
              </mc:Choice>
              <mc:Fallback>
                <p:oleObj name="Equation" r:id="rId7" imgW="14338300" imgH="10528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>
            <a:extLst>
              <a:ext uri="{FF2B5EF4-FFF2-40B4-BE49-F238E27FC236}">
                <a16:creationId xmlns:a16="http://schemas.microsoft.com/office/drawing/2014/main" id="{2C08AE21-7FBE-024D-BB88-4AB815CF4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18" name="Equation" r:id="rId9" imgW="22237700" imgH="15798800" progId="Equation.3">
                  <p:embed/>
                </p:oleObj>
              </mc:Choice>
              <mc:Fallback>
                <p:oleObj name="Equation" r:id="rId9" imgW="22237700" imgH="15798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5" name="Object 14">
            <a:extLst>
              <a:ext uri="{FF2B5EF4-FFF2-40B4-BE49-F238E27FC236}">
                <a16:creationId xmlns:a16="http://schemas.microsoft.com/office/drawing/2014/main" id="{123E8878-41AF-184A-95F0-DF04BA315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19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6" name="Object 15">
            <a:extLst>
              <a:ext uri="{FF2B5EF4-FFF2-40B4-BE49-F238E27FC236}">
                <a16:creationId xmlns:a16="http://schemas.microsoft.com/office/drawing/2014/main" id="{1713AE15-AE42-644B-98E5-811292238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20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7" name="Object 16">
            <a:extLst>
              <a:ext uri="{FF2B5EF4-FFF2-40B4-BE49-F238E27FC236}">
                <a16:creationId xmlns:a16="http://schemas.microsoft.com/office/drawing/2014/main" id="{1CFB7D8F-89DC-1C44-B6CE-317BB448B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21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7">
            <a:extLst>
              <a:ext uri="{FF2B5EF4-FFF2-40B4-BE49-F238E27FC236}">
                <a16:creationId xmlns:a16="http://schemas.microsoft.com/office/drawing/2014/main" id="{360107EA-F493-664D-86A9-A3348CD17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22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Text Box 18">
            <a:extLst>
              <a:ext uri="{FF2B5EF4-FFF2-40B4-BE49-F238E27FC236}">
                <a16:creationId xmlns:a16="http://schemas.microsoft.com/office/drawing/2014/main" id="{31F60560-F3D2-FB40-918A-A6A7F2E3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</a:t>
            </a: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en-US" sz="32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154DF865-DF12-1A48-90D2-CBF4FE73A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  <p:bldP spid="32776" grpId="0"/>
      <p:bldP spid="32786" grpId="0"/>
      <p:bldP spid="3278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1" name="Object 2">
            <a:extLst>
              <a:ext uri="{FF2B5EF4-FFF2-40B4-BE49-F238E27FC236}">
                <a16:creationId xmlns:a16="http://schemas.microsoft.com/office/drawing/2014/main" id="{3E1D5787-2FEE-C54E-9E5F-0D40AFED5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2" name="Equation" r:id="rId3" imgW="27495500" imgH="5270500" progId="Equation.3">
                  <p:embed/>
                </p:oleObj>
              </mc:Choice>
              <mc:Fallback>
                <p:oleObj name="Equation" r:id="rId3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Text Box 3">
            <a:extLst>
              <a:ext uri="{FF2B5EF4-FFF2-40B4-BE49-F238E27FC236}">
                <a16:creationId xmlns:a16="http://schemas.microsoft.com/office/drawing/2014/main" id="{D3898C4D-F3DF-0C4A-B992-A7990799E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41C33420-CFB8-B94B-99B5-F36DFD18A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64B42CDB-F859-284D-81AC-352C421B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5FCC06CF-7D58-284C-9BCE-60989F28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800" i="1" baseline="30000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4823" name="Object 7">
            <a:extLst>
              <a:ext uri="{FF2B5EF4-FFF2-40B4-BE49-F238E27FC236}">
                <a16:creationId xmlns:a16="http://schemas.microsoft.com/office/drawing/2014/main" id="{C84CE164-D5F6-C94B-96CE-1805BF32C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3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F3DCA0EB-4027-5E4C-A524-3FDB02CDE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2895600"/>
          <a:ext cx="14001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4" name="Equation" r:id="rId7" imgW="13169900" imgH="10528300" progId="Equation.3">
                  <p:embed/>
                </p:oleObj>
              </mc:Choice>
              <mc:Fallback>
                <p:oleObj name="Equation" r:id="rId7" imgW="131699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2895600"/>
                        <a:ext cx="140017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3FDCD5A9-E94B-3C43-A7EF-195CA407D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213" y="4648200"/>
          <a:ext cx="23891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5" name="Equation" r:id="rId9" imgW="23698200" imgH="15798800" progId="Equation.3">
                  <p:embed/>
                </p:oleObj>
              </mc:Choice>
              <mc:Fallback>
                <p:oleObj name="Equation" r:id="rId9" imgW="236982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4648200"/>
                        <a:ext cx="23891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10">
            <a:extLst>
              <a:ext uri="{FF2B5EF4-FFF2-40B4-BE49-F238E27FC236}">
                <a16:creationId xmlns:a16="http://schemas.microsoft.com/office/drawing/2014/main" id="{161C351C-4BDB-1A41-AE22-AAF568C74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6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Object 11">
            <a:extLst>
              <a:ext uri="{FF2B5EF4-FFF2-40B4-BE49-F238E27FC236}">
                <a16:creationId xmlns:a16="http://schemas.microsoft.com/office/drawing/2014/main" id="{CF274434-DF9D-D74A-A286-771BACB47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7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1" name="Object 12">
            <a:extLst>
              <a:ext uri="{FF2B5EF4-FFF2-40B4-BE49-F238E27FC236}">
                <a16:creationId xmlns:a16="http://schemas.microsoft.com/office/drawing/2014/main" id="{77CCB892-1B34-1947-892E-041B0FA18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8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13">
            <a:extLst>
              <a:ext uri="{FF2B5EF4-FFF2-40B4-BE49-F238E27FC236}">
                <a16:creationId xmlns:a16="http://schemas.microsoft.com/office/drawing/2014/main" id="{A5A61C1F-9026-DC48-9FED-DE683A614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9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4">
            <a:extLst>
              <a:ext uri="{FF2B5EF4-FFF2-40B4-BE49-F238E27FC236}">
                <a16:creationId xmlns:a16="http://schemas.microsoft.com/office/drawing/2014/main" id="{297E785C-6460-A649-8B4B-4546BB0B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34832" name="Object 16">
            <a:extLst>
              <a:ext uri="{FF2B5EF4-FFF2-40B4-BE49-F238E27FC236}">
                <a16:creationId xmlns:a16="http://schemas.microsoft.com/office/drawing/2014/main" id="{D134159B-82CD-FE47-AC48-E143A00EE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49530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0" name="Equation" r:id="rId19" imgW="31597600" imgH="4686300" progId="Equation.3">
                  <p:embed/>
                </p:oleObj>
              </mc:Choice>
              <mc:Fallback>
                <p:oleObj name="Equation" r:id="rId19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3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4" name="Equation" r:id="rId5" imgW="29552900" imgH="4686300" progId="Equation.3">
                  <p:embed/>
                </p:oleObj>
              </mc:Choice>
              <mc:Fallback>
                <p:oleObj name="Equation" r:id="rId5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" name="Equation" r:id="rId7" imgW="29552900" imgH="5270500" progId="Equation.3">
                  <p:embed/>
                </p:oleObj>
              </mc:Choice>
              <mc:Fallback>
                <p:oleObj name="Equation" r:id="rId7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5" name="Object 2">
            <a:extLst>
              <a:ext uri="{FF2B5EF4-FFF2-40B4-BE49-F238E27FC236}">
                <a16:creationId xmlns:a16="http://schemas.microsoft.com/office/drawing/2014/main" id="{E6ABC57C-1A58-CF4A-B40A-0AD1109E2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3" name="Equation" r:id="rId3" imgW="27495500" imgH="5270500" progId="Equation.3">
                  <p:embed/>
                </p:oleObj>
              </mc:Choice>
              <mc:Fallback>
                <p:oleObj name="Equation" r:id="rId3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6" name="Object 10">
            <a:extLst>
              <a:ext uri="{FF2B5EF4-FFF2-40B4-BE49-F238E27FC236}">
                <a16:creationId xmlns:a16="http://schemas.microsoft.com/office/drawing/2014/main" id="{F3175577-09F2-7E47-9BCA-F45CEB6BD6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4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11">
            <a:extLst>
              <a:ext uri="{FF2B5EF4-FFF2-40B4-BE49-F238E27FC236}">
                <a16:creationId xmlns:a16="http://schemas.microsoft.com/office/drawing/2014/main" id="{6478F9DA-4569-2244-9DD2-8458C976F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5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12">
            <a:extLst>
              <a:ext uri="{FF2B5EF4-FFF2-40B4-BE49-F238E27FC236}">
                <a16:creationId xmlns:a16="http://schemas.microsoft.com/office/drawing/2014/main" id="{6635A4EF-5962-C946-A0B2-EC26C5900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6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13">
            <a:extLst>
              <a:ext uri="{FF2B5EF4-FFF2-40B4-BE49-F238E27FC236}">
                <a16:creationId xmlns:a16="http://schemas.microsoft.com/office/drawing/2014/main" id="{1D3283A2-1F7B-AA41-A534-E080B400DE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7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>
            <a:extLst>
              <a:ext uri="{FF2B5EF4-FFF2-40B4-BE49-F238E27FC236}">
                <a16:creationId xmlns:a16="http://schemas.microsoft.com/office/drawing/2014/main" id="{41C12071-F9A5-3B4C-A677-6C4F71A8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495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i="1" baseline="3000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93191" name="Object 16">
            <a:extLst>
              <a:ext uri="{FF2B5EF4-FFF2-40B4-BE49-F238E27FC236}">
                <a16:creationId xmlns:a16="http://schemas.microsoft.com/office/drawing/2014/main" id="{E1543152-FFB7-E946-8B20-0ACDFE3A9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8194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8" name="Equation" r:id="rId13" imgW="31597600" imgH="4686300" progId="Equation.3">
                  <p:embed/>
                </p:oleObj>
              </mc:Choice>
              <mc:Fallback>
                <p:oleObj name="Equation" r:id="rId13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7" name="Text Box 17">
            <a:extLst>
              <a:ext uri="{FF2B5EF4-FFF2-40B4-BE49-F238E27FC236}">
                <a16:creationId xmlns:a16="http://schemas.microsoft.com/office/drawing/2014/main" id="{074526DF-E9E6-3B49-905D-B2B0B2FB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56338" name="Object 18">
            <a:extLst>
              <a:ext uri="{FF2B5EF4-FFF2-40B4-BE49-F238E27FC236}">
                <a16:creationId xmlns:a16="http://schemas.microsoft.com/office/drawing/2014/main" id="{F77E1CE1-BE6C-594E-AF1C-18FF8E59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038600"/>
          <a:ext cx="18780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9" name="Equation" r:id="rId15" imgW="20485100" imgH="5270500" progId="Equation.3">
                  <p:embed/>
                </p:oleObj>
              </mc:Choice>
              <mc:Fallback>
                <p:oleObj name="Equation" r:id="rId15" imgW="20485100" imgH="52705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038600"/>
                        <a:ext cx="18780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>
            <a:extLst>
              <a:ext uri="{FF2B5EF4-FFF2-40B4-BE49-F238E27FC236}">
                <a16:creationId xmlns:a16="http://schemas.microsoft.com/office/drawing/2014/main" id="{B4B5B744-1657-934E-97EA-6EBD66DEE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586288"/>
          <a:ext cx="1555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00" name="Equation" r:id="rId17" imgW="16967200" imgH="4394200" progId="Equation.3">
                  <p:embed/>
                </p:oleObj>
              </mc:Choice>
              <mc:Fallback>
                <p:oleObj name="Equation" r:id="rId17" imgW="16967200" imgH="4394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86288"/>
                        <a:ext cx="155575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0" name="Object 20">
            <a:extLst>
              <a:ext uri="{FF2B5EF4-FFF2-40B4-BE49-F238E27FC236}">
                <a16:creationId xmlns:a16="http://schemas.microsoft.com/office/drawing/2014/main" id="{358D163C-8936-0641-B401-3D9CA1614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5160963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01" name="Equation" r:id="rId19" imgW="14922500" imgH="4394200" progId="Equation.3">
                  <p:embed/>
                </p:oleObj>
              </mc:Choice>
              <mc:Fallback>
                <p:oleObj name="Equation" r:id="rId19" imgW="14922500" imgH="4394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5160963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/>
      <p:bldP spid="5633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2">
            <a:extLst>
              <a:ext uri="{FF2B5EF4-FFF2-40B4-BE49-F238E27FC236}">
                <a16:creationId xmlns:a16="http://schemas.microsoft.com/office/drawing/2014/main" id="{5CF354CF-0F96-3141-AA81-B9A8B41D0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87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Text Box 3">
            <a:extLst>
              <a:ext uri="{FF2B5EF4-FFF2-40B4-BE49-F238E27FC236}">
                <a16:creationId xmlns:a16="http://schemas.microsoft.com/office/drawing/2014/main" id="{A3FB2974-02F6-434F-AD5E-5522814F7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16EC1807-AF82-1641-9993-C40692526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6F617E7D-8B17-2544-ABCA-BED61DE88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84C4DBB-970F-6A45-AFEC-88E9006C8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0928C48B-4EBA-BD4C-B334-7120C273C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88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C8CA98F4-2D4B-3946-9119-C8945054AF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89" name="Equation" r:id="rId7" imgW="13754100" imgH="10528300" progId="Equation.3">
                  <p:embed/>
                </p:oleObj>
              </mc:Choice>
              <mc:Fallback>
                <p:oleObj name="Equation" r:id="rId7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BAFEB7DD-2201-6542-8D1D-1BC68DD8A3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7113" y="4648200"/>
          <a:ext cx="22113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0" name="Equation" r:id="rId9" imgW="21945600" imgH="15798800" progId="Equation.3">
                  <p:embed/>
                </p:oleObj>
              </mc:Choice>
              <mc:Fallback>
                <p:oleObj name="Equation" r:id="rId9" imgW="219456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648200"/>
                        <a:ext cx="22113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10">
            <a:extLst>
              <a:ext uri="{FF2B5EF4-FFF2-40B4-BE49-F238E27FC236}">
                <a16:creationId xmlns:a16="http://schemas.microsoft.com/office/drawing/2014/main" id="{9645B665-B139-9F4D-AA2B-2FE06B7A1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1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1">
            <a:extLst>
              <a:ext uri="{FF2B5EF4-FFF2-40B4-BE49-F238E27FC236}">
                <a16:creationId xmlns:a16="http://schemas.microsoft.com/office/drawing/2014/main" id="{C3EEA736-B746-C346-8674-8CC014C600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2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2">
            <a:extLst>
              <a:ext uri="{FF2B5EF4-FFF2-40B4-BE49-F238E27FC236}">
                <a16:creationId xmlns:a16="http://schemas.microsoft.com/office/drawing/2014/main" id="{3A75EC8A-70E3-3640-AFC5-2EA894A771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3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3">
            <a:extLst>
              <a:ext uri="{FF2B5EF4-FFF2-40B4-BE49-F238E27FC236}">
                <a16:creationId xmlns:a16="http://schemas.microsoft.com/office/drawing/2014/main" id="{A1698815-659B-424D-A29D-35ED09697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4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4" name="Text Box 14">
            <a:extLst>
              <a:ext uri="{FF2B5EF4-FFF2-40B4-BE49-F238E27FC236}">
                <a16:creationId xmlns:a16="http://schemas.microsoft.com/office/drawing/2014/main" id="{D10F8A5C-EC45-D445-853B-711C56A00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2: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9ABC4B4F-482E-1149-88E8-B4CF627E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log 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54" grpId="0"/>
      <p:bldP spid="3585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3" name="Object 2">
            <a:extLst>
              <a:ext uri="{FF2B5EF4-FFF2-40B4-BE49-F238E27FC236}">
                <a16:creationId xmlns:a16="http://schemas.microsoft.com/office/drawing/2014/main" id="{8081DD08-3A34-C04C-8555-537D562774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47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4" name="Equation" r:id="rId3" imgW="30137100" imgH="4686300" progId="Equation.3">
                  <p:embed/>
                </p:oleObj>
              </mc:Choice>
              <mc:Fallback>
                <p:oleObj name="Equation" r:id="rId3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47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>
            <a:extLst>
              <a:ext uri="{FF2B5EF4-FFF2-40B4-BE49-F238E27FC236}">
                <a16:creationId xmlns:a16="http://schemas.microsoft.com/office/drawing/2014/main" id="{4BA80D9D-F692-614B-A766-1F1AA35F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92EF226F-BF17-8B4B-818B-581866411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54277" name="Text Box 5">
            <a:extLst>
              <a:ext uri="{FF2B5EF4-FFF2-40B4-BE49-F238E27FC236}">
                <a16:creationId xmlns:a16="http://schemas.microsoft.com/office/drawing/2014/main" id="{44A2D547-A4D5-AF4C-A01F-65AEE83BE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FE63AE7E-E6E7-EC46-BBD1-000DF018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n!</a:t>
            </a:r>
          </a:p>
        </p:txBody>
      </p:sp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0F80A110-3818-AA48-A558-29681063E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5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>
            <a:extLst>
              <a:ext uri="{FF2B5EF4-FFF2-40B4-BE49-F238E27FC236}">
                <a16:creationId xmlns:a16="http://schemas.microsoft.com/office/drawing/2014/main" id="{0E5AFAD6-A94B-C54D-91D9-D31F7AD4F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6" name="Equation" r:id="rId7" imgW="14338300" imgH="10528300" progId="Equation.3">
                  <p:embed/>
                </p:oleObj>
              </mc:Choice>
              <mc:Fallback>
                <p:oleObj name="Equation" r:id="rId7" imgW="143383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>
            <a:extLst>
              <a:ext uri="{FF2B5EF4-FFF2-40B4-BE49-F238E27FC236}">
                <a16:creationId xmlns:a16="http://schemas.microsoft.com/office/drawing/2014/main" id="{7BAF2B9E-D7C1-BA4C-8976-FE3765B84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6950" y="4648200"/>
          <a:ext cx="22717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7" name="Equation" r:id="rId9" imgW="22529800" imgH="15798800" progId="Equation.3">
                  <p:embed/>
                </p:oleObj>
              </mc:Choice>
              <mc:Fallback>
                <p:oleObj name="Equation" r:id="rId9" imgW="225298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648200"/>
                        <a:ext cx="22717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1" name="Object 10">
            <a:extLst>
              <a:ext uri="{FF2B5EF4-FFF2-40B4-BE49-F238E27FC236}">
                <a16:creationId xmlns:a16="http://schemas.microsoft.com/office/drawing/2014/main" id="{E37E66EE-65FC-9541-A9CA-DBD6C8EF94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8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1">
            <a:extLst>
              <a:ext uri="{FF2B5EF4-FFF2-40B4-BE49-F238E27FC236}">
                <a16:creationId xmlns:a16="http://schemas.microsoft.com/office/drawing/2014/main" id="{0C2C9598-B0A0-7740-BDBB-D43FA00C5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49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2">
            <a:extLst>
              <a:ext uri="{FF2B5EF4-FFF2-40B4-BE49-F238E27FC236}">
                <a16:creationId xmlns:a16="http://schemas.microsoft.com/office/drawing/2014/main" id="{805461EE-1728-E844-A9DE-E6782302E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50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3">
            <a:extLst>
              <a:ext uri="{FF2B5EF4-FFF2-40B4-BE49-F238E27FC236}">
                <a16:creationId xmlns:a16="http://schemas.microsoft.com/office/drawing/2014/main" id="{7C9F6B62-191F-1D4C-B990-8D5EFBE04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51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>
            <a:extLst>
              <a:ext uri="{FF2B5EF4-FFF2-40B4-BE49-F238E27FC236}">
                <a16:creationId xmlns:a16="http://schemas.microsoft.com/office/drawing/2014/main" id="{345FD3C1-A176-6A44-A50C-0962158F1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54290" name="Object 18">
            <a:extLst>
              <a:ext uri="{FF2B5EF4-FFF2-40B4-BE49-F238E27FC236}">
                <a16:creationId xmlns:a16="http://schemas.microsoft.com/office/drawing/2014/main" id="{C072AF89-CCD6-5A48-AB50-542F5EBEE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100" y="49530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52" name="Equation" r:id="rId19" imgW="37452300" imgH="4686300" progId="Equation.3">
                  <p:embed/>
                </p:oleObj>
              </mc:Choice>
              <mc:Fallback>
                <p:oleObj name="Equation" r:id="rId19" imgW="37452300" imgH="4686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9530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7" name="Object 2">
            <a:extLst>
              <a:ext uri="{FF2B5EF4-FFF2-40B4-BE49-F238E27FC236}">
                <a16:creationId xmlns:a16="http://schemas.microsoft.com/office/drawing/2014/main" id="{3948D0C1-62E6-574E-AEEB-4D48BD2DA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628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6" name="Equation" r:id="rId3" imgW="30137100" imgH="4686300" progId="Equation.3">
                  <p:embed/>
                </p:oleObj>
              </mc:Choice>
              <mc:Fallback>
                <p:oleObj name="Equation" r:id="rId3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628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8" name="Object 3">
            <a:extLst>
              <a:ext uri="{FF2B5EF4-FFF2-40B4-BE49-F238E27FC236}">
                <a16:creationId xmlns:a16="http://schemas.microsoft.com/office/drawing/2014/main" id="{D6E21B71-5E66-7B4B-B4FA-4BD02ECAE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7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4">
            <a:extLst>
              <a:ext uri="{FF2B5EF4-FFF2-40B4-BE49-F238E27FC236}">
                <a16:creationId xmlns:a16="http://schemas.microsoft.com/office/drawing/2014/main" id="{041AADF6-D852-FA41-BCBD-48B0A02A06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8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5">
            <a:extLst>
              <a:ext uri="{FF2B5EF4-FFF2-40B4-BE49-F238E27FC236}">
                <a16:creationId xmlns:a16="http://schemas.microsoft.com/office/drawing/2014/main" id="{1272A8C1-1E73-E841-9B2C-B175CF6B4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9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6">
            <a:extLst>
              <a:ext uri="{FF2B5EF4-FFF2-40B4-BE49-F238E27FC236}">
                <a16:creationId xmlns:a16="http://schemas.microsoft.com/office/drawing/2014/main" id="{E581E608-F515-5140-AF00-38D548428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0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 Box 7">
            <a:extLst>
              <a:ext uri="{FF2B5EF4-FFF2-40B4-BE49-F238E27FC236}">
                <a16:creationId xmlns:a16="http://schemas.microsoft.com/office/drawing/2014/main" id="{64E88CF5-4E76-2843-9041-E56CC77AE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n!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CD6A9D7C-197E-5E47-93ED-428A974B2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96264" name="Object 13">
            <a:extLst>
              <a:ext uri="{FF2B5EF4-FFF2-40B4-BE49-F238E27FC236}">
                <a16:creationId xmlns:a16="http://schemas.microsoft.com/office/drawing/2014/main" id="{6B761AB5-2487-DF4A-8D3A-99EB6627C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8194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1" name="Equation" r:id="rId13" imgW="37452300" imgH="4686300" progId="Equation.3">
                  <p:embed/>
                </p:oleObj>
              </mc:Choice>
              <mc:Fallback>
                <p:oleObj name="Equation" r:id="rId13" imgW="374523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>
            <a:extLst>
              <a:ext uri="{FF2B5EF4-FFF2-40B4-BE49-F238E27FC236}">
                <a16:creationId xmlns:a16="http://schemas.microsoft.com/office/drawing/2014/main" id="{68994E24-3854-6B45-A9E1-56705C0BC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962400"/>
          <a:ext cx="1524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2" name="Equation" r:id="rId15" imgW="15506700" imgH="4102100" progId="Equation.3">
                  <p:embed/>
                </p:oleObj>
              </mc:Choice>
              <mc:Fallback>
                <p:oleObj name="Equation" r:id="rId15" imgW="15506700" imgH="41021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524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>
            <a:extLst>
              <a:ext uri="{FF2B5EF4-FFF2-40B4-BE49-F238E27FC236}">
                <a16:creationId xmlns:a16="http://schemas.microsoft.com/office/drawing/2014/main" id="{131D2290-0A2F-D34B-9423-9E607431F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4495800"/>
          <a:ext cx="1236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3" name="Equation" r:id="rId17" imgW="12585700" imgH="4686300" progId="Equation.3">
                  <p:embed/>
                </p:oleObj>
              </mc:Choice>
              <mc:Fallback>
                <p:oleObj name="Equation" r:id="rId17" imgW="125857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4495800"/>
                        <a:ext cx="12366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C6E268BD-25B2-DA4A-BD00-AA7DEABBF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638800"/>
          <a:ext cx="3479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4" name="Equation" r:id="rId19" imgW="35394900" imgH="4686300" progId="Equation.3">
                  <p:embed/>
                </p:oleObj>
              </mc:Choice>
              <mc:Fallback>
                <p:oleObj name="Equation" r:id="rId19" imgW="353949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34798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2" name="Text Box 18">
            <a:extLst>
              <a:ext uri="{FF2B5EF4-FFF2-40B4-BE49-F238E27FC236}">
                <a16:creationId xmlns:a16="http://schemas.microsoft.com/office/drawing/2014/main" id="{A7F78F7A-9EE2-B144-B439-D678CA6A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therefore,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autoUpdateAnimBg="0"/>
      <p:bldP spid="57353" grpId="0"/>
      <p:bldP spid="573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1" name="Object 2">
            <a:extLst>
              <a:ext uri="{FF2B5EF4-FFF2-40B4-BE49-F238E27FC236}">
                <a16:creationId xmlns:a16="http://schemas.microsoft.com/office/drawing/2014/main" id="{BDD1AB8F-5F09-1247-B6F0-47165E191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161925"/>
          <a:ext cx="53863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6" name="Equation" r:id="rId3" imgW="35394900" imgH="5562600" progId="Equation.3">
                  <p:embed/>
                </p:oleObj>
              </mc:Choice>
              <mc:Fallback>
                <p:oleObj name="Equation" r:id="rId3" imgW="35394900" imgH="556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61925"/>
                        <a:ext cx="53863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1" name="Text Box 3">
            <a:extLst>
              <a:ext uri="{FF2B5EF4-FFF2-40B4-BE49-F238E27FC236}">
                <a16:creationId xmlns:a16="http://schemas.microsoft.com/office/drawing/2014/main" id="{A8B41022-6D9C-5B41-9A71-8BE4CC96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8AAA195D-A6BB-2F42-A3F9-8A00096AC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F5C0A058-6A4C-734E-B1BD-F7B0860F2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log</a:t>
            </a: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8375" name="Object 7">
            <a:extLst>
              <a:ext uri="{FF2B5EF4-FFF2-40B4-BE49-F238E27FC236}">
                <a16:creationId xmlns:a16="http://schemas.microsoft.com/office/drawing/2014/main" id="{0A9AEE54-3177-034A-AFC0-863377FDF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7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>
            <a:extLst>
              <a:ext uri="{FF2B5EF4-FFF2-40B4-BE49-F238E27FC236}">
                <a16:creationId xmlns:a16="http://schemas.microsoft.com/office/drawing/2014/main" id="{636BAC0E-57B6-3742-A4DB-BA1EDC3402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4938" y="2827338"/>
          <a:ext cx="1711325" cy="174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8" name="Equation" r:id="rId7" imgW="16090900" imgH="16383000" progId="Equation.3">
                  <p:embed/>
                </p:oleObj>
              </mc:Choice>
              <mc:Fallback>
                <p:oleObj name="Equation" r:id="rId7" imgW="16090900" imgH="16383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2827338"/>
                        <a:ext cx="1711325" cy="174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>
            <a:extLst>
              <a:ext uri="{FF2B5EF4-FFF2-40B4-BE49-F238E27FC236}">
                <a16:creationId xmlns:a16="http://schemas.microsoft.com/office/drawing/2014/main" id="{FA2E54F5-B9B7-FE4A-938A-F403DF99A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4648200"/>
          <a:ext cx="29194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9" name="Equation" r:id="rId9" imgW="28968700" imgH="15798800" progId="Equation.3">
                  <p:embed/>
                </p:oleObj>
              </mc:Choice>
              <mc:Fallback>
                <p:oleObj name="Equation" r:id="rId9" imgW="28968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648200"/>
                        <a:ext cx="29194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10">
            <a:extLst>
              <a:ext uri="{FF2B5EF4-FFF2-40B4-BE49-F238E27FC236}">
                <a16:creationId xmlns:a16="http://schemas.microsoft.com/office/drawing/2014/main" id="{89FCDAD6-1EBC-B24B-A8A8-7A36B14F2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0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11">
            <a:extLst>
              <a:ext uri="{FF2B5EF4-FFF2-40B4-BE49-F238E27FC236}">
                <a16:creationId xmlns:a16="http://schemas.microsoft.com/office/drawing/2014/main" id="{A0E4DCFC-1811-A146-9B78-DADFC76CB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1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2">
            <a:extLst>
              <a:ext uri="{FF2B5EF4-FFF2-40B4-BE49-F238E27FC236}">
                <a16:creationId xmlns:a16="http://schemas.microsoft.com/office/drawing/2014/main" id="{F57858CA-5138-3E4F-B178-84C760578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2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1" name="Object 13">
            <a:extLst>
              <a:ext uri="{FF2B5EF4-FFF2-40B4-BE49-F238E27FC236}">
                <a16:creationId xmlns:a16="http://schemas.microsoft.com/office/drawing/2014/main" id="{36DE8A8C-5B69-C14B-A5C5-88F1BD4B6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3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Text Box 14">
            <a:extLst>
              <a:ext uri="{FF2B5EF4-FFF2-40B4-BE49-F238E27FC236}">
                <a16:creationId xmlns:a16="http://schemas.microsoft.com/office/drawing/2014/main" id="{6F2FB154-9127-7541-82E7-B5256F0F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7284C414-4AB7-D847-B3E4-1443A62D9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  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58384" name="Object 16">
            <a:extLst>
              <a:ext uri="{FF2B5EF4-FFF2-40B4-BE49-F238E27FC236}">
                <a16:creationId xmlns:a16="http://schemas.microsoft.com/office/drawing/2014/main" id="{2AC34ED5-61E3-DD42-B9AB-34F103D5D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743200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4" name="Equation" r:id="rId19" imgW="5562600" imgH="4978400" progId="Equation.3">
                  <p:embed/>
                </p:oleObj>
              </mc:Choice>
              <mc:Fallback>
                <p:oleObj name="Equation" r:id="rId19" imgW="5562600" imgH="4978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4572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>
            <a:extLst>
              <a:ext uri="{FF2B5EF4-FFF2-40B4-BE49-F238E27FC236}">
                <a16:creationId xmlns:a16="http://schemas.microsoft.com/office/drawing/2014/main" id="{7E8599E7-E1D6-194B-B8B3-62DEFA2C7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065713"/>
          <a:ext cx="4572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5" name="Equation" r:id="rId21" imgW="5562600" imgH="5270500" progId="Equation.3">
                  <p:embed/>
                </p:oleObj>
              </mc:Choice>
              <mc:Fallback>
                <p:oleObj name="Equation" r:id="rId21" imgW="55626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65713"/>
                        <a:ext cx="4572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/>
      <p:bldP spid="58382" grpId="0"/>
      <p:bldP spid="5838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5" name="Object 2">
            <a:extLst>
              <a:ext uri="{FF2B5EF4-FFF2-40B4-BE49-F238E27FC236}">
                <a16:creationId xmlns:a16="http://schemas.microsoft.com/office/drawing/2014/main" id="{E3D975B8-1572-0246-AB09-F05C0373D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3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3">
            <a:extLst>
              <a:ext uri="{FF2B5EF4-FFF2-40B4-BE49-F238E27FC236}">
                <a16:creationId xmlns:a16="http://schemas.microsoft.com/office/drawing/2014/main" id="{6EA85655-9042-4F4D-A707-2D94E40E4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FF4CD3FB-3A7B-C54F-9936-127017C5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6A1765CE-043B-A84C-9CDC-C7EBEC47D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4E6E0BBB-3AAE-4041-9F0E-FE46D9077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65265330-FABD-374E-B71E-9F981AA6C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4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4B38D5C2-1158-2A42-8837-245843991E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5" name="Equation" r:id="rId7" imgW="13754100" imgH="10528300" progId="Equation.3">
                  <p:embed/>
                </p:oleObj>
              </mc:Choice>
              <mc:Fallback>
                <p:oleObj name="Equation" r:id="rId7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1" name="Object 9">
            <a:extLst>
              <a:ext uri="{FF2B5EF4-FFF2-40B4-BE49-F238E27FC236}">
                <a16:creationId xmlns:a16="http://schemas.microsoft.com/office/drawing/2014/main" id="{FB541DCA-9E2F-8142-993C-CC2EE6F73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6" name="Equation" r:id="rId9" imgW="22237700" imgH="15798800" progId="Equation.3">
                  <p:embed/>
                </p:oleObj>
              </mc:Choice>
              <mc:Fallback>
                <p:oleObj name="Equation" r:id="rId9" imgW="22237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10">
            <a:extLst>
              <a:ext uri="{FF2B5EF4-FFF2-40B4-BE49-F238E27FC236}">
                <a16:creationId xmlns:a16="http://schemas.microsoft.com/office/drawing/2014/main" id="{212AE673-4DEF-EE44-8489-7F43C3F21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7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1">
            <a:extLst>
              <a:ext uri="{FF2B5EF4-FFF2-40B4-BE49-F238E27FC236}">
                <a16:creationId xmlns:a16="http://schemas.microsoft.com/office/drawing/2014/main" id="{08F71E64-ADE0-3943-AF29-9BF31C53D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8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2">
            <a:extLst>
              <a:ext uri="{FF2B5EF4-FFF2-40B4-BE49-F238E27FC236}">
                <a16:creationId xmlns:a16="http://schemas.microsoft.com/office/drawing/2014/main" id="{DC0D6613-ADDA-7A4F-9248-8ECA4964E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89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6" name="Object 13">
            <a:extLst>
              <a:ext uri="{FF2B5EF4-FFF2-40B4-BE49-F238E27FC236}">
                <a16:creationId xmlns:a16="http://schemas.microsoft.com/office/drawing/2014/main" id="{F0823425-9E1D-E34E-9752-8BC9E22B0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90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6" name="Text Box 14">
            <a:extLst>
              <a:ext uri="{FF2B5EF4-FFF2-40B4-BE49-F238E27FC236}">
                <a16:creationId xmlns:a16="http://schemas.microsoft.com/office/drawing/2014/main" id="{57D6250F-54A1-5543-883F-080C6B7D2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3FCA932A-4AF7-2144-9CBD-54644C4A0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406" grpId="0"/>
      <p:bldP spid="5940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97A4FA86-AA96-9046-A377-5A6EFE415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Recurrences</a:t>
            </a:r>
          </a:p>
        </p:txBody>
      </p:sp>
      <p:graphicFrame>
        <p:nvGraphicFramePr>
          <p:cNvPr id="99330" name="Object 4">
            <a:extLst>
              <a:ext uri="{FF2B5EF4-FFF2-40B4-BE49-F238E27FC236}">
                <a16:creationId xmlns:a16="http://schemas.microsoft.com/office/drawing/2014/main" id="{4AFE7601-4433-9B4B-9A57-202BA28F0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752600"/>
          <a:ext cx="35814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2" name="Equation" r:id="rId3" imgW="28384500" imgH="4686300" progId="Equation.3">
                  <p:embed/>
                </p:oleObj>
              </mc:Choice>
              <mc:Fallback>
                <p:oleObj name="Equation" r:id="rId3" imgW="283845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35814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5">
            <a:extLst>
              <a:ext uri="{FF2B5EF4-FFF2-40B4-BE49-F238E27FC236}">
                <a16:creationId xmlns:a16="http://schemas.microsoft.com/office/drawing/2014/main" id="{C267348D-E369-E841-BB26-545042AE0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4953000"/>
          <a:ext cx="37909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3" name="Equation" r:id="rId5" imgW="31597600" imgH="4686300" progId="Equation.3">
                  <p:embed/>
                </p:oleObj>
              </mc:Choice>
              <mc:Fallback>
                <p:oleObj name="Equation" r:id="rId5" imgW="315976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953000"/>
                        <a:ext cx="37909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6">
            <a:extLst>
              <a:ext uri="{FF2B5EF4-FFF2-40B4-BE49-F238E27FC236}">
                <a16:creationId xmlns:a16="http://schemas.microsoft.com/office/drawing/2014/main" id="{28E4F335-C109-C34B-A49E-B2525528B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1752600"/>
          <a:ext cx="33988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4" name="Equation" r:id="rId7" imgW="28092400" imgH="4686300" progId="Equation.3">
                  <p:embed/>
                </p:oleObj>
              </mc:Choice>
              <mc:Fallback>
                <p:oleObj name="Equation" r:id="rId7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752600"/>
                        <a:ext cx="339883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8">
            <a:extLst>
              <a:ext uri="{FF2B5EF4-FFF2-40B4-BE49-F238E27FC236}">
                <a16:creationId xmlns:a16="http://schemas.microsoft.com/office/drawing/2014/main" id="{979855FA-4CF9-5143-AC80-0DE58B12D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4688" y="4929188"/>
          <a:ext cx="31607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5" name="Equation" r:id="rId9" imgW="28968700" imgH="5270500" progId="Equation.3">
                  <p:embed/>
                </p:oleObj>
              </mc:Choice>
              <mc:Fallback>
                <p:oleObj name="Equation" r:id="rId9" imgW="289687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929188"/>
                        <a:ext cx="31607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9">
            <a:extLst>
              <a:ext uri="{FF2B5EF4-FFF2-40B4-BE49-F238E27FC236}">
                <a16:creationId xmlns:a16="http://schemas.microsoft.com/office/drawing/2014/main" id="{8DCB4A27-6191-F340-9E38-EF255D754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708275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6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08275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10">
            <a:extLst>
              <a:ext uri="{FF2B5EF4-FFF2-40B4-BE49-F238E27FC236}">
                <a16:creationId xmlns:a16="http://schemas.microsoft.com/office/drawing/2014/main" id="{A898634D-68DB-6C4E-A3BE-773B5EE0F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124200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7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6" name="Object 11">
            <a:extLst>
              <a:ext uri="{FF2B5EF4-FFF2-40B4-BE49-F238E27FC236}">
                <a16:creationId xmlns:a16="http://schemas.microsoft.com/office/drawing/2014/main" id="{E4BDC31E-02D8-E944-A06F-D5A9A9580C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886200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8" name="Equation" r:id="rId15" imgW="29845000" imgH="4686300" progId="Equation.3">
                  <p:embed/>
                </p:oleObj>
              </mc:Choice>
              <mc:Fallback>
                <p:oleObj name="Equation" r:id="rId15" imgW="298450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12">
            <a:extLst>
              <a:ext uri="{FF2B5EF4-FFF2-40B4-BE49-F238E27FC236}">
                <a16:creationId xmlns:a16="http://schemas.microsoft.com/office/drawing/2014/main" id="{646D149F-6AE0-8442-8D61-D67813B53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09" name="Equation" r:id="rId17" imgW="82804000" imgH="5270500" progId="Equation.3">
                  <p:embed/>
                </p:oleObj>
              </mc:Choice>
              <mc:Fallback>
                <p:oleObj name="Equation" r:id="rId17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56F126D-40F4-B64C-B396-E0970F90C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 sz="3500"/>
              <a:t>Why does the master</a:t>
            </a:r>
            <a:br>
              <a:rPr lang="en-US" sz="3500"/>
            </a:br>
            <a:r>
              <a:rPr lang="en-US" sz="3500"/>
              <a:t>method work?</a:t>
            </a:r>
          </a:p>
        </p:txBody>
      </p:sp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528F4D97-8FC6-3A42-8735-5910D865F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19200"/>
          <a:ext cx="32766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0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15362" name="Object 4">
                        <a:extLst>
                          <a:ext uri="{FF2B5EF4-FFF2-40B4-BE49-F238E27FC236}">
                            <a16:creationId xmlns:a16="http://schemas.microsoft.com/office/drawing/2014/main" id="{528F4D97-8FC6-3A42-8735-5910D865F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32766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5">
            <a:extLst>
              <a:ext uri="{FF2B5EF4-FFF2-40B4-BE49-F238E27FC236}">
                <a16:creationId xmlns:a16="http://schemas.microsoft.com/office/drawing/2014/main" id="{BC08D3EB-2664-B14F-BEF4-F3C26C1F9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1" name="Equation" r:id="rId5" imgW="7899400" imgH="4686300" progId="Equation.3">
                  <p:embed/>
                </p:oleObj>
              </mc:Choice>
              <mc:Fallback>
                <p:oleObj name="Equation" r:id="rId5" imgW="7899400" imgH="4686300" progId="Equation.3">
                  <p:embed/>
                  <p:pic>
                    <p:nvPicPr>
                      <p:cNvPr id="15363" name="Object 5">
                        <a:extLst>
                          <a:ext uri="{FF2B5EF4-FFF2-40B4-BE49-F238E27FC236}">
                            <a16:creationId xmlns:a16="http://schemas.microsoft.com/office/drawing/2014/main" id="{BC08D3EB-2664-B14F-BEF4-F3C26C1F9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Line 6">
            <a:extLst>
              <a:ext uri="{FF2B5EF4-FFF2-40B4-BE49-F238E27FC236}">
                <a16:creationId xmlns:a16="http://schemas.microsoft.com/office/drawing/2014/main" id="{C7F3D8F4-F89A-4049-9C8D-8DD8E0A560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22860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55F672A1-BDEC-874A-9EEE-B52F525528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2286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4" name="Line 8">
            <a:extLst>
              <a:ext uri="{FF2B5EF4-FFF2-40B4-BE49-F238E27FC236}">
                <a16:creationId xmlns:a16="http://schemas.microsoft.com/office/drawing/2014/main" id="{3440E03A-31ED-E540-983E-A576DD2D7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86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7" name="Freeform 11">
            <a:extLst>
              <a:ext uri="{FF2B5EF4-FFF2-40B4-BE49-F238E27FC236}">
                <a16:creationId xmlns:a16="http://schemas.microsoft.com/office/drawing/2014/main" id="{2D73B9E0-48E4-5D4B-AD23-75DE6A8F2F61}"/>
              </a:ext>
            </a:extLst>
          </p:cNvPr>
          <p:cNvSpPr>
            <a:spLocks/>
          </p:cNvSpPr>
          <p:nvPr/>
        </p:nvSpPr>
        <p:spPr bwMode="auto">
          <a:xfrm>
            <a:off x="2895600" y="25908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6E4BDE0B-C8AD-3442-804C-3DF77605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33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69" name="Object 13">
            <a:extLst>
              <a:ext uri="{FF2B5EF4-FFF2-40B4-BE49-F238E27FC236}">
                <a16:creationId xmlns:a16="http://schemas.microsoft.com/office/drawing/2014/main" id="{F570BE79-F8E4-2D41-8C5E-66EF39AE6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8" y="3406775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2" name="Equation" r:id="rId7" imgW="11696700" imgH="4686300" progId="Equation.3">
                  <p:embed/>
                </p:oleObj>
              </mc:Choice>
              <mc:Fallback>
                <p:oleObj name="Equation" r:id="rId7" imgW="11696700" imgH="4686300" progId="Equation.3">
                  <p:embed/>
                  <p:pic>
                    <p:nvPicPr>
                      <p:cNvPr id="15369" name="Object 13">
                        <a:extLst>
                          <a:ext uri="{FF2B5EF4-FFF2-40B4-BE49-F238E27FC236}">
                            <a16:creationId xmlns:a16="http://schemas.microsoft.com/office/drawing/2014/main" id="{F570BE79-F8E4-2D41-8C5E-66EF39AE67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3406775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4">
            <a:extLst>
              <a:ext uri="{FF2B5EF4-FFF2-40B4-BE49-F238E27FC236}">
                <a16:creationId xmlns:a16="http://schemas.microsoft.com/office/drawing/2014/main" id="{9C0963BC-6D47-D44D-9574-3BD73D31B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1038" y="3276600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3" name="Equation" r:id="rId9" imgW="11696700" imgH="4686300" progId="Equation.3">
                  <p:embed/>
                </p:oleObj>
              </mc:Choice>
              <mc:Fallback>
                <p:oleObj name="Equation" r:id="rId9" imgW="11696700" imgH="4686300" progId="Equation.3">
                  <p:embed/>
                  <p:pic>
                    <p:nvPicPr>
                      <p:cNvPr id="15370" name="Object 14">
                        <a:extLst>
                          <a:ext uri="{FF2B5EF4-FFF2-40B4-BE49-F238E27FC236}">
                            <a16:creationId xmlns:a16="http://schemas.microsoft.com/office/drawing/2014/main" id="{9C0963BC-6D47-D44D-9574-3BD73D31B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276600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5">
            <a:extLst>
              <a:ext uri="{FF2B5EF4-FFF2-40B4-BE49-F238E27FC236}">
                <a16:creationId xmlns:a16="http://schemas.microsoft.com/office/drawing/2014/main" id="{CD9BE61E-EFE2-524D-B58C-949ED60669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276600"/>
          <a:ext cx="8175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4" name="Equation" r:id="rId10" imgW="11696700" imgH="4686300" progId="Equation.3">
                  <p:embed/>
                </p:oleObj>
              </mc:Choice>
              <mc:Fallback>
                <p:oleObj name="Equation" r:id="rId10" imgW="11696700" imgH="4686300" progId="Equation.3">
                  <p:embed/>
                  <p:pic>
                    <p:nvPicPr>
                      <p:cNvPr id="15371" name="Object 15">
                        <a:extLst>
                          <a:ext uri="{FF2B5EF4-FFF2-40B4-BE49-F238E27FC236}">
                            <a16:creationId xmlns:a16="http://schemas.microsoft.com/office/drawing/2014/main" id="{CD9BE61E-EFE2-524D-B58C-949ED6066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76600"/>
                        <a:ext cx="8175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2" name="Line 16">
            <a:extLst>
              <a:ext uri="{FF2B5EF4-FFF2-40B4-BE49-F238E27FC236}">
                <a16:creationId xmlns:a16="http://schemas.microsoft.com/office/drawing/2014/main" id="{572F0526-78E0-CB46-A3CD-23EDE887F2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3" name="Line 17">
            <a:extLst>
              <a:ext uri="{FF2B5EF4-FFF2-40B4-BE49-F238E27FC236}">
                <a16:creationId xmlns:a16="http://schemas.microsoft.com/office/drawing/2014/main" id="{2DCE0103-B7A4-C04E-A3DD-39B7E1ED1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4" name="Line 18">
            <a:extLst>
              <a:ext uri="{FF2B5EF4-FFF2-40B4-BE49-F238E27FC236}">
                <a16:creationId xmlns:a16="http://schemas.microsoft.com/office/drawing/2014/main" id="{8E27671C-DD6D-7C45-A1A8-975A3913A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733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75" name="Object 19">
            <a:extLst>
              <a:ext uri="{FF2B5EF4-FFF2-40B4-BE49-F238E27FC236}">
                <a16:creationId xmlns:a16="http://schemas.microsoft.com/office/drawing/2014/main" id="{8E758CDB-5B9D-1F49-AB7C-1984B32F2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" y="45720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5" name="Equation" r:id="rId11" imgW="13169900" imgH="5270500" progId="Equation.3">
                  <p:embed/>
                </p:oleObj>
              </mc:Choice>
              <mc:Fallback>
                <p:oleObj name="Equation" r:id="rId11" imgW="13169900" imgH="5270500" progId="Equation.3">
                  <p:embed/>
                  <p:pic>
                    <p:nvPicPr>
                      <p:cNvPr id="15375" name="Object 19">
                        <a:extLst>
                          <a:ext uri="{FF2B5EF4-FFF2-40B4-BE49-F238E27FC236}">
                            <a16:creationId xmlns:a16="http://schemas.microsoft.com/office/drawing/2014/main" id="{8E758CDB-5B9D-1F49-AB7C-1984B32F2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45720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9" name="Freeform 23">
            <a:extLst>
              <a:ext uri="{FF2B5EF4-FFF2-40B4-BE49-F238E27FC236}">
                <a16:creationId xmlns:a16="http://schemas.microsoft.com/office/drawing/2014/main" id="{B07B4959-16C2-684A-938A-FACEA31E9038}"/>
              </a:ext>
            </a:extLst>
          </p:cNvPr>
          <p:cNvSpPr>
            <a:spLocks/>
          </p:cNvSpPr>
          <p:nvPr/>
        </p:nvSpPr>
        <p:spPr bwMode="auto">
          <a:xfrm>
            <a:off x="914400" y="39624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Text Box 24">
            <a:extLst>
              <a:ext uri="{FF2B5EF4-FFF2-40B4-BE49-F238E27FC236}">
                <a16:creationId xmlns:a16="http://schemas.microsoft.com/office/drawing/2014/main" id="{9841FDFB-3B9B-3848-960A-2F8DD9C93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38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78" name="Object 41">
            <a:extLst>
              <a:ext uri="{FF2B5EF4-FFF2-40B4-BE49-F238E27FC236}">
                <a16:creationId xmlns:a16="http://schemas.microsoft.com/office/drawing/2014/main" id="{88F7BA7E-0083-F544-B342-C8F948657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6" name="Equation" r:id="rId13" imgW="13169900" imgH="5270500" progId="Equation.3">
                  <p:embed/>
                </p:oleObj>
              </mc:Choice>
              <mc:Fallback>
                <p:oleObj name="Equation" r:id="rId13" imgW="13169900" imgH="5270500" progId="Equation.3">
                  <p:embed/>
                  <p:pic>
                    <p:nvPicPr>
                      <p:cNvPr id="15378" name="Object 41">
                        <a:extLst>
                          <a:ext uri="{FF2B5EF4-FFF2-40B4-BE49-F238E27FC236}">
                            <a16:creationId xmlns:a16="http://schemas.microsoft.com/office/drawing/2014/main" id="{88F7BA7E-0083-F544-B342-C8F948657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42">
            <a:extLst>
              <a:ext uri="{FF2B5EF4-FFF2-40B4-BE49-F238E27FC236}">
                <a16:creationId xmlns:a16="http://schemas.microsoft.com/office/drawing/2014/main" id="{0361B2ED-11B1-8349-9E26-0E7E1B3F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32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7" name="Equation" r:id="rId14" imgW="13169900" imgH="5270500" progId="Equation.3">
                  <p:embed/>
                </p:oleObj>
              </mc:Choice>
              <mc:Fallback>
                <p:oleObj name="Equation" r:id="rId14" imgW="13169900" imgH="5270500" progId="Equation.3">
                  <p:embed/>
                  <p:pic>
                    <p:nvPicPr>
                      <p:cNvPr id="15379" name="Object 42">
                        <a:extLst>
                          <a:ext uri="{FF2B5EF4-FFF2-40B4-BE49-F238E27FC236}">
                            <a16:creationId xmlns:a16="http://schemas.microsoft.com/office/drawing/2014/main" id="{0361B2ED-11B1-8349-9E26-0E7E1B3FD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9" name="Line 43">
            <a:extLst>
              <a:ext uri="{FF2B5EF4-FFF2-40B4-BE49-F238E27FC236}">
                <a16:creationId xmlns:a16="http://schemas.microsoft.com/office/drawing/2014/main" id="{351C82B4-4EB0-314B-A917-B5D7470D95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6400" y="36576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0" name="Line 44">
            <a:extLst>
              <a:ext uri="{FF2B5EF4-FFF2-40B4-BE49-F238E27FC236}">
                <a16:creationId xmlns:a16="http://schemas.microsoft.com/office/drawing/2014/main" id="{F6425D0A-E60D-644F-9056-1700D8F641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2200" y="3657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1" name="Line 45">
            <a:extLst>
              <a:ext uri="{FF2B5EF4-FFF2-40B4-BE49-F238E27FC236}">
                <a16:creationId xmlns:a16="http://schemas.microsoft.com/office/drawing/2014/main" id="{8317EA64-F903-7146-9E5C-C9E9C31BA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6576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83" name="Object 46">
            <a:extLst>
              <a:ext uri="{FF2B5EF4-FFF2-40B4-BE49-F238E27FC236}">
                <a16:creationId xmlns:a16="http://schemas.microsoft.com/office/drawing/2014/main" id="{74B28A4C-0505-954A-B39A-57E96B61E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3800" y="44958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8" name="Equation" r:id="rId15" imgW="13169900" imgH="5270500" progId="Equation.3">
                  <p:embed/>
                </p:oleObj>
              </mc:Choice>
              <mc:Fallback>
                <p:oleObj name="Equation" r:id="rId15" imgW="13169900" imgH="5270500" progId="Equation.3">
                  <p:embed/>
                  <p:pic>
                    <p:nvPicPr>
                      <p:cNvPr id="15383" name="Object 46">
                        <a:extLst>
                          <a:ext uri="{FF2B5EF4-FFF2-40B4-BE49-F238E27FC236}">
                            <a16:creationId xmlns:a16="http://schemas.microsoft.com/office/drawing/2014/main" id="{74B28A4C-0505-954A-B39A-57E96B61E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4958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3" name="Freeform 47">
            <a:extLst>
              <a:ext uri="{FF2B5EF4-FFF2-40B4-BE49-F238E27FC236}">
                <a16:creationId xmlns:a16="http://schemas.microsoft.com/office/drawing/2014/main" id="{B920B6E5-8DFB-5243-B25D-A93962D3F6E9}"/>
              </a:ext>
            </a:extLst>
          </p:cNvPr>
          <p:cNvSpPr>
            <a:spLocks/>
          </p:cNvSpPr>
          <p:nvPr/>
        </p:nvSpPr>
        <p:spPr bwMode="auto">
          <a:xfrm>
            <a:off x="3327400" y="38862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Text Box 48">
            <a:extLst>
              <a:ext uri="{FF2B5EF4-FFF2-40B4-BE49-F238E27FC236}">
                <a16:creationId xmlns:a16="http://schemas.microsoft.com/office/drawing/2014/main" id="{19F88C4F-2375-944B-9833-3DE2EDE9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3962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86" name="Object 49">
            <a:extLst>
              <a:ext uri="{FF2B5EF4-FFF2-40B4-BE49-F238E27FC236}">
                <a16:creationId xmlns:a16="http://schemas.microsoft.com/office/drawing/2014/main" id="{953838F3-8326-2041-AFC0-39DF9F5D6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50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9" name="Equation" r:id="rId16" imgW="13169900" imgH="5270500" progId="Equation.3">
                  <p:embed/>
                </p:oleObj>
              </mc:Choice>
              <mc:Fallback>
                <p:oleObj name="Equation" r:id="rId16" imgW="13169900" imgH="5270500" progId="Equation.3">
                  <p:embed/>
                  <p:pic>
                    <p:nvPicPr>
                      <p:cNvPr id="15386" name="Object 49">
                        <a:extLst>
                          <a:ext uri="{FF2B5EF4-FFF2-40B4-BE49-F238E27FC236}">
                            <a16:creationId xmlns:a16="http://schemas.microsoft.com/office/drawing/2014/main" id="{953838F3-8326-2041-AFC0-39DF9F5D6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50">
            <a:extLst>
              <a:ext uri="{FF2B5EF4-FFF2-40B4-BE49-F238E27FC236}">
                <a16:creationId xmlns:a16="http://schemas.microsoft.com/office/drawing/2014/main" id="{35EFBE97-F315-9C4B-BE35-D7E03487A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16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0" name="Equation" r:id="rId17" imgW="13169900" imgH="5270500" progId="Equation.3">
                  <p:embed/>
                </p:oleObj>
              </mc:Choice>
              <mc:Fallback>
                <p:oleObj name="Equation" r:id="rId17" imgW="13169900" imgH="5270500" progId="Equation.3">
                  <p:embed/>
                  <p:pic>
                    <p:nvPicPr>
                      <p:cNvPr id="15387" name="Object 50">
                        <a:extLst>
                          <a:ext uri="{FF2B5EF4-FFF2-40B4-BE49-F238E27FC236}">
                            <a16:creationId xmlns:a16="http://schemas.microsoft.com/office/drawing/2014/main" id="{35EFBE97-F315-9C4B-BE35-D7E03487A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7" name="Line 51">
            <a:extLst>
              <a:ext uri="{FF2B5EF4-FFF2-40B4-BE49-F238E27FC236}">
                <a16:creationId xmlns:a16="http://schemas.microsoft.com/office/drawing/2014/main" id="{5A7768C6-555D-954D-AAB2-B8467D8E0B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3633788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8" name="Line 52">
            <a:extLst>
              <a:ext uri="{FF2B5EF4-FFF2-40B4-BE49-F238E27FC236}">
                <a16:creationId xmlns:a16="http://schemas.microsoft.com/office/drawing/2014/main" id="{C014B8D3-6D07-7A49-BCF0-842937FD9D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5200" y="363378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9" name="Line 53">
            <a:extLst>
              <a:ext uri="{FF2B5EF4-FFF2-40B4-BE49-F238E27FC236}">
                <a16:creationId xmlns:a16="http://schemas.microsoft.com/office/drawing/2014/main" id="{AF2A9CA3-1C7F-3648-B0C6-CFC44CFDD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633788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91" name="Object 54">
            <a:extLst>
              <a:ext uri="{FF2B5EF4-FFF2-40B4-BE49-F238E27FC236}">
                <a16:creationId xmlns:a16="http://schemas.microsoft.com/office/drawing/2014/main" id="{D24B6715-B0A8-9A43-BF89-DC57EBE52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14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1" name="Equation" r:id="rId18" imgW="13169900" imgH="5270500" progId="Equation.3">
                  <p:embed/>
                </p:oleObj>
              </mc:Choice>
              <mc:Fallback>
                <p:oleObj name="Equation" r:id="rId18" imgW="13169900" imgH="5270500" progId="Equation.3">
                  <p:embed/>
                  <p:pic>
                    <p:nvPicPr>
                      <p:cNvPr id="15391" name="Object 54">
                        <a:extLst>
                          <a:ext uri="{FF2B5EF4-FFF2-40B4-BE49-F238E27FC236}">
                            <a16:creationId xmlns:a16="http://schemas.microsoft.com/office/drawing/2014/main" id="{D24B6715-B0A8-9A43-BF89-DC57EBE52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1" name="Freeform 55">
            <a:extLst>
              <a:ext uri="{FF2B5EF4-FFF2-40B4-BE49-F238E27FC236}">
                <a16:creationId xmlns:a16="http://schemas.microsoft.com/office/drawing/2014/main" id="{48572C5A-A377-D64C-8478-878A9A37D913}"/>
              </a:ext>
            </a:extLst>
          </p:cNvPr>
          <p:cNvSpPr>
            <a:spLocks/>
          </p:cNvSpPr>
          <p:nvPr/>
        </p:nvSpPr>
        <p:spPr bwMode="auto">
          <a:xfrm>
            <a:off x="5740400" y="3862388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2" name="Text Box 56">
            <a:extLst>
              <a:ext uri="{FF2B5EF4-FFF2-40B4-BE49-F238E27FC236}">
                <a16:creationId xmlns:a16="http://schemas.microsoft.com/office/drawing/2014/main" id="{FC7B0260-2ECD-AA4E-8F1E-84BB05E3D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39385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94" name="Object 57">
            <a:extLst>
              <a:ext uri="{FF2B5EF4-FFF2-40B4-BE49-F238E27FC236}">
                <a16:creationId xmlns:a16="http://schemas.microsoft.com/office/drawing/2014/main" id="{71E8FD88-4558-D946-A1E7-C0D90F697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4481513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2" name="Equation" r:id="rId19" imgW="13169900" imgH="5270500" progId="Equation.3">
                  <p:embed/>
                </p:oleObj>
              </mc:Choice>
              <mc:Fallback>
                <p:oleObj name="Equation" r:id="rId19" imgW="13169900" imgH="5270500" progId="Equation.3">
                  <p:embed/>
                  <p:pic>
                    <p:nvPicPr>
                      <p:cNvPr id="15394" name="Object 57">
                        <a:extLst>
                          <a:ext uri="{FF2B5EF4-FFF2-40B4-BE49-F238E27FC236}">
                            <a16:creationId xmlns:a16="http://schemas.microsoft.com/office/drawing/2014/main" id="{71E8FD88-4558-D946-A1E7-C0D90F697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481513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5" name="Object 58">
            <a:extLst>
              <a:ext uri="{FF2B5EF4-FFF2-40B4-BE49-F238E27FC236}">
                <a16:creationId xmlns:a16="http://schemas.microsoft.com/office/drawing/2014/main" id="{7F276755-098E-214E-A497-30ED0AB7D7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3800" y="4471988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3" name="Equation" r:id="rId20" imgW="13169900" imgH="5270500" progId="Equation.3">
                  <p:embed/>
                </p:oleObj>
              </mc:Choice>
              <mc:Fallback>
                <p:oleObj name="Equation" r:id="rId20" imgW="13169900" imgH="5270500" progId="Equation.3">
                  <p:embed/>
                  <p:pic>
                    <p:nvPicPr>
                      <p:cNvPr id="15395" name="Object 58">
                        <a:extLst>
                          <a:ext uri="{FF2B5EF4-FFF2-40B4-BE49-F238E27FC236}">
                            <a16:creationId xmlns:a16="http://schemas.microsoft.com/office/drawing/2014/main" id="{7F276755-098E-214E-A497-30ED0AB7D7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4471988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5" name="Line 59">
            <a:extLst>
              <a:ext uri="{FF2B5EF4-FFF2-40B4-BE49-F238E27FC236}">
                <a16:creationId xmlns:a16="http://schemas.microsoft.com/office/drawing/2014/main" id="{52884F53-2CB7-FA45-A348-B5DFD3EF1D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6" name="Line 60">
            <a:extLst>
              <a:ext uri="{FF2B5EF4-FFF2-40B4-BE49-F238E27FC236}">
                <a16:creationId xmlns:a16="http://schemas.microsoft.com/office/drawing/2014/main" id="{375D3C81-40DD-0A49-9633-CA5086DB18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7" name="Line 61">
            <a:extLst>
              <a:ext uri="{FF2B5EF4-FFF2-40B4-BE49-F238E27FC236}">
                <a16:creationId xmlns:a16="http://schemas.microsoft.com/office/drawing/2014/main" id="{B3E0D5EB-7CE1-C649-80CF-B7EC0DB00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8" name="Line 62">
            <a:extLst>
              <a:ext uri="{FF2B5EF4-FFF2-40B4-BE49-F238E27FC236}">
                <a16:creationId xmlns:a16="http://schemas.microsoft.com/office/drawing/2014/main" id="{B1920B69-AD82-9A4F-95C6-7BAB8B334F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9" name="Line 63">
            <a:extLst>
              <a:ext uri="{FF2B5EF4-FFF2-40B4-BE49-F238E27FC236}">
                <a16:creationId xmlns:a16="http://schemas.microsoft.com/office/drawing/2014/main" id="{36654850-65A7-E045-B9BC-42871DEC6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0" name="Line 64">
            <a:extLst>
              <a:ext uri="{FF2B5EF4-FFF2-40B4-BE49-F238E27FC236}">
                <a16:creationId xmlns:a16="http://schemas.microsoft.com/office/drawing/2014/main" id="{2908F763-2B60-6040-A75C-34194668E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1" name="Line 65">
            <a:extLst>
              <a:ext uri="{FF2B5EF4-FFF2-40B4-BE49-F238E27FC236}">
                <a16:creationId xmlns:a16="http://schemas.microsoft.com/office/drawing/2014/main" id="{43584884-8E54-5F43-8B24-C133F34C5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2" name="Line 66">
            <a:extLst>
              <a:ext uri="{FF2B5EF4-FFF2-40B4-BE49-F238E27FC236}">
                <a16:creationId xmlns:a16="http://schemas.microsoft.com/office/drawing/2014/main" id="{E37C255B-7D94-D04D-B024-97D4D186A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3" name="Line 67">
            <a:extLst>
              <a:ext uri="{FF2B5EF4-FFF2-40B4-BE49-F238E27FC236}">
                <a16:creationId xmlns:a16="http://schemas.microsoft.com/office/drawing/2014/main" id="{43607E74-184E-464F-9AB5-ABF004CF4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4" name="Line 68">
            <a:extLst>
              <a:ext uri="{FF2B5EF4-FFF2-40B4-BE49-F238E27FC236}">
                <a16:creationId xmlns:a16="http://schemas.microsoft.com/office/drawing/2014/main" id="{3C6C828B-648C-D949-811C-0F2153A5E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5" name="Line 69">
            <a:extLst>
              <a:ext uri="{FF2B5EF4-FFF2-40B4-BE49-F238E27FC236}">
                <a16:creationId xmlns:a16="http://schemas.microsoft.com/office/drawing/2014/main" id="{8F0930B2-185E-E64E-8C6F-C01A66CC7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6" name="Line 70">
            <a:extLst>
              <a:ext uri="{FF2B5EF4-FFF2-40B4-BE49-F238E27FC236}">
                <a16:creationId xmlns:a16="http://schemas.microsoft.com/office/drawing/2014/main" id="{19188D8B-B2B0-8B47-A6DF-D4D06163D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7" name="Line 71">
            <a:extLst>
              <a:ext uri="{FF2B5EF4-FFF2-40B4-BE49-F238E27FC236}">
                <a16:creationId xmlns:a16="http://schemas.microsoft.com/office/drawing/2014/main" id="{B69CBEDF-2542-F446-847B-7631F2029A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8" name="Line 72">
            <a:extLst>
              <a:ext uri="{FF2B5EF4-FFF2-40B4-BE49-F238E27FC236}">
                <a16:creationId xmlns:a16="http://schemas.microsoft.com/office/drawing/2014/main" id="{A18AF05C-9340-B44B-B663-A960394CA4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9" name="Line 73">
            <a:extLst>
              <a:ext uri="{FF2B5EF4-FFF2-40B4-BE49-F238E27FC236}">
                <a16:creationId xmlns:a16="http://schemas.microsoft.com/office/drawing/2014/main" id="{3BCC5EFE-206D-D640-983E-A96B745A1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0" name="Line 74">
            <a:extLst>
              <a:ext uri="{FF2B5EF4-FFF2-40B4-BE49-F238E27FC236}">
                <a16:creationId xmlns:a16="http://schemas.microsoft.com/office/drawing/2014/main" id="{A226CCE6-705D-7D4D-AAAE-647613E99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1" name="Line 75">
            <a:extLst>
              <a:ext uri="{FF2B5EF4-FFF2-40B4-BE49-F238E27FC236}">
                <a16:creationId xmlns:a16="http://schemas.microsoft.com/office/drawing/2014/main" id="{95DDB2CB-35F2-E44D-9214-8D810DC61E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2" name="Line 76">
            <a:extLst>
              <a:ext uri="{FF2B5EF4-FFF2-40B4-BE49-F238E27FC236}">
                <a16:creationId xmlns:a16="http://schemas.microsoft.com/office/drawing/2014/main" id="{FEF8016A-7463-3141-8B40-541F6CA11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3" name="Line 77">
            <a:extLst>
              <a:ext uri="{FF2B5EF4-FFF2-40B4-BE49-F238E27FC236}">
                <a16:creationId xmlns:a16="http://schemas.microsoft.com/office/drawing/2014/main" id="{AD68E362-7714-1D40-82BF-3DE130D260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4" name="Line 78">
            <a:extLst>
              <a:ext uri="{FF2B5EF4-FFF2-40B4-BE49-F238E27FC236}">
                <a16:creationId xmlns:a16="http://schemas.microsoft.com/office/drawing/2014/main" id="{3AB6DEF3-ABE2-3845-9B87-717E365833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5" name="Line 79">
            <a:extLst>
              <a:ext uri="{FF2B5EF4-FFF2-40B4-BE49-F238E27FC236}">
                <a16:creationId xmlns:a16="http://schemas.microsoft.com/office/drawing/2014/main" id="{DE69EE7D-AC0F-2F4C-BEF1-CA152DE60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6" name="Line 80">
            <a:extLst>
              <a:ext uri="{FF2B5EF4-FFF2-40B4-BE49-F238E27FC236}">
                <a16:creationId xmlns:a16="http://schemas.microsoft.com/office/drawing/2014/main" id="{7FC8183F-5A0F-F147-89E4-FD1685C53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7" name="Line 81">
            <a:extLst>
              <a:ext uri="{FF2B5EF4-FFF2-40B4-BE49-F238E27FC236}">
                <a16:creationId xmlns:a16="http://schemas.microsoft.com/office/drawing/2014/main" id="{D8C833E4-D0CA-0645-BFDC-511305C1D6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8" name="Line 82">
            <a:extLst>
              <a:ext uri="{FF2B5EF4-FFF2-40B4-BE49-F238E27FC236}">
                <a16:creationId xmlns:a16="http://schemas.microsoft.com/office/drawing/2014/main" id="{C6CB5778-C26C-8C4B-858A-E7A64EE10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9" name="Line 83">
            <a:extLst>
              <a:ext uri="{FF2B5EF4-FFF2-40B4-BE49-F238E27FC236}">
                <a16:creationId xmlns:a16="http://schemas.microsoft.com/office/drawing/2014/main" id="{BAB31042-D5BC-9B4B-9E66-A88ABC6115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0" name="Line 84">
            <a:extLst>
              <a:ext uri="{FF2B5EF4-FFF2-40B4-BE49-F238E27FC236}">
                <a16:creationId xmlns:a16="http://schemas.microsoft.com/office/drawing/2014/main" id="{CB5592D8-11AE-0C49-8AEC-271CB9306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1" name="Line 85">
            <a:extLst>
              <a:ext uri="{FF2B5EF4-FFF2-40B4-BE49-F238E27FC236}">
                <a16:creationId xmlns:a16="http://schemas.microsoft.com/office/drawing/2014/main" id="{E2DCBA9A-833D-1E40-9D9C-D5429DFCD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423" name="Object 86">
            <a:extLst>
              <a:ext uri="{FF2B5EF4-FFF2-40B4-BE49-F238E27FC236}">
                <a16:creationId xmlns:a16="http://schemas.microsoft.com/office/drawing/2014/main" id="{EF7E02EF-8FD3-DC40-ABEF-7C0E7565C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819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4" name="Equation" r:id="rId21" imgW="7899400" imgH="4686300" progId="Equation.3">
                  <p:embed/>
                </p:oleObj>
              </mc:Choice>
              <mc:Fallback>
                <p:oleObj name="Equation" r:id="rId21" imgW="7899400" imgH="4686300" progId="Equation.3">
                  <p:embed/>
                  <p:pic>
                    <p:nvPicPr>
                      <p:cNvPr id="15423" name="Object 86">
                        <a:extLst>
                          <a:ext uri="{FF2B5EF4-FFF2-40B4-BE49-F238E27FC236}">
                            <a16:creationId xmlns:a16="http://schemas.microsoft.com/office/drawing/2014/main" id="{EF7E02EF-8FD3-DC40-ABEF-7C0E7565C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4" name="Object 87">
            <a:extLst>
              <a:ext uri="{FF2B5EF4-FFF2-40B4-BE49-F238E27FC236}">
                <a16:creationId xmlns:a16="http://schemas.microsoft.com/office/drawing/2014/main" id="{B185B65F-1FBA-0247-9EF9-78EB27CD8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3178175"/>
          <a:ext cx="879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5" name="Equation" r:id="rId22" imgW="12585700" imgH="4686300" progId="Equation.3">
                  <p:embed/>
                </p:oleObj>
              </mc:Choice>
              <mc:Fallback>
                <p:oleObj name="Equation" r:id="rId22" imgW="12585700" imgH="4686300" progId="Equation.3">
                  <p:embed/>
                  <p:pic>
                    <p:nvPicPr>
                      <p:cNvPr id="15424" name="Object 87">
                        <a:extLst>
                          <a:ext uri="{FF2B5EF4-FFF2-40B4-BE49-F238E27FC236}">
                            <a16:creationId xmlns:a16="http://schemas.microsoft.com/office/drawing/2014/main" id="{B185B65F-1FBA-0247-9EF9-78EB27CD8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178175"/>
                        <a:ext cx="8794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5" name="Object 88">
            <a:extLst>
              <a:ext uri="{FF2B5EF4-FFF2-40B4-BE49-F238E27FC236}">
                <a16:creationId xmlns:a16="http://schemas.microsoft.com/office/drawing/2014/main" id="{23DA01EF-47AF-4A43-96F5-C1A453992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425" y="4398963"/>
          <a:ext cx="11461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6" name="Equation" r:id="rId24" imgW="16383000" imgH="5270500" progId="Equation.3">
                  <p:embed/>
                </p:oleObj>
              </mc:Choice>
              <mc:Fallback>
                <p:oleObj name="Equation" r:id="rId24" imgW="16383000" imgH="5270500" progId="Equation.3">
                  <p:embed/>
                  <p:pic>
                    <p:nvPicPr>
                      <p:cNvPr id="15425" name="Object 88">
                        <a:extLst>
                          <a:ext uri="{FF2B5EF4-FFF2-40B4-BE49-F238E27FC236}">
                            <a16:creationId xmlns:a16="http://schemas.microsoft.com/office/drawing/2014/main" id="{23DA01EF-47AF-4A43-96F5-C1A453992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4398963"/>
                        <a:ext cx="11461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2820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817EF0A-2C7A-2041-991E-06255619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1CC01BE-6025-B946-9D07-595D8DDE2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b</a:t>
            </a:r>
          </a:p>
        </p:txBody>
      </p:sp>
      <p:graphicFrame>
        <p:nvGraphicFramePr>
          <p:cNvPr id="63492" name="Object 4">
            <a:extLst>
              <a:ext uri="{FF2B5EF4-FFF2-40B4-BE49-F238E27FC236}">
                <a16:creationId xmlns:a16="http://schemas.microsoft.com/office/drawing/2014/main" id="{A9DC505B-E5ED-D744-91A8-9FCC7ED3D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8713" y="2895600"/>
          <a:ext cx="7397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4" name="Equation" r:id="rId3" imgW="9652000" imgH="9067800" progId="Equation.3">
                  <p:embed/>
                </p:oleObj>
              </mc:Choice>
              <mc:Fallback>
                <p:oleObj name="Equation" r:id="rId3" imgW="9652000" imgH="9067800" progId="Equation.3">
                  <p:embed/>
                  <p:pic>
                    <p:nvPicPr>
                      <p:cNvPr id="63492" name="Object 4">
                        <a:extLst>
                          <a:ext uri="{FF2B5EF4-FFF2-40B4-BE49-F238E27FC236}">
                            <a16:creationId xmlns:a16="http://schemas.microsoft.com/office/drawing/2014/main" id="{A9DC505B-E5ED-D744-91A8-9FCC7ED3D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2895600"/>
                        <a:ext cx="7397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>
            <a:extLst>
              <a:ext uri="{FF2B5EF4-FFF2-40B4-BE49-F238E27FC236}">
                <a16:creationId xmlns:a16="http://schemas.microsoft.com/office/drawing/2014/main" id="{B4ACA5E1-31D6-E74B-AFB9-212BF1D9E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6576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5" name="Equation" r:id="rId5" imgW="18135600" imgH="9944100" progId="Equation.3">
                  <p:embed/>
                </p:oleObj>
              </mc:Choice>
              <mc:Fallback>
                <p:oleObj name="Equation" r:id="rId5" imgW="18135600" imgH="9944100" progId="Equation.3">
                  <p:embed/>
                  <p:pic>
                    <p:nvPicPr>
                      <p:cNvPr id="63493" name="Object 5">
                        <a:extLst>
                          <a:ext uri="{FF2B5EF4-FFF2-40B4-BE49-F238E27FC236}">
                            <a16:creationId xmlns:a16="http://schemas.microsoft.com/office/drawing/2014/main" id="{B4ACA5E1-31D6-E74B-AFB9-212BF1D9E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>
            <a:extLst>
              <a:ext uri="{FF2B5EF4-FFF2-40B4-BE49-F238E27FC236}">
                <a16:creationId xmlns:a16="http://schemas.microsoft.com/office/drawing/2014/main" id="{3BE5D2BA-8869-FB42-9770-4490E9028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6350" y="4495800"/>
          <a:ext cx="18621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6" name="Equation" r:id="rId7" imgW="24282400" imgH="5270500" progId="Equation.3">
                  <p:embed/>
                </p:oleObj>
              </mc:Choice>
              <mc:Fallback>
                <p:oleObj name="Equation" r:id="rId7" imgW="24282400" imgH="5270500" progId="Equation.3">
                  <p:embed/>
                  <p:pic>
                    <p:nvPicPr>
                      <p:cNvPr id="63494" name="Object 6">
                        <a:extLst>
                          <a:ext uri="{FF2B5EF4-FFF2-40B4-BE49-F238E27FC236}">
                            <a16:creationId xmlns:a16="http://schemas.microsoft.com/office/drawing/2014/main" id="{3BE5D2BA-8869-FB42-9770-4490E9028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495800"/>
                        <a:ext cx="18621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>
            <a:extLst>
              <a:ext uri="{FF2B5EF4-FFF2-40B4-BE49-F238E27FC236}">
                <a16:creationId xmlns:a16="http://schemas.microsoft.com/office/drawing/2014/main" id="{1653C9E8-0AA0-FD4B-A8CB-374CE9563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292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7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63495" name="Object 7">
                        <a:extLst>
                          <a:ext uri="{FF2B5EF4-FFF2-40B4-BE49-F238E27FC236}">
                            <a16:creationId xmlns:a16="http://schemas.microsoft.com/office/drawing/2014/main" id="{1653C9E8-0AA0-FD4B-A8CB-374CE9563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292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DFDFB054-FF42-4146-BEDB-8DB0582AC9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627688"/>
          <a:ext cx="11430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8" name="Equation" r:id="rId11" imgW="14922500" imgH="5270500" progId="Equation.3">
                  <p:embed/>
                </p:oleObj>
              </mc:Choice>
              <mc:Fallback>
                <p:oleObj name="Equation" r:id="rId11" imgW="14922500" imgH="5270500" progId="Equation.3">
                  <p:embed/>
                  <p:pic>
                    <p:nvPicPr>
                      <p:cNvPr id="63496" name="Object 8">
                        <a:extLst>
                          <a:ext uri="{FF2B5EF4-FFF2-40B4-BE49-F238E27FC236}">
                            <a16:creationId xmlns:a16="http://schemas.microsoft.com/office/drawing/2014/main" id="{DFDFB054-FF42-4146-BEDB-8DB0582AC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627688"/>
                        <a:ext cx="11430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7" name="AutoShape 9">
            <a:extLst>
              <a:ext uri="{FF2B5EF4-FFF2-40B4-BE49-F238E27FC236}">
                <a16:creationId xmlns:a16="http://schemas.microsoft.com/office/drawing/2014/main" id="{B3EF6BDA-ACE9-8946-8CF9-6873B0E7D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4102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4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2EEB8A6-6285-DE49-871E-D5F8BE14C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252C4111-983C-C844-B4A2-9CE6939BB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How many leaves are there in a complete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ary</a:t>
            </a:r>
            <a:r>
              <a:rPr lang="en-US" dirty="0">
                <a:solidFill>
                  <a:srgbClr val="FF0000"/>
                </a:solidFill>
              </a:rPr>
              <a:t> tree of depth </a:t>
            </a:r>
            <a:r>
              <a:rPr lang="en-US" i="1" dirty="0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65540" name="Object 4">
            <a:extLst>
              <a:ext uri="{FF2B5EF4-FFF2-40B4-BE49-F238E27FC236}">
                <a16:creationId xmlns:a16="http://schemas.microsoft.com/office/drawing/2014/main" id="{90DA0D18-CB61-5C46-A77D-59FB52FD6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5" y="3048000"/>
          <a:ext cx="24574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83" name="Equation" r:id="rId3" imgW="15214600" imgH="4686300" progId="Equation.3">
                  <p:embed/>
                </p:oleObj>
              </mc:Choice>
              <mc:Fallback>
                <p:oleObj name="Equation" r:id="rId3" imgW="15214600" imgH="4686300" progId="Equation.3">
                  <p:embed/>
                  <p:pic>
                    <p:nvPicPr>
                      <p:cNvPr id="65540" name="Object 4">
                        <a:extLst>
                          <a:ext uri="{FF2B5EF4-FFF2-40B4-BE49-F238E27FC236}">
                            <a16:creationId xmlns:a16="http://schemas.microsoft.com/office/drawing/2014/main" id="{90DA0D18-CB61-5C46-A77D-59FB52FD65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048000"/>
                        <a:ext cx="245745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>
            <a:extLst>
              <a:ext uri="{FF2B5EF4-FFF2-40B4-BE49-F238E27FC236}">
                <a16:creationId xmlns:a16="http://schemas.microsoft.com/office/drawing/2014/main" id="{33666B2E-7ADB-224C-8C59-50D06514B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962400"/>
          <a:ext cx="174783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84" name="Equation" r:id="rId5" imgW="10820400" imgH="4686300" progId="Equation.3">
                  <p:embed/>
                </p:oleObj>
              </mc:Choice>
              <mc:Fallback>
                <p:oleObj name="Equation" r:id="rId5" imgW="10820400" imgH="4686300" progId="Equation.3">
                  <p:embed/>
                  <p:pic>
                    <p:nvPicPr>
                      <p:cNvPr id="65541" name="Object 5">
                        <a:extLst>
                          <a:ext uri="{FF2B5EF4-FFF2-40B4-BE49-F238E27FC236}">
                            <a16:creationId xmlns:a16="http://schemas.microsoft.com/office/drawing/2014/main" id="{33666B2E-7ADB-224C-8C59-50D06514BA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62400"/>
                        <a:ext cx="174783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9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F515319-150D-1940-8B25-EBB6FF1F3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43911501-EC0C-534B-B977-6C3394A8BD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2" name="Equation" r:id="rId3" imgW="96253300" imgH="5270500" progId="Equation.3">
                  <p:embed/>
                </p:oleObj>
              </mc:Choice>
              <mc:Fallback>
                <p:oleObj name="Equation" r:id="rId3" imgW="96253300" imgH="5270500" progId="Equation.3">
                  <p:embed/>
                  <p:pic>
                    <p:nvPicPr>
                      <p:cNvPr id="18434" name="Object 4">
                        <a:extLst>
                          <a:ext uri="{FF2B5EF4-FFF2-40B4-BE49-F238E27FC236}">
                            <a16:creationId xmlns:a16="http://schemas.microsoft.com/office/drawing/2014/main" id="{43911501-EC0C-534B-B977-6C3394A8B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>
            <a:extLst>
              <a:ext uri="{FF2B5EF4-FFF2-40B4-BE49-F238E27FC236}">
                <a16:creationId xmlns:a16="http://schemas.microsoft.com/office/drawing/2014/main" id="{4DD9D2DA-A4AB-1844-997F-5DD3D7DC7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3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67589" name="Object 5">
                        <a:extLst>
                          <a:ext uri="{FF2B5EF4-FFF2-40B4-BE49-F238E27FC236}">
                            <a16:creationId xmlns:a16="http://schemas.microsoft.com/office/drawing/2014/main" id="{4DD9D2DA-A4AB-1844-997F-5DD3D7DC7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3">
            <a:extLst>
              <a:ext uri="{FF2B5EF4-FFF2-40B4-BE49-F238E27FC236}">
                <a16:creationId xmlns:a16="http://schemas.microsoft.com/office/drawing/2014/main" id="{2EF8BB21-B302-5F4E-A394-11FC19C55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4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18436" name="Object 13">
                        <a:extLst>
                          <a:ext uri="{FF2B5EF4-FFF2-40B4-BE49-F238E27FC236}">
                            <a16:creationId xmlns:a16="http://schemas.microsoft.com/office/drawing/2014/main" id="{2EF8BB21-B302-5F4E-A394-11FC19C55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4">
            <a:extLst>
              <a:ext uri="{FF2B5EF4-FFF2-40B4-BE49-F238E27FC236}">
                <a16:creationId xmlns:a16="http://schemas.microsoft.com/office/drawing/2014/main" id="{DAB05B6F-2EAA-E64E-93EA-08DC37BD5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5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18437" name="Object 14">
                        <a:extLst>
                          <a:ext uri="{FF2B5EF4-FFF2-40B4-BE49-F238E27FC236}">
                            <a16:creationId xmlns:a16="http://schemas.microsoft.com/office/drawing/2014/main" id="{DAB05B6F-2EAA-E64E-93EA-08DC37BD59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15">
            <a:extLst>
              <a:ext uri="{FF2B5EF4-FFF2-40B4-BE49-F238E27FC236}">
                <a16:creationId xmlns:a16="http://schemas.microsoft.com/office/drawing/2014/main" id="{808C3150-0979-844E-B2C3-55F65AB6BC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6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18438" name="Object 15">
                        <a:extLst>
                          <a:ext uri="{FF2B5EF4-FFF2-40B4-BE49-F238E27FC236}">
                            <a16:creationId xmlns:a16="http://schemas.microsoft.com/office/drawing/2014/main" id="{808C3150-0979-844E-B2C3-55F65AB6B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16">
            <a:extLst>
              <a:ext uri="{FF2B5EF4-FFF2-40B4-BE49-F238E27FC236}">
                <a16:creationId xmlns:a16="http://schemas.microsoft.com/office/drawing/2014/main" id="{DD48D02E-95B9-4B46-A950-B76F517D8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7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18439" name="Object 16">
                        <a:extLst>
                          <a:ext uri="{FF2B5EF4-FFF2-40B4-BE49-F238E27FC236}">
                            <a16:creationId xmlns:a16="http://schemas.microsoft.com/office/drawing/2014/main" id="{DD48D02E-95B9-4B46-A950-B76F517D8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1" name="Text Box 17">
            <a:extLst>
              <a:ext uri="{FF2B5EF4-FFF2-40B4-BE49-F238E27FC236}">
                <a16:creationId xmlns:a16="http://schemas.microsoft.com/office/drawing/2014/main" id="{B86ABE1E-F0F2-FD42-AFBB-A86ABED8E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1: cost is dominated by the cost of the leaves</a:t>
            </a:r>
          </a:p>
        </p:txBody>
      </p:sp>
      <p:graphicFrame>
        <p:nvGraphicFramePr>
          <p:cNvPr id="67605" name="Object 21">
            <a:extLst>
              <a:ext uri="{FF2B5EF4-FFF2-40B4-BE49-F238E27FC236}">
                <a16:creationId xmlns:a16="http://schemas.microsoft.com/office/drawing/2014/main" id="{1CF6234C-AAF7-5E4A-AEEB-B30DF60F8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4573588"/>
          <a:ext cx="29559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88" name="Equation" r:id="rId15" imgW="39789100" imgH="10236200" progId="Equation.3">
                  <p:embed/>
                </p:oleObj>
              </mc:Choice>
              <mc:Fallback>
                <p:oleObj name="Equation" r:id="rId15" imgW="39789100" imgH="10236200" progId="Equation.3">
                  <p:embed/>
                  <p:pic>
                    <p:nvPicPr>
                      <p:cNvPr id="67605" name="Object 21">
                        <a:extLst>
                          <a:ext uri="{FF2B5EF4-FFF2-40B4-BE49-F238E27FC236}">
                            <a16:creationId xmlns:a16="http://schemas.microsoft.com/office/drawing/2014/main" id="{1CF6234C-AAF7-5E4A-AEEB-B30DF60F8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4573588"/>
                        <a:ext cx="29559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05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D61CB09-F3F5-5849-B5EB-FDBF4B028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0B784484-317E-C74B-8823-AC62010F8B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1" name="Equation" r:id="rId3" imgW="96253300" imgH="5270500" progId="Equation.3">
                  <p:embed/>
                </p:oleObj>
              </mc:Choice>
              <mc:Fallback>
                <p:oleObj name="Equation" r:id="rId3" imgW="96253300" imgH="5270500" progId="Equation.3">
                  <p:embed/>
                  <p:pic>
                    <p:nvPicPr>
                      <p:cNvPr id="19458" name="Object 3">
                        <a:extLst>
                          <a:ext uri="{FF2B5EF4-FFF2-40B4-BE49-F238E27FC236}">
                            <a16:creationId xmlns:a16="http://schemas.microsoft.com/office/drawing/2014/main" id="{0B784484-317E-C74B-8823-AC62010F8B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DECF4C7F-62B8-034E-BDCD-4EDCC0295D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2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DECF4C7F-62B8-034E-BDCD-4EDCC0295D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>
            <a:extLst>
              <a:ext uri="{FF2B5EF4-FFF2-40B4-BE49-F238E27FC236}">
                <a16:creationId xmlns:a16="http://schemas.microsoft.com/office/drawing/2014/main" id="{D25D4D12-0033-2B44-B1B4-8332D377F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3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19460" name="Object 5">
                        <a:extLst>
                          <a:ext uri="{FF2B5EF4-FFF2-40B4-BE49-F238E27FC236}">
                            <a16:creationId xmlns:a16="http://schemas.microsoft.com/office/drawing/2014/main" id="{D25D4D12-0033-2B44-B1B4-8332D377FA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>
            <a:extLst>
              <a:ext uri="{FF2B5EF4-FFF2-40B4-BE49-F238E27FC236}">
                <a16:creationId xmlns:a16="http://schemas.microsoft.com/office/drawing/2014/main" id="{75AC339A-3808-554F-8ED8-342CE771A6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4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19461" name="Object 6">
                        <a:extLst>
                          <a:ext uri="{FF2B5EF4-FFF2-40B4-BE49-F238E27FC236}">
                            <a16:creationId xmlns:a16="http://schemas.microsoft.com/office/drawing/2014/main" id="{75AC339A-3808-554F-8ED8-342CE771A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>
            <a:extLst>
              <a:ext uri="{FF2B5EF4-FFF2-40B4-BE49-F238E27FC236}">
                <a16:creationId xmlns:a16="http://schemas.microsoft.com/office/drawing/2014/main" id="{1BACB59D-71D6-6A4B-B2C0-EF8EE1827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5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19462" name="Object 7">
                        <a:extLst>
                          <a:ext uri="{FF2B5EF4-FFF2-40B4-BE49-F238E27FC236}">
                            <a16:creationId xmlns:a16="http://schemas.microsoft.com/office/drawing/2014/main" id="{1BACB59D-71D6-6A4B-B2C0-EF8EE18270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8">
            <a:extLst>
              <a:ext uri="{FF2B5EF4-FFF2-40B4-BE49-F238E27FC236}">
                <a16:creationId xmlns:a16="http://schemas.microsoft.com/office/drawing/2014/main" id="{D1080D78-4CD3-C24F-952E-EAD1C190F1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6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19463" name="Object 8">
                        <a:extLst>
                          <a:ext uri="{FF2B5EF4-FFF2-40B4-BE49-F238E27FC236}">
                            <a16:creationId xmlns:a16="http://schemas.microsoft.com/office/drawing/2014/main" id="{D1080D78-4CD3-C24F-952E-EAD1C190F1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6" name="Text Box 10">
            <a:extLst>
              <a:ext uri="{FF2B5EF4-FFF2-40B4-BE49-F238E27FC236}">
                <a16:creationId xmlns:a16="http://schemas.microsoft.com/office/drawing/2014/main" id="{99108A98-D6BA-F744-AABC-0A6FBCBDC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2: cost is evenly distributed across tree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FEDD29C4-B7E1-4A48-BD35-FACEBF30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720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As we saw with mergesort, log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levels to the tree and at each level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f(n)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95160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2552C04-5204-3E49-B9D2-68893937E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20482" name="Object 3">
            <a:extLst>
              <a:ext uri="{FF2B5EF4-FFF2-40B4-BE49-F238E27FC236}">
                <a16:creationId xmlns:a16="http://schemas.microsoft.com/office/drawing/2014/main" id="{0AABA6EA-8189-7149-922E-6E2FED990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1958975"/>
          <a:ext cx="6953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0" name="Equation" r:id="rId3" imgW="4064000" imgH="228600" progId="Equation.3">
                  <p:embed/>
                </p:oleObj>
              </mc:Choice>
              <mc:Fallback>
                <p:oleObj name="Equation" r:id="rId3" imgW="4064000" imgH="228600" progId="Equation.3">
                  <p:embed/>
                  <p:pic>
                    <p:nvPicPr>
                      <p:cNvPr id="20482" name="Object 3">
                        <a:extLst>
                          <a:ext uri="{FF2B5EF4-FFF2-40B4-BE49-F238E27FC236}">
                            <a16:creationId xmlns:a16="http://schemas.microsoft.com/office/drawing/2014/main" id="{0AABA6EA-8189-7149-922E-6E2FED990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958975"/>
                        <a:ext cx="69532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7AD9E3D3-4D5E-924E-9B8E-E771644E9B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1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7AD9E3D3-4D5E-924E-9B8E-E771644E9B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D3416B78-FE7B-3C4A-9DD0-646F43E02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2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D3416B78-FE7B-3C4A-9DD0-646F43E028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319A659A-EB0B-884E-B6A0-6A96C8A1B4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3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319A659A-EB0B-884E-B6A0-6A96C8A1B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648C9153-92FB-FE49-8AA6-C3D95875B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4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648C9153-92FB-FE49-8AA6-C3D95875B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8">
            <a:extLst>
              <a:ext uri="{FF2B5EF4-FFF2-40B4-BE49-F238E27FC236}">
                <a16:creationId xmlns:a16="http://schemas.microsoft.com/office/drawing/2014/main" id="{012D170E-3218-3341-974F-C13777F3F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5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20487" name="Object 8">
                        <a:extLst>
                          <a:ext uri="{FF2B5EF4-FFF2-40B4-BE49-F238E27FC236}">
                            <a16:creationId xmlns:a16="http://schemas.microsoft.com/office/drawing/2014/main" id="{012D170E-3218-3341-974F-C13777F3F7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0" name="Text Box 10">
            <a:extLst>
              <a:ext uri="{FF2B5EF4-FFF2-40B4-BE49-F238E27FC236}">
                <a16:creationId xmlns:a16="http://schemas.microsoft.com/office/drawing/2014/main" id="{D8D0807E-C737-AB44-9F2D-FE0220E2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3: cost is dominated by the cost of the root</a:t>
            </a:r>
          </a:p>
        </p:txBody>
      </p:sp>
      <p:graphicFrame>
        <p:nvGraphicFramePr>
          <p:cNvPr id="20489" name="Object 11">
            <a:extLst>
              <a:ext uri="{FF2B5EF4-FFF2-40B4-BE49-F238E27FC236}">
                <a16:creationId xmlns:a16="http://schemas.microsoft.com/office/drawing/2014/main" id="{1484EEFD-EA93-F24E-8E73-BB5310CD9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9550" y="43434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6" name="Equation" r:id="rId15" imgW="7899400" imgH="4686300" progId="Equation.3">
                  <p:embed/>
                </p:oleObj>
              </mc:Choice>
              <mc:Fallback>
                <p:oleObj name="Equation" r:id="rId15" imgW="7899400" imgH="4686300" progId="Equation.3">
                  <p:embed/>
                  <p:pic>
                    <p:nvPicPr>
                      <p:cNvPr id="20489" name="Object 11">
                        <a:extLst>
                          <a:ext uri="{FF2B5EF4-FFF2-40B4-BE49-F238E27FC236}">
                            <a16:creationId xmlns:a16="http://schemas.microsoft.com/office/drawing/2014/main" id="{1484EEFD-EA93-F24E-8E73-BB5310CD9F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43434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2" name="Line 12">
            <a:extLst>
              <a:ext uri="{FF2B5EF4-FFF2-40B4-BE49-F238E27FC236}">
                <a16:creationId xmlns:a16="http://schemas.microsoft.com/office/drawing/2014/main" id="{866F5838-D79F-7E4F-BD8C-E0726AD4E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7244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3" name="Line 13">
            <a:extLst>
              <a:ext uri="{FF2B5EF4-FFF2-40B4-BE49-F238E27FC236}">
                <a16:creationId xmlns:a16="http://schemas.microsoft.com/office/drawing/2014/main" id="{8B95DF0A-63A9-D14D-BDAD-D66F0BCC26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4" name="Line 14">
            <a:extLst>
              <a:ext uri="{FF2B5EF4-FFF2-40B4-BE49-F238E27FC236}">
                <a16:creationId xmlns:a16="http://schemas.microsoft.com/office/drawing/2014/main" id="{33622F99-A1EB-C842-BEA3-E1DCA6D44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7244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5" name="Freeform 15">
            <a:extLst>
              <a:ext uri="{FF2B5EF4-FFF2-40B4-BE49-F238E27FC236}">
                <a16:creationId xmlns:a16="http://schemas.microsoft.com/office/drawing/2014/main" id="{A8B5C1D6-1DE7-1943-9326-315B27D3DF81}"/>
              </a:ext>
            </a:extLst>
          </p:cNvPr>
          <p:cNvSpPr>
            <a:spLocks/>
          </p:cNvSpPr>
          <p:nvPr/>
        </p:nvSpPr>
        <p:spPr bwMode="auto">
          <a:xfrm>
            <a:off x="3352800" y="50292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8D696CFC-507D-854A-AB58-A943BA6B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72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sp>
        <p:nvSpPr>
          <p:cNvPr id="71697" name="Oval 17">
            <a:extLst>
              <a:ext uri="{FF2B5EF4-FFF2-40B4-BE49-F238E27FC236}">
                <a16:creationId xmlns:a16="http://schemas.microsoft.com/office/drawing/2014/main" id="{51156E85-9311-764C-8B6F-1E5D2D4D0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91000"/>
            <a:ext cx="685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552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D1B8E2F-3302-D541-9DD1-32890A5AA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500"/>
              <a:t>Other forms of the master method</a:t>
            </a:r>
          </a:p>
        </p:txBody>
      </p:sp>
      <p:graphicFrame>
        <p:nvGraphicFramePr>
          <p:cNvPr id="21506" name="Object 4">
            <a:extLst>
              <a:ext uri="{FF2B5EF4-FFF2-40B4-BE49-F238E27FC236}">
                <a16:creationId xmlns:a16="http://schemas.microsoft.com/office/drawing/2014/main" id="{16C88FE2-84C0-5348-A2BE-32E28D7814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576638"/>
          <a:ext cx="4648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9" name="Equation" r:id="rId3" imgW="49149000" imgH="16967200" progId="Equation.3">
                  <p:embed/>
                </p:oleObj>
              </mc:Choice>
              <mc:Fallback>
                <p:oleObj name="Equation" r:id="rId3" imgW="49149000" imgH="16967200" progId="Equation.3">
                  <p:embed/>
                  <p:pic>
                    <p:nvPicPr>
                      <p:cNvPr id="21506" name="Object 4">
                        <a:extLst>
                          <a:ext uri="{FF2B5EF4-FFF2-40B4-BE49-F238E27FC236}">
                            <a16:creationId xmlns:a16="http://schemas.microsoft.com/office/drawing/2014/main" id="{16C88FE2-84C0-5348-A2BE-32E28D7814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76638"/>
                        <a:ext cx="4648200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>
            <a:extLst>
              <a:ext uri="{FF2B5EF4-FFF2-40B4-BE49-F238E27FC236}">
                <a16:creationId xmlns:a16="http://schemas.microsoft.com/office/drawing/2014/main" id="{F1DB073F-CC40-2B43-9A42-8C84F97BC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112963"/>
          <a:ext cx="42068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80" name="Equation" r:id="rId5" imgW="35102800" imgH="5270500" progId="Equation.3">
                  <p:embed/>
                </p:oleObj>
              </mc:Choice>
              <mc:Fallback>
                <p:oleObj name="Equation" r:id="rId5" imgW="35102800" imgH="5270500" progId="Equation.3">
                  <p:embed/>
                  <p:pic>
                    <p:nvPicPr>
                      <p:cNvPr id="21507" name="Object 5">
                        <a:extLst>
                          <a:ext uri="{FF2B5EF4-FFF2-40B4-BE49-F238E27FC236}">
                            <a16:creationId xmlns:a16="http://schemas.microsoft.com/office/drawing/2014/main" id="{F1DB073F-CC40-2B43-9A42-8C84F97BC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12963"/>
                        <a:ext cx="420687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64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Substitution method</a:t>
            </a:r>
            <a:r>
              <a:rPr lang="en-US" altLang="en-US" sz="2800"/>
              <a:t>: when you have a good guess of the solution, prove that it’</a:t>
            </a:r>
            <a:r>
              <a:rPr lang="en-US" altLang="ja-JP" sz="280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8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Recursion-tree method</a:t>
            </a:r>
            <a:r>
              <a:rPr lang="en-US" altLang="en-US" sz="2800"/>
              <a:t>: If you don’</a:t>
            </a:r>
            <a:r>
              <a:rPr lang="en-US" altLang="ja-JP" sz="2800"/>
              <a:t>t have a good guess, the recursion tree can help.  Then solve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800" b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Master method</a:t>
            </a:r>
            <a:r>
              <a:rPr lang="en-US" altLang="en-US" sz="280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6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</a:t>
            </a:r>
            <a:r>
              <a:rPr lang="en-US" sz="3200" baseline="-250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 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6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97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98" name="Equation" r:id="rId5" imgW="21653500" imgH="5270500" progId="Equation.3">
                  <p:embed/>
                </p:oleObj>
              </mc:Choice>
              <mc:Fallback>
                <p:oleObj name="Equation" r:id="rId5" imgW="216535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99" name="Equation" r:id="rId7" imgW="19304000" imgH="4686300" progId="Equation.3">
                  <p:embed/>
                </p:oleObj>
              </mc:Choice>
              <mc:Fallback>
                <p:oleObj name="Equation" r:id="rId7" imgW="19304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0" name="Equation" r:id="rId9" imgW="18719800" imgH="4686300" progId="Equation.3">
                  <p:embed/>
                </p:oleObj>
              </mc:Choice>
              <mc:Fallback>
                <p:oleObj name="Equation" r:id="rId9" imgW="187198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1" name="Equation" r:id="rId11" imgW="28968700" imgH="5270500" progId="Equation.3">
                  <p:embed/>
                </p:oleObj>
              </mc:Choice>
              <mc:Fallback>
                <p:oleObj name="Equation" r:id="rId11" imgW="289687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2" name="Equation" r:id="rId13" imgW="26035000" imgH="5270500" progId="Equation.3">
                  <p:embed/>
                </p:oleObj>
              </mc:Choice>
              <mc:Fallback>
                <p:oleObj name="Equation" r:id="rId13" imgW="260350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3" name="Equation" r:id="rId15" imgW="23406100" imgH="4686300" progId="Equation.3">
                  <p:embed/>
                </p:oleObj>
              </mc:Choice>
              <mc:Fallback>
                <p:oleObj name="Equation" r:id="rId15" imgW="23406100" imgH="4686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4" name="Equation" r:id="rId17" imgW="9652000" imgH="4102100" progId="Equation.3">
                  <p:embed/>
                </p:oleObj>
              </mc:Choice>
              <mc:Fallback>
                <p:oleObj name="Equation" r:id="rId17" imgW="9652000" imgH="4102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2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3" name="Equation" r:id="rId5" imgW="17551400" imgH="4102100" progId="Equation.3">
                  <p:embed/>
                </p:oleObj>
              </mc:Choice>
              <mc:Fallback>
                <p:oleObj name="Equation" r:id="rId5" imgW="175514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4" name="Equation" r:id="rId7" imgW="12001500" imgH="3505200" progId="Equation.3">
                  <p:embed/>
                </p:oleObj>
              </mc:Choice>
              <mc:Fallback>
                <p:oleObj name="Equation" r:id="rId7" imgW="120015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5" name="Equation" r:id="rId9" imgW="28092400" imgH="4686300" progId="Equation.3">
                  <p:embed/>
                </p:oleObj>
              </mc:Choice>
              <mc:Fallback>
                <p:oleObj name="Equation" r:id="rId9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6" name="Equation" r:id="rId10" imgW="7023100" imgH="3797300" progId="Equation.3">
                  <p:embed/>
                </p:oleObj>
              </mc:Choice>
              <mc:Fallback>
                <p:oleObj name="Equation" r:id="rId10" imgW="7023100" imgH="3797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4754</TotalTime>
  <Words>1190</Words>
  <Application>Microsoft Macintosh PowerPoint</Application>
  <PresentationFormat>On-screen Show (4:3)</PresentationFormat>
  <Paragraphs>198</Paragraphs>
  <Slides>43</Slides>
  <Notes>1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Cambria Math</vt:lpstr>
      <vt:lpstr>Wingdings</vt:lpstr>
      <vt:lpstr>Network</vt:lpstr>
      <vt:lpstr>Equation</vt:lpstr>
      <vt:lpstr>More Recurrences</vt:lpstr>
      <vt:lpstr>Administrative</vt:lpstr>
      <vt:lpstr>Recurrence</vt:lpstr>
      <vt:lpstr>The challenge</vt:lpstr>
      <vt:lpstr>Three approaches</vt:lpstr>
      <vt:lpstr>Substitution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Changing variables</vt:lpstr>
      <vt:lpstr>Changing variables</vt:lpstr>
      <vt:lpstr>Recursion Tree</vt:lpstr>
      <vt:lpstr>PowerPoint Presentation</vt:lpstr>
      <vt:lpstr>PowerPoint Presentation</vt:lpstr>
      <vt:lpstr>PowerPoint Presentation</vt:lpstr>
      <vt:lpstr>What is the depth of the tree?</vt:lpstr>
      <vt:lpstr>PowerPoint Presentation</vt:lpstr>
      <vt:lpstr>How many leaves?</vt:lpstr>
      <vt:lpstr>Total cost</vt:lpstr>
      <vt:lpstr>Total cost</vt:lpstr>
      <vt:lpstr>Recursion tree</vt:lpstr>
      <vt:lpstr>Verify solution using substitution</vt:lpstr>
      <vt:lpstr>PowerPoint Presentation</vt:lpstr>
      <vt:lpstr>PowerPoint Presentation</vt:lpstr>
      <vt:lpstr>Master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Recurrences</vt:lpstr>
      <vt:lpstr>Why does the master method work?</vt:lpstr>
      <vt:lpstr>What is the depth of the tree?</vt:lpstr>
      <vt:lpstr>How many leaves?</vt:lpstr>
      <vt:lpstr>Total cost</vt:lpstr>
      <vt:lpstr>Total cost</vt:lpstr>
      <vt:lpstr>Total cost</vt:lpstr>
      <vt:lpstr>Other forms of the master method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Microsoft Office User</cp:lastModifiedBy>
  <cp:revision>267</cp:revision>
  <cp:lastPrinted>2022-09-08T19:55:13Z</cp:lastPrinted>
  <dcterms:created xsi:type="dcterms:W3CDTF">2009-06-25T18:45:40Z</dcterms:created>
  <dcterms:modified xsi:type="dcterms:W3CDTF">2023-01-30T20:33:11Z</dcterms:modified>
</cp:coreProperties>
</file>