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sldIdLst>
    <p:sldId id="256" r:id="rId2"/>
    <p:sldId id="257" r:id="rId3"/>
    <p:sldId id="417" r:id="rId4"/>
    <p:sldId id="418" r:id="rId5"/>
    <p:sldId id="446" r:id="rId6"/>
    <p:sldId id="419" r:id="rId7"/>
    <p:sldId id="420" r:id="rId8"/>
    <p:sldId id="421" r:id="rId9"/>
    <p:sldId id="422" r:id="rId10"/>
    <p:sldId id="423" r:id="rId11"/>
    <p:sldId id="424" r:id="rId12"/>
    <p:sldId id="425" r:id="rId13"/>
    <p:sldId id="426" r:id="rId14"/>
    <p:sldId id="427" r:id="rId15"/>
    <p:sldId id="428" r:id="rId16"/>
    <p:sldId id="429" r:id="rId17"/>
    <p:sldId id="430" r:id="rId18"/>
    <p:sldId id="431" r:id="rId19"/>
    <p:sldId id="432" r:id="rId20"/>
    <p:sldId id="433" r:id="rId21"/>
    <p:sldId id="434" r:id="rId22"/>
    <p:sldId id="435" r:id="rId23"/>
    <p:sldId id="436" r:id="rId24"/>
    <p:sldId id="437" r:id="rId25"/>
    <p:sldId id="438" r:id="rId26"/>
    <p:sldId id="439" r:id="rId27"/>
    <p:sldId id="440" r:id="rId28"/>
    <p:sldId id="441" r:id="rId29"/>
    <p:sldId id="442" r:id="rId30"/>
    <p:sldId id="443" r:id="rId31"/>
    <p:sldId id="444" r:id="rId32"/>
    <p:sldId id="445" r:id="rId33"/>
    <p:sldId id="259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67" r:id="rId46"/>
    <p:sldId id="368" r:id="rId47"/>
    <p:sldId id="369" r:id="rId48"/>
    <p:sldId id="370" r:id="rId49"/>
    <p:sldId id="371" r:id="rId50"/>
    <p:sldId id="372" r:id="rId51"/>
    <p:sldId id="415" r:id="rId52"/>
    <p:sldId id="416" r:id="rId53"/>
    <p:sldId id="373" r:id="rId54"/>
    <p:sldId id="447" r:id="rId55"/>
    <p:sldId id="374" r:id="rId56"/>
    <p:sldId id="375" r:id="rId57"/>
    <p:sldId id="376" r:id="rId58"/>
    <p:sldId id="377" r:id="rId59"/>
    <p:sldId id="448" r:id="rId60"/>
  </p:sldIdLst>
  <p:sldSz cx="9144000" cy="6858000" type="screen4x3"/>
  <p:notesSz cx="6858000" cy="9144000"/>
  <p:custDataLst>
    <p:tags r:id="rId6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>
      <p:cViewPr varScale="1">
        <p:scale>
          <a:sx n="121" d="100"/>
          <a:sy n="121" d="100"/>
        </p:scale>
        <p:origin x="6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6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tags" Target="tags/tag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image" Target="../media/image1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image" Target="../media/image16.emf"/><Relationship Id="rId6" Type="http://schemas.openxmlformats.org/officeDocument/2006/relationships/image" Target="../media/image18.emf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image" Target="../media/image16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image" Target="../media/image28.emf"/><Relationship Id="rId5" Type="http://schemas.openxmlformats.org/officeDocument/2006/relationships/image" Target="../media/image32.emf"/><Relationship Id="rId4" Type="http://schemas.openxmlformats.org/officeDocument/2006/relationships/image" Target="../media/image31.e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emf"/><Relationship Id="rId3" Type="http://schemas.openxmlformats.org/officeDocument/2006/relationships/image" Target="../media/image30.emf"/><Relationship Id="rId7" Type="http://schemas.openxmlformats.org/officeDocument/2006/relationships/image" Target="../media/image35.emf"/><Relationship Id="rId2" Type="http://schemas.openxmlformats.org/officeDocument/2006/relationships/image" Target="../media/image29.emf"/><Relationship Id="rId1" Type="http://schemas.openxmlformats.org/officeDocument/2006/relationships/image" Target="../media/image28.emf"/><Relationship Id="rId6" Type="http://schemas.openxmlformats.org/officeDocument/2006/relationships/image" Target="../media/image34.emf"/><Relationship Id="rId5" Type="http://schemas.openxmlformats.org/officeDocument/2006/relationships/image" Target="../media/image32.emf"/><Relationship Id="rId4" Type="http://schemas.openxmlformats.org/officeDocument/2006/relationships/image" Target="../media/image31.emf"/><Relationship Id="rId9" Type="http://schemas.openxmlformats.org/officeDocument/2006/relationships/image" Target="../media/image3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43128E18-B0DC-9F49-83EB-CACBBE3EC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826FD7B8-7AC0-6B47-B8C7-A73028DE4D76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BCE8B92C-D08A-C449-8075-1DB407A64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D6CE4A9A-4927-C440-BBE5-59E6C74D6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C2167835-FCC3-D746-AFEC-B8D67FD1C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6880A51A-D318-9042-9FC0-8F4BB2897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3C01AB0F-FDD3-4440-8BC2-0039B7BCB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C84CE662-896D-9A4B-8295-9A06208E6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6A0A1FDA-A719-2047-889A-AAAE4632FB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ACC06929-3D0C-4A42-AB56-91DA20EC4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2A2D6CD2-97F1-1545-9143-4C53CFCA1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2C2EBBD4-1D00-294C-AB05-5E32138C6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B401410C-0D90-2442-8D90-686148C773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9119E372-1004-DD48-A7F5-C1D1CB3C7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216294A0-46AD-794B-B6D9-83EEACC8CB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2F101E89-9EE2-A941-8495-060185F3C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C27FEF75-7E25-CF4C-AA4F-22045404D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191DBDD1-6131-2849-BDB4-062FB97B1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F569D03F-C37A-1A42-996E-6A616F3EA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2C4AEFB5-39F5-FC40-96E8-8E726D8A18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BC84A87E-3F57-8B43-9E9A-51AEE1D29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FFCE29D7-439A-8546-AA60-C00DDCED6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86951249-4C2C-E540-9DAD-05FE3BC8A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1088E802-11C9-D044-98C8-B3EDDEA2A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35140624-5B02-C447-8B1E-2C66AC56A9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B5DEE1A1-0484-F744-899D-CA4F4064A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B69A338D-5FC6-3A45-8C5C-C188346816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7D2DEF87-62C8-BB46-9A1F-58E9F9DE9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E71735F4-255A-5442-91E8-CC896CF295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1D56D7A1-0419-D94A-A98B-C8466BE0D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E50037CE-8081-C141-A39B-C3ECFAC3F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DDF46089-8CD7-9E49-9794-E4DC3D154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48A42520-C14E-044A-8EDA-8C7B80B1A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01B24235-74EF-DC43-8207-BA5604C99E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charset="0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B9234906-F3D3-444F-8E89-0EB1D540D6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4E572B78-239C-224A-8A2A-11C70A9514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0339F8AC-9080-EB4E-9047-E3599CFD36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58512C9F-3ADC-054C-8C89-86F8BE35B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343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E0624D-E1C0-C844-A018-5E87612413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2CAF5D-9D8F-B342-B2F9-E7A810EBEE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8E1663D-6C3F-984F-87CB-BD2C5B9222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F66802-50A7-E94B-9EF8-7EDCAC298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3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46C986-1E97-DF47-9844-C9C29F3361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034216-B326-A34F-800B-0032CAFC8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6DEAA6D-0DCB-EF47-AB56-71223D9AB0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702625-B1FC-B542-A786-34D4A070A6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313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441ED0-4A0F-264A-AA43-91DD8CB5BD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69F14D-2AE4-8447-942A-AD5D88F939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FBCD222-92FE-A545-A3B9-72D9808D8E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01F33F-6214-3445-A8F3-EB11CEF9BF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2141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68263CF-B016-4941-94B1-273860C84B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8C86E18-FC9E-E742-A29B-E9A35A208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E4E8453-D47F-E944-ABC2-B8E4DCE6B8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CDC45E-A7BE-7947-B51C-E2D09DEEB8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28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9B4A65D-57F1-BD4C-BAD6-2000D3D1DD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A0DC37-FA39-7A48-AEA2-763D80119E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36AA4CC-758E-664E-BC33-5CFFA0D890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0F8AE-8564-AC41-BBE6-0F84FB74C1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94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A4C69A-B579-7E4A-BFF7-1DF5AE565C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36AE7D-DA95-6548-8A16-2B7F757C8E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2601D6B-B00E-204E-BAAD-47C4B49807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4DF1D-3D36-744D-9DF0-ED8B89413B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07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F37DFF9-2259-7948-89E9-72EA42B086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15A3CD6-9108-ED45-B345-FEBAE3CAC7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C75927BB-0E34-8D46-AACD-C7D95835B1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041BA2-4F99-714A-B79B-A78B858CFC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505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9EB0015-CCA2-814A-8965-6309390E81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96DEE23-4249-2F45-A9CD-3965D7354E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177B9DC-CECB-614F-88FF-1CC856F9D2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0AE44-9E98-CD46-86B8-0190EB3C8E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243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45E44D6C-A140-0248-A44B-F01E9795D8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1DA82AC-A281-C041-95B3-B8CE7C4651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CBD4527-60D1-6646-9A50-66D39C6F80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DA0A85-58C0-7543-82E6-6E86B0948C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03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7261F7-A960-1A4F-B428-6F1C02FCB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AF4A10-3A7A-8843-A51F-C07287C3A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8E66EE1-A712-5149-B45E-2DDFF097A2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371964-F012-A84A-8D88-D0147C371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03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FDD76A-F822-5645-8283-10A5BEF98D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94B21-6AC3-9A48-8EBA-89D4F8935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0CF1D7F-15DC-034C-86E3-07C3FCEAB6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5C23A-B0AE-0145-8253-0AF996A03F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359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>
            <a:extLst>
              <a:ext uri="{FF2B5EF4-FFF2-40B4-BE49-F238E27FC236}">
                <a16:creationId xmlns:a16="http://schemas.microsoft.com/office/drawing/2014/main" id="{309CA92E-ACF4-CA46-AD97-3C3DC1560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1EB752F-2E98-3C48-938B-D158DDC15E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47077763-AEAF-4344-98D5-A8D241B6C4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551092D6-E396-014D-8A82-6559331D45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7302DA03-5762-7749-91F0-81424A77F6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22332EC2-9B43-2A4D-8B43-81F529533A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F193BAD6-778E-D344-ABD4-CF1176D9C73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098C62C3-0BFB-7641-96ED-81D9C53F971B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8201" name="Oval 9">
              <a:extLst>
                <a:ext uri="{FF2B5EF4-FFF2-40B4-BE49-F238E27FC236}">
                  <a16:creationId xmlns:a16="http://schemas.microsoft.com/office/drawing/2014/main" id="{7DC605DD-8BDC-BB4B-A330-B3AD85967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2" name="Oval 10">
              <a:extLst>
                <a:ext uri="{FF2B5EF4-FFF2-40B4-BE49-F238E27FC236}">
                  <a16:creationId xmlns:a16="http://schemas.microsoft.com/office/drawing/2014/main" id="{E8918986-C82C-E44A-BA7F-1A7FF722D3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3" name="Oval 11">
              <a:extLst>
                <a:ext uri="{FF2B5EF4-FFF2-40B4-BE49-F238E27FC236}">
                  <a16:creationId xmlns:a16="http://schemas.microsoft.com/office/drawing/2014/main" id="{7A89D7DD-4531-A042-8CC8-BF24A09443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4" name="Oval 12">
              <a:extLst>
                <a:ext uri="{FF2B5EF4-FFF2-40B4-BE49-F238E27FC236}">
                  <a16:creationId xmlns:a16="http://schemas.microsoft.com/office/drawing/2014/main" id="{BEC1062F-A34D-6149-BE2D-B83CD01B0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5" name="Oval 13">
              <a:extLst>
                <a:ext uri="{FF2B5EF4-FFF2-40B4-BE49-F238E27FC236}">
                  <a16:creationId xmlns:a16="http://schemas.microsoft.com/office/drawing/2014/main" id="{40FE77A9-1F9A-E14E-B68D-F8B48BCD6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6" name="Oval 14">
              <a:extLst>
                <a:ext uri="{FF2B5EF4-FFF2-40B4-BE49-F238E27FC236}">
                  <a16:creationId xmlns:a16="http://schemas.microsoft.com/office/drawing/2014/main" id="{2619C6E1-941B-ED43-B46F-2ABE13C4F4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7" name="Oval 15">
              <a:extLst>
                <a:ext uri="{FF2B5EF4-FFF2-40B4-BE49-F238E27FC236}">
                  <a16:creationId xmlns:a16="http://schemas.microsoft.com/office/drawing/2014/main" id="{6487D731-7F12-EF46-A434-E66C58A946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8" name="Oval 16">
              <a:extLst>
                <a:ext uri="{FF2B5EF4-FFF2-40B4-BE49-F238E27FC236}">
                  <a16:creationId xmlns:a16="http://schemas.microsoft.com/office/drawing/2014/main" id="{FEE72F96-3B5C-0B44-A7C1-03300C4062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9" name="Oval 17">
              <a:extLst>
                <a:ext uri="{FF2B5EF4-FFF2-40B4-BE49-F238E27FC236}">
                  <a16:creationId xmlns:a16="http://schemas.microsoft.com/office/drawing/2014/main" id="{98F0C216-94D0-4D44-841F-FAE7647EE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0" name="Oval 18">
              <a:extLst>
                <a:ext uri="{FF2B5EF4-FFF2-40B4-BE49-F238E27FC236}">
                  <a16:creationId xmlns:a16="http://schemas.microsoft.com/office/drawing/2014/main" id="{35FA0C28-CF18-0E49-8F75-3F5D623DF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1" name="Oval 19">
              <a:extLst>
                <a:ext uri="{FF2B5EF4-FFF2-40B4-BE49-F238E27FC236}">
                  <a16:creationId xmlns:a16="http://schemas.microsoft.com/office/drawing/2014/main" id="{E4983BD7-7775-BD40-9374-C17C50A78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2" name="Oval 20">
              <a:extLst>
                <a:ext uri="{FF2B5EF4-FFF2-40B4-BE49-F238E27FC236}">
                  <a16:creationId xmlns:a16="http://schemas.microsoft.com/office/drawing/2014/main" id="{E5F9CD10-D7EA-E948-B6C6-9A38432FC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3" name="Oval 21">
              <a:extLst>
                <a:ext uri="{FF2B5EF4-FFF2-40B4-BE49-F238E27FC236}">
                  <a16:creationId xmlns:a16="http://schemas.microsoft.com/office/drawing/2014/main" id="{EFF7BF1E-0A6D-D44C-B0FF-B8ADA013D6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4" name="Oval 22">
              <a:extLst>
                <a:ext uri="{FF2B5EF4-FFF2-40B4-BE49-F238E27FC236}">
                  <a16:creationId xmlns:a16="http://schemas.microsoft.com/office/drawing/2014/main" id="{8A1E0346-1B0F-2145-8F03-5F07EBFC6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5" name="Oval 23">
              <a:extLst>
                <a:ext uri="{FF2B5EF4-FFF2-40B4-BE49-F238E27FC236}">
                  <a16:creationId xmlns:a16="http://schemas.microsoft.com/office/drawing/2014/main" id="{D7A70128-F292-D44B-ABC3-F0AECC980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6" name="Oval 24">
              <a:extLst>
                <a:ext uri="{FF2B5EF4-FFF2-40B4-BE49-F238E27FC236}">
                  <a16:creationId xmlns:a16="http://schemas.microsoft.com/office/drawing/2014/main" id="{11B154E0-2F22-6B42-9727-9C5FB27689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7" name="Oval 25">
              <a:extLst>
                <a:ext uri="{FF2B5EF4-FFF2-40B4-BE49-F238E27FC236}">
                  <a16:creationId xmlns:a16="http://schemas.microsoft.com/office/drawing/2014/main" id="{239E4AB7-9D95-BE46-B025-15D27977C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8" name="Oval 26">
              <a:extLst>
                <a:ext uri="{FF2B5EF4-FFF2-40B4-BE49-F238E27FC236}">
                  <a16:creationId xmlns:a16="http://schemas.microsoft.com/office/drawing/2014/main" id="{91C2171D-C570-D440-99F3-9C28C8691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9" name="Oval 27">
              <a:extLst>
                <a:ext uri="{FF2B5EF4-FFF2-40B4-BE49-F238E27FC236}">
                  <a16:creationId xmlns:a16="http://schemas.microsoft.com/office/drawing/2014/main" id="{30C5EA3A-AB17-E74D-AF73-4A65367A8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0" name="Oval 28">
              <a:extLst>
                <a:ext uri="{FF2B5EF4-FFF2-40B4-BE49-F238E27FC236}">
                  <a16:creationId xmlns:a16="http://schemas.microsoft.com/office/drawing/2014/main" id="{3AF53BD6-579C-A54E-8D16-17E5AD090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1" name="Oval 29">
              <a:extLst>
                <a:ext uri="{FF2B5EF4-FFF2-40B4-BE49-F238E27FC236}">
                  <a16:creationId xmlns:a16="http://schemas.microsoft.com/office/drawing/2014/main" id="{7DE43237-335D-6145-880B-CD44491BB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2" name="Oval 30">
              <a:extLst>
                <a:ext uri="{FF2B5EF4-FFF2-40B4-BE49-F238E27FC236}">
                  <a16:creationId xmlns:a16="http://schemas.microsoft.com/office/drawing/2014/main" id="{60BFE71C-50E2-8A4F-A930-57FBB06BB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3" name="Oval 31">
              <a:extLst>
                <a:ext uri="{FF2B5EF4-FFF2-40B4-BE49-F238E27FC236}">
                  <a16:creationId xmlns:a16="http://schemas.microsoft.com/office/drawing/2014/main" id="{0514FAE7-D1F5-C545-BE32-32314B5C26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4" name="Oval 32">
              <a:extLst>
                <a:ext uri="{FF2B5EF4-FFF2-40B4-BE49-F238E27FC236}">
                  <a16:creationId xmlns:a16="http://schemas.microsoft.com/office/drawing/2014/main" id="{D9B3A4D5-3D81-9146-A0A4-CA4FF1E30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5" name="Oval 33">
              <a:extLst>
                <a:ext uri="{FF2B5EF4-FFF2-40B4-BE49-F238E27FC236}">
                  <a16:creationId xmlns:a16="http://schemas.microsoft.com/office/drawing/2014/main" id="{130B988C-268C-BA4A-965E-CF9A7F157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6" name="Oval 34">
              <a:extLst>
                <a:ext uri="{FF2B5EF4-FFF2-40B4-BE49-F238E27FC236}">
                  <a16:creationId xmlns:a16="http://schemas.microsoft.com/office/drawing/2014/main" id="{3C0D0013-D472-1240-B3CB-D60929D1E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7" name="Oval 35">
              <a:extLst>
                <a:ext uri="{FF2B5EF4-FFF2-40B4-BE49-F238E27FC236}">
                  <a16:creationId xmlns:a16="http://schemas.microsoft.com/office/drawing/2014/main" id="{F547058C-7162-D04A-AFCC-16F087555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8" name="Oval 36">
              <a:extLst>
                <a:ext uri="{FF2B5EF4-FFF2-40B4-BE49-F238E27FC236}">
                  <a16:creationId xmlns:a16="http://schemas.microsoft.com/office/drawing/2014/main" id="{1ABC502D-246A-D945-A841-106D7667D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9" name="Oval 37">
              <a:extLst>
                <a:ext uri="{FF2B5EF4-FFF2-40B4-BE49-F238E27FC236}">
                  <a16:creationId xmlns:a16="http://schemas.microsoft.com/office/drawing/2014/main" id="{9F0AF30C-DFA5-9C4B-BB33-1561A4811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30" name="Oval 38">
              <a:extLst>
                <a:ext uri="{FF2B5EF4-FFF2-40B4-BE49-F238E27FC236}">
                  <a16:creationId xmlns:a16="http://schemas.microsoft.com/office/drawing/2014/main" id="{02FB377C-7D86-1748-AD59-21EAAA001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31" name="Oval 39">
              <a:extLst>
                <a:ext uri="{FF2B5EF4-FFF2-40B4-BE49-F238E27FC236}">
                  <a16:creationId xmlns:a16="http://schemas.microsoft.com/office/drawing/2014/main" id="{5B250D1E-390E-A746-9322-39CD03504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5.e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5.e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5.emf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0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.e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9.emf"/><Relationship Id="rId4" Type="http://schemas.openxmlformats.org/officeDocument/2006/relationships/image" Target="../media/image6.emf"/><Relationship Id="rId9" Type="http://schemas.openxmlformats.org/officeDocument/2006/relationships/oleObject" Target="../embeddings/oleObject13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5.emf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1.e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4.emf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5.e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6.e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7.emf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7.emf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16.emf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2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9.e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image" Target="../media/image23.png"/><Relationship Id="rId10" Type="http://schemas.openxmlformats.org/officeDocument/2006/relationships/image" Target="../media/image21.emf"/><Relationship Id="rId4" Type="http://schemas.openxmlformats.org/officeDocument/2006/relationships/image" Target="../media/image16.e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18.emf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oleObject" Target="../embeddings/oleObject27.bin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16.emf"/><Relationship Id="rId9" Type="http://schemas.openxmlformats.org/officeDocument/2006/relationships/image" Target="../media/image26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27.emf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28.emf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13" Type="http://schemas.openxmlformats.org/officeDocument/2006/relationships/image" Target="../media/image33.png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3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29.e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1.emf"/><Relationship Id="rId4" Type="http://schemas.openxmlformats.org/officeDocument/2006/relationships/image" Target="../media/image28.emf"/><Relationship Id="rId9" Type="http://schemas.openxmlformats.org/officeDocument/2006/relationships/oleObject" Target="../embeddings/oleObject38.bin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36.e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32.e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emf"/><Relationship Id="rId20" Type="http://schemas.openxmlformats.org/officeDocument/2006/relationships/image" Target="../media/image37.e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29.e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1.e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28.e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3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EC3D2D2-5BD6-314D-9360-9E2E2457B3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Recurrences</a:t>
            </a:r>
            <a:endParaRPr lang="en-US" dirty="0">
              <a:cs typeface="+mj-cs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9898763-78DE-6141-B8CA-9FD4F99FD9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David Kauchak	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cs140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Fall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0C812253-398B-DC4E-A7ED-AC9456C916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6867" name="Text Box 3">
            <a:extLst>
              <a:ext uri="{FF2B5EF4-FFF2-40B4-BE49-F238E27FC236}">
                <a16:creationId xmlns:a16="http://schemas.microsoft.com/office/drawing/2014/main" id="{3A6B1C2F-2C20-5F40-BCD1-3828D9E5D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7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641F155A-072B-F74C-9057-B6B754559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8</a:t>
            </a:r>
          </a:p>
        </p:txBody>
      </p:sp>
      <p:pic>
        <p:nvPicPr>
          <p:cNvPr id="36869" name="Picture 5">
            <a:extLst>
              <a:ext uri="{FF2B5EF4-FFF2-40B4-BE49-F238E27FC236}">
                <a16:creationId xmlns:a16="http://schemas.microsoft.com/office/drawing/2014/main" id="{80A633A3-8858-2645-8206-804700C704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36870" name="Text Box 6">
            <a:extLst>
              <a:ext uri="{FF2B5EF4-FFF2-40B4-BE49-F238E27FC236}">
                <a16:creationId xmlns:a16="http://schemas.microsoft.com/office/drawing/2014/main" id="{281353A2-A4B9-CF4A-8FED-D418E8D6E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</a:t>
            </a:r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A0032C9C-A280-D148-A977-B7E9EE712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810000"/>
            <a:ext cx="54864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34671BC-85C7-7147-A2DF-051BEDDE42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7891" name="Text Box 3">
            <a:extLst>
              <a:ext uri="{FF2B5EF4-FFF2-40B4-BE49-F238E27FC236}">
                <a16:creationId xmlns:a16="http://schemas.microsoft.com/office/drawing/2014/main" id="{BA8EE29B-9768-8A42-B373-B0F3FC209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FB8D594F-ECAA-494D-AE78-0DC86A3CB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1</a:t>
            </a:r>
            <a:r>
              <a:rPr lang="en-US" sz="2400">
                <a:latin typeface="Arial" charset="0"/>
                <a:ea typeface="ＭＳ Ｐゴシック" charset="0"/>
              </a:rPr>
              <a:t>  3  5  8</a:t>
            </a:r>
          </a:p>
        </p:txBody>
      </p:sp>
      <p:pic>
        <p:nvPicPr>
          <p:cNvPr id="37893" name="Picture 5">
            <a:extLst>
              <a:ext uri="{FF2B5EF4-FFF2-40B4-BE49-F238E27FC236}">
                <a16:creationId xmlns:a16="http://schemas.microsoft.com/office/drawing/2014/main" id="{94DCCB7A-CD78-F54C-AEE6-F476405D4A0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37894" name="Text Box 6">
            <a:extLst>
              <a:ext uri="{FF2B5EF4-FFF2-40B4-BE49-F238E27FC236}">
                <a16:creationId xmlns:a16="http://schemas.microsoft.com/office/drawing/2014/main" id="{83248F14-4CE6-5B47-808C-619C8F490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</a:t>
            </a:r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E3031A23-9031-6B43-B333-4C53345B8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114800"/>
            <a:ext cx="5486400" cy="5334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7896" name="Line 8">
            <a:extLst>
              <a:ext uri="{FF2B5EF4-FFF2-40B4-BE49-F238E27FC236}">
                <a16:creationId xmlns:a16="http://schemas.microsoft.com/office/drawing/2014/main" id="{6B2E4F24-C95B-8846-9BBA-3F7CD23411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7897" name="Line 9">
            <a:extLst>
              <a:ext uri="{FF2B5EF4-FFF2-40B4-BE49-F238E27FC236}">
                <a16:creationId xmlns:a16="http://schemas.microsoft.com/office/drawing/2014/main" id="{5ACEB547-25A6-A24E-8E69-CAFD3A37F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B72412-FDFF-7B46-91F1-08905DBE78CD}"/>
              </a:ext>
            </a:extLst>
          </p:cNvPr>
          <p:cNvSpPr txBox="1"/>
          <p:nvPr/>
        </p:nvSpPr>
        <p:spPr>
          <a:xfrm>
            <a:off x="14404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C8F342-F291-7F42-B25D-64772F6BBFC3}"/>
              </a:ext>
            </a:extLst>
          </p:cNvPr>
          <p:cNvSpPr txBox="1"/>
          <p:nvPr/>
        </p:nvSpPr>
        <p:spPr>
          <a:xfrm>
            <a:off x="3962400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FD2B7D40-318E-A74D-BF55-958459F3FE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36195" name="Text Box 3">
            <a:extLst>
              <a:ext uri="{FF2B5EF4-FFF2-40B4-BE49-F238E27FC236}">
                <a16:creationId xmlns:a16="http://schemas.microsoft.com/office/drawing/2014/main" id="{C9C4D10A-0EE4-064C-B329-85B3CCA71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136196" name="Rectangle 4">
            <a:extLst>
              <a:ext uri="{FF2B5EF4-FFF2-40B4-BE49-F238E27FC236}">
                <a16:creationId xmlns:a16="http://schemas.microsoft.com/office/drawing/2014/main" id="{7768EE73-45E2-2641-96BB-BFB63167D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1</a:t>
            </a:r>
            <a:r>
              <a:rPr lang="en-US" sz="2400">
                <a:latin typeface="Arial" charset="0"/>
                <a:ea typeface="ＭＳ Ｐゴシック" charset="0"/>
              </a:rPr>
              <a:t>  3  5  8</a:t>
            </a:r>
          </a:p>
        </p:txBody>
      </p:sp>
      <p:pic>
        <p:nvPicPr>
          <p:cNvPr id="136197" name="Picture 5">
            <a:extLst>
              <a:ext uri="{FF2B5EF4-FFF2-40B4-BE49-F238E27FC236}">
                <a16:creationId xmlns:a16="http://schemas.microsoft.com/office/drawing/2014/main" id="{F4FE4A25-5ABC-B241-AB4A-75E888419A6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36198" name="Text Box 6">
            <a:extLst>
              <a:ext uri="{FF2B5EF4-FFF2-40B4-BE49-F238E27FC236}">
                <a16:creationId xmlns:a16="http://schemas.microsoft.com/office/drawing/2014/main" id="{021F0508-985B-534C-BE59-ED966D682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</a:t>
            </a:r>
          </a:p>
        </p:txBody>
      </p:sp>
      <p:sp>
        <p:nvSpPr>
          <p:cNvPr id="136199" name="Rectangle 7">
            <a:extLst>
              <a:ext uri="{FF2B5EF4-FFF2-40B4-BE49-F238E27FC236}">
                <a16:creationId xmlns:a16="http://schemas.microsoft.com/office/drawing/2014/main" id="{33380B47-42F4-5340-A37C-43D6D44DF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6200" name="Line 8">
            <a:extLst>
              <a:ext uri="{FF2B5EF4-FFF2-40B4-BE49-F238E27FC236}">
                <a16:creationId xmlns:a16="http://schemas.microsoft.com/office/drawing/2014/main" id="{AEA7163D-BC69-EB4A-A28E-14CB8F9D52B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6201" name="Line 9">
            <a:extLst>
              <a:ext uri="{FF2B5EF4-FFF2-40B4-BE49-F238E27FC236}">
                <a16:creationId xmlns:a16="http://schemas.microsoft.com/office/drawing/2014/main" id="{039CA75C-482D-474B-AD49-7873B67BECB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CC146B-30E9-B64D-857C-BD3D3F1D0C8C}"/>
              </a:ext>
            </a:extLst>
          </p:cNvPr>
          <p:cNvSpPr txBox="1"/>
          <p:nvPr/>
        </p:nvSpPr>
        <p:spPr>
          <a:xfrm>
            <a:off x="14404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09BFE9-7064-5B46-A145-3A9D24ACA2DC}"/>
              </a:ext>
            </a:extLst>
          </p:cNvPr>
          <p:cNvSpPr txBox="1"/>
          <p:nvPr/>
        </p:nvSpPr>
        <p:spPr>
          <a:xfrm>
            <a:off x="3962400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4C31DB36-9537-0047-97D8-AAA87D8554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8915" name="Text Box 3">
            <a:extLst>
              <a:ext uri="{FF2B5EF4-FFF2-40B4-BE49-F238E27FC236}">
                <a16:creationId xmlns:a16="http://schemas.microsoft.com/office/drawing/2014/main" id="{62B3FD86-4A03-A54C-8F61-CA0262E64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BD490668-0EBD-CB46-BDDA-8F028A42E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1</a:t>
            </a:r>
            <a:r>
              <a:rPr lang="en-US" sz="2400">
                <a:latin typeface="Arial" charset="0"/>
                <a:ea typeface="ＭＳ Ｐゴシック" charset="0"/>
              </a:rPr>
              <a:t>  3  5  8</a:t>
            </a:r>
          </a:p>
        </p:txBody>
      </p:sp>
      <p:pic>
        <p:nvPicPr>
          <p:cNvPr id="38917" name="Picture 5">
            <a:extLst>
              <a:ext uri="{FF2B5EF4-FFF2-40B4-BE49-F238E27FC236}">
                <a16:creationId xmlns:a16="http://schemas.microsoft.com/office/drawing/2014/main" id="{994A3905-3641-B246-BE93-A085C932952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38918" name="Text Box 6">
            <a:extLst>
              <a:ext uri="{FF2B5EF4-FFF2-40B4-BE49-F238E27FC236}">
                <a16:creationId xmlns:a16="http://schemas.microsoft.com/office/drawing/2014/main" id="{7E88A060-0DBE-EB4C-815F-07D565234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1</a:t>
            </a:r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9CC73953-2F20-234F-9FB1-CCEC7331B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05400"/>
            <a:ext cx="5410200" cy="5334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8920" name="Line 8">
            <a:extLst>
              <a:ext uri="{FF2B5EF4-FFF2-40B4-BE49-F238E27FC236}">
                <a16:creationId xmlns:a16="http://schemas.microsoft.com/office/drawing/2014/main" id="{0278154C-4487-2249-9F74-2439E9215C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8921" name="Line 9">
            <a:extLst>
              <a:ext uri="{FF2B5EF4-FFF2-40B4-BE49-F238E27FC236}">
                <a16:creationId xmlns:a16="http://schemas.microsoft.com/office/drawing/2014/main" id="{838589AE-A1E6-B344-A2B8-5FDE69D2BF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782C62-7B68-234D-9C71-82465DD30E74}"/>
              </a:ext>
            </a:extLst>
          </p:cNvPr>
          <p:cNvSpPr txBox="1"/>
          <p:nvPr/>
        </p:nvSpPr>
        <p:spPr>
          <a:xfrm>
            <a:off x="17452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FB7DA7-F6A8-8E4D-9325-F80DFC59E373}"/>
              </a:ext>
            </a:extLst>
          </p:cNvPr>
          <p:cNvSpPr txBox="1"/>
          <p:nvPr/>
        </p:nvSpPr>
        <p:spPr>
          <a:xfrm>
            <a:off x="3962400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16762A46-8CB8-134F-BCD1-03D68562BD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9939" name="Text Box 3">
            <a:extLst>
              <a:ext uri="{FF2B5EF4-FFF2-40B4-BE49-F238E27FC236}">
                <a16:creationId xmlns:a16="http://schemas.microsoft.com/office/drawing/2014/main" id="{A9D04334-976F-5841-AF07-E05C4B917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2A70DD5C-9D04-7240-9584-8C7914A87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 sz="2400">
                <a:latin typeface="Arial" charset="0"/>
                <a:ea typeface="ＭＳ Ｐゴシック" charset="0"/>
              </a:rPr>
              <a:t>  5  8</a:t>
            </a:r>
          </a:p>
        </p:txBody>
      </p:sp>
      <p:pic>
        <p:nvPicPr>
          <p:cNvPr id="39941" name="Picture 5">
            <a:extLst>
              <a:ext uri="{FF2B5EF4-FFF2-40B4-BE49-F238E27FC236}">
                <a16:creationId xmlns:a16="http://schemas.microsoft.com/office/drawing/2014/main" id="{4F63C395-7F71-184F-9B32-C35BE99120B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39942" name="Text Box 6">
            <a:extLst>
              <a:ext uri="{FF2B5EF4-FFF2-40B4-BE49-F238E27FC236}">
                <a16:creationId xmlns:a16="http://schemas.microsoft.com/office/drawing/2014/main" id="{A697F935-6696-C546-8F3B-082A1D006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id="{BEE33B41-051B-CE4D-9781-8513971170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9945" name="Line 9">
            <a:extLst>
              <a:ext uri="{FF2B5EF4-FFF2-40B4-BE49-F238E27FC236}">
                <a16:creationId xmlns:a16="http://schemas.microsoft.com/office/drawing/2014/main" id="{11A257DD-B7F2-6A4E-AAF5-E601146A64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9946" name="Rectangle 10">
            <a:extLst>
              <a:ext uri="{FF2B5EF4-FFF2-40B4-BE49-F238E27FC236}">
                <a16:creationId xmlns:a16="http://schemas.microsoft.com/office/drawing/2014/main" id="{86C24D9A-AA6A-B74D-8CA1-9E77DEF51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35AFEB-1EA1-3448-853E-A1E8662ED5C1}"/>
              </a:ext>
            </a:extLst>
          </p:cNvPr>
          <p:cNvSpPr txBox="1"/>
          <p:nvPr/>
        </p:nvSpPr>
        <p:spPr>
          <a:xfrm>
            <a:off x="1745238" y="1307068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1ECE34-37DD-2C47-9D52-494B99CA8B1D}"/>
              </a:ext>
            </a:extLst>
          </p:cNvPr>
          <p:cNvSpPr txBox="1"/>
          <p:nvPr/>
        </p:nvSpPr>
        <p:spPr>
          <a:xfrm>
            <a:off x="3962400" y="1288574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A16EAC71-533E-4247-9908-946D7ED8D7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38243" name="Text Box 3">
            <a:extLst>
              <a:ext uri="{FF2B5EF4-FFF2-40B4-BE49-F238E27FC236}">
                <a16:creationId xmlns:a16="http://schemas.microsoft.com/office/drawing/2014/main" id="{C1CCBD0B-0570-2740-AA70-9A715D8E4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138244" name="Rectangle 4">
            <a:extLst>
              <a:ext uri="{FF2B5EF4-FFF2-40B4-BE49-F238E27FC236}">
                <a16:creationId xmlns:a16="http://schemas.microsoft.com/office/drawing/2014/main" id="{84069A55-E0D3-6D4C-AA02-62E470BF3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 sz="2400">
                <a:latin typeface="Arial" charset="0"/>
                <a:ea typeface="ＭＳ Ｐゴシック" charset="0"/>
              </a:rPr>
              <a:t>  5  8</a:t>
            </a:r>
          </a:p>
        </p:txBody>
      </p:sp>
      <p:pic>
        <p:nvPicPr>
          <p:cNvPr id="138245" name="Picture 5">
            <a:extLst>
              <a:ext uri="{FF2B5EF4-FFF2-40B4-BE49-F238E27FC236}">
                <a16:creationId xmlns:a16="http://schemas.microsoft.com/office/drawing/2014/main" id="{41CADB48-9876-0B4B-97F7-1EAEB7F2CB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38246" name="Text Box 6">
            <a:extLst>
              <a:ext uri="{FF2B5EF4-FFF2-40B4-BE49-F238E27FC236}">
                <a16:creationId xmlns:a16="http://schemas.microsoft.com/office/drawing/2014/main" id="{F2A605BE-353B-5741-A6CB-6CA8872CE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2</a:t>
            </a:r>
          </a:p>
        </p:txBody>
      </p:sp>
      <p:sp>
        <p:nvSpPr>
          <p:cNvPr id="138247" name="Line 7">
            <a:extLst>
              <a:ext uri="{FF2B5EF4-FFF2-40B4-BE49-F238E27FC236}">
                <a16:creationId xmlns:a16="http://schemas.microsoft.com/office/drawing/2014/main" id="{8B6954A8-B6CB-4C4A-870F-1E32EDA6882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8248" name="Line 8">
            <a:extLst>
              <a:ext uri="{FF2B5EF4-FFF2-40B4-BE49-F238E27FC236}">
                <a16:creationId xmlns:a16="http://schemas.microsoft.com/office/drawing/2014/main" id="{E9E011C2-2E60-574E-BF07-90C97627B4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8250" name="Rectangle 10">
            <a:extLst>
              <a:ext uri="{FF2B5EF4-FFF2-40B4-BE49-F238E27FC236}">
                <a16:creationId xmlns:a16="http://schemas.microsoft.com/office/drawing/2014/main" id="{98D62E09-7F8A-BA4B-8075-6B9498BFD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62600"/>
            <a:ext cx="54102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F2962D-2483-4143-9A84-DFC1E30DDE1E}"/>
              </a:ext>
            </a:extLst>
          </p:cNvPr>
          <p:cNvSpPr txBox="1"/>
          <p:nvPr/>
        </p:nvSpPr>
        <p:spPr>
          <a:xfrm>
            <a:off x="17452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A11894-CE15-CA4E-999C-0EBB2F50E97D}"/>
              </a:ext>
            </a:extLst>
          </p:cNvPr>
          <p:cNvSpPr txBox="1"/>
          <p:nvPr/>
        </p:nvSpPr>
        <p:spPr>
          <a:xfrm>
            <a:off x="4336038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2C728755-D557-5346-98D9-80AFEE0D49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39267" name="Text Box 3">
            <a:extLst>
              <a:ext uri="{FF2B5EF4-FFF2-40B4-BE49-F238E27FC236}">
                <a16:creationId xmlns:a16="http://schemas.microsoft.com/office/drawing/2014/main" id="{A81C65E0-B5B9-EB45-A008-7D2C75569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 sz="2400">
                <a:latin typeface="Arial" charset="0"/>
                <a:ea typeface="ＭＳ Ｐゴシック" charset="0"/>
              </a:rPr>
              <a:t>  6  7</a:t>
            </a:r>
          </a:p>
        </p:txBody>
      </p:sp>
      <p:sp>
        <p:nvSpPr>
          <p:cNvPr id="139268" name="Rectangle 4">
            <a:extLst>
              <a:ext uri="{FF2B5EF4-FFF2-40B4-BE49-F238E27FC236}">
                <a16:creationId xmlns:a16="http://schemas.microsoft.com/office/drawing/2014/main" id="{DB1D0B0F-75F0-E547-BB95-B6521B10B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 sz="2400">
                <a:latin typeface="Arial" charset="0"/>
                <a:ea typeface="ＭＳ Ｐゴシック" charset="0"/>
              </a:rPr>
              <a:t>  5  8</a:t>
            </a:r>
          </a:p>
        </p:txBody>
      </p:sp>
      <p:pic>
        <p:nvPicPr>
          <p:cNvPr id="139269" name="Picture 5">
            <a:extLst>
              <a:ext uri="{FF2B5EF4-FFF2-40B4-BE49-F238E27FC236}">
                <a16:creationId xmlns:a16="http://schemas.microsoft.com/office/drawing/2014/main" id="{1018D5C8-BB80-7444-87F5-735F735ECB3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39270" name="Text Box 6">
            <a:extLst>
              <a:ext uri="{FF2B5EF4-FFF2-40B4-BE49-F238E27FC236}">
                <a16:creationId xmlns:a16="http://schemas.microsoft.com/office/drawing/2014/main" id="{1D839D19-B019-654C-862E-56E2AD303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39272" name="Line 8">
            <a:extLst>
              <a:ext uri="{FF2B5EF4-FFF2-40B4-BE49-F238E27FC236}">
                <a16:creationId xmlns:a16="http://schemas.microsoft.com/office/drawing/2014/main" id="{2CC953DB-B6E2-274F-B139-A497596C1B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9273" name="Line 9">
            <a:extLst>
              <a:ext uri="{FF2B5EF4-FFF2-40B4-BE49-F238E27FC236}">
                <a16:creationId xmlns:a16="http://schemas.microsoft.com/office/drawing/2014/main" id="{48C9EC96-E6F9-374F-BBA9-1642AB3D58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9274" name="Rectangle 10">
            <a:extLst>
              <a:ext uri="{FF2B5EF4-FFF2-40B4-BE49-F238E27FC236}">
                <a16:creationId xmlns:a16="http://schemas.microsoft.com/office/drawing/2014/main" id="{1AC8BF33-2B80-BF43-81D0-7ABF08F86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3F56AE-F1D0-2340-B12B-2B26FA8C94E0}"/>
              </a:ext>
            </a:extLst>
          </p:cNvPr>
          <p:cNvSpPr txBox="1"/>
          <p:nvPr/>
        </p:nvSpPr>
        <p:spPr>
          <a:xfrm>
            <a:off x="17452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0A2B5B-1F12-4E47-B889-CDA310DCAAA7}"/>
              </a:ext>
            </a:extLst>
          </p:cNvPr>
          <p:cNvSpPr txBox="1"/>
          <p:nvPr/>
        </p:nvSpPr>
        <p:spPr>
          <a:xfrm>
            <a:off x="4336038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915B6109-5398-0241-BB07-5E03EE6C91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0963" name="Text Box 3">
            <a:extLst>
              <a:ext uri="{FF2B5EF4-FFF2-40B4-BE49-F238E27FC236}">
                <a16:creationId xmlns:a16="http://schemas.microsoft.com/office/drawing/2014/main" id="{73B5D575-3458-1E4C-A61E-49D87AEBA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 sz="2400">
                <a:latin typeface="Arial" charset="0"/>
                <a:ea typeface="ＭＳ Ｐゴシック" charset="0"/>
              </a:rPr>
              <a:t>  6  7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D3EE4F7E-515E-2B42-A2CC-305B196BB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 sz="2400">
                <a:latin typeface="Arial" charset="0"/>
                <a:ea typeface="ＭＳ Ｐゴシック" charset="0"/>
              </a:rPr>
              <a:t>  5  8</a:t>
            </a:r>
          </a:p>
        </p:txBody>
      </p:sp>
      <p:pic>
        <p:nvPicPr>
          <p:cNvPr id="40965" name="Picture 5">
            <a:extLst>
              <a:ext uri="{FF2B5EF4-FFF2-40B4-BE49-F238E27FC236}">
                <a16:creationId xmlns:a16="http://schemas.microsoft.com/office/drawing/2014/main" id="{FC3CDB5C-CFF8-3143-AFD7-FD72ADA472C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0966" name="Text Box 6">
            <a:extLst>
              <a:ext uri="{FF2B5EF4-FFF2-40B4-BE49-F238E27FC236}">
                <a16:creationId xmlns:a16="http://schemas.microsoft.com/office/drawing/2014/main" id="{01FC5914-38AA-9642-A784-3E89812C7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3</a:t>
            </a:r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0C9C63EC-80CE-EE4D-9780-7A8DB1B86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05400"/>
            <a:ext cx="5410200" cy="5334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68" name="Line 8">
            <a:extLst>
              <a:ext uri="{FF2B5EF4-FFF2-40B4-BE49-F238E27FC236}">
                <a16:creationId xmlns:a16="http://schemas.microsoft.com/office/drawing/2014/main" id="{7051DAFC-3B29-3741-9E57-D5120033CFE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69" name="Line 9">
            <a:extLst>
              <a:ext uri="{FF2B5EF4-FFF2-40B4-BE49-F238E27FC236}">
                <a16:creationId xmlns:a16="http://schemas.microsoft.com/office/drawing/2014/main" id="{B6A7F213-C89B-2A4A-9329-5F2ED9A8F6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5E6771-048F-A54C-B43B-836B25087B1F}"/>
              </a:ext>
            </a:extLst>
          </p:cNvPr>
          <p:cNvSpPr txBox="1"/>
          <p:nvPr/>
        </p:nvSpPr>
        <p:spPr>
          <a:xfrm>
            <a:off x="2133600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871088-8DA1-4D42-9EE9-CBB1C3F2CB0D}"/>
              </a:ext>
            </a:extLst>
          </p:cNvPr>
          <p:cNvSpPr txBox="1"/>
          <p:nvPr/>
        </p:nvSpPr>
        <p:spPr>
          <a:xfrm>
            <a:off x="4336038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7A062556-6340-B24C-86E0-A02F391ECF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0291" name="Text Box 3">
            <a:extLst>
              <a:ext uri="{FF2B5EF4-FFF2-40B4-BE49-F238E27FC236}">
                <a16:creationId xmlns:a16="http://schemas.microsoft.com/office/drawing/2014/main" id="{3B17ACAE-2524-EB4B-8AAB-079903DE1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 sz="2400">
                <a:latin typeface="Arial" charset="0"/>
                <a:ea typeface="ＭＳ Ｐゴシック" charset="0"/>
              </a:rPr>
              <a:t>  6  7</a:t>
            </a:r>
          </a:p>
        </p:txBody>
      </p:sp>
      <p:sp>
        <p:nvSpPr>
          <p:cNvPr id="140292" name="Rectangle 4">
            <a:extLst>
              <a:ext uri="{FF2B5EF4-FFF2-40B4-BE49-F238E27FC236}">
                <a16:creationId xmlns:a16="http://schemas.microsoft.com/office/drawing/2014/main" id="{20971C6D-C335-D045-91BA-3254A5B16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 8</a:t>
            </a:r>
          </a:p>
        </p:txBody>
      </p:sp>
      <p:pic>
        <p:nvPicPr>
          <p:cNvPr id="140293" name="Picture 5">
            <a:extLst>
              <a:ext uri="{FF2B5EF4-FFF2-40B4-BE49-F238E27FC236}">
                <a16:creationId xmlns:a16="http://schemas.microsoft.com/office/drawing/2014/main" id="{F8C28B34-7D57-A94B-A1ED-A9EBCB085D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0294" name="Text Box 6">
            <a:extLst>
              <a:ext uri="{FF2B5EF4-FFF2-40B4-BE49-F238E27FC236}">
                <a16:creationId xmlns:a16="http://schemas.microsoft.com/office/drawing/2014/main" id="{CCBCAA71-26D1-F845-B926-F7C47D3C9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0296" name="Line 8">
            <a:extLst>
              <a:ext uri="{FF2B5EF4-FFF2-40B4-BE49-F238E27FC236}">
                <a16:creationId xmlns:a16="http://schemas.microsoft.com/office/drawing/2014/main" id="{FCDB68E8-28DA-8B48-ADDE-21D56D38B7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0297" name="Line 9">
            <a:extLst>
              <a:ext uri="{FF2B5EF4-FFF2-40B4-BE49-F238E27FC236}">
                <a16:creationId xmlns:a16="http://schemas.microsoft.com/office/drawing/2014/main" id="{DC4E14D4-7AC6-354E-8A4F-A6FA9909C41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0298" name="Rectangle 10">
            <a:extLst>
              <a:ext uri="{FF2B5EF4-FFF2-40B4-BE49-F238E27FC236}">
                <a16:creationId xmlns:a16="http://schemas.microsoft.com/office/drawing/2014/main" id="{8664C41A-CC35-5445-9245-3EF8610B3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3C18AF-DA6F-194E-B7C2-ECBC51552316}"/>
              </a:ext>
            </a:extLst>
          </p:cNvPr>
          <p:cNvSpPr txBox="1"/>
          <p:nvPr/>
        </p:nvSpPr>
        <p:spPr>
          <a:xfrm>
            <a:off x="2133600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DB7F7A3-9398-8442-BAE8-D9CF40DC4DEE}"/>
              </a:ext>
            </a:extLst>
          </p:cNvPr>
          <p:cNvSpPr txBox="1"/>
          <p:nvPr/>
        </p:nvSpPr>
        <p:spPr>
          <a:xfrm>
            <a:off x="4336038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B373209E-7778-9F4E-B7C5-32B79A64E0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1987" name="Text Box 3">
            <a:extLst>
              <a:ext uri="{FF2B5EF4-FFF2-40B4-BE49-F238E27FC236}">
                <a16:creationId xmlns:a16="http://schemas.microsoft.com/office/drawing/2014/main" id="{A5F57E7F-E2D6-444B-A568-54627A25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 sz="2400">
                <a:latin typeface="Arial" charset="0"/>
                <a:ea typeface="ＭＳ Ｐゴシック" charset="0"/>
              </a:rPr>
              <a:t>  6  7</a:t>
            </a: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D71AA788-7334-6948-BFCD-AD6C1678B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 8</a:t>
            </a:r>
          </a:p>
        </p:txBody>
      </p:sp>
      <p:pic>
        <p:nvPicPr>
          <p:cNvPr id="41989" name="Picture 5">
            <a:extLst>
              <a:ext uri="{FF2B5EF4-FFF2-40B4-BE49-F238E27FC236}">
                <a16:creationId xmlns:a16="http://schemas.microsoft.com/office/drawing/2014/main" id="{15FD3A43-26D6-6048-B954-EAF642F6F55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1990" name="Text Box 6">
            <a:extLst>
              <a:ext uri="{FF2B5EF4-FFF2-40B4-BE49-F238E27FC236}">
                <a16:creationId xmlns:a16="http://schemas.microsoft.com/office/drawing/2014/main" id="{92DF89C9-385B-4347-B04A-BDA9EF1EB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4</a:t>
            </a:r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053DEBA0-694E-3A44-AE43-935FB9386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62600"/>
            <a:ext cx="54102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992" name="Line 8">
            <a:extLst>
              <a:ext uri="{FF2B5EF4-FFF2-40B4-BE49-F238E27FC236}">
                <a16:creationId xmlns:a16="http://schemas.microsoft.com/office/drawing/2014/main" id="{0EBE685C-D5D1-2045-98CE-155884B19F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993" name="Line 9">
            <a:extLst>
              <a:ext uri="{FF2B5EF4-FFF2-40B4-BE49-F238E27FC236}">
                <a16:creationId xmlns:a16="http://schemas.microsoft.com/office/drawing/2014/main" id="{8293FEE2-33BE-9E44-BE06-BC6324389C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820B90-05F1-9140-AEE0-C856C73C4ECD}"/>
              </a:ext>
            </a:extLst>
          </p:cNvPr>
          <p:cNvSpPr txBox="1"/>
          <p:nvPr/>
        </p:nvSpPr>
        <p:spPr>
          <a:xfrm>
            <a:off x="2133600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65AD38-CE76-444F-84B9-C95124B8D69E}"/>
              </a:ext>
            </a:extLst>
          </p:cNvPr>
          <p:cNvSpPr txBox="1"/>
          <p:nvPr/>
        </p:nvSpPr>
        <p:spPr>
          <a:xfrm>
            <a:off x="4648200" y="1286153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F7735E4-34D2-0F41-866B-17C11FC394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Administrative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BAF6661-C885-BD43-9E08-21713F5E8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Mentor hours and office hours posted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Assignment 1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Assignment 2 out today (can start after this class)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476948AD-077D-4C44-9500-675A4CF370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1315" name="Text Box 3">
            <a:extLst>
              <a:ext uri="{FF2B5EF4-FFF2-40B4-BE49-F238E27FC236}">
                <a16:creationId xmlns:a16="http://schemas.microsoft.com/office/drawing/2014/main" id="{F409E732-407B-9D45-A0C3-58EB6EF1F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 sz="2400">
                <a:latin typeface="Arial" charset="0"/>
                <a:ea typeface="ＭＳ Ｐゴシック" charset="0"/>
              </a:rPr>
              <a:t>  7</a:t>
            </a:r>
          </a:p>
        </p:txBody>
      </p:sp>
      <p:sp>
        <p:nvSpPr>
          <p:cNvPr id="141316" name="Rectangle 4">
            <a:extLst>
              <a:ext uri="{FF2B5EF4-FFF2-40B4-BE49-F238E27FC236}">
                <a16:creationId xmlns:a16="http://schemas.microsoft.com/office/drawing/2014/main" id="{29E3437F-29B8-884D-8170-903F949D4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 8</a:t>
            </a:r>
          </a:p>
        </p:txBody>
      </p:sp>
      <p:pic>
        <p:nvPicPr>
          <p:cNvPr id="141317" name="Picture 5">
            <a:extLst>
              <a:ext uri="{FF2B5EF4-FFF2-40B4-BE49-F238E27FC236}">
                <a16:creationId xmlns:a16="http://schemas.microsoft.com/office/drawing/2014/main" id="{ADC04874-3051-0E4F-A897-F2D39F19E44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1318" name="Text Box 6">
            <a:extLst>
              <a:ext uri="{FF2B5EF4-FFF2-40B4-BE49-F238E27FC236}">
                <a16:creationId xmlns:a16="http://schemas.microsoft.com/office/drawing/2014/main" id="{AD6F62CD-1258-2F41-9A2B-68938D618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2 3 4 </a:t>
            </a:r>
          </a:p>
        </p:txBody>
      </p:sp>
      <p:sp>
        <p:nvSpPr>
          <p:cNvPr id="141320" name="Line 8">
            <a:extLst>
              <a:ext uri="{FF2B5EF4-FFF2-40B4-BE49-F238E27FC236}">
                <a16:creationId xmlns:a16="http://schemas.microsoft.com/office/drawing/2014/main" id="{C8B32176-20C8-7648-88DF-C1A83E43A1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1321" name="Line 9">
            <a:extLst>
              <a:ext uri="{FF2B5EF4-FFF2-40B4-BE49-F238E27FC236}">
                <a16:creationId xmlns:a16="http://schemas.microsoft.com/office/drawing/2014/main" id="{9C45FD8E-D422-EF43-B274-6234FEC62C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1322" name="Rectangle 10">
            <a:extLst>
              <a:ext uri="{FF2B5EF4-FFF2-40B4-BE49-F238E27FC236}">
                <a16:creationId xmlns:a16="http://schemas.microsoft.com/office/drawing/2014/main" id="{5E25DC8B-1BD6-AB45-B4CA-EAEBFFE2A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3DB97A-E8DC-4446-937A-73CE349DEC2F}"/>
              </a:ext>
            </a:extLst>
          </p:cNvPr>
          <p:cNvSpPr txBox="1"/>
          <p:nvPr/>
        </p:nvSpPr>
        <p:spPr>
          <a:xfrm>
            <a:off x="2133600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191105-3597-F249-9219-BFEB1485D3F3}"/>
              </a:ext>
            </a:extLst>
          </p:cNvPr>
          <p:cNvSpPr txBox="1"/>
          <p:nvPr/>
        </p:nvSpPr>
        <p:spPr>
          <a:xfrm>
            <a:off x="4648200" y="1286153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D31746DF-51F7-D445-93AC-8905684A0F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3011" name="Text Box 3">
            <a:extLst>
              <a:ext uri="{FF2B5EF4-FFF2-40B4-BE49-F238E27FC236}">
                <a16:creationId xmlns:a16="http://schemas.microsoft.com/office/drawing/2014/main" id="{7F5A00D1-D8F0-F84D-9B93-762C1FC56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 sz="2400">
                <a:latin typeface="Arial" charset="0"/>
                <a:ea typeface="ＭＳ Ｐゴシック" charset="0"/>
              </a:rPr>
              <a:t>  7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0A3E7575-D9BC-5F49-BD5D-47D97705D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 8</a:t>
            </a:r>
          </a:p>
        </p:txBody>
      </p:sp>
      <p:pic>
        <p:nvPicPr>
          <p:cNvPr id="43013" name="Picture 5">
            <a:extLst>
              <a:ext uri="{FF2B5EF4-FFF2-40B4-BE49-F238E27FC236}">
                <a16:creationId xmlns:a16="http://schemas.microsoft.com/office/drawing/2014/main" id="{4A12FA22-934B-6A49-A9B9-B1E20A83E74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3014" name="Text Box 6">
            <a:extLst>
              <a:ext uri="{FF2B5EF4-FFF2-40B4-BE49-F238E27FC236}">
                <a16:creationId xmlns:a16="http://schemas.microsoft.com/office/drawing/2014/main" id="{953B4B92-88C0-E241-BAD8-CBAF6D07F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2 3 4 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C5086470-A8A4-404F-9C7B-ADA3DB826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05400"/>
            <a:ext cx="5410200" cy="457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3016" name="Line 8">
            <a:extLst>
              <a:ext uri="{FF2B5EF4-FFF2-40B4-BE49-F238E27FC236}">
                <a16:creationId xmlns:a16="http://schemas.microsoft.com/office/drawing/2014/main" id="{9EE91C84-AE01-B34D-849C-6B6F1B40A8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3017" name="Line 9">
            <a:extLst>
              <a:ext uri="{FF2B5EF4-FFF2-40B4-BE49-F238E27FC236}">
                <a16:creationId xmlns:a16="http://schemas.microsoft.com/office/drawing/2014/main" id="{A06610BC-5513-E648-BA2A-0A9A598398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30FE3A-2992-DC44-B620-5571AB3419F3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4EA231-60DF-F443-A8B2-EBD8313971D7}"/>
              </a:ext>
            </a:extLst>
          </p:cNvPr>
          <p:cNvSpPr txBox="1"/>
          <p:nvPr/>
        </p:nvSpPr>
        <p:spPr>
          <a:xfrm>
            <a:off x="4648200" y="1286153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E9C5165E-FB39-7144-8B5C-4105BD398E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2339" name="Text Box 3">
            <a:extLst>
              <a:ext uri="{FF2B5EF4-FFF2-40B4-BE49-F238E27FC236}">
                <a16:creationId xmlns:a16="http://schemas.microsoft.com/office/drawing/2014/main" id="{C7FA7AE8-BBCD-7B4E-ACAF-D9FDAEAF9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 sz="2400">
                <a:latin typeface="Arial" charset="0"/>
                <a:ea typeface="ＭＳ Ｐゴシック" charset="0"/>
              </a:rPr>
              <a:t>  7</a:t>
            </a:r>
          </a:p>
        </p:txBody>
      </p:sp>
      <p:sp>
        <p:nvSpPr>
          <p:cNvPr id="142340" name="Rectangle 4">
            <a:extLst>
              <a:ext uri="{FF2B5EF4-FFF2-40B4-BE49-F238E27FC236}">
                <a16:creationId xmlns:a16="http://schemas.microsoft.com/office/drawing/2014/main" id="{8DEBCB99-8AE6-BF46-98E9-557F495FC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142341" name="Picture 5">
            <a:extLst>
              <a:ext uri="{FF2B5EF4-FFF2-40B4-BE49-F238E27FC236}">
                <a16:creationId xmlns:a16="http://schemas.microsoft.com/office/drawing/2014/main" id="{074A70CC-AD1A-5C41-96D0-6308FBFFA73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2342" name="Text Box 6">
            <a:extLst>
              <a:ext uri="{FF2B5EF4-FFF2-40B4-BE49-F238E27FC236}">
                <a16:creationId xmlns:a16="http://schemas.microsoft.com/office/drawing/2014/main" id="{1A925397-37FA-6844-A23F-D5A501549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 4 5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2344" name="Line 8">
            <a:extLst>
              <a:ext uri="{FF2B5EF4-FFF2-40B4-BE49-F238E27FC236}">
                <a16:creationId xmlns:a16="http://schemas.microsoft.com/office/drawing/2014/main" id="{4AC03EB2-2D86-624D-89A9-FC5DDD7A548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2345" name="Line 9">
            <a:extLst>
              <a:ext uri="{FF2B5EF4-FFF2-40B4-BE49-F238E27FC236}">
                <a16:creationId xmlns:a16="http://schemas.microsoft.com/office/drawing/2014/main" id="{F2CC69BF-CDA6-AE44-8171-AB70206DC36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2346" name="Rectangle 10">
            <a:extLst>
              <a:ext uri="{FF2B5EF4-FFF2-40B4-BE49-F238E27FC236}">
                <a16:creationId xmlns:a16="http://schemas.microsoft.com/office/drawing/2014/main" id="{B2C0C5D9-275F-4345-ACDC-8BBA72F4B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894090-C5DE-E548-9BDC-AF07FBFFB28D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5EEE02-9B29-6B4F-8EA2-7B2FE8D5BF9B}"/>
              </a:ext>
            </a:extLst>
          </p:cNvPr>
          <p:cNvSpPr txBox="1"/>
          <p:nvPr/>
        </p:nvSpPr>
        <p:spPr>
          <a:xfrm>
            <a:off x="4648200" y="1286153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BF6A915B-6EBE-544A-9BF7-FFC6488FA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5059" name="Text Box 3">
            <a:extLst>
              <a:ext uri="{FF2B5EF4-FFF2-40B4-BE49-F238E27FC236}">
                <a16:creationId xmlns:a16="http://schemas.microsoft.com/office/drawing/2014/main" id="{EEB944BB-7F36-BD46-A6CD-C2FB2BC56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 sz="2400">
                <a:latin typeface="Arial" charset="0"/>
                <a:ea typeface="ＭＳ Ｐゴシック" charset="0"/>
              </a:rPr>
              <a:t>  7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B0F80DA4-6FA0-3C4A-95FA-B6D5CCE7A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45061" name="Picture 5">
            <a:extLst>
              <a:ext uri="{FF2B5EF4-FFF2-40B4-BE49-F238E27FC236}">
                <a16:creationId xmlns:a16="http://schemas.microsoft.com/office/drawing/2014/main" id="{B7A9AD78-789C-B24C-B5C0-AB899D49579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5062" name="Text Box 6">
            <a:extLst>
              <a:ext uri="{FF2B5EF4-FFF2-40B4-BE49-F238E27FC236}">
                <a16:creationId xmlns:a16="http://schemas.microsoft.com/office/drawing/2014/main" id="{A1720149-9359-724E-A231-C9E9D64AE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 4 5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6</a:t>
            </a:r>
          </a:p>
        </p:txBody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455531DD-DB0F-314B-A1E9-3C4220408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62600"/>
            <a:ext cx="54102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5064" name="Line 8">
            <a:extLst>
              <a:ext uri="{FF2B5EF4-FFF2-40B4-BE49-F238E27FC236}">
                <a16:creationId xmlns:a16="http://schemas.microsoft.com/office/drawing/2014/main" id="{DA8B928B-80B0-0148-83F9-C5B97F0733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5065" name="Line 9">
            <a:extLst>
              <a:ext uri="{FF2B5EF4-FFF2-40B4-BE49-F238E27FC236}">
                <a16:creationId xmlns:a16="http://schemas.microsoft.com/office/drawing/2014/main" id="{3C62BA21-0FE4-884A-8FFC-4D6A42472DDE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F066CC-1C60-3147-B3AA-F786A8ED1688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7DD11A-A800-774D-A60D-5612D04749AE}"/>
              </a:ext>
            </a:extLst>
          </p:cNvPr>
          <p:cNvSpPr txBox="1"/>
          <p:nvPr/>
        </p:nvSpPr>
        <p:spPr>
          <a:xfrm>
            <a:off x="5037083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3BCDD6FF-2882-A848-96FC-3A1E2943F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3363" name="Text Box 3">
            <a:extLst>
              <a:ext uri="{FF2B5EF4-FFF2-40B4-BE49-F238E27FC236}">
                <a16:creationId xmlns:a16="http://schemas.microsoft.com/office/drawing/2014/main" id="{00CE3D77-CC40-BC41-87C3-12D985221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7</a:t>
            </a:r>
          </a:p>
        </p:txBody>
      </p:sp>
      <p:sp>
        <p:nvSpPr>
          <p:cNvPr id="143364" name="Rectangle 4">
            <a:extLst>
              <a:ext uri="{FF2B5EF4-FFF2-40B4-BE49-F238E27FC236}">
                <a16:creationId xmlns:a16="http://schemas.microsoft.com/office/drawing/2014/main" id="{FD2B3C35-3AAA-3548-ADFE-2FB361642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143365" name="Picture 5">
            <a:extLst>
              <a:ext uri="{FF2B5EF4-FFF2-40B4-BE49-F238E27FC236}">
                <a16:creationId xmlns:a16="http://schemas.microsoft.com/office/drawing/2014/main" id="{F56078C4-A00B-5846-BBF8-03A91E7B583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3366" name="Text Box 6">
            <a:extLst>
              <a:ext uri="{FF2B5EF4-FFF2-40B4-BE49-F238E27FC236}">
                <a16:creationId xmlns:a16="http://schemas.microsoft.com/office/drawing/2014/main" id="{05C84D3C-E7D4-9A48-B447-FD347A1C5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4 5 6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3368" name="Line 8">
            <a:extLst>
              <a:ext uri="{FF2B5EF4-FFF2-40B4-BE49-F238E27FC236}">
                <a16:creationId xmlns:a16="http://schemas.microsoft.com/office/drawing/2014/main" id="{DB26E230-A094-AC45-AED1-5788B2293F6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3369" name="Line 9">
            <a:extLst>
              <a:ext uri="{FF2B5EF4-FFF2-40B4-BE49-F238E27FC236}">
                <a16:creationId xmlns:a16="http://schemas.microsoft.com/office/drawing/2014/main" id="{0F2E41B9-C071-1E48-9FB6-FEB422B977E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3370" name="Rectangle 10">
            <a:extLst>
              <a:ext uri="{FF2B5EF4-FFF2-40B4-BE49-F238E27FC236}">
                <a16:creationId xmlns:a16="http://schemas.microsoft.com/office/drawing/2014/main" id="{D194D04E-D822-0F47-9BD5-16DC0710D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BBE308-4E39-E34F-BD0E-D8BFFE30FCBD}"/>
              </a:ext>
            </a:extLst>
          </p:cNvPr>
          <p:cNvSpPr txBox="1"/>
          <p:nvPr/>
        </p:nvSpPr>
        <p:spPr>
          <a:xfrm>
            <a:off x="2418953" y="129857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FD917B-F539-014D-9487-1A61F825B321}"/>
              </a:ext>
            </a:extLst>
          </p:cNvPr>
          <p:cNvSpPr txBox="1"/>
          <p:nvPr/>
        </p:nvSpPr>
        <p:spPr>
          <a:xfrm>
            <a:off x="5037083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7E33C0D7-E532-AA42-B8F3-5EA9DF17DE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6083" name="Text Box 3">
            <a:extLst>
              <a:ext uri="{FF2B5EF4-FFF2-40B4-BE49-F238E27FC236}">
                <a16:creationId xmlns:a16="http://schemas.microsoft.com/office/drawing/2014/main" id="{5DD286BE-5F4D-DE4C-B8AC-07DC833B1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7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931E9ED8-3DC4-DE42-98A7-8694B9DDC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46085" name="Picture 5">
            <a:extLst>
              <a:ext uri="{FF2B5EF4-FFF2-40B4-BE49-F238E27FC236}">
                <a16:creationId xmlns:a16="http://schemas.microsoft.com/office/drawing/2014/main" id="{617AA1EF-611A-3F40-B068-FA9AD66B7C6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6086" name="Text Box 6">
            <a:extLst>
              <a:ext uri="{FF2B5EF4-FFF2-40B4-BE49-F238E27FC236}">
                <a16:creationId xmlns:a16="http://schemas.microsoft.com/office/drawing/2014/main" id="{DC7A3E36-9B5F-1740-94F4-73AEC2F42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4 5 6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7</a:t>
            </a:r>
          </a:p>
        </p:txBody>
      </p:sp>
      <p:sp>
        <p:nvSpPr>
          <p:cNvPr id="46087" name="Rectangle 7">
            <a:extLst>
              <a:ext uri="{FF2B5EF4-FFF2-40B4-BE49-F238E27FC236}">
                <a16:creationId xmlns:a16="http://schemas.microsoft.com/office/drawing/2014/main" id="{41CD4EEE-BC42-B242-AAC9-2C10C08D4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62600"/>
            <a:ext cx="54102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6088" name="Line 8">
            <a:extLst>
              <a:ext uri="{FF2B5EF4-FFF2-40B4-BE49-F238E27FC236}">
                <a16:creationId xmlns:a16="http://schemas.microsoft.com/office/drawing/2014/main" id="{CE1BA29C-149F-E84A-80F1-BC9EB7BF46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6089" name="Line 9">
            <a:extLst>
              <a:ext uri="{FF2B5EF4-FFF2-40B4-BE49-F238E27FC236}">
                <a16:creationId xmlns:a16="http://schemas.microsoft.com/office/drawing/2014/main" id="{441D4C1C-0472-5545-A479-FAFC56CBD1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DBD8E8-EDC1-CA44-8C2E-332988E6A162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15A3CD-3C33-A34D-901E-7B7457C1AE1C}"/>
              </a:ext>
            </a:extLst>
          </p:cNvPr>
          <p:cNvSpPr txBox="1"/>
          <p:nvPr/>
        </p:nvSpPr>
        <p:spPr>
          <a:xfrm>
            <a:off x="5248862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ABC0359E-22AD-484D-B032-7DADC4F475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4387" name="Text Box 3">
            <a:extLst>
              <a:ext uri="{FF2B5EF4-FFF2-40B4-BE49-F238E27FC236}">
                <a16:creationId xmlns:a16="http://schemas.microsoft.com/office/drawing/2014/main" id="{1E49AE77-51AF-A24F-B212-3B86BD73F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7</a:t>
            </a:r>
          </a:p>
        </p:txBody>
      </p:sp>
      <p:sp>
        <p:nvSpPr>
          <p:cNvPr id="144388" name="Rectangle 4">
            <a:extLst>
              <a:ext uri="{FF2B5EF4-FFF2-40B4-BE49-F238E27FC236}">
                <a16:creationId xmlns:a16="http://schemas.microsoft.com/office/drawing/2014/main" id="{9D2E277F-0D85-554E-A24B-B1951B415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144389" name="Picture 5">
            <a:extLst>
              <a:ext uri="{FF2B5EF4-FFF2-40B4-BE49-F238E27FC236}">
                <a16:creationId xmlns:a16="http://schemas.microsoft.com/office/drawing/2014/main" id="{E06AA61A-E1D0-F64E-BA01-C4824B4883D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4390" name="Text Box 6">
            <a:extLst>
              <a:ext uri="{FF2B5EF4-FFF2-40B4-BE49-F238E27FC236}">
                <a16:creationId xmlns:a16="http://schemas.microsoft.com/office/drawing/2014/main" id="{DA54F754-56AC-0847-9BA5-CDC6BCF34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4 5 6 7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4392" name="Line 8">
            <a:extLst>
              <a:ext uri="{FF2B5EF4-FFF2-40B4-BE49-F238E27FC236}">
                <a16:creationId xmlns:a16="http://schemas.microsoft.com/office/drawing/2014/main" id="{AD28F11B-1575-8042-8D42-0929BCAAC51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4393" name="Line 9">
            <a:extLst>
              <a:ext uri="{FF2B5EF4-FFF2-40B4-BE49-F238E27FC236}">
                <a16:creationId xmlns:a16="http://schemas.microsoft.com/office/drawing/2014/main" id="{514DCB94-37AC-6544-8EFD-FE5D63D4DFB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4394" name="Rectangle 10">
            <a:extLst>
              <a:ext uri="{FF2B5EF4-FFF2-40B4-BE49-F238E27FC236}">
                <a16:creationId xmlns:a16="http://schemas.microsoft.com/office/drawing/2014/main" id="{A49D4134-6D60-1A41-BCE6-EBC1262DF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05576A-80E4-F443-B1E5-E81EA943B254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9BFD22-498D-AB46-9E5B-8FBF5F93D568}"/>
              </a:ext>
            </a:extLst>
          </p:cNvPr>
          <p:cNvSpPr txBox="1"/>
          <p:nvPr/>
        </p:nvSpPr>
        <p:spPr>
          <a:xfrm>
            <a:off x="5248862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6203E11C-B6B7-0D47-A73C-48A9177493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7107" name="Text Box 3">
            <a:extLst>
              <a:ext uri="{FF2B5EF4-FFF2-40B4-BE49-F238E27FC236}">
                <a16:creationId xmlns:a16="http://schemas.microsoft.com/office/drawing/2014/main" id="{CC1CE48E-F8B2-7545-AE7D-32659AA5B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7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F53130F3-949A-6540-82A7-A228ACEC3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47109" name="Picture 5">
            <a:extLst>
              <a:ext uri="{FF2B5EF4-FFF2-40B4-BE49-F238E27FC236}">
                <a16:creationId xmlns:a16="http://schemas.microsoft.com/office/drawing/2014/main" id="{ED4A3766-562A-7D4E-9787-A4210CF434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7110" name="Text Box 6">
            <a:extLst>
              <a:ext uri="{FF2B5EF4-FFF2-40B4-BE49-F238E27FC236}">
                <a16:creationId xmlns:a16="http://schemas.microsoft.com/office/drawing/2014/main" id="{33851CB6-14F2-A445-996F-4D018199F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4 5 6 7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8</a:t>
            </a:r>
          </a:p>
        </p:txBody>
      </p:sp>
      <p:sp>
        <p:nvSpPr>
          <p:cNvPr id="47112" name="Rectangle 8">
            <a:extLst>
              <a:ext uri="{FF2B5EF4-FFF2-40B4-BE49-F238E27FC236}">
                <a16:creationId xmlns:a16="http://schemas.microsoft.com/office/drawing/2014/main" id="{B58A055A-3AA8-C94D-A425-8997A143E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05400"/>
            <a:ext cx="5410200" cy="457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7113" name="Line 9">
            <a:extLst>
              <a:ext uri="{FF2B5EF4-FFF2-40B4-BE49-F238E27FC236}">
                <a16:creationId xmlns:a16="http://schemas.microsoft.com/office/drawing/2014/main" id="{0982973F-C753-BB40-A98F-78186D9396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7114" name="Line 10">
            <a:extLst>
              <a:ext uri="{FF2B5EF4-FFF2-40B4-BE49-F238E27FC236}">
                <a16:creationId xmlns:a16="http://schemas.microsoft.com/office/drawing/2014/main" id="{5846D97B-ADE3-4943-B0AF-020EF59244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B15216-E180-4641-B78F-B0552CFB7368}"/>
              </a:ext>
            </a:extLst>
          </p:cNvPr>
          <p:cNvSpPr txBox="1"/>
          <p:nvPr/>
        </p:nvSpPr>
        <p:spPr>
          <a:xfrm>
            <a:off x="2675939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8E29BB-6EF9-DF4F-A5B4-05B255E32F27}"/>
              </a:ext>
            </a:extLst>
          </p:cNvPr>
          <p:cNvSpPr txBox="1"/>
          <p:nvPr/>
        </p:nvSpPr>
        <p:spPr>
          <a:xfrm>
            <a:off x="5248862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FD344D7C-ACE5-F94D-A70F-D302C35A8D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7E4AE6DB-7229-6644-958B-8311F1DA495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382000" cy="642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solidFill>
                  <a:srgbClr val="FF0000"/>
                </a:solidFill>
                <a:cs typeface="+mn-cs"/>
              </a:rPr>
              <a:t>Does the algorithm terminate?</a:t>
            </a:r>
          </a:p>
        </p:txBody>
      </p:sp>
      <p:pic>
        <p:nvPicPr>
          <p:cNvPr id="40963" name="Picture 7">
            <a:extLst>
              <a:ext uri="{FF2B5EF4-FFF2-40B4-BE49-F238E27FC236}">
                <a16:creationId xmlns:a16="http://schemas.microsoft.com/office/drawing/2014/main" id="{F28ECACD-59F9-834C-B39B-344967F398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AC66031C-047E-EA43-A830-EBD0EC00B1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>
                <a:cs typeface="+mj-cs"/>
              </a:rPr>
              <a:t>Merge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19818782-80FC-4043-821B-AB3234AAD5A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7391400" cy="1371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200" dirty="0">
                <a:solidFill>
                  <a:srgbClr val="FF0000"/>
                </a:solidFill>
                <a:cs typeface="+mn-cs"/>
              </a:rPr>
              <a:t>Is it correct?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000" dirty="0"/>
              <a:t>Loop invariant: </a:t>
            </a:r>
            <a:r>
              <a:rPr lang="en-US" sz="2000" dirty="0">
                <a:solidFill>
                  <a:schemeClr val="bg1"/>
                </a:solidFill>
              </a:rPr>
              <a:t>At the end of each iteration of the </a:t>
            </a:r>
            <a:r>
              <a:rPr lang="en-US" sz="2000" b="1" dirty="0">
                <a:solidFill>
                  <a:schemeClr val="bg1"/>
                </a:solidFill>
              </a:rPr>
              <a:t>for</a:t>
            </a:r>
            <a:r>
              <a:rPr lang="en-US" sz="2000" dirty="0">
                <a:solidFill>
                  <a:schemeClr val="bg1"/>
                </a:solidFill>
              </a:rPr>
              <a:t> loop of lines 4-10 the </a:t>
            </a:r>
            <a:r>
              <a:rPr lang="en-US" sz="2000" dirty="0" err="1">
                <a:solidFill>
                  <a:schemeClr val="bg1"/>
                </a:solidFill>
              </a:rPr>
              <a:t>subarray</a:t>
            </a:r>
            <a:r>
              <a:rPr lang="en-US" sz="2000" dirty="0">
                <a:solidFill>
                  <a:schemeClr val="bg1"/>
                </a:solidFill>
              </a:rPr>
              <a:t> B[1..</a:t>
            </a:r>
            <a:r>
              <a:rPr lang="en-US" sz="2000" i="1" dirty="0">
                <a:solidFill>
                  <a:schemeClr val="bg1"/>
                </a:solidFill>
              </a:rPr>
              <a:t>k</a:t>
            </a:r>
            <a:r>
              <a:rPr lang="en-US" sz="2000" dirty="0">
                <a:solidFill>
                  <a:schemeClr val="bg1"/>
                </a:solidFill>
              </a:rPr>
              <a:t>] contains the smallest </a:t>
            </a:r>
            <a:r>
              <a:rPr lang="en-US" sz="2000" i="1" dirty="0">
                <a:solidFill>
                  <a:schemeClr val="bg1"/>
                </a:solidFill>
              </a:rPr>
              <a:t>k</a:t>
            </a:r>
            <a:r>
              <a:rPr lang="en-US" sz="2000" dirty="0">
                <a:solidFill>
                  <a:schemeClr val="bg1"/>
                </a:solidFill>
              </a:rPr>
              <a:t> elements from L and R in sorted order.</a:t>
            </a:r>
          </a:p>
        </p:txBody>
      </p:sp>
      <p:pic>
        <p:nvPicPr>
          <p:cNvPr id="41987" name="Picture 7">
            <a:extLst>
              <a:ext uri="{FF2B5EF4-FFF2-40B4-BE49-F238E27FC236}">
                <a16:creationId xmlns:a16="http://schemas.microsoft.com/office/drawing/2014/main" id="{F81DDC7D-3145-0E44-ABE1-45EF6FE037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3A53B61-F831-D74A-9FC5-D03C42DA44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Divide and Conquer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D8469CD-B549-D241-BCC5-903B22A9EA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b="1" dirty="0">
                <a:cs typeface="+mn-cs"/>
              </a:rPr>
              <a:t>Divide</a:t>
            </a:r>
            <a:r>
              <a:rPr lang="en-US" sz="2400" dirty="0">
                <a:cs typeface="+mn-cs"/>
              </a:rPr>
              <a:t>:  Break the problem into smaller sub-problems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b="1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b="1" dirty="0">
                <a:cs typeface="+mn-cs"/>
              </a:rPr>
              <a:t>Conquer</a:t>
            </a:r>
            <a:r>
              <a:rPr lang="en-US" sz="2400" dirty="0">
                <a:cs typeface="+mn-cs"/>
              </a:rPr>
              <a:t>: Solve the sub-problems.  Generally, this involves waiting for the problem to be small enough that it is trivial to solve (i.e. 1 or 2 items)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b="1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b="1" dirty="0">
                <a:cs typeface="+mn-cs"/>
              </a:rPr>
              <a:t>Combine</a:t>
            </a:r>
            <a:r>
              <a:rPr lang="en-US" sz="2400" dirty="0">
                <a:cs typeface="+mn-cs"/>
              </a:rPr>
              <a:t>: Given the results of the solved sub-problems, combine them to generate a solution for the complete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684417FE-24D0-A842-8BBC-1A0177A987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>
                <a:cs typeface="+mj-cs"/>
              </a:rPr>
              <a:t>Merge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9F22D0DF-6501-CC47-93BC-B5266BC05C3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7391400" cy="1371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200" dirty="0">
                <a:solidFill>
                  <a:srgbClr val="FF0000"/>
                </a:solidFill>
                <a:cs typeface="+mn-cs"/>
              </a:rPr>
              <a:t>Is it correct?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000" dirty="0"/>
              <a:t>Loop invariant: At the beginning of the </a:t>
            </a:r>
            <a:r>
              <a:rPr lang="en-US" sz="2000" b="1" dirty="0"/>
              <a:t>for</a:t>
            </a:r>
            <a:r>
              <a:rPr lang="en-US" sz="2000" dirty="0"/>
              <a:t> loop of lines 4-10 the first k-1 elements of B are the smallest </a:t>
            </a:r>
            <a:r>
              <a:rPr lang="en-US" sz="2000" i="1" dirty="0"/>
              <a:t>k-1</a:t>
            </a:r>
            <a:r>
              <a:rPr lang="en-US" sz="2000" dirty="0"/>
              <a:t> elements from L and R in sorted order.</a:t>
            </a:r>
          </a:p>
        </p:txBody>
      </p:sp>
      <p:pic>
        <p:nvPicPr>
          <p:cNvPr id="43011" name="Picture 7">
            <a:extLst>
              <a:ext uri="{FF2B5EF4-FFF2-40B4-BE49-F238E27FC236}">
                <a16:creationId xmlns:a16="http://schemas.microsoft.com/office/drawing/2014/main" id="{03BCB532-62FE-F947-9929-683AC2D4FC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921D1A8F-990D-7D49-AFB2-8A2FEBAB67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>
                <a:cs typeface="+mj-cs"/>
              </a:rPr>
              <a:t>Merge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63FCA83D-71FA-374A-B34C-F41870C7E32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7391400" cy="83820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200" dirty="0">
                <a:solidFill>
                  <a:srgbClr val="FF0000"/>
                </a:solidFill>
                <a:cs typeface="+mn-cs"/>
              </a:rPr>
              <a:t>Running time?</a:t>
            </a:r>
          </a:p>
        </p:txBody>
      </p:sp>
      <p:pic>
        <p:nvPicPr>
          <p:cNvPr id="44035" name="Picture 7">
            <a:extLst>
              <a:ext uri="{FF2B5EF4-FFF2-40B4-BE49-F238E27FC236}">
                <a16:creationId xmlns:a16="http://schemas.microsoft.com/office/drawing/2014/main" id="{612316B2-BFA7-124F-BA46-C58D885388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B1F5A278-47D0-B148-94E3-3C83491F51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>
                <a:cs typeface="+mj-cs"/>
              </a:rPr>
              <a:t>Merge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18CB73E6-D3F5-CA42-AC13-92675FF5CBD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7391400" cy="838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/>
              <a:t>Running time? </a:t>
            </a:r>
            <a:r>
              <a:rPr lang="el-GR" altLang="en-US" sz="2200">
                <a:solidFill>
                  <a:srgbClr val="0000CC"/>
                </a:solidFill>
                <a:cs typeface="Arial" panose="020B0604020202020204" pitchFamily="34" charset="0"/>
              </a:rPr>
              <a:t>Θ</a:t>
            </a:r>
            <a:r>
              <a:rPr lang="en-US" altLang="en-US" sz="2200">
                <a:solidFill>
                  <a:srgbClr val="0000CC"/>
                </a:solidFill>
                <a:cs typeface="Arial" panose="020B0604020202020204" pitchFamily="34" charset="0"/>
              </a:rPr>
              <a:t>(n) - linear</a:t>
            </a:r>
            <a:r>
              <a:rPr lang="en-US" altLang="en-US" sz="2200"/>
              <a:t> </a:t>
            </a:r>
          </a:p>
        </p:txBody>
      </p:sp>
      <p:pic>
        <p:nvPicPr>
          <p:cNvPr id="45059" name="Picture 7">
            <a:extLst>
              <a:ext uri="{FF2B5EF4-FFF2-40B4-BE49-F238E27FC236}">
                <a16:creationId xmlns:a16="http://schemas.microsoft.com/office/drawing/2014/main" id="{7C70D59A-0CDE-2940-AD2F-43CAD44D2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D41068F-9AB4-314F-94F8-0CE3770AB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MergeSort</a:t>
            </a:r>
          </a:p>
        </p:txBody>
      </p:sp>
      <p:pic>
        <p:nvPicPr>
          <p:cNvPr id="46082" name="Picture 8">
            <a:extLst>
              <a:ext uri="{FF2B5EF4-FFF2-40B4-BE49-F238E27FC236}">
                <a16:creationId xmlns:a16="http://schemas.microsoft.com/office/drawing/2014/main" id="{31A11FB0-21F9-DE48-BB15-FA37132CC4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828800"/>
            <a:ext cx="7162800" cy="397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EA3C267-6453-914B-9393-57B9B261913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8305800" cy="71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solidFill>
                  <a:srgbClr val="FF0000"/>
                </a:solidFill>
                <a:cs typeface="+mn-cs"/>
              </a:rPr>
              <a:t>Running time?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23561052-A7EF-3D45-93E7-AD7A9AE45E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104ECA02-E029-3E43-A2F8-D189EF87839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305800" cy="71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solidFill>
                  <a:srgbClr val="FF0000"/>
                </a:solidFill>
                <a:cs typeface="+mn-cs"/>
              </a:rPr>
              <a:t>Running time?</a:t>
            </a:r>
          </a:p>
        </p:txBody>
      </p:sp>
      <p:graphicFrame>
        <p:nvGraphicFramePr>
          <p:cNvPr id="58371" name="Object 4">
            <a:extLst>
              <a:ext uri="{FF2B5EF4-FFF2-40B4-BE49-F238E27FC236}">
                <a16:creationId xmlns:a16="http://schemas.microsoft.com/office/drawing/2014/main" id="{438C7419-8358-9545-8C4A-E8C242D3922B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1219200" y="2514600"/>
          <a:ext cx="655320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4" name="Equation" r:id="rId3" imgW="64363600" imgH="10528300" progId="Equation.3">
                  <p:embed/>
                </p:oleObj>
              </mc:Choice>
              <mc:Fallback>
                <p:oleObj name="Equation" r:id="rId3" imgW="643636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14600"/>
                        <a:ext cx="6553200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26" name="Text Box 6">
            <a:extLst>
              <a:ext uri="{FF2B5EF4-FFF2-40B4-BE49-F238E27FC236}">
                <a16:creationId xmlns:a16="http://schemas.microsoft.com/office/drawing/2014/main" id="{4699DE2C-8225-0B49-A77C-6550D4C48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24400"/>
            <a:ext cx="83058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 dirty="0">
                <a:latin typeface="Arial" charset="0"/>
                <a:ea typeface="ＭＳ Ｐゴシック" charset="0"/>
              </a:rPr>
              <a:t>D(n)</a:t>
            </a:r>
            <a:r>
              <a:rPr lang="en-US" sz="2400" dirty="0">
                <a:latin typeface="Arial" charset="0"/>
                <a:ea typeface="ＭＳ Ｐゴシック" charset="0"/>
              </a:rPr>
              <a:t>: cost of splitting (dividing) the data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dirty="0">
                <a:latin typeface="Arial" charset="0"/>
                <a:ea typeface="ＭＳ Ｐゴシック" charset="0"/>
              </a:rPr>
              <a:t>C(n)</a:t>
            </a:r>
            <a:r>
              <a:rPr lang="en-US" sz="2400" dirty="0">
                <a:latin typeface="Arial" charset="0"/>
                <a:ea typeface="ＭＳ Ｐゴシック" charset="0"/>
              </a:rPr>
              <a:t>: cost of merging/combining the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53B4006A-6485-0041-8087-39031084CF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568B06B2-85B1-6B4B-902F-0450C180157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305800" cy="71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cs typeface="+mn-cs"/>
              </a:rPr>
              <a:t>Running time?</a:t>
            </a:r>
          </a:p>
        </p:txBody>
      </p:sp>
      <p:graphicFrame>
        <p:nvGraphicFramePr>
          <p:cNvPr id="48131" name="Object 4">
            <a:extLst>
              <a:ext uri="{FF2B5EF4-FFF2-40B4-BE49-F238E27FC236}">
                <a16:creationId xmlns:a16="http://schemas.microsoft.com/office/drawing/2014/main" id="{5DB04EF0-B457-4546-9AFA-2E5500D5EA38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1219200" y="2514600"/>
          <a:ext cx="655320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9" name="Equation" r:id="rId3" imgW="64363600" imgH="10528300" progId="Equation.3">
                  <p:embed/>
                </p:oleObj>
              </mc:Choice>
              <mc:Fallback>
                <p:oleObj name="Equation" r:id="rId3" imgW="643636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14600"/>
                        <a:ext cx="6553200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49" name="Text Box 5">
            <a:extLst>
              <a:ext uri="{FF2B5EF4-FFF2-40B4-BE49-F238E27FC236}">
                <a16:creationId xmlns:a16="http://schemas.microsoft.com/office/drawing/2014/main" id="{D06A7E36-6658-3E42-B1AC-B23ED4DDE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267200"/>
            <a:ext cx="716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i="1">
              <a:latin typeface="Arial" charset="0"/>
              <a:ea typeface="ＭＳ Ｐゴシック" charset="0"/>
            </a:endParaRPr>
          </a:p>
        </p:txBody>
      </p:sp>
      <p:sp>
        <p:nvSpPr>
          <p:cNvPr id="82950" name="Text Box 6">
            <a:extLst>
              <a:ext uri="{FF2B5EF4-FFF2-40B4-BE49-F238E27FC236}">
                <a16:creationId xmlns:a16="http://schemas.microsoft.com/office/drawing/2014/main" id="{35273174-1D19-9540-A25B-C58F42F60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24400"/>
            <a:ext cx="769620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D(n)</a:t>
            </a:r>
            <a:r>
              <a:rPr lang="en-US" altLang="en-US"/>
              <a:t>: cost of splitting (dividing) the data - </a:t>
            </a:r>
            <a:r>
              <a:rPr lang="en-US" altLang="en-US">
                <a:solidFill>
                  <a:srgbClr val="0000CC"/>
                </a:solidFill>
              </a:rPr>
              <a:t>linear </a:t>
            </a:r>
            <a:r>
              <a:rPr lang="el-GR" altLang="en-US">
                <a:solidFill>
                  <a:srgbClr val="0000CC"/>
                </a:solidFill>
              </a:rPr>
              <a:t>Θ</a:t>
            </a:r>
            <a:r>
              <a:rPr lang="en-US" altLang="en-US">
                <a:solidFill>
                  <a:srgbClr val="0000CC"/>
                </a:solidFill>
              </a:rPr>
              <a:t>(n)</a:t>
            </a:r>
            <a:r>
              <a:rPr lang="en-US" altLang="en-US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i="1"/>
              <a:t>C(n)</a:t>
            </a:r>
            <a:r>
              <a:rPr lang="en-US" altLang="en-US"/>
              <a:t>: cost of merging/combining the data – </a:t>
            </a:r>
            <a:r>
              <a:rPr lang="en-US" altLang="en-US">
                <a:solidFill>
                  <a:srgbClr val="0000CC"/>
                </a:solidFill>
              </a:rPr>
              <a:t>linear</a:t>
            </a:r>
            <a:r>
              <a:rPr lang="en-US" altLang="en-US" sz="2800">
                <a:solidFill>
                  <a:srgbClr val="0000CC"/>
                </a:solidFill>
              </a:rPr>
              <a:t> </a:t>
            </a:r>
            <a:r>
              <a:rPr lang="el-GR" altLang="en-US">
                <a:solidFill>
                  <a:srgbClr val="0000CC"/>
                </a:solidFill>
              </a:rPr>
              <a:t>Θ</a:t>
            </a:r>
            <a:r>
              <a:rPr lang="en-US" altLang="en-US">
                <a:solidFill>
                  <a:srgbClr val="0000CC"/>
                </a:solidFill>
              </a:rPr>
              <a:t>(n)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FB8444C3-2F58-2545-96E3-220C02893A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55E39FEC-B5FA-4E4C-9FC1-D45A308A126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305800" cy="71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cs typeface="+mn-cs"/>
              </a:rPr>
              <a:t>Running time?</a:t>
            </a:r>
          </a:p>
        </p:txBody>
      </p:sp>
      <p:graphicFrame>
        <p:nvGraphicFramePr>
          <p:cNvPr id="49155" name="Object 4">
            <a:extLst>
              <a:ext uri="{FF2B5EF4-FFF2-40B4-BE49-F238E27FC236}">
                <a16:creationId xmlns:a16="http://schemas.microsoft.com/office/drawing/2014/main" id="{EBD2A568-92C6-6F43-B5D8-C7CAC9D4496B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1920875" y="2514600"/>
          <a:ext cx="514985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3" name="Equation" r:id="rId3" imgW="50609500" imgH="10528300" progId="Equation.3">
                  <p:embed/>
                </p:oleObj>
              </mc:Choice>
              <mc:Fallback>
                <p:oleObj name="Equation" r:id="rId3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2514600"/>
                        <a:ext cx="5149850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3" name="Text Box 5">
            <a:extLst>
              <a:ext uri="{FF2B5EF4-FFF2-40B4-BE49-F238E27FC236}">
                <a16:creationId xmlns:a16="http://schemas.microsoft.com/office/drawing/2014/main" id="{810AB4A6-A16C-1C4B-A299-BBC292C5B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267200"/>
            <a:ext cx="716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i="1">
              <a:latin typeface="Arial" charset="0"/>
              <a:ea typeface="ＭＳ Ｐゴシック" charset="0"/>
            </a:endParaRPr>
          </a:p>
        </p:txBody>
      </p:sp>
      <p:sp>
        <p:nvSpPr>
          <p:cNvPr id="83974" name="Text Box 6">
            <a:extLst>
              <a:ext uri="{FF2B5EF4-FFF2-40B4-BE49-F238E27FC236}">
                <a16:creationId xmlns:a16="http://schemas.microsoft.com/office/drawing/2014/main" id="{1A47C94C-98DD-3A49-9BF2-80A19A146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724400"/>
            <a:ext cx="320040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Which 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4D55727E-AF12-3B45-B992-1EF95E0DC1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4995" name="Text Box 3">
            <a:extLst>
              <a:ext uri="{FF2B5EF4-FFF2-40B4-BE49-F238E27FC236}">
                <a16:creationId xmlns:a16="http://schemas.microsoft.com/office/drawing/2014/main" id="{7D955778-4819-BE42-AD52-98188A55F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4996" name="Text Box 4">
            <a:extLst>
              <a:ext uri="{FF2B5EF4-FFF2-40B4-BE49-F238E27FC236}">
                <a16:creationId xmlns:a16="http://schemas.microsoft.com/office/drawing/2014/main" id="{F09856C2-B6EF-3F4E-87C5-90CF7B2C9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T(n/2)</a:t>
            </a:r>
          </a:p>
        </p:txBody>
      </p:sp>
      <p:graphicFrame>
        <p:nvGraphicFramePr>
          <p:cNvPr id="50180" name="Object 5">
            <a:extLst>
              <a:ext uri="{FF2B5EF4-FFF2-40B4-BE49-F238E27FC236}">
                <a16:creationId xmlns:a16="http://schemas.microsoft.com/office/drawing/2014/main" id="{35BC9470-FC3F-1E4A-8A66-888238880D7C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9" name="Equation" r:id="rId3" imgW="50609500" imgH="10528300" progId="Equation.3">
                  <p:embed/>
                </p:oleObj>
              </mc:Choice>
              <mc:Fallback>
                <p:oleObj name="Equation" r:id="rId3" imgW="50609500" imgH="10528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Text Box 6">
            <a:extLst>
              <a:ext uri="{FF2B5EF4-FFF2-40B4-BE49-F238E27FC236}">
                <a16:creationId xmlns:a16="http://schemas.microsoft.com/office/drawing/2014/main" id="{829E5B4B-9305-F14F-8CB4-1836A9541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T(n/2)</a:t>
            </a:r>
          </a:p>
        </p:txBody>
      </p:sp>
      <p:sp>
        <p:nvSpPr>
          <p:cNvPr id="84999" name="Line 7">
            <a:extLst>
              <a:ext uri="{FF2B5EF4-FFF2-40B4-BE49-F238E27FC236}">
                <a16:creationId xmlns:a16="http://schemas.microsoft.com/office/drawing/2014/main" id="{EF45526C-B521-6B42-829C-9CD2E44F73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5000" name="Line 8">
            <a:extLst>
              <a:ext uri="{FF2B5EF4-FFF2-40B4-BE49-F238E27FC236}">
                <a16:creationId xmlns:a16="http://schemas.microsoft.com/office/drawing/2014/main" id="{0F73349C-C093-B541-8D6D-42D961C036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FC0B8A77-15B2-1A46-92A2-1416665E40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6019" name="Text Box 3">
            <a:extLst>
              <a:ext uri="{FF2B5EF4-FFF2-40B4-BE49-F238E27FC236}">
                <a16:creationId xmlns:a16="http://schemas.microsoft.com/office/drawing/2014/main" id="{2CDE86EB-E935-C344-B044-176D8E2F7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1203" name="Object 4">
            <a:extLst>
              <a:ext uri="{FF2B5EF4-FFF2-40B4-BE49-F238E27FC236}">
                <a16:creationId xmlns:a16="http://schemas.microsoft.com/office/drawing/2014/main" id="{F6916A72-537C-FF4B-9D4F-43648AEFA14B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1" name="Equation" r:id="rId3" imgW="50609500" imgH="10528300" progId="Equation.3">
                  <p:embed/>
                </p:oleObj>
              </mc:Choice>
              <mc:Fallback>
                <p:oleObj name="Equation" r:id="rId3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1" name="Text Box 5">
            <a:extLst>
              <a:ext uri="{FF2B5EF4-FFF2-40B4-BE49-F238E27FC236}">
                <a16:creationId xmlns:a16="http://schemas.microsoft.com/office/drawing/2014/main" id="{6DB18B35-3E12-6E4F-8EA7-1189C5119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T(n/4)</a:t>
            </a:r>
          </a:p>
        </p:txBody>
      </p:sp>
      <p:sp>
        <p:nvSpPr>
          <p:cNvPr id="86022" name="Text Box 6">
            <a:extLst>
              <a:ext uri="{FF2B5EF4-FFF2-40B4-BE49-F238E27FC236}">
                <a16:creationId xmlns:a16="http://schemas.microsoft.com/office/drawing/2014/main" id="{509CFBE6-DC24-F848-BB32-CB5F1CC89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T(n/4)</a:t>
            </a:r>
          </a:p>
        </p:txBody>
      </p:sp>
      <p:sp>
        <p:nvSpPr>
          <p:cNvPr id="86023" name="Line 7">
            <a:extLst>
              <a:ext uri="{FF2B5EF4-FFF2-40B4-BE49-F238E27FC236}">
                <a16:creationId xmlns:a16="http://schemas.microsoft.com/office/drawing/2014/main" id="{489C9224-D160-A148-859C-DFA0AB81AD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4" name="Line 8">
            <a:extLst>
              <a:ext uri="{FF2B5EF4-FFF2-40B4-BE49-F238E27FC236}">
                <a16:creationId xmlns:a16="http://schemas.microsoft.com/office/drawing/2014/main" id="{C42F218B-E4F2-0247-A5D6-216E17E6BF4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5" name="Text Box 9">
            <a:extLst>
              <a:ext uri="{FF2B5EF4-FFF2-40B4-BE49-F238E27FC236}">
                <a16:creationId xmlns:a16="http://schemas.microsoft.com/office/drawing/2014/main" id="{723B5657-9CC1-8F41-B931-A6D33A39C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T(n/4)</a:t>
            </a:r>
          </a:p>
        </p:txBody>
      </p:sp>
      <p:sp>
        <p:nvSpPr>
          <p:cNvPr id="86026" name="Text Box 10">
            <a:extLst>
              <a:ext uri="{FF2B5EF4-FFF2-40B4-BE49-F238E27FC236}">
                <a16:creationId xmlns:a16="http://schemas.microsoft.com/office/drawing/2014/main" id="{16BB56BF-598D-AB49-818A-8420D8C53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T(n/4)</a:t>
            </a:r>
          </a:p>
        </p:txBody>
      </p:sp>
      <p:sp>
        <p:nvSpPr>
          <p:cNvPr id="86027" name="Line 11">
            <a:extLst>
              <a:ext uri="{FF2B5EF4-FFF2-40B4-BE49-F238E27FC236}">
                <a16:creationId xmlns:a16="http://schemas.microsoft.com/office/drawing/2014/main" id="{0371176E-81AF-D040-A8C1-42E88DFF2B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8" name="Line 12">
            <a:extLst>
              <a:ext uri="{FF2B5EF4-FFF2-40B4-BE49-F238E27FC236}">
                <a16:creationId xmlns:a16="http://schemas.microsoft.com/office/drawing/2014/main" id="{83A4FEBE-DA86-AB45-B1B5-10740E0593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9" name="Text Box 13">
            <a:extLst>
              <a:ext uri="{FF2B5EF4-FFF2-40B4-BE49-F238E27FC236}">
                <a16:creationId xmlns:a16="http://schemas.microsoft.com/office/drawing/2014/main" id="{F6678BB5-AD8B-AB48-8864-2C0F2C121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6030" name="Text Box 14">
            <a:extLst>
              <a:ext uri="{FF2B5EF4-FFF2-40B4-BE49-F238E27FC236}">
                <a16:creationId xmlns:a16="http://schemas.microsoft.com/office/drawing/2014/main" id="{2E12D8F5-48FA-944B-B041-84FF14816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6031" name="Line 15">
            <a:extLst>
              <a:ext uri="{FF2B5EF4-FFF2-40B4-BE49-F238E27FC236}">
                <a16:creationId xmlns:a16="http://schemas.microsoft.com/office/drawing/2014/main" id="{1D5F1255-E1E4-4543-8F3B-FAC1FD3DE5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2" name="Line 16">
            <a:extLst>
              <a:ext uri="{FF2B5EF4-FFF2-40B4-BE49-F238E27FC236}">
                <a16:creationId xmlns:a16="http://schemas.microsoft.com/office/drawing/2014/main" id="{89110690-9E92-E14F-8B0D-C5519C0B11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68F8AE71-7A6A-FE43-BCBB-BCAFDDF24F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7043" name="Text Box 3">
            <a:extLst>
              <a:ext uri="{FF2B5EF4-FFF2-40B4-BE49-F238E27FC236}">
                <a16:creationId xmlns:a16="http://schemas.microsoft.com/office/drawing/2014/main" id="{FF527351-2142-4B48-A221-FF9B013CF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2227" name="Object 4">
            <a:extLst>
              <a:ext uri="{FF2B5EF4-FFF2-40B4-BE49-F238E27FC236}">
                <a16:creationId xmlns:a16="http://schemas.microsoft.com/office/drawing/2014/main" id="{9B387F55-911F-2E43-8823-D821B0C5786A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1" name="Equation" r:id="rId3" imgW="50609500" imgH="10528300" progId="Equation.3">
                  <p:embed/>
                </p:oleObj>
              </mc:Choice>
              <mc:Fallback>
                <p:oleObj name="Equation" r:id="rId3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5" name="Text Box 5">
            <a:extLst>
              <a:ext uri="{FF2B5EF4-FFF2-40B4-BE49-F238E27FC236}">
                <a16:creationId xmlns:a16="http://schemas.microsoft.com/office/drawing/2014/main" id="{4658802D-BC2D-FD4A-AEEB-D5128C167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7046" name="Text Box 6">
            <a:extLst>
              <a:ext uri="{FF2B5EF4-FFF2-40B4-BE49-F238E27FC236}">
                <a16:creationId xmlns:a16="http://schemas.microsoft.com/office/drawing/2014/main" id="{A33EF337-3786-1E48-ACEE-71CA21C01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7047" name="Line 7">
            <a:extLst>
              <a:ext uri="{FF2B5EF4-FFF2-40B4-BE49-F238E27FC236}">
                <a16:creationId xmlns:a16="http://schemas.microsoft.com/office/drawing/2014/main" id="{68BA368E-4AF1-4442-B32D-9E05F760CE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48" name="Line 8">
            <a:extLst>
              <a:ext uri="{FF2B5EF4-FFF2-40B4-BE49-F238E27FC236}">
                <a16:creationId xmlns:a16="http://schemas.microsoft.com/office/drawing/2014/main" id="{236330CF-54B2-614F-9634-FF8F4810C8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49" name="Text Box 9">
            <a:extLst>
              <a:ext uri="{FF2B5EF4-FFF2-40B4-BE49-F238E27FC236}">
                <a16:creationId xmlns:a16="http://schemas.microsoft.com/office/drawing/2014/main" id="{CD018523-E148-274B-8D4B-C2EEEF1AF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7050" name="Text Box 10">
            <a:extLst>
              <a:ext uri="{FF2B5EF4-FFF2-40B4-BE49-F238E27FC236}">
                <a16:creationId xmlns:a16="http://schemas.microsoft.com/office/drawing/2014/main" id="{EC776AAF-FDC0-BD47-8DDA-A93FB9380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7051" name="Line 11">
            <a:extLst>
              <a:ext uri="{FF2B5EF4-FFF2-40B4-BE49-F238E27FC236}">
                <a16:creationId xmlns:a16="http://schemas.microsoft.com/office/drawing/2014/main" id="{5D2FA390-5173-514B-A3FF-47757D0D94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2" name="Line 12">
            <a:extLst>
              <a:ext uri="{FF2B5EF4-FFF2-40B4-BE49-F238E27FC236}">
                <a16:creationId xmlns:a16="http://schemas.microsoft.com/office/drawing/2014/main" id="{70D00BD1-AAED-BB4E-A0D6-371BC5E227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3" name="Text Box 13">
            <a:extLst>
              <a:ext uri="{FF2B5EF4-FFF2-40B4-BE49-F238E27FC236}">
                <a16:creationId xmlns:a16="http://schemas.microsoft.com/office/drawing/2014/main" id="{B1C59304-101C-2540-83FE-B1708AC7A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7054" name="Text Box 14">
            <a:extLst>
              <a:ext uri="{FF2B5EF4-FFF2-40B4-BE49-F238E27FC236}">
                <a16:creationId xmlns:a16="http://schemas.microsoft.com/office/drawing/2014/main" id="{3A910E7F-2FF2-974C-856C-02CDC8F6C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7055" name="Line 15">
            <a:extLst>
              <a:ext uri="{FF2B5EF4-FFF2-40B4-BE49-F238E27FC236}">
                <a16:creationId xmlns:a16="http://schemas.microsoft.com/office/drawing/2014/main" id="{B252EB5C-A15E-AC4E-9410-9091F2AAE0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6" name="Line 16">
            <a:extLst>
              <a:ext uri="{FF2B5EF4-FFF2-40B4-BE49-F238E27FC236}">
                <a16:creationId xmlns:a16="http://schemas.microsoft.com/office/drawing/2014/main" id="{F69CA276-AB43-B94E-9FD5-30FE0A0067D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7" name="Text Box 17">
            <a:extLst>
              <a:ext uri="{FF2B5EF4-FFF2-40B4-BE49-F238E27FC236}">
                <a16:creationId xmlns:a16="http://schemas.microsoft.com/office/drawing/2014/main" id="{261E6B76-3B00-1540-838B-33B181E14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58" name="Text Box 18">
            <a:extLst>
              <a:ext uri="{FF2B5EF4-FFF2-40B4-BE49-F238E27FC236}">
                <a16:creationId xmlns:a16="http://schemas.microsoft.com/office/drawing/2014/main" id="{05B3683A-F32D-C145-81D0-F83984198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59" name="Line 19">
            <a:extLst>
              <a:ext uri="{FF2B5EF4-FFF2-40B4-BE49-F238E27FC236}">
                <a16:creationId xmlns:a16="http://schemas.microsoft.com/office/drawing/2014/main" id="{3E004C3A-B407-FF40-AE27-24EE013E7F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3528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0" name="Line 20">
            <a:extLst>
              <a:ext uri="{FF2B5EF4-FFF2-40B4-BE49-F238E27FC236}">
                <a16:creationId xmlns:a16="http://schemas.microsoft.com/office/drawing/2014/main" id="{2D6491F7-7515-1B48-B1FF-78EB1AF23AB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1" name="Text Box 21">
            <a:extLst>
              <a:ext uri="{FF2B5EF4-FFF2-40B4-BE49-F238E27FC236}">
                <a16:creationId xmlns:a16="http://schemas.microsoft.com/office/drawing/2014/main" id="{EA3B9464-EA69-464D-82A7-80B6FAEA2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62" name="Text Box 22">
            <a:extLst>
              <a:ext uri="{FF2B5EF4-FFF2-40B4-BE49-F238E27FC236}">
                <a16:creationId xmlns:a16="http://schemas.microsoft.com/office/drawing/2014/main" id="{61CECF52-5D88-D64A-91D2-2BADBB4FE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63" name="Line 23">
            <a:extLst>
              <a:ext uri="{FF2B5EF4-FFF2-40B4-BE49-F238E27FC236}">
                <a16:creationId xmlns:a16="http://schemas.microsoft.com/office/drawing/2014/main" id="{43FE669D-B4D4-DC4C-85B4-3007D57439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4" name="Line 24">
            <a:extLst>
              <a:ext uri="{FF2B5EF4-FFF2-40B4-BE49-F238E27FC236}">
                <a16:creationId xmlns:a16="http://schemas.microsoft.com/office/drawing/2014/main" id="{66901D63-0E92-E447-B466-747A392F2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5" name="Text Box 25">
            <a:extLst>
              <a:ext uri="{FF2B5EF4-FFF2-40B4-BE49-F238E27FC236}">
                <a16:creationId xmlns:a16="http://schemas.microsoft.com/office/drawing/2014/main" id="{3E730E3E-89C8-5847-860B-6CCAAEFDC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66" name="Text Box 26">
            <a:extLst>
              <a:ext uri="{FF2B5EF4-FFF2-40B4-BE49-F238E27FC236}">
                <a16:creationId xmlns:a16="http://schemas.microsoft.com/office/drawing/2014/main" id="{8C660DDC-15F7-2F48-AD0B-B2B5D29B4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67" name="Line 27">
            <a:extLst>
              <a:ext uri="{FF2B5EF4-FFF2-40B4-BE49-F238E27FC236}">
                <a16:creationId xmlns:a16="http://schemas.microsoft.com/office/drawing/2014/main" id="{7E6F9E3D-D2CC-B943-8A86-E7D8E1760E3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8" name="Line 28">
            <a:extLst>
              <a:ext uri="{FF2B5EF4-FFF2-40B4-BE49-F238E27FC236}">
                <a16:creationId xmlns:a16="http://schemas.microsoft.com/office/drawing/2014/main" id="{B56FDBB8-9E21-EF42-B7A8-DBCF2A2CF3FA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9" name="Text Box 29">
            <a:extLst>
              <a:ext uri="{FF2B5EF4-FFF2-40B4-BE49-F238E27FC236}">
                <a16:creationId xmlns:a16="http://schemas.microsoft.com/office/drawing/2014/main" id="{7F249C70-55BF-8A40-A3E4-C9126ABA9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70" name="Text Box 30">
            <a:extLst>
              <a:ext uri="{FF2B5EF4-FFF2-40B4-BE49-F238E27FC236}">
                <a16:creationId xmlns:a16="http://schemas.microsoft.com/office/drawing/2014/main" id="{31FE0456-3587-E346-B533-A5249D080F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71" name="Line 31">
            <a:extLst>
              <a:ext uri="{FF2B5EF4-FFF2-40B4-BE49-F238E27FC236}">
                <a16:creationId xmlns:a16="http://schemas.microsoft.com/office/drawing/2014/main" id="{DAA4550B-22C3-E545-8ACE-E1965575351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2" name="Line 32">
            <a:extLst>
              <a:ext uri="{FF2B5EF4-FFF2-40B4-BE49-F238E27FC236}">
                <a16:creationId xmlns:a16="http://schemas.microsoft.com/office/drawing/2014/main" id="{B8A32D1D-959D-6C43-BAC6-0283063275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3528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E7AA216-1CA5-CD46-A8E8-58D88FCCE1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Divide and Conquer: </a:t>
            </a:r>
            <a:br>
              <a:rPr lang="en-US" dirty="0">
                <a:cs typeface="+mj-cs"/>
              </a:rPr>
            </a:br>
            <a:r>
              <a:rPr lang="en-US" dirty="0">
                <a:cs typeface="+mj-cs"/>
              </a:rPr>
              <a:t>some thoughts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F953FE4-ECBA-9640-86AE-5CD73F596E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Often, the sub-problem is the same as the original problem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Dividing the problem in half frequently does the job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May have to get creative about how the data is split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Splitting tends to generate run times with log </a:t>
            </a:r>
            <a:r>
              <a:rPr lang="en-US" sz="2400" i="1" dirty="0">
                <a:cs typeface="+mn-cs"/>
              </a:rPr>
              <a:t>n</a:t>
            </a:r>
            <a:r>
              <a:rPr lang="en-US" sz="2400" dirty="0">
                <a:cs typeface="+mn-cs"/>
              </a:rPr>
              <a:t> in them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>
              <a:cs typeface="+mn-cs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A7662F26-DC7A-E843-8A33-9E28978BCF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8067" name="Text Box 3">
            <a:extLst>
              <a:ext uri="{FF2B5EF4-FFF2-40B4-BE49-F238E27FC236}">
                <a16:creationId xmlns:a16="http://schemas.microsoft.com/office/drawing/2014/main" id="{EE8D6728-A2EF-B34D-8D24-95EB7C50D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3251" name="Object 4">
            <a:extLst>
              <a:ext uri="{FF2B5EF4-FFF2-40B4-BE49-F238E27FC236}">
                <a16:creationId xmlns:a16="http://schemas.microsoft.com/office/drawing/2014/main" id="{9EB3ABDD-385F-4249-BB97-CAC70AE47284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7" name="Equation" r:id="rId3" imgW="50609500" imgH="10528300" progId="Equation.3">
                  <p:embed/>
                </p:oleObj>
              </mc:Choice>
              <mc:Fallback>
                <p:oleObj name="Equation" r:id="rId3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69" name="Text Box 5">
            <a:extLst>
              <a:ext uri="{FF2B5EF4-FFF2-40B4-BE49-F238E27FC236}">
                <a16:creationId xmlns:a16="http://schemas.microsoft.com/office/drawing/2014/main" id="{0F5FDEDE-C66E-2E47-85D0-078B5154D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8070" name="Text Box 6">
            <a:extLst>
              <a:ext uri="{FF2B5EF4-FFF2-40B4-BE49-F238E27FC236}">
                <a16:creationId xmlns:a16="http://schemas.microsoft.com/office/drawing/2014/main" id="{8749FEC7-6CEB-6042-9E0E-7BA1B8718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8071" name="Line 7">
            <a:extLst>
              <a:ext uri="{FF2B5EF4-FFF2-40B4-BE49-F238E27FC236}">
                <a16:creationId xmlns:a16="http://schemas.microsoft.com/office/drawing/2014/main" id="{002FC509-A095-9A47-8551-0448525E8A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72" name="Line 8">
            <a:extLst>
              <a:ext uri="{FF2B5EF4-FFF2-40B4-BE49-F238E27FC236}">
                <a16:creationId xmlns:a16="http://schemas.microsoft.com/office/drawing/2014/main" id="{743EFD1B-1FC5-064D-AF03-BF914318488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73" name="Text Box 9">
            <a:extLst>
              <a:ext uri="{FF2B5EF4-FFF2-40B4-BE49-F238E27FC236}">
                <a16:creationId xmlns:a16="http://schemas.microsoft.com/office/drawing/2014/main" id="{458F296F-A956-544D-A8F3-3AE3687A8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8074" name="Text Box 10">
            <a:extLst>
              <a:ext uri="{FF2B5EF4-FFF2-40B4-BE49-F238E27FC236}">
                <a16:creationId xmlns:a16="http://schemas.microsoft.com/office/drawing/2014/main" id="{1670534D-356E-AC4F-8FC6-DCF981016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8075" name="Line 11">
            <a:extLst>
              <a:ext uri="{FF2B5EF4-FFF2-40B4-BE49-F238E27FC236}">
                <a16:creationId xmlns:a16="http://schemas.microsoft.com/office/drawing/2014/main" id="{6F25656F-F7BA-AA4E-9CB8-A95102F287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76" name="Line 12">
            <a:extLst>
              <a:ext uri="{FF2B5EF4-FFF2-40B4-BE49-F238E27FC236}">
                <a16:creationId xmlns:a16="http://schemas.microsoft.com/office/drawing/2014/main" id="{8BF4973B-7687-DB4F-8FE1-56E47BA771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77" name="Text Box 13">
            <a:extLst>
              <a:ext uri="{FF2B5EF4-FFF2-40B4-BE49-F238E27FC236}">
                <a16:creationId xmlns:a16="http://schemas.microsoft.com/office/drawing/2014/main" id="{BC34E621-814C-BF48-9E3E-67637B940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8078" name="Text Box 14">
            <a:extLst>
              <a:ext uri="{FF2B5EF4-FFF2-40B4-BE49-F238E27FC236}">
                <a16:creationId xmlns:a16="http://schemas.microsoft.com/office/drawing/2014/main" id="{30DACEE6-9F11-1B48-8BBC-8F26BF31D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8079" name="Line 15">
            <a:extLst>
              <a:ext uri="{FF2B5EF4-FFF2-40B4-BE49-F238E27FC236}">
                <a16:creationId xmlns:a16="http://schemas.microsoft.com/office/drawing/2014/main" id="{4A8D38A8-432E-2242-98F9-B9D738D5F9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0" name="Line 16">
            <a:extLst>
              <a:ext uri="{FF2B5EF4-FFF2-40B4-BE49-F238E27FC236}">
                <a16:creationId xmlns:a16="http://schemas.microsoft.com/office/drawing/2014/main" id="{9EF081ED-DB52-F04D-8315-CBE70BA80F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1" name="Text Box 17">
            <a:extLst>
              <a:ext uri="{FF2B5EF4-FFF2-40B4-BE49-F238E27FC236}">
                <a16:creationId xmlns:a16="http://schemas.microsoft.com/office/drawing/2014/main" id="{E0DDD2DD-7966-FF46-B413-14A164DB1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82" name="Text Box 18">
            <a:extLst>
              <a:ext uri="{FF2B5EF4-FFF2-40B4-BE49-F238E27FC236}">
                <a16:creationId xmlns:a16="http://schemas.microsoft.com/office/drawing/2014/main" id="{73311533-3356-974C-8919-184C8DB7E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83" name="Line 19">
            <a:extLst>
              <a:ext uri="{FF2B5EF4-FFF2-40B4-BE49-F238E27FC236}">
                <a16:creationId xmlns:a16="http://schemas.microsoft.com/office/drawing/2014/main" id="{5EEE9B65-1F67-A148-AA9A-349685739C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3528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4" name="Line 20">
            <a:extLst>
              <a:ext uri="{FF2B5EF4-FFF2-40B4-BE49-F238E27FC236}">
                <a16:creationId xmlns:a16="http://schemas.microsoft.com/office/drawing/2014/main" id="{FBDD829B-7485-CD45-8009-135D786D3BED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5" name="Text Box 21">
            <a:extLst>
              <a:ext uri="{FF2B5EF4-FFF2-40B4-BE49-F238E27FC236}">
                <a16:creationId xmlns:a16="http://schemas.microsoft.com/office/drawing/2014/main" id="{B08B910B-6B73-F542-85C1-86BD51590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86" name="Text Box 22">
            <a:extLst>
              <a:ext uri="{FF2B5EF4-FFF2-40B4-BE49-F238E27FC236}">
                <a16:creationId xmlns:a16="http://schemas.microsoft.com/office/drawing/2014/main" id="{FDB4A701-E2E5-6744-8C73-B2D344043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87" name="Line 23">
            <a:extLst>
              <a:ext uri="{FF2B5EF4-FFF2-40B4-BE49-F238E27FC236}">
                <a16:creationId xmlns:a16="http://schemas.microsoft.com/office/drawing/2014/main" id="{0E8A9667-BC2D-C647-9A01-9472FB8C802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8" name="Line 24">
            <a:extLst>
              <a:ext uri="{FF2B5EF4-FFF2-40B4-BE49-F238E27FC236}">
                <a16:creationId xmlns:a16="http://schemas.microsoft.com/office/drawing/2014/main" id="{20F7B1F3-D7B9-CB48-992D-A5EB9D5E2898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9" name="Text Box 25">
            <a:extLst>
              <a:ext uri="{FF2B5EF4-FFF2-40B4-BE49-F238E27FC236}">
                <a16:creationId xmlns:a16="http://schemas.microsoft.com/office/drawing/2014/main" id="{A90AE008-15E7-8548-84D9-65890543D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90" name="Text Box 26">
            <a:extLst>
              <a:ext uri="{FF2B5EF4-FFF2-40B4-BE49-F238E27FC236}">
                <a16:creationId xmlns:a16="http://schemas.microsoft.com/office/drawing/2014/main" id="{2C1B9BB4-F020-4A4C-8AC1-FA632442A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91" name="Line 27">
            <a:extLst>
              <a:ext uri="{FF2B5EF4-FFF2-40B4-BE49-F238E27FC236}">
                <a16:creationId xmlns:a16="http://schemas.microsoft.com/office/drawing/2014/main" id="{6E57031C-DDEF-9E4F-BFCD-B113A7AE5D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92" name="Line 28">
            <a:extLst>
              <a:ext uri="{FF2B5EF4-FFF2-40B4-BE49-F238E27FC236}">
                <a16:creationId xmlns:a16="http://schemas.microsoft.com/office/drawing/2014/main" id="{C71F3E7D-D900-1045-9AF5-A393B69076C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93" name="Text Box 29">
            <a:extLst>
              <a:ext uri="{FF2B5EF4-FFF2-40B4-BE49-F238E27FC236}">
                <a16:creationId xmlns:a16="http://schemas.microsoft.com/office/drawing/2014/main" id="{9417CA4D-BAB9-6E49-8DE8-043F0E6A4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94" name="Text Box 30">
            <a:extLst>
              <a:ext uri="{FF2B5EF4-FFF2-40B4-BE49-F238E27FC236}">
                <a16:creationId xmlns:a16="http://schemas.microsoft.com/office/drawing/2014/main" id="{695910E7-C596-D64E-A364-626596C9F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95" name="Line 31">
            <a:extLst>
              <a:ext uri="{FF2B5EF4-FFF2-40B4-BE49-F238E27FC236}">
                <a16:creationId xmlns:a16="http://schemas.microsoft.com/office/drawing/2014/main" id="{F87B14CA-7A99-FB4A-AC4F-A70D444E3B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96" name="Line 32">
            <a:extLst>
              <a:ext uri="{FF2B5EF4-FFF2-40B4-BE49-F238E27FC236}">
                <a16:creationId xmlns:a16="http://schemas.microsoft.com/office/drawing/2014/main" id="{ADFEC517-047D-7C4E-AF3C-C49C5F5511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3528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97" name="Text Box 33">
            <a:extLst>
              <a:ext uri="{FF2B5EF4-FFF2-40B4-BE49-F238E27FC236}">
                <a16:creationId xmlns:a16="http://schemas.microsoft.com/office/drawing/2014/main" id="{217CFBD6-D2A5-3E4A-A07E-DFA031E3804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650456" y="4426744"/>
            <a:ext cx="1173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/>
              <a:t>…</a:t>
            </a:r>
          </a:p>
        </p:txBody>
      </p:sp>
      <p:sp>
        <p:nvSpPr>
          <p:cNvPr id="88098" name="Text Box 34">
            <a:extLst>
              <a:ext uri="{FF2B5EF4-FFF2-40B4-BE49-F238E27FC236}">
                <a16:creationId xmlns:a16="http://schemas.microsoft.com/office/drawing/2014/main" id="{4D7C5FF9-B161-9E4D-8921-581C86C67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334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 c   c   c   c   c           …       c   c   c   c   c   c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2433B38-2FAC-2449-985E-17E046D74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9091" name="Text Box 3">
            <a:extLst>
              <a:ext uri="{FF2B5EF4-FFF2-40B4-BE49-F238E27FC236}">
                <a16:creationId xmlns:a16="http://schemas.microsoft.com/office/drawing/2014/main" id="{F20A8DC8-A821-E244-A683-469ECC87C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4275" name="Object 4">
            <a:extLst>
              <a:ext uri="{FF2B5EF4-FFF2-40B4-BE49-F238E27FC236}">
                <a16:creationId xmlns:a16="http://schemas.microsoft.com/office/drawing/2014/main" id="{108DEA0C-5276-7940-8EB3-6389771FED53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6" name="Equation" r:id="rId3" imgW="50609500" imgH="10528300" progId="Equation.3">
                  <p:embed/>
                </p:oleObj>
              </mc:Choice>
              <mc:Fallback>
                <p:oleObj name="Equation" r:id="rId3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093" name="Text Box 5">
            <a:extLst>
              <a:ext uri="{FF2B5EF4-FFF2-40B4-BE49-F238E27FC236}">
                <a16:creationId xmlns:a16="http://schemas.microsoft.com/office/drawing/2014/main" id="{C0D06FAA-C7A8-4144-817C-9CDBE5CFF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9094" name="Text Box 6">
            <a:extLst>
              <a:ext uri="{FF2B5EF4-FFF2-40B4-BE49-F238E27FC236}">
                <a16:creationId xmlns:a16="http://schemas.microsoft.com/office/drawing/2014/main" id="{FA09D382-4F50-B54C-8A9A-0D9D11806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9095" name="Line 7">
            <a:extLst>
              <a:ext uri="{FF2B5EF4-FFF2-40B4-BE49-F238E27FC236}">
                <a16:creationId xmlns:a16="http://schemas.microsoft.com/office/drawing/2014/main" id="{B77B1C6E-1744-C949-8F75-5B846670D6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096" name="Line 8">
            <a:extLst>
              <a:ext uri="{FF2B5EF4-FFF2-40B4-BE49-F238E27FC236}">
                <a16:creationId xmlns:a16="http://schemas.microsoft.com/office/drawing/2014/main" id="{57856305-92C3-2347-8085-0DD752E0796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097" name="Text Box 9">
            <a:extLst>
              <a:ext uri="{FF2B5EF4-FFF2-40B4-BE49-F238E27FC236}">
                <a16:creationId xmlns:a16="http://schemas.microsoft.com/office/drawing/2014/main" id="{77BFECAA-400E-6843-B924-B99292EFC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9098" name="Text Box 10">
            <a:extLst>
              <a:ext uri="{FF2B5EF4-FFF2-40B4-BE49-F238E27FC236}">
                <a16:creationId xmlns:a16="http://schemas.microsoft.com/office/drawing/2014/main" id="{AB6A7BAF-659E-B24D-9356-12C623E39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9099" name="Line 11">
            <a:extLst>
              <a:ext uri="{FF2B5EF4-FFF2-40B4-BE49-F238E27FC236}">
                <a16:creationId xmlns:a16="http://schemas.microsoft.com/office/drawing/2014/main" id="{BA65DB81-FC8B-9A48-BEFE-4AFCC7355B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0" name="Line 12">
            <a:extLst>
              <a:ext uri="{FF2B5EF4-FFF2-40B4-BE49-F238E27FC236}">
                <a16:creationId xmlns:a16="http://schemas.microsoft.com/office/drawing/2014/main" id="{FF1B0DAF-38C4-894D-9923-D0449A1CC1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1" name="Text Box 13">
            <a:extLst>
              <a:ext uri="{FF2B5EF4-FFF2-40B4-BE49-F238E27FC236}">
                <a16:creationId xmlns:a16="http://schemas.microsoft.com/office/drawing/2014/main" id="{AD72DBAF-0EC4-354F-86F0-60DEBA741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9102" name="Text Box 14">
            <a:extLst>
              <a:ext uri="{FF2B5EF4-FFF2-40B4-BE49-F238E27FC236}">
                <a16:creationId xmlns:a16="http://schemas.microsoft.com/office/drawing/2014/main" id="{0F55B3FD-27DB-F649-90B7-906D8622E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9103" name="Line 15">
            <a:extLst>
              <a:ext uri="{FF2B5EF4-FFF2-40B4-BE49-F238E27FC236}">
                <a16:creationId xmlns:a16="http://schemas.microsoft.com/office/drawing/2014/main" id="{DEB0E945-2BB1-B840-9070-15EB8C5B7E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4" name="Line 16">
            <a:extLst>
              <a:ext uri="{FF2B5EF4-FFF2-40B4-BE49-F238E27FC236}">
                <a16:creationId xmlns:a16="http://schemas.microsoft.com/office/drawing/2014/main" id="{D9F9206C-492D-6B45-872D-6A64EE357E4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5" name="Text Box 17">
            <a:extLst>
              <a:ext uri="{FF2B5EF4-FFF2-40B4-BE49-F238E27FC236}">
                <a16:creationId xmlns:a16="http://schemas.microsoft.com/office/drawing/2014/main" id="{C548CE01-8E17-2643-A0C1-45FB3671F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06" name="Text Box 18">
            <a:extLst>
              <a:ext uri="{FF2B5EF4-FFF2-40B4-BE49-F238E27FC236}">
                <a16:creationId xmlns:a16="http://schemas.microsoft.com/office/drawing/2014/main" id="{4323B073-CF86-5B47-B2DF-84989542D2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07" name="Line 19">
            <a:extLst>
              <a:ext uri="{FF2B5EF4-FFF2-40B4-BE49-F238E27FC236}">
                <a16:creationId xmlns:a16="http://schemas.microsoft.com/office/drawing/2014/main" id="{B57C99AC-F0D1-804F-B0BB-B7658D55BC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3528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8" name="Line 20">
            <a:extLst>
              <a:ext uri="{FF2B5EF4-FFF2-40B4-BE49-F238E27FC236}">
                <a16:creationId xmlns:a16="http://schemas.microsoft.com/office/drawing/2014/main" id="{6307BF77-311E-F84C-ACA3-6F727A8AB97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9" name="Text Box 21">
            <a:extLst>
              <a:ext uri="{FF2B5EF4-FFF2-40B4-BE49-F238E27FC236}">
                <a16:creationId xmlns:a16="http://schemas.microsoft.com/office/drawing/2014/main" id="{B4A44761-CF53-6E4C-A4C4-0CFA665CC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0" name="Text Box 22">
            <a:extLst>
              <a:ext uri="{FF2B5EF4-FFF2-40B4-BE49-F238E27FC236}">
                <a16:creationId xmlns:a16="http://schemas.microsoft.com/office/drawing/2014/main" id="{304BA4D0-AAE2-5C4C-9B4F-6EB9DEC9D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1" name="Line 23">
            <a:extLst>
              <a:ext uri="{FF2B5EF4-FFF2-40B4-BE49-F238E27FC236}">
                <a16:creationId xmlns:a16="http://schemas.microsoft.com/office/drawing/2014/main" id="{D743ED14-C2BE-F948-91F3-85CC12D4E8B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12" name="Line 24">
            <a:extLst>
              <a:ext uri="{FF2B5EF4-FFF2-40B4-BE49-F238E27FC236}">
                <a16:creationId xmlns:a16="http://schemas.microsoft.com/office/drawing/2014/main" id="{9220D8AB-D65B-1D4B-8733-EA5E9D6685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13" name="Text Box 25">
            <a:extLst>
              <a:ext uri="{FF2B5EF4-FFF2-40B4-BE49-F238E27FC236}">
                <a16:creationId xmlns:a16="http://schemas.microsoft.com/office/drawing/2014/main" id="{1A37B6B7-52B8-1A4C-A37D-91ABE5029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4" name="Text Box 26">
            <a:extLst>
              <a:ext uri="{FF2B5EF4-FFF2-40B4-BE49-F238E27FC236}">
                <a16:creationId xmlns:a16="http://schemas.microsoft.com/office/drawing/2014/main" id="{5EC7F6E3-9A0A-394C-9959-92A0FEF13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5" name="Line 27">
            <a:extLst>
              <a:ext uri="{FF2B5EF4-FFF2-40B4-BE49-F238E27FC236}">
                <a16:creationId xmlns:a16="http://schemas.microsoft.com/office/drawing/2014/main" id="{3B94FA9C-31FF-614F-96B1-E2F08B11042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16" name="Line 28">
            <a:extLst>
              <a:ext uri="{FF2B5EF4-FFF2-40B4-BE49-F238E27FC236}">
                <a16:creationId xmlns:a16="http://schemas.microsoft.com/office/drawing/2014/main" id="{DE2B1F15-CB50-0449-9D9C-F36DE4DFA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17" name="Text Box 29">
            <a:extLst>
              <a:ext uri="{FF2B5EF4-FFF2-40B4-BE49-F238E27FC236}">
                <a16:creationId xmlns:a16="http://schemas.microsoft.com/office/drawing/2014/main" id="{5425A51E-BBBF-A54C-8517-FF3AA2C40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8" name="Text Box 30">
            <a:extLst>
              <a:ext uri="{FF2B5EF4-FFF2-40B4-BE49-F238E27FC236}">
                <a16:creationId xmlns:a16="http://schemas.microsoft.com/office/drawing/2014/main" id="{9CC52C16-0248-D74D-9C19-8BF6DB1B9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9" name="Line 31">
            <a:extLst>
              <a:ext uri="{FF2B5EF4-FFF2-40B4-BE49-F238E27FC236}">
                <a16:creationId xmlns:a16="http://schemas.microsoft.com/office/drawing/2014/main" id="{300A73F7-94D3-4C4E-8B09-E19E2887D45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20" name="Line 32">
            <a:extLst>
              <a:ext uri="{FF2B5EF4-FFF2-40B4-BE49-F238E27FC236}">
                <a16:creationId xmlns:a16="http://schemas.microsoft.com/office/drawing/2014/main" id="{F76EC2CF-5BC0-AF43-A964-1A43FA0C3EC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3528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21" name="Text Box 33">
            <a:extLst>
              <a:ext uri="{FF2B5EF4-FFF2-40B4-BE49-F238E27FC236}">
                <a16:creationId xmlns:a16="http://schemas.microsoft.com/office/drawing/2014/main" id="{07D772DB-B6FD-BB4D-86F0-BE269034425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650456" y="4426744"/>
            <a:ext cx="1173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/>
              <a:t>…</a:t>
            </a:r>
          </a:p>
        </p:txBody>
      </p:sp>
      <p:sp>
        <p:nvSpPr>
          <p:cNvPr id="89122" name="Text Box 34">
            <a:extLst>
              <a:ext uri="{FF2B5EF4-FFF2-40B4-BE49-F238E27FC236}">
                <a16:creationId xmlns:a16="http://schemas.microsoft.com/office/drawing/2014/main" id="{32F8A29B-68DF-2946-A80F-995CF6991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334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 c   c   c   c   c           …       c   c   c   c   c   c</a:t>
            </a:r>
          </a:p>
        </p:txBody>
      </p:sp>
      <p:sp>
        <p:nvSpPr>
          <p:cNvPr id="89123" name="Text Box 35">
            <a:extLst>
              <a:ext uri="{FF2B5EF4-FFF2-40B4-BE49-F238E27FC236}">
                <a16:creationId xmlns:a16="http://schemas.microsoft.com/office/drawing/2014/main" id="{A5AA1EB7-7B81-BA42-BCBA-309B07457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914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9124" name="Text Box 36">
            <a:extLst>
              <a:ext uri="{FF2B5EF4-FFF2-40B4-BE49-F238E27FC236}">
                <a16:creationId xmlns:a16="http://schemas.microsoft.com/office/drawing/2014/main" id="{BF58C3EB-2895-8343-A020-A1EB9E174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1828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9125" name="Text Box 37">
            <a:extLst>
              <a:ext uri="{FF2B5EF4-FFF2-40B4-BE49-F238E27FC236}">
                <a16:creationId xmlns:a16="http://schemas.microsoft.com/office/drawing/2014/main" id="{7C8C4B0B-F599-AF47-8A22-626C68371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895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9126" name="Text Box 38">
            <a:extLst>
              <a:ext uri="{FF2B5EF4-FFF2-40B4-BE49-F238E27FC236}">
                <a16:creationId xmlns:a16="http://schemas.microsoft.com/office/drawing/2014/main" id="{1147054F-AD92-D149-9462-17F3D8309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810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9127" name="Text Box 39">
            <a:extLst>
              <a:ext uri="{FF2B5EF4-FFF2-40B4-BE49-F238E27FC236}">
                <a16:creationId xmlns:a16="http://schemas.microsoft.com/office/drawing/2014/main" id="{F4CFEB59-A8D4-8344-9586-D3A30BBE6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334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ED0CE564-8600-9748-B434-D7A2AB7E05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90115" name="Text Box 3">
            <a:extLst>
              <a:ext uri="{FF2B5EF4-FFF2-40B4-BE49-F238E27FC236}">
                <a16:creationId xmlns:a16="http://schemas.microsoft.com/office/drawing/2014/main" id="{ABE0E3F3-6750-AE43-8EF0-13DB5AB8D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5299" name="Object 4">
            <a:extLst>
              <a:ext uri="{FF2B5EF4-FFF2-40B4-BE49-F238E27FC236}">
                <a16:creationId xmlns:a16="http://schemas.microsoft.com/office/drawing/2014/main" id="{CFCAC844-7F4E-1B42-BAAF-92426D0C5333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1" name="Equation" r:id="rId3" imgW="50609500" imgH="10528300" progId="Equation.3">
                  <p:embed/>
                </p:oleObj>
              </mc:Choice>
              <mc:Fallback>
                <p:oleObj name="Equation" r:id="rId3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17" name="Text Box 5">
            <a:extLst>
              <a:ext uri="{FF2B5EF4-FFF2-40B4-BE49-F238E27FC236}">
                <a16:creationId xmlns:a16="http://schemas.microsoft.com/office/drawing/2014/main" id="{FBA4C118-4E69-3E45-87EA-68DEC20E5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90118" name="Text Box 6">
            <a:extLst>
              <a:ext uri="{FF2B5EF4-FFF2-40B4-BE49-F238E27FC236}">
                <a16:creationId xmlns:a16="http://schemas.microsoft.com/office/drawing/2014/main" id="{EB64C88D-6670-FA40-B806-785AB10B0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90119" name="Line 7">
            <a:extLst>
              <a:ext uri="{FF2B5EF4-FFF2-40B4-BE49-F238E27FC236}">
                <a16:creationId xmlns:a16="http://schemas.microsoft.com/office/drawing/2014/main" id="{4EDA6138-E7A5-484B-A558-B0DF818AAC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0" name="Line 8">
            <a:extLst>
              <a:ext uri="{FF2B5EF4-FFF2-40B4-BE49-F238E27FC236}">
                <a16:creationId xmlns:a16="http://schemas.microsoft.com/office/drawing/2014/main" id="{E5633BA8-6091-B94B-A81D-B9DF90AB4A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1" name="Text Box 9">
            <a:extLst>
              <a:ext uri="{FF2B5EF4-FFF2-40B4-BE49-F238E27FC236}">
                <a16:creationId xmlns:a16="http://schemas.microsoft.com/office/drawing/2014/main" id="{B19221F6-4FDA-2D48-942B-83E8E038F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90122" name="Text Box 10">
            <a:extLst>
              <a:ext uri="{FF2B5EF4-FFF2-40B4-BE49-F238E27FC236}">
                <a16:creationId xmlns:a16="http://schemas.microsoft.com/office/drawing/2014/main" id="{4FEB504F-C46D-8E4B-86A9-ECD1197F4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90123" name="Line 11">
            <a:extLst>
              <a:ext uri="{FF2B5EF4-FFF2-40B4-BE49-F238E27FC236}">
                <a16:creationId xmlns:a16="http://schemas.microsoft.com/office/drawing/2014/main" id="{30717C78-1F40-8E44-84B6-AA6C1AF840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4" name="Line 12">
            <a:extLst>
              <a:ext uri="{FF2B5EF4-FFF2-40B4-BE49-F238E27FC236}">
                <a16:creationId xmlns:a16="http://schemas.microsoft.com/office/drawing/2014/main" id="{60F9EE6B-CC6E-4046-AEEB-8261D73AE1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5" name="Text Box 13">
            <a:extLst>
              <a:ext uri="{FF2B5EF4-FFF2-40B4-BE49-F238E27FC236}">
                <a16:creationId xmlns:a16="http://schemas.microsoft.com/office/drawing/2014/main" id="{1F12BF9F-DA41-BE40-A45A-013E2FD09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90126" name="Text Box 14">
            <a:extLst>
              <a:ext uri="{FF2B5EF4-FFF2-40B4-BE49-F238E27FC236}">
                <a16:creationId xmlns:a16="http://schemas.microsoft.com/office/drawing/2014/main" id="{6A2661D7-C204-1C46-ADB1-6C494DA1D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90127" name="Line 15">
            <a:extLst>
              <a:ext uri="{FF2B5EF4-FFF2-40B4-BE49-F238E27FC236}">
                <a16:creationId xmlns:a16="http://schemas.microsoft.com/office/drawing/2014/main" id="{702F31BC-3224-D94A-9B6B-A39395A8E0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8" name="Line 16">
            <a:extLst>
              <a:ext uri="{FF2B5EF4-FFF2-40B4-BE49-F238E27FC236}">
                <a16:creationId xmlns:a16="http://schemas.microsoft.com/office/drawing/2014/main" id="{68F42E6D-BA13-FC4F-BB7D-4B7AA1DFD6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9" name="Text Box 17">
            <a:extLst>
              <a:ext uri="{FF2B5EF4-FFF2-40B4-BE49-F238E27FC236}">
                <a16:creationId xmlns:a16="http://schemas.microsoft.com/office/drawing/2014/main" id="{A15AF045-06FB-C14E-87DE-FD8E84F61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0" name="Text Box 18">
            <a:extLst>
              <a:ext uri="{FF2B5EF4-FFF2-40B4-BE49-F238E27FC236}">
                <a16:creationId xmlns:a16="http://schemas.microsoft.com/office/drawing/2014/main" id="{20A5D75D-E6EB-C649-BDDF-A58A1AF61A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1" name="Line 19">
            <a:extLst>
              <a:ext uri="{FF2B5EF4-FFF2-40B4-BE49-F238E27FC236}">
                <a16:creationId xmlns:a16="http://schemas.microsoft.com/office/drawing/2014/main" id="{DB252A30-9BFF-8B48-AB4C-9913F4A6F9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3528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32" name="Line 20">
            <a:extLst>
              <a:ext uri="{FF2B5EF4-FFF2-40B4-BE49-F238E27FC236}">
                <a16:creationId xmlns:a16="http://schemas.microsoft.com/office/drawing/2014/main" id="{1BB384B5-2D41-474A-845E-98A0895495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33" name="Text Box 21">
            <a:extLst>
              <a:ext uri="{FF2B5EF4-FFF2-40B4-BE49-F238E27FC236}">
                <a16:creationId xmlns:a16="http://schemas.microsoft.com/office/drawing/2014/main" id="{1B177071-B243-BF4F-ABF3-6CB72D397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4" name="Text Box 22">
            <a:extLst>
              <a:ext uri="{FF2B5EF4-FFF2-40B4-BE49-F238E27FC236}">
                <a16:creationId xmlns:a16="http://schemas.microsoft.com/office/drawing/2014/main" id="{CF709F13-A2A8-F746-BD18-8002B1ABA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5" name="Line 23">
            <a:extLst>
              <a:ext uri="{FF2B5EF4-FFF2-40B4-BE49-F238E27FC236}">
                <a16:creationId xmlns:a16="http://schemas.microsoft.com/office/drawing/2014/main" id="{3F897068-1CDE-F648-B65D-4F53576488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36" name="Line 24">
            <a:extLst>
              <a:ext uri="{FF2B5EF4-FFF2-40B4-BE49-F238E27FC236}">
                <a16:creationId xmlns:a16="http://schemas.microsoft.com/office/drawing/2014/main" id="{4F41D7F4-7C00-CD47-BD66-E1C53B1F78F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37" name="Text Box 25">
            <a:extLst>
              <a:ext uri="{FF2B5EF4-FFF2-40B4-BE49-F238E27FC236}">
                <a16:creationId xmlns:a16="http://schemas.microsoft.com/office/drawing/2014/main" id="{E0109A1A-5B26-0240-A789-AB713EDA7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8" name="Text Box 26">
            <a:extLst>
              <a:ext uri="{FF2B5EF4-FFF2-40B4-BE49-F238E27FC236}">
                <a16:creationId xmlns:a16="http://schemas.microsoft.com/office/drawing/2014/main" id="{6865B157-502D-934C-B7A4-FC7387742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9" name="Line 27">
            <a:extLst>
              <a:ext uri="{FF2B5EF4-FFF2-40B4-BE49-F238E27FC236}">
                <a16:creationId xmlns:a16="http://schemas.microsoft.com/office/drawing/2014/main" id="{BD39AE62-8DF6-F04C-ABBC-F5DE24E7D94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40" name="Line 28">
            <a:extLst>
              <a:ext uri="{FF2B5EF4-FFF2-40B4-BE49-F238E27FC236}">
                <a16:creationId xmlns:a16="http://schemas.microsoft.com/office/drawing/2014/main" id="{272E9FA4-3B5E-174A-81C6-9E56DF9F6D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41" name="Text Box 29">
            <a:extLst>
              <a:ext uri="{FF2B5EF4-FFF2-40B4-BE49-F238E27FC236}">
                <a16:creationId xmlns:a16="http://schemas.microsoft.com/office/drawing/2014/main" id="{3A6FAD6E-0A37-7E4F-8BED-ED30E71DE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42" name="Text Box 30">
            <a:extLst>
              <a:ext uri="{FF2B5EF4-FFF2-40B4-BE49-F238E27FC236}">
                <a16:creationId xmlns:a16="http://schemas.microsoft.com/office/drawing/2014/main" id="{0E0B3CAE-3DC8-0146-8F70-A5C67D361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43" name="Line 31">
            <a:extLst>
              <a:ext uri="{FF2B5EF4-FFF2-40B4-BE49-F238E27FC236}">
                <a16:creationId xmlns:a16="http://schemas.microsoft.com/office/drawing/2014/main" id="{2B6B096E-7413-5742-A78D-1817FCB9DC5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44" name="Line 32">
            <a:extLst>
              <a:ext uri="{FF2B5EF4-FFF2-40B4-BE49-F238E27FC236}">
                <a16:creationId xmlns:a16="http://schemas.microsoft.com/office/drawing/2014/main" id="{5483D85F-32F6-704A-9F04-F2D2D87B000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3528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45" name="Text Box 33">
            <a:extLst>
              <a:ext uri="{FF2B5EF4-FFF2-40B4-BE49-F238E27FC236}">
                <a16:creationId xmlns:a16="http://schemas.microsoft.com/office/drawing/2014/main" id="{DCA088A8-A0E4-DE45-BA28-92F46A9E41E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650456" y="4426744"/>
            <a:ext cx="1173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/>
              <a:t>…</a:t>
            </a:r>
          </a:p>
        </p:txBody>
      </p:sp>
      <p:sp>
        <p:nvSpPr>
          <p:cNvPr id="90146" name="Text Box 34">
            <a:extLst>
              <a:ext uri="{FF2B5EF4-FFF2-40B4-BE49-F238E27FC236}">
                <a16:creationId xmlns:a16="http://schemas.microsoft.com/office/drawing/2014/main" id="{D626FF7E-C032-594D-BED9-216A80E80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334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 c   c   c   c   c           …       c   c   c   c   c   c</a:t>
            </a:r>
          </a:p>
        </p:txBody>
      </p:sp>
      <p:sp>
        <p:nvSpPr>
          <p:cNvPr id="90147" name="Text Box 35">
            <a:extLst>
              <a:ext uri="{FF2B5EF4-FFF2-40B4-BE49-F238E27FC236}">
                <a16:creationId xmlns:a16="http://schemas.microsoft.com/office/drawing/2014/main" id="{A1DFA899-B4D2-8442-A3FE-2C44AED83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914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48" name="Text Box 36">
            <a:extLst>
              <a:ext uri="{FF2B5EF4-FFF2-40B4-BE49-F238E27FC236}">
                <a16:creationId xmlns:a16="http://schemas.microsoft.com/office/drawing/2014/main" id="{978DBB8E-2CAB-3547-804B-556846231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1828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49" name="Text Box 37">
            <a:extLst>
              <a:ext uri="{FF2B5EF4-FFF2-40B4-BE49-F238E27FC236}">
                <a16:creationId xmlns:a16="http://schemas.microsoft.com/office/drawing/2014/main" id="{6D578C14-43CA-9B41-8F57-D4599EA2A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895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50" name="Text Box 38">
            <a:extLst>
              <a:ext uri="{FF2B5EF4-FFF2-40B4-BE49-F238E27FC236}">
                <a16:creationId xmlns:a16="http://schemas.microsoft.com/office/drawing/2014/main" id="{1A2926AF-2070-C845-B2EB-398EA388B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810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51" name="Text Box 39">
            <a:extLst>
              <a:ext uri="{FF2B5EF4-FFF2-40B4-BE49-F238E27FC236}">
                <a16:creationId xmlns:a16="http://schemas.microsoft.com/office/drawing/2014/main" id="{9FBBD183-21F2-0547-80EE-E888A7859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334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52" name="Text Box 40">
            <a:extLst>
              <a:ext uri="{FF2B5EF4-FFF2-40B4-BE49-F238E27FC236}">
                <a16:creationId xmlns:a16="http://schemas.microsoft.com/office/drawing/2014/main" id="{A12F7B73-AC98-2444-8330-6C3FCB24C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94360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>
                <a:solidFill>
                  <a:srgbClr val="FF0000"/>
                </a:solidFill>
                <a:latin typeface="Arial" charset="0"/>
                <a:ea typeface="ＭＳ Ｐゴシック" charset="0"/>
              </a:rPr>
              <a:t>Depth?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2C2DB99E-C6C9-A744-8B7E-E72FD67C8D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160CEBBF-E02E-884C-BA64-EE6A02C5FEA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066800"/>
            <a:ext cx="7239000" cy="10239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000" dirty="0">
                <a:cs typeface="+mn-cs"/>
              </a:rPr>
              <a:t>We can calculate the depth, by determining when the recursion gets to down to a small problem size, e.g. 1</a:t>
            </a:r>
            <a:endParaRPr lang="en-US" sz="2000" i="1" dirty="0">
              <a:cs typeface="+mn-cs"/>
            </a:endParaRP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en-US" sz="2000" dirty="0">
              <a:cs typeface="+mn-cs"/>
            </a:endParaRP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000" dirty="0">
                <a:cs typeface="+mn-cs"/>
              </a:rPr>
              <a:t>At each level, we divide by 2</a:t>
            </a:r>
          </a:p>
        </p:txBody>
      </p:sp>
      <p:graphicFrame>
        <p:nvGraphicFramePr>
          <p:cNvPr id="56323" name="Object 4">
            <a:extLst>
              <a:ext uri="{FF2B5EF4-FFF2-40B4-BE49-F238E27FC236}">
                <a16:creationId xmlns:a16="http://schemas.microsoft.com/office/drawing/2014/main" id="{F9A40353-6778-0B4E-8810-B72B3009A3FC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3352800" y="2438400"/>
          <a:ext cx="9144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4" name="Equation" r:id="rId3" imgW="9944100" imgH="9067800" progId="Equation.3">
                  <p:embed/>
                </p:oleObj>
              </mc:Choice>
              <mc:Fallback>
                <p:oleObj name="Equation" r:id="rId3" imgW="9944100" imgH="906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438400"/>
                        <a:ext cx="91440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>
            <a:extLst>
              <a:ext uri="{FF2B5EF4-FFF2-40B4-BE49-F238E27FC236}">
                <a16:creationId xmlns:a16="http://schemas.microsoft.com/office/drawing/2014/main" id="{D02C7225-A97E-AE48-96ED-F48D56DB1D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3455988"/>
          <a:ext cx="9144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5" name="Equation" r:id="rId5" imgW="9944100" imgH="4686300" progId="Equation.3">
                  <p:embed/>
                </p:oleObj>
              </mc:Choice>
              <mc:Fallback>
                <p:oleObj name="Equation" r:id="rId5" imgW="99441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455988"/>
                        <a:ext cx="914400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6">
            <a:extLst>
              <a:ext uri="{FF2B5EF4-FFF2-40B4-BE49-F238E27FC236}">
                <a16:creationId xmlns:a16="http://schemas.microsoft.com/office/drawing/2014/main" id="{83DEFDFE-2D9C-3D44-B78F-F2AF8E4AD3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4038600"/>
          <a:ext cx="18288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6" name="Equation" r:id="rId7" imgW="19900900" imgH="5270500" progId="Equation.3">
                  <p:embed/>
                </p:oleObj>
              </mc:Choice>
              <mc:Fallback>
                <p:oleObj name="Equation" r:id="rId7" imgW="199009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038600"/>
                        <a:ext cx="18288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7">
            <a:extLst>
              <a:ext uri="{FF2B5EF4-FFF2-40B4-BE49-F238E27FC236}">
                <a16:creationId xmlns:a16="http://schemas.microsoft.com/office/drawing/2014/main" id="{7E6A6613-F51C-2A47-9B0C-754851C1A8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68613" y="4800600"/>
          <a:ext cx="18827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7" name="Equation" r:id="rId9" imgW="20485100" imgH="4686300" progId="Equation.3">
                  <p:embed/>
                </p:oleObj>
              </mc:Choice>
              <mc:Fallback>
                <p:oleObj name="Equation" r:id="rId9" imgW="204851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613" y="4800600"/>
                        <a:ext cx="188277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4" name="Object 8">
            <a:extLst>
              <a:ext uri="{FF2B5EF4-FFF2-40B4-BE49-F238E27FC236}">
                <a16:creationId xmlns:a16="http://schemas.microsoft.com/office/drawing/2014/main" id="{001FED40-1FB0-4B40-84C0-0EADB265D8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410200"/>
          <a:ext cx="1752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8" name="Equation" r:id="rId11" imgW="14922500" imgH="4978400" progId="Equation.3">
                  <p:embed/>
                </p:oleObj>
              </mc:Choice>
              <mc:Fallback>
                <p:oleObj name="Equation" r:id="rId11" imgW="14922500" imgH="4978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410200"/>
                        <a:ext cx="1752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5" name="AutoShape 9">
            <a:extLst>
              <a:ext uri="{FF2B5EF4-FFF2-40B4-BE49-F238E27FC236}">
                <a16:creationId xmlns:a16="http://schemas.microsoft.com/office/drawing/2014/main" id="{A9145CAE-4E33-ED43-8688-DE0E26DBE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257800"/>
            <a:ext cx="762000" cy="685800"/>
          </a:xfrm>
          <a:custGeom>
            <a:avLst/>
            <a:gdLst>
              <a:gd name="T0" fmla="*/ 1 w 762000"/>
              <a:gd name="T1" fmla="*/ 261952 h 685800"/>
              <a:gd name="T2" fmla="*/ 291060 w 762000"/>
              <a:gd name="T3" fmla="*/ 261953 h 685800"/>
              <a:gd name="T4" fmla="*/ 381000 w 762000"/>
              <a:gd name="T5" fmla="*/ 0 h 685800"/>
              <a:gd name="T6" fmla="*/ 470940 w 762000"/>
              <a:gd name="T7" fmla="*/ 261953 h 685800"/>
              <a:gd name="T8" fmla="*/ 761999 w 762000"/>
              <a:gd name="T9" fmla="*/ 261952 h 685800"/>
              <a:gd name="T10" fmla="*/ 526526 w 762000"/>
              <a:gd name="T11" fmla="*/ 423846 h 685800"/>
              <a:gd name="T12" fmla="*/ 616470 w 762000"/>
              <a:gd name="T13" fmla="*/ 685798 h 685800"/>
              <a:gd name="T14" fmla="*/ 381000 w 762000"/>
              <a:gd name="T15" fmla="*/ 523901 h 685800"/>
              <a:gd name="T16" fmla="*/ 145530 w 762000"/>
              <a:gd name="T17" fmla="*/ 685798 h 685800"/>
              <a:gd name="T18" fmla="*/ 235474 w 762000"/>
              <a:gd name="T19" fmla="*/ 423846 h 685800"/>
              <a:gd name="T20" fmla="*/ 1 w 762000"/>
              <a:gd name="T21" fmla="*/ 261952 h 685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2000" h="685800">
                <a:moveTo>
                  <a:pt x="1" y="261952"/>
                </a:moveTo>
                <a:lnTo>
                  <a:pt x="291060" y="261953"/>
                </a:lnTo>
                <a:lnTo>
                  <a:pt x="381000" y="0"/>
                </a:lnTo>
                <a:lnTo>
                  <a:pt x="470940" y="261953"/>
                </a:lnTo>
                <a:lnTo>
                  <a:pt x="761999" y="261952"/>
                </a:lnTo>
                <a:lnTo>
                  <a:pt x="526526" y="423846"/>
                </a:lnTo>
                <a:lnTo>
                  <a:pt x="616470" y="685798"/>
                </a:lnTo>
                <a:lnTo>
                  <a:pt x="381000" y="523901"/>
                </a:lnTo>
                <a:lnTo>
                  <a:pt x="145530" y="685798"/>
                </a:lnTo>
                <a:lnTo>
                  <a:pt x="235474" y="423846"/>
                </a:lnTo>
                <a:lnTo>
                  <a:pt x="1" y="261952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4E58DA95-C3C4-BC48-A316-2A1340B57E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16D1BE36-2D30-484B-8876-B4EA0C43F7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</a:rPr>
              <a:t>Running time?</a:t>
            </a:r>
          </a:p>
          <a:p>
            <a:pPr lvl="1" eaLnBrk="1" hangingPunct="1"/>
            <a:r>
              <a:rPr lang="en-US" altLang="en-US"/>
              <a:t>Each level costs </a:t>
            </a:r>
            <a:r>
              <a:rPr lang="en-US" altLang="en-US" i="1"/>
              <a:t>cn</a:t>
            </a:r>
          </a:p>
          <a:p>
            <a:pPr lvl="1" eaLnBrk="1" hangingPunct="1"/>
            <a:r>
              <a:rPr lang="en-US" altLang="en-US"/>
              <a:t>log </a:t>
            </a:r>
            <a:r>
              <a:rPr lang="en-US" altLang="en-US" i="1"/>
              <a:t>n</a:t>
            </a:r>
            <a:r>
              <a:rPr lang="en-US" altLang="en-US"/>
              <a:t> levels</a:t>
            </a:r>
          </a:p>
          <a:p>
            <a:pPr marL="0" indent="0" eaLnBrk="1" hangingPunct="1"/>
            <a:endParaRPr lang="en-US" altLang="en-US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i="1">
                <a:solidFill>
                  <a:srgbClr val="0000FF"/>
                </a:solidFill>
              </a:rPr>
              <a:t>cn </a:t>
            </a:r>
            <a:r>
              <a:rPr lang="en-US" altLang="en-US">
                <a:solidFill>
                  <a:srgbClr val="0000FF"/>
                </a:solidFill>
              </a:rPr>
              <a:t>log </a:t>
            </a:r>
            <a:r>
              <a:rPr lang="en-US" altLang="en-US" i="1">
                <a:solidFill>
                  <a:srgbClr val="0000FF"/>
                </a:solidFill>
              </a:rPr>
              <a:t>n</a:t>
            </a:r>
            <a:r>
              <a:rPr lang="en-US" altLang="en-US">
                <a:solidFill>
                  <a:srgbClr val="0000FF"/>
                </a:solidFill>
              </a:rPr>
              <a:t> = </a:t>
            </a:r>
            <a:r>
              <a:rPr lang="el-GR" altLang="en-US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(</a:t>
            </a:r>
            <a:r>
              <a:rPr lang="en-US" altLang="en-US" i="1">
                <a:solidFill>
                  <a:srgbClr val="0000FF"/>
                </a:solidFill>
                <a:cs typeface="Arial" panose="020B0604020202020204" pitchFamily="34" charset="0"/>
              </a:rPr>
              <a:t>n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 log </a:t>
            </a:r>
            <a:r>
              <a:rPr lang="en-US" altLang="en-US" i="1">
                <a:solidFill>
                  <a:srgbClr val="0000FF"/>
                </a:solidFill>
                <a:cs typeface="Arial" panose="020B0604020202020204" pitchFamily="34" charset="0"/>
              </a:rPr>
              <a:t>n 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)</a:t>
            </a:r>
            <a:endParaRPr lang="el-GR" altLang="en-US" i="1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57347" name="Object 4">
            <a:extLst>
              <a:ext uri="{FF2B5EF4-FFF2-40B4-BE49-F238E27FC236}">
                <a16:creationId xmlns:a16="http://schemas.microsoft.com/office/drawing/2014/main" id="{EBDE0DE3-E390-BE4C-891D-2B2849DA0F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609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3" name="Equation" r:id="rId3" imgW="50609500" imgH="10528300" progId="Equation.3">
                  <p:embed/>
                </p:oleObj>
              </mc:Choice>
              <mc:Fallback>
                <p:oleObj name="Equation" r:id="rId3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609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36FC5A0-2589-6F4F-9206-3277AFFEE6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Recurrence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5B216CC-4C01-FC40-B350-C7B690E62B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001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 function that is defined with respect to itself on smaller inputs</a:t>
            </a:r>
          </a:p>
        </p:txBody>
      </p:sp>
      <p:graphicFrame>
        <p:nvGraphicFramePr>
          <p:cNvPr id="58371" name="Object 4">
            <a:extLst>
              <a:ext uri="{FF2B5EF4-FFF2-40B4-BE49-F238E27FC236}">
                <a16:creationId xmlns:a16="http://schemas.microsoft.com/office/drawing/2014/main" id="{C8CC7B7A-FDE2-8744-B491-D96E1EA7B3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971800"/>
          <a:ext cx="3505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9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971800"/>
                        <a:ext cx="3505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5">
            <a:extLst>
              <a:ext uri="{FF2B5EF4-FFF2-40B4-BE49-F238E27FC236}">
                <a16:creationId xmlns:a16="http://schemas.microsoft.com/office/drawing/2014/main" id="{0D668741-09EC-F142-B680-BC6998F8D0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064000"/>
          <a:ext cx="36877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20" name="Equation" r:id="rId5" imgW="29552900" imgH="4686300" progId="Equation.3">
                  <p:embed/>
                </p:oleObj>
              </mc:Choice>
              <mc:Fallback>
                <p:oleObj name="Equation" r:id="rId5" imgW="295529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64000"/>
                        <a:ext cx="36877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6">
            <a:extLst>
              <a:ext uri="{FF2B5EF4-FFF2-40B4-BE49-F238E27FC236}">
                <a16:creationId xmlns:a16="http://schemas.microsoft.com/office/drawing/2014/main" id="{41F9419B-E273-044A-BC02-5B9019FE45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5133975"/>
          <a:ext cx="368776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21" name="Equation" r:id="rId7" imgW="29552900" imgH="5270500" progId="Equation.3">
                  <p:embed/>
                </p:oleObj>
              </mc:Choice>
              <mc:Fallback>
                <p:oleObj name="Equation" r:id="rId7" imgW="295529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133975"/>
                        <a:ext cx="368776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6409655-2F82-2149-9048-8E66A04350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Why are we interested in recurrences?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1EDF3E7-8613-3E47-ABE6-32B3FE52D7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Computational cost of divide and conquer algorithms</a:t>
            </a:r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 lvl="1">
              <a:buFont typeface="Wingdings" charset="0"/>
              <a:buChar char="l"/>
              <a:defRPr/>
            </a:pPr>
            <a:r>
              <a:rPr lang="en-US" sz="2200" i="1" dirty="0"/>
              <a:t>a</a:t>
            </a:r>
            <a:r>
              <a:rPr lang="en-US" sz="2200" dirty="0"/>
              <a:t> </a:t>
            </a:r>
            <a:r>
              <a:rPr lang="en-US" sz="2200" dirty="0" err="1"/>
              <a:t>subproblems</a:t>
            </a:r>
            <a:r>
              <a:rPr lang="en-US" sz="2200" dirty="0"/>
              <a:t> of size </a:t>
            </a:r>
            <a:r>
              <a:rPr lang="en-US" sz="2200" i="1" dirty="0"/>
              <a:t>n/b</a:t>
            </a:r>
            <a:endParaRPr lang="en-US" sz="2200" dirty="0"/>
          </a:p>
          <a:p>
            <a:pPr lvl="1">
              <a:buFont typeface="Wingdings" charset="0"/>
              <a:buChar char="l"/>
              <a:defRPr/>
            </a:pPr>
            <a:r>
              <a:rPr lang="en-US" sz="2200" i="1" dirty="0"/>
              <a:t>D(n)</a:t>
            </a:r>
            <a:r>
              <a:rPr lang="en-US" sz="2200" dirty="0"/>
              <a:t> the cost of dividing the data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200" i="1" dirty="0"/>
              <a:t>C(n) </a:t>
            </a:r>
            <a:r>
              <a:rPr lang="en-US" sz="2200" dirty="0"/>
              <a:t>the cost of recombining the </a:t>
            </a:r>
            <a:r>
              <a:rPr lang="en-US" sz="2200" dirty="0" err="1"/>
              <a:t>subproblem</a:t>
            </a:r>
            <a:r>
              <a:rPr lang="en-US" sz="2200" dirty="0"/>
              <a:t> solutions</a:t>
            </a:r>
            <a:endParaRPr lang="en-US" sz="2200" i="1" dirty="0"/>
          </a:p>
          <a:p>
            <a:pPr marL="0" indent="0">
              <a:buFont typeface="Wingdings" charset="0"/>
              <a:buNone/>
              <a:defRPr/>
            </a:pPr>
            <a:endParaRPr lang="en-US" sz="2600" dirty="0"/>
          </a:p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In general, the runtimes of most recursive algorithms can be expressed as recurrences</a:t>
            </a:r>
          </a:p>
        </p:txBody>
      </p:sp>
      <p:graphicFrame>
        <p:nvGraphicFramePr>
          <p:cNvPr id="59395" name="Object 4">
            <a:extLst>
              <a:ext uri="{FF2B5EF4-FFF2-40B4-BE49-F238E27FC236}">
                <a16:creationId xmlns:a16="http://schemas.microsoft.com/office/drawing/2014/main" id="{C2554A38-E00C-E84C-B2DA-275510EAFF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2438400"/>
          <a:ext cx="47244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1" name="Equation" r:id="rId3" imgW="43294300" imgH="4686300" progId="Equation.3">
                  <p:embed/>
                </p:oleObj>
              </mc:Choice>
              <mc:Fallback>
                <p:oleObj name="Equation" r:id="rId3" imgW="432943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438400"/>
                        <a:ext cx="47244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DC6D1EA-697F-B346-B501-869783EBC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 challenge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EF6CD2D-2D08-464D-BE87-583202BA1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/>
              <a:t>Recurrences are often easy to define because they mimic the structure of the program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But… they do not directly express the computational cost, i.e. </a:t>
            </a:r>
            <a:r>
              <a:rPr lang="en-US" altLang="en-US" sz="2800" i="1"/>
              <a:t>n</a:t>
            </a:r>
            <a:r>
              <a:rPr lang="en-US" altLang="en-US" sz="2800"/>
              <a:t>, </a:t>
            </a:r>
            <a:r>
              <a:rPr lang="en-US" altLang="en-US" sz="2800" i="1"/>
              <a:t>n</a:t>
            </a:r>
            <a:r>
              <a:rPr lang="en-US" altLang="en-US" sz="2800" i="1" baseline="30000"/>
              <a:t>2</a:t>
            </a:r>
            <a:r>
              <a:rPr lang="en-US" altLang="en-US" sz="2800" i="1"/>
              <a:t>, </a:t>
            </a:r>
            <a:r>
              <a:rPr lang="en-US" altLang="en-US" sz="2800"/>
              <a:t>…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We want to remove self-recurrence and find a more understandable form for the function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3F14684-B634-3541-88B0-50D13E5D51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approaches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A632A99-6857-264E-9A4B-F908F7EE91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0719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/>
              <a:t>Substitution method</a:t>
            </a:r>
            <a:r>
              <a:rPr lang="en-US" altLang="en-US" sz="2800"/>
              <a:t>: when you have a good guess of the solution, prove that it’</a:t>
            </a:r>
            <a:r>
              <a:rPr lang="en-US" altLang="ja-JP" sz="2800"/>
              <a:t>s correct</a:t>
            </a:r>
          </a:p>
          <a:p>
            <a:pPr marL="0" indent="0">
              <a:lnSpc>
                <a:spcPct val="90000"/>
              </a:lnSpc>
            </a:pPr>
            <a:endParaRPr lang="en-US" altLang="en-US" sz="280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/>
              <a:t>Recursion-tree method</a:t>
            </a:r>
            <a:r>
              <a:rPr lang="en-US" altLang="en-US" sz="2800"/>
              <a:t>: If you don’</a:t>
            </a:r>
            <a:r>
              <a:rPr lang="en-US" altLang="ja-JP" sz="2800"/>
              <a:t>t have a good guess, the recursion tree can help.  Then solve with substitution method.</a:t>
            </a:r>
          </a:p>
          <a:p>
            <a:pPr marL="0" indent="0">
              <a:lnSpc>
                <a:spcPct val="90000"/>
              </a:lnSpc>
            </a:pPr>
            <a:endParaRPr lang="en-US" altLang="en-US" sz="2800" b="1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/>
              <a:t>Master method</a:t>
            </a:r>
            <a:r>
              <a:rPr lang="en-US" altLang="en-US" sz="2800"/>
              <a:t>: Provides solutions for recurrences of the form:</a:t>
            </a:r>
          </a:p>
        </p:txBody>
      </p:sp>
      <p:graphicFrame>
        <p:nvGraphicFramePr>
          <p:cNvPr id="61443" name="Object 4">
            <a:extLst>
              <a:ext uri="{FF2B5EF4-FFF2-40B4-BE49-F238E27FC236}">
                <a16:creationId xmlns:a16="http://schemas.microsoft.com/office/drawing/2014/main" id="{AF371D07-450B-D340-93DE-EC9263AFEF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5743575"/>
          <a:ext cx="46482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9" name="Equation" r:id="rId3" imgW="33058100" imgH="4686300" progId="Equation.3">
                  <p:embed/>
                </p:oleObj>
              </mc:Choice>
              <mc:Fallback>
                <p:oleObj name="Equation" r:id="rId3" imgW="330581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743575"/>
                        <a:ext cx="464820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8C0C20F-9396-EF4A-B383-7989804F4E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Substitution method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68D83BA-F6C3-9D4A-A3B8-7C62325C60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458200" cy="34623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/>
              <a:t>Guess the form of the solution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Then prove it’s correct by induction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Halves the input then constant amount of work</a:t>
            </a:r>
          </a:p>
        </p:txBody>
      </p:sp>
      <p:graphicFrame>
        <p:nvGraphicFramePr>
          <p:cNvPr id="14340" name="Object 4">
            <a:extLst>
              <a:ext uri="{FF2B5EF4-FFF2-40B4-BE49-F238E27FC236}">
                <a16:creationId xmlns:a16="http://schemas.microsoft.com/office/drawing/2014/main" id="{4D75A27B-2B98-4445-A480-749494BCB4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505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4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Text Box 5">
            <a:extLst>
              <a:ext uri="{FF2B5EF4-FFF2-40B4-BE49-F238E27FC236}">
                <a16:creationId xmlns:a16="http://schemas.microsoft.com/office/drawing/2014/main" id="{89764DBD-1B05-FB40-8870-05759BD74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800600"/>
            <a:ext cx="25908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Guesses?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07506-E203-F64D-9145-1157382A4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Divide and conquer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3CC7A-4FE9-034F-A330-FEC81192D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One approach:  </a:t>
            </a:r>
          </a:p>
          <a:p>
            <a:pPr>
              <a:buFontTx/>
              <a:buChar char="-"/>
              <a:defRPr/>
            </a:pPr>
            <a:r>
              <a:rPr lang="en-US" sz="2800" dirty="0"/>
              <a:t>Pretend like you have a working version of your function, but it only works on smaller sub-problems</a:t>
            </a:r>
          </a:p>
          <a:p>
            <a:pPr>
              <a:buFontTx/>
              <a:buChar char="-"/>
              <a:defRPr/>
            </a:pPr>
            <a:endParaRPr lang="en-US" sz="2800" dirty="0"/>
          </a:p>
          <a:p>
            <a:pPr>
              <a:buFontTx/>
              <a:buChar char="-"/>
              <a:defRPr/>
            </a:pPr>
            <a:r>
              <a:rPr lang="en-US" sz="2800" dirty="0"/>
              <a:t>If you split up the current problem in some way (e.g. in half) and solved those sub-problems, how could you then get the solution to the larger problem?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91EC392-6F87-8649-A3A2-6A0B782D1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Substitution method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D8A966B-EF47-9C41-A742-1DB6B24B6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534400" cy="45291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/>
              <a:t>Guess the form of the solution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Then prove it’s correct by induction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Halves the input then constant amount of work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>
                <a:solidFill>
                  <a:srgbClr val="2102DA"/>
                </a:solidFill>
              </a:rPr>
              <a:t>Similar to binary search:</a:t>
            </a:r>
          </a:p>
        </p:txBody>
      </p:sp>
      <p:graphicFrame>
        <p:nvGraphicFramePr>
          <p:cNvPr id="63491" name="Object 4">
            <a:extLst>
              <a:ext uri="{FF2B5EF4-FFF2-40B4-BE49-F238E27FC236}">
                <a16:creationId xmlns:a16="http://schemas.microsoft.com/office/drawing/2014/main" id="{F12E1454-2D24-AE4C-AA07-F051381394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505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8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5">
            <a:extLst>
              <a:ext uri="{FF2B5EF4-FFF2-40B4-BE49-F238E27FC236}">
                <a16:creationId xmlns:a16="http://schemas.microsoft.com/office/drawing/2014/main" id="{500019D7-4EA8-C740-BF79-FDEA50AAF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334000"/>
            <a:ext cx="327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Guess: O(log</a:t>
            </a:r>
            <a:r>
              <a:rPr lang="en-US" sz="3200" baseline="-250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32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 n)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C2224-2B31-C74A-AF9F-BEF88DDFF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Proof?</a:t>
            </a:r>
          </a:p>
        </p:txBody>
      </p:sp>
      <p:graphicFrame>
        <p:nvGraphicFramePr>
          <p:cNvPr id="64514" name="Object 4">
            <a:extLst>
              <a:ext uri="{FF2B5EF4-FFF2-40B4-BE49-F238E27FC236}">
                <a16:creationId xmlns:a16="http://schemas.microsoft.com/office/drawing/2014/main" id="{F69EB2A2-6B58-2E4F-922E-A42330A2F0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514600"/>
          <a:ext cx="6323013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1" name="Equation" r:id="rId3" imgW="1917700" imgH="203200" progId="Equation.3">
                  <p:embed/>
                </p:oleObj>
              </mc:Choice>
              <mc:Fallback>
                <p:oleObj name="Equation" r:id="rId3" imgW="1917700" imgH="203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14600"/>
                        <a:ext cx="6323013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15" name="TextBox 4">
            <a:extLst>
              <a:ext uri="{FF2B5EF4-FFF2-40B4-BE49-F238E27FC236}">
                <a16:creationId xmlns:a16="http://schemas.microsoft.com/office/drawing/2014/main" id="{607315DB-93FF-924B-B97A-3D031515A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886200"/>
            <a:ext cx="1828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rgbClr val="FF0000"/>
                </a:solidFill>
              </a:rPr>
              <a:t>Ideas?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1E9B6-4605-754B-BA50-4ED363D7E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Proof?</a:t>
            </a:r>
          </a:p>
        </p:txBody>
      </p:sp>
      <p:graphicFrame>
        <p:nvGraphicFramePr>
          <p:cNvPr id="65538" name="Object 4">
            <a:extLst>
              <a:ext uri="{FF2B5EF4-FFF2-40B4-BE49-F238E27FC236}">
                <a16:creationId xmlns:a16="http://schemas.microsoft.com/office/drawing/2014/main" id="{1272FA55-FA94-3545-B3E8-8FC2E57F5B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514600"/>
          <a:ext cx="6323013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5" name="Equation" r:id="rId3" imgW="1917700" imgH="203200" progId="Equation.3">
                  <p:embed/>
                </p:oleObj>
              </mc:Choice>
              <mc:Fallback>
                <p:oleObj name="Equation" r:id="rId3" imgW="1917700" imgH="203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14600"/>
                        <a:ext cx="6323013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35D7487-4F56-C347-A43B-B776A5E476F4}"/>
              </a:ext>
            </a:extLst>
          </p:cNvPr>
          <p:cNvSpPr txBox="1"/>
          <p:nvPr/>
        </p:nvSpPr>
        <p:spPr>
          <a:xfrm>
            <a:off x="1295400" y="4281487"/>
            <a:ext cx="67818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Proof by induction!</a:t>
            </a:r>
          </a:p>
          <a:p>
            <a:pPr eaLnBrk="1" hangingPunct="1">
              <a:buFontTx/>
              <a:buChar char="-"/>
            </a:pPr>
            <a:r>
              <a:rPr lang="en-US" altLang="en-US" dirty="0">
                <a:solidFill>
                  <a:srgbClr val="0000FF"/>
                </a:solidFill>
              </a:rPr>
              <a:t>Assume it’s true for smaller T(k), i.e. k &lt; n</a:t>
            </a:r>
          </a:p>
          <a:p>
            <a:pPr eaLnBrk="1" hangingPunct="1">
              <a:buFontTx/>
              <a:buChar char="-"/>
            </a:pPr>
            <a:r>
              <a:rPr lang="en-US" altLang="en-US" dirty="0">
                <a:solidFill>
                  <a:srgbClr val="0000FF"/>
                </a:solidFill>
              </a:rPr>
              <a:t>prove that it’s then true for current T(n)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E37F04A8-660C-5F46-A580-FCC1DA3C5A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93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O(log</a:t>
            </a:r>
            <a:r>
              <a:rPr lang="en-US" altLang="en-US" sz="2600" i="1" baseline="-25000" dirty="0"/>
              <a:t>2</a:t>
            </a:r>
            <a:r>
              <a:rPr lang="en-US" altLang="en-US" sz="2600" i="1" dirty="0"/>
              <a:t> k)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O(log</a:t>
            </a:r>
            <a:r>
              <a:rPr lang="en-US" altLang="en-US" sz="2600" i="1" baseline="-25000" dirty="0"/>
              <a:t>2</a:t>
            </a:r>
            <a:r>
              <a:rPr lang="en-US" altLang="en-US" sz="2600" i="1" dirty="0"/>
              <a:t> n)</a:t>
            </a:r>
          </a:p>
          <a:p>
            <a:pPr marL="0" indent="0"/>
            <a:endParaRPr lang="en-US" altLang="en-US" sz="2600" i="1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From our assumption, </a:t>
            </a:r>
            <a:r>
              <a:rPr lang="en-US" altLang="en-US" sz="2600" i="1" dirty="0"/>
              <a:t>T(n/2) = O(log</a:t>
            </a:r>
            <a:r>
              <a:rPr lang="en-US" altLang="en-US" sz="2600" i="1" baseline="-25000" dirty="0"/>
              <a:t>2</a:t>
            </a:r>
            <a:r>
              <a:rPr lang="en-US" altLang="en-US" sz="2600" i="1" dirty="0"/>
              <a:t> n):</a:t>
            </a:r>
          </a:p>
          <a:p>
            <a:pPr marL="0" indent="0"/>
            <a:endParaRPr lang="en-US" altLang="en-US" sz="2600" i="1" dirty="0"/>
          </a:p>
          <a:p>
            <a:pPr marL="0" indent="0"/>
            <a:endParaRPr lang="en-US" altLang="en-US" sz="2600" i="1" dirty="0"/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From the definition of big-</a:t>
            </a:r>
            <a:r>
              <a:rPr lang="en-US" altLang="en-US" sz="2600" i="1" dirty="0"/>
              <a:t>O</a:t>
            </a:r>
            <a:r>
              <a:rPr lang="en-US" altLang="en-US" sz="2600" dirty="0"/>
              <a:t>: </a:t>
            </a:r>
            <a:r>
              <a:rPr lang="en-US" altLang="en-US" sz="2600" i="1" dirty="0"/>
              <a:t>T(n/2) </a:t>
            </a:r>
            <a:r>
              <a:rPr lang="en-US" altLang="en-US" sz="2600" i="1" dirty="0">
                <a:cs typeface="Arial" panose="020B0604020202020204" pitchFamily="34" charset="0"/>
              </a:rPr>
              <a:t>≤</a:t>
            </a:r>
            <a:r>
              <a:rPr lang="en-US" altLang="en-US" sz="2600" i="1" dirty="0"/>
              <a:t> c log</a:t>
            </a:r>
            <a:r>
              <a:rPr lang="en-US" altLang="en-US" sz="2600" i="1" baseline="-25000" dirty="0"/>
              <a:t>2</a:t>
            </a:r>
            <a:r>
              <a:rPr lang="en-US" altLang="en-US" sz="2600" i="1" dirty="0"/>
              <a:t>(n/2)</a:t>
            </a:r>
            <a:endParaRPr lang="en-US" altLang="en-US" sz="2600" dirty="0"/>
          </a:p>
        </p:txBody>
      </p:sp>
      <p:graphicFrame>
        <p:nvGraphicFramePr>
          <p:cNvPr id="66562" name="Object 4">
            <a:extLst>
              <a:ext uri="{FF2B5EF4-FFF2-40B4-BE49-F238E27FC236}">
                <a16:creationId xmlns:a16="http://schemas.microsoft.com/office/drawing/2014/main" id="{D50ACF81-F6C7-9C4B-BF2B-5556A0118E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457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5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57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>
            <a:extLst>
              <a:ext uri="{FF2B5EF4-FFF2-40B4-BE49-F238E27FC236}">
                <a16:creationId xmlns:a16="http://schemas.microsoft.com/office/drawing/2014/main" id="{0E1811E2-6DE2-4E44-9CB8-FB103B2B8F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3429000"/>
          <a:ext cx="75596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6" name="Equation" r:id="rId5" imgW="95961200" imgH="11112500" progId="Equation.3">
                  <p:embed/>
                </p:oleObj>
              </mc:Choice>
              <mc:Fallback>
                <p:oleObj name="Equation" r:id="rId5" imgW="95961200" imgH="11112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75596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8495271-2C8A-334D-B6D5-81967E134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638800"/>
            <a:ext cx="637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How do we now prove T(n) = O(log n)?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0170603F-60AF-764C-892B-B16D8F6FC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</a:t>
            </a:r>
            <a:r>
              <a:rPr lang="en-US" sz="2000" dirty="0"/>
              <a:t> that </a:t>
            </a:r>
            <a:r>
              <a:rPr lang="en-US" sz="2000" i="1" dirty="0"/>
              <a:t>T(n) = O(log</a:t>
            </a:r>
            <a:r>
              <a:rPr lang="en-US" sz="2000" i="1" baseline="-25000" dirty="0"/>
              <a:t>2</a:t>
            </a:r>
            <a:r>
              <a:rPr lang="en-US" sz="2000" i="1" dirty="0"/>
              <a:t> n)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identify the appropriate constants</a:t>
            </a:r>
            <a:r>
              <a:rPr lang="en-US" sz="2000" dirty="0"/>
              <a:t>:</a:t>
            </a:r>
            <a:endParaRPr lang="en-US" sz="2200" dirty="0"/>
          </a:p>
        </p:txBody>
      </p:sp>
      <p:graphicFrame>
        <p:nvGraphicFramePr>
          <p:cNvPr id="67586" name="Object 4">
            <a:extLst>
              <a:ext uri="{FF2B5EF4-FFF2-40B4-BE49-F238E27FC236}">
                <a16:creationId xmlns:a16="http://schemas.microsoft.com/office/drawing/2014/main" id="{458CCDC6-A78D-8147-AA61-534579B081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152400"/>
          <a:ext cx="32004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3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67586" name="Object 4">
                        <a:extLst>
                          <a:ext uri="{FF2B5EF4-FFF2-40B4-BE49-F238E27FC236}">
                            <a16:creationId xmlns:a16="http://schemas.microsoft.com/office/drawing/2014/main" id="{458CCDC6-A78D-8147-AA61-534579B081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2400"/>
                        <a:ext cx="32004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>
            <a:extLst>
              <a:ext uri="{FF2B5EF4-FFF2-40B4-BE49-F238E27FC236}">
                <a16:creationId xmlns:a16="http://schemas.microsoft.com/office/drawing/2014/main" id="{DE0F7F5A-6CB8-FF46-9779-02801C06CA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200400"/>
          <a:ext cx="23622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4" name="Equation" r:id="rId5" imgW="26619200" imgH="4686300" progId="Equation.3">
                  <p:embed/>
                </p:oleObj>
              </mc:Choice>
              <mc:Fallback>
                <p:oleObj name="Equation" r:id="rId5" imgW="26619200" imgH="4686300" progId="Equation.3">
                  <p:embed/>
                  <p:pic>
                    <p:nvPicPr>
                      <p:cNvPr id="18437" name="Object 5">
                        <a:extLst>
                          <a:ext uri="{FF2B5EF4-FFF2-40B4-BE49-F238E27FC236}">
                            <a16:creationId xmlns:a16="http://schemas.microsoft.com/office/drawing/2014/main" id="{DE0F7F5A-6CB8-FF46-9779-02801C06CA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200400"/>
                        <a:ext cx="23622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>
            <a:extLst>
              <a:ext uri="{FF2B5EF4-FFF2-40B4-BE49-F238E27FC236}">
                <a16:creationId xmlns:a16="http://schemas.microsoft.com/office/drawing/2014/main" id="{90C6D961-953E-9942-B275-606AAC584B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3657600"/>
          <a:ext cx="22320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5" name="Equation" r:id="rId7" imgW="25158700" imgH="4978400" progId="Equation.3">
                  <p:embed/>
                </p:oleObj>
              </mc:Choice>
              <mc:Fallback>
                <p:oleObj name="Equation" r:id="rId7" imgW="25158700" imgH="4978400" progId="Equation.3">
                  <p:embed/>
                  <p:pic>
                    <p:nvPicPr>
                      <p:cNvPr id="18438" name="Object 6">
                        <a:extLst>
                          <a:ext uri="{FF2B5EF4-FFF2-40B4-BE49-F238E27FC236}">
                            <a16:creationId xmlns:a16="http://schemas.microsoft.com/office/drawing/2014/main" id="{90C6D961-953E-9942-B275-606AAC584B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657600"/>
                        <a:ext cx="223202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>
            <a:extLst>
              <a:ext uri="{FF2B5EF4-FFF2-40B4-BE49-F238E27FC236}">
                <a16:creationId xmlns:a16="http://schemas.microsoft.com/office/drawing/2014/main" id="{BB53A5FD-0C7A-9743-89E4-819043C7A0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90900" y="4219575"/>
          <a:ext cx="28289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6" name="Equation" r:id="rId9" imgW="1384300" imgH="203200" progId="Equation.3">
                  <p:embed/>
                </p:oleObj>
              </mc:Choice>
              <mc:Fallback>
                <p:oleObj name="Equation" r:id="rId9" imgW="1384300" imgH="203200" progId="Equation.3">
                  <p:embed/>
                  <p:pic>
                    <p:nvPicPr>
                      <p:cNvPr id="18439" name="Object 7">
                        <a:extLst>
                          <a:ext uri="{FF2B5EF4-FFF2-40B4-BE49-F238E27FC236}">
                            <a16:creationId xmlns:a16="http://schemas.microsoft.com/office/drawing/2014/main" id="{BB53A5FD-0C7A-9743-89E4-819043C7A0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4219575"/>
                        <a:ext cx="28289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>
            <a:extLst>
              <a:ext uri="{FF2B5EF4-FFF2-40B4-BE49-F238E27FC236}">
                <a16:creationId xmlns:a16="http://schemas.microsoft.com/office/drawing/2014/main" id="{E3B0A8CB-1BAF-B64A-946E-98B55FD4F7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82963" y="4813300"/>
          <a:ext cx="207803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7" name="Equation" r:id="rId11" imgW="1016000" imgH="203200" progId="Equation.3">
                  <p:embed/>
                </p:oleObj>
              </mc:Choice>
              <mc:Fallback>
                <p:oleObj name="Equation" r:id="rId11" imgW="1016000" imgH="203200" progId="Equation.3">
                  <p:embed/>
                  <p:pic>
                    <p:nvPicPr>
                      <p:cNvPr id="18440" name="Object 8">
                        <a:extLst>
                          <a:ext uri="{FF2B5EF4-FFF2-40B4-BE49-F238E27FC236}">
                            <a16:creationId xmlns:a16="http://schemas.microsoft.com/office/drawing/2014/main" id="{E3B0A8CB-1BAF-B64A-946E-98B55FD4F7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963" y="4813300"/>
                        <a:ext cx="2078037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2">
            <a:extLst>
              <a:ext uri="{FF2B5EF4-FFF2-40B4-BE49-F238E27FC236}">
                <a16:creationId xmlns:a16="http://schemas.microsoft.com/office/drawing/2014/main" id="{CA0CCDE7-89C6-DF48-9EAA-C901492C0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8" name="Equation" r:id="rId13" imgW="95961200" imgH="11112500" progId="Equation.3">
                  <p:embed/>
                </p:oleObj>
              </mc:Choice>
              <mc:Fallback>
                <p:oleObj name="Equation" r:id="rId13" imgW="95961200" imgH="11112500" progId="Equation.3">
                  <p:embed/>
                  <p:pic>
                    <p:nvPicPr>
                      <p:cNvPr id="67594" name="Object 12">
                        <a:extLst>
                          <a:ext uri="{FF2B5EF4-FFF2-40B4-BE49-F238E27FC236}">
                            <a16:creationId xmlns:a16="http://schemas.microsoft.com/office/drawing/2014/main" id="{CA0CCDE7-89C6-DF48-9EAA-C901492C00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Text Box 13">
            <a:extLst>
              <a:ext uri="{FF2B5EF4-FFF2-40B4-BE49-F238E27FC236}">
                <a16:creationId xmlns:a16="http://schemas.microsoft.com/office/drawing/2014/main" id="{2FE0E534-BE10-1245-A1DE-0C3DFF698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i.e. some constant c’ such that </a:t>
            </a:r>
            <a:r>
              <a:rPr lang="en-US" altLang="en-US" sz="2000" i="1" dirty="0"/>
              <a:t>T(n) </a:t>
            </a:r>
            <a:r>
              <a:rPr lang="en-US" altLang="en-US" sz="2000" i="1" dirty="0">
                <a:cs typeface="Arial" panose="020B0604020202020204" pitchFamily="34" charset="0"/>
              </a:rPr>
              <a:t>≤ c’ log</a:t>
            </a:r>
            <a:r>
              <a:rPr lang="en-US" altLang="en-US" sz="2000" i="1" baseline="-25000" dirty="0">
                <a:cs typeface="Arial" panose="020B0604020202020204" pitchFamily="34" charset="0"/>
              </a:rPr>
              <a:t>2</a:t>
            </a:r>
            <a:r>
              <a:rPr lang="en-US" altLang="en-US" sz="2000" i="1" dirty="0">
                <a:cs typeface="Arial" panose="020B0604020202020204" pitchFamily="34" charset="0"/>
              </a:rPr>
              <a:t> n</a:t>
            </a:r>
          </a:p>
        </p:txBody>
      </p:sp>
      <p:sp>
        <p:nvSpPr>
          <p:cNvPr id="18446" name="Oval 14">
            <a:extLst>
              <a:ext uri="{FF2B5EF4-FFF2-40B4-BE49-F238E27FC236}">
                <a16:creationId xmlns:a16="http://schemas.microsoft.com/office/drawing/2014/main" id="{A0B1F442-8CB7-1A4A-8E97-39D0450D1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724400"/>
            <a:ext cx="10668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47" name="Text Box 15">
            <a:extLst>
              <a:ext uri="{FF2B5EF4-FFF2-40B4-BE49-F238E27FC236}">
                <a16:creationId xmlns:a16="http://schemas.microsoft.com/office/drawing/2014/main" id="{AECBF4E4-0CD2-3B49-AB1A-0EECB537E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800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9B13C8-6445-8E44-9001-9AEA798DF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657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923E9CA-A175-8843-9410-33559F097684}"/>
                  </a:ext>
                </a:extLst>
              </p:cNvPr>
              <p:cNvSpPr txBox="1"/>
              <p:nvPr/>
            </p:nvSpPr>
            <p:spPr>
              <a:xfrm>
                <a:off x="1676400" y="5604301"/>
                <a:ext cx="539442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Key question: does a constant exist such that:</a:t>
                </a:r>
              </a:p>
              <a:p>
                <a:r>
                  <a:rPr lang="en-US" sz="2000" dirty="0">
                    <a:solidFill>
                      <a:srgbClr val="FF000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000" b="0" i="1" baseline="-250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923E9CA-A175-8843-9410-33559F0976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5604301"/>
                <a:ext cx="5394425" cy="707886"/>
              </a:xfrm>
              <a:prstGeom prst="rect">
                <a:avLst/>
              </a:prstGeom>
              <a:blipFill>
                <a:blip r:embed="rId15"/>
                <a:stretch>
                  <a:fillRect l="-1176" t="-5357" r="-235"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11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6" grpId="0" animBg="1"/>
      <p:bldP spid="18447" grpId="0"/>
      <p:bldP spid="2" grpId="0"/>
      <p:bldP spid="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0170603F-60AF-764C-892B-B16D8F6FC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</a:t>
            </a:r>
            <a:r>
              <a:rPr lang="en-US" sz="2000" dirty="0"/>
              <a:t> that </a:t>
            </a:r>
            <a:r>
              <a:rPr lang="en-US" sz="2000" i="1" dirty="0"/>
              <a:t>T(n) = O(log</a:t>
            </a:r>
            <a:r>
              <a:rPr lang="en-US" sz="2000" i="1" baseline="-25000" dirty="0"/>
              <a:t>2</a:t>
            </a:r>
            <a:r>
              <a:rPr lang="en-US" sz="2000" i="1" dirty="0"/>
              <a:t> n)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identify the appropriate constants</a:t>
            </a:r>
            <a:r>
              <a:rPr lang="en-US" sz="2000" dirty="0"/>
              <a:t>:</a:t>
            </a:r>
            <a:endParaRPr lang="en-US" sz="2200" dirty="0"/>
          </a:p>
        </p:txBody>
      </p:sp>
      <p:graphicFrame>
        <p:nvGraphicFramePr>
          <p:cNvPr id="67586" name="Object 4">
            <a:extLst>
              <a:ext uri="{FF2B5EF4-FFF2-40B4-BE49-F238E27FC236}">
                <a16:creationId xmlns:a16="http://schemas.microsoft.com/office/drawing/2014/main" id="{458CCDC6-A78D-8147-AA61-534579B081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152400"/>
          <a:ext cx="32004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54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2400"/>
                        <a:ext cx="32004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2">
            <a:extLst>
              <a:ext uri="{FF2B5EF4-FFF2-40B4-BE49-F238E27FC236}">
                <a16:creationId xmlns:a16="http://schemas.microsoft.com/office/drawing/2014/main" id="{CA0CCDE7-89C6-DF48-9EAA-C901492C0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55" name="Equation" r:id="rId5" imgW="95961200" imgH="11112500" progId="Equation.3">
                  <p:embed/>
                </p:oleObj>
              </mc:Choice>
              <mc:Fallback>
                <p:oleObj name="Equation" r:id="rId5" imgW="95961200" imgH="11112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Text Box 13">
            <a:extLst>
              <a:ext uri="{FF2B5EF4-FFF2-40B4-BE49-F238E27FC236}">
                <a16:creationId xmlns:a16="http://schemas.microsoft.com/office/drawing/2014/main" id="{2FE0E534-BE10-1245-A1DE-0C3DFF698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i.e. some constant </a:t>
            </a:r>
            <a:r>
              <a:rPr lang="en-US" altLang="en-US" sz="2000" i="1" dirty="0"/>
              <a:t>c</a:t>
            </a:r>
            <a:r>
              <a:rPr lang="en-US" altLang="en-US" sz="2000" i="1" baseline="-25000" dirty="0"/>
              <a:t>2</a:t>
            </a:r>
            <a:r>
              <a:rPr lang="en-US" altLang="en-US" sz="2000" dirty="0"/>
              <a:t> such that </a:t>
            </a:r>
            <a:r>
              <a:rPr lang="en-US" altLang="en-US" sz="2000" i="1" dirty="0"/>
              <a:t>T(n) </a:t>
            </a:r>
            <a:r>
              <a:rPr lang="en-US" altLang="en-US" sz="2000" i="1" dirty="0">
                <a:cs typeface="Arial" panose="020B0604020202020204" pitchFamily="34" charset="0"/>
              </a:rPr>
              <a:t>≤ c</a:t>
            </a:r>
            <a:r>
              <a:rPr lang="en-US" altLang="en-US" sz="2000" i="1" baseline="-25000" dirty="0">
                <a:cs typeface="Arial" panose="020B0604020202020204" pitchFamily="34" charset="0"/>
              </a:rPr>
              <a:t>2</a:t>
            </a:r>
            <a:r>
              <a:rPr lang="en-US" altLang="en-US" sz="2000" i="1" dirty="0">
                <a:cs typeface="Arial" panose="020B0604020202020204" pitchFamily="34" charset="0"/>
              </a:rPr>
              <a:t> log</a:t>
            </a:r>
            <a:r>
              <a:rPr lang="en-US" altLang="en-US" sz="2000" i="1" baseline="-25000" dirty="0">
                <a:cs typeface="Arial" panose="020B0604020202020204" pitchFamily="34" charset="0"/>
              </a:rPr>
              <a:t>2</a:t>
            </a:r>
            <a:r>
              <a:rPr lang="en-US" altLang="en-US" sz="2000" i="1" dirty="0">
                <a:cs typeface="Arial" panose="020B0604020202020204" pitchFamily="34" charset="0"/>
              </a:rPr>
              <a:t> 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D0B41D-639A-BF4E-A597-522CC55CB99B}"/>
                  </a:ext>
                </a:extLst>
              </p:cNvPr>
              <p:cNvSpPr txBox="1"/>
              <p:nvPr/>
            </p:nvSpPr>
            <p:spPr>
              <a:xfrm>
                <a:off x="2133600" y="4209213"/>
                <a:ext cx="32370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𝑐𝑙𝑜𝑔</m:t>
                      </m:r>
                      <m:r>
                        <a:rPr lang="en-US" sz="2400" b="0" i="1" baseline="-250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D0B41D-639A-BF4E-A597-522CC55CB9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4209213"/>
                <a:ext cx="3237040" cy="461665"/>
              </a:xfrm>
              <a:prstGeom prst="rect">
                <a:avLst/>
              </a:prstGeom>
              <a:blipFill>
                <a:blip r:embed="rId7"/>
                <a:stretch>
                  <a:fillRect b="-189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ight Brace 4">
            <a:extLst>
              <a:ext uri="{FF2B5EF4-FFF2-40B4-BE49-F238E27FC236}">
                <a16:creationId xmlns:a16="http://schemas.microsoft.com/office/drawing/2014/main" id="{67D5AF37-1170-6342-96FE-5278902ECFEE}"/>
              </a:ext>
            </a:extLst>
          </p:cNvPr>
          <p:cNvSpPr/>
          <p:nvPr/>
        </p:nvSpPr>
        <p:spPr>
          <a:xfrm rot="5400000">
            <a:off x="4531479" y="4302882"/>
            <a:ext cx="358323" cy="109431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A547DD-99E9-F143-BEFE-7DD2EB0A005D}"/>
                  </a:ext>
                </a:extLst>
              </p:cNvPr>
              <p:cNvSpPr txBox="1"/>
              <p:nvPr/>
            </p:nvSpPr>
            <p:spPr>
              <a:xfrm>
                <a:off x="1455687" y="3277147"/>
                <a:ext cx="539442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tx1"/>
                    </a:solidFill>
                  </a:rPr>
                  <a:t>Key question: does a constant exist such that:</a:t>
                </a:r>
              </a:p>
              <a:p>
                <a:r>
                  <a:rPr lang="en-US" sz="2000" dirty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000" b="0" i="1" baseline="-25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A547DD-99E9-F143-BEFE-7DD2EB0A0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5687" y="3277147"/>
                <a:ext cx="5394425" cy="707886"/>
              </a:xfrm>
              <a:prstGeom prst="rect">
                <a:avLst/>
              </a:prstGeom>
              <a:blipFill>
                <a:blip r:embed="rId8"/>
                <a:stretch>
                  <a:fillRect l="-1174" t="-5357" r="-235"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73DFCB-1662-A24A-B7B0-C5F824BE0ED1}"/>
              </a:ext>
            </a:extLst>
          </p:cNvPr>
          <p:cNvCxnSpPr/>
          <p:nvPr/>
        </p:nvCxnSpPr>
        <p:spPr>
          <a:xfrm>
            <a:off x="381000" y="3082925"/>
            <a:ext cx="830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780624-9715-7F4F-BA8A-FF2C38CB4E54}"/>
                  </a:ext>
                </a:extLst>
              </p:cNvPr>
              <p:cNvSpPr txBox="1"/>
              <p:nvPr/>
            </p:nvSpPr>
            <p:spPr>
              <a:xfrm>
                <a:off x="2696669" y="5388794"/>
                <a:ext cx="293362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400" dirty="0"/>
                  <a:t>, then, yes!</a:t>
                </a:r>
              </a:p>
              <a:p>
                <a:r>
                  <a:rPr lang="en-US" sz="2400" dirty="0"/>
                  <a:t>(if not, just let c’ = d)</a:t>
                </a: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780624-9715-7F4F-BA8A-FF2C38CB4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6669" y="5388794"/>
                <a:ext cx="2933624" cy="830997"/>
              </a:xfrm>
              <a:prstGeom prst="rect">
                <a:avLst/>
              </a:prstGeom>
              <a:blipFill>
                <a:blip r:embed="rId9"/>
                <a:stretch>
                  <a:fillRect l="-3448" t="-6061" r="-2155"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BE87E23-1D10-9640-9E92-9F6153C678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Base case?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A9109DB-8606-D148-AFC4-20AC9EB231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6241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/>
              <a:t>For an inductive proof we need to show two things:</a:t>
            </a:r>
          </a:p>
          <a:p>
            <a:pPr lvl="1"/>
            <a:r>
              <a:rPr lang="en-US" altLang="en-US" sz="2400"/>
              <a:t>Assuming it’</a:t>
            </a:r>
            <a:r>
              <a:rPr lang="en-US" altLang="ja-JP" sz="2400"/>
              <a:t>s true for </a:t>
            </a:r>
            <a:r>
              <a:rPr lang="en-US" altLang="ja-JP" sz="2400" i="1"/>
              <a:t>k</a:t>
            </a:r>
            <a:r>
              <a:rPr lang="en-US" altLang="ja-JP" sz="2400"/>
              <a:t> &lt; </a:t>
            </a:r>
            <a:r>
              <a:rPr lang="en-US" altLang="ja-JP" sz="2400" i="1"/>
              <a:t>n</a:t>
            </a:r>
            <a:r>
              <a:rPr lang="en-US" altLang="ja-JP" sz="2400"/>
              <a:t> show it</a:t>
            </a:r>
            <a:r>
              <a:rPr lang="en-US" altLang="en-US" sz="2400"/>
              <a:t>’</a:t>
            </a:r>
            <a:r>
              <a:rPr lang="en-US" altLang="ja-JP" sz="2400"/>
              <a:t>s true for </a:t>
            </a:r>
            <a:r>
              <a:rPr lang="en-US" altLang="ja-JP" sz="2400" i="1"/>
              <a:t>n</a:t>
            </a:r>
            <a:endParaRPr lang="en-US" altLang="ja-JP" sz="2400"/>
          </a:p>
          <a:p>
            <a:pPr lvl="1"/>
            <a:r>
              <a:rPr lang="en-US" altLang="en-US" sz="2400" i="1"/>
              <a:t>Show that it holds for some base case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</a:rPr>
              <a:t>What is the base case in our situation?</a:t>
            </a:r>
          </a:p>
        </p:txBody>
      </p:sp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9839E4DF-F163-9449-B1E2-AFD6E12781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495800"/>
          <a:ext cx="502920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7" name="Equation" r:id="rId3" imgW="47688500" imgH="10528300" progId="Equation.3">
                  <p:embed/>
                </p:oleObj>
              </mc:Choice>
              <mc:Fallback>
                <p:oleObj name="Equation" r:id="rId3" imgW="47688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95800"/>
                        <a:ext cx="5029200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>
            <a:extLst>
              <a:ext uri="{FF2B5EF4-FFF2-40B4-BE49-F238E27FC236}">
                <a16:creationId xmlns:a16="http://schemas.microsoft.com/office/drawing/2014/main" id="{EC18B78E-9587-104C-945B-514044784F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</a:rPr>
              <a:t>Guess the solution?</a:t>
            </a:r>
          </a:p>
          <a:p>
            <a:pPr marL="344487" lvl="1" indent="0">
              <a:buNone/>
            </a:pPr>
            <a:r>
              <a:rPr lang="en-US" altLang="en-US" dirty="0"/>
              <a:t>At each iteration, does a linear amount of work (i.e. iterate over the data) and reduces the size by one at each step</a:t>
            </a:r>
          </a:p>
          <a:p>
            <a:pPr marL="344487" lvl="1" indent="0">
              <a:buNone/>
            </a:pPr>
            <a:r>
              <a:rPr lang="en-US" altLang="en-US" i="1" dirty="0">
                <a:solidFill>
                  <a:srgbClr val="0070C0"/>
                </a:solidFill>
              </a:rPr>
              <a:t>O(n</a:t>
            </a:r>
            <a:r>
              <a:rPr lang="en-US" altLang="en-US" i="1" baseline="30000" dirty="0">
                <a:solidFill>
                  <a:srgbClr val="0070C0"/>
                </a:solidFill>
              </a:rPr>
              <a:t>2</a:t>
            </a:r>
            <a:r>
              <a:rPr lang="en-US" altLang="en-US" i="1" dirty="0">
                <a:solidFill>
                  <a:srgbClr val="0070C0"/>
                </a:solidFill>
              </a:rPr>
              <a:t>)</a:t>
            </a:r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O(k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lvl="1"/>
            <a:r>
              <a:rPr lang="en-US" altLang="en-US" sz="2200" dirty="0"/>
              <a:t>again, this implies that </a:t>
            </a:r>
            <a:r>
              <a:rPr lang="en-US" altLang="en-US" sz="2200" i="1" dirty="0"/>
              <a:t>T(n-1) </a:t>
            </a:r>
            <a:r>
              <a:rPr lang="en-US" altLang="en-US" sz="2400" i="1" dirty="0">
                <a:cs typeface="Arial" panose="020B0604020202020204" pitchFamily="34" charset="0"/>
              </a:rPr>
              <a:t>≤</a:t>
            </a:r>
            <a:r>
              <a:rPr lang="en-US" altLang="en-US" sz="2200" i="1" dirty="0"/>
              <a:t> c(n-1)</a:t>
            </a:r>
            <a:r>
              <a:rPr lang="en-US" altLang="en-US" sz="2200" i="1" baseline="30000" dirty="0"/>
              <a:t>2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O(n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</a:t>
            </a:r>
            <a:r>
              <a:rPr lang="en-US" altLang="en-US" sz="2600" dirty="0"/>
              <a:t>, i.e. </a:t>
            </a:r>
            <a:r>
              <a:rPr lang="en-US" altLang="en-US" sz="2600" i="1" dirty="0"/>
              <a:t>T(n) </a:t>
            </a:r>
            <a:r>
              <a:rPr lang="en-US" altLang="en-US" sz="2600" i="1" dirty="0">
                <a:cs typeface="Arial" panose="020B0604020202020204" pitchFamily="34" charset="0"/>
              </a:rPr>
              <a:t>≤ c’n</a:t>
            </a:r>
            <a:r>
              <a:rPr lang="en-US" altLang="en-US" sz="2600" i="1" baseline="30000" dirty="0">
                <a:cs typeface="Arial" panose="020B0604020202020204" pitchFamily="34" charset="0"/>
              </a:rPr>
              <a:t>2</a:t>
            </a:r>
            <a:endParaRPr lang="en-US" altLang="en-US" sz="2600" i="1" dirty="0">
              <a:cs typeface="Arial" panose="020B0604020202020204" pitchFamily="34" charset="0"/>
            </a:endParaRPr>
          </a:p>
          <a:p>
            <a:pPr marL="0" indent="0"/>
            <a:endParaRPr lang="en-US" altLang="en-US" dirty="0"/>
          </a:p>
        </p:txBody>
      </p:sp>
      <p:graphicFrame>
        <p:nvGraphicFramePr>
          <p:cNvPr id="69634" name="Object 4">
            <a:extLst>
              <a:ext uri="{FF2B5EF4-FFF2-40B4-BE49-F238E27FC236}">
                <a16:creationId xmlns:a16="http://schemas.microsoft.com/office/drawing/2014/main" id="{44BD85D9-D84E-7E47-8DFC-2980DBF9BF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57200"/>
          <a:ext cx="31242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0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57200"/>
                        <a:ext cx="31242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7" name="Object 4">
            <a:extLst>
              <a:ext uri="{FF2B5EF4-FFF2-40B4-BE49-F238E27FC236}">
                <a16:creationId xmlns:a16="http://schemas.microsoft.com/office/drawing/2014/main" id="{6C2D9FBE-D570-944C-A6A4-2DC93E7444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81000"/>
          <a:ext cx="28956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07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"/>
                        <a:ext cx="28956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>
            <a:extLst>
              <a:ext uri="{FF2B5EF4-FFF2-40B4-BE49-F238E27FC236}">
                <a16:creationId xmlns:a16="http://schemas.microsoft.com/office/drawing/2014/main" id="{3BD58A39-012C-0D48-91CF-85F6F9A47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7888" y="882650"/>
          <a:ext cx="21955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08" name="Equation" r:id="rId5" imgW="20193000" imgH="5270500" progId="Equation.3">
                  <p:embed/>
                </p:oleObj>
              </mc:Choice>
              <mc:Fallback>
                <p:oleObj name="Equation" r:id="rId5" imgW="201930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882650"/>
                        <a:ext cx="219551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extLst>
              <a:ext uri="{FF2B5EF4-FFF2-40B4-BE49-F238E27FC236}">
                <a16:creationId xmlns:a16="http://schemas.microsoft.com/office/drawing/2014/main" id="{A61D62B4-E236-E84D-9129-1437C3B72C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6300" y="1484313"/>
          <a:ext cx="29591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09" name="Equation" r:id="rId7" imgW="27203400" imgH="5270500" progId="Equation.3">
                  <p:embed/>
                </p:oleObj>
              </mc:Choice>
              <mc:Fallback>
                <p:oleObj name="Equation" r:id="rId7" imgW="272034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1484313"/>
                        <a:ext cx="29591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66005D16-44CC-8548-9F5F-989913DC07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8050" y="2089150"/>
          <a:ext cx="289401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10" name="Equation" r:id="rId9" imgW="26619200" imgH="4686300" progId="Equation.3">
                  <p:embed/>
                </p:oleObj>
              </mc:Choice>
              <mc:Fallback>
                <p:oleObj name="Equation" r:id="rId9" imgW="266192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089150"/>
                        <a:ext cx="2894013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7" name="Text Box 9">
            <a:extLst>
              <a:ext uri="{FF2B5EF4-FFF2-40B4-BE49-F238E27FC236}">
                <a16:creationId xmlns:a16="http://schemas.microsoft.com/office/drawing/2014/main" id="{60C74D40-5E39-6740-8D19-C06C562ED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837" y="3017428"/>
            <a:ext cx="1371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if</a:t>
            </a:r>
          </a:p>
        </p:txBody>
      </p:sp>
      <p:sp>
        <p:nvSpPr>
          <p:cNvPr id="22538" name="Oval 10">
            <a:extLst>
              <a:ext uri="{FF2B5EF4-FFF2-40B4-BE49-F238E27FC236}">
                <a16:creationId xmlns:a16="http://schemas.microsoft.com/office/drawing/2014/main" id="{8202A7AE-3749-3744-B4BC-36C17A6AD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133600"/>
            <a:ext cx="22098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81440F30-8998-2B4B-BDDB-733BEA2DD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133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4DE9DEA9-0221-014B-A5A6-B428CCE85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5537760"/>
              </p:ext>
            </p:extLst>
          </p:nvPr>
        </p:nvGraphicFramePr>
        <p:xfrm>
          <a:off x="2714625" y="3079340"/>
          <a:ext cx="25431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11" name="Equation" r:id="rId11" imgW="23406100" imgH="4102100" progId="Equation.3">
                  <p:embed/>
                </p:oleObj>
              </mc:Choice>
              <mc:Fallback>
                <p:oleObj name="Equation" r:id="rId11" imgW="23406100" imgH="41021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25" y="3079340"/>
                        <a:ext cx="254317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AD7BCB26-CBA4-0D41-BFC5-A8E019298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90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63634C-C9FE-EB4C-AD7F-971E2C29C7B0}"/>
                  </a:ext>
                </a:extLst>
              </p:cNvPr>
              <p:cNvSpPr txBox="1"/>
              <p:nvPr/>
            </p:nvSpPr>
            <p:spPr>
              <a:xfrm>
                <a:off x="2138624" y="3627028"/>
                <a:ext cx="6695551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then let c’ = c and there exists a constant</a:t>
                </a:r>
              </a:p>
              <a:p>
                <a:r>
                  <a:rPr lang="en-US" sz="2800" dirty="0"/>
                  <a:t>such that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baseline="3000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800" baseline="300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63634C-C9FE-EB4C-AD7F-971E2C29C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8624" y="3627028"/>
                <a:ext cx="6695551" cy="954107"/>
              </a:xfrm>
              <a:prstGeom prst="rect">
                <a:avLst/>
              </a:prstGeom>
              <a:blipFill>
                <a:blip r:embed="rId13"/>
                <a:stretch>
                  <a:fillRect l="-1894" t="-6579" r="-947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7" grpId="0"/>
      <p:bldP spid="22538" grpId="0" animBg="1"/>
      <p:bldP spid="22539" grpId="0"/>
      <p:bldP spid="16" grpId="0"/>
      <p:bldP spid="5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7" name="Object 4">
            <a:extLst>
              <a:ext uri="{FF2B5EF4-FFF2-40B4-BE49-F238E27FC236}">
                <a16:creationId xmlns:a16="http://schemas.microsoft.com/office/drawing/2014/main" id="{6C2D9FBE-D570-944C-A6A4-2DC93E7444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81000"/>
          <a:ext cx="28956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41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70657" name="Object 4">
                        <a:extLst>
                          <a:ext uri="{FF2B5EF4-FFF2-40B4-BE49-F238E27FC236}">
                            <a16:creationId xmlns:a16="http://schemas.microsoft.com/office/drawing/2014/main" id="{6C2D9FBE-D570-944C-A6A4-2DC93E7444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"/>
                        <a:ext cx="28956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>
            <a:extLst>
              <a:ext uri="{FF2B5EF4-FFF2-40B4-BE49-F238E27FC236}">
                <a16:creationId xmlns:a16="http://schemas.microsoft.com/office/drawing/2014/main" id="{3BD58A39-012C-0D48-91CF-85F6F9A47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7888" y="882650"/>
          <a:ext cx="21955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42" name="Equation" r:id="rId5" imgW="20193000" imgH="5270500" progId="Equation.3">
                  <p:embed/>
                </p:oleObj>
              </mc:Choice>
              <mc:Fallback>
                <p:oleObj name="Equation" r:id="rId5" imgW="20193000" imgH="5270500" progId="Equation.3">
                  <p:embed/>
                  <p:pic>
                    <p:nvPicPr>
                      <p:cNvPr id="22533" name="Object 5">
                        <a:extLst>
                          <a:ext uri="{FF2B5EF4-FFF2-40B4-BE49-F238E27FC236}">
                            <a16:creationId xmlns:a16="http://schemas.microsoft.com/office/drawing/2014/main" id="{3BD58A39-012C-0D48-91CF-85F6F9A475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882650"/>
                        <a:ext cx="219551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extLst>
              <a:ext uri="{FF2B5EF4-FFF2-40B4-BE49-F238E27FC236}">
                <a16:creationId xmlns:a16="http://schemas.microsoft.com/office/drawing/2014/main" id="{A61D62B4-E236-E84D-9129-1437C3B72C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6300" y="1484313"/>
          <a:ext cx="29591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43" name="Equation" r:id="rId7" imgW="27203400" imgH="5270500" progId="Equation.3">
                  <p:embed/>
                </p:oleObj>
              </mc:Choice>
              <mc:Fallback>
                <p:oleObj name="Equation" r:id="rId7" imgW="27203400" imgH="5270500" progId="Equation.3">
                  <p:embed/>
                  <p:pic>
                    <p:nvPicPr>
                      <p:cNvPr id="22534" name="Object 6">
                        <a:extLst>
                          <a:ext uri="{FF2B5EF4-FFF2-40B4-BE49-F238E27FC236}">
                            <a16:creationId xmlns:a16="http://schemas.microsoft.com/office/drawing/2014/main" id="{A61D62B4-E236-E84D-9129-1437C3B72C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1484313"/>
                        <a:ext cx="29591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66005D16-44CC-8548-9F5F-989913DC07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8050" y="2089150"/>
          <a:ext cx="289401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44" name="Equation" r:id="rId9" imgW="26619200" imgH="4686300" progId="Equation.3">
                  <p:embed/>
                </p:oleObj>
              </mc:Choice>
              <mc:Fallback>
                <p:oleObj name="Equation" r:id="rId9" imgW="26619200" imgH="4686300" progId="Equation.3">
                  <p:embed/>
                  <p:pic>
                    <p:nvPicPr>
                      <p:cNvPr id="22535" name="Object 7">
                        <a:extLst>
                          <a:ext uri="{FF2B5EF4-FFF2-40B4-BE49-F238E27FC236}">
                            <a16:creationId xmlns:a16="http://schemas.microsoft.com/office/drawing/2014/main" id="{66005D16-44CC-8548-9F5F-989913DC07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089150"/>
                        <a:ext cx="2894013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Oval 10">
            <a:extLst>
              <a:ext uri="{FF2B5EF4-FFF2-40B4-BE49-F238E27FC236}">
                <a16:creationId xmlns:a16="http://schemas.microsoft.com/office/drawing/2014/main" id="{8202A7AE-3749-3744-B4BC-36C17A6AD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133600"/>
            <a:ext cx="22098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81440F30-8998-2B4B-BDDB-733BEA2DD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133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4DE9DEA9-0221-014B-A5A6-B428CCE859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8988" y="3352800"/>
          <a:ext cx="25431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45" name="Equation" r:id="rId11" imgW="23406100" imgH="4102100" progId="Equation.3">
                  <p:embed/>
                </p:oleObj>
              </mc:Choice>
              <mc:Fallback>
                <p:oleObj name="Equation" r:id="rId11" imgW="23406100" imgH="4102100" progId="Equation.3">
                  <p:embed/>
                  <p:pic>
                    <p:nvPicPr>
                      <p:cNvPr id="22540" name="Object 12">
                        <a:extLst>
                          <a:ext uri="{FF2B5EF4-FFF2-40B4-BE49-F238E27FC236}">
                            <a16:creationId xmlns:a16="http://schemas.microsoft.com/office/drawing/2014/main" id="{4DE9DEA9-0221-014B-A5A6-B428CCE859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988" y="3352800"/>
                        <a:ext cx="254317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>
            <a:extLst>
              <a:ext uri="{FF2B5EF4-FFF2-40B4-BE49-F238E27FC236}">
                <a16:creationId xmlns:a16="http://schemas.microsoft.com/office/drawing/2014/main" id="{C33E650E-1F61-3D43-997B-47194F0E0F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2388" y="3886200"/>
          <a:ext cx="225742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46" name="Equation" r:id="rId13" imgW="20777200" imgH="4102100" progId="Equation.3">
                  <p:embed/>
                </p:oleObj>
              </mc:Choice>
              <mc:Fallback>
                <p:oleObj name="Equation" r:id="rId13" imgW="20777200" imgH="4102100" progId="Equation.3">
                  <p:embed/>
                  <p:pic>
                    <p:nvPicPr>
                      <p:cNvPr id="22541" name="Object 13">
                        <a:extLst>
                          <a:ext uri="{FF2B5EF4-FFF2-40B4-BE49-F238E27FC236}">
                            <a16:creationId xmlns:a16="http://schemas.microsoft.com/office/drawing/2014/main" id="{C33E650E-1F61-3D43-997B-47194F0E0F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388" y="3886200"/>
                        <a:ext cx="225742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>
            <a:extLst>
              <a:ext uri="{FF2B5EF4-FFF2-40B4-BE49-F238E27FC236}">
                <a16:creationId xmlns:a16="http://schemas.microsoft.com/office/drawing/2014/main" id="{B540A173-7FB5-C243-A5EC-7D48C311A7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9988" y="4419600"/>
          <a:ext cx="241776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47" name="Equation" r:id="rId15" imgW="22237700" imgH="4686300" progId="Equation.3">
                  <p:embed/>
                </p:oleObj>
              </mc:Choice>
              <mc:Fallback>
                <p:oleObj name="Equation" r:id="rId15" imgW="22237700" imgH="4686300" progId="Equation.3">
                  <p:embed/>
                  <p:pic>
                    <p:nvPicPr>
                      <p:cNvPr id="22542" name="Object 14">
                        <a:extLst>
                          <a:ext uri="{FF2B5EF4-FFF2-40B4-BE49-F238E27FC236}">
                            <a16:creationId xmlns:a16="http://schemas.microsoft.com/office/drawing/2014/main" id="{B540A173-7FB5-C243-A5EC-7D48C311A7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988" y="4419600"/>
                        <a:ext cx="2417762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ct 15">
            <a:extLst>
              <a:ext uri="{FF2B5EF4-FFF2-40B4-BE49-F238E27FC236}">
                <a16:creationId xmlns:a16="http://schemas.microsoft.com/office/drawing/2014/main" id="{D8DCBC49-6793-9A43-8F5F-8BBE003498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1588" y="4724400"/>
          <a:ext cx="158908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48" name="Equation" r:id="rId17" imgW="14630400" imgH="9067800" progId="Equation.3">
                  <p:embed/>
                </p:oleObj>
              </mc:Choice>
              <mc:Fallback>
                <p:oleObj name="Equation" r:id="rId17" imgW="14630400" imgH="9067800" progId="Equation.3">
                  <p:embed/>
                  <p:pic>
                    <p:nvPicPr>
                      <p:cNvPr id="22543" name="Object 15">
                        <a:extLst>
                          <a:ext uri="{FF2B5EF4-FFF2-40B4-BE49-F238E27FC236}">
                            <a16:creationId xmlns:a16="http://schemas.microsoft.com/office/drawing/2014/main" id="{D8DCBC49-6793-9A43-8F5F-8BBE003498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588" y="4724400"/>
                        <a:ext cx="158908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4" name="Object 16">
            <a:extLst>
              <a:ext uri="{FF2B5EF4-FFF2-40B4-BE49-F238E27FC236}">
                <a16:creationId xmlns:a16="http://schemas.microsoft.com/office/drawing/2014/main" id="{6CE07C3C-58B4-C842-9622-FA6645BA51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6663" y="5641975"/>
          <a:ext cx="181133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49" name="Equation" r:id="rId19" imgW="16675100" imgH="9067800" progId="Equation.3">
                  <p:embed/>
                </p:oleObj>
              </mc:Choice>
              <mc:Fallback>
                <p:oleObj name="Equation" r:id="rId19" imgW="16675100" imgH="9067800" progId="Equation.3">
                  <p:embed/>
                  <p:pic>
                    <p:nvPicPr>
                      <p:cNvPr id="22544" name="Object 16">
                        <a:extLst>
                          <a:ext uri="{FF2B5EF4-FFF2-40B4-BE49-F238E27FC236}">
                            <a16:creationId xmlns:a16="http://schemas.microsoft.com/office/drawing/2014/main" id="{6CE07C3C-58B4-C842-9622-FA6645BA51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663" y="5641975"/>
                        <a:ext cx="181133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5" name="Text Box 17">
            <a:extLst>
              <a:ext uri="{FF2B5EF4-FFF2-40B4-BE49-F238E27FC236}">
                <a16:creationId xmlns:a16="http://schemas.microsoft.com/office/drawing/2014/main" id="{8DC7FE11-A320-F94A-A1AC-7EC550625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791200"/>
            <a:ext cx="2819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2102DA"/>
                </a:solidFill>
              </a:rPr>
              <a:t>which holds for any c </a:t>
            </a:r>
            <a:r>
              <a:rPr lang="en-US" altLang="en-US" dirty="0">
                <a:solidFill>
                  <a:srgbClr val="2102DA"/>
                </a:solidFill>
                <a:cs typeface="Arial" panose="020B0604020202020204" pitchFamily="34" charset="0"/>
              </a:rPr>
              <a:t>≥1 for n ≥1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D7BCB26-CBA4-0D41-BFC5-A8E019298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90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</p:spTree>
    <p:extLst>
      <p:ext uri="{BB962C8B-B14F-4D97-AF65-F5344CB8AC3E}">
        <p14:creationId xmlns:p14="http://schemas.microsoft.com/office/powerpoint/2010/main" val="116056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0A1CC05-C5B5-254C-8D83-D2627703B5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Divide and Conquer: Sorting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18ABDECF-5A34-024D-A053-8F5D970917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How should we split the data?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What are the sub-problems we need to solve?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How do we combine the results from these sub-problems?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777DE1A-7965-E246-96BE-702250EAF0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MergeSort</a:t>
            </a:r>
          </a:p>
        </p:txBody>
      </p:sp>
      <p:pic>
        <p:nvPicPr>
          <p:cNvPr id="19458" name="Picture 8">
            <a:extLst>
              <a:ext uri="{FF2B5EF4-FFF2-40B4-BE49-F238E27FC236}">
                <a16:creationId xmlns:a16="http://schemas.microsoft.com/office/drawing/2014/main" id="{403D5D12-CBD2-AE43-B245-00C1E442C8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828800"/>
            <a:ext cx="7162800" cy="397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Rectangle 6">
            <a:extLst>
              <a:ext uri="{FF2B5EF4-FFF2-40B4-BE49-F238E27FC236}">
                <a16:creationId xmlns:a16="http://schemas.microsoft.com/office/drawing/2014/main" id="{8BDAB0B6-832E-7D47-8B00-FEAE021FD1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MergeSort: Merge</a:t>
            </a:r>
          </a:p>
        </p:txBody>
      </p:sp>
      <p:sp>
        <p:nvSpPr>
          <p:cNvPr id="32776" name="Rectangle 8">
            <a:extLst>
              <a:ext uri="{FF2B5EF4-FFF2-40B4-BE49-F238E27FC236}">
                <a16:creationId xmlns:a16="http://schemas.microsoft.com/office/drawing/2014/main" id="{1E32EA6A-B738-F94E-8E1C-6932E3B47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143000"/>
            <a:ext cx="868680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en-US" sz="2600" dirty="0">
                <a:latin typeface="Arial" charset="0"/>
                <a:ea typeface="ＭＳ Ｐゴシック" charset="0"/>
              </a:rPr>
              <a:t>Assuming L and R are sorted already, merge </a:t>
            </a:r>
            <a:br>
              <a:rPr lang="en-US" sz="2600" dirty="0">
                <a:latin typeface="Arial" charset="0"/>
                <a:ea typeface="ＭＳ Ｐゴシック" charset="0"/>
              </a:rPr>
            </a:br>
            <a:r>
              <a:rPr lang="en-US" sz="2600" dirty="0">
                <a:latin typeface="Arial" charset="0"/>
                <a:ea typeface="ＭＳ Ｐゴシック" charset="0"/>
              </a:rPr>
              <a:t>the two to create a single sorted array</a:t>
            </a:r>
          </a:p>
        </p:txBody>
      </p:sp>
      <p:pic>
        <p:nvPicPr>
          <p:cNvPr id="20483" name="Picture 2">
            <a:extLst>
              <a:ext uri="{FF2B5EF4-FFF2-40B4-BE49-F238E27FC236}">
                <a16:creationId xmlns:a16="http://schemas.microsoft.com/office/drawing/2014/main" id="{132C72CD-E530-5C4C-80F9-B36A0FEAFF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09800"/>
            <a:ext cx="77978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3" name="Rectangle 7">
            <a:extLst>
              <a:ext uri="{FF2B5EF4-FFF2-40B4-BE49-F238E27FC236}">
                <a16:creationId xmlns:a16="http://schemas.microsoft.com/office/drawing/2014/main" id="{AE6415D9-6154-3F41-8ED4-41C96DD2BB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076B8C25-3E70-6540-9EDC-2F94FC5EA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7</a:t>
            </a:r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D7F9A3F6-89D3-B940-B01D-2BB65BAD7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8</a:t>
            </a:r>
          </a:p>
        </p:txBody>
      </p:sp>
      <p:pic>
        <p:nvPicPr>
          <p:cNvPr id="34822" name="Picture 6">
            <a:extLst>
              <a:ext uri="{FF2B5EF4-FFF2-40B4-BE49-F238E27FC236}">
                <a16:creationId xmlns:a16="http://schemas.microsoft.com/office/drawing/2014/main" id="{D805374C-9A4E-DB4A-B992-00A00D20F44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AMBLE" val="\documentclass{article}&#13;&#10;\pagestyle{empty}&#13;&#10;\usepackage{xspace,amssymb,amsfonts,amsmath}&#13;&#10;\usepackage{color}&#13;&#10;\usepackage{TeX4PPT}&#13;&#10;"/>
  <p:tag name="MAGPC" val="200"/>
</p:tagLst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4532</TotalTime>
  <Words>1876</Words>
  <Application>Microsoft Macintosh PowerPoint</Application>
  <PresentationFormat>On-screen Show (4:3)</PresentationFormat>
  <Paragraphs>364</Paragraphs>
  <Slides>59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59</vt:i4>
      </vt:variant>
    </vt:vector>
  </HeadingPairs>
  <TitlesOfParts>
    <vt:vector size="67" baseType="lpstr">
      <vt:lpstr>Arial</vt:lpstr>
      <vt:lpstr>ＭＳ Ｐゴシック</vt:lpstr>
      <vt:lpstr>Wingdings</vt:lpstr>
      <vt:lpstr>Calibri</vt:lpstr>
      <vt:lpstr>Times New Roman</vt:lpstr>
      <vt:lpstr>Network</vt:lpstr>
      <vt:lpstr>Microsoft Equation 3.0</vt:lpstr>
      <vt:lpstr>Microsoft Equation</vt:lpstr>
      <vt:lpstr>Recurrences</vt:lpstr>
      <vt:lpstr>Administrative</vt:lpstr>
      <vt:lpstr>Divide and Conquer</vt:lpstr>
      <vt:lpstr>Divide and Conquer:  some thoughts</vt:lpstr>
      <vt:lpstr>Divide and conquer</vt:lpstr>
      <vt:lpstr>Divide and Conquer: Sorting</vt:lpstr>
      <vt:lpstr>MergeSort</vt:lpstr>
      <vt:lpstr>MergeSort: 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Recurrence</vt:lpstr>
      <vt:lpstr>Why are we interested in recurrences?</vt:lpstr>
      <vt:lpstr>The challenge</vt:lpstr>
      <vt:lpstr>Three approaches</vt:lpstr>
      <vt:lpstr>Substitution method</vt:lpstr>
      <vt:lpstr>Substitution method</vt:lpstr>
      <vt:lpstr>Proof?</vt:lpstr>
      <vt:lpstr>Proof?</vt:lpstr>
      <vt:lpstr>PowerPoint Presentation</vt:lpstr>
      <vt:lpstr>PowerPoint Presentation</vt:lpstr>
      <vt:lpstr>PowerPoint Presentation</vt:lpstr>
      <vt:lpstr>Base case?</vt:lpstr>
      <vt:lpstr>PowerPoint Presentation</vt:lpstr>
      <vt:lpstr>PowerPoint Presentation</vt:lpstr>
      <vt:lpstr>PowerPoint Presentation</vt:lpstr>
    </vt:vector>
  </TitlesOfParts>
  <Company>rules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</dc:creator>
  <cp:lastModifiedBy>Microsoft Office User</cp:lastModifiedBy>
  <cp:revision>249</cp:revision>
  <cp:lastPrinted>2022-09-06T20:21:12Z</cp:lastPrinted>
  <dcterms:created xsi:type="dcterms:W3CDTF">2009-06-25T18:45:40Z</dcterms:created>
  <dcterms:modified xsi:type="dcterms:W3CDTF">2022-09-07T03:23:52Z</dcterms:modified>
</cp:coreProperties>
</file>