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7"/>
  </p:notesMasterIdLst>
  <p:sldIdLst>
    <p:sldId id="256" r:id="rId2"/>
    <p:sldId id="362" r:id="rId3"/>
    <p:sldId id="498" r:id="rId4"/>
    <p:sldId id="619" r:id="rId5"/>
    <p:sldId id="499" r:id="rId6"/>
    <p:sldId id="500" r:id="rId7"/>
    <p:sldId id="501" r:id="rId8"/>
    <p:sldId id="502" r:id="rId9"/>
    <p:sldId id="544" r:id="rId10"/>
    <p:sldId id="503" r:id="rId11"/>
    <p:sldId id="504" r:id="rId12"/>
    <p:sldId id="541" r:id="rId13"/>
    <p:sldId id="505" r:id="rId14"/>
    <p:sldId id="618" r:id="rId15"/>
    <p:sldId id="506" r:id="rId16"/>
    <p:sldId id="507" r:id="rId17"/>
    <p:sldId id="508" r:id="rId18"/>
    <p:sldId id="509" r:id="rId19"/>
    <p:sldId id="510" r:id="rId20"/>
    <p:sldId id="511" r:id="rId21"/>
    <p:sldId id="512" r:id="rId22"/>
    <p:sldId id="513" r:id="rId23"/>
    <p:sldId id="514" r:id="rId24"/>
    <p:sldId id="545" r:id="rId25"/>
    <p:sldId id="518" r:id="rId26"/>
    <p:sldId id="620" r:id="rId27"/>
    <p:sldId id="621" r:id="rId28"/>
    <p:sldId id="622" r:id="rId29"/>
    <p:sldId id="623" r:id="rId30"/>
    <p:sldId id="624" r:id="rId31"/>
    <p:sldId id="626" r:id="rId32"/>
    <p:sldId id="625" r:id="rId33"/>
    <p:sldId id="627" r:id="rId34"/>
    <p:sldId id="628" r:id="rId35"/>
    <p:sldId id="629" r:id="rId36"/>
    <p:sldId id="519" r:id="rId37"/>
    <p:sldId id="520" r:id="rId38"/>
    <p:sldId id="521" r:id="rId39"/>
    <p:sldId id="522" r:id="rId40"/>
    <p:sldId id="523" r:id="rId41"/>
    <p:sldId id="524" r:id="rId42"/>
    <p:sldId id="525" r:id="rId43"/>
    <p:sldId id="526" r:id="rId44"/>
    <p:sldId id="527" r:id="rId45"/>
    <p:sldId id="528" r:id="rId46"/>
    <p:sldId id="529" r:id="rId47"/>
    <p:sldId id="530" r:id="rId48"/>
    <p:sldId id="531" r:id="rId49"/>
    <p:sldId id="532" r:id="rId50"/>
    <p:sldId id="533" r:id="rId51"/>
    <p:sldId id="534" r:id="rId52"/>
    <p:sldId id="535" r:id="rId53"/>
    <p:sldId id="536" r:id="rId54"/>
    <p:sldId id="546" r:id="rId55"/>
    <p:sldId id="540" r:id="rId5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B050"/>
    <a:srgbClr val="FF9600"/>
    <a:srgbClr val="FF9E00"/>
    <a:srgbClr val="EF9600"/>
    <a:srgbClr val="007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846"/>
    <p:restoredTop sz="94696"/>
  </p:normalViewPr>
  <p:slideViewPr>
    <p:cSldViewPr snapToGrid="0" snapToObjects="1">
      <p:cViewPr varScale="1">
        <p:scale>
          <a:sx n="113" d="100"/>
          <a:sy n="113" d="100"/>
        </p:scale>
        <p:origin x="200" y="1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918EF-26F2-F641-9B39-65E2E78847ED}" type="datetimeFigureOut">
              <a:rPr lang="en-US" smtClean="0"/>
              <a:t>11/1/22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3207C-337C-5744-B32B-244402CD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8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Slide Image Placeholder 1">
            <a:extLst>
              <a:ext uri="{FF2B5EF4-FFF2-40B4-BE49-F238E27FC236}">
                <a16:creationId xmlns:a16="http://schemas.microsoft.com/office/drawing/2014/main" id="{62C46378-5B14-C648-90B0-DB96AC533C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58" name="Notes Placeholder 2">
            <a:extLst>
              <a:ext uri="{FF2B5EF4-FFF2-40B4-BE49-F238E27FC236}">
                <a16:creationId xmlns:a16="http://schemas.microsoft.com/office/drawing/2014/main" id="{7DEE8EC9-E044-C549-8BA4-66B79D89340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MST is a lower bound on TSP.  2 * MST is one approximate solution to the TSP problem. </a:t>
            </a:r>
          </a:p>
        </p:txBody>
      </p:sp>
      <p:sp>
        <p:nvSpPr>
          <p:cNvPr id="96259" name="Slide Number Placeholder 3">
            <a:extLst>
              <a:ext uri="{FF2B5EF4-FFF2-40B4-BE49-F238E27FC236}">
                <a16:creationId xmlns:a16="http://schemas.microsoft.com/office/drawing/2014/main" id="{9817E8EE-D12B-D241-8539-3B175363ED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F7E54C0-94EA-AD43-812A-9E45A71A4D57}" type="slidenum">
              <a:rPr lang="en-US" altLang="en-US" sz="1200"/>
              <a:pPr eaLnBrk="1" hangingPunct="1"/>
              <a:t>8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736962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458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11/1/22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11/1/22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11/1/22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11/1/22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11/1/22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11/1/22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minimum spanning trees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David Kauchak</a:t>
            </a:r>
            <a:br>
              <a:rPr lang="en-US" dirty="0"/>
            </a:br>
            <a:r>
              <a:rPr lang="en-US" dirty="0"/>
              <a:t>CS 140 – Fall 2020</a:t>
            </a:r>
          </a:p>
        </p:txBody>
      </p:sp>
    </p:spTree>
    <p:extLst>
      <p:ext uri="{BB962C8B-B14F-4D97-AF65-F5344CB8AC3E}">
        <p14:creationId xmlns:p14="http://schemas.microsoft.com/office/powerpoint/2010/main" val="3651200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2">
            <a:extLst>
              <a:ext uri="{FF2B5EF4-FFF2-40B4-BE49-F238E27FC236}">
                <a16:creationId xmlns:a16="http://schemas.microsoft.com/office/drawing/2014/main" id="{D627C3C9-5BA4-E64B-A5A8-16F4059FC3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Cuts</a:t>
            </a:r>
          </a:p>
        </p:txBody>
      </p:sp>
      <p:sp>
        <p:nvSpPr>
          <p:cNvPr id="98306" name="Rectangle 3">
            <a:extLst>
              <a:ext uri="{FF2B5EF4-FFF2-40B4-BE49-F238E27FC236}">
                <a16:creationId xmlns:a16="http://schemas.microsoft.com/office/drawing/2014/main" id="{2C16D89E-6AB2-BF41-ADFE-2D1237B2A5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17859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A cut is a partitioning of the vertices into two sets S and V-S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An edge </a:t>
            </a:r>
            <a:r>
              <a:rPr lang="ja-JP" altLang="en-US" sz="2400">
                <a:ea typeface="ＭＳ Ｐゴシック" panose="020B0600070205080204" pitchFamily="34" charset="-128"/>
              </a:rPr>
              <a:t>“</a:t>
            </a:r>
            <a:r>
              <a:rPr lang="en-US" altLang="ja-JP" sz="2400">
                <a:ea typeface="ＭＳ Ｐゴシック" panose="020B0600070205080204" pitchFamily="34" charset="-128"/>
              </a:rPr>
              <a:t>crosses</a:t>
            </a:r>
            <a:r>
              <a:rPr lang="ja-JP" altLang="en-US" sz="2400">
                <a:ea typeface="ＭＳ Ｐゴシック" panose="020B0600070205080204" pitchFamily="34" charset="-128"/>
              </a:rPr>
              <a:t>”</a:t>
            </a:r>
            <a:r>
              <a:rPr lang="en-US" altLang="ja-JP" sz="2400">
                <a:ea typeface="ＭＳ Ｐゴシック" panose="020B0600070205080204" pitchFamily="34" charset="-128"/>
              </a:rPr>
              <a:t> the cut if it connects a vertex u</a:t>
            </a:r>
            <a:r>
              <a:rPr lang="en-US" altLang="ja-JP" sz="2400">
                <a:ea typeface="ＭＳ Ｐゴシック" panose="020B0600070205080204" pitchFamily="34" charset="-128"/>
                <a:sym typeface="Symbol" pitchFamily="2" charset="2"/>
              </a:rPr>
              <a:t>V and vV-S</a:t>
            </a:r>
            <a:endParaRPr lang="en-US" altLang="en-US" sz="24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grpSp>
        <p:nvGrpSpPr>
          <p:cNvPr id="98307" name="Group 4">
            <a:extLst>
              <a:ext uri="{FF2B5EF4-FFF2-40B4-BE49-F238E27FC236}">
                <a16:creationId xmlns:a16="http://schemas.microsoft.com/office/drawing/2014/main" id="{DE815792-A27D-7246-A5C5-0E4883123A8B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4114800"/>
            <a:ext cx="533400" cy="533400"/>
            <a:chOff x="1824" y="2736"/>
            <a:chExt cx="336" cy="336"/>
          </a:xfrm>
        </p:grpSpPr>
        <p:sp>
          <p:nvSpPr>
            <p:cNvPr id="130053" name="Oval 5">
              <a:extLst>
                <a:ext uri="{FF2B5EF4-FFF2-40B4-BE49-F238E27FC236}">
                  <a16:creationId xmlns:a16="http://schemas.microsoft.com/office/drawing/2014/main" id="{CB978FAA-2EFA-2749-9A46-291B41B082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0054" name="Text Box 6">
              <a:extLst>
                <a:ext uri="{FF2B5EF4-FFF2-40B4-BE49-F238E27FC236}">
                  <a16:creationId xmlns:a16="http://schemas.microsoft.com/office/drawing/2014/main" id="{5E9052FA-F2DB-7242-AB51-26F20B4D18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98308" name="Group 7">
            <a:extLst>
              <a:ext uri="{FF2B5EF4-FFF2-40B4-BE49-F238E27FC236}">
                <a16:creationId xmlns:a16="http://schemas.microsoft.com/office/drawing/2014/main" id="{A1E4A585-A716-CD44-801B-EFB50CA56635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5791200"/>
            <a:ext cx="533400" cy="533400"/>
            <a:chOff x="1824" y="2736"/>
            <a:chExt cx="336" cy="336"/>
          </a:xfrm>
        </p:grpSpPr>
        <p:sp>
          <p:nvSpPr>
            <p:cNvPr id="130056" name="Oval 8">
              <a:extLst>
                <a:ext uri="{FF2B5EF4-FFF2-40B4-BE49-F238E27FC236}">
                  <a16:creationId xmlns:a16="http://schemas.microsoft.com/office/drawing/2014/main" id="{792CE80D-AD35-964F-A3CB-C48A9538CE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0057" name="Text Box 9">
              <a:extLst>
                <a:ext uri="{FF2B5EF4-FFF2-40B4-BE49-F238E27FC236}">
                  <a16:creationId xmlns:a16="http://schemas.microsoft.com/office/drawing/2014/main" id="{81D24EF8-BC00-F24D-B11A-7990486F66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98309" name="Group 10">
            <a:extLst>
              <a:ext uri="{FF2B5EF4-FFF2-40B4-BE49-F238E27FC236}">
                <a16:creationId xmlns:a16="http://schemas.microsoft.com/office/drawing/2014/main" id="{69707CB9-39F3-814A-A143-56B85A78AF6C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5791200"/>
            <a:ext cx="533400" cy="533400"/>
            <a:chOff x="1824" y="2736"/>
            <a:chExt cx="336" cy="336"/>
          </a:xfrm>
        </p:grpSpPr>
        <p:sp>
          <p:nvSpPr>
            <p:cNvPr id="130059" name="Oval 11">
              <a:extLst>
                <a:ext uri="{FF2B5EF4-FFF2-40B4-BE49-F238E27FC236}">
                  <a16:creationId xmlns:a16="http://schemas.microsoft.com/office/drawing/2014/main" id="{E2CF457B-3BC6-A745-96EC-55CA25C334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0060" name="Text Box 12">
              <a:extLst>
                <a:ext uri="{FF2B5EF4-FFF2-40B4-BE49-F238E27FC236}">
                  <a16:creationId xmlns:a16="http://schemas.microsoft.com/office/drawing/2014/main" id="{B4D0A12D-91B6-A14C-92D6-74D59CE9A0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98310" name="Group 13">
            <a:extLst>
              <a:ext uri="{FF2B5EF4-FFF2-40B4-BE49-F238E27FC236}">
                <a16:creationId xmlns:a16="http://schemas.microsoft.com/office/drawing/2014/main" id="{93B64FC5-5C45-0F4C-8CD4-A0266C7B2533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4114800"/>
            <a:ext cx="533400" cy="533400"/>
            <a:chOff x="1824" y="2736"/>
            <a:chExt cx="336" cy="336"/>
          </a:xfrm>
        </p:grpSpPr>
        <p:sp>
          <p:nvSpPr>
            <p:cNvPr id="130062" name="Oval 14">
              <a:extLst>
                <a:ext uri="{FF2B5EF4-FFF2-40B4-BE49-F238E27FC236}">
                  <a16:creationId xmlns:a16="http://schemas.microsoft.com/office/drawing/2014/main" id="{8EB4E0FF-C433-9948-AA17-31BCCB0F1B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0063" name="Text Box 15">
              <a:extLst>
                <a:ext uri="{FF2B5EF4-FFF2-40B4-BE49-F238E27FC236}">
                  <a16:creationId xmlns:a16="http://schemas.microsoft.com/office/drawing/2014/main" id="{13DA7747-DB54-7C47-92CA-F47A5545F8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30064" name="Line 16">
            <a:extLst>
              <a:ext uri="{FF2B5EF4-FFF2-40B4-BE49-F238E27FC236}">
                <a16:creationId xmlns:a16="http://schemas.microsoft.com/office/drawing/2014/main" id="{15BA1937-52F3-CE4C-AE64-D80EB3578A7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6096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0065" name="Line 17">
            <a:extLst>
              <a:ext uri="{FF2B5EF4-FFF2-40B4-BE49-F238E27FC236}">
                <a16:creationId xmlns:a16="http://schemas.microsoft.com/office/drawing/2014/main" id="{AA1B0DF7-68E6-8048-8BBF-F010944461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910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0066" name="Line 18">
            <a:extLst>
              <a:ext uri="{FF2B5EF4-FFF2-40B4-BE49-F238E27FC236}">
                <a16:creationId xmlns:a16="http://schemas.microsoft.com/office/drawing/2014/main" id="{F254D857-7FD4-524E-B448-D6F8574C277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0067" name="Line 19">
            <a:extLst>
              <a:ext uri="{FF2B5EF4-FFF2-40B4-BE49-F238E27FC236}">
                <a16:creationId xmlns:a16="http://schemas.microsoft.com/office/drawing/2014/main" id="{7F35316C-B7C3-5B44-BF5E-375EF515CCD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4343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0068" name="Line 20">
            <a:extLst>
              <a:ext uri="{FF2B5EF4-FFF2-40B4-BE49-F238E27FC236}">
                <a16:creationId xmlns:a16="http://schemas.microsoft.com/office/drawing/2014/main" id="{2D2BC45A-5B70-9549-9691-7E8AE6375BD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0069" name="Text Box 21">
            <a:extLst>
              <a:ext uri="{FF2B5EF4-FFF2-40B4-BE49-F238E27FC236}">
                <a16:creationId xmlns:a16="http://schemas.microsoft.com/office/drawing/2014/main" id="{EDCC1B67-E950-CB4B-A5BC-835A70FAC5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029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30070" name="Text Box 22">
            <a:extLst>
              <a:ext uri="{FF2B5EF4-FFF2-40B4-BE49-F238E27FC236}">
                <a16:creationId xmlns:a16="http://schemas.microsoft.com/office/drawing/2014/main" id="{1F391320-0657-C24A-9442-D0F5035EEB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962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30071" name="Text Box 23">
            <a:extLst>
              <a:ext uri="{FF2B5EF4-FFF2-40B4-BE49-F238E27FC236}">
                <a16:creationId xmlns:a16="http://schemas.microsoft.com/office/drawing/2014/main" id="{F2EDCE37-76AF-394E-B19D-4DEB3851B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30072" name="Text Box 24">
            <a:extLst>
              <a:ext uri="{FF2B5EF4-FFF2-40B4-BE49-F238E27FC236}">
                <a16:creationId xmlns:a16="http://schemas.microsoft.com/office/drawing/2014/main" id="{00569ACC-A185-0B48-8DEC-FF969B753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8006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30073" name="Text Box 25">
            <a:extLst>
              <a:ext uri="{FF2B5EF4-FFF2-40B4-BE49-F238E27FC236}">
                <a16:creationId xmlns:a16="http://schemas.microsoft.com/office/drawing/2014/main" id="{43AA29CF-EE66-4344-B7A2-A5064C2CF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6110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98321" name="Group 26">
            <a:extLst>
              <a:ext uri="{FF2B5EF4-FFF2-40B4-BE49-F238E27FC236}">
                <a16:creationId xmlns:a16="http://schemas.microsoft.com/office/drawing/2014/main" id="{9B81F980-937C-A24E-A98F-4BC2676580AD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5791200"/>
            <a:ext cx="533400" cy="533400"/>
            <a:chOff x="1824" y="2736"/>
            <a:chExt cx="336" cy="336"/>
          </a:xfrm>
        </p:grpSpPr>
        <p:sp>
          <p:nvSpPr>
            <p:cNvPr id="130075" name="Oval 27">
              <a:extLst>
                <a:ext uri="{FF2B5EF4-FFF2-40B4-BE49-F238E27FC236}">
                  <a16:creationId xmlns:a16="http://schemas.microsoft.com/office/drawing/2014/main" id="{4C5CBBFF-B3D4-7B4D-BFE1-0DA0A51005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0076" name="Text Box 28">
              <a:extLst>
                <a:ext uri="{FF2B5EF4-FFF2-40B4-BE49-F238E27FC236}">
                  <a16:creationId xmlns:a16="http://schemas.microsoft.com/office/drawing/2014/main" id="{75FF062D-9663-A246-8FF6-7518B8603A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98322" name="Group 29">
            <a:extLst>
              <a:ext uri="{FF2B5EF4-FFF2-40B4-BE49-F238E27FC236}">
                <a16:creationId xmlns:a16="http://schemas.microsoft.com/office/drawing/2014/main" id="{900EDE62-6588-F846-B297-706FF249D4E3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4114800"/>
            <a:ext cx="533400" cy="533400"/>
            <a:chOff x="1824" y="2736"/>
            <a:chExt cx="336" cy="336"/>
          </a:xfrm>
        </p:grpSpPr>
        <p:sp>
          <p:nvSpPr>
            <p:cNvPr id="130078" name="Oval 30">
              <a:extLst>
                <a:ext uri="{FF2B5EF4-FFF2-40B4-BE49-F238E27FC236}">
                  <a16:creationId xmlns:a16="http://schemas.microsoft.com/office/drawing/2014/main" id="{6ABC9EEF-03D1-594A-BFC8-A8A50A7CF3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0079" name="Text Box 31">
              <a:extLst>
                <a:ext uri="{FF2B5EF4-FFF2-40B4-BE49-F238E27FC236}">
                  <a16:creationId xmlns:a16="http://schemas.microsoft.com/office/drawing/2014/main" id="{A46D110F-E385-D549-8CF5-BA3A374433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30080" name="Line 32">
            <a:extLst>
              <a:ext uri="{FF2B5EF4-FFF2-40B4-BE49-F238E27FC236}">
                <a16:creationId xmlns:a16="http://schemas.microsoft.com/office/drawing/2014/main" id="{4FE707BA-C3A3-9648-884C-A3F26FC712B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6096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0081" name="Line 33">
            <a:extLst>
              <a:ext uri="{FF2B5EF4-FFF2-40B4-BE49-F238E27FC236}">
                <a16:creationId xmlns:a16="http://schemas.microsoft.com/office/drawing/2014/main" id="{906AC52F-52EA-3F46-A813-977EB1A7119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150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0082" name="Line 34">
            <a:extLst>
              <a:ext uri="{FF2B5EF4-FFF2-40B4-BE49-F238E27FC236}">
                <a16:creationId xmlns:a16="http://schemas.microsoft.com/office/drawing/2014/main" id="{236302D5-DA08-BC47-9DF8-B5530AE880F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45720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0083" name="Text Box 35">
            <a:extLst>
              <a:ext uri="{FF2B5EF4-FFF2-40B4-BE49-F238E27FC236}">
                <a16:creationId xmlns:a16="http://schemas.microsoft.com/office/drawing/2014/main" id="{A6ABB9DB-5D03-9646-9C98-9287DB8938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30084" name="Text Box 36">
            <a:extLst>
              <a:ext uri="{FF2B5EF4-FFF2-40B4-BE49-F238E27FC236}">
                <a16:creationId xmlns:a16="http://schemas.microsoft.com/office/drawing/2014/main" id="{9F2C4B84-3D22-3D48-968F-18091E84C4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814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30085" name="Text Box 37">
            <a:extLst>
              <a:ext uri="{FF2B5EF4-FFF2-40B4-BE49-F238E27FC236}">
                <a16:creationId xmlns:a16="http://schemas.microsoft.com/office/drawing/2014/main" id="{F8DE25DC-4EDB-3A42-8A60-A22B6CB060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6110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6</a:t>
            </a:r>
          </a:p>
        </p:txBody>
      </p:sp>
      <p:sp>
        <p:nvSpPr>
          <p:cNvPr id="130086" name="Line 38">
            <a:extLst>
              <a:ext uri="{FF2B5EF4-FFF2-40B4-BE49-F238E27FC236}">
                <a16:creationId xmlns:a16="http://schemas.microsoft.com/office/drawing/2014/main" id="{0CE62515-8FFF-E940-A37B-FBD75201C6F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4648200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0087" name="Text Box 39">
            <a:extLst>
              <a:ext uri="{FF2B5EF4-FFF2-40B4-BE49-F238E27FC236}">
                <a16:creationId xmlns:a16="http://schemas.microsoft.com/office/drawing/2014/main" id="{81F76670-742D-884D-8215-1CC3020911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30088" name="Line 40">
            <a:extLst>
              <a:ext uri="{FF2B5EF4-FFF2-40B4-BE49-F238E27FC236}">
                <a16:creationId xmlns:a16="http://schemas.microsoft.com/office/drawing/2014/main" id="{1745A72B-8451-064B-926A-9AECAD02E2C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00600" y="3505200"/>
            <a:ext cx="76200" cy="3048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378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>
            <a:extLst>
              <a:ext uri="{FF2B5EF4-FFF2-40B4-BE49-F238E27FC236}">
                <a16:creationId xmlns:a16="http://schemas.microsoft.com/office/drawing/2014/main" id="{FDBA609E-2DC8-B54E-942D-BDE048FDA7E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107950"/>
            <a:ext cx="7543800" cy="715962"/>
          </a:xfrm>
        </p:spPr>
        <p:txBody>
          <a:bodyPr>
            <a:normAutofit fontScale="90000"/>
          </a:bodyPr>
          <a:lstStyle/>
          <a:p>
            <a:r>
              <a:rPr lang="en-US" altLang="en-US">
                <a:ea typeface="ＭＳ Ｐゴシック" panose="020B0600070205080204" pitchFamily="34" charset="-128"/>
              </a:rPr>
              <a:t>Minimum cut property</a:t>
            </a:r>
          </a:p>
        </p:txBody>
      </p:sp>
      <p:sp>
        <p:nvSpPr>
          <p:cNvPr id="99330" name="Rectangle 3">
            <a:extLst>
              <a:ext uri="{FF2B5EF4-FFF2-40B4-BE49-F238E27FC236}">
                <a16:creationId xmlns:a16="http://schemas.microsoft.com/office/drawing/2014/main" id="{5740F764-09CC-4848-8F31-EE42FACDF89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976312"/>
            <a:ext cx="7467600" cy="1328738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Given a partition S, let edge </a:t>
            </a:r>
            <a:r>
              <a:rPr lang="en-US" altLang="en-US" sz="2600" i="1" dirty="0">
                <a:ea typeface="ＭＳ Ｐゴシック" panose="020B0600070205080204" pitchFamily="34" charset="-128"/>
              </a:rPr>
              <a:t>e</a:t>
            </a:r>
            <a:r>
              <a:rPr lang="en-US" altLang="en-US" sz="2600" dirty="0">
                <a:ea typeface="ＭＳ Ｐゴシック" panose="020B0600070205080204" pitchFamily="34" charset="-128"/>
              </a:rPr>
              <a:t> be the minimum cost edge that </a:t>
            </a:r>
            <a:r>
              <a:rPr lang="en-US" altLang="en-US" sz="2600" b="1" dirty="0">
                <a:ea typeface="ＭＳ Ｐゴシック" panose="020B0600070205080204" pitchFamily="34" charset="-128"/>
              </a:rPr>
              <a:t>crosses</a:t>
            </a:r>
            <a:r>
              <a:rPr lang="en-US" altLang="en-US" sz="2600" dirty="0">
                <a:ea typeface="ＭＳ Ｐゴシック" panose="020B0600070205080204" pitchFamily="34" charset="-128"/>
              </a:rPr>
              <a:t> the partition.  </a:t>
            </a:r>
            <a:r>
              <a:rPr lang="en-US" altLang="en-US" sz="2600" i="1" dirty="0">
                <a:ea typeface="ＭＳ Ｐゴシック" panose="020B0600070205080204" pitchFamily="34" charset="-128"/>
              </a:rPr>
              <a:t>Every</a:t>
            </a:r>
            <a:r>
              <a:rPr lang="en-US" altLang="en-US" sz="2600" dirty="0">
                <a:ea typeface="ＭＳ Ｐゴシック" panose="020B0600070205080204" pitchFamily="34" charset="-128"/>
              </a:rPr>
              <a:t> minimum spanning tree contains edge </a:t>
            </a:r>
            <a:r>
              <a:rPr lang="en-US" altLang="en-US" sz="2600" i="1" dirty="0">
                <a:ea typeface="ＭＳ Ｐゴシック" panose="020B0600070205080204" pitchFamily="34" charset="-128"/>
              </a:rPr>
              <a:t>e</a:t>
            </a:r>
            <a:r>
              <a:rPr lang="en-US" altLang="en-US" sz="2600" dirty="0">
                <a:ea typeface="ＭＳ Ｐゴシック" panose="020B0600070205080204" pitchFamily="34" charset="-128"/>
              </a:rPr>
              <a:t>.</a:t>
            </a:r>
            <a:endParaRPr lang="en-US" altLang="en-US" sz="2600" i="1" dirty="0">
              <a:ea typeface="ＭＳ Ｐゴシック" panose="020B0600070205080204" pitchFamily="34" charset="-128"/>
            </a:endParaRPr>
          </a:p>
        </p:txBody>
      </p:sp>
      <p:sp>
        <p:nvSpPr>
          <p:cNvPr id="99331" name="TextBox 1">
            <a:extLst>
              <a:ext uri="{FF2B5EF4-FFF2-40B4-BE49-F238E27FC236}">
                <a16:creationId xmlns:a16="http://schemas.microsoft.com/office/drawing/2014/main" id="{FA98FD98-A643-914D-8E94-88502872E3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2514600"/>
            <a:ext cx="2438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FF0000"/>
                </a:solidFill>
              </a:rPr>
              <a:t>Prove this!</a:t>
            </a:r>
          </a:p>
        </p:txBody>
      </p:sp>
      <p:grpSp>
        <p:nvGrpSpPr>
          <p:cNvPr id="99332" name="Group 4">
            <a:extLst>
              <a:ext uri="{FF2B5EF4-FFF2-40B4-BE49-F238E27FC236}">
                <a16:creationId xmlns:a16="http://schemas.microsoft.com/office/drawing/2014/main" id="{F4CCB050-BE45-B443-AB75-507E2500ECCE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4114800"/>
            <a:ext cx="533400" cy="533400"/>
            <a:chOff x="1824" y="2736"/>
            <a:chExt cx="336" cy="33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82E2E9AA-A8DE-7841-8A7F-9C3A17721F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7" name="Text Box 6">
              <a:extLst>
                <a:ext uri="{FF2B5EF4-FFF2-40B4-BE49-F238E27FC236}">
                  <a16:creationId xmlns:a16="http://schemas.microsoft.com/office/drawing/2014/main" id="{6E72B23B-F9CD-4B47-A775-1B750E39A5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99333" name="Group 7">
            <a:extLst>
              <a:ext uri="{FF2B5EF4-FFF2-40B4-BE49-F238E27FC236}">
                <a16:creationId xmlns:a16="http://schemas.microsoft.com/office/drawing/2014/main" id="{51564F39-B6C9-7D41-A085-F6EC4A699BDA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5791200"/>
            <a:ext cx="533400" cy="533400"/>
            <a:chOff x="1824" y="2736"/>
            <a:chExt cx="336" cy="336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F568CDBC-F9CA-014C-8916-8AB298994D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" name="Text Box 9">
              <a:extLst>
                <a:ext uri="{FF2B5EF4-FFF2-40B4-BE49-F238E27FC236}">
                  <a16:creationId xmlns:a16="http://schemas.microsoft.com/office/drawing/2014/main" id="{2BC9353A-7DBC-C34E-8956-E34D763092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99334" name="Group 10">
            <a:extLst>
              <a:ext uri="{FF2B5EF4-FFF2-40B4-BE49-F238E27FC236}">
                <a16:creationId xmlns:a16="http://schemas.microsoft.com/office/drawing/2014/main" id="{A47BB724-1851-B348-88D9-D832E94217EF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5791200"/>
            <a:ext cx="533400" cy="533400"/>
            <a:chOff x="1824" y="2736"/>
            <a:chExt cx="336" cy="336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E58D64A-7A1F-CB42-B822-D6995991B1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" name="Text Box 12">
              <a:extLst>
                <a:ext uri="{FF2B5EF4-FFF2-40B4-BE49-F238E27FC236}">
                  <a16:creationId xmlns:a16="http://schemas.microsoft.com/office/drawing/2014/main" id="{31C4D6ED-5138-B949-A148-07C095B1D5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99335" name="Group 13">
            <a:extLst>
              <a:ext uri="{FF2B5EF4-FFF2-40B4-BE49-F238E27FC236}">
                <a16:creationId xmlns:a16="http://schemas.microsoft.com/office/drawing/2014/main" id="{2342932C-2696-5544-A99F-9CA1ADB7EAB0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4114800"/>
            <a:ext cx="533400" cy="533400"/>
            <a:chOff x="1824" y="2736"/>
            <a:chExt cx="336" cy="336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FD5616E9-2B28-3142-8327-14DDD9B0F4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" name="Text Box 15">
              <a:extLst>
                <a:ext uri="{FF2B5EF4-FFF2-40B4-BE49-F238E27FC236}">
                  <a16:creationId xmlns:a16="http://schemas.microsoft.com/office/drawing/2014/main" id="{CFF84078-0EBF-744E-86A6-4C304B82D7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7" name="Line 16">
            <a:extLst>
              <a:ext uri="{FF2B5EF4-FFF2-40B4-BE49-F238E27FC236}">
                <a16:creationId xmlns:a16="http://schemas.microsoft.com/office/drawing/2014/main" id="{36D7E22C-93B6-3647-99AA-BDC01D52CAA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6096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" name="Line 17">
            <a:extLst>
              <a:ext uri="{FF2B5EF4-FFF2-40B4-BE49-F238E27FC236}">
                <a16:creationId xmlns:a16="http://schemas.microsoft.com/office/drawing/2014/main" id="{A91B47DD-EA57-1E4B-8A3E-945D732CB3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910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" name="Line 18">
            <a:extLst>
              <a:ext uri="{FF2B5EF4-FFF2-40B4-BE49-F238E27FC236}">
                <a16:creationId xmlns:a16="http://schemas.microsoft.com/office/drawing/2014/main" id="{9A621BCD-B8D8-2D4E-A183-580A5CD17A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" name="Line 19">
            <a:extLst>
              <a:ext uri="{FF2B5EF4-FFF2-40B4-BE49-F238E27FC236}">
                <a16:creationId xmlns:a16="http://schemas.microsoft.com/office/drawing/2014/main" id="{50E203E6-7BBD-2549-8C57-0D38B4A49657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4343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" name="Line 20">
            <a:extLst>
              <a:ext uri="{FF2B5EF4-FFF2-40B4-BE49-F238E27FC236}">
                <a16:creationId xmlns:a16="http://schemas.microsoft.com/office/drawing/2014/main" id="{003E33E9-5711-0D48-A480-25136C73940E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" name="Text Box 21">
            <a:extLst>
              <a:ext uri="{FF2B5EF4-FFF2-40B4-BE49-F238E27FC236}">
                <a16:creationId xmlns:a16="http://schemas.microsoft.com/office/drawing/2014/main" id="{834DA01B-3C1A-C347-8EE6-77F0D938E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029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23" name="Text Box 22">
            <a:extLst>
              <a:ext uri="{FF2B5EF4-FFF2-40B4-BE49-F238E27FC236}">
                <a16:creationId xmlns:a16="http://schemas.microsoft.com/office/drawing/2014/main" id="{CE554A98-393F-8140-9223-E6F5B7296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962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24" name="Text Box 23">
            <a:extLst>
              <a:ext uri="{FF2B5EF4-FFF2-40B4-BE49-F238E27FC236}">
                <a16:creationId xmlns:a16="http://schemas.microsoft.com/office/drawing/2014/main" id="{1D23742B-2DDB-CD45-8F22-9386CC993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25" name="Text Box 24">
            <a:extLst>
              <a:ext uri="{FF2B5EF4-FFF2-40B4-BE49-F238E27FC236}">
                <a16:creationId xmlns:a16="http://schemas.microsoft.com/office/drawing/2014/main" id="{0E9F5EF8-592A-BF4C-89C9-156B96ADEF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8006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26" name="Text Box 25">
            <a:extLst>
              <a:ext uri="{FF2B5EF4-FFF2-40B4-BE49-F238E27FC236}">
                <a16:creationId xmlns:a16="http://schemas.microsoft.com/office/drawing/2014/main" id="{0D5D80A9-D27A-5543-9744-9269E184F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6110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99346" name="Group 26">
            <a:extLst>
              <a:ext uri="{FF2B5EF4-FFF2-40B4-BE49-F238E27FC236}">
                <a16:creationId xmlns:a16="http://schemas.microsoft.com/office/drawing/2014/main" id="{6ED71092-AE56-EA41-A697-F52B85A0F62C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5791200"/>
            <a:ext cx="533400" cy="533400"/>
            <a:chOff x="1824" y="2736"/>
            <a:chExt cx="336" cy="336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DCBC17E2-8B0A-ED43-87D2-B4E96D61BC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9" name="Text Box 28">
              <a:extLst>
                <a:ext uri="{FF2B5EF4-FFF2-40B4-BE49-F238E27FC236}">
                  <a16:creationId xmlns:a16="http://schemas.microsoft.com/office/drawing/2014/main" id="{CFE7EC72-D673-3F47-BC90-D8305C6626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99347" name="Group 29">
            <a:extLst>
              <a:ext uri="{FF2B5EF4-FFF2-40B4-BE49-F238E27FC236}">
                <a16:creationId xmlns:a16="http://schemas.microsoft.com/office/drawing/2014/main" id="{1FC5B12B-81F7-344D-A258-15C31238BA22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4114800"/>
            <a:ext cx="533400" cy="533400"/>
            <a:chOff x="1824" y="2736"/>
            <a:chExt cx="336" cy="336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0241E821-27D3-3440-A1F9-6A546396B7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2" name="Text Box 31">
              <a:extLst>
                <a:ext uri="{FF2B5EF4-FFF2-40B4-BE49-F238E27FC236}">
                  <a16:creationId xmlns:a16="http://schemas.microsoft.com/office/drawing/2014/main" id="{99ACF843-499E-D24A-9A6C-7DD71CEA40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33" name="Line 32">
            <a:extLst>
              <a:ext uri="{FF2B5EF4-FFF2-40B4-BE49-F238E27FC236}">
                <a16:creationId xmlns:a16="http://schemas.microsoft.com/office/drawing/2014/main" id="{22A53EB2-7F9E-C848-BB2B-41CE0CE8F82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6096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" name="Line 33">
            <a:extLst>
              <a:ext uri="{FF2B5EF4-FFF2-40B4-BE49-F238E27FC236}">
                <a16:creationId xmlns:a16="http://schemas.microsoft.com/office/drawing/2014/main" id="{5956FF20-BB3A-6E47-9BB3-184BEECD61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150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" name="Line 34">
            <a:extLst>
              <a:ext uri="{FF2B5EF4-FFF2-40B4-BE49-F238E27FC236}">
                <a16:creationId xmlns:a16="http://schemas.microsoft.com/office/drawing/2014/main" id="{D6BE8FB6-6C46-1845-8E9E-F0ACDA5AAD7D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45720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" name="Text Box 35">
            <a:extLst>
              <a:ext uri="{FF2B5EF4-FFF2-40B4-BE49-F238E27FC236}">
                <a16:creationId xmlns:a16="http://schemas.microsoft.com/office/drawing/2014/main" id="{8C310CA5-18C5-3049-8443-5BB33AB17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37" name="Text Box 36">
            <a:extLst>
              <a:ext uri="{FF2B5EF4-FFF2-40B4-BE49-F238E27FC236}">
                <a16:creationId xmlns:a16="http://schemas.microsoft.com/office/drawing/2014/main" id="{62152865-8676-0141-A8E3-66A905CBDD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814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38" name="Text Box 37">
            <a:extLst>
              <a:ext uri="{FF2B5EF4-FFF2-40B4-BE49-F238E27FC236}">
                <a16:creationId xmlns:a16="http://schemas.microsoft.com/office/drawing/2014/main" id="{09AB512F-4D99-0548-B0C7-7ED7F6373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6110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6</a:t>
            </a:r>
          </a:p>
        </p:txBody>
      </p:sp>
      <p:sp>
        <p:nvSpPr>
          <p:cNvPr id="39" name="Line 38">
            <a:extLst>
              <a:ext uri="{FF2B5EF4-FFF2-40B4-BE49-F238E27FC236}">
                <a16:creationId xmlns:a16="http://schemas.microsoft.com/office/drawing/2014/main" id="{E75EDD98-AFBC-0842-A042-9F0AD28839C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4648200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" name="Text Box 39">
            <a:extLst>
              <a:ext uri="{FF2B5EF4-FFF2-40B4-BE49-F238E27FC236}">
                <a16:creationId xmlns:a16="http://schemas.microsoft.com/office/drawing/2014/main" id="{38BD321D-63F8-304E-A3F8-44B1E07DE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41" name="Line 40">
            <a:extLst>
              <a:ext uri="{FF2B5EF4-FFF2-40B4-BE49-F238E27FC236}">
                <a16:creationId xmlns:a16="http://schemas.microsoft.com/office/drawing/2014/main" id="{37962713-D3B4-C84D-84BD-5E8F17A3EA4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00600" y="3505200"/>
            <a:ext cx="76200" cy="3048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0359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6" name="Oval 4">
            <a:extLst>
              <a:ext uri="{FF2B5EF4-FFF2-40B4-BE49-F238E27FC236}">
                <a16:creationId xmlns:a16="http://schemas.microsoft.com/office/drawing/2014/main" id="{FC0549F8-76A4-9A4A-A7B2-D4D119D1F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276600"/>
            <a:ext cx="152400" cy="152400"/>
          </a:xfrm>
          <a:prstGeom prst="ellipse">
            <a:avLst/>
          </a:prstGeom>
          <a:solidFill>
            <a:srgbClr val="1F02F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1077" name="Oval 5">
            <a:extLst>
              <a:ext uri="{FF2B5EF4-FFF2-40B4-BE49-F238E27FC236}">
                <a16:creationId xmlns:a16="http://schemas.microsoft.com/office/drawing/2014/main" id="{1F874D92-FBB3-5D49-BD27-612B8DD744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810000"/>
            <a:ext cx="152400" cy="152400"/>
          </a:xfrm>
          <a:prstGeom prst="ellipse">
            <a:avLst/>
          </a:prstGeom>
          <a:solidFill>
            <a:srgbClr val="1F02F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1078" name="Oval 6">
            <a:extLst>
              <a:ext uri="{FF2B5EF4-FFF2-40B4-BE49-F238E27FC236}">
                <a16:creationId xmlns:a16="http://schemas.microsoft.com/office/drawing/2014/main" id="{BA6FC086-48DE-1348-982A-CE01756C05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3962400"/>
            <a:ext cx="152400" cy="152400"/>
          </a:xfrm>
          <a:prstGeom prst="ellipse">
            <a:avLst/>
          </a:prstGeom>
          <a:solidFill>
            <a:srgbClr val="1F02F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1079" name="Oval 7">
            <a:extLst>
              <a:ext uri="{FF2B5EF4-FFF2-40B4-BE49-F238E27FC236}">
                <a16:creationId xmlns:a16="http://schemas.microsoft.com/office/drawing/2014/main" id="{68D28497-6AEE-014E-B835-00A1834747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4724400"/>
            <a:ext cx="152400" cy="152400"/>
          </a:xfrm>
          <a:prstGeom prst="ellipse">
            <a:avLst/>
          </a:prstGeom>
          <a:solidFill>
            <a:srgbClr val="1F02F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1080" name="Oval 8">
            <a:extLst>
              <a:ext uri="{FF2B5EF4-FFF2-40B4-BE49-F238E27FC236}">
                <a16:creationId xmlns:a16="http://schemas.microsoft.com/office/drawing/2014/main" id="{CACD447D-2298-C045-899A-E764F74447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5181600"/>
            <a:ext cx="152400" cy="152400"/>
          </a:xfrm>
          <a:prstGeom prst="ellipse">
            <a:avLst/>
          </a:prstGeom>
          <a:solidFill>
            <a:srgbClr val="1F02F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1081" name="Oval 9">
            <a:extLst>
              <a:ext uri="{FF2B5EF4-FFF2-40B4-BE49-F238E27FC236}">
                <a16:creationId xmlns:a16="http://schemas.microsoft.com/office/drawing/2014/main" id="{21B6D4A0-28D2-B041-A831-9E526AB47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5257800"/>
            <a:ext cx="152400" cy="152400"/>
          </a:xfrm>
          <a:prstGeom prst="ellipse">
            <a:avLst/>
          </a:prstGeom>
          <a:solidFill>
            <a:srgbClr val="1F02F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1082" name="Line 10">
            <a:extLst>
              <a:ext uri="{FF2B5EF4-FFF2-40B4-BE49-F238E27FC236}">
                <a16:creationId xmlns:a16="http://schemas.microsoft.com/office/drawing/2014/main" id="{572FF2F8-EFE5-B340-AE9F-5028EF57406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48768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1083" name="Line 11">
            <a:extLst>
              <a:ext uri="{FF2B5EF4-FFF2-40B4-BE49-F238E27FC236}">
                <a16:creationId xmlns:a16="http://schemas.microsoft.com/office/drawing/2014/main" id="{9EB7FE64-D853-8D45-8142-20832E89597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438400" y="48768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1084" name="Line 12">
            <a:extLst>
              <a:ext uri="{FF2B5EF4-FFF2-40B4-BE49-F238E27FC236}">
                <a16:creationId xmlns:a16="http://schemas.microsoft.com/office/drawing/2014/main" id="{64B18179-A40A-3648-AB44-065379E540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4114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1085" name="Line 13">
            <a:extLst>
              <a:ext uri="{FF2B5EF4-FFF2-40B4-BE49-F238E27FC236}">
                <a16:creationId xmlns:a16="http://schemas.microsoft.com/office/drawing/2014/main" id="{8B685E17-65F2-5F48-9386-755732A2D6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38400" y="38862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1086" name="Line 14">
            <a:extLst>
              <a:ext uri="{FF2B5EF4-FFF2-40B4-BE49-F238E27FC236}">
                <a16:creationId xmlns:a16="http://schemas.microsoft.com/office/drawing/2014/main" id="{EB5F574C-934F-964E-96CB-67FBF70D5AD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90800" y="3429000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1087" name="Oval 15">
            <a:extLst>
              <a:ext uri="{FF2B5EF4-FFF2-40B4-BE49-F238E27FC236}">
                <a16:creationId xmlns:a16="http://schemas.microsoft.com/office/drawing/2014/main" id="{70D7827D-79B4-AA45-A9A3-A8EEA9B50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276600"/>
            <a:ext cx="152400" cy="152400"/>
          </a:xfrm>
          <a:prstGeom prst="ellipse">
            <a:avLst/>
          </a:prstGeom>
          <a:solidFill>
            <a:srgbClr val="1F02F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1088" name="Oval 16">
            <a:extLst>
              <a:ext uri="{FF2B5EF4-FFF2-40B4-BE49-F238E27FC236}">
                <a16:creationId xmlns:a16="http://schemas.microsoft.com/office/drawing/2014/main" id="{1EBD345F-7AC8-5640-BB78-01192634B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3581400"/>
            <a:ext cx="152400" cy="152400"/>
          </a:xfrm>
          <a:prstGeom prst="ellipse">
            <a:avLst/>
          </a:prstGeom>
          <a:solidFill>
            <a:srgbClr val="1F02F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1089" name="Oval 17">
            <a:extLst>
              <a:ext uri="{FF2B5EF4-FFF2-40B4-BE49-F238E27FC236}">
                <a16:creationId xmlns:a16="http://schemas.microsoft.com/office/drawing/2014/main" id="{6A8D102E-6E10-5749-BEF0-5A32873CA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3962400"/>
            <a:ext cx="152400" cy="152400"/>
          </a:xfrm>
          <a:prstGeom prst="ellipse">
            <a:avLst/>
          </a:prstGeom>
          <a:solidFill>
            <a:srgbClr val="1F02F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1090" name="Oval 18">
            <a:extLst>
              <a:ext uri="{FF2B5EF4-FFF2-40B4-BE49-F238E27FC236}">
                <a16:creationId xmlns:a16="http://schemas.microsoft.com/office/drawing/2014/main" id="{63C283BE-0935-5845-84BA-9C5ABF697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4724400"/>
            <a:ext cx="152400" cy="152400"/>
          </a:xfrm>
          <a:prstGeom prst="ellipse">
            <a:avLst/>
          </a:prstGeom>
          <a:solidFill>
            <a:srgbClr val="1F02F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1091" name="Oval 19">
            <a:extLst>
              <a:ext uri="{FF2B5EF4-FFF2-40B4-BE49-F238E27FC236}">
                <a16:creationId xmlns:a16="http://schemas.microsoft.com/office/drawing/2014/main" id="{87B22D3B-DADE-0B4B-AED1-9CD05D62F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5181600"/>
            <a:ext cx="152400" cy="152400"/>
          </a:xfrm>
          <a:prstGeom prst="ellipse">
            <a:avLst/>
          </a:prstGeom>
          <a:solidFill>
            <a:srgbClr val="1F02F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1092" name="Oval 20">
            <a:extLst>
              <a:ext uri="{FF2B5EF4-FFF2-40B4-BE49-F238E27FC236}">
                <a16:creationId xmlns:a16="http://schemas.microsoft.com/office/drawing/2014/main" id="{A8E39E3F-4926-9044-A377-2B76A35F7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257800"/>
            <a:ext cx="152400" cy="152400"/>
          </a:xfrm>
          <a:prstGeom prst="ellipse">
            <a:avLst/>
          </a:prstGeom>
          <a:solidFill>
            <a:srgbClr val="1F02F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1093" name="Line 21">
            <a:extLst>
              <a:ext uri="{FF2B5EF4-FFF2-40B4-BE49-F238E27FC236}">
                <a16:creationId xmlns:a16="http://schemas.microsoft.com/office/drawing/2014/main" id="{03C6F255-1E76-9C4E-8371-D04EFA8A1B3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48768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1094" name="Line 22">
            <a:extLst>
              <a:ext uri="{FF2B5EF4-FFF2-40B4-BE49-F238E27FC236}">
                <a16:creationId xmlns:a16="http://schemas.microsoft.com/office/drawing/2014/main" id="{7D9C06CE-9E00-7B4C-9A69-0BCCF584659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867400" y="48768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1095" name="Line 23">
            <a:extLst>
              <a:ext uri="{FF2B5EF4-FFF2-40B4-BE49-F238E27FC236}">
                <a16:creationId xmlns:a16="http://schemas.microsoft.com/office/drawing/2014/main" id="{A7E19C43-F852-2347-97CF-35F058EE2F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91200" y="4114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1098" name="Line 26">
            <a:extLst>
              <a:ext uri="{FF2B5EF4-FFF2-40B4-BE49-F238E27FC236}">
                <a16:creationId xmlns:a16="http://schemas.microsoft.com/office/drawing/2014/main" id="{AD4A0089-508A-0543-B2C2-24AE74F6F5E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67400" y="34290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1099" name="Line 27">
            <a:extLst>
              <a:ext uri="{FF2B5EF4-FFF2-40B4-BE49-F238E27FC236}">
                <a16:creationId xmlns:a16="http://schemas.microsoft.com/office/drawing/2014/main" id="{7A90F71C-957D-1444-8DAD-76A7BFB06C9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34000" y="37338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1100" name="Oval 28">
            <a:extLst>
              <a:ext uri="{FF2B5EF4-FFF2-40B4-BE49-F238E27FC236}">
                <a16:creationId xmlns:a16="http://schemas.microsoft.com/office/drawing/2014/main" id="{D0E94E42-0B98-8F4B-ADE1-67617E4A1E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2971800"/>
            <a:ext cx="2133600" cy="297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1101" name="Oval 29">
            <a:extLst>
              <a:ext uri="{FF2B5EF4-FFF2-40B4-BE49-F238E27FC236}">
                <a16:creationId xmlns:a16="http://schemas.microsoft.com/office/drawing/2014/main" id="{8ACA981A-0FF7-1E41-9F1B-C05CE3B92A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2971800"/>
            <a:ext cx="2133600" cy="297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1102" name="Text Box 30">
            <a:extLst>
              <a:ext uri="{FF2B5EF4-FFF2-40B4-BE49-F238E27FC236}">
                <a16:creationId xmlns:a16="http://schemas.microsoft.com/office/drawing/2014/main" id="{E65827EF-521B-F64F-A495-7BE01E73EF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3622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S</a:t>
            </a:r>
          </a:p>
        </p:txBody>
      </p:sp>
      <p:sp>
        <p:nvSpPr>
          <p:cNvPr id="131103" name="Text Box 31">
            <a:extLst>
              <a:ext uri="{FF2B5EF4-FFF2-40B4-BE49-F238E27FC236}">
                <a16:creationId xmlns:a16="http://schemas.microsoft.com/office/drawing/2014/main" id="{3ADE5F3E-3A0C-F649-8281-011B5C1A3D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23622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V-S</a:t>
            </a:r>
          </a:p>
        </p:txBody>
      </p:sp>
      <p:sp>
        <p:nvSpPr>
          <p:cNvPr id="131104" name="Line 32">
            <a:extLst>
              <a:ext uri="{FF2B5EF4-FFF2-40B4-BE49-F238E27FC236}">
                <a16:creationId xmlns:a16="http://schemas.microsoft.com/office/drawing/2014/main" id="{AF840998-07C5-EB4C-A9C6-692A7CD7D71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5257800"/>
            <a:ext cx="2514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1105" name="Text Box 33">
            <a:extLst>
              <a:ext uri="{FF2B5EF4-FFF2-40B4-BE49-F238E27FC236}">
                <a16:creationId xmlns:a16="http://schemas.microsoft.com/office/drawing/2014/main" id="{45EC8B7D-8636-A440-8DAB-0E1DFA7D12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334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e</a:t>
            </a:r>
            <a:r>
              <a:rPr lang="ja-JP" altLang="en-US" sz="1800"/>
              <a:t>’</a:t>
            </a:r>
            <a:endParaRPr lang="en-US" altLang="en-US" sz="1800"/>
          </a:p>
        </p:txBody>
      </p:sp>
      <p:sp>
        <p:nvSpPr>
          <p:cNvPr id="131106" name="Line 34">
            <a:extLst>
              <a:ext uri="{FF2B5EF4-FFF2-40B4-BE49-F238E27FC236}">
                <a16:creationId xmlns:a16="http://schemas.microsoft.com/office/drawing/2014/main" id="{004E905A-E19D-4449-9582-51CE488FE4A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24200" y="3657600"/>
            <a:ext cx="205740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1107" name="Text Box 35">
            <a:extLst>
              <a:ext uri="{FF2B5EF4-FFF2-40B4-BE49-F238E27FC236}">
                <a16:creationId xmlns:a16="http://schemas.microsoft.com/office/drawing/2014/main" id="{B355CA77-2376-0D41-B4CE-AF5A6DE163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367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e</a:t>
            </a:r>
          </a:p>
        </p:txBody>
      </p:sp>
      <p:sp>
        <p:nvSpPr>
          <p:cNvPr id="131108" name="Text Box 36">
            <a:extLst>
              <a:ext uri="{FF2B5EF4-FFF2-40B4-BE49-F238E27FC236}">
                <a16:creationId xmlns:a16="http://schemas.microsoft.com/office/drawing/2014/main" id="{DDAF7FF4-ECB5-8542-8EC8-0A1261E124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6248400"/>
            <a:ext cx="7010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Consider an MST with edge e</a:t>
            </a:r>
            <a:r>
              <a:rPr lang="ja-JP" altLang="en-US" sz="2000">
                <a:solidFill>
                  <a:srgbClr val="0000FF"/>
                </a:solidFill>
              </a:rPr>
              <a:t>’</a:t>
            </a:r>
            <a:r>
              <a:rPr lang="en-US" altLang="ja-JP" sz="2000" dirty="0">
                <a:solidFill>
                  <a:srgbClr val="0000FF"/>
                </a:solidFill>
              </a:rPr>
              <a:t> that is not the minimum edge</a:t>
            </a:r>
            <a:endParaRPr lang="en-US" altLang="en-US" sz="2000" dirty="0">
              <a:solidFill>
                <a:srgbClr val="0000FF"/>
              </a:solidFill>
            </a:endParaRPr>
          </a:p>
        </p:txBody>
      </p:sp>
      <p:sp>
        <p:nvSpPr>
          <p:cNvPr id="37" name="Rectangle 2">
            <a:extLst>
              <a:ext uri="{FF2B5EF4-FFF2-40B4-BE49-F238E27FC236}">
                <a16:creationId xmlns:a16="http://schemas.microsoft.com/office/drawing/2014/main" id="{5F29A6DB-1DD0-2545-83E7-121B8A001CEA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107950"/>
            <a:ext cx="7543800" cy="715962"/>
          </a:xfrm>
          <a:prstGeom prst="rect">
            <a:avLst/>
          </a:prstGeom>
        </p:spPr>
        <p:txBody>
          <a:bodyPr vert="horz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000">
                <a:ea typeface="ＭＳ Ｐゴシック" panose="020B0600070205080204" pitchFamily="34" charset="-128"/>
              </a:rPr>
              <a:t>Minimum cut property</a:t>
            </a:r>
          </a:p>
        </p:txBody>
      </p:sp>
      <p:sp>
        <p:nvSpPr>
          <p:cNvPr id="38" name="Rectangle 3">
            <a:extLst>
              <a:ext uri="{FF2B5EF4-FFF2-40B4-BE49-F238E27FC236}">
                <a16:creationId xmlns:a16="http://schemas.microsoft.com/office/drawing/2014/main" id="{6811F1D1-8C65-DF48-B15B-6C3F32DE67DD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976312"/>
            <a:ext cx="7467600" cy="132873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Given a partition S, let edge </a:t>
            </a:r>
            <a:r>
              <a:rPr lang="en-US" altLang="en-US" sz="2600" i="1">
                <a:ea typeface="ＭＳ Ｐゴシック" panose="020B0600070205080204" pitchFamily="34" charset="-128"/>
              </a:rPr>
              <a:t>e</a:t>
            </a:r>
            <a:r>
              <a:rPr lang="en-US" altLang="en-US" sz="2600">
                <a:ea typeface="ＭＳ Ｐゴシック" panose="020B0600070205080204" pitchFamily="34" charset="-128"/>
              </a:rPr>
              <a:t> be the minimum cost edge that </a:t>
            </a:r>
            <a:r>
              <a:rPr lang="en-US" altLang="en-US" sz="2600" b="1">
                <a:ea typeface="ＭＳ Ｐゴシック" panose="020B0600070205080204" pitchFamily="34" charset="-128"/>
              </a:rPr>
              <a:t>crosses</a:t>
            </a:r>
            <a:r>
              <a:rPr lang="en-US" altLang="en-US" sz="2600">
                <a:ea typeface="ＭＳ Ｐゴシック" panose="020B0600070205080204" pitchFamily="34" charset="-128"/>
              </a:rPr>
              <a:t> the partition.  </a:t>
            </a:r>
            <a:r>
              <a:rPr lang="en-US" altLang="en-US" sz="2600" i="1">
                <a:ea typeface="ＭＳ Ｐゴシック" panose="020B0600070205080204" pitchFamily="34" charset="-128"/>
              </a:rPr>
              <a:t>Every</a:t>
            </a:r>
            <a:r>
              <a:rPr lang="en-US" altLang="en-US" sz="2600">
                <a:ea typeface="ＭＳ Ｐゴシック" panose="020B0600070205080204" pitchFamily="34" charset="-128"/>
              </a:rPr>
              <a:t> minimum spanning tree contains edge </a:t>
            </a:r>
            <a:r>
              <a:rPr lang="en-US" altLang="en-US" sz="2600" i="1">
                <a:ea typeface="ＭＳ Ｐゴシック" panose="020B0600070205080204" pitchFamily="34" charset="-128"/>
              </a:rPr>
              <a:t>e</a:t>
            </a:r>
            <a:r>
              <a:rPr lang="en-US" altLang="en-US" sz="2600">
                <a:ea typeface="ＭＳ Ｐゴシック" panose="020B0600070205080204" pitchFamily="34" charset="-128"/>
              </a:rPr>
              <a:t>.</a:t>
            </a:r>
            <a:endParaRPr lang="en-US" altLang="en-US" sz="2600" i="1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3731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6" name="Oval 4">
            <a:extLst>
              <a:ext uri="{FF2B5EF4-FFF2-40B4-BE49-F238E27FC236}">
                <a16:creationId xmlns:a16="http://schemas.microsoft.com/office/drawing/2014/main" id="{B10991FB-4944-9E4F-B8ED-815A4726FA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276600"/>
            <a:ext cx="152400" cy="152400"/>
          </a:xfrm>
          <a:prstGeom prst="ellipse">
            <a:avLst/>
          </a:prstGeom>
          <a:solidFill>
            <a:srgbClr val="1F02F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6197" name="Oval 5">
            <a:extLst>
              <a:ext uri="{FF2B5EF4-FFF2-40B4-BE49-F238E27FC236}">
                <a16:creationId xmlns:a16="http://schemas.microsoft.com/office/drawing/2014/main" id="{983C38F3-30A8-DE4D-9344-8B01527E08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810000"/>
            <a:ext cx="152400" cy="152400"/>
          </a:xfrm>
          <a:prstGeom prst="ellipse">
            <a:avLst/>
          </a:prstGeom>
          <a:solidFill>
            <a:srgbClr val="1F02F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6198" name="Oval 6">
            <a:extLst>
              <a:ext uri="{FF2B5EF4-FFF2-40B4-BE49-F238E27FC236}">
                <a16:creationId xmlns:a16="http://schemas.microsoft.com/office/drawing/2014/main" id="{C641B55A-9B73-274E-B43E-AE7DAB16B9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3962400"/>
            <a:ext cx="152400" cy="152400"/>
          </a:xfrm>
          <a:prstGeom prst="ellipse">
            <a:avLst/>
          </a:prstGeom>
          <a:solidFill>
            <a:srgbClr val="1F02F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6199" name="Oval 7">
            <a:extLst>
              <a:ext uri="{FF2B5EF4-FFF2-40B4-BE49-F238E27FC236}">
                <a16:creationId xmlns:a16="http://schemas.microsoft.com/office/drawing/2014/main" id="{FFA24343-54C9-2B41-AA1E-85F0EEC45D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4724400"/>
            <a:ext cx="152400" cy="152400"/>
          </a:xfrm>
          <a:prstGeom prst="ellipse">
            <a:avLst/>
          </a:prstGeom>
          <a:solidFill>
            <a:srgbClr val="1F02F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6200" name="Oval 8">
            <a:extLst>
              <a:ext uri="{FF2B5EF4-FFF2-40B4-BE49-F238E27FC236}">
                <a16:creationId xmlns:a16="http://schemas.microsoft.com/office/drawing/2014/main" id="{721F7043-D6B6-CA40-A2F7-823064408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5181600"/>
            <a:ext cx="152400" cy="152400"/>
          </a:xfrm>
          <a:prstGeom prst="ellipse">
            <a:avLst/>
          </a:prstGeom>
          <a:solidFill>
            <a:srgbClr val="1F02F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6201" name="Oval 9">
            <a:extLst>
              <a:ext uri="{FF2B5EF4-FFF2-40B4-BE49-F238E27FC236}">
                <a16:creationId xmlns:a16="http://schemas.microsoft.com/office/drawing/2014/main" id="{4458A3B4-DE48-B841-A53A-FF2DE8D50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5257800"/>
            <a:ext cx="152400" cy="152400"/>
          </a:xfrm>
          <a:prstGeom prst="ellipse">
            <a:avLst/>
          </a:prstGeom>
          <a:solidFill>
            <a:srgbClr val="1F02F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6202" name="Line 10">
            <a:extLst>
              <a:ext uri="{FF2B5EF4-FFF2-40B4-BE49-F238E27FC236}">
                <a16:creationId xmlns:a16="http://schemas.microsoft.com/office/drawing/2014/main" id="{4B3B14AC-4C8F-3E4C-8E02-75A2AECCE9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48768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6203" name="Line 11">
            <a:extLst>
              <a:ext uri="{FF2B5EF4-FFF2-40B4-BE49-F238E27FC236}">
                <a16:creationId xmlns:a16="http://schemas.microsoft.com/office/drawing/2014/main" id="{20A904CB-F3E5-0A4A-AEB9-8BDEDF7545F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438400" y="48768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6204" name="Line 12">
            <a:extLst>
              <a:ext uri="{FF2B5EF4-FFF2-40B4-BE49-F238E27FC236}">
                <a16:creationId xmlns:a16="http://schemas.microsoft.com/office/drawing/2014/main" id="{0CA2436F-DD81-B849-BB26-969160F9DB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4114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6205" name="Line 13">
            <a:extLst>
              <a:ext uri="{FF2B5EF4-FFF2-40B4-BE49-F238E27FC236}">
                <a16:creationId xmlns:a16="http://schemas.microsoft.com/office/drawing/2014/main" id="{DF2F6974-9700-E344-ABAE-5F4768CBA5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38400" y="38862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6206" name="Line 14">
            <a:extLst>
              <a:ext uri="{FF2B5EF4-FFF2-40B4-BE49-F238E27FC236}">
                <a16:creationId xmlns:a16="http://schemas.microsoft.com/office/drawing/2014/main" id="{F0D03FC5-DFD4-8246-A441-C0207387F1D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90800" y="3429000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6207" name="Oval 15">
            <a:extLst>
              <a:ext uri="{FF2B5EF4-FFF2-40B4-BE49-F238E27FC236}">
                <a16:creationId xmlns:a16="http://schemas.microsoft.com/office/drawing/2014/main" id="{4811B4F4-A3C7-3B44-84C7-A1232D259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276600"/>
            <a:ext cx="152400" cy="152400"/>
          </a:xfrm>
          <a:prstGeom prst="ellipse">
            <a:avLst/>
          </a:prstGeom>
          <a:solidFill>
            <a:srgbClr val="1F02F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6208" name="Oval 16">
            <a:extLst>
              <a:ext uri="{FF2B5EF4-FFF2-40B4-BE49-F238E27FC236}">
                <a16:creationId xmlns:a16="http://schemas.microsoft.com/office/drawing/2014/main" id="{30BB5C1A-74F3-E04D-B504-85448D3E29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3581400"/>
            <a:ext cx="152400" cy="152400"/>
          </a:xfrm>
          <a:prstGeom prst="ellipse">
            <a:avLst/>
          </a:prstGeom>
          <a:solidFill>
            <a:srgbClr val="1F02F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6209" name="Oval 17">
            <a:extLst>
              <a:ext uri="{FF2B5EF4-FFF2-40B4-BE49-F238E27FC236}">
                <a16:creationId xmlns:a16="http://schemas.microsoft.com/office/drawing/2014/main" id="{201EFA04-176C-304D-84C1-6E6CA9E32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3962400"/>
            <a:ext cx="152400" cy="152400"/>
          </a:xfrm>
          <a:prstGeom prst="ellipse">
            <a:avLst/>
          </a:prstGeom>
          <a:solidFill>
            <a:srgbClr val="1F02F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6210" name="Oval 18">
            <a:extLst>
              <a:ext uri="{FF2B5EF4-FFF2-40B4-BE49-F238E27FC236}">
                <a16:creationId xmlns:a16="http://schemas.microsoft.com/office/drawing/2014/main" id="{0D52C567-9ACA-CF4F-B5FF-AE4D21401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4724400"/>
            <a:ext cx="152400" cy="152400"/>
          </a:xfrm>
          <a:prstGeom prst="ellipse">
            <a:avLst/>
          </a:prstGeom>
          <a:solidFill>
            <a:srgbClr val="1F02F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6211" name="Oval 19">
            <a:extLst>
              <a:ext uri="{FF2B5EF4-FFF2-40B4-BE49-F238E27FC236}">
                <a16:creationId xmlns:a16="http://schemas.microsoft.com/office/drawing/2014/main" id="{9268D962-F079-844B-8907-CB5D89851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5181600"/>
            <a:ext cx="152400" cy="152400"/>
          </a:xfrm>
          <a:prstGeom prst="ellipse">
            <a:avLst/>
          </a:prstGeom>
          <a:solidFill>
            <a:srgbClr val="1F02F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6212" name="Oval 20">
            <a:extLst>
              <a:ext uri="{FF2B5EF4-FFF2-40B4-BE49-F238E27FC236}">
                <a16:creationId xmlns:a16="http://schemas.microsoft.com/office/drawing/2014/main" id="{8A2CB674-02EC-DF45-8F87-7EF878FB5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257800"/>
            <a:ext cx="152400" cy="152400"/>
          </a:xfrm>
          <a:prstGeom prst="ellipse">
            <a:avLst/>
          </a:prstGeom>
          <a:solidFill>
            <a:srgbClr val="1F02F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6213" name="Line 21">
            <a:extLst>
              <a:ext uri="{FF2B5EF4-FFF2-40B4-BE49-F238E27FC236}">
                <a16:creationId xmlns:a16="http://schemas.microsoft.com/office/drawing/2014/main" id="{06522431-73C3-6646-BD2B-983115E25C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48768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6214" name="Line 22">
            <a:extLst>
              <a:ext uri="{FF2B5EF4-FFF2-40B4-BE49-F238E27FC236}">
                <a16:creationId xmlns:a16="http://schemas.microsoft.com/office/drawing/2014/main" id="{07383C7B-19DD-B64B-8F0B-E0751F902DA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867400" y="48768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6215" name="Line 23">
            <a:extLst>
              <a:ext uri="{FF2B5EF4-FFF2-40B4-BE49-F238E27FC236}">
                <a16:creationId xmlns:a16="http://schemas.microsoft.com/office/drawing/2014/main" id="{2068CF8B-BED9-E246-A0DD-8EE933265DC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91200" y="4114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6216" name="Line 24">
            <a:extLst>
              <a:ext uri="{FF2B5EF4-FFF2-40B4-BE49-F238E27FC236}">
                <a16:creationId xmlns:a16="http://schemas.microsoft.com/office/drawing/2014/main" id="{D12937BC-9B80-E645-9F9E-A48DFE0E39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67400" y="34290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6217" name="Line 25">
            <a:extLst>
              <a:ext uri="{FF2B5EF4-FFF2-40B4-BE49-F238E27FC236}">
                <a16:creationId xmlns:a16="http://schemas.microsoft.com/office/drawing/2014/main" id="{457A0211-F546-DA4C-AA50-0755ED37329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34000" y="37338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6218" name="Oval 26">
            <a:extLst>
              <a:ext uri="{FF2B5EF4-FFF2-40B4-BE49-F238E27FC236}">
                <a16:creationId xmlns:a16="http://schemas.microsoft.com/office/drawing/2014/main" id="{D9DE5B82-6BF3-2D40-9657-4E495F137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2971800"/>
            <a:ext cx="2133600" cy="297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6219" name="Oval 27">
            <a:extLst>
              <a:ext uri="{FF2B5EF4-FFF2-40B4-BE49-F238E27FC236}">
                <a16:creationId xmlns:a16="http://schemas.microsoft.com/office/drawing/2014/main" id="{C1500E9C-C04F-104A-9001-B3084B747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2971800"/>
            <a:ext cx="2133600" cy="297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6220" name="Text Box 28">
            <a:extLst>
              <a:ext uri="{FF2B5EF4-FFF2-40B4-BE49-F238E27FC236}">
                <a16:creationId xmlns:a16="http://schemas.microsoft.com/office/drawing/2014/main" id="{7A1A61B1-5276-CA48-91CC-29D293A51B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3622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S</a:t>
            </a:r>
          </a:p>
        </p:txBody>
      </p:sp>
      <p:sp>
        <p:nvSpPr>
          <p:cNvPr id="136221" name="Text Box 29">
            <a:extLst>
              <a:ext uri="{FF2B5EF4-FFF2-40B4-BE49-F238E27FC236}">
                <a16:creationId xmlns:a16="http://schemas.microsoft.com/office/drawing/2014/main" id="{CCFEA0FD-C255-2C4D-8D7D-A40D567CA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23622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V-S</a:t>
            </a:r>
          </a:p>
        </p:txBody>
      </p:sp>
      <p:sp>
        <p:nvSpPr>
          <p:cNvPr id="136222" name="Line 30">
            <a:extLst>
              <a:ext uri="{FF2B5EF4-FFF2-40B4-BE49-F238E27FC236}">
                <a16:creationId xmlns:a16="http://schemas.microsoft.com/office/drawing/2014/main" id="{204CE832-BB5A-314E-92E0-53ABDC09FFF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5257800"/>
            <a:ext cx="2514600" cy="76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6223" name="Text Box 31">
            <a:extLst>
              <a:ext uri="{FF2B5EF4-FFF2-40B4-BE49-F238E27FC236}">
                <a16:creationId xmlns:a16="http://schemas.microsoft.com/office/drawing/2014/main" id="{BF62D4C0-31CF-1640-8D58-C598C03B93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334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e</a:t>
            </a:r>
            <a:r>
              <a:rPr lang="ja-JP" altLang="en-US" sz="1800"/>
              <a:t>’</a:t>
            </a:r>
            <a:endParaRPr lang="en-US" altLang="en-US" sz="1800"/>
          </a:p>
        </p:txBody>
      </p:sp>
      <p:sp>
        <p:nvSpPr>
          <p:cNvPr id="136224" name="Line 32">
            <a:extLst>
              <a:ext uri="{FF2B5EF4-FFF2-40B4-BE49-F238E27FC236}">
                <a16:creationId xmlns:a16="http://schemas.microsoft.com/office/drawing/2014/main" id="{8F415A28-B3FD-F74F-A11A-B24617ED75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24200" y="3657600"/>
            <a:ext cx="2057400" cy="228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6225" name="Text Box 33">
            <a:extLst>
              <a:ext uri="{FF2B5EF4-FFF2-40B4-BE49-F238E27FC236}">
                <a16:creationId xmlns:a16="http://schemas.microsoft.com/office/drawing/2014/main" id="{69F7780F-A70D-DF40-BFDB-4739D2459D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367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e</a:t>
            </a:r>
          </a:p>
        </p:txBody>
      </p:sp>
      <p:sp>
        <p:nvSpPr>
          <p:cNvPr id="136226" name="Text Box 34">
            <a:extLst>
              <a:ext uri="{FF2B5EF4-FFF2-40B4-BE49-F238E27FC236}">
                <a16:creationId xmlns:a16="http://schemas.microsoft.com/office/drawing/2014/main" id="{0B480939-A451-8748-BE83-136F67441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003925"/>
            <a:ext cx="5562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Using e instead of e’</a:t>
            </a:r>
            <a:r>
              <a:rPr lang="en-US" altLang="ja-JP" sz="2000" dirty="0">
                <a:solidFill>
                  <a:srgbClr val="0000FF"/>
                </a:solidFill>
              </a:rPr>
              <a:t>, still connects the graph, but produces a tree with smaller weights</a:t>
            </a:r>
            <a:endParaRPr lang="en-US" altLang="en-US" sz="2000" dirty="0">
              <a:solidFill>
                <a:srgbClr val="0000FF"/>
              </a:solidFill>
            </a:endParaRPr>
          </a:p>
        </p:txBody>
      </p:sp>
      <p:sp>
        <p:nvSpPr>
          <p:cNvPr id="35" name="Rectangle 2">
            <a:extLst>
              <a:ext uri="{FF2B5EF4-FFF2-40B4-BE49-F238E27FC236}">
                <a16:creationId xmlns:a16="http://schemas.microsoft.com/office/drawing/2014/main" id="{0D8DC36B-0E2D-DE45-8685-30FB8CEA5A57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107950"/>
            <a:ext cx="7543800" cy="715962"/>
          </a:xfrm>
          <a:prstGeom prst="rect">
            <a:avLst/>
          </a:prstGeom>
        </p:spPr>
        <p:txBody>
          <a:bodyPr vert="horz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000">
                <a:ea typeface="ＭＳ Ｐゴシック" panose="020B0600070205080204" pitchFamily="34" charset="-128"/>
              </a:rPr>
              <a:t>Minimum cut property</a:t>
            </a:r>
          </a:p>
        </p:txBody>
      </p:sp>
      <p:sp>
        <p:nvSpPr>
          <p:cNvPr id="36" name="Rectangle 3">
            <a:extLst>
              <a:ext uri="{FF2B5EF4-FFF2-40B4-BE49-F238E27FC236}">
                <a16:creationId xmlns:a16="http://schemas.microsoft.com/office/drawing/2014/main" id="{4D624063-ECAA-4242-B977-5D94889C797A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976312"/>
            <a:ext cx="7467600" cy="132873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Given a partition S, let edge </a:t>
            </a:r>
            <a:r>
              <a:rPr lang="en-US" altLang="en-US" sz="2600" i="1">
                <a:ea typeface="ＭＳ Ｐゴシック" panose="020B0600070205080204" pitchFamily="34" charset="-128"/>
              </a:rPr>
              <a:t>e</a:t>
            </a:r>
            <a:r>
              <a:rPr lang="en-US" altLang="en-US" sz="2600">
                <a:ea typeface="ＭＳ Ｐゴシック" panose="020B0600070205080204" pitchFamily="34" charset="-128"/>
              </a:rPr>
              <a:t> be the minimum cost edge that </a:t>
            </a:r>
            <a:r>
              <a:rPr lang="en-US" altLang="en-US" sz="2600" b="1">
                <a:ea typeface="ＭＳ Ｐゴシック" panose="020B0600070205080204" pitchFamily="34" charset="-128"/>
              </a:rPr>
              <a:t>crosses</a:t>
            </a:r>
            <a:r>
              <a:rPr lang="en-US" altLang="en-US" sz="2600">
                <a:ea typeface="ＭＳ Ｐゴシック" panose="020B0600070205080204" pitchFamily="34" charset="-128"/>
              </a:rPr>
              <a:t> the partition.  </a:t>
            </a:r>
            <a:r>
              <a:rPr lang="en-US" altLang="en-US" sz="2600" i="1">
                <a:ea typeface="ＭＳ Ｐゴシック" panose="020B0600070205080204" pitchFamily="34" charset="-128"/>
              </a:rPr>
              <a:t>Every</a:t>
            </a:r>
            <a:r>
              <a:rPr lang="en-US" altLang="en-US" sz="2600">
                <a:ea typeface="ＭＳ Ｐゴシック" panose="020B0600070205080204" pitchFamily="34" charset="-128"/>
              </a:rPr>
              <a:t> minimum spanning tree contains edge </a:t>
            </a:r>
            <a:r>
              <a:rPr lang="en-US" altLang="en-US" sz="2600" i="1">
                <a:ea typeface="ＭＳ Ｐゴシック" panose="020B0600070205080204" pitchFamily="34" charset="-128"/>
              </a:rPr>
              <a:t>e</a:t>
            </a:r>
            <a:r>
              <a:rPr lang="en-US" altLang="en-US" sz="2600">
                <a:ea typeface="ＭＳ Ｐゴシック" panose="020B0600070205080204" pitchFamily="34" charset="-128"/>
              </a:rPr>
              <a:t>.</a:t>
            </a:r>
            <a:endParaRPr lang="en-US" altLang="en-US" sz="2600" i="1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83722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>
            <a:extLst>
              <a:ext uri="{FF2B5EF4-FFF2-40B4-BE49-F238E27FC236}">
                <a16:creationId xmlns:a16="http://schemas.microsoft.com/office/drawing/2014/main" id="{FDBA609E-2DC8-B54E-942D-BDE048FDA7E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107950"/>
            <a:ext cx="7543800" cy="715962"/>
          </a:xfrm>
        </p:spPr>
        <p:txBody>
          <a:bodyPr>
            <a:noAutofit/>
          </a:bodyPr>
          <a:lstStyle/>
          <a:p>
            <a:r>
              <a:rPr lang="en-US" altLang="en-US" sz="3600" dirty="0">
                <a:ea typeface="ＭＳ Ｐゴシック" panose="020B0600070205080204" pitchFamily="34" charset="-128"/>
              </a:rPr>
              <a:t>Minimum </a:t>
            </a:r>
            <a:r>
              <a:rPr lang="en-US" altLang="en-US" sz="3600">
                <a:ea typeface="ＭＳ Ｐゴシック" panose="020B0600070205080204" pitchFamily="34" charset="-128"/>
              </a:rPr>
              <a:t>cut property</a:t>
            </a:r>
            <a:endParaRPr lang="en-US" altLang="en-US" sz="3600" dirty="0">
              <a:ea typeface="ＭＳ Ｐゴシック" panose="020B0600070205080204" pitchFamily="34" charset="-128"/>
            </a:endParaRPr>
          </a:p>
        </p:txBody>
      </p:sp>
      <p:sp>
        <p:nvSpPr>
          <p:cNvPr id="99330" name="Rectangle 3">
            <a:extLst>
              <a:ext uri="{FF2B5EF4-FFF2-40B4-BE49-F238E27FC236}">
                <a16:creationId xmlns:a16="http://schemas.microsoft.com/office/drawing/2014/main" id="{5740F764-09CC-4848-8F31-EE42FACDF89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976312"/>
            <a:ext cx="7467600" cy="1328738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If the minimum cost edge that </a:t>
            </a:r>
            <a:r>
              <a:rPr lang="en-US" altLang="en-US" sz="2600" b="1" dirty="0">
                <a:ea typeface="ＭＳ Ｐゴシック" panose="020B0600070205080204" pitchFamily="34" charset="-128"/>
              </a:rPr>
              <a:t>crosses</a:t>
            </a:r>
            <a:r>
              <a:rPr lang="en-US" altLang="en-US" sz="2600" dirty="0">
                <a:ea typeface="ＭＳ Ｐゴシック" panose="020B0600070205080204" pitchFamily="34" charset="-128"/>
              </a:rPr>
              <a:t> the partition is not unique, then </a:t>
            </a:r>
            <a:r>
              <a:rPr lang="en-US" altLang="en-US" sz="2600" i="1" dirty="0">
                <a:ea typeface="ＭＳ Ｐゴシック" panose="020B0600070205080204" pitchFamily="34" charset="-128"/>
              </a:rPr>
              <a:t>some</a:t>
            </a:r>
            <a:r>
              <a:rPr lang="en-US" altLang="en-US" sz="2600" dirty="0">
                <a:ea typeface="ＭＳ Ｐゴシック" panose="020B0600070205080204" pitchFamily="34" charset="-128"/>
              </a:rPr>
              <a:t> minimum spanning tree contains edge </a:t>
            </a:r>
            <a:r>
              <a:rPr lang="en-US" altLang="en-US" sz="2600" i="1" dirty="0">
                <a:ea typeface="ＭＳ Ｐゴシック" panose="020B0600070205080204" pitchFamily="34" charset="-128"/>
              </a:rPr>
              <a:t>e</a:t>
            </a:r>
            <a:r>
              <a:rPr lang="en-US" altLang="en-US" sz="2600" dirty="0">
                <a:ea typeface="ＭＳ Ｐゴシック" panose="020B0600070205080204" pitchFamily="34" charset="-128"/>
              </a:rPr>
              <a:t>.</a:t>
            </a:r>
            <a:endParaRPr lang="en-US" altLang="en-US" sz="2600" i="1" dirty="0">
              <a:ea typeface="ＭＳ Ｐゴシック" panose="020B0600070205080204" pitchFamily="34" charset="-128"/>
            </a:endParaRPr>
          </a:p>
        </p:txBody>
      </p:sp>
      <p:grpSp>
        <p:nvGrpSpPr>
          <p:cNvPr id="99332" name="Group 4">
            <a:extLst>
              <a:ext uri="{FF2B5EF4-FFF2-40B4-BE49-F238E27FC236}">
                <a16:creationId xmlns:a16="http://schemas.microsoft.com/office/drawing/2014/main" id="{F4CCB050-BE45-B443-AB75-507E2500ECCE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4114800"/>
            <a:ext cx="533400" cy="533400"/>
            <a:chOff x="1824" y="2736"/>
            <a:chExt cx="336" cy="33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82E2E9AA-A8DE-7841-8A7F-9C3A17721F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7" name="Text Box 6">
              <a:extLst>
                <a:ext uri="{FF2B5EF4-FFF2-40B4-BE49-F238E27FC236}">
                  <a16:creationId xmlns:a16="http://schemas.microsoft.com/office/drawing/2014/main" id="{6E72B23B-F9CD-4B47-A775-1B750E39A5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99333" name="Group 7">
            <a:extLst>
              <a:ext uri="{FF2B5EF4-FFF2-40B4-BE49-F238E27FC236}">
                <a16:creationId xmlns:a16="http://schemas.microsoft.com/office/drawing/2014/main" id="{51564F39-B6C9-7D41-A085-F6EC4A699BDA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5791200"/>
            <a:ext cx="533400" cy="533400"/>
            <a:chOff x="1824" y="2736"/>
            <a:chExt cx="336" cy="336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F568CDBC-F9CA-014C-8916-8AB298994D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" name="Text Box 9">
              <a:extLst>
                <a:ext uri="{FF2B5EF4-FFF2-40B4-BE49-F238E27FC236}">
                  <a16:creationId xmlns:a16="http://schemas.microsoft.com/office/drawing/2014/main" id="{2BC9353A-7DBC-C34E-8956-E34D763092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99334" name="Group 10">
            <a:extLst>
              <a:ext uri="{FF2B5EF4-FFF2-40B4-BE49-F238E27FC236}">
                <a16:creationId xmlns:a16="http://schemas.microsoft.com/office/drawing/2014/main" id="{A47BB724-1851-B348-88D9-D832E94217EF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5791200"/>
            <a:ext cx="533400" cy="533400"/>
            <a:chOff x="1824" y="2736"/>
            <a:chExt cx="336" cy="336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E58D64A-7A1F-CB42-B822-D6995991B1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" name="Text Box 12">
              <a:extLst>
                <a:ext uri="{FF2B5EF4-FFF2-40B4-BE49-F238E27FC236}">
                  <a16:creationId xmlns:a16="http://schemas.microsoft.com/office/drawing/2014/main" id="{31C4D6ED-5138-B949-A148-07C095B1D5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99335" name="Group 13">
            <a:extLst>
              <a:ext uri="{FF2B5EF4-FFF2-40B4-BE49-F238E27FC236}">
                <a16:creationId xmlns:a16="http://schemas.microsoft.com/office/drawing/2014/main" id="{2342932C-2696-5544-A99F-9CA1ADB7EAB0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4114800"/>
            <a:ext cx="533400" cy="533400"/>
            <a:chOff x="1824" y="2736"/>
            <a:chExt cx="336" cy="336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FD5616E9-2B28-3142-8327-14DDD9B0F4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" name="Text Box 15">
              <a:extLst>
                <a:ext uri="{FF2B5EF4-FFF2-40B4-BE49-F238E27FC236}">
                  <a16:creationId xmlns:a16="http://schemas.microsoft.com/office/drawing/2014/main" id="{CFF84078-0EBF-744E-86A6-4C304B82D7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7" name="Line 16">
            <a:extLst>
              <a:ext uri="{FF2B5EF4-FFF2-40B4-BE49-F238E27FC236}">
                <a16:creationId xmlns:a16="http://schemas.microsoft.com/office/drawing/2014/main" id="{36D7E22C-93B6-3647-99AA-BDC01D52CAA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6096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" name="Line 17">
            <a:extLst>
              <a:ext uri="{FF2B5EF4-FFF2-40B4-BE49-F238E27FC236}">
                <a16:creationId xmlns:a16="http://schemas.microsoft.com/office/drawing/2014/main" id="{A91B47DD-EA57-1E4B-8A3E-945D732CB3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910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" name="Line 18">
            <a:extLst>
              <a:ext uri="{FF2B5EF4-FFF2-40B4-BE49-F238E27FC236}">
                <a16:creationId xmlns:a16="http://schemas.microsoft.com/office/drawing/2014/main" id="{9A621BCD-B8D8-2D4E-A183-580A5CD17A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" name="Line 19">
            <a:extLst>
              <a:ext uri="{FF2B5EF4-FFF2-40B4-BE49-F238E27FC236}">
                <a16:creationId xmlns:a16="http://schemas.microsoft.com/office/drawing/2014/main" id="{50E203E6-7BBD-2549-8C57-0D38B4A49657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4343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" name="Line 20">
            <a:extLst>
              <a:ext uri="{FF2B5EF4-FFF2-40B4-BE49-F238E27FC236}">
                <a16:creationId xmlns:a16="http://schemas.microsoft.com/office/drawing/2014/main" id="{003E33E9-5711-0D48-A480-25136C73940E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" name="Text Box 21">
            <a:extLst>
              <a:ext uri="{FF2B5EF4-FFF2-40B4-BE49-F238E27FC236}">
                <a16:creationId xmlns:a16="http://schemas.microsoft.com/office/drawing/2014/main" id="{834DA01B-3C1A-C347-8EE6-77F0D938E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029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23" name="Text Box 22">
            <a:extLst>
              <a:ext uri="{FF2B5EF4-FFF2-40B4-BE49-F238E27FC236}">
                <a16:creationId xmlns:a16="http://schemas.microsoft.com/office/drawing/2014/main" id="{CE554A98-393F-8140-9223-E6F5B7296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962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24" name="Text Box 23">
            <a:extLst>
              <a:ext uri="{FF2B5EF4-FFF2-40B4-BE49-F238E27FC236}">
                <a16:creationId xmlns:a16="http://schemas.microsoft.com/office/drawing/2014/main" id="{1D23742B-2DDB-CD45-8F22-9386CC993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25" name="Text Box 24">
            <a:extLst>
              <a:ext uri="{FF2B5EF4-FFF2-40B4-BE49-F238E27FC236}">
                <a16:creationId xmlns:a16="http://schemas.microsoft.com/office/drawing/2014/main" id="{0E9F5EF8-592A-BF4C-89C9-156B96ADEF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8006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26" name="Text Box 25">
            <a:extLst>
              <a:ext uri="{FF2B5EF4-FFF2-40B4-BE49-F238E27FC236}">
                <a16:creationId xmlns:a16="http://schemas.microsoft.com/office/drawing/2014/main" id="{0D5D80A9-D27A-5543-9744-9269E184F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6110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99346" name="Group 26">
            <a:extLst>
              <a:ext uri="{FF2B5EF4-FFF2-40B4-BE49-F238E27FC236}">
                <a16:creationId xmlns:a16="http://schemas.microsoft.com/office/drawing/2014/main" id="{6ED71092-AE56-EA41-A697-F52B85A0F62C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5791200"/>
            <a:ext cx="533400" cy="533400"/>
            <a:chOff x="1824" y="2736"/>
            <a:chExt cx="336" cy="336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DCBC17E2-8B0A-ED43-87D2-B4E96D61BC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9" name="Text Box 28">
              <a:extLst>
                <a:ext uri="{FF2B5EF4-FFF2-40B4-BE49-F238E27FC236}">
                  <a16:creationId xmlns:a16="http://schemas.microsoft.com/office/drawing/2014/main" id="{CFE7EC72-D673-3F47-BC90-D8305C6626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99347" name="Group 29">
            <a:extLst>
              <a:ext uri="{FF2B5EF4-FFF2-40B4-BE49-F238E27FC236}">
                <a16:creationId xmlns:a16="http://schemas.microsoft.com/office/drawing/2014/main" id="{1FC5B12B-81F7-344D-A258-15C31238BA22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4114800"/>
            <a:ext cx="533400" cy="533400"/>
            <a:chOff x="1824" y="2736"/>
            <a:chExt cx="336" cy="336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0241E821-27D3-3440-A1F9-6A546396B7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2" name="Text Box 31">
              <a:extLst>
                <a:ext uri="{FF2B5EF4-FFF2-40B4-BE49-F238E27FC236}">
                  <a16:creationId xmlns:a16="http://schemas.microsoft.com/office/drawing/2014/main" id="{99ACF843-499E-D24A-9A6C-7DD71CEA40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33" name="Line 32">
            <a:extLst>
              <a:ext uri="{FF2B5EF4-FFF2-40B4-BE49-F238E27FC236}">
                <a16:creationId xmlns:a16="http://schemas.microsoft.com/office/drawing/2014/main" id="{22A53EB2-7F9E-C848-BB2B-41CE0CE8F82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6096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" name="Line 33">
            <a:extLst>
              <a:ext uri="{FF2B5EF4-FFF2-40B4-BE49-F238E27FC236}">
                <a16:creationId xmlns:a16="http://schemas.microsoft.com/office/drawing/2014/main" id="{5956FF20-BB3A-6E47-9BB3-184BEECD61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150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" name="Line 34">
            <a:extLst>
              <a:ext uri="{FF2B5EF4-FFF2-40B4-BE49-F238E27FC236}">
                <a16:creationId xmlns:a16="http://schemas.microsoft.com/office/drawing/2014/main" id="{D6BE8FB6-6C46-1845-8E9E-F0ACDA5AAD7D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45720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" name="Text Box 35">
            <a:extLst>
              <a:ext uri="{FF2B5EF4-FFF2-40B4-BE49-F238E27FC236}">
                <a16:creationId xmlns:a16="http://schemas.microsoft.com/office/drawing/2014/main" id="{8C310CA5-18C5-3049-8443-5BB33AB17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37" name="Text Box 36">
            <a:extLst>
              <a:ext uri="{FF2B5EF4-FFF2-40B4-BE49-F238E27FC236}">
                <a16:creationId xmlns:a16="http://schemas.microsoft.com/office/drawing/2014/main" id="{62152865-8676-0141-A8E3-66A905CBDD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814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38" name="Text Box 37">
            <a:extLst>
              <a:ext uri="{FF2B5EF4-FFF2-40B4-BE49-F238E27FC236}">
                <a16:creationId xmlns:a16="http://schemas.microsoft.com/office/drawing/2014/main" id="{09AB512F-4D99-0548-B0C7-7ED7F6373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6110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6</a:t>
            </a:r>
          </a:p>
        </p:txBody>
      </p:sp>
      <p:sp>
        <p:nvSpPr>
          <p:cNvPr id="39" name="Line 38">
            <a:extLst>
              <a:ext uri="{FF2B5EF4-FFF2-40B4-BE49-F238E27FC236}">
                <a16:creationId xmlns:a16="http://schemas.microsoft.com/office/drawing/2014/main" id="{E75EDD98-AFBC-0842-A042-9F0AD28839C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4648200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" name="Text Box 39">
            <a:extLst>
              <a:ext uri="{FF2B5EF4-FFF2-40B4-BE49-F238E27FC236}">
                <a16:creationId xmlns:a16="http://schemas.microsoft.com/office/drawing/2014/main" id="{38BD321D-63F8-304E-A3F8-44B1E07DE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41" name="Line 40">
            <a:extLst>
              <a:ext uri="{FF2B5EF4-FFF2-40B4-BE49-F238E27FC236}">
                <a16:creationId xmlns:a16="http://schemas.microsoft.com/office/drawing/2014/main" id="{37962713-D3B4-C84D-84BD-5E8F17A3EA4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00600" y="3505200"/>
            <a:ext cx="76200" cy="3048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7283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>
            <a:extLst>
              <a:ext uri="{FF2B5EF4-FFF2-40B4-BE49-F238E27FC236}">
                <a16:creationId xmlns:a16="http://schemas.microsoft.com/office/drawing/2014/main" id="{F5C74E1E-567F-9144-B945-66C8DC1C7B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Kruskal’s algorithm</a:t>
            </a:r>
          </a:p>
        </p:txBody>
      </p:sp>
      <p:sp>
        <p:nvSpPr>
          <p:cNvPr id="102402" name="Rectangle 3">
            <a:extLst>
              <a:ext uri="{FF2B5EF4-FFF2-40B4-BE49-F238E27FC236}">
                <a16:creationId xmlns:a16="http://schemas.microsoft.com/office/drawing/2014/main" id="{D1760306-1A07-2443-A0ED-FFFABBFE42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719263"/>
            <a:ext cx="8229600" cy="13287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Given a partition S, let edge </a:t>
            </a:r>
            <a:r>
              <a:rPr lang="en-US" altLang="en-US" sz="2600" i="1">
                <a:ea typeface="ＭＳ Ｐゴシック" panose="020B0600070205080204" pitchFamily="34" charset="-128"/>
              </a:rPr>
              <a:t>e</a:t>
            </a:r>
            <a:r>
              <a:rPr lang="en-US" altLang="en-US" sz="2600">
                <a:ea typeface="ＭＳ Ｐゴシック" panose="020B0600070205080204" pitchFamily="34" charset="-128"/>
              </a:rPr>
              <a:t> be the minimum cost edge that </a:t>
            </a:r>
            <a:r>
              <a:rPr lang="en-US" altLang="en-US" sz="2600" b="1">
                <a:ea typeface="ＭＳ Ｐゴシック" panose="020B0600070205080204" pitchFamily="34" charset="-128"/>
              </a:rPr>
              <a:t>crosses</a:t>
            </a:r>
            <a:r>
              <a:rPr lang="en-US" altLang="en-US" sz="2600">
                <a:ea typeface="ＭＳ Ｐゴシック" panose="020B0600070205080204" pitchFamily="34" charset="-128"/>
              </a:rPr>
              <a:t> the partition.  </a:t>
            </a:r>
            <a:r>
              <a:rPr lang="en-US" altLang="en-US" sz="2600" i="1">
                <a:ea typeface="ＭＳ Ｐゴシック" panose="020B0600070205080204" pitchFamily="34" charset="-128"/>
              </a:rPr>
              <a:t>Every</a:t>
            </a:r>
            <a:r>
              <a:rPr lang="en-US" altLang="en-US" sz="2600">
                <a:ea typeface="ＭＳ Ｐゴシック" panose="020B0600070205080204" pitchFamily="34" charset="-128"/>
              </a:rPr>
              <a:t> minimum spanning tree contains edge </a:t>
            </a:r>
            <a:r>
              <a:rPr lang="en-US" altLang="en-US" sz="2600" i="1">
                <a:ea typeface="ＭＳ Ｐゴシック" panose="020B0600070205080204" pitchFamily="34" charset="-128"/>
              </a:rPr>
              <a:t>e</a:t>
            </a:r>
            <a:r>
              <a:rPr lang="en-US" altLang="en-US" sz="2600">
                <a:ea typeface="ＭＳ Ｐゴシック" panose="020B0600070205080204" pitchFamily="34" charset="-128"/>
              </a:rPr>
              <a:t>.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137220" name="Picture 4" descr="kruskal">
            <a:extLst>
              <a:ext uri="{FF2B5EF4-FFF2-40B4-BE49-F238E27FC236}">
                <a16:creationId xmlns:a16="http://schemas.microsoft.com/office/drawing/2014/main" id="{E100501C-7EBE-5A44-B102-211A2D0CBD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276600"/>
            <a:ext cx="6248400" cy="289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6816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2">
            <a:extLst>
              <a:ext uri="{FF2B5EF4-FFF2-40B4-BE49-F238E27FC236}">
                <a16:creationId xmlns:a16="http://schemas.microsoft.com/office/drawing/2014/main" id="{95984D6C-222E-DD4A-9D58-3C899ECD9F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563562"/>
          </a:xfrm>
        </p:spPr>
        <p:txBody>
          <a:bodyPr>
            <a:normAutofit fontScale="90000"/>
          </a:bodyPr>
          <a:lstStyle/>
          <a:p>
            <a:r>
              <a:rPr lang="en-US" altLang="en-US" sz="3500">
                <a:ea typeface="ＭＳ Ｐゴシック" panose="020B0600070205080204" pitchFamily="34" charset="-128"/>
              </a:rPr>
              <a:t>Kruskal</a:t>
            </a:r>
            <a:r>
              <a:rPr lang="ja-JP" altLang="en-US" sz="3500">
                <a:ea typeface="ＭＳ Ｐゴシック" panose="020B0600070205080204" pitchFamily="34" charset="-128"/>
              </a:rPr>
              <a:t>’</a:t>
            </a:r>
            <a:r>
              <a:rPr lang="en-US" altLang="ja-JP" sz="3500">
                <a:ea typeface="ＭＳ Ｐゴシック" panose="020B0600070205080204" pitchFamily="34" charset="-128"/>
              </a:rPr>
              <a:t>s algorithm</a:t>
            </a:r>
            <a:endParaRPr lang="en-US" altLang="en-US" sz="3500">
              <a:ea typeface="ＭＳ Ｐゴシック" panose="020B0600070205080204" pitchFamily="34" charset="-128"/>
            </a:endParaRPr>
          </a:p>
        </p:txBody>
      </p:sp>
      <p:grpSp>
        <p:nvGrpSpPr>
          <p:cNvPr id="103426" name="Group 3">
            <a:extLst>
              <a:ext uri="{FF2B5EF4-FFF2-40B4-BE49-F238E27FC236}">
                <a16:creationId xmlns:a16="http://schemas.microsoft.com/office/drawing/2014/main" id="{38834D09-0C46-5E41-B4EA-930C733BB2E2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2041525"/>
            <a:ext cx="533400" cy="533400"/>
            <a:chOff x="1824" y="2736"/>
            <a:chExt cx="336" cy="336"/>
          </a:xfrm>
        </p:grpSpPr>
        <p:sp>
          <p:nvSpPr>
            <p:cNvPr id="143364" name="Oval 4">
              <a:extLst>
                <a:ext uri="{FF2B5EF4-FFF2-40B4-BE49-F238E27FC236}">
                  <a16:creationId xmlns:a16="http://schemas.microsoft.com/office/drawing/2014/main" id="{ED1EF2F7-8349-AD4D-B945-548355905B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3365" name="Text Box 5">
              <a:extLst>
                <a:ext uri="{FF2B5EF4-FFF2-40B4-BE49-F238E27FC236}">
                  <a16:creationId xmlns:a16="http://schemas.microsoft.com/office/drawing/2014/main" id="{A9E1D130-62A2-B14E-8334-18AE030FAF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03427" name="Group 6">
            <a:extLst>
              <a:ext uri="{FF2B5EF4-FFF2-40B4-BE49-F238E27FC236}">
                <a16:creationId xmlns:a16="http://schemas.microsoft.com/office/drawing/2014/main" id="{3C9DD57A-6ABD-644A-A014-7E4A9E481407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717925"/>
            <a:ext cx="533400" cy="533400"/>
            <a:chOff x="1824" y="2736"/>
            <a:chExt cx="336" cy="336"/>
          </a:xfrm>
        </p:grpSpPr>
        <p:sp>
          <p:nvSpPr>
            <p:cNvPr id="143367" name="Oval 7">
              <a:extLst>
                <a:ext uri="{FF2B5EF4-FFF2-40B4-BE49-F238E27FC236}">
                  <a16:creationId xmlns:a16="http://schemas.microsoft.com/office/drawing/2014/main" id="{399CB30B-0B6B-C743-A0D8-F26D66825B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3368" name="Text Box 8">
              <a:extLst>
                <a:ext uri="{FF2B5EF4-FFF2-40B4-BE49-F238E27FC236}">
                  <a16:creationId xmlns:a16="http://schemas.microsoft.com/office/drawing/2014/main" id="{14FDEACF-55FD-F24D-AB8B-E498A18E4F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03428" name="Group 9">
            <a:extLst>
              <a:ext uri="{FF2B5EF4-FFF2-40B4-BE49-F238E27FC236}">
                <a16:creationId xmlns:a16="http://schemas.microsoft.com/office/drawing/2014/main" id="{5FD73563-6BD3-BA42-849D-DF2648965866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3717925"/>
            <a:ext cx="533400" cy="533400"/>
            <a:chOff x="1824" y="2736"/>
            <a:chExt cx="336" cy="336"/>
          </a:xfrm>
        </p:grpSpPr>
        <p:sp>
          <p:nvSpPr>
            <p:cNvPr id="143370" name="Oval 10">
              <a:extLst>
                <a:ext uri="{FF2B5EF4-FFF2-40B4-BE49-F238E27FC236}">
                  <a16:creationId xmlns:a16="http://schemas.microsoft.com/office/drawing/2014/main" id="{6E9A3D83-E2B4-D64B-A05A-01777FA176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3371" name="Text Box 11">
              <a:extLst>
                <a:ext uri="{FF2B5EF4-FFF2-40B4-BE49-F238E27FC236}">
                  <a16:creationId xmlns:a16="http://schemas.microsoft.com/office/drawing/2014/main" id="{78F69138-1ACE-DD40-82C3-7B63772312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03429" name="Group 12">
            <a:extLst>
              <a:ext uri="{FF2B5EF4-FFF2-40B4-BE49-F238E27FC236}">
                <a16:creationId xmlns:a16="http://schemas.microsoft.com/office/drawing/2014/main" id="{BBEBA8F2-EF89-E144-A108-FB33A02B94AE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2041525"/>
            <a:ext cx="533400" cy="533400"/>
            <a:chOff x="1824" y="2736"/>
            <a:chExt cx="336" cy="336"/>
          </a:xfrm>
        </p:grpSpPr>
        <p:sp>
          <p:nvSpPr>
            <p:cNvPr id="143373" name="Oval 13">
              <a:extLst>
                <a:ext uri="{FF2B5EF4-FFF2-40B4-BE49-F238E27FC236}">
                  <a16:creationId xmlns:a16="http://schemas.microsoft.com/office/drawing/2014/main" id="{A14A41C8-4954-F545-A4EF-8D6A0C31D9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3374" name="Text Box 14">
              <a:extLst>
                <a:ext uri="{FF2B5EF4-FFF2-40B4-BE49-F238E27FC236}">
                  <a16:creationId xmlns:a16="http://schemas.microsoft.com/office/drawing/2014/main" id="{578DF1C7-7BEE-A545-A72D-2FDCEC089E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43375" name="Line 15">
            <a:extLst>
              <a:ext uri="{FF2B5EF4-FFF2-40B4-BE49-F238E27FC236}">
                <a16:creationId xmlns:a16="http://schemas.microsoft.com/office/drawing/2014/main" id="{80E29530-D98D-E64A-9CF8-18EC371DF99E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40227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3376" name="Line 16">
            <a:extLst>
              <a:ext uri="{FF2B5EF4-FFF2-40B4-BE49-F238E27FC236}">
                <a16:creationId xmlns:a16="http://schemas.microsoft.com/office/drawing/2014/main" id="{B752C025-1C9D-2341-B014-575FE51DEA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25749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3377" name="Line 17">
            <a:extLst>
              <a:ext uri="{FF2B5EF4-FFF2-40B4-BE49-F238E27FC236}">
                <a16:creationId xmlns:a16="http://schemas.microsoft.com/office/drawing/2014/main" id="{F0CBBC0B-EAAB-6A49-BBD8-17394B488D2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" y="25749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3378" name="Line 18">
            <a:extLst>
              <a:ext uri="{FF2B5EF4-FFF2-40B4-BE49-F238E27FC236}">
                <a16:creationId xmlns:a16="http://schemas.microsoft.com/office/drawing/2014/main" id="{63AF9014-4464-894A-8FE4-28A41814F61F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2270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3379" name="Line 19">
            <a:extLst>
              <a:ext uri="{FF2B5EF4-FFF2-40B4-BE49-F238E27FC236}">
                <a16:creationId xmlns:a16="http://schemas.microsoft.com/office/drawing/2014/main" id="{AED0A982-DA73-494E-9E9E-93345A26B875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24987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3380" name="Text Box 20">
            <a:extLst>
              <a:ext uri="{FF2B5EF4-FFF2-40B4-BE49-F238E27FC236}">
                <a16:creationId xmlns:a16="http://schemas.microsoft.com/office/drawing/2014/main" id="{504E8095-CA6B-B442-AD4A-5006E3490E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9559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43381" name="Text Box 21">
            <a:extLst>
              <a:ext uri="{FF2B5EF4-FFF2-40B4-BE49-F238E27FC236}">
                <a16:creationId xmlns:a16="http://schemas.microsoft.com/office/drawing/2014/main" id="{5AB3B632-E1B4-1F47-A188-68C7D2E4A3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8891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43382" name="Text Box 22">
            <a:extLst>
              <a:ext uri="{FF2B5EF4-FFF2-40B4-BE49-F238E27FC236}">
                <a16:creationId xmlns:a16="http://schemas.microsoft.com/office/drawing/2014/main" id="{0C982E39-8582-4447-868E-6373BC327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43383" name="Text Box 23">
            <a:extLst>
              <a:ext uri="{FF2B5EF4-FFF2-40B4-BE49-F238E27FC236}">
                <a16:creationId xmlns:a16="http://schemas.microsoft.com/office/drawing/2014/main" id="{01F2EBBD-7E3D-8E42-8F76-58EBEDB62C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7273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43384" name="Text Box 24">
            <a:extLst>
              <a:ext uri="{FF2B5EF4-FFF2-40B4-BE49-F238E27FC236}">
                <a16:creationId xmlns:a16="http://schemas.microsoft.com/office/drawing/2014/main" id="{EB3BE6F8-8F19-4146-8CE5-2C1BC873E7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037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103440" name="Group 25">
            <a:extLst>
              <a:ext uri="{FF2B5EF4-FFF2-40B4-BE49-F238E27FC236}">
                <a16:creationId xmlns:a16="http://schemas.microsoft.com/office/drawing/2014/main" id="{1D61EEB4-AC19-F34A-845D-B4C679250879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3717925"/>
            <a:ext cx="533400" cy="533400"/>
            <a:chOff x="1824" y="2736"/>
            <a:chExt cx="336" cy="336"/>
          </a:xfrm>
        </p:grpSpPr>
        <p:sp>
          <p:nvSpPr>
            <p:cNvPr id="143386" name="Oval 26">
              <a:extLst>
                <a:ext uri="{FF2B5EF4-FFF2-40B4-BE49-F238E27FC236}">
                  <a16:creationId xmlns:a16="http://schemas.microsoft.com/office/drawing/2014/main" id="{9ABD389C-BF6C-DF42-96A6-F9A29155E8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3387" name="Text Box 27">
              <a:extLst>
                <a:ext uri="{FF2B5EF4-FFF2-40B4-BE49-F238E27FC236}">
                  <a16:creationId xmlns:a16="http://schemas.microsoft.com/office/drawing/2014/main" id="{3BD0E8FA-E41E-D948-B0C4-46B8C683AE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03441" name="Group 28">
            <a:extLst>
              <a:ext uri="{FF2B5EF4-FFF2-40B4-BE49-F238E27FC236}">
                <a16:creationId xmlns:a16="http://schemas.microsoft.com/office/drawing/2014/main" id="{F20E97BA-43C2-F04D-A4BE-189EDF2435F2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2041525"/>
            <a:ext cx="533400" cy="533400"/>
            <a:chOff x="1824" y="2736"/>
            <a:chExt cx="336" cy="336"/>
          </a:xfrm>
        </p:grpSpPr>
        <p:sp>
          <p:nvSpPr>
            <p:cNvPr id="143389" name="Oval 29">
              <a:extLst>
                <a:ext uri="{FF2B5EF4-FFF2-40B4-BE49-F238E27FC236}">
                  <a16:creationId xmlns:a16="http://schemas.microsoft.com/office/drawing/2014/main" id="{DA089063-5D15-0047-8C37-CC31B9C1BB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3390" name="Text Box 30">
              <a:extLst>
                <a:ext uri="{FF2B5EF4-FFF2-40B4-BE49-F238E27FC236}">
                  <a16:creationId xmlns:a16="http://schemas.microsoft.com/office/drawing/2014/main" id="{72F778FC-DED2-BA46-8DDD-81BBED1787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43391" name="Line 31">
            <a:extLst>
              <a:ext uri="{FF2B5EF4-FFF2-40B4-BE49-F238E27FC236}">
                <a16:creationId xmlns:a16="http://schemas.microsoft.com/office/drawing/2014/main" id="{0CE56773-93C8-C64A-8AF2-B4A5CE9F0775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0227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3392" name="Line 32">
            <a:extLst>
              <a:ext uri="{FF2B5EF4-FFF2-40B4-BE49-F238E27FC236}">
                <a16:creationId xmlns:a16="http://schemas.microsoft.com/office/drawing/2014/main" id="{C9727EBC-FFA6-8C4D-98C8-57D61553AC0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25749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3393" name="Line 33">
            <a:extLst>
              <a:ext uri="{FF2B5EF4-FFF2-40B4-BE49-F238E27FC236}">
                <a16:creationId xmlns:a16="http://schemas.microsoft.com/office/drawing/2014/main" id="{2B9E790A-CA45-4E4E-94CB-89673AE67B4F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24987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3394" name="Text Box 34">
            <a:extLst>
              <a:ext uri="{FF2B5EF4-FFF2-40B4-BE49-F238E27FC236}">
                <a16:creationId xmlns:a16="http://schemas.microsoft.com/office/drawing/2014/main" id="{8169A14C-30ED-9343-8563-9BD0CB17F5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2833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43395" name="Text Box 35">
            <a:extLst>
              <a:ext uri="{FF2B5EF4-FFF2-40B4-BE49-F238E27FC236}">
                <a16:creationId xmlns:a16="http://schemas.microsoft.com/office/drawing/2014/main" id="{26242878-A9B8-F84C-B6EA-753EBA8F1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27416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43396" name="Text Box 36">
            <a:extLst>
              <a:ext uri="{FF2B5EF4-FFF2-40B4-BE49-F238E27FC236}">
                <a16:creationId xmlns:a16="http://schemas.microsoft.com/office/drawing/2014/main" id="{9456BF58-FD22-984C-A703-B3179ABD3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037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6</a:t>
            </a:r>
          </a:p>
        </p:txBody>
      </p:sp>
      <p:sp>
        <p:nvSpPr>
          <p:cNvPr id="143397" name="Line 37">
            <a:extLst>
              <a:ext uri="{FF2B5EF4-FFF2-40B4-BE49-F238E27FC236}">
                <a16:creationId xmlns:a16="http://schemas.microsoft.com/office/drawing/2014/main" id="{FDDD778E-B446-E246-9931-CBB2EC6B52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" y="2574925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3398" name="Text Box 38">
            <a:extLst>
              <a:ext uri="{FF2B5EF4-FFF2-40B4-BE49-F238E27FC236}">
                <a16:creationId xmlns:a16="http://schemas.microsoft.com/office/drawing/2014/main" id="{A736638C-2689-4645-99FD-AA19A4BBCE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43399" name="Text Box 39">
            <a:extLst>
              <a:ext uri="{FF2B5EF4-FFF2-40B4-BE49-F238E27FC236}">
                <a16:creationId xmlns:a16="http://schemas.microsoft.com/office/drawing/2014/main" id="{AF61D7B6-55AE-DB40-9280-D6F16AD783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479925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latin typeface="Arial" charset="0"/>
                <a:ea typeface="ＭＳ Ｐゴシック" charset="0"/>
                <a:cs typeface="ＭＳ Ｐゴシック" charset="0"/>
              </a:rPr>
              <a:t>G</a:t>
            </a:r>
          </a:p>
        </p:txBody>
      </p:sp>
      <p:sp>
        <p:nvSpPr>
          <p:cNvPr id="143400" name="Text Box 40">
            <a:extLst>
              <a:ext uri="{FF2B5EF4-FFF2-40B4-BE49-F238E27FC236}">
                <a16:creationId xmlns:a16="http://schemas.microsoft.com/office/drawing/2014/main" id="{DB3432AA-DE04-964A-B99D-E6D4F6252D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108325"/>
            <a:ext cx="190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latin typeface="Arial" charset="0"/>
                <a:ea typeface="ＭＳ Ｐゴシック" charset="0"/>
                <a:cs typeface="ＭＳ Ｐゴシック" charset="0"/>
              </a:rPr>
              <a:t>MST</a:t>
            </a:r>
          </a:p>
        </p:txBody>
      </p:sp>
      <p:grpSp>
        <p:nvGrpSpPr>
          <p:cNvPr id="143401" name="Group 41">
            <a:extLst>
              <a:ext uri="{FF2B5EF4-FFF2-40B4-BE49-F238E27FC236}">
                <a16:creationId xmlns:a16="http://schemas.microsoft.com/office/drawing/2014/main" id="{C04CD9A4-4D02-324A-8F7E-EB5FEFCA36A6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114800"/>
            <a:ext cx="533400" cy="533400"/>
            <a:chOff x="1824" y="2736"/>
            <a:chExt cx="336" cy="336"/>
          </a:xfrm>
        </p:grpSpPr>
        <p:sp>
          <p:nvSpPr>
            <p:cNvPr id="143402" name="Oval 42">
              <a:extLst>
                <a:ext uri="{FF2B5EF4-FFF2-40B4-BE49-F238E27FC236}">
                  <a16:creationId xmlns:a16="http://schemas.microsoft.com/office/drawing/2014/main" id="{023E77DB-E64A-2E44-889C-32C21D182C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3403" name="Text Box 43">
              <a:extLst>
                <a:ext uri="{FF2B5EF4-FFF2-40B4-BE49-F238E27FC236}">
                  <a16:creationId xmlns:a16="http://schemas.microsoft.com/office/drawing/2014/main" id="{18DEBAEB-8795-5645-9F22-1D6553F1D6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43404" name="Group 44">
            <a:extLst>
              <a:ext uri="{FF2B5EF4-FFF2-40B4-BE49-F238E27FC236}">
                <a16:creationId xmlns:a16="http://schemas.microsoft.com/office/drawing/2014/main" id="{2A8B9B57-D7F3-1142-971A-3A74C812A152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5791200"/>
            <a:ext cx="533400" cy="533400"/>
            <a:chOff x="1824" y="2736"/>
            <a:chExt cx="336" cy="336"/>
          </a:xfrm>
        </p:grpSpPr>
        <p:sp>
          <p:nvSpPr>
            <p:cNvPr id="143405" name="Oval 45">
              <a:extLst>
                <a:ext uri="{FF2B5EF4-FFF2-40B4-BE49-F238E27FC236}">
                  <a16:creationId xmlns:a16="http://schemas.microsoft.com/office/drawing/2014/main" id="{EBB2A563-D000-E946-B821-DCF8CAA2F5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3406" name="Text Box 46">
              <a:extLst>
                <a:ext uri="{FF2B5EF4-FFF2-40B4-BE49-F238E27FC236}">
                  <a16:creationId xmlns:a16="http://schemas.microsoft.com/office/drawing/2014/main" id="{2D335C51-9B0D-3841-B701-F0906DA59C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43407" name="Group 47">
            <a:extLst>
              <a:ext uri="{FF2B5EF4-FFF2-40B4-BE49-F238E27FC236}">
                <a16:creationId xmlns:a16="http://schemas.microsoft.com/office/drawing/2014/main" id="{CDB2E4AA-7470-C840-B1C6-37C9451B6336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5791200"/>
            <a:ext cx="533400" cy="533400"/>
            <a:chOff x="1824" y="2736"/>
            <a:chExt cx="336" cy="336"/>
          </a:xfrm>
        </p:grpSpPr>
        <p:sp>
          <p:nvSpPr>
            <p:cNvPr id="143408" name="Oval 48">
              <a:extLst>
                <a:ext uri="{FF2B5EF4-FFF2-40B4-BE49-F238E27FC236}">
                  <a16:creationId xmlns:a16="http://schemas.microsoft.com/office/drawing/2014/main" id="{84341179-5C5D-7040-955D-C949D024FA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3409" name="Text Box 49">
              <a:extLst>
                <a:ext uri="{FF2B5EF4-FFF2-40B4-BE49-F238E27FC236}">
                  <a16:creationId xmlns:a16="http://schemas.microsoft.com/office/drawing/2014/main" id="{5810BA1A-C92B-F64C-8465-DFC1B55AFE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43410" name="Group 50">
            <a:extLst>
              <a:ext uri="{FF2B5EF4-FFF2-40B4-BE49-F238E27FC236}">
                <a16:creationId xmlns:a16="http://schemas.microsoft.com/office/drawing/2014/main" id="{19579AD7-B300-3D40-A069-BE00BBE47656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4114800"/>
            <a:ext cx="533400" cy="533400"/>
            <a:chOff x="1824" y="2736"/>
            <a:chExt cx="336" cy="336"/>
          </a:xfrm>
        </p:grpSpPr>
        <p:sp>
          <p:nvSpPr>
            <p:cNvPr id="143411" name="Oval 51">
              <a:extLst>
                <a:ext uri="{FF2B5EF4-FFF2-40B4-BE49-F238E27FC236}">
                  <a16:creationId xmlns:a16="http://schemas.microsoft.com/office/drawing/2014/main" id="{5E50F439-02BE-7243-B88C-DC3FFD77DD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3412" name="Text Box 52">
              <a:extLst>
                <a:ext uri="{FF2B5EF4-FFF2-40B4-BE49-F238E27FC236}">
                  <a16:creationId xmlns:a16="http://schemas.microsoft.com/office/drawing/2014/main" id="{2C12FBF6-3A22-D741-9E78-B1F59D7D81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43415" name="Group 55">
            <a:extLst>
              <a:ext uri="{FF2B5EF4-FFF2-40B4-BE49-F238E27FC236}">
                <a16:creationId xmlns:a16="http://schemas.microsoft.com/office/drawing/2014/main" id="{3BE8A17F-C849-AF4B-94B6-D2307A70C5D1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5791200"/>
            <a:ext cx="533400" cy="533400"/>
            <a:chOff x="1824" y="2736"/>
            <a:chExt cx="336" cy="336"/>
          </a:xfrm>
        </p:grpSpPr>
        <p:sp>
          <p:nvSpPr>
            <p:cNvPr id="143416" name="Oval 56">
              <a:extLst>
                <a:ext uri="{FF2B5EF4-FFF2-40B4-BE49-F238E27FC236}">
                  <a16:creationId xmlns:a16="http://schemas.microsoft.com/office/drawing/2014/main" id="{3DFC3CA8-DCD6-2C44-9C36-8B4C175F1D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3417" name="Text Box 57">
              <a:extLst>
                <a:ext uri="{FF2B5EF4-FFF2-40B4-BE49-F238E27FC236}">
                  <a16:creationId xmlns:a16="http://schemas.microsoft.com/office/drawing/2014/main" id="{6E3A35B0-94E4-DA49-8E9D-20DAC56A1C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43418" name="Group 58">
            <a:extLst>
              <a:ext uri="{FF2B5EF4-FFF2-40B4-BE49-F238E27FC236}">
                <a16:creationId xmlns:a16="http://schemas.microsoft.com/office/drawing/2014/main" id="{8C22CB5B-D20B-8248-B480-990CDF689CF3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114800"/>
            <a:ext cx="533400" cy="533400"/>
            <a:chOff x="1824" y="2736"/>
            <a:chExt cx="336" cy="336"/>
          </a:xfrm>
        </p:grpSpPr>
        <p:sp>
          <p:nvSpPr>
            <p:cNvPr id="143419" name="Oval 59">
              <a:extLst>
                <a:ext uri="{FF2B5EF4-FFF2-40B4-BE49-F238E27FC236}">
                  <a16:creationId xmlns:a16="http://schemas.microsoft.com/office/drawing/2014/main" id="{2213BFA7-6595-E74D-A0BD-E1345773DA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3420" name="Text Box 60">
              <a:extLst>
                <a:ext uri="{FF2B5EF4-FFF2-40B4-BE49-F238E27FC236}">
                  <a16:creationId xmlns:a16="http://schemas.microsoft.com/office/drawing/2014/main" id="{CEAEAF43-1BA1-0249-AABD-47BD12D2BF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43421" name="Text Box 61">
            <a:extLst>
              <a:ext uri="{FF2B5EF4-FFF2-40B4-BE49-F238E27FC236}">
                <a16:creationId xmlns:a16="http://schemas.microsoft.com/office/drawing/2014/main" id="{0278FE9D-B2DD-F748-8B85-8FEDB942B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7700" y="144212"/>
            <a:ext cx="464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Add smallest edge that connects two sets not already connected</a:t>
            </a:r>
          </a:p>
        </p:txBody>
      </p:sp>
    </p:spTree>
    <p:extLst>
      <p:ext uri="{BB962C8B-B14F-4D97-AF65-F5344CB8AC3E}">
        <p14:creationId xmlns:p14="http://schemas.microsoft.com/office/powerpoint/2010/main" val="261993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449" name="Group 4">
            <a:extLst>
              <a:ext uri="{FF2B5EF4-FFF2-40B4-BE49-F238E27FC236}">
                <a16:creationId xmlns:a16="http://schemas.microsoft.com/office/drawing/2014/main" id="{E6D3DAAB-4285-8F44-83B9-D8E4987CE231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2041525"/>
            <a:ext cx="533400" cy="533400"/>
            <a:chOff x="1824" y="2736"/>
            <a:chExt cx="336" cy="336"/>
          </a:xfrm>
        </p:grpSpPr>
        <p:sp>
          <p:nvSpPr>
            <p:cNvPr id="138245" name="Oval 5">
              <a:extLst>
                <a:ext uri="{FF2B5EF4-FFF2-40B4-BE49-F238E27FC236}">
                  <a16:creationId xmlns:a16="http://schemas.microsoft.com/office/drawing/2014/main" id="{46A854D7-867F-A345-B62B-CCB28E0D6C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8246" name="Text Box 6">
              <a:extLst>
                <a:ext uri="{FF2B5EF4-FFF2-40B4-BE49-F238E27FC236}">
                  <a16:creationId xmlns:a16="http://schemas.microsoft.com/office/drawing/2014/main" id="{5C3EAC2D-D9A6-9A4B-9918-6C9D49AF81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04450" name="Group 7">
            <a:extLst>
              <a:ext uri="{FF2B5EF4-FFF2-40B4-BE49-F238E27FC236}">
                <a16:creationId xmlns:a16="http://schemas.microsoft.com/office/drawing/2014/main" id="{450FB4A9-C566-3247-85DA-F2F547A2CBCF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717925"/>
            <a:ext cx="533400" cy="533400"/>
            <a:chOff x="1824" y="2736"/>
            <a:chExt cx="336" cy="336"/>
          </a:xfrm>
        </p:grpSpPr>
        <p:sp>
          <p:nvSpPr>
            <p:cNvPr id="138248" name="Oval 8">
              <a:extLst>
                <a:ext uri="{FF2B5EF4-FFF2-40B4-BE49-F238E27FC236}">
                  <a16:creationId xmlns:a16="http://schemas.microsoft.com/office/drawing/2014/main" id="{6D26FC2E-3676-9C46-B776-E06C125514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8249" name="Text Box 9">
              <a:extLst>
                <a:ext uri="{FF2B5EF4-FFF2-40B4-BE49-F238E27FC236}">
                  <a16:creationId xmlns:a16="http://schemas.microsoft.com/office/drawing/2014/main" id="{58E7B411-90DC-B443-873B-9C5896F835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04451" name="Group 10">
            <a:extLst>
              <a:ext uri="{FF2B5EF4-FFF2-40B4-BE49-F238E27FC236}">
                <a16:creationId xmlns:a16="http://schemas.microsoft.com/office/drawing/2014/main" id="{05B0B8FC-DCCA-EE48-91BD-B80F02D75842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3717925"/>
            <a:ext cx="533400" cy="533400"/>
            <a:chOff x="1824" y="2736"/>
            <a:chExt cx="336" cy="336"/>
          </a:xfrm>
        </p:grpSpPr>
        <p:sp>
          <p:nvSpPr>
            <p:cNvPr id="138251" name="Oval 11">
              <a:extLst>
                <a:ext uri="{FF2B5EF4-FFF2-40B4-BE49-F238E27FC236}">
                  <a16:creationId xmlns:a16="http://schemas.microsoft.com/office/drawing/2014/main" id="{C9037F6C-E109-8F4B-86E5-3A12042BE0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8252" name="Text Box 12">
              <a:extLst>
                <a:ext uri="{FF2B5EF4-FFF2-40B4-BE49-F238E27FC236}">
                  <a16:creationId xmlns:a16="http://schemas.microsoft.com/office/drawing/2014/main" id="{EA74E1CD-B555-0D4A-920A-C6FAB0069F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04452" name="Group 13">
            <a:extLst>
              <a:ext uri="{FF2B5EF4-FFF2-40B4-BE49-F238E27FC236}">
                <a16:creationId xmlns:a16="http://schemas.microsoft.com/office/drawing/2014/main" id="{EDADE517-6249-5947-80B3-D755D870FCC8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2041525"/>
            <a:ext cx="533400" cy="533400"/>
            <a:chOff x="1824" y="2736"/>
            <a:chExt cx="336" cy="336"/>
          </a:xfrm>
        </p:grpSpPr>
        <p:sp>
          <p:nvSpPr>
            <p:cNvPr id="138254" name="Oval 14">
              <a:extLst>
                <a:ext uri="{FF2B5EF4-FFF2-40B4-BE49-F238E27FC236}">
                  <a16:creationId xmlns:a16="http://schemas.microsoft.com/office/drawing/2014/main" id="{2EF2ADF1-4A6D-9A41-BD22-D06297713B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8255" name="Text Box 15">
              <a:extLst>
                <a:ext uri="{FF2B5EF4-FFF2-40B4-BE49-F238E27FC236}">
                  <a16:creationId xmlns:a16="http://schemas.microsoft.com/office/drawing/2014/main" id="{5EEB62EC-7624-5843-B324-C352708A25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38256" name="Line 16">
            <a:extLst>
              <a:ext uri="{FF2B5EF4-FFF2-40B4-BE49-F238E27FC236}">
                <a16:creationId xmlns:a16="http://schemas.microsoft.com/office/drawing/2014/main" id="{5EF6ADC0-4941-4D4A-B23A-B650753FE046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40227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8257" name="Line 17">
            <a:extLst>
              <a:ext uri="{FF2B5EF4-FFF2-40B4-BE49-F238E27FC236}">
                <a16:creationId xmlns:a16="http://schemas.microsoft.com/office/drawing/2014/main" id="{219527B1-0768-1D44-AF4E-A58046B532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25749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8258" name="Line 18">
            <a:extLst>
              <a:ext uri="{FF2B5EF4-FFF2-40B4-BE49-F238E27FC236}">
                <a16:creationId xmlns:a16="http://schemas.microsoft.com/office/drawing/2014/main" id="{3B9D35B7-1AF8-F943-9F31-2A16881566F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" y="25749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8259" name="Line 19">
            <a:extLst>
              <a:ext uri="{FF2B5EF4-FFF2-40B4-BE49-F238E27FC236}">
                <a16:creationId xmlns:a16="http://schemas.microsoft.com/office/drawing/2014/main" id="{BFEA6D68-0875-E741-8D89-9FFB3B4E298F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2270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8260" name="Line 20">
            <a:extLst>
              <a:ext uri="{FF2B5EF4-FFF2-40B4-BE49-F238E27FC236}">
                <a16:creationId xmlns:a16="http://schemas.microsoft.com/office/drawing/2014/main" id="{4EA3F046-1398-E543-B294-C06F0C3AD80E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24987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8261" name="Text Box 21">
            <a:extLst>
              <a:ext uri="{FF2B5EF4-FFF2-40B4-BE49-F238E27FC236}">
                <a16:creationId xmlns:a16="http://schemas.microsoft.com/office/drawing/2014/main" id="{61C3C78F-C313-E34D-B0D0-724FF81AA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9559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38262" name="Text Box 22">
            <a:extLst>
              <a:ext uri="{FF2B5EF4-FFF2-40B4-BE49-F238E27FC236}">
                <a16:creationId xmlns:a16="http://schemas.microsoft.com/office/drawing/2014/main" id="{8AD08C14-1A53-0E47-BE12-9C91AF4CE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8891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38263" name="Text Box 23">
            <a:extLst>
              <a:ext uri="{FF2B5EF4-FFF2-40B4-BE49-F238E27FC236}">
                <a16:creationId xmlns:a16="http://schemas.microsoft.com/office/drawing/2014/main" id="{98C4A6D7-D3BB-C84E-9DA0-44275114A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38264" name="Text Box 24">
            <a:extLst>
              <a:ext uri="{FF2B5EF4-FFF2-40B4-BE49-F238E27FC236}">
                <a16:creationId xmlns:a16="http://schemas.microsoft.com/office/drawing/2014/main" id="{017F5723-8D4D-FE41-ACDA-3692FF8A3A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7273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38265" name="Text Box 25">
            <a:extLst>
              <a:ext uri="{FF2B5EF4-FFF2-40B4-BE49-F238E27FC236}">
                <a16:creationId xmlns:a16="http://schemas.microsoft.com/office/drawing/2014/main" id="{7406F1A7-09AB-6042-8E2C-11272EE95D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037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104463" name="Group 26">
            <a:extLst>
              <a:ext uri="{FF2B5EF4-FFF2-40B4-BE49-F238E27FC236}">
                <a16:creationId xmlns:a16="http://schemas.microsoft.com/office/drawing/2014/main" id="{7D70E699-10EE-AF40-A367-4DC6D6B31022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3717925"/>
            <a:ext cx="533400" cy="533400"/>
            <a:chOff x="1824" y="2736"/>
            <a:chExt cx="336" cy="336"/>
          </a:xfrm>
        </p:grpSpPr>
        <p:sp>
          <p:nvSpPr>
            <p:cNvPr id="138267" name="Oval 27">
              <a:extLst>
                <a:ext uri="{FF2B5EF4-FFF2-40B4-BE49-F238E27FC236}">
                  <a16:creationId xmlns:a16="http://schemas.microsoft.com/office/drawing/2014/main" id="{D386F5B1-3796-5243-BE98-4DC5CCFA7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8268" name="Text Box 28">
              <a:extLst>
                <a:ext uri="{FF2B5EF4-FFF2-40B4-BE49-F238E27FC236}">
                  <a16:creationId xmlns:a16="http://schemas.microsoft.com/office/drawing/2014/main" id="{07B84401-F678-B248-838B-8E82FF41DA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04464" name="Group 29">
            <a:extLst>
              <a:ext uri="{FF2B5EF4-FFF2-40B4-BE49-F238E27FC236}">
                <a16:creationId xmlns:a16="http://schemas.microsoft.com/office/drawing/2014/main" id="{30531BE2-C480-274F-8637-8430C51DE0D5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2041525"/>
            <a:ext cx="533400" cy="533400"/>
            <a:chOff x="1824" y="2736"/>
            <a:chExt cx="336" cy="336"/>
          </a:xfrm>
        </p:grpSpPr>
        <p:sp>
          <p:nvSpPr>
            <p:cNvPr id="138270" name="Oval 30">
              <a:extLst>
                <a:ext uri="{FF2B5EF4-FFF2-40B4-BE49-F238E27FC236}">
                  <a16:creationId xmlns:a16="http://schemas.microsoft.com/office/drawing/2014/main" id="{3E5EDB98-1D07-0C44-8D85-BEB8D3194E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8271" name="Text Box 31">
              <a:extLst>
                <a:ext uri="{FF2B5EF4-FFF2-40B4-BE49-F238E27FC236}">
                  <a16:creationId xmlns:a16="http://schemas.microsoft.com/office/drawing/2014/main" id="{246F7A0A-33E6-FB48-8F08-031C429AE2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38272" name="Line 32">
            <a:extLst>
              <a:ext uri="{FF2B5EF4-FFF2-40B4-BE49-F238E27FC236}">
                <a16:creationId xmlns:a16="http://schemas.microsoft.com/office/drawing/2014/main" id="{81686362-8369-0045-BF1A-7A8E017656C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0227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8273" name="Line 33">
            <a:extLst>
              <a:ext uri="{FF2B5EF4-FFF2-40B4-BE49-F238E27FC236}">
                <a16:creationId xmlns:a16="http://schemas.microsoft.com/office/drawing/2014/main" id="{D2B28632-6408-864A-8779-16552A26EA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25749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8274" name="Line 34">
            <a:extLst>
              <a:ext uri="{FF2B5EF4-FFF2-40B4-BE49-F238E27FC236}">
                <a16:creationId xmlns:a16="http://schemas.microsoft.com/office/drawing/2014/main" id="{B23FE86E-7965-5D47-BD40-DADDD0372B35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24987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8275" name="Text Box 35">
            <a:extLst>
              <a:ext uri="{FF2B5EF4-FFF2-40B4-BE49-F238E27FC236}">
                <a16:creationId xmlns:a16="http://schemas.microsoft.com/office/drawing/2014/main" id="{43547B93-7294-D747-B003-89DBD60F76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2833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38276" name="Text Box 36">
            <a:extLst>
              <a:ext uri="{FF2B5EF4-FFF2-40B4-BE49-F238E27FC236}">
                <a16:creationId xmlns:a16="http://schemas.microsoft.com/office/drawing/2014/main" id="{0C06F168-D41E-9E4B-B11C-64C28AA82B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27416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38277" name="Text Box 37">
            <a:extLst>
              <a:ext uri="{FF2B5EF4-FFF2-40B4-BE49-F238E27FC236}">
                <a16:creationId xmlns:a16="http://schemas.microsoft.com/office/drawing/2014/main" id="{B040EFC6-9DA6-8140-ACBC-4C77EE875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037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6</a:t>
            </a:r>
          </a:p>
        </p:txBody>
      </p:sp>
      <p:sp>
        <p:nvSpPr>
          <p:cNvPr id="138278" name="Line 38">
            <a:extLst>
              <a:ext uri="{FF2B5EF4-FFF2-40B4-BE49-F238E27FC236}">
                <a16:creationId xmlns:a16="http://schemas.microsoft.com/office/drawing/2014/main" id="{ECF15A72-6B10-744E-8805-E3033639AD0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" y="2574925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8279" name="Text Box 39">
            <a:extLst>
              <a:ext uri="{FF2B5EF4-FFF2-40B4-BE49-F238E27FC236}">
                <a16:creationId xmlns:a16="http://schemas.microsoft.com/office/drawing/2014/main" id="{6D320CA7-AAAB-5D46-82C3-FBE43FABD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38316" name="Text Box 76">
            <a:extLst>
              <a:ext uri="{FF2B5EF4-FFF2-40B4-BE49-F238E27FC236}">
                <a16:creationId xmlns:a16="http://schemas.microsoft.com/office/drawing/2014/main" id="{ECE0DB3B-1B89-BC4B-9A78-88872E2BF5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479925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latin typeface="Arial" charset="0"/>
                <a:ea typeface="ＭＳ Ｐゴシック" charset="0"/>
                <a:cs typeface="ＭＳ Ｐゴシック" charset="0"/>
              </a:rPr>
              <a:t>G</a:t>
            </a:r>
          </a:p>
        </p:txBody>
      </p:sp>
      <p:sp>
        <p:nvSpPr>
          <p:cNvPr id="138317" name="Text Box 77">
            <a:extLst>
              <a:ext uri="{FF2B5EF4-FFF2-40B4-BE49-F238E27FC236}">
                <a16:creationId xmlns:a16="http://schemas.microsoft.com/office/drawing/2014/main" id="{0B39E261-D0B9-D547-B741-C5B528F02E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108325"/>
            <a:ext cx="190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latin typeface="Arial" charset="0"/>
                <a:ea typeface="ＭＳ Ｐゴシック" charset="0"/>
                <a:cs typeface="ＭＳ Ｐゴシック" charset="0"/>
              </a:rPr>
              <a:t>MST</a:t>
            </a:r>
          </a:p>
        </p:txBody>
      </p:sp>
      <p:grpSp>
        <p:nvGrpSpPr>
          <p:cNvPr id="104475" name="Group 78">
            <a:extLst>
              <a:ext uri="{FF2B5EF4-FFF2-40B4-BE49-F238E27FC236}">
                <a16:creationId xmlns:a16="http://schemas.microsoft.com/office/drawing/2014/main" id="{24F8863A-B5C2-E440-BA15-DF6CE91C45A2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114800"/>
            <a:ext cx="533400" cy="533400"/>
            <a:chOff x="1824" y="2736"/>
            <a:chExt cx="336" cy="336"/>
          </a:xfrm>
        </p:grpSpPr>
        <p:sp>
          <p:nvSpPr>
            <p:cNvPr id="138319" name="Oval 79">
              <a:extLst>
                <a:ext uri="{FF2B5EF4-FFF2-40B4-BE49-F238E27FC236}">
                  <a16:creationId xmlns:a16="http://schemas.microsoft.com/office/drawing/2014/main" id="{546BA922-8FEF-8244-901C-D3F5994D2D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8320" name="Text Box 80">
              <a:extLst>
                <a:ext uri="{FF2B5EF4-FFF2-40B4-BE49-F238E27FC236}">
                  <a16:creationId xmlns:a16="http://schemas.microsoft.com/office/drawing/2014/main" id="{85E7551B-817D-9F47-A04D-5AADBEFBCF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04476" name="Group 81">
            <a:extLst>
              <a:ext uri="{FF2B5EF4-FFF2-40B4-BE49-F238E27FC236}">
                <a16:creationId xmlns:a16="http://schemas.microsoft.com/office/drawing/2014/main" id="{CB5DFF85-3A92-CA4D-B415-79CD7A4258EC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5791200"/>
            <a:ext cx="533400" cy="533400"/>
            <a:chOff x="1824" y="2736"/>
            <a:chExt cx="336" cy="336"/>
          </a:xfrm>
        </p:grpSpPr>
        <p:sp>
          <p:nvSpPr>
            <p:cNvPr id="138322" name="Oval 82">
              <a:extLst>
                <a:ext uri="{FF2B5EF4-FFF2-40B4-BE49-F238E27FC236}">
                  <a16:creationId xmlns:a16="http://schemas.microsoft.com/office/drawing/2014/main" id="{86BCBB6D-DD4D-1A4C-9B66-01EC197C57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8323" name="Text Box 83">
              <a:extLst>
                <a:ext uri="{FF2B5EF4-FFF2-40B4-BE49-F238E27FC236}">
                  <a16:creationId xmlns:a16="http://schemas.microsoft.com/office/drawing/2014/main" id="{2F202C28-2B93-3943-894F-FA0FA7D039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04477" name="Group 84">
            <a:extLst>
              <a:ext uri="{FF2B5EF4-FFF2-40B4-BE49-F238E27FC236}">
                <a16:creationId xmlns:a16="http://schemas.microsoft.com/office/drawing/2014/main" id="{58BD068E-79FA-484D-BD46-CDFB1210AD2D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5791200"/>
            <a:ext cx="533400" cy="533400"/>
            <a:chOff x="1824" y="2736"/>
            <a:chExt cx="336" cy="336"/>
          </a:xfrm>
        </p:grpSpPr>
        <p:sp>
          <p:nvSpPr>
            <p:cNvPr id="138325" name="Oval 85">
              <a:extLst>
                <a:ext uri="{FF2B5EF4-FFF2-40B4-BE49-F238E27FC236}">
                  <a16:creationId xmlns:a16="http://schemas.microsoft.com/office/drawing/2014/main" id="{AC8553D0-A756-7541-801A-5F0EC8FF4B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8326" name="Text Box 86">
              <a:extLst>
                <a:ext uri="{FF2B5EF4-FFF2-40B4-BE49-F238E27FC236}">
                  <a16:creationId xmlns:a16="http://schemas.microsoft.com/office/drawing/2014/main" id="{E5C4BF58-8F0E-7541-B249-60ABD23503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04478" name="Group 87">
            <a:extLst>
              <a:ext uri="{FF2B5EF4-FFF2-40B4-BE49-F238E27FC236}">
                <a16:creationId xmlns:a16="http://schemas.microsoft.com/office/drawing/2014/main" id="{378809EB-7049-2D4E-99F2-C6824BE36E21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4114800"/>
            <a:ext cx="533400" cy="533400"/>
            <a:chOff x="1824" y="2736"/>
            <a:chExt cx="336" cy="336"/>
          </a:xfrm>
        </p:grpSpPr>
        <p:sp>
          <p:nvSpPr>
            <p:cNvPr id="138328" name="Oval 88">
              <a:extLst>
                <a:ext uri="{FF2B5EF4-FFF2-40B4-BE49-F238E27FC236}">
                  <a16:creationId xmlns:a16="http://schemas.microsoft.com/office/drawing/2014/main" id="{F821DAE4-8B19-C34A-B683-0068A85657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8329" name="Text Box 89">
              <a:extLst>
                <a:ext uri="{FF2B5EF4-FFF2-40B4-BE49-F238E27FC236}">
                  <a16:creationId xmlns:a16="http://schemas.microsoft.com/office/drawing/2014/main" id="{23CD5273-4159-924F-AFE3-7CD3BE006C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38332" name="Line 92">
            <a:extLst>
              <a:ext uri="{FF2B5EF4-FFF2-40B4-BE49-F238E27FC236}">
                <a16:creationId xmlns:a16="http://schemas.microsoft.com/office/drawing/2014/main" id="{5E4E232B-332C-1F43-B030-138AF53B0664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4343400"/>
            <a:ext cx="990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8334" name="Text Box 94">
            <a:extLst>
              <a:ext uri="{FF2B5EF4-FFF2-40B4-BE49-F238E27FC236}">
                <a16:creationId xmlns:a16="http://schemas.microsoft.com/office/drawing/2014/main" id="{73F5A491-B10B-6140-A022-2C1A03344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962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grpSp>
        <p:nvGrpSpPr>
          <p:cNvPr id="104481" name="Group 96">
            <a:extLst>
              <a:ext uri="{FF2B5EF4-FFF2-40B4-BE49-F238E27FC236}">
                <a16:creationId xmlns:a16="http://schemas.microsoft.com/office/drawing/2014/main" id="{C5938FBA-21D0-AA41-BD59-80461761E390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5791200"/>
            <a:ext cx="533400" cy="533400"/>
            <a:chOff x="1824" y="2736"/>
            <a:chExt cx="336" cy="336"/>
          </a:xfrm>
        </p:grpSpPr>
        <p:sp>
          <p:nvSpPr>
            <p:cNvPr id="138337" name="Oval 97">
              <a:extLst>
                <a:ext uri="{FF2B5EF4-FFF2-40B4-BE49-F238E27FC236}">
                  <a16:creationId xmlns:a16="http://schemas.microsoft.com/office/drawing/2014/main" id="{6500B94A-A07E-8745-BBA5-1CDD7FDAC2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8338" name="Text Box 98">
              <a:extLst>
                <a:ext uri="{FF2B5EF4-FFF2-40B4-BE49-F238E27FC236}">
                  <a16:creationId xmlns:a16="http://schemas.microsoft.com/office/drawing/2014/main" id="{EC7A9D09-9F36-1C4E-948C-4D2B65C61B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04482" name="Group 99">
            <a:extLst>
              <a:ext uri="{FF2B5EF4-FFF2-40B4-BE49-F238E27FC236}">
                <a16:creationId xmlns:a16="http://schemas.microsoft.com/office/drawing/2014/main" id="{1AE7C8F0-4E1C-7D4E-AAF7-B994D58C36E1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114800"/>
            <a:ext cx="533400" cy="533400"/>
            <a:chOff x="1824" y="2736"/>
            <a:chExt cx="336" cy="336"/>
          </a:xfrm>
        </p:grpSpPr>
        <p:sp>
          <p:nvSpPr>
            <p:cNvPr id="138340" name="Oval 100">
              <a:extLst>
                <a:ext uri="{FF2B5EF4-FFF2-40B4-BE49-F238E27FC236}">
                  <a16:creationId xmlns:a16="http://schemas.microsoft.com/office/drawing/2014/main" id="{F00A3EB3-568E-334B-B761-77BB8C27FF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8341" name="Text Box 101">
              <a:extLst>
                <a:ext uri="{FF2B5EF4-FFF2-40B4-BE49-F238E27FC236}">
                  <a16:creationId xmlns:a16="http://schemas.microsoft.com/office/drawing/2014/main" id="{03F77D81-DBB8-364F-880E-3C620D4A12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04484" name="Rectangle 109">
            <a:extLst>
              <a:ext uri="{FF2B5EF4-FFF2-40B4-BE49-F238E27FC236}">
                <a16:creationId xmlns:a16="http://schemas.microsoft.com/office/drawing/2014/main" id="{3B3E46FE-CCF5-3F43-BA50-3A858A292E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563562"/>
          </a:xfrm>
          <a:noFill/>
        </p:spPr>
        <p:txBody>
          <a:bodyPr>
            <a:normAutofit fontScale="90000"/>
          </a:bodyPr>
          <a:lstStyle/>
          <a:p>
            <a:r>
              <a:rPr lang="en-US" altLang="en-US" sz="3500">
                <a:ea typeface="ＭＳ Ｐゴシック" panose="020B0600070205080204" pitchFamily="34" charset="-128"/>
              </a:rPr>
              <a:t>Kruskal</a:t>
            </a:r>
            <a:r>
              <a:rPr lang="ja-JP" altLang="en-US" sz="3500">
                <a:ea typeface="ＭＳ Ｐゴシック" panose="020B0600070205080204" pitchFamily="34" charset="-128"/>
              </a:rPr>
              <a:t>’</a:t>
            </a:r>
            <a:r>
              <a:rPr lang="en-US" altLang="ja-JP" sz="3500">
                <a:ea typeface="ＭＳ Ｐゴシック" panose="020B0600070205080204" pitchFamily="34" charset="-128"/>
              </a:rPr>
              <a:t>s algorithm</a:t>
            </a:r>
            <a:endParaRPr lang="en-US" altLang="en-US" sz="3500">
              <a:ea typeface="ＭＳ Ｐゴシック" panose="020B0600070205080204" pitchFamily="34" charset="-128"/>
            </a:endParaRPr>
          </a:p>
        </p:txBody>
      </p:sp>
      <p:sp>
        <p:nvSpPr>
          <p:cNvPr id="62" name="Text Box 61">
            <a:extLst>
              <a:ext uri="{FF2B5EF4-FFF2-40B4-BE49-F238E27FC236}">
                <a16:creationId xmlns:a16="http://schemas.microsoft.com/office/drawing/2014/main" id="{CD789771-8E49-6446-85D6-F4C6B67B35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7700" y="144212"/>
            <a:ext cx="464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Add smallest edge that connects two sets not already connected</a:t>
            </a:r>
          </a:p>
        </p:txBody>
      </p:sp>
    </p:spTree>
    <p:extLst>
      <p:ext uri="{BB962C8B-B14F-4D97-AF65-F5344CB8AC3E}">
        <p14:creationId xmlns:p14="http://schemas.microsoft.com/office/powerpoint/2010/main" val="3603920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473" name="Group 3">
            <a:extLst>
              <a:ext uri="{FF2B5EF4-FFF2-40B4-BE49-F238E27FC236}">
                <a16:creationId xmlns:a16="http://schemas.microsoft.com/office/drawing/2014/main" id="{F146CC23-18D1-DB47-A02C-0AB8AE8B9DA5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2041525"/>
            <a:ext cx="533400" cy="533400"/>
            <a:chOff x="1824" y="2736"/>
            <a:chExt cx="336" cy="336"/>
          </a:xfrm>
        </p:grpSpPr>
        <p:sp>
          <p:nvSpPr>
            <p:cNvPr id="142340" name="Oval 4">
              <a:extLst>
                <a:ext uri="{FF2B5EF4-FFF2-40B4-BE49-F238E27FC236}">
                  <a16:creationId xmlns:a16="http://schemas.microsoft.com/office/drawing/2014/main" id="{B02E4B51-0495-D448-835A-FFF3FEA234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2341" name="Text Box 5">
              <a:extLst>
                <a:ext uri="{FF2B5EF4-FFF2-40B4-BE49-F238E27FC236}">
                  <a16:creationId xmlns:a16="http://schemas.microsoft.com/office/drawing/2014/main" id="{FAA3B1D7-E2D4-1B4F-88BE-36915FADE7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05474" name="Group 6">
            <a:extLst>
              <a:ext uri="{FF2B5EF4-FFF2-40B4-BE49-F238E27FC236}">
                <a16:creationId xmlns:a16="http://schemas.microsoft.com/office/drawing/2014/main" id="{CCBF2B22-88C2-2E42-A54A-459615A54E1E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717925"/>
            <a:ext cx="533400" cy="533400"/>
            <a:chOff x="1824" y="2736"/>
            <a:chExt cx="336" cy="336"/>
          </a:xfrm>
        </p:grpSpPr>
        <p:sp>
          <p:nvSpPr>
            <p:cNvPr id="142343" name="Oval 7">
              <a:extLst>
                <a:ext uri="{FF2B5EF4-FFF2-40B4-BE49-F238E27FC236}">
                  <a16:creationId xmlns:a16="http://schemas.microsoft.com/office/drawing/2014/main" id="{38FC6470-8CF8-0B41-BB7A-9593054486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2344" name="Text Box 8">
              <a:extLst>
                <a:ext uri="{FF2B5EF4-FFF2-40B4-BE49-F238E27FC236}">
                  <a16:creationId xmlns:a16="http://schemas.microsoft.com/office/drawing/2014/main" id="{CF5EA610-FD7D-5049-8D0C-F5A92F0AFC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05475" name="Group 9">
            <a:extLst>
              <a:ext uri="{FF2B5EF4-FFF2-40B4-BE49-F238E27FC236}">
                <a16:creationId xmlns:a16="http://schemas.microsoft.com/office/drawing/2014/main" id="{C04B590D-6092-4F43-828B-4E80839209F8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3717925"/>
            <a:ext cx="533400" cy="533400"/>
            <a:chOff x="1824" y="2736"/>
            <a:chExt cx="336" cy="336"/>
          </a:xfrm>
        </p:grpSpPr>
        <p:sp>
          <p:nvSpPr>
            <p:cNvPr id="142346" name="Oval 10">
              <a:extLst>
                <a:ext uri="{FF2B5EF4-FFF2-40B4-BE49-F238E27FC236}">
                  <a16:creationId xmlns:a16="http://schemas.microsoft.com/office/drawing/2014/main" id="{6B574885-7783-6947-AC22-BE4BA011F5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2347" name="Text Box 11">
              <a:extLst>
                <a:ext uri="{FF2B5EF4-FFF2-40B4-BE49-F238E27FC236}">
                  <a16:creationId xmlns:a16="http://schemas.microsoft.com/office/drawing/2014/main" id="{A66D6E3C-BF28-BB44-95D1-A442D11973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05476" name="Group 12">
            <a:extLst>
              <a:ext uri="{FF2B5EF4-FFF2-40B4-BE49-F238E27FC236}">
                <a16:creationId xmlns:a16="http://schemas.microsoft.com/office/drawing/2014/main" id="{FE0AC55F-84B2-6E45-A4A9-C553B120C585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2041525"/>
            <a:ext cx="533400" cy="533400"/>
            <a:chOff x="1824" y="2736"/>
            <a:chExt cx="336" cy="336"/>
          </a:xfrm>
        </p:grpSpPr>
        <p:sp>
          <p:nvSpPr>
            <p:cNvPr id="142349" name="Oval 13">
              <a:extLst>
                <a:ext uri="{FF2B5EF4-FFF2-40B4-BE49-F238E27FC236}">
                  <a16:creationId xmlns:a16="http://schemas.microsoft.com/office/drawing/2014/main" id="{3EF1EC56-81F2-EF43-A182-C46A96237A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2350" name="Text Box 14">
              <a:extLst>
                <a:ext uri="{FF2B5EF4-FFF2-40B4-BE49-F238E27FC236}">
                  <a16:creationId xmlns:a16="http://schemas.microsoft.com/office/drawing/2014/main" id="{B6E4EECA-4C2F-454F-B2B1-D383C679A6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42351" name="Line 15">
            <a:extLst>
              <a:ext uri="{FF2B5EF4-FFF2-40B4-BE49-F238E27FC236}">
                <a16:creationId xmlns:a16="http://schemas.microsoft.com/office/drawing/2014/main" id="{E438717F-8257-F14D-89C0-0E3A68D1CADE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40227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2352" name="Line 16">
            <a:extLst>
              <a:ext uri="{FF2B5EF4-FFF2-40B4-BE49-F238E27FC236}">
                <a16:creationId xmlns:a16="http://schemas.microsoft.com/office/drawing/2014/main" id="{25643BC7-3990-0E45-9DE6-80B87EF21C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25749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2353" name="Line 17">
            <a:extLst>
              <a:ext uri="{FF2B5EF4-FFF2-40B4-BE49-F238E27FC236}">
                <a16:creationId xmlns:a16="http://schemas.microsoft.com/office/drawing/2014/main" id="{4179E45D-09D5-B14D-B27B-27AB8D3A5E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" y="25749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2354" name="Line 18">
            <a:extLst>
              <a:ext uri="{FF2B5EF4-FFF2-40B4-BE49-F238E27FC236}">
                <a16:creationId xmlns:a16="http://schemas.microsoft.com/office/drawing/2014/main" id="{CB022164-59D6-7D4C-8DEC-1720E0D9F8AA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2270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2355" name="Line 19">
            <a:extLst>
              <a:ext uri="{FF2B5EF4-FFF2-40B4-BE49-F238E27FC236}">
                <a16:creationId xmlns:a16="http://schemas.microsoft.com/office/drawing/2014/main" id="{1A55967A-C058-3240-B1D1-10D09DCA4545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24987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2356" name="Text Box 20">
            <a:extLst>
              <a:ext uri="{FF2B5EF4-FFF2-40B4-BE49-F238E27FC236}">
                <a16:creationId xmlns:a16="http://schemas.microsoft.com/office/drawing/2014/main" id="{65B44B48-C430-DE4A-AF16-EE1F40816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9559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42357" name="Text Box 21">
            <a:extLst>
              <a:ext uri="{FF2B5EF4-FFF2-40B4-BE49-F238E27FC236}">
                <a16:creationId xmlns:a16="http://schemas.microsoft.com/office/drawing/2014/main" id="{31A56246-03E7-344A-9B5E-4692E91758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8891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42358" name="Text Box 22">
            <a:extLst>
              <a:ext uri="{FF2B5EF4-FFF2-40B4-BE49-F238E27FC236}">
                <a16:creationId xmlns:a16="http://schemas.microsoft.com/office/drawing/2014/main" id="{5B06D322-797D-EF48-8870-488E6B4AE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42359" name="Text Box 23">
            <a:extLst>
              <a:ext uri="{FF2B5EF4-FFF2-40B4-BE49-F238E27FC236}">
                <a16:creationId xmlns:a16="http://schemas.microsoft.com/office/drawing/2014/main" id="{01F8C16C-845C-FF4C-8897-461C73286F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7273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42360" name="Text Box 24">
            <a:extLst>
              <a:ext uri="{FF2B5EF4-FFF2-40B4-BE49-F238E27FC236}">
                <a16:creationId xmlns:a16="http://schemas.microsoft.com/office/drawing/2014/main" id="{AC19616D-1C29-FF49-A789-2787906CE4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037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105487" name="Group 25">
            <a:extLst>
              <a:ext uri="{FF2B5EF4-FFF2-40B4-BE49-F238E27FC236}">
                <a16:creationId xmlns:a16="http://schemas.microsoft.com/office/drawing/2014/main" id="{076213C6-60D8-4840-8ECC-270A8BFF65DF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3717925"/>
            <a:ext cx="533400" cy="533400"/>
            <a:chOff x="1824" y="2736"/>
            <a:chExt cx="336" cy="336"/>
          </a:xfrm>
        </p:grpSpPr>
        <p:sp>
          <p:nvSpPr>
            <p:cNvPr id="142362" name="Oval 26">
              <a:extLst>
                <a:ext uri="{FF2B5EF4-FFF2-40B4-BE49-F238E27FC236}">
                  <a16:creationId xmlns:a16="http://schemas.microsoft.com/office/drawing/2014/main" id="{65CA9643-DE75-E349-9A24-D14A2EEFB6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2363" name="Text Box 27">
              <a:extLst>
                <a:ext uri="{FF2B5EF4-FFF2-40B4-BE49-F238E27FC236}">
                  <a16:creationId xmlns:a16="http://schemas.microsoft.com/office/drawing/2014/main" id="{1D5CC377-7CA5-EB47-9A13-FF660AFE27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05488" name="Group 28">
            <a:extLst>
              <a:ext uri="{FF2B5EF4-FFF2-40B4-BE49-F238E27FC236}">
                <a16:creationId xmlns:a16="http://schemas.microsoft.com/office/drawing/2014/main" id="{6B9F6A86-1D7C-3141-8465-25AB6DF2C411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2041525"/>
            <a:ext cx="533400" cy="533400"/>
            <a:chOff x="1824" y="2736"/>
            <a:chExt cx="336" cy="336"/>
          </a:xfrm>
        </p:grpSpPr>
        <p:sp>
          <p:nvSpPr>
            <p:cNvPr id="142365" name="Oval 29">
              <a:extLst>
                <a:ext uri="{FF2B5EF4-FFF2-40B4-BE49-F238E27FC236}">
                  <a16:creationId xmlns:a16="http://schemas.microsoft.com/office/drawing/2014/main" id="{85795AFA-7FD0-304B-991A-0625FA0D64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2366" name="Text Box 30">
              <a:extLst>
                <a:ext uri="{FF2B5EF4-FFF2-40B4-BE49-F238E27FC236}">
                  <a16:creationId xmlns:a16="http://schemas.microsoft.com/office/drawing/2014/main" id="{F421CB6C-4DDB-8348-9AC4-7B9F4F0C0E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42367" name="Line 31">
            <a:extLst>
              <a:ext uri="{FF2B5EF4-FFF2-40B4-BE49-F238E27FC236}">
                <a16:creationId xmlns:a16="http://schemas.microsoft.com/office/drawing/2014/main" id="{6A783875-23D8-0543-8754-043A4F48368B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0227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2368" name="Line 32">
            <a:extLst>
              <a:ext uri="{FF2B5EF4-FFF2-40B4-BE49-F238E27FC236}">
                <a16:creationId xmlns:a16="http://schemas.microsoft.com/office/drawing/2014/main" id="{5B9327B6-54A3-2E4C-BED9-DC57A0AC23C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25749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2369" name="Line 33">
            <a:extLst>
              <a:ext uri="{FF2B5EF4-FFF2-40B4-BE49-F238E27FC236}">
                <a16:creationId xmlns:a16="http://schemas.microsoft.com/office/drawing/2014/main" id="{428C9896-555D-2B40-B4B0-087F9CC1304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24987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2370" name="Text Box 34">
            <a:extLst>
              <a:ext uri="{FF2B5EF4-FFF2-40B4-BE49-F238E27FC236}">
                <a16:creationId xmlns:a16="http://schemas.microsoft.com/office/drawing/2014/main" id="{B3E5F690-8A3B-1C42-8D57-4F8F057CF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2819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42371" name="Text Box 35">
            <a:extLst>
              <a:ext uri="{FF2B5EF4-FFF2-40B4-BE49-F238E27FC236}">
                <a16:creationId xmlns:a16="http://schemas.microsoft.com/office/drawing/2014/main" id="{3AB42760-AFE4-6C47-9765-645613DFF9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27416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42372" name="Text Box 36">
            <a:extLst>
              <a:ext uri="{FF2B5EF4-FFF2-40B4-BE49-F238E27FC236}">
                <a16:creationId xmlns:a16="http://schemas.microsoft.com/office/drawing/2014/main" id="{CB1A6447-409D-2446-BC47-DA40218B66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037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6</a:t>
            </a:r>
          </a:p>
        </p:txBody>
      </p:sp>
      <p:sp>
        <p:nvSpPr>
          <p:cNvPr id="142373" name="Line 37">
            <a:extLst>
              <a:ext uri="{FF2B5EF4-FFF2-40B4-BE49-F238E27FC236}">
                <a16:creationId xmlns:a16="http://schemas.microsoft.com/office/drawing/2014/main" id="{89478516-67B7-6B49-BEE6-2675649388C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" y="2574925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2374" name="Text Box 38">
            <a:extLst>
              <a:ext uri="{FF2B5EF4-FFF2-40B4-BE49-F238E27FC236}">
                <a16:creationId xmlns:a16="http://schemas.microsoft.com/office/drawing/2014/main" id="{422F09DA-F887-4E4D-B598-A5B7309AC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42375" name="Text Box 39">
            <a:extLst>
              <a:ext uri="{FF2B5EF4-FFF2-40B4-BE49-F238E27FC236}">
                <a16:creationId xmlns:a16="http://schemas.microsoft.com/office/drawing/2014/main" id="{5D1628CE-DA41-B647-A8EF-0688847189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479925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latin typeface="Arial" charset="0"/>
                <a:ea typeface="ＭＳ Ｐゴシック" charset="0"/>
                <a:cs typeface="ＭＳ Ｐゴシック" charset="0"/>
              </a:rPr>
              <a:t>G</a:t>
            </a:r>
          </a:p>
        </p:txBody>
      </p:sp>
      <p:sp>
        <p:nvSpPr>
          <p:cNvPr id="142376" name="Text Box 40">
            <a:extLst>
              <a:ext uri="{FF2B5EF4-FFF2-40B4-BE49-F238E27FC236}">
                <a16:creationId xmlns:a16="http://schemas.microsoft.com/office/drawing/2014/main" id="{197AE469-E831-534D-B3A9-0C60652AF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108325"/>
            <a:ext cx="190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latin typeface="Arial" charset="0"/>
                <a:ea typeface="ＭＳ Ｐゴシック" charset="0"/>
                <a:cs typeface="ＭＳ Ｐゴシック" charset="0"/>
              </a:rPr>
              <a:t>MST</a:t>
            </a:r>
          </a:p>
        </p:txBody>
      </p:sp>
      <p:grpSp>
        <p:nvGrpSpPr>
          <p:cNvPr id="105499" name="Group 41">
            <a:extLst>
              <a:ext uri="{FF2B5EF4-FFF2-40B4-BE49-F238E27FC236}">
                <a16:creationId xmlns:a16="http://schemas.microsoft.com/office/drawing/2014/main" id="{F60E668F-3378-EA4E-BE76-F3EBAF0707EB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114800"/>
            <a:ext cx="533400" cy="533400"/>
            <a:chOff x="1824" y="2736"/>
            <a:chExt cx="336" cy="336"/>
          </a:xfrm>
        </p:grpSpPr>
        <p:sp>
          <p:nvSpPr>
            <p:cNvPr id="142378" name="Oval 42">
              <a:extLst>
                <a:ext uri="{FF2B5EF4-FFF2-40B4-BE49-F238E27FC236}">
                  <a16:creationId xmlns:a16="http://schemas.microsoft.com/office/drawing/2014/main" id="{507BA26B-AA52-7F4B-B196-B37306BCA1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2379" name="Text Box 43">
              <a:extLst>
                <a:ext uri="{FF2B5EF4-FFF2-40B4-BE49-F238E27FC236}">
                  <a16:creationId xmlns:a16="http://schemas.microsoft.com/office/drawing/2014/main" id="{84D2E300-9CF2-5844-BA76-BFD29C976A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05500" name="Group 44">
            <a:extLst>
              <a:ext uri="{FF2B5EF4-FFF2-40B4-BE49-F238E27FC236}">
                <a16:creationId xmlns:a16="http://schemas.microsoft.com/office/drawing/2014/main" id="{B42F0855-A847-014B-A333-399C653D1E0E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5791200"/>
            <a:ext cx="533400" cy="533400"/>
            <a:chOff x="1824" y="2736"/>
            <a:chExt cx="336" cy="336"/>
          </a:xfrm>
        </p:grpSpPr>
        <p:sp>
          <p:nvSpPr>
            <p:cNvPr id="142381" name="Oval 45">
              <a:extLst>
                <a:ext uri="{FF2B5EF4-FFF2-40B4-BE49-F238E27FC236}">
                  <a16:creationId xmlns:a16="http://schemas.microsoft.com/office/drawing/2014/main" id="{7D3C2E5B-35F4-0743-82C0-68FFBB334F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2382" name="Text Box 46">
              <a:extLst>
                <a:ext uri="{FF2B5EF4-FFF2-40B4-BE49-F238E27FC236}">
                  <a16:creationId xmlns:a16="http://schemas.microsoft.com/office/drawing/2014/main" id="{5D55DC7F-3527-3C42-BD93-098628EF70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05501" name="Group 47">
            <a:extLst>
              <a:ext uri="{FF2B5EF4-FFF2-40B4-BE49-F238E27FC236}">
                <a16:creationId xmlns:a16="http://schemas.microsoft.com/office/drawing/2014/main" id="{F208675A-6FEE-034B-AFF8-E55E2568E1B7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5791200"/>
            <a:ext cx="533400" cy="533400"/>
            <a:chOff x="1824" y="2736"/>
            <a:chExt cx="336" cy="336"/>
          </a:xfrm>
        </p:grpSpPr>
        <p:sp>
          <p:nvSpPr>
            <p:cNvPr id="142384" name="Oval 48">
              <a:extLst>
                <a:ext uri="{FF2B5EF4-FFF2-40B4-BE49-F238E27FC236}">
                  <a16:creationId xmlns:a16="http://schemas.microsoft.com/office/drawing/2014/main" id="{BFE1D945-C5DD-4144-80B8-6F31F2E162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2385" name="Text Box 49">
              <a:extLst>
                <a:ext uri="{FF2B5EF4-FFF2-40B4-BE49-F238E27FC236}">
                  <a16:creationId xmlns:a16="http://schemas.microsoft.com/office/drawing/2014/main" id="{96892AC3-1A17-564F-B179-3119AAA721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05502" name="Group 50">
            <a:extLst>
              <a:ext uri="{FF2B5EF4-FFF2-40B4-BE49-F238E27FC236}">
                <a16:creationId xmlns:a16="http://schemas.microsoft.com/office/drawing/2014/main" id="{AAC40930-E752-3B4A-912D-D1983DE1567A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4114800"/>
            <a:ext cx="533400" cy="533400"/>
            <a:chOff x="1824" y="2736"/>
            <a:chExt cx="336" cy="336"/>
          </a:xfrm>
        </p:grpSpPr>
        <p:sp>
          <p:nvSpPr>
            <p:cNvPr id="142387" name="Oval 51">
              <a:extLst>
                <a:ext uri="{FF2B5EF4-FFF2-40B4-BE49-F238E27FC236}">
                  <a16:creationId xmlns:a16="http://schemas.microsoft.com/office/drawing/2014/main" id="{65151C78-8173-B54C-B4E3-B72D4EAF3A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2388" name="Text Box 52">
              <a:extLst>
                <a:ext uri="{FF2B5EF4-FFF2-40B4-BE49-F238E27FC236}">
                  <a16:creationId xmlns:a16="http://schemas.microsoft.com/office/drawing/2014/main" id="{ED84272D-ACA5-3E49-8222-39BE02AB61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42389" name="Line 53">
            <a:extLst>
              <a:ext uri="{FF2B5EF4-FFF2-40B4-BE49-F238E27FC236}">
                <a16:creationId xmlns:a16="http://schemas.microsoft.com/office/drawing/2014/main" id="{A6778784-9DD9-2348-A05C-3587F73C589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648200"/>
            <a:ext cx="0" cy="1143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2390" name="Line 54">
            <a:extLst>
              <a:ext uri="{FF2B5EF4-FFF2-40B4-BE49-F238E27FC236}">
                <a16:creationId xmlns:a16="http://schemas.microsoft.com/office/drawing/2014/main" id="{F8C08A52-E526-044B-BE86-C990D0D881A1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4343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2391" name="Text Box 55">
            <a:extLst>
              <a:ext uri="{FF2B5EF4-FFF2-40B4-BE49-F238E27FC236}">
                <a16:creationId xmlns:a16="http://schemas.microsoft.com/office/drawing/2014/main" id="{1803CF9D-B4AD-B646-BDF7-E1C50C3642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962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42392" name="Text Box 56">
            <a:extLst>
              <a:ext uri="{FF2B5EF4-FFF2-40B4-BE49-F238E27FC236}">
                <a16:creationId xmlns:a16="http://schemas.microsoft.com/office/drawing/2014/main" id="{23D1CC68-4F15-7A49-ABFD-01583B30D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grpSp>
        <p:nvGrpSpPr>
          <p:cNvPr id="105507" name="Group 57">
            <a:extLst>
              <a:ext uri="{FF2B5EF4-FFF2-40B4-BE49-F238E27FC236}">
                <a16:creationId xmlns:a16="http://schemas.microsoft.com/office/drawing/2014/main" id="{476B07CD-B207-494E-A95E-9F2C728718E4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5791200"/>
            <a:ext cx="533400" cy="533400"/>
            <a:chOff x="1824" y="2736"/>
            <a:chExt cx="336" cy="336"/>
          </a:xfrm>
        </p:grpSpPr>
        <p:sp>
          <p:nvSpPr>
            <p:cNvPr id="142394" name="Oval 58">
              <a:extLst>
                <a:ext uri="{FF2B5EF4-FFF2-40B4-BE49-F238E27FC236}">
                  <a16:creationId xmlns:a16="http://schemas.microsoft.com/office/drawing/2014/main" id="{8635674C-6A08-D14D-96F6-2D55E32649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2395" name="Text Box 59">
              <a:extLst>
                <a:ext uri="{FF2B5EF4-FFF2-40B4-BE49-F238E27FC236}">
                  <a16:creationId xmlns:a16="http://schemas.microsoft.com/office/drawing/2014/main" id="{630906C7-CA86-474D-A708-1D69728037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05508" name="Group 60">
            <a:extLst>
              <a:ext uri="{FF2B5EF4-FFF2-40B4-BE49-F238E27FC236}">
                <a16:creationId xmlns:a16="http://schemas.microsoft.com/office/drawing/2014/main" id="{85EAFCB6-72B1-9A45-AF0D-B6E5F395C2E9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114800"/>
            <a:ext cx="533400" cy="533400"/>
            <a:chOff x="1824" y="2736"/>
            <a:chExt cx="336" cy="336"/>
          </a:xfrm>
        </p:grpSpPr>
        <p:sp>
          <p:nvSpPr>
            <p:cNvPr id="142397" name="Oval 61">
              <a:extLst>
                <a:ext uri="{FF2B5EF4-FFF2-40B4-BE49-F238E27FC236}">
                  <a16:creationId xmlns:a16="http://schemas.microsoft.com/office/drawing/2014/main" id="{487BDC0A-8AFB-5F42-A511-0B8540830D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2398" name="Text Box 62">
              <a:extLst>
                <a:ext uri="{FF2B5EF4-FFF2-40B4-BE49-F238E27FC236}">
                  <a16:creationId xmlns:a16="http://schemas.microsoft.com/office/drawing/2014/main" id="{E6365619-76E8-2F44-B438-7893364079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05510" name="Rectangle 65">
            <a:extLst>
              <a:ext uri="{FF2B5EF4-FFF2-40B4-BE49-F238E27FC236}">
                <a16:creationId xmlns:a16="http://schemas.microsoft.com/office/drawing/2014/main" id="{7BB13C90-7CEE-4C4C-A74F-C9F7B15182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563562"/>
          </a:xfrm>
          <a:noFill/>
        </p:spPr>
        <p:txBody>
          <a:bodyPr>
            <a:normAutofit fontScale="90000"/>
          </a:bodyPr>
          <a:lstStyle/>
          <a:p>
            <a:r>
              <a:rPr lang="en-US" altLang="en-US" sz="3500">
                <a:ea typeface="ＭＳ Ｐゴシック" panose="020B0600070205080204" pitchFamily="34" charset="-128"/>
              </a:rPr>
              <a:t>Kruskal</a:t>
            </a:r>
            <a:r>
              <a:rPr lang="ja-JP" altLang="en-US" sz="3500">
                <a:ea typeface="ＭＳ Ｐゴシック" panose="020B0600070205080204" pitchFamily="34" charset="-128"/>
              </a:rPr>
              <a:t>’</a:t>
            </a:r>
            <a:r>
              <a:rPr lang="en-US" altLang="ja-JP" sz="3500">
                <a:ea typeface="ＭＳ Ｐゴシック" panose="020B0600070205080204" pitchFamily="34" charset="-128"/>
              </a:rPr>
              <a:t>s algorithm</a:t>
            </a:r>
            <a:endParaRPr lang="en-US" altLang="en-US" sz="3500">
              <a:ea typeface="ＭＳ Ｐゴシック" panose="020B0600070205080204" pitchFamily="34" charset="-128"/>
            </a:endParaRPr>
          </a:p>
        </p:txBody>
      </p:sp>
      <p:sp>
        <p:nvSpPr>
          <p:cNvPr id="64" name="Text Box 61">
            <a:extLst>
              <a:ext uri="{FF2B5EF4-FFF2-40B4-BE49-F238E27FC236}">
                <a16:creationId xmlns:a16="http://schemas.microsoft.com/office/drawing/2014/main" id="{EF3F43A7-EFD6-9B40-9BEC-81612E203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7700" y="144212"/>
            <a:ext cx="464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Add smallest edge that connects two sets not already connected</a:t>
            </a:r>
          </a:p>
        </p:txBody>
      </p:sp>
    </p:spTree>
    <p:extLst>
      <p:ext uri="{BB962C8B-B14F-4D97-AF65-F5344CB8AC3E}">
        <p14:creationId xmlns:p14="http://schemas.microsoft.com/office/powerpoint/2010/main" val="17024618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497" name="Group 3">
            <a:extLst>
              <a:ext uri="{FF2B5EF4-FFF2-40B4-BE49-F238E27FC236}">
                <a16:creationId xmlns:a16="http://schemas.microsoft.com/office/drawing/2014/main" id="{2609A95A-06DA-BF4B-84B5-7FC3CB064CA5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2041525"/>
            <a:ext cx="533400" cy="533400"/>
            <a:chOff x="1824" y="2736"/>
            <a:chExt cx="336" cy="336"/>
          </a:xfrm>
        </p:grpSpPr>
        <p:sp>
          <p:nvSpPr>
            <p:cNvPr id="141316" name="Oval 4">
              <a:extLst>
                <a:ext uri="{FF2B5EF4-FFF2-40B4-BE49-F238E27FC236}">
                  <a16:creationId xmlns:a16="http://schemas.microsoft.com/office/drawing/2014/main" id="{839E98B5-58D7-2441-8CA3-81C7FAD130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1317" name="Text Box 5">
              <a:extLst>
                <a:ext uri="{FF2B5EF4-FFF2-40B4-BE49-F238E27FC236}">
                  <a16:creationId xmlns:a16="http://schemas.microsoft.com/office/drawing/2014/main" id="{6327578C-91D7-DD4C-ACFE-456E95F0B8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06498" name="Group 6">
            <a:extLst>
              <a:ext uri="{FF2B5EF4-FFF2-40B4-BE49-F238E27FC236}">
                <a16:creationId xmlns:a16="http://schemas.microsoft.com/office/drawing/2014/main" id="{9D236293-5576-8E48-8336-F3102D689F33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717925"/>
            <a:ext cx="533400" cy="533400"/>
            <a:chOff x="1824" y="2736"/>
            <a:chExt cx="336" cy="336"/>
          </a:xfrm>
        </p:grpSpPr>
        <p:sp>
          <p:nvSpPr>
            <p:cNvPr id="141319" name="Oval 7">
              <a:extLst>
                <a:ext uri="{FF2B5EF4-FFF2-40B4-BE49-F238E27FC236}">
                  <a16:creationId xmlns:a16="http://schemas.microsoft.com/office/drawing/2014/main" id="{1B90F681-8943-8549-9CF3-A21DBE6BE6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1320" name="Text Box 8">
              <a:extLst>
                <a:ext uri="{FF2B5EF4-FFF2-40B4-BE49-F238E27FC236}">
                  <a16:creationId xmlns:a16="http://schemas.microsoft.com/office/drawing/2014/main" id="{3D5720B1-B4FE-CF46-99AA-233424E869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06499" name="Group 9">
            <a:extLst>
              <a:ext uri="{FF2B5EF4-FFF2-40B4-BE49-F238E27FC236}">
                <a16:creationId xmlns:a16="http://schemas.microsoft.com/office/drawing/2014/main" id="{F29704D9-A57A-D449-8FE7-82BA3FBF5431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3717925"/>
            <a:ext cx="533400" cy="533400"/>
            <a:chOff x="1824" y="2736"/>
            <a:chExt cx="336" cy="336"/>
          </a:xfrm>
        </p:grpSpPr>
        <p:sp>
          <p:nvSpPr>
            <p:cNvPr id="141322" name="Oval 10">
              <a:extLst>
                <a:ext uri="{FF2B5EF4-FFF2-40B4-BE49-F238E27FC236}">
                  <a16:creationId xmlns:a16="http://schemas.microsoft.com/office/drawing/2014/main" id="{08C89E64-EE85-2D4F-B27E-90D200A63F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1323" name="Text Box 11">
              <a:extLst>
                <a:ext uri="{FF2B5EF4-FFF2-40B4-BE49-F238E27FC236}">
                  <a16:creationId xmlns:a16="http://schemas.microsoft.com/office/drawing/2014/main" id="{076F0BAD-E5FA-1F49-924B-E302098159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06500" name="Group 12">
            <a:extLst>
              <a:ext uri="{FF2B5EF4-FFF2-40B4-BE49-F238E27FC236}">
                <a16:creationId xmlns:a16="http://schemas.microsoft.com/office/drawing/2014/main" id="{499B6357-84E8-064A-A137-BBD52AEF4561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2041525"/>
            <a:ext cx="533400" cy="533400"/>
            <a:chOff x="1824" y="2736"/>
            <a:chExt cx="336" cy="336"/>
          </a:xfrm>
        </p:grpSpPr>
        <p:sp>
          <p:nvSpPr>
            <p:cNvPr id="141325" name="Oval 13">
              <a:extLst>
                <a:ext uri="{FF2B5EF4-FFF2-40B4-BE49-F238E27FC236}">
                  <a16:creationId xmlns:a16="http://schemas.microsoft.com/office/drawing/2014/main" id="{E476250F-2411-394A-9E7F-08458BEC76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1326" name="Text Box 14">
              <a:extLst>
                <a:ext uri="{FF2B5EF4-FFF2-40B4-BE49-F238E27FC236}">
                  <a16:creationId xmlns:a16="http://schemas.microsoft.com/office/drawing/2014/main" id="{6DE552A2-0D58-794E-BA86-ADB3C8C0D6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41327" name="Line 15">
            <a:extLst>
              <a:ext uri="{FF2B5EF4-FFF2-40B4-BE49-F238E27FC236}">
                <a16:creationId xmlns:a16="http://schemas.microsoft.com/office/drawing/2014/main" id="{BAD43DC1-1A2D-AC48-B019-CFC9E455D176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40227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1328" name="Line 16">
            <a:extLst>
              <a:ext uri="{FF2B5EF4-FFF2-40B4-BE49-F238E27FC236}">
                <a16:creationId xmlns:a16="http://schemas.microsoft.com/office/drawing/2014/main" id="{1FA1CBC8-83BC-C44D-9C2D-E427381DE22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25749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1329" name="Line 17">
            <a:extLst>
              <a:ext uri="{FF2B5EF4-FFF2-40B4-BE49-F238E27FC236}">
                <a16:creationId xmlns:a16="http://schemas.microsoft.com/office/drawing/2014/main" id="{1654AB6A-46C7-A749-94F3-DF40BA525DA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" y="25749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1330" name="Line 18">
            <a:extLst>
              <a:ext uri="{FF2B5EF4-FFF2-40B4-BE49-F238E27FC236}">
                <a16:creationId xmlns:a16="http://schemas.microsoft.com/office/drawing/2014/main" id="{C08BFAC3-8E25-C641-9938-D11F3D2C16FF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2270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1331" name="Line 19">
            <a:extLst>
              <a:ext uri="{FF2B5EF4-FFF2-40B4-BE49-F238E27FC236}">
                <a16:creationId xmlns:a16="http://schemas.microsoft.com/office/drawing/2014/main" id="{0C73BAC9-A7FC-C540-83D7-B53B6A66B08B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24987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1332" name="Text Box 20">
            <a:extLst>
              <a:ext uri="{FF2B5EF4-FFF2-40B4-BE49-F238E27FC236}">
                <a16:creationId xmlns:a16="http://schemas.microsoft.com/office/drawing/2014/main" id="{A082FD8F-6161-934C-8AC4-A0D5A0A183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9559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41333" name="Text Box 21">
            <a:extLst>
              <a:ext uri="{FF2B5EF4-FFF2-40B4-BE49-F238E27FC236}">
                <a16:creationId xmlns:a16="http://schemas.microsoft.com/office/drawing/2014/main" id="{0E2670CD-38E5-5940-B66D-F65120BAD5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8891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41334" name="Text Box 22">
            <a:extLst>
              <a:ext uri="{FF2B5EF4-FFF2-40B4-BE49-F238E27FC236}">
                <a16:creationId xmlns:a16="http://schemas.microsoft.com/office/drawing/2014/main" id="{28321847-0E2C-E746-9956-436BC1E8F3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41335" name="Text Box 23">
            <a:extLst>
              <a:ext uri="{FF2B5EF4-FFF2-40B4-BE49-F238E27FC236}">
                <a16:creationId xmlns:a16="http://schemas.microsoft.com/office/drawing/2014/main" id="{AC29D227-9319-0E47-B4D4-726C7D0EB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7273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41336" name="Text Box 24">
            <a:extLst>
              <a:ext uri="{FF2B5EF4-FFF2-40B4-BE49-F238E27FC236}">
                <a16:creationId xmlns:a16="http://schemas.microsoft.com/office/drawing/2014/main" id="{B44048B0-E1A8-F148-A14F-DAF47EA32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037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106511" name="Group 25">
            <a:extLst>
              <a:ext uri="{FF2B5EF4-FFF2-40B4-BE49-F238E27FC236}">
                <a16:creationId xmlns:a16="http://schemas.microsoft.com/office/drawing/2014/main" id="{FD12B6B4-A929-BE4C-8CE8-DD074A0CBCEB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3717925"/>
            <a:ext cx="533400" cy="533400"/>
            <a:chOff x="1824" y="2736"/>
            <a:chExt cx="336" cy="336"/>
          </a:xfrm>
        </p:grpSpPr>
        <p:sp>
          <p:nvSpPr>
            <p:cNvPr id="141338" name="Oval 26">
              <a:extLst>
                <a:ext uri="{FF2B5EF4-FFF2-40B4-BE49-F238E27FC236}">
                  <a16:creationId xmlns:a16="http://schemas.microsoft.com/office/drawing/2014/main" id="{DF28D98A-8250-284A-9C91-11E9B70F73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1339" name="Text Box 27">
              <a:extLst>
                <a:ext uri="{FF2B5EF4-FFF2-40B4-BE49-F238E27FC236}">
                  <a16:creationId xmlns:a16="http://schemas.microsoft.com/office/drawing/2014/main" id="{0BC46974-CB50-4B45-A4FC-FADCBA03B6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06512" name="Group 28">
            <a:extLst>
              <a:ext uri="{FF2B5EF4-FFF2-40B4-BE49-F238E27FC236}">
                <a16:creationId xmlns:a16="http://schemas.microsoft.com/office/drawing/2014/main" id="{21E6AF7E-C1DA-8F43-8639-4EA65D7342D2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2041525"/>
            <a:ext cx="533400" cy="533400"/>
            <a:chOff x="1824" y="2736"/>
            <a:chExt cx="336" cy="336"/>
          </a:xfrm>
        </p:grpSpPr>
        <p:sp>
          <p:nvSpPr>
            <p:cNvPr id="141341" name="Oval 29">
              <a:extLst>
                <a:ext uri="{FF2B5EF4-FFF2-40B4-BE49-F238E27FC236}">
                  <a16:creationId xmlns:a16="http://schemas.microsoft.com/office/drawing/2014/main" id="{19153B04-F179-EA45-9272-15DACEE2EB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1342" name="Text Box 30">
              <a:extLst>
                <a:ext uri="{FF2B5EF4-FFF2-40B4-BE49-F238E27FC236}">
                  <a16:creationId xmlns:a16="http://schemas.microsoft.com/office/drawing/2014/main" id="{DBD785BD-270D-CC4C-9554-0362D9F864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41343" name="Line 31">
            <a:extLst>
              <a:ext uri="{FF2B5EF4-FFF2-40B4-BE49-F238E27FC236}">
                <a16:creationId xmlns:a16="http://schemas.microsoft.com/office/drawing/2014/main" id="{7243A833-226B-414B-8D89-23AE17F561BC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0227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1344" name="Line 32">
            <a:extLst>
              <a:ext uri="{FF2B5EF4-FFF2-40B4-BE49-F238E27FC236}">
                <a16:creationId xmlns:a16="http://schemas.microsoft.com/office/drawing/2014/main" id="{13A8AB7A-29DA-6649-AAF8-D6754CBFC1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25749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1345" name="Line 33">
            <a:extLst>
              <a:ext uri="{FF2B5EF4-FFF2-40B4-BE49-F238E27FC236}">
                <a16:creationId xmlns:a16="http://schemas.microsoft.com/office/drawing/2014/main" id="{1B3F0DFF-6716-E94D-BD95-79D38799AE20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24987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1346" name="Text Box 34">
            <a:extLst>
              <a:ext uri="{FF2B5EF4-FFF2-40B4-BE49-F238E27FC236}">
                <a16:creationId xmlns:a16="http://schemas.microsoft.com/office/drawing/2014/main" id="{B37D5149-37A8-CC49-8A91-67DFFD269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2819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41347" name="Text Box 35">
            <a:extLst>
              <a:ext uri="{FF2B5EF4-FFF2-40B4-BE49-F238E27FC236}">
                <a16:creationId xmlns:a16="http://schemas.microsoft.com/office/drawing/2014/main" id="{4CB9463E-37CB-384A-A2EC-31A0BCD639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27416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41348" name="Text Box 36">
            <a:extLst>
              <a:ext uri="{FF2B5EF4-FFF2-40B4-BE49-F238E27FC236}">
                <a16:creationId xmlns:a16="http://schemas.microsoft.com/office/drawing/2014/main" id="{2531FC1C-CDE3-2348-A24B-E9BD37310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037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6</a:t>
            </a:r>
          </a:p>
        </p:txBody>
      </p:sp>
      <p:sp>
        <p:nvSpPr>
          <p:cNvPr id="141349" name="Line 37">
            <a:extLst>
              <a:ext uri="{FF2B5EF4-FFF2-40B4-BE49-F238E27FC236}">
                <a16:creationId xmlns:a16="http://schemas.microsoft.com/office/drawing/2014/main" id="{143B878E-E343-C94C-BB2C-C76EC03D19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" y="2574925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1350" name="Text Box 38">
            <a:extLst>
              <a:ext uri="{FF2B5EF4-FFF2-40B4-BE49-F238E27FC236}">
                <a16:creationId xmlns:a16="http://schemas.microsoft.com/office/drawing/2014/main" id="{D0247A07-166F-454A-AF1B-667B966F95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41351" name="Text Box 39">
            <a:extLst>
              <a:ext uri="{FF2B5EF4-FFF2-40B4-BE49-F238E27FC236}">
                <a16:creationId xmlns:a16="http://schemas.microsoft.com/office/drawing/2014/main" id="{2CD42ADC-A4AA-5445-BDAF-0317FFFFD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479925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latin typeface="Arial" charset="0"/>
                <a:ea typeface="ＭＳ Ｐゴシック" charset="0"/>
                <a:cs typeface="ＭＳ Ｐゴシック" charset="0"/>
              </a:rPr>
              <a:t>G</a:t>
            </a:r>
          </a:p>
        </p:txBody>
      </p:sp>
      <p:sp>
        <p:nvSpPr>
          <p:cNvPr id="141352" name="Text Box 40">
            <a:extLst>
              <a:ext uri="{FF2B5EF4-FFF2-40B4-BE49-F238E27FC236}">
                <a16:creationId xmlns:a16="http://schemas.microsoft.com/office/drawing/2014/main" id="{A09999B4-4960-BF4E-B05F-369F4D8A4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108325"/>
            <a:ext cx="190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latin typeface="Arial" charset="0"/>
                <a:ea typeface="ＭＳ Ｐゴシック" charset="0"/>
                <a:cs typeface="ＭＳ Ｐゴシック" charset="0"/>
              </a:rPr>
              <a:t>MST</a:t>
            </a:r>
          </a:p>
        </p:txBody>
      </p:sp>
      <p:grpSp>
        <p:nvGrpSpPr>
          <p:cNvPr id="106523" name="Group 41">
            <a:extLst>
              <a:ext uri="{FF2B5EF4-FFF2-40B4-BE49-F238E27FC236}">
                <a16:creationId xmlns:a16="http://schemas.microsoft.com/office/drawing/2014/main" id="{605B3B43-B276-DD4F-8E31-11175F45D60E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114800"/>
            <a:ext cx="533400" cy="533400"/>
            <a:chOff x="1824" y="2736"/>
            <a:chExt cx="336" cy="336"/>
          </a:xfrm>
        </p:grpSpPr>
        <p:sp>
          <p:nvSpPr>
            <p:cNvPr id="141354" name="Oval 42">
              <a:extLst>
                <a:ext uri="{FF2B5EF4-FFF2-40B4-BE49-F238E27FC236}">
                  <a16:creationId xmlns:a16="http://schemas.microsoft.com/office/drawing/2014/main" id="{1E095E75-F55B-1344-9FBF-8A0636DBC3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1355" name="Text Box 43">
              <a:extLst>
                <a:ext uri="{FF2B5EF4-FFF2-40B4-BE49-F238E27FC236}">
                  <a16:creationId xmlns:a16="http://schemas.microsoft.com/office/drawing/2014/main" id="{432520F6-36AF-9944-B7F0-56B50F0259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06524" name="Group 44">
            <a:extLst>
              <a:ext uri="{FF2B5EF4-FFF2-40B4-BE49-F238E27FC236}">
                <a16:creationId xmlns:a16="http://schemas.microsoft.com/office/drawing/2014/main" id="{B33099F7-DFF0-2F49-B31F-AA38BFBA8F03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5791200"/>
            <a:ext cx="533400" cy="533400"/>
            <a:chOff x="1824" y="2736"/>
            <a:chExt cx="336" cy="336"/>
          </a:xfrm>
        </p:grpSpPr>
        <p:sp>
          <p:nvSpPr>
            <p:cNvPr id="141357" name="Oval 45">
              <a:extLst>
                <a:ext uri="{FF2B5EF4-FFF2-40B4-BE49-F238E27FC236}">
                  <a16:creationId xmlns:a16="http://schemas.microsoft.com/office/drawing/2014/main" id="{6E799C73-773E-A847-96DA-BB2B32F894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1358" name="Text Box 46">
              <a:extLst>
                <a:ext uri="{FF2B5EF4-FFF2-40B4-BE49-F238E27FC236}">
                  <a16:creationId xmlns:a16="http://schemas.microsoft.com/office/drawing/2014/main" id="{D54E8A06-1253-684F-B75A-DC2CE562E8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06525" name="Group 47">
            <a:extLst>
              <a:ext uri="{FF2B5EF4-FFF2-40B4-BE49-F238E27FC236}">
                <a16:creationId xmlns:a16="http://schemas.microsoft.com/office/drawing/2014/main" id="{25367942-EF5E-8C44-BA53-E473BD3709B0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5791200"/>
            <a:ext cx="533400" cy="533400"/>
            <a:chOff x="1824" y="2736"/>
            <a:chExt cx="336" cy="336"/>
          </a:xfrm>
        </p:grpSpPr>
        <p:sp>
          <p:nvSpPr>
            <p:cNvPr id="141360" name="Oval 48">
              <a:extLst>
                <a:ext uri="{FF2B5EF4-FFF2-40B4-BE49-F238E27FC236}">
                  <a16:creationId xmlns:a16="http://schemas.microsoft.com/office/drawing/2014/main" id="{D6324B34-F69E-7449-B496-2F4C1D8E94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1361" name="Text Box 49">
              <a:extLst>
                <a:ext uri="{FF2B5EF4-FFF2-40B4-BE49-F238E27FC236}">
                  <a16:creationId xmlns:a16="http://schemas.microsoft.com/office/drawing/2014/main" id="{DDD607FD-891D-E64A-BEB6-9AF7F5AA33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06526" name="Group 50">
            <a:extLst>
              <a:ext uri="{FF2B5EF4-FFF2-40B4-BE49-F238E27FC236}">
                <a16:creationId xmlns:a16="http://schemas.microsoft.com/office/drawing/2014/main" id="{D36D9A72-AD4A-2C4F-96A4-DD754AD6F54C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4114800"/>
            <a:ext cx="533400" cy="533400"/>
            <a:chOff x="1824" y="2736"/>
            <a:chExt cx="336" cy="336"/>
          </a:xfrm>
        </p:grpSpPr>
        <p:sp>
          <p:nvSpPr>
            <p:cNvPr id="141363" name="Oval 51">
              <a:extLst>
                <a:ext uri="{FF2B5EF4-FFF2-40B4-BE49-F238E27FC236}">
                  <a16:creationId xmlns:a16="http://schemas.microsoft.com/office/drawing/2014/main" id="{8B0759B9-B632-D146-A915-8B4A603E04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1364" name="Text Box 52">
              <a:extLst>
                <a:ext uri="{FF2B5EF4-FFF2-40B4-BE49-F238E27FC236}">
                  <a16:creationId xmlns:a16="http://schemas.microsoft.com/office/drawing/2014/main" id="{1388F682-B328-164F-A040-FF1E445814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41365" name="Line 53">
            <a:extLst>
              <a:ext uri="{FF2B5EF4-FFF2-40B4-BE49-F238E27FC236}">
                <a16:creationId xmlns:a16="http://schemas.microsoft.com/office/drawing/2014/main" id="{B5B5DD6F-27CF-0748-98A6-3952987E89C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1366" name="Line 54">
            <a:extLst>
              <a:ext uri="{FF2B5EF4-FFF2-40B4-BE49-F238E27FC236}">
                <a16:creationId xmlns:a16="http://schemas.microsoft.com/office/drawing/2014/main" id="{CAD6CD8A-D6BD-7A41-AAD7-22DAE0AA41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57800" y="4648200"/>
            <a:ext cx="0" cy="1143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1367" name="Line 55">
            <a:extLst>
              <a:ext uri="{FF2B5EF4-FFF2-40B4-BE49-F238E27FC236}">
                <a16:creationId xmlns:a16="http://schemas.microsoft.com/office/drawing/2014/main" id="{7D387070-D4ED-6544-A96E-C5FD44FBDC25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4343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1368" name="Text Box 56">
            <a:extLst>
              <a:ext uri="{FF2B5EF4-FFF2-40B4-BE49-F238E27FC236}">
                <a16:creationId xmlns:a16="http://schemas.microsoft.com/office/drawing/2014/main" id="{D148CCDF-4ECB-6942-8CFF-ED58D6412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029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41369" name="Text Box 57">
            <a:extLst>
              <a:ext uri="{FF2B5EF4-FFF2-40B4-BE49-F238E27FC236}">
                <a16:creationId xmlns:a16="http://schemas.microsoft.com/office/drawing/2014/main" id="{A4B08D8C-E631-4E49-9E20-4E55EF85A2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962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41370" name="Text Box 58">
            <a:extLst>
              <a:ext uri="{FF2B5EF4-FFF2-40B4-BE49-F238E27FC236}">
                <a16:creationId xmlns:a16="http://schemas.microsoft.com/office/drawing/2014/main" id="{E91FFFE0-662F-2C43-8610-80CC56BE5B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grpSp>
        <p:nvGrpSpPr>
          <p:cNvPr id="106533" name="Group 59">
            <a:extLst>
              <a:ext uri="{FF2B5EF4-FFF2-40B4-BE49-F238E27FC236}">
                <a16:creationId xmlns:a16="http://schemas.microsoft.com/office/drawing/2014/main" id="{72B6FC88-00ED-3B48-A788-BFD95B9F7CCD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5791200"/>
            <a:ext cx="533400" cy="533400"/>
            <a:chOff x="1824" y="2736"/>
            <a:chExt cx="336" cy="336"/>
          </a:xfrm>
        </p:grpSpPr>
        <p:sp>
          <p:nvSpPr>
            <p:cNvPr id="141372" name="Oval 60">
              <a:extLst>
                <a:ext uri="{FF2B5EF4-FFF2-40B4-BE49-F238E27FC236}">
                  <a16:creationId xmlns:a16="http://schemas.microsoft.com/office/drawing/2014/main" id="{CC171A91-820B-6644-AA73-8ADFB2F5A6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1373" name="Text Box 61">
              <a:extLst>
                <a:ext uri="{FF2B5EF4-FFF2-40B4-BE49-F238E27FC236}">
                  <a16:creationId xmlns:a16="http://schemas.microsoft.com/office/drawing/2014/main" id="{05A8FCAE-E212-6142-9BD8-20B6D7B614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06534" name="Group 62">
            <a:extLst>
              <a:ext uri="{FF2B5EF4-FFF2-40B4-BE49-F238E27FC236}">
                <a16:creationId xmlns:a16="http://schemas.microsoft.com/office/drawing/2014/main" id="{92A266EB-3D3C-6C4E-86E8-E1750EE9A5EA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114800"/>
            <a:ext cx="533400" cy="533400"/>
            <a:chOff x="1824" y="2736"/>
            <a:chExt cx="336" cy="336"/>
          </a:xfrm>
        </p:grpSpPr>
        <p:sp>
          <p:nvSpPr>
            <p:cNvPr id="141375" name="Oval 63">
              <a:extLst>
                <a:ext uri="{FF2B5EF4-FFF2-40B4-BE49-F238E27FC236}">
                  <a16:creationId xmlns:a16="http://schemas.microsoft.com/office/drawing/2014/main" id="{3F579AC5-194D-6244-9323-EA5FC4A836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1376" name="Text Box 64">
              <a:extLst>
                <a:ext uri="{FF2B5EF4-FFF2-40B4-BE49-F238E27FC236}">
                  <a16:creationId xmlns:a16="http://schemas.microsoft.com/office/drawing/2014/main" id="{6CA0EF14-53D9-0D4C-AEDD-08E6337E72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06535" name="Rectangle 66">
            <a:extLst>
              <a:ext uri="{FF2B5EF4-FFF2-40B4-BE49-F238E27FC236}">
                <a16:creationId xmlns:a16="http://schemas.microsoft.com/office/drawing/2014/main" id="{624ECBCE-C252-2B47-AF78-6BFB8CDC48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563562"/>
          </a:xfrm>
          <a:noFill/>
        </p:spPr>
        <p:txBody>
          <a:bodyPr>
            <a:normAutofit fontScale="90000"/>
          </a:bodyPr>
          <a:lstStyle/>
          <a:p>
            <a:r>
              <a:rPr lang="en-US" altLang="en-US" sz="3500">
                <a:ea typeface="ＭＳ Ｐゴシック" panose="020B0600070205080204" pitchFamily="34" charset="-128"/>
              </a:rPr>
              <a:t>Kruskal</a:t>
            </a:r>
            <a:r>
              <a:rPr lang="ja-JP" altLang="en-US" sz="3500">
                <a:ea typeface="ＭＳ Ｐゴシック" panose="020B0600070205080204" pitchFamily="34" charset="-128"/>
              </a:rPr>
              <a:t>’</a:t>
            </a:r>
            <a:r>
              <a:rPr lang="en-US" altLang="ja-JP" sz="3500">
                <a:ea typeface="ＭＳ Ｐゴシック" panose="020B0600070205080204" pitchFamily="34" charset="-128"/>
              </a:rPr>
              <a:t>s algorithm</a:t>
            </a:r>
            <a:endParaRPr lang="en-US" altLang="en-US" sz="3500">
              <a:ea typeface="ＭＳ Ｐゴシック" panose="020B0600070205080204" pitchFamily="34" charset="-128"/>
            </a:endParaRPr>
          </a:p>
        </p:txBody>
      </p:sp>
      <p:sp>
        <p:nvSpPr>
          <p:cNvPr id="66" name="Text Box 61">
            <a:extLst>
              <a:ext uri="{FF2B5EF4-FFF2-40B4-BE49-F238E27FC236}">
                <a16:creationId xmlns:a16="http://schemas.microsoft.com/office/drawing/2014/main" id="{15982475-4D31-7C46-9EE8-03086E815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7700" y="144212"/>
            <a:ext cx="464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Add smallest edge that connects two sets not already connected</a:t>
            </a:r>
          </a:p>
        </p:txBody>
      </p:sp>
    </p:spTree>
    <p:extLst>
      <p:ext uri="{BB962C8B-B14F-4D97-AF65-F5344CB8AC3E}">
        <p14:creationId xmlns:p14="http://schemas.microsoft.com/office/powerpoint/2010/main" val="2517100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6CC63-4BDC-8B49-B0F6-DB2FA78DC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12F3D-D7DC-8E4F-AA34-24ED842EBAE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Assignment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Assignment 4.1graded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Mentor hours this week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Checkpoint</a:t>
            </a:r>
          </a:p>
        </p:txBody>
      </p:sp>
    </p:spTree>
    <p:extLst>
      <p:ext uri="{BB962C8B-B14F-4D97-AF65-F5344CB8AC3E}">
        <p14:creationId xmlns:p14="http://schemas.microsoft.com/office/powerpoint/2010/main" val="18985725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1" name="Group 3">
            <a:extLst>
              <a:ext uri="{FF2B5EF4-FFF2-40B4-BE49-F238E27FC236}">
                <a16:creationId xmlns:a16="http://schemas.microsoft.com/office/drawing/2014/main" id="{624EFEF4-6436-194A-B2A2-A3DC4E25432A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2041525"/>
            <a:ext cx="533400" cy="533400"/>
            <a:chOff x="1824" y="2736"/>
            <a:chExt cx="336" cy="336"/>
          </a:xfrm>
        </p:grpSpPr>
        <p:sp>
          <p:nvSpPr>
            <p:cNvPr id="140292" name="Oval 4">
              <a:extLst>
                <a:ext uri="{FF2B5EF4-FFF2-40B4-BE49-F238E27FC236}">
                  <a16:creationId xmlns:a16="http://schemas.microsoft.com/office/drawing/2014/main" id="{143EA567-1E40-C244-8A00-2BCE5D12B1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0293" name="Text Box 5">
              <a:extLst>
                <a:ext uri="{FF2B5EF4-FFF2-40B4-BE49-F238E27FC236}">
                  <a16:creationId xmlns:a16="http://schemas.microsoft.com/office/drawing/2014/main" id="{8DA85865-0978-BC47-88BC-618C5E9134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07522" name="Group 6">
            <a:extLst>
              <a:ext uri="{FF2B5EF4-FFF2-40B4-BE49-F238E27FC236}">
                <a16:creationId xmlns:a16="http://schemas.microsoft.com/office/drawing/2014/main" id="{EE8CF025-DEC9-234E-A9D8-4D594AF61720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717925"/>
            <a:ext cx="533400" cy="533400"/>
            <a:chOff x="1824" y="2736"/>
            <a:chExt cx="336" cy="336"/>
          </a:xfrm>
        </p:grpSpPr>
        <p:sp>
          <p:nvSpPr>
            <p:cNvPr id="140295" name="Oval 7">
              <a:extLst>
                <a:ext uri="{FF2B5EF4-FFF2-40B4-BE49-F238E27FC236}">
                  <a16:creationId xmlns:a16="http://schemas.microsoft.com/office/drawing/2014/main" id="{003F1C83-8F3E-5C4A-A591-195CAB3349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0296" name="Text Box 8">
              <a:extLst>
                <a:ext uri="{FF2B5EF4-FFF2-40B4-BE49-F238E27FC236}">
                  <a16:creationId xmlns:a16="http://schemas.microsoft.com/office/drawing/2014/main" id="{AF386B78-F529-5746-97B1-7C29C1CBBE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07523" name="Group 9">
            <a:extLst>
              <a:ext uri="{FF2B5EF4-FFF2-40B4-BE49-F238E27FC236}">
                <a16:creationId xmlns:a16="http://schemas.microsoft.com/office/drawing/2014/main" id="{2AD7BFA1-2596-A448-A804-ECBAC27894DA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3717925"/>
            <a:ext cx="533400" cy="533400"/>
            <a:chOff x="1824" y="2736"/>
            <a:chExt cx="336" cy="336"/>
          </a:xfrm>
        </p:grpSpPr>
        <p:sp>
          <p:nvSpPr>
            <p:cNvPr id="140298" name="Oval 10">
              <a:extLst>
                <a:ext uri="{FF2B5EF4-FFF2-40B4-BE49-F238E27FC236}">
                  <a16:creationId xmlns:a16="http://schemas.microsoft.com/office/drawing/2014/main" id="{3AFE6F23-1771-1A40-A96D-14BE5653D8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0299" name="Text Box 11">
              <a:extLst>
                <a:ext uri="{FF2B5EF4-FFF2-40B4-BE49-F238E27FC236}">
                  <a16:creationId xmlns:a16="http://schemas.microsoft.com/office/drawing/2014/main" id="{1478D3CD-35D5-A447-8007-D008AB9875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07524" name="Group 12">
            <a:extLst>
              <a:ext uri="{FF2B5EF4-FFF2-40B4-BE49-F238E27FC236}">
                <a16:creationId xmlns:a16="http://schemas.microsoft.com/office/drawing/2014/main" id="{6329B0AA-EC4F-7147-B1C2-ADC63DCB62CB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2041525"/>
            <a:ext cx="533400" cy="533400"/>
            <a:chOff x="1824" y="2736"/>
            <a:chExt cx="336" cy="336"/>
          </a:xfrm>
        </p:grpSpPr>
        <p:sp>
          <p:nvSpPr>
            <p:cNvPr id="140301" name="Oval 13">
              <a:extLst>
                <a:ext uri="{FF2B5EF4-FFF2-40B4-BE49-F238E27FC236}">
                  <a16:creationId xmlns:a16="http://schemas.microsoft.com/office/drawing/2014/main" id="{B92FD59F-E656-1D4D-A150-DFCE77371D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0302" name="Text Box 14">
              <a:extLst>
                <a:ext uri="{FF2B5EF4-FFF2-40B4-BE49-F238E27FC236}">
                  <a16:creationId xmlns:a16="http://schemas.microsoft.com/office/drawing/2014/main" id="{56F76A7B-26B2-6E41-9D14-CEA3C9D3E8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40303" name="Line 15">
            <a:extLst>
              <a:ext uri="{FF2B5EF4-FFF2-40B4-BE49-F238E27FC236}">
                <a16:creationId xmlns:a16="http://schemas.microsoft.com/office/drawing/2014/main" id="{9779D091-B779-0148-8CB4-1370850AF4DD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40227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0304" name="Line 16">
            <a:extLst>
              <a:ext uri="{FF2B5EF4-FFF2-40B4-BE49-F238E27FC236}">
                <a16:creationId xmlns:a16="http://schemas.microsoft.com/office/drawing/2014/main" id="{91B7986B-C617-4843-BB36-14810925E8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25749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0305" name="Line 17">
            <a:extLst>
              <a:ext uri="{FF2B5EF4-FFF2-40B4-BE49-F238E27FC236}">
                <a16:creationId xmlns:a16="http://schemas.microsoft.com/office/drawing/2014/main" id="{7119CF6D-2721-6648-AC2A-2B3926B5CD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" y="25749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0306" name="Line 18">
            <a:extLst>
              <a:ext uri="{FF2B5EF4-FFF2-40B4-BE49-F238E27FC236}">
                <a16:creationId xmlns:a16="http://schemas.microsoft.com/office/drawing/2014/main" id="{7F600C92-71A3-7C4E-88A7-87FC3D930059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2270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0307" name="Line 19">
            <a:extLst>
              <a:ext uri="{FF2B5EF4-FFF2-40B4-BE49-F238E27FC236}">
                <a16:creationId xmlns:a16="http://schemas.microsoft.com/office/drawing/2014/main" id="{CC4557A5-34E8-F242-8428-5B7280F53DC8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24987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0308" name="Text Box 20">
            <a:extLst>
              <a:ext uri="{FF2B5EF4-FFF2-40B4-BE49-F238E27FC236}">
                <a16:creationId xmlns:a16="http://schemas.microsoft.com/office/drawing/2014/main" id="{18F3520A-C63F-9A41-BB08-DDF51442F5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9559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40309" name="Text Box 21">
            <a:extLst>
              <a:ext uri="{FF2B5EF4-FFF2-40B4-BE49-F238E27FC236}">
                <a16:creationId xmlns:a16="http://schemas.microsoft.com/office/drawing/2014/main" id="{4D1268ED-E79F-4446-AC3E-587D28EED6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8891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40310" name="Text Box 22">
            <a:extLst>
              <a:ext uri="{FF2B5EF4-FFF2-40B4-BE49-F238E27FC236}">
                <a16:creationId xmlns:a16="http://schemas.microsoft.com/office/drawing/2014/main" id="{1FE7C8C5-07DA-C34C-907C-863B711B5C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40311" name="Text Box 23">
            <a:extLst>
              <a:ext uri="{FF2B5EF4-FFF2-40B4-BE49-F238E27FC236}">
                <a16:creationId xmlns:a16="http://schemas.microsoft.com/office/drawing/2014/main" id="{9633DF5F-3802-0943-BB1F-9B5D3E4A7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7273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40312" name="Text Box 24">
            <a:extLst>
              <a:ext uri="{FF2B5EF4-FFF2-40B4-BE49-F238E27FC236}">
                <a16:creationId xmlns:a16="http://schemas.microsoft.com/office/drawing/2014/main" id="{AEC5BA81-BDF9-5648-AA40-DCB80DA404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037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107535" name="Group 25">
            <a:extLst>
              <a:ext uri="{FF2B5EF4-FFF2-40B4-BE49-F238E27FC236}">
                <a16:creationId xmlns:a16="http://schemas.microsoft.com/office/drawing/2014/main" id="{3069DEAD-33AE-1741-9323-8FD08AAE26F2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3717925"/>
            <a:ext cx="533400" cy="533400"/>
            <a:chOff x="1824" y="2736"/>
            <a:chExt cx="336" cy="336"/>
          </a:xfrm>
        </p:grpSpPr>
        <p:sp>
          <p:nvSpPr>
            <p:cNvPr id="140314" name="Oval 26">
              <a:extLst>
                <a:ext uri="{FF2B5EF4-FFF2-40B4-BE49-F238E27FC236}">
                  <a16:creationId xmlns:a16="http://schemas.microsoft.com/office/drawing/2014/main" id="{3C9CDF49-DE1B-4941-BAE0-CCD14CD079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0315" name="Text Box 27">
              <a:extLst>
                <a:ext uri="{FF2B5EF4-FFF2-40B4-BE49-F238E27FC236}">
                  <a16:creationId xmlns:a16="http://schemas.microsoft.com/office/drawing/2014/main" id="{515D0A65-3ACD-0746-9EC7-B9B7B97281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07536" name="Group 28">
            <a:extLst>
              <a:ext uri="{FF2B5EF4-FFF2-40B4-BE49-F238E27FC236}">
                <a16:creationId xmlns:a16="http://schemas.microsoft.com/office/drawing/2014/main" id="{9985FF82-79D6-7241-A97D-9FE4993586C9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2041525"/>
            <a:ext cx="533400" cy="533400"/>
            <a:chOff x="1824" y="2736"/>
            <a:chExt cx="336" cy="336"/>
          </a:xfrm>
        </p:grpSpPr>
        <p:sp>
          <p:nvSpPr>
            <p:cNvPr id="140317" name="Oval 29">
              <a:extLst>
                <a:ext uri="{FF2B5EF4-FFF2-40B4-BE49-F238E27FC236}">
                  <a16:creationId xmlns:a16="http://schemas.microsoft.com/office/drawing/2014/main" id="{9466B190-DFCB-9D43-8F57-FE2465FA68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0318" name="Text Box 30">
              <a:extLst>
                <a:ext uri="{FF2B5EF4-FFF2-40B4-BE49-F238E27FC236}">
                  <a16:creationId xmlns:a16="http://schemas.microsoft.com/office/drawing/2014/main" id="{D7005041-4A59-DB4E-B75B-DC153A4855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40319" name="Line 31">
            <a:extLst>
              <a:ext uri="{FF2B5EF4-FFF2-40B4-BE49-F238E27FC236}">
                <a16:creationId xmlns:a16="http://schemas.microsoft.com/office/drawing/2014/main" id="{69C905B4-DD64-534F-A2A7-5B82770205F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0227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0320" name="Line 32">
            <a:extLst>
              <a:ext uri="{FF2B5EF4-FFF2-40B4-BE49-F238E27FC236}">
                <a16:creationId xmlns:a16="http://schemas.microsoft.com/office/drawing/2014/main" id="{C5B7BAF6-5E9A-B149-85B6-D5D558AC76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25749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0321" name="Line 33">
            <a:extLst>
              <a:ext uri="{FF2B5EF4-FFF2-40B4-BE49-F238E27FC236}">
                <a16:creationId xmlns:a16="http://schemas.microsoft.com/office/drawing/2014/main" id="{65EFD40F-B874-9A40-892A-0BA43C43B34F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24987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0322" name="Text Box 34">
            <a:extLst>
              <a:ext uri="{FF2B5EF4-FFF2-40B4-BE49-F238E27FC236}">
                <a16:creationId xmlns:a16="http://schemas.microsoft.com/office/drawing/2014/main" id="{B869C039-B76B-0944-8A21-A306B78390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40323" name="Text Box 35">
            <a:extLst>
              <a:ext uri="{FF2B5EF4-FFF2-40B4-BE49-F238E27FC236}">
                <a16:creationId xmlns:a16="http://schemas.microsoft.com/office/drawing/2014/main" id="{B273B64F-93B2-304C-88CF-BEED3782F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27416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40324" name="Text Box 36">
            <a:extLst>
              <a:ext uri="{FF2B5EF4-FFF2-40B4-BE49-F238E27FC236}">
                <a16:creationId xmlns:a16="http://schemas.microsoft.com/office/drawing/2014/main" id="{4140A224-5C70-144D-9716-A46B9B1D37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037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6</a:t>
            </a:r>
          </a:p>
        </p:txBody>
      </p:sp>
      <p:sp>
        <p:nvSpPr>
          <p:cNvPr id="140325" name="Line 37">
            <a:extLst>
              <a:ext uri="{FF2B5EF4-FFF2-40B4-BE49-F238E27FC236}">
                <a16:creationId xmlns:a16="http://schemas.microsoft.com/office/drawing/2014/main" id="{EDC70A83-2FBA-AC4D-A5F2-4D092ADDD6F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" y="2574925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0326" name="Text Box 38">
            <a:extLst>
              <a:ext uri="{FF2B5EF4-FFF2-40B4-BE49-F238E27FC236}">
                <a16:creationId xmlns:a16="http://schemas.microsoft.com/office/drawing/2014/main" id="{2DBFA26A-4ACB-4B45-A717-CB3218835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40327" name="Text Box 39">
            <a:extLst>
              <a:ext uri="{FF2B5EF4-FFF2-40B4-BE49-F238E27FC236}">
                <a16:creationId xmlns:a16="http://schemas.microsoft.com/office/drawing/2014/main" id="{4AA4ED6D-38FC-3B49-8132-2DB6C53293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479925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latin typeface="Arial" charset="0"/>
                <a:ea typeface="ＭＳ Ｐゴシック" charset="0"/>
                <a:cs typeface="ＭＳ Ｐゴシック" charset="0"/>
              </a:rPr>
              <a:t>G</a:t>
            </a:r>
          </a:p>
        </p:txBody>
      </p:sp>
      <p:sp>
        <p:nvSpPr>
          <p:cNvPr id="140328" name="Text Box 40">
            <a:extLst>
              <a:ext uri="{FF2B5EF4-FFF2-40B4-BE49-F238E27FC236}">
                <a16:creationId xmlns:a16="http://schemas.microsoft.com/office/drawing/2014/main" id="{20B4833A-D22A-204C-9E0B-19015F200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108325"/>
            <a:ext cx="190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latin typeface="Arial" charset="0"/>
                <a:ea typeface="ＭＳ Ｐゴシック" charset="0"/>
                <a:cs typeface="ＭＳ Ｐゴシック" charset="0"/>
              </a:rPr>
              <a:t>MST</a:t>
            </a:r>
          </a:p>
        </p:txBody>
      </p:sp>
      <p:grpSp>
        <p:nvGrpSpPr>
          <p:cNvPr id="107547" name="Group 41">
            <a:extLst>
              <a:ext uri="{FF2B5EF4-FFF2-40B4-BE49-F238E27FC236}">
                <a16:creationId xmlns:a16="http://schemas.microsoft.com/office/drawing/2014/main" id="{09BDB6EC-98F5-8447-89C0-A94906A01A65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114800"/>
            <a:ext cx="533400" cy="533400"/>
            <a:chOff x="1824" y="2736"/>
            <a:chExt cx="336" cy="336"/>
          </a:xfrm>
        </p:grpSpPr>
        <p:sp>
          <p:nvSpPr>
            <p:cNvPr id="140330" name="Oval 42">
              <a:extLst>
                <a:ext uri="{FF2B5EF4-FFF2-40B4-BE49-F238E27FC236}">
                  <a16:creationId xmlns:a16="http://schemas.microsoft.com/office/drawing/2014/main" id="{25F65851-5FF9-6D44-9A4E-384E6B390C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0331" name="Text Box 43">
              <a:extLst>
                <a:ext uri="{FF2B5EF4-FFF2-40B4-BE49-F238E27FC236}">
                  <a16:creationId xmlns:a16="http://schemas.microsoft.com/office/drawing/2014/main" id="{F54FB8A1-77FD-9C46-9FE0-4459E1E63A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07548" name="Group 44">
            <a:extLst>
              <a:ext uri="{FF2B5EF4-FFF2-40B4-BE49-F238E27FC236}">
                <a16:creationId xmlns:a16="http://schemas.microsoft.com/office/drawing/2014/main" id="{BE25D8FD-EC54-5A41-A9A8-C3AA1880946C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5791200"/>
            <a:ext cx="533400" cy="533400"/>
            <a:chOff x="1824" y="2736"/>
            <a:chExt cx="336" cy="336"/>
          </a:xfrm>
        </p:grpSpPr>
        <p:sp>
          <p:nvSpPr>
            <p:cNvPr id="140333" name="Oval 45">
              <a:extLst>
                <a:ext uri="{FF2B5EF4-FFF2-40B4-BE49-F238E27FC236}">
                  <a16:creationId xmlns:a16="http://schemas.microsoft.com/office/drawing/2014/main" id="{39EDA298-4601-0A49-94B2-F295B9B041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0334" name="Text Box 46">
              <a:extLst>
                <a:ext uri="{FF2B5EF4-FFF2-40B4-BE49-F238E27FC236}">
                  <a16:creationId xmlns:a16="http://schemas.microsoft.com/office/drawing/2014/main" id="{DF1ED5BE-C2CC-3544-A875-F94D9A1908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07549" name="Group 47">
            <a:extLst>
              <a:ext uri="{FF2B5EF4-FFF2-40B4-BE49-F238E27FC236}">
                <a16:creationId xmlns:a16="http://schemas.microsoft.com/office/drawing/2014/main" id="{7C255BC3-A328-2F43-840B-F3B2AA68D0F5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5791200"/>
            <a:ext cx="533400" cy="533400"/>
            <a:chOff x="1824" y="2736"/>
            <a:chExt cx="336" cy="336"/>
          </a:xfrm>
        </p:grpSpPr>
        <p:sp>
          <p:nvSpPr>
            <p:cNvPr id="140336" name="Oval 48">
              <a:extLst>
                <a:ext uri="{FF2B5EF4-FFF2-40B4-BE49-F238E27FC236}">
                  <a16:creationId xmlns:a16="http://schemas.microsoft.com/office/drawing/2014/main" id="{9E5FB739-544D-9546-BA58-9604EA5C73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0337" name="Text Box 49">
              <a:extLst>
                <a:ext uri="{FF2B5EF4-FFF2-40B4-BE49-F238E27FC236}">
                  <a16:creationId xmlns:a16="http://schemas.microsoft.com/office/drawing/2014/main" id="{731DD103-F66C-8945-87DD-7FB0CD4BBF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07550" name="Group 50">
            <a:extLst>
              <a:ext uri="{FF2B5EF4-FFF2-40B4-BE49-F238E27FC236}">
                <a16:creationId xmlns:a16="http://schemas.microsoft.com/office/drawing/2014/main" id="{325982F6-A2CD-0548-8566-3F8BFEA53FF6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4114800"/>
            <a:ext cx="533400" cy="533400"/>
            <a:chOff x="1824" y="2736"/>
            <a:chExt cx="336" cy="336"/>
          </a:xfrm>
        </p:grpSpPr>
        <p:sp>
          <p:nvSpPr>
            <p:cNvPr id="140339" name="Oval 51">
              <a:extLst>
                <a:ext uri="{FF2B5EF4-FFF2-40B4-BE49-F238E27FC236}">
                  <a16:creationId xmlns:a16="http://schemas.microsoft.com/office/drawing/2014/main" id="{0052C190-573D-4444-BB24-E625B88A59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0340" name="Text Box 52">
              <a:extLst>
                <a:ext uri="{FF2B5EF4-FFF2-40B4-BE49-F238E27FC236}">
                  <a16:creationId xmlns:a16="http://schemas.microsoft.com/office/drawing/2014/main" id="{865EE472-B8B2-0F47-8D66-88B2B7E6F7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40341" name="Line 53">
            <a:extLst>
              <a:ext uri="{FF2B5EF4-FFF2-40B4-BE49-F238E27FC236}">
                <a16:creationId xmlns:a16="http://schemas.microsoft.com/office/drawing/2014/main" id="{66780698-4431-814A-AB7B-4C4F6B5359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0342" name="Line 54">
            <a:extLst>
              <a:ext uri="{FF2B5EF4-FFF2-40B4-BE49-F238E27FC236}">
                <a16:creationId xmlns:a16="http://schemas.microsoft.com/office/drawing/2014/main" id="{242622D2-8EDD-A648-9509-72955258DB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578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0343" name="Line 55">
            <a:extLst>
              <a:ext uri="{FF2B5EF4-FFF2-40B4-BE49-F238E27FC236}">
                <a16:creationId xmlns:a16="http://schemas.microsoft.com/office/drawing/2014/main" id="{4BE04036-24FE-FB40-849A-03B09EC76BCA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4343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0344" name="Text Box 56">
            <a:extLst>
              <a:ext uri="{FF2B5EF4-FFF2-40B4-BE49-F238E27FC236}">
                <a16:creationId xmlns:a16="http://schemas.microsoft.com/office/drawing/2014/main" id="{559C571B-50B7-DE43-B5A1-770BAC720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029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40345" name="Text Box 57">
            <a:extLst>
              <a:ext uri="{FF2B5EF4-FFF2-40B4-BE49-F238E27FC236}">
                <a16:creationId xmlns:a16="http://schemas.microsoft.com/office/drawing/2014/main" id="{3C896B11-7E81-5743-B85A-E73072CDE7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962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40346" name="Text Box 58">
            <a:extLst>
              <a:ext uri="{FF2B5EF4-FFF2-40B4-BE49-F238E27FC236}">
                <a16:creationId xmlns:a16="http://schemas.microsoft.com/office/drawing/2014/main" id="{3A1EC9C0-B6EE-C949-8AD6-5845317F2B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grpSp>
        <p:nvGrpSpPr>
          <p:cNvPr id="107557" name="Group 59">
            <a:extLst>
              <a:ext uri="{FF2B5EF4-FFF2-40B4-BE49-F238E27FC236}">
                <a16:creationId xmlns:a16="http://schemas.microsoft.com/office/drawing/2014/main" id="{29C8D156-0F8F-E24C-8813-395197D4E052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5791200"/>
            <a:ext cx="533400" cy="533400"/>
            <a:chOff x="1824" y="2736"/>
            <a:chExt cx="336" cy="336"/>
          </a:xfrm>
        </p:grpSpPr>
        <p:sp>
          <p:nvSpPr>
            <p:cNvPr id="140348" name="Oval 60">
              <a:extLst>
                <a:ext uri="{FF2B5EF4-FFF2-40B4-BE49-F238E27FC236}">
                  <a16:creationId xmlns:a16="http://schemas.microsoft.com/office/drawing/2014/main" id="{BF6E42A3-2569-A04C-A31C-04888C9E1A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0349" name="Text Box 61">
              <a:extLst>
                <a:ext uri="{FF2B5EF4-FFF2-40B4-BE49-F238E27FC236}">
                  <a16:creationId xmlns:a16="http://schemas.microsoft.com/office/drawing/2014/main" id="{5104AB51-07E1-4347-BED4-888672F74B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07558" name="Group 62">
            <a:extLst>
              <a:ext uri="{FF2B5EF4-FFF2-40B4-BE49-F238E27FC236}">
                <a16:creationId xmlns:a16="http://schemas.microsoft.com/office/drawing/2014/main" id="{87032B13-53C3-A34F-BC1B-327158D40C2B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114800"/>
            <a:ext cx="533400" cy="533400"/>
            <a:chOff x="1824" y="2736"/>
            <a:chExt cx="336" cy="336"/>
          </a:xfrm>
        </p:grpSpPr>
        <p:sp>
          <p:nvSpPr>
            <p:cNvPr id="140351" name="Oval 63">
              <a:extLst>
                <a:ext uri="{FF2B5EF4-FFF2-40B4-BE49-F238E27FC236}">
                  <a16:creationId xmlns:a16="http://schemas.microsoft.com/office/drawing/2014/main" id="{D3B8EBAE-3CA5-D74B-8C28-407B0258DF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0352" name="Text Box 64">
              <a:extLst>
                <a:ext uri="{FF2B5EF4-FFF2-40B4-BE49-F238E27FC236}">
                  <a16:creationId xmlns:a16="http://schemas.microsoft.com/office/drawing/2014/main" id="{DCCFA852-EED3-094E-B75E-9D746A31F9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40353" name="Line 65">
            <a:extLst>
              <a:ext uri="{FF2B5EF4-FFF2-40B4-BE49-F238E27FC236}">
                <a16:creationId xmlns:a16="http://schemas.microsoft.com/office/drawing/2014/main" id="{B87E1B27-7C12-144D-AF5D-BF940768D2D5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572000"/>
            <a:ext cx="1143000" cy="1295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0354" name="Text Box 66">
            <a:extLst>
              <a:ext uri="{FF2B5EF4-FFF2-40B4-BE49-F238E27FC236}">
                <a16:creationId xmlns:a16="http://schemas.microsoft.com/office/drawing/2014/main" id="{AC93B92F-0E7C-3F43-80F1-BF291CCC5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4814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07561" name="Rectangle 68">
            <a:extLst>
              <a:ext uri="{FF2B5EF4-FFF2-40B4-BE49-F238E27FC236}">
                <a16:creationId xmlns:a16="http://schemas.microsoft.com/office/drawing/2014/main" id="{588B8B8F-9505-374F-A1EF-23825B0A82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563562"/>
          </a:xfrm>
          <a:noFill/>
        </p:spPr>
        <p:txBody>
          <a:bodyPr>
            <a:normAutofit fontScale="90000"/>
          </a:bodyPr>
          <a:lstStyle/>
          <a:p>
            <a:r>
              <a:rPr lang="en-US" altLang="en-US" sz="3500">
                <a:ea typeface="ＭＳ Ｐゴシック" panose="020B0600070205080204" pitchFamily="34" charset="-128"/>
              </a:rPr>
              <a:t>Kruskal</a:t>
            </a:r>
            <a:r>
              <a:rPr lang="ja-JP" altLang="en-US" sz="3500">
                <a:ea typeface="ＭＳ Ｐゴシック" panose="020B0600070205080204" pitchFamily="34" charset="-128"/>
              </a:rPr>
              <a:t>’</a:t>
            </a:r>
            <a:r>
              <a:rPr lang="en-US" altLang="ja-JP" sz="3500">
                <a:ea typeface="ＭＳ Ｐゴシック" panose="020B0600070205080204" pitchFamily="34" charset="-128"/>
              </a:rPr>
              <a:t>s algorithm</a:t>
            </a:r>
            <a:endParaRPr lang="en-US" altLang="en-US" sz="3500">
              <a:ea typeface="ＭＳ Ｐゴシック" panose="020B0600070205080204" pitchFamily="34" charset="-128"/>
            </a:endParaRPr>
          </a:p>
        </p:txBody>
      </p:sp>
      <p:sp>
        <p:nvSpPr>
          <p:cNvPr id="68" name="Text Box 61">
            <a:extLst>
              <a:ext uri="{FF2B5EF4-FFF2-40B4-BE49-F238E27FC236}">
                <a16:creationId xmlns:a16="http://schemas.microsoft.com/office/drawing/2014/main" id="{98A1A8A9-08CA-554A-B85F-9425B0DDE2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7700" y="144212"/>
            <a:ext cx="464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Add smallest edge that connects two sets not already connected</a:t>
            </a:r>
          </a:p>
        </p:txBody>
      </p:sp>
    </p:spTree>
    <p:extLst>
      <p:ext uri="{BB962C8B-B14F-4D97-AF65-F5344CB8AC3E}">
        <p14:creationId xmlns:p14="http://schemas.microsoft.com/office/powerpoint/2010/main" val="34839407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545" name="Group 3">
            <a:extLst>
              <a:ext uri="{FF2B5EF4-FFF2-40B4-BE49-F238E27FC236}">
                <a16:creationId xmlns:a16="http://schemas.microsoft.com/office/drawing/2014/main" id="{9ACA3C1C-2AEB-2F48-9941-DC18F1A6F8D1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2041525"/>
            <a:ext cx="533400" cy="533400"/>
            <a:chOff x="1824" y="2736"/>
            <a:chExt cx="336" cy="336"/>
          </a:xfrm>
        </p:grpSpPr>
        <p:sp>
          <p:nvSpPr>
            <p:cNvPr id="139268" name="Oval 4">
              <a:extLst>
                <a:ext uri="{FF2B5EF4-FFF2-40B4-BE49-F238E27FC236}">
                  <a16:creationId xmlns:a16="http://schemas.microsoft.com/office/drawing/2014/main" id="{905EF8DA-0CDA-1940-A871-A159047494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9269" name="Text Box 5">
              <a:extLst>
                <a:ext uri="{FF2B5EF4-FFF2-40B4-BE49-F238E27FC236}">
                  <a16:creationId xmlns:a16="http://schemas.microsoft.com/office/drawing/2014/main" id="{0C429442-70ED-354D-9493-0A029A8AD9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08546" name="Group 6">
            <a:extLst>
              <a:ext uri="{FF2B5EF4-FFF2-40B4-BE49-F238E27FC236}">
                <a16:creationId xmlns:a16="http://schemas.microsoft.com/office/drawing/2014/main" id="{694826BB-5AD7-CF40-BDB4-A7A024565A80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717925"/>
            <a:ext cx="533400" cy="533400"/>
            <a:chOff x="1824" y="2736"/>
            <a:chExt cx="336" cy="336"/>
          </a:xfrm>
        </p:grpSpPr>
        <p:sp>
          <p:nvSpPr>
            <p:cNvPr id="139271" name="Oval 7">
              <a:extLst>
                <a:ext uri="{FF2B5EF4-FFF2-40B4-BE49-F238E27FC236}">
                  <a16:creationId xmlns:a16="http://schemas.microsoft.com/office/drawing/2014/main" id="{EA47A0A5-E134-0846-A678-9F5EAE9DD1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9272" name="Text Box 8">
              <a:extLst>
                <a:ext uri="{FF2B5EF4-FFF2-40B4-BE49-F238E27FC236}">
                  <a16:creationId xmlns:a16="http://schemas.microsoft.com/office/drawing/2014/main" id="{3D1F5F95-4321-AF4B-A3B0-7C6DFE3287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08547" name="Group 9">
            <a:extLst>
              <a:ext uri="{FF2B5EF4-FFF2-40B4-BE49-F238E27FC236}">
                <a16:creationId xmlns:a16="http://schemas.microsoft.com/office/drawing/2014/main" id="{C82A709E-4C6F-474C-96C8-406152119B8E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3717925"/>
            <a:ext cx="533400" cy="533400"/>
            <a:chOff x="1824" y="2736"/>
            <a:chExt cx="336" cy="336"/>
          </a:xfrm>
        </p:grpSpPr>
        <p:sp>
          <p:nvSpPr>
            <p:cNvPr id="139274" name="Oval 10">
              <a:extLst>
                <a:ext uri="{FF2B5EF4-FFF2-40B4-BE49-F238E27FC236}">
                  <a16:creationId xmlns:a16="http://schemas.microsoft.com/office/drawing/2014/main" id="{EA2130B8-3A74-E14B-94A1-5D096FDF58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9275" name="Text Box 11">
              <a:extLst>
                <a:ext uri="{FF2B5EF4-FFF2-40B4-BE49-F238E27FC236}">
                  <a16:creationId xmlns:a16="http://schemas.microsoft.com/office/drawing/2014/main" id="{1A93294C-1794-1942-A442-9AAF7B6360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08548" name="Group 12">
            <a:extLst>
              <a:ext uri="{FF2B5EF4-FFF2-40B4-BE49-F238E27FC236}">
                <a16:creationId xmlns:a16="http://schemas.microsoft.com/office/drawing/2014/main" id="{BA8658C1-90D8-344D-9B9F-6E42E695E4A9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2041525"/>
            <a:ext cx="533400" cy="533400"/>
            <a:chOff x="1824" y="2736"/>
            <a:chExt cx="336" cy="336"/>
          </a:xfrm>
        </p:grpSpPr>
        <p:sp>
          <p:nvSpPr>
            <p:cNvPr id="139277" name="Oval 13">
              <a:extLst>
                <a:ext uri="{FF2B5EF4-FFF2-40B4-BE49-F238E27FC236}">
                  <a16:creationId xmlns:a16="http://schemas.microsoft.com/office/drawing/2014/main" id="{19FD0476-B33D-074B-A606-9D9D7EBDB5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9278" name="Text Box 14">
              <a:extLst>
                <a:ext uri="{FF2B5EF4-FFF2-40B4-BE49-F238E27FC236}">
                  <a16:creationId xmlns:a16="http://schemas.microsoft.com/office/drawing/2014/main" id="{A34238A5-849F-D64E-9FC4-505E95DCF4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39279" name="Line 15">
            <a:extLst>
              <a:ext uri="{FF2B5EF4-FFF2-40B4-BE49-F238E27FC236}">
                <a16:creationId xmlns:a16="http://schemas.microsoft.com/office/drawing/2014/main" id="{1073FE26-2A82-0E4E-8EBB-EE626CFA0C65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40227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9280" name="Line 16">
            <a:extLst>
              <a:ext uri="{FF2B5EF4-FFF2-40B4-BE49-F238E27FC236}">
                <a16:creationId xmlns:a16="http://schemas.microsoft.com/office/drawing/2014/main" id="{2622997B-13BF-EF42-9B12-E6338CB482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25749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9281" name="Line 17">
            <a:extLst>
              <a:ext uri="{FF2B5EF4-FFF2-40B4-BE49-F238E27FC236}">
                <a16:creationId xmlns:a16="http://schemas.microsoft.com/office/drawing/2014/main" id="{B8BC310D-5DBF-2749-9196-A244BA61E28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" y="25749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9282" name="Line 18">
            <a:extLst>
              <a:ext uri="{FF2B5EF4-FFF2-40B4-BE49-F238E27FC236}">
                <a16:creationId xmlns:a16="http://schemas.microsoft.com/office/drawing/2014/main" id="{A0CB627A-6F66-BC4E-8BDB-CA2C2CA70D77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2270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9283" name="Line 19">
            <a:extLst>
              <a:ext uri="{FF2B5EF4-FFF2-40B4-BE49-F238E27FC236}">
                <a16:creationId xmlns:a16="http://schemas.microsoft.com/office/drawing/2014/main" id="{DA2CE7D2-F649-1740-A4D7-4CDD2756288D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24987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9284" name="Text Box 20">
            <a:extLst>
              <a:ext uri="{FF2B5EF4-FFF2-40B4-BE49-F238E27FC236}">
                <a16:creationId xmlns:a16="http://schemas.microsoft.com/office/drawing/2014/main" id="{7612C1E0-E794-274F-8CD2-7D7FE3680D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9559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39285" name="Text Box 21">
            <a:extLst>
              <a:ext uri="{FF2B5EF4-FFF2-40B4-BE49-F238E27FC236}">
                <a16:creationId xmlns:a16="http://schemas.microsoft.com/office/drawing/2014/main" id="{164CA6A3-5C55-8447-BFE0-CC147A80E8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8891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39286" name="Text Box 22">
            <a:extLst>
              <a:ext uri="{FF2B5EF4-FFF2-40B4-BE49-F238E27FC236}">
                <a16:creationId xmlns:a16="http://schemas.microsoft.com/office/drawing/2014/main" id="{4458AE39-DE43-724D-A498-38DC1A707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39287" name="Text Box 23">
            <a:extLst>
              <a:ext uri="{FF2B5EF4-FFF2-40B4-BE49-F238E27FC236}">
                <a16:creationId xmlns:a16="http://schemas.microsoft.com/office/drawing/2014/main" id="{D08A548E-E703-CE45-8C65-0C2E03CE6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7273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39288" name="Text Box 24">
            <a:extLst>
              <a:ext uri="{FF2B5EF4-FFF2-40B4-BE49-F238E27FC236}">
                <a16:creationId xmlns:a16="http://schemas.microsoft.com/office/drawing/2014/main" id="{2317A480-19EF-3445-B560-5F49D258E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037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108559" name="Group 25">
            <a:extLst>
              <a:ext uri="{FF2B5EF4-FFF2-40B4-BE49-F238E27FC236}">
                <a16:creationId xmlns:a16="http://schemas.microsoft.com/office/drawing/2014/main" id="{712D5385-25A3-204F-A573-5B65D2DB6609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3717925"/>
            <a:ext cx="533400" cy="533400"/>
            <a:chOff x="1824" y="2736"/>
            <a:chExt cx="336" cy="336"/>
          </a:xfrm>
        </p:grpSpPr>
        <p:sp>
          <p:nvSpPr>
            <p:cNvPr id="139290" name="Oval 26">
              <a:extLst>
                <a:ext uri="{FF2B5EF4-FFF2-40B4-BE49-F238E27FC236}">
                  <a16:creationId xmlns:a16="http://schemas.microsoft.com/office/drawing/2014/main" id="{8ECB440F-6F23-504B-994F-A6B1C86E4E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9291" name="Text Box 27">
              <a:extLst>
                <a:ext uri="{FF2B5EF4-FFF2-40B4-BE49-F238E27FC236}">
                  <a16:creationId xmlns:a16="http://schemas.microsoft.com/office/drawing/2014/main" id="{D75E9DD6-8522-A64B-ABFF-49076B2BE7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08560" name="Group 28">
            <a:extLst>
              <a:ext uri="{FF2B5EF4-FFF2-40B4-BE49-F238E27FC236}">
                <a16:creationId xmlns:a16="http://schemas.microsoft.com/office/drawing/2014/main" id="{040E23D9-8B3C-6B47-AF79-91FC3B34C7AC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2041525"/>
            <a:ext cx="533400" cy="533400"/>
            <a:chOff x="1824" y="2736"/>
            <a:chExt cx="336" cy="336"/>
          </a:xfrm>
        </p:grpSpPr>
        <p:sp>
          <p:nvSpPr>
            <p:cNvPr id="139293" name="Oval 29">
              <a:extLst>
                <a:ext uri="{FF2B5EF4-FFF2-40B4-BE49-F238E27FC236}">
                  <a16:creationId xmlns:a16="http://schemas.microsoft.com/office/drawing/2014/main" id="{B06AB44A-A9B3-F043-98FE-CD78A85C1B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9294" name="Text Box 30">
              <a:extLst>
                <a:ext uri="{FF2B5EF4-FFF2-40B4-BE49-F238E27FC236}">
                  <a16:creationId xmlns:a16="http://schemas.microsoft.com/office/drawing/2014/main" id="{3637DAED-156C-B446-BB0F-01DE9FD7EC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39295" name="Line 31">
            <a:extLst>
              <a:ext uri="{FF2B5EF4-FFF2-40B4-BE49-F238E27FC236}">
                <a16:creationId xmlns:a16="http://schemas.microsoft.com/office/drawing/2014/main" id="{55F29A47-85D0-7447-833E-A448475C4EB4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0227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9296" name="Line 32">
            <a:extLst>
              <a:ext uri="{FF2B5EF4-FFF2-40B4-BE49-F238E27FC236}">
                <a16:creationId xmlns:a16="http://schemas.microsoft.com/office/drawing/2014/main" id="{9E7D2BCC-48B6-6E40-A183-7E9F1FB57D5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25749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9297" name="Line 33">
            <a:extLst>
              <a:ext uri="{FF2B5EF4-FFF2-40B4-BE49-F238E27FC236}">
                <a16:creationId xmlns:a16="http://schemas.microsoft.com/office/drawing/2014/main" id="{70520559-89B9-264A-B531-EBA94EE6B456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24987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9298" name="Text Box 34">
            <a:extLst>
              <a:ext uri="{FF2B5EF4-FFF2-40B4-BE49-F238E27FC236}">
                <a16:creationId xmlns:a16="http://schemas.microsoft.com/office/drawing/2014/main" id="{EBB256C8-5266-2044-814A-2CACD25AD7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39299" name="Text Box 35">
            <a:extLst>
              <a:ext uri="{FF2B5EF4-FFF2-40B4-BE49-F238E27FC236}">
                <a16:creationId xmlns:a16="http://schemas.microsoft.com/office/drawing/2014/main" id="{E05D3F8F-979E-D74E-8C6C-6444654C8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27416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39300" name="Text Box 36">
            <a:extLst>
              <a:ext uri="{FF2B5EF4-FFF2-40B4-BE49-F238E27FC236}">
                <a16:creationId xmlns:a16="http://schemas.microsoft.com/office/drawing/2014/main" id="{65CDAA6B-474F-5E4A-A570-CCFCD7A863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037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6</a:t>
            </a:r>
          </a:p>
        </p:txBody>
      </p:sp>
      <p:sp>
        <p:nvSpPr>
          <p:cNvPr id="139301" name="Line 37">
            <a:extLst>
              <a:ext uri="{FF2B5EF4-FFF2-40B4-BE49-F238E27FC236}">
                <a16:creationId xmlns:a16="http://schemas.microsoft.com/office/drawing/2014/main" id="{E466EA8F-03EB-764B-9405-2162570B17C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" y="2574925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9302" name="Text Box 38">
            <a:extLst>
              <a:ext uri="{FF2B5EF4-FFF2-40B4-BE49-F238E27FC236}">
                <a16:creationId xmlns:a16="http://schemas.microsoft.com/office/drawing/2014/main" id="{F8C496B9-0D78-014B-A92D-23A086478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39303" name="Text Box 39">
            <a:extLst>
              <a:ext uri="{FF2B5EF4-FFF2-40B4-BE49-F238E27FC236}">
                <a16:creationId xmlns:a16="http://schemas.microsoft.com/office/drawing/2014/main" id="{84FC9CC8-AFB1-4D42-B154-7C3CCAB56A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479925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latin typeface="Arial" charset="0"/>
                <a:ea typeface="ＭＳ Ｐゴシック" charset="0"/>
                <a:cs typeface="ＭＳ Ｐゴシック" charset="0"/>
              </a:rPr>
              <a:t>G</a:t>
            </a:r>
          </a:p>
        </p:txBody>
      </p:sp>
      <p:sp>
        <p:nvSpPr>
          <p:cNvPr id="139304" name="Text Box 40">
            <a:extLst>
              <a:ext uri="{FF2B5EF4-FFF2-40B4-BE49-F238E27FC236}">
                <a16:creationId xmlns:a16="http://schemas.microsoft.com/office/drawing/2014/main" id="{116DE2EE-53DD-D341-80F5-C777E63BA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108325"/>
            <a:ext cx="190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latin typeface="Arial" charset="0"/>
                <a:ea typeface="ＭＳ Ｐゴシック" charset="0"/>
                <a:cs typeface="ＭＳ Ｐゴシック" charset="0"/>
              </a:rPr>
              <a:t>MST</a:t>
            </a:r>
          </a:p>
        </p:txBody>
      </p:sp>
      <p:grpSp>
        <p:nvGrpSpPr>
          <p:cNvPr id="108571" name="Group 41">
            <a:extLst>
              <a:ext uri="{FF2B5EF4-FFF2-40B4-BE49-F238E27FC236}">
                <a16:creationId xmlns:a16="http://schemas.microsoft.com/office/drawing/2014/main" id="{058375FB-40F6-0945-B666-728D395E3CCA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114800"/>
            <a:ext cx="533400" cy="533400"/>
            <a:chOff x="1824" y="2736"/>
            <a:chExt cx="336" cy="336"/>
          </a:xfrm>
        </p:grpSpPr>
        <p:sp>
          <p:nvSpPr>
            <p:cNvPr id="139306" name="Oval 42">
              <a:extLst>
                <a:ext uri="{FF2B5EF4-FFF2-40B4-BE49-F238E27FC236}">
                  <a16:creationId xmlns:a16="http://schemas.microsoft.com/office/drawing/2014/main" id="{1C43771C-E7D7-AD4D-B2CF-791CBBE644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9307" name="Text Box 43">
              <a:extLst>
                <a:ext uri="{FF2B5EF4-FFF2-40B4-BE49-F238E27FC236}">
                  <a16:creationId xmlns:a16="http://schemas.microsoft.com/office/drawing/2014/main" id="{E59662FA-2ECD-2A4A-B993-B4D5B88885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08572" name="Group 44">
            <a:extLst>
              <a:ext uri="{FF2B5EF4-FFF2-40B4-BE49-F238E27FC236}">
                <a16:creationId xmlns:a16="http://schemas.microsoft.com/office/drawing/2014/main" id="{4615BAB5-A660-574B-9FC8-88938CE05C32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5791200"/>
            <a:ext cx="533400" cy="533400"/>
            <a:chOff x="1824" y="2736"/>
            <a:chExt cx="336" cy="336"/>
          </a:xfrm>
        </p:grpSpPr>
        <p:sp>
          <p:nvSpPr>
            <p:cNvPr id="139309" name="Oval 45">
              <a:extLst>
                <a:ext uri="{FF2B5EF4-FFF2-40B4-BE49-F238E27FC236}">
                  <a16:creationId xmlns:a16="http://schemas.microsoft.com/office/drawing/2014/main" id="{D1759689-3160-DF40-8E06-E4ED8F9620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9310" name="Text Box 46">
              <a:extLst>
                <a:ext uri="{FF2B5EF4-FFF2-40B4-BE49-F238E27FC236}">
                  <a16:creationId xmlns:a16="http://schemas.microsoft.com/office/drawing/2014/main" id="{E110DD4A-E200-994F-B0C9-31491E8D8B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08573" name="Group 47">
            <a:extLst>
              <a:ext uri="{FF2B5EF4-FFF2-40B4-BE49-F238E27FC236}">
                <a16:creationId xmlns:a16="http://schemas.microsoft.com/office/drawing/2014/main" id="{0AF09070-45F0-B44A-8A5B-7312E12FF774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5791200"/>
            <a:ext cx="533400" cy="533400"/>
            <a:chOff x="1824" y="2736"/>
            <a:chExt cx="336" cy="336"/>
          </a:xfrm>
        </p:grpSpPr>
        <p:sp>
          <p:nvSpPr>
            <p:cNvPr id="139312" name="Oval 48">
              <a:extLst>
                <a:ext uri="{FF2B5EF4-FFF2-40B4-BE49-F238E27FC236}">
                  <a16:creationId xmlns:a16="http://schemas.microsoft.com/office/drawing/2014/main" id="{3CF755C4-5158-F940-8FF8-2A2F4E8ACF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9313" name="Text Box 49">
              <a:extLst>
                <a:ext uri="{FF2B5EF4-FFF2-40B4-BE49-F238E27FC236}">
                  <a16:creationId xmlns:a16="http://schemas.microsoft.com/office/drawing/2014/main" id="{CD5BB406-4810-7941-9036-E0A2E48CF2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08574" name="Group 50">
            <a:extLst>
              <a:ext uri="{FF2B5EF4-FFF2-40B4-BE49-F238E27FC236}">
                <a16:creationId xmlns:a16="http://schemas.microsoft.com/office/drawing/2014/main" id="{FE02352A-E127-A74A-A8AA-C43CE4F7BBF5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4114800"/>
            <a:ext cx="533400" cy="533400"/>
            <a:chOff x="1824" y="2736"/>
            <a:chExt cx="336" cy="336"/>
          </a:xfrm>
        </p:grpSpPr>
        <p:sp>
          <p:nvSpPr>
            <p:cNvPr id="139315" name="Oval 51">
              <a:extLst>
                <a:ext uri="{FF2B5EF4-FFF2-40B4-BE49-F238E27FC236}">
                  <a16:creationId xmlns:a16="http://schemas.microsoft.com/office/drawing/2014/main" id="{3F8628DD-7DC9-024D-AFBF-5552F6DF67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9316" name="Text Box 52">
              <a:extLst>
                <a:ext uri="{FF2B5EF4-FFF2-40B4-BE49-F238E27FC236}">
                  <a16:creationId xmlns:a16="http://schemas.microsoft.com/office/drawing/2014/main" id="{1DD9D5E9-E633-AB48-9B12-5B8E3D4812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39317" name="Line 53">
            <a:extLst>
              <a:ext uri="{FF2B5EF4-FFF2-40B4-BE49-F238E27FC236}">
                <a16:creationId xmlns:a16="http://schemas.microsoft.com/office/drawing/2014/main" id="{6EA39251-F1D7-2848-AD2A-CEA449A4B3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9318" name="Line 54">
            <a:extLst>
              <a:ext uri="{FF2B5EF4-FFF2-40B4-BE49-F238E27FC236}">
                <a16:creationId xmlns:a16="http://schemas.microsoft.com/office/drawing/2014/main" id="{55A53DDB-4BC1-9041-8639-76D82EDEFF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578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9319" name="Line 55">
            <a:extLst>
              <a:ext uri="{FF2B5EF4-FFF2-40B4-BE49-F238E27FC236}">
                <a16:creationId xmlns:a16="http://schemas.microsoft.com/office/drawing/2014/main" id="{DA572AB7-885C-2A4C-8139-450B695F231A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4343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9320" name="Text Box 56">
            <a:extLst>
              <a:ext uri="{FF2B5EF4-FFF2-40B4-BE49-F238E27FC236}">
                <a16:creationId xmlns:a16="http://schemas.microsoft.com/office/drawing/2014/main" id="{745FF82A-08ED-3148-A241-FDF36D5B55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029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39321" name="Text Box 57">
            <a:extLst>
              <a:ext uri="{FF2B5EF4-FFF2-40B4-BE49-F238E27FC236}">
                <a16:creationId xmlns:a16="http://schemas.microsoft.com/office/drawing/2014/main" id="{9A530239-0F0F-0E42-B559-8BA6D42CF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962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39322" name="Text Box 58">
            <a:extLst>
              <a:ext uri="{FF2B5EF4-FFF2-40B4-BE49-F238E27FC236}">
                <a16:creationId xmlns:a16="http://schemas.microsoft.com/office/drawing/2014/main" id="{DD7AFD3F-053F-C74B-ABB0-ED44A2E344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grpSp>
        <p:nvGrpSpPr>
          <p:cNvPr id="108581" name="Group 59">
            <a:extLst>
              <a:ext uri="{FF2B5EF4-FFF2-40B4-BE49-F238E27FC236}">
                <a16:creationId xmlns:a16="http://schemas.microsoft.com/office/drawing/2014/main" id="{6F15B7F4-0A95-0541-9116-2F4E62212228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5791200"/>
            <a:ext cx="533400" cy="533400"/>
            <a:chOff x="1824" y="2736"/>
            <a:chExt cx="336" cy="336"/>
          </a:xfrm>
        </p:grpSpPr>
        <p:sp>
          <p:nvSpPr>
            <p:cNvPr id="139324" name="Oval 60">
              <a:extLst>
                <a:ext uri="{FF2B5EF4-FFF2-40B4-BE49-F238E27FC236}">
                  <a16:creationId xmlns:a16="http://schemas.microsoft.com/office/drawing/2014/main" id="{3E6C1B61-B701-014A-96C8-EB986C7AD0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9325" name="Text Box 61">
              <a:extLst>
                <a:ext uri="{FF2B5EF4-FFF2-40B4-BE49-F238E27FC236}">
                  <a16:creationId xmlns:a16="http://schemas.microsoft.com/office/drawing/2014/main" id="{32AEAF06-0127-284A-8DBD-0F0D3A762A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08582" name="Group 62">
            <a:extLst>
              <a:ext uri="{FF2B5EF4-FFF2-40B4-BE49-F238E27FC236}">
                <a16:creationId xmlns:a16="http://schemas.microsoft.com/office/drawing/2014/main" id="{D47C22B6-AC42-4A4E-9A76-832B7EE50414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114800"/>
            <a:ext cx="533400" cy="533400"/>
            <a:chOff x="1824" y="2736"/>
            <a:chExt cx="336" cy="336"/>
          </a:xfrm>
        </p:grpSpPr>
        <p:sp>
          <p:nvSpPr>
            <p:cNvPr id="139327" name="Oval 63">
              <a:extLst>
                <a:ext uri="{FF2B5EF4-FFF2-40B4-BE49-F238E27FC236}">
                  <a16:creationId xmlns:a16="http://schemas.microsoft.com/office/drawing/2014/main" id="{ADC90E04-2214-9645-9341-4A7A7B2370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9328" name="Text Box 64">
              <a:extLst>
                <a:ext uri="{FF2B5EF4-FFF2-40B4-BE49-F238E27FC236}">
                  <a16:creationId xmlns:a16="http://schemas.microsoft.com/office/drawing/2014/main" id="{05B63598-7C95-1640-AA37-5C3A12BBA9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39329" name="Line 65">
            <a:extLst>
              <a:ext uri="{FF2B5EF4-FFF2-40B4-BE49-F238E27FC236}">
                <a16:creationId xmlns:a16="http://schemas.microsoft.com/office/drawing/2014/main" id="{4EACE474-30ED-0945-BB91-DFAE1146872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05800" y="4648200"/>
            <a:ext cx="0" cy="1143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9330" name="Line 66">
            <a:extLst>
              <a:ext uri="{FF2B5EF4-FFF2-40B4-BE49-F238E27FC236}">
                <a16:creationId xmlns:a16="http://schemas.microsoft.com/office/drawing/2014/main" id="{8076F280-4086-1D40-958C-EACE1BB5F25E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5720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9331" name="Text Box 67">
            <a:extLst>
              <a:ext uri="{FF2B5EF4-FFF2-40B4-BE49-F238E27FC236}">
                <a16:creationId xmlns:a16="http://schemas.microsoft.com/office/drawing/2014/main" id="{D8CCE93B-FFC9-2543-89F5-BFCAD02BEB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39332" name="Text Box 68">
            <a:extLst>
              <a:ext uri="{FF2B5EF4-FFF2-40B4-BE49-F238E27FC236}">
                <a16:creationId xmlns:a16="http://schemas.microsoft.com/office/drawing/2014/main" id="{8F1451C9-19D2-F645-A9B7-9CC346EDF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4814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08587" name="Rectangle 70">
            <a:extLst>
              <a:ext uri="{FF2B5EF4-FFF2-40B4-BE49-F238E27FC236}">
                <a16:creationId xmlns:a16="http://schemas.microsoft.com/office/drawing/2014/main" id="{E24C1D8E-8152-264C-BF4E-3E4931813F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563562"/>
          </a:xfrm>
          <a:noFill/>
        </p:spPr>
        <p:txBody>
          <a:bodyPr>
            <a:normAutofit fontScale="90000"/>
          </a:bodyPr>
          <a:lstStyle/>
          <a:p>
            <a:r>
              <a:rPr lang="en-US" altLang="en-US" sz="3500">
                <a:ea typeface="ＭＳ Ｐゴシック" panose="020B0600070205080204" pitchFamily="34" charset="-128"/>
              </a:rPr>
              <a:t>Kruskal</a:t>
            </a:r>
            <a:r>
              <a:rPr lang="ja-JP" altLang="en-US" sz="3500">
                <a:ea typeface="ＭＳ Ｐゴシック" panose="020B0600070205080204" pitchFamily="34" charset="-128"/>
              </a:rPr>
              <a:t>’</a:t>
            </a:r>
            <a:r>
              <a:rPr lang="en-US" altLang="ja-JP" sz="3500">
                <a:ea typeface="ＭＳ Ｐゴシック" panose="020B0600070205080204" pitchFamily="34" charset="-128"/>
              </a:rPr>
              <a:t>s algorithm</a:t>
            </a:r>
            <a:endParaRPr lang="en-US" altLang="en-US" sz="3500">
              <a:ea typeface="ＭＳ Ｐゴシック" panose="020B0600070205080204" pitchFamily="34" charset="-128"/>
            </a:endParaRPr>
          </a:p>
        </p:txBody>
      </p:sp>
      <p:sp>
        <p:nvSpPr>
          <p:cNvPr id="70" name="Text Box 61">
            <a:extLst>
              <a:ext uri="{FF2B5EF4-FFF2-40B4-BE49-F238E27FC236}">
                <a16:creationId xmlns:a16="http://schemas.microsoft.com/office/drawing/2014/main" id="{BA77CE52-C350-1047-9177-DAB769725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7700" y="144212"/>
            <a:ext cx="464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Add smallest edge that connects two sets not already connected</a:t>
            </a:r>
          </a:p>
        </p:txBody>
      </p:sp>
    </p:spTree>
    <p:extLst>
      <p:ext uri="{BB962C8B-B14F-4D97-AF65-F5344CB8AC3E}">
        <p14:creationId xmlns:p14="http://schemas.microsoft.com/office/powerpoint/2010/main" val="4686126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2">
            <a:extLst>
              <a:ext uri="{FF2B5EF4-FFF2-40B4-BE49-F238E27FC236}">
                <a16:creationId xmlns:a16="http://schemas.microsoft.com/office/drawing/2014/main" id="{0BCF0D87-7055-E94F-B8CD-9EB8F51544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Correctness of Kruskal’</a:t>
            </a:r>
            <a:r>
              <a:rPr lang="en-US" altLang="ja-JP">
                <a:ea typeface="ＭＳ Ｐゴシック" panose="020B0600070205080204" pitchFamily="34" charset="-128"/>
              </a:rPr>
              <a:t>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E28FCBE0-173D-3842-9E5C-441FB17FA0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2014538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dirty="0"/>
              <a:t>Never adds an edge that connects already connected vertices</a:t>
            </a:r>
          </a:p>
          <a:p>
            <a:pPr>
              <a:lnSpc>
                <a:spcPct val="90000"/>
              </a:lnSpc>
              <a:buFont typeface="Wingdings" charset="0"/>
              <a:buChar char="l"/>
              <a:defRPr/>
            </a:pPr>
            <a:endParaRPr lang="en-US" sz="2400" dirty="0"/>
          </a:p>
          <a:p>
            <a:pPr marL="0" indent="0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dirty="0"/>
              <a:t>Always adds lowest cost edge to connect two sets.  By min cut property, that edge must be part of the MST</a:t>
            </a:r>
          </a:p>
          <a:p>
            <a:pPr>
              <a:lnSpc>
                <a:spcPct val="90000"/>
              </a:lnSpc>
              <a:buFont typeface="Wingdings" charset="0"/>
              <a:buChar char="l"/>
              <a:defRPr/>
            </a:pPr>
            <a:endParaRPr lang="en-US" sz="2400" dirty="0"/>
          </a:p>
        </p:txBody>
      </p:sp>
      <p:pic>
        <p:nvPicPr>
          <p:cNvPr id="109571" name="Picture 4" descr="kruskal">
            <a:extLst>
              <a:ext uri="{FF2B5EF4-FFF2-40B4-BE49-F238E27FC236}">
                <a16:creationId xmlns:a16="http://schemas.microsoft.com/office/drawing/2014/main" id="{409FE1BB-9EFB-D64E-A6F1-6E658A7A13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733800"/>
            <a:ext cx="6248400" cy="289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1443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2">
            <a:extLst>
              <a:ext uri="{FF2B5EF4-FFF2-40B4-BE49-F238E27FC236}">
                <a16:creationId xmlns:a16="http://schemas.microsoft.com/office/drawing/2014/main" id="{DF949936-3426-514C-B20E-52C2BEFC3F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Running time of Kruskal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110594" name="Picture 4" descr="kruskal">
            <a:extLst>
              <a:ext uri="{FF2B5EF4-FFF2-40B4-BE49-F238E27FC236}">
                <a16:creationId xmlns:a16="http://schemas.microsoft.com/office/drawing/2014/main" id="{E2C6F8ED-EE8E-744C-827E-508FC84ECF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667000"/>
            <a:ext cx="5562600" cy="258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57093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2">
            <a:extLst>
              <a:ext uri="{FF2B5EF4-FFF2-40B4-BE49-F238E27FC236}">
                <a16:creationId xmlns:a16="http://schemas.microsoft.com/office/drawing/2014/main" id="{45E8D459-B71E-2044-BB22-8A15077DB9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Running time of Kruskal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111618" name="Picture 4" descr="kruskal">
            <a:extLst>
              <a:ext uri="{FF2B5EF4-FFF2-40B4-BE49-F238E27FC236}">
                <a16:creationId xmlns:a16="http://schemas.microsoft.com/office/drawing/2014/main" id="{DD787652-B102-9E42-B507-784EE6BE6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667000"/>
            <a:ext cx="5562600" cy="258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5413" name="Rectangle 5">
            <a:extLst>
              <a:ext uri="{FF2B5EF4-FFF2-40B4-BE49-F238E27FC236}">
                <a16:creationId xmlns:a16="http://schemas.microsoft.com/office/drawing/2014/main" id="{16C75B48-19F4-9344-9BA1-76A1B3E1D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971800"/>
            <a:ext cx="57150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5414" name="Text Box 6">
            <a:extLst>
              <a:ext uri="{FF2B5EF4-FFF2-40B4-BE49-F238E27FC236}">
                <a16:creationId xmlns:a16="http://schemas.microsoft.com/office/drawing/2014/main" id="{382BA3F8-B042-294E-A093-4E4F410506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3048000"/>
            <a:ext cx="251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|V| calls to MakeSet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C591B2AA-BD8B-D446-9CE3-82BE77249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810000"/>
            <a:ext cx="57150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6D096F01-4F30-7B43-84F0-A93986335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3733800"/>
            <a:ext cx="1981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O(|E| log |E|)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76CF41A8-435B-F44C-A7AF-28AEE35F2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343400"/>
            <a:ext cx="57150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776B82E0-7139-6F41-AF51-B693860F2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4267200"/>
            <a:ext cx="2590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2 |E| calls to FindSet</a:t>
            </a: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60461BE3-01F5-0447-BC6D-E70B2523B8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876800"/>
            <a:ext cx="57150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Text Box 5">
            <a:extLst>
              <a:ext uri="{FF2B5EF4-FFF2-40B4-BE49-F238E27FC236}">
                <a16:creationId xmlns:a16="http://schemas.microsoft.com/office/drawing/2014/main" id="{7D7C7F24-E4AE-084C-ABD5-C36E56575A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4860925"/>
            <a:ext cx="2209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|V| calls to Union</a:t>
            </a:r>
          </a:p>
        </p:txBody>
      </p:sp>
    </p:spTree>
    <p:extLst>
      <p:ext uri="{BB962C8B-B14F-4D97-AF65-F5344CB8AC3E}">
        <p14:creationId xmlns:p14="http://schemas.microsoft.com/office/powerpoint/2010/main" val="3257434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4" grpId="0"/>
      <p:bldP spid="7" grpId="0"/>
      <p:bldP spid="9" grpId="0"/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2">
            <a:extLst>
              <a:ext uri="{FF2B5EF4-FFF2-40B4-BE49-F238E27FC236}">
                <a16:creationId xmlns:a16="http://schemas.microsoft.com/office/drawing/2014/main" id="{2AD7F13E-4C81-7D4B-9848-B8A5312620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Running time of Kruskal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12642" name="Rectangle 3">
            <a:extLst>
              <a:ext uri="{FF2B5EF4-FFF2-40B4-BE49-F238E27FC236}">
                <a16:creationId xmlns:a16="http://schemas.microsoft.com/office/drawing/2014/main" id="{28A5FBBF-5BC5-3A47-9EA9-DDFBBEAA9F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6429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Disjoint set data structure</a:t>
            </a:r>
          </a:p>
        </p:txBody>
      </p:sp>
      <p:sp>
        <p:nvSpPr>
          <p:cNvPr id="150532" name="Text Box 4">
            <a:extLst>
              <a:ext uri="{FF2B5EF4-FFF2-40B4-BE49-F238E27FC236}">
                <a16:creationId xmlns:a16="http://schemas.microsoft.com/office/drawing/2014/main" id="{E6163FC2-B1AE-7848-BE8E-CD6B4BA8E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438400"/>
            <a:ext cx="1905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O(|E| log |E|) +</a:t>
            </a:r>
          </a:p>
        </p:txBody>
      </p:sp>
      <p:sp>
        <p:nvSpPr>
          <p:cNvPr id="150533" name="Text Box 5">
            <a:extLst>
              <a:ext uri="{FF2B5EF4-FFF2-40B4-BE49-F238E27FC236}">
                <a16:creationId xmlns:a16="http://schemas.microsoft.com/office/drawing/2014/main" id="{A64761BE-2A8F-6943-A972-3F3793FD2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9718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MakeSet</a:t>
            </a:r>
          </a:p>
        </p:txBody>
      </p:sp>
      <p:sp>
        <p:nvSpPr>
          <p:cNvPr id="150534" name="Text Box 6">
            <a:extLst>
              <a:ext uri="{FF2B5EF4-FFF2-40B4-BE49-F238E27FC236}">
                <a16:creationId xmlns:a16="http://schemas.microsoft.com/office/drawing/2014/main" id="{21C0E533-EA04-F348-BDCA-37722E57A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2971800"/>
            <a:ext cx="2133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FindSet</a:t>
            </a:r>
            <a:br>
              <a:rPr lang="en-US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|E| calls</a:t>
            </a:r>
          </a:p>
        </p:txBody>
      </p:sp>
      <p:sp>
        <p:nvSpPr>
          <p:cNvPr id="150535" name="Text Box 7">
            <a:extLst>
              <a:ext uri="{FF2B5EF4-FFF2-40B4-BE49-F238E27FC236}">
                <a16:creationId xmlns:a16="http://schemas.microsoft.com/office/drawing/2014/main" id="{AC472FB4-165D-814E-ADCE-5C9388477F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2971800"/>
            <a:ext cx="2133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Union</a:t>
            </a:r>
            <a:br>
              <a:rPr lang="en-US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|V| calls</a:t>
            </a:r>
          </a:p>
        </p:txBody>
      </p:sp>
      <p:sp>
        <p:nvSpPr>
          <p:cNvPr id="150536" name="Text Box 8">
            <a:extLst>
              <a:ext uri="{FF2B5EF4-FFF2-40B4-BE49-F238E27FC236}">
                <a16:creationId xmlns:a16="http://schemas.microsoft.com/office/drawing/2014/main" id="{43B31226-4512-4144-A0D1-BC8A373526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9718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Total</a:t>
            </a:r>
          </a:p>
        </p:txBody>
      </p:sp>
      <p:sp>
        <p:nvSpPr>
          <p:cNvPr id="150537" name="Text Box 9">
            <a:extLst>
              <a:ext uri="{FF2B5EF4-FFF2-40B4-BE49-F238E27FC236}">
                <a16:creationId xmlns:a16="http://schemas.microsoft.com/office/drawing/2014/main" id="{D902089D-34CB-4A4B-BB62-304939D5C5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052888"/>
            <a:ext cx="1676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Linked lists</a:t>
            </a:r>
          </a:p>
        </p:txBody>
      </p:sp>
    </p:spTree>
    <p:extLst>
      <p:ext uri="{BB962C8B-B14F-4D97-AF65-F5344CB8AC3E}">
        <p14:creationId xmlns:p14="http://schemas.microsoft.com/office/powerpoint/2010/main" val="3967298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8DDEC-633F-5245-A3E3-C7C86CE64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Disjoint set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855320-4AF0-BA42-8EC3-D532164984EF}"/>
              </a:ext>
            </a:extLst>
          </p:cNvPr>
          <p:cNvSpPr txBox="1"/>
          <p:nvPr/>
        </p:nvSpPr>
        <p:spPr>
          <a:xfrm>
            <a:off x="711200" y="4281714"/>
            <a:ext cx="4331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425A76-3372-8A48-9732-83B83B6322D5}"/>
              </a:ext>
            </a:extLst>
          </p:cNvPr>
          <p:cNvSpPr txBox="1"/>
          <p:nvPr/>
        </p:nvSpPr>
        <p:spPr>
          <a:xfrm>
            <a:off x="2735943" y="4281714"/>
            <a:ext cx="38985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7C8D40-C45A-9845-914E-068F03D5C738}"/>
              </a:ext>
            </a:extLst>
          </p:cNvPr>
          <p:cNvSpPr txBox="1"/>
          <p:nvPr/>
        </p:nvSpPr>
        <p:spPr>
          <a:xfrm>
            <a:off x="4876800" y="4281714"/>
            <a:ext cx="4331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A97713-DD98-8547-9650-C7E18B776510}"/>
              </a:ext>
            </a:extLst>
          </p:cNvPr>
          <p:cNvSpPr txBox="1"/>
          <p:nvPr/>
        </p:nvSpPr>
        <p:spPr>
          <a:xfrm>
            <a:off x="6584525" y="4281714"/>
            <a:ext cx="4331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39828385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8DDEC-633F-5245-A3E3-C7C86CE64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Disjoint set: union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855320-4AF0-BA42-8EC3-D532164984EF}"/>
              </a:ext>
            </a:extLst>
          </p:cNvPr>
          <p:cNvSpPr txBox="1"/>
          <p:nvPr/>
        </p:nvSpPr>
        <p:spPr>
          <a:xfrm>
            <a:off x="711200" y="4281714"/>
            <a:ext cx="4331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425A76-3372-8A48-9732-83B83B6322D5}"/>
              </a:ext>
            </a:extLst>
          </p:cNvPr>
          <p:cNvSpPr txBox="1"/>
          <p:nvPr/>
        </p:nvSpPr>
        <p:spPr>
          <a:xfrm>
            <a:off x="2735943" y="4281714"/>
            <a:ext cx="38985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7C8D40-C45A-9845-914E-068F03D5C738}"/>
              </a:ext>
            </a:extLst>
          </p:cNvPr>
          <p:cNvSpPr txBox="1"/>
          <p:nvPr/>
        </p:nvSpPr>
        <p:spPr>
          <a:xfrm>
            <a:off x="4876800" y="4281714"/>
            <a:ext cx="4331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A97713-DD98-8547-9650-C7E18B776510}"/>
              </a:ext>
            </a:extLst>
          </p:cNvPr>
          <p:cNvSpPr txBox="1"/>
          <p:nvPr/>
        </p:nvSpPr>
        <p:spPr>
          <a:xfrm>
            <a:off x="6584525" y="4281714"/>
            <a:ext cx="4331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5873949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8DDEC-633F-5245-A3E3-C7C86CE64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Disjoint set: union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855320-4AF0-BA42-8EC3-D532164984EF}"/>
              </a:ext>
            </a:extLst>
          </p:cNvPr>
          <p:cNvSpPr txBox="1"/>
          <p:nvPr/>
        </p:nvSpPr>
        <p:spPr>
          <a:xfrm>
            <a:off x="711200" y="4281714"/>
            <a:ext cx="4331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425A76-3372-8A48-9732-83B83B6322D5}"/>
              </a:ext>
            </a:extLst>
          </p:cNvPr>
          <p:cNvSpPr txBox="1"/>
          <p:nvPr/>
        </p:nvSpPr>
        <p:spPr>
          <a:xfrm>
            <a:off x="732841" y="3136612"/>
            <a:ext cx="38985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7C8D40-C45A-9845-914E-068F03D5C738}"/>
              </a:ext>
            </a:extLst>
          </p:cNvPr>
          <p:cNvSpPr txBox="1"/>
          <p:nvPr/>
        </p:nvSpPr>
        <p:spPr>
          <a:xfrm>
            <a:off x="4876800" y="4281714"/>
            <a:ext cx="4331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A97713-DD98-8547-9650-C7E18B776510}"/>
              </a:ext>
            </a:extLst>
          </p:cNvPr>
          <p:cNvSpPr txBox="1"/>
          <p:nvPr/>
        </p:nvSpPr>
        <p:spPr>
          <a:xfrm>
            <a:off x="6584525" y="4281714"/>
            <a:ext cx="4331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D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2FE71FC5-E3A3-8644-A56B-D8BDD71ACACE}"/>
              </a:ext>
            </a:extLst>
          </p:cNvPr>
          <p:cNvCxnSpPr>
            <a:stCxn id="8" idx="0"/>
            <a:endCxn id="9" idx="2"/>
          </p:cNvCxnSpPr>
          <p:nvPr/>
        </p:nvCxnSpPr>
        <p:spPr>
          <a:xfrm flipV="1">
            <a:off x="927766" y="3721387"/>
            <a:ext cx="0" cy="56032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90730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8DDEC-633F-5245-A3E3-C7C86CE64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Disjoint set: union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855320-4AF0-BA42-8EC3-D532164984EF}"/>
              </a:ext>
            </a:extLst>
          </p:cNvPr>
          <p:cNvSpPr txBox="1"/>
          <p:nvPr/>
        </p:nvSpPr>
        <p:spPr>
          <a:xfrm>
            <a:off x="711200" y="4281714"/>
            <a:ext cx="4331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425A76-3372-8A48-9732-83B83B6322D5}"/>
              </a:ext>
            </a:extLst>
          </p:cNvPr>
          <p:cNvSpPr txBox="1"/>
          <p:nvPr/>
        </p:nvSpPr>
        <p:spPr>
          <a:xfrm>
            <a:off x="732841" y="3136612"/>
            <a:ext cx="38985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7C8D40-C45A-9845-914E-068F03D5C738}"/>
              </a:ext>
            </a:extLst>
          </p:cNvPr>
          <p:cNvSpPr txBox="1"/>
          <p:nvPr/>
        </p:nvSpPr>
        <p:spPr>
          <a:xfrm>
            <a:off x="4876800" y="4281714"/>
            <a:ext cx="4331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A97713-DD98-8547-9650-C7E18B776510}"/>
              </a:ext>
            </a:extLst>
          </p:cNvPr>
          <p:cNvSpPr txBox="1"/>
          <p:nvPr/>
        </p:nvSpPr>
        <p:spPr>
          <a:xfrm>
            <a:off x="4876800" y="3136611"/>
            <a:ext cx="4331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D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2FE71FC5-E3A3-8644-A56B-D8BDD71ACACE}"/>
              </a:ext>
            </a:extLst>
          </p:cNvPr>
          <p:cNvCxnSpPr>
            <a:stCxn id="8" idx="0"/>
            <a:endCxn id="9" idx="2"/>
          </p:cNvCxnSpPr>
          <p:nvPr/>
        </p:nvCxnSpPr>
        <p:spPr>
          <a:xfrm flipV="1">
            <a:off x="927766" y="3721387"/>
            <a:ext cx="0" cy="56032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A1351A6-1441-4E4F-A1A2-05C78630A631}"/>
              </a:ext>
            </a:extLst>
          </p:cNvPr>
          <p:cNvCxnSpPr/>
          <p:nvPr/>
        </p:nvCxnSpPr>
        <p:spPr>
          <a:xfrm flipV="1">
            <a:off x="5093366" y="3721386"/>
            <a:ext cx="0" cy="56032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6578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>
            <a:extLst>
              <a:ext uri="{FF2B5EF4-FFF2-40B4-BE49-F238E27FC236}">
                <a16:creationId xmlns:a16="http://schemas.microsoft.com/office/drawing/2014/main" id="{22F41BFC-E4ED-D14D-80C3-FA653FD1AF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Minimum spanning trees</a:t>
            </a:r>
          </a:p>
        </p:txBody>
      </p:sp>
      <p:sp>
        <p:nvSpPr>
          <p:cNvPr id="91138" name="Rectangle 3">
            <a:extLst>
              <a:ext uri="{FF2B5EF4-FFF2-40B4-BE49-F238E27FC236}">
                <a16:creationId xmlns:a16="http://schemas.microsoft.com/office/drawing/2014/main" id="{062412A1-612C-5F48-A299-988288CFEB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399573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What are they?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>
              <a:ea typeface="ＭＳ Ｐゴシック" panose="020B0600070205080204" pitchFamily="34" charset="-128"/>
              <a:sym typeface="Symbol" pitchFamily="2" charset="2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What do you remember about them?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>
              <a:ea typeface="ＭＳ Ｐゴシック" panose="020B0600070205080204" pitchFamily="34" charset="-128"/>
              <a:sym typeface="Symbol" pitchFamily="2" charset="2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What algorithms do you remember?</a:t>
            </a:r>
          </a:p>
        </p:txBody>
      </p:sp>
    </p:spTree>
    <p:extLst>
      <p:ext uri="{BB962C8B-B14F-4D97-AF65-F5344CB8AC3E}">
        <p14:creationId xmlns:p14="http://schemas.microsoft.com/office/powerpoint/2010/main" val="27105152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8DDEC-633F-5245-A3E3-C7C86CE64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Disjoint set: union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855320-4AF0-BA42-8EC3-D532164984EF}"/>
              </a:ext>
            </a:extLst>
          </p:cNvPr>
          <p:cNvSpPr txBox="1"/>
          <p:nvPr/>
        </p:nvSpPr>
        <p:spPr>
          <a:xfrm>
            <a:off x="1872342" y="4842042"/>
            <a:ext cx="4331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425A76-3372-8A48-9732-83B83B6322D5}"/>
              </a:ext>
            </a:extLst>
          </p:cNvPr>
          <p:cNvSpPr txBox="1"/>
          <p:nvPr/>
        </p:nvSpPr>
        <p:spPr>
          <a:xfrm>
            <a:off x="1893983" y="3696940"/>
            <a:ext cx="38985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7C8D40-C45A-9845-914E-068F03D5C738}"/>
              </a:ext>
            </a:extLst>
          </p:cNvPr>
          <p:cNvSpPr txBox="1"/>
          <p:nvPr/>
        </p:nvSpPr>
        <p:spPr>
          <a:xfrm>
            <a:off x="1872342" y="2551837"/>
            <a:ext cx="4331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A97713-DD98-8547-9650-C7E18B776510}"/>
              </a:ext>
            </a:extLst>
          </p:cNvPr>
          <p:cNvSpPr txBox="1"/>
          <p:nvPr/>
        </p:nvSpPr>
        <p:spPr>
          <a:xfrm>
            <a:off x="1872342" y="1406734"/>
            <a:ext cx="4331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D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2FE71FC5-E3A3-8644-A56B-D8BDD71ACACE}"/>
              </a:ext>
            </a:extLst>
          </p:cNvPr>
          <p:cNvCxnSpPr>
            <a:stCxn id="8" idx="0"/>
            <a:endCxn id="9" idx="2"/>
          </p:cNvCxnSpPr>
          <p:nvPr/>
        </p:nvCxnSpPr>
        <p:spPr>
          <a:xfrm flipV="1">
            <a:off x="2088908" y="4281715"/>
            <a:ext cx="0" cy="56032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A1351A6-1441-4E4F-A1A2-05C78630A631}"/>
              </a:ext>
            </a:extLst>
          </p:cNvPr>
          <p:cNvCxnSpPr/>
          <p:nvPr/>
        </p:nvCxnSpPr>
        <p:spPr>
          <a:xfrm flipV="1">
            <a:off x="2088908" y="1991509"/>
            <a:ext cx="0" cy="56032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39B0943-4110-F54E-841E-5BB42AF81138}"/>
              </a:ext>
            </a:extLst>
          </p:cNvPr>
          <p:cNvCxnSpPr/>
          <p:nvPr/>
        </p:nvCxnSpPr>
        <p:spPr>
          <a:xfrm flipV="1">
            <a:off x="2088908" y="3148836"/>
            <a:ext cx="0" cy="56032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4437495C-1909-4040-B675-D9E097A8B118}"/>
              </a:ext>
            </a:extLst>
          </p:cNvPr>
          <p:cNvSpPr txBox="1"/>
          <p:nvPr/>
        </p:nvSpPr>
        <p:spPr>
          <a:xfrm>
            <a:off x="2283833" y="5987144"/>
            <a:ext cx="21018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Running time?</a:t>
            </a:r>
          </a:p>
        </p:txBody>
      </p:sp>
    </p:spTree>
    <p:extLst>
      <p:ext uri="{BB962C8B-B14F-4D97-AF65-F5344CB8AC3E}">
        <p14:creationId xmlns:p14="http://schemas.microsoft.com/office/powerpoint/2010/main" val="35078998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8DDEC-633F-5245-A3E3-C7C86CE64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Disjoint set: union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855320-4AF0-BA42-8EC3-D532164984EF}"/>
              </a:ext>
            </a:extLst>
          </p:cNvPr>
          <p:cNvSpPr txBox="1"/>
          <p:nvPr/>
        </p:nvSpPr>
        <p:spPr>
          <a:xfrm>
            <a:off x="1872342" y="4842042"/>
            <a:ext cx="4331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425A76-3372-8A48-9732-83B83B6322D5}"/>
              </a:ext>
            </a:extLst>
          </p:cNvPr>
          <p:cNvSpPr txBox="1"/>
          <p:nvPr/>
        </p:nvSpPr>
        <p:spPr>
          <a:xfrm>
            <a:off x="1893983" y="3696940"/>
            <a:ext cx="38985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7C8D40-C45A-9845-914E-068F03D5C738}"/>
              </a:ext>
            </a:extLst>
          </p:cNvPr>
          <p:cNvSpPr txBox="1"/>
          <p:nvPr/>
        </p:nvSpPr>
        <p:spPr>
          <a:xfrm>
            <a:off x="1872342" y="2551837"/>
            <a:ext cx="4331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A97713-DD98-8547-9650-C7E18B776510}"/>
              </a:ext>
            </a:extLst>
          </p:cNvPr>
          <p:cNvSpPr txBox="1"/>
          <p:nvPr/>
        </p:nvSpPr>
        <p:spPr>
          <a:xfrm>
            <a:off x="1872342" y="1406734"/>
            <a:ext cx="4331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D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2FE71FC5-E3A3-8644-A56B-D8BDD71ACACE}"/>
              </a:ext>
            </a:extLst>
          </p:cNvPr>
          <p:cNvCxnSpPr>
            <a:stCxn id="8" idx="0"/>
            <a:endCxn id="9" idx="2"/>
          </p:cNvCxnSpPr>
          <p:nvPr/>
        </p:nvCxnSpPr>
        <p:spPr>
          <a:xfrm flipV="1">
            <a:off x="2088908" y="4281715"/>
            <a:ext cx="0" cy="56032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A1351A6-1441-4E4F-A1A2-05C78630A631}"/>
              </a:ext>
            </a:extLst>
          </p:cNvPr>
          <p:cNvCxnSpPr/>
          <p:nvPr/>
        </p:nvCxnSpPr>
        <p:spPr>
          <a:xfrm flipV="1">
            <a:off x="2088908" y="1991509"/>
            <a:ext cx="0" cy="56032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39B0943-4110-F54E-841E-5BB42AF81138}"/>
              </a:ext>
            </a:extLst>
          </p:cNvPr>
          <p:cNvCxnSpPr/>
          <p:nvPr/>
        </p:nvCxnSpPr>
        <p:spPr>
          <a:xfrm flipV="1">
            <a:off x="2088908" y="3148836"/>
            <a:ext cx="0" cy="56032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4437495C-1909-4040-B675-D9E097A8B118}"/>
              </a:ext>
            </a:extLst>
          </p:cNvPr>
          <p:cNvSpPr txBox="1"/>
          <p:nvPr/>
        </p:nvSpPr>
        <p:spPr>
          <a:xfrm>
            <a:off x="2283833" y="5987144"/>
            <a:ext cx="8563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O(1)</a:t>
            </a:r>
          </a:p>
        </p:txBody>
      </p:sp>
    </p:spTree>
    <p:extLst>
      <p:ext uri="{BB962C8B-B14F-4D97-AF65-F5344CB8AC3E}">
        <p14:creationId xmlns:p14="http://schemas.microsoft.com/office/powerpoint/2010/main" val="24225432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8DDEC-633F-5245-A3E3-C7C86CE64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Disjoint set: find-set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855320-4AF0-BA42-8EC3-D532164984EF}"/>
              </a:ext>
            </a:extLst>
          </p:cNvPr>
          <p:cNvSpPr txBox="1"/>
          <p:nvPr/>
        </p:nvSpPr>
        <p:spPr>
          <a:xfrm>
            <a:off x="711200" y="4281714"/>
            <a:ext cx="4331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425A76-3372-8A48-9732-83B83B6322D5}"/>
              </a:ext>
            </a:extLst>
          </p:cNvPr>
          <p:cNvSpPr txBox="1"/>
          <p:nvPr/>
        </p:nvSpPr>
        <p:spPr>
          <a:xfrm>
            <a:off x="732841" y="3136612"/>
            <a:ext cx="38985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7C8D40-C45A-9845-914E-068F03D5C738}"/>
              </a:ext>
            </a:extLst>
          </p:cNvPr>
          <p:cNvSpPr txBox="1"/>
          <p:nvPr/>
        </p:nvSpPr>
        <p:spPr>
          <a:xfrm>
            <a:off x="4876800" y="4281714"/>
            <a:ext cx="4331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A97713-DD98-8547-9650-C7E18B776510}"/>
              </a:ext>
            </a:extLst>
          </p:cNvPr>
          <p:cNvSpPr txBox="1"/>
          <p:nvPr/>
        </p:nvSpPr>
        <p:spPr>
          <a:xfrm>
            <a:off x="4876800" y="3136611"/>
            <a:ext cx="4331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D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2FE71FC5-E3A3-8644-A56B-D8BDD71ACACE}"/>
              </a:ext>
            </a:extLst>
          </p:cNvPr>
          <p:cNvCxnSpPr>
            <a:stCxn id="8" idx="0"/>
            <a:endCxn id="9" idx="2"/>
          </p:cNvCxnSpPr>
          <p:nvPr/>
        </p:nvCxnSpPr>
        <p:spPr>
          <a:xfrm flipV="1">
            <a:off x="927766" y="3721387"/>
            <a:ext cx="0" cy="56032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A1351A6-1441-4E4F-A1A2-05C78630A631}"/>
              </a:ext>
            </a:extLst>
          </p:cNvPr>
          <p:cNvCxnSpPr/>
          <p:nvPr/>
        </p:nvCxnSpPr>
        <p:spPr>
          <a:xfrm flipV="1">
            <a:off x="5093366" y="3721386"/>
            <a:ext cx="0" cy="56032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499B0764-E3B6-4B4F-BA52-C196BF62BD0E}"/>
              </a:ext>
            </a:extLst>
          </p:cNvPr>
          <p:cNvSpPr txBox="1"/>
          <p:nvPr/>
        </p:nvSpPr>
        <p:spPr>
          <a:xfrm>
            <a:off x="1480457" y="5500914"/>
            <a:ext cx="3375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Search each linked list</a:t>
            </a:r>
          </a:p>
        </p:txBody>
      </p:sp>
    </p:spTree>
    <p:extLst>
      <p:ext uri="{BB962C8B-B14F-4D97-AF65-F5344CB8AC3E}">
        <p14:creationId xmlns:p14="http://schemas.microsoft.com/office/powerpoint/2010/main" val="36852998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8DDEC-633F-5245-A3E3-C7C86CE64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Disjoint set: find-set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855320-4AF0-BA42-8EC3-D532164984EF}"/>
              </a:ext>
            </a:extLst>
          </p:cNvPr>
          <p:cNvSpPr txBox="1"/>
          <p:nvPr/>
        </p:nvSpPr>
        <p:spPr>
          <a:xfrm>
            <a:off x="711200" y="4281714"/>
            <a:ext cx="4331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425A76-3372-8A48-9732-83B83B6322D5}"/>
              </a:ext>
            </a:extLst>
          </p:cNvPr>
          <p:cNvSpPr txBox="1"/>
          <p:nvPr/>
        </p:nvSpPr>
        <p:spPr>
          <a:xfrm>
            <a:off x="732841" y="3136612"/>
            <a:ext cx="38985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7C8D40-C45A-9845-914E-068F03D5C738}"/>
              </a:ext>
            </a:extLst>
          </p:cNvPr>
          <p:cNvSpPr txBox="1"/>
          <p:nvPr/>
        </p:nvSpPr>
        <p:spPr>
          <a:xfrm>
            <a:off x="4876800" y="4281714"/>
            <a:ext cx="4331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A97713-DD98-8547-9650-C7E18B776510}"/>
              </a:ext>
            </a:extLst>
          </p:cNvPr>
          <p:cNvSpPr txBox="1"/>
          <p:nvPr/>
        </p:nvSpPr>
        <p:spPr>
          <a:xfrm>
            <a:off x="4876800" y="3136611"/>
            <a:ext cx="4331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D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2FE71FC5-E3A3-8644-A56B-D8BDD71ACACE}"/>
              </a:ext>
            </a:extLst>
          </p:cNvPr>
          <p:cNvCxnSpPr>
            <a:stCxn id="8" idx="0"/>
            <a:endCxn id="9" idx="2"/>
          </p:cNvCxnSpPr>
          <p:nvPr/>
        </p:nvCxnSpPr>
        <p:spPr>
          <a:xfrm flipV="1">
            <a:off x="927766" y="3721387"/>
            <a:ext cx="0" cy="56032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A1351A6-1441-4E4F-A1A2-05C78630A631}"/>
              </a:ext>
            </a:extLst>
          </p:cNvPr>
          <p:cNvCxnSpPr/>
          <p:nvPr/>
        </p:nvCxnSpPr>
        <p:spPr>
          <a:xfrm flipV="1">
            <a:off x="5093366" y="3721386"/>
            <a:ext cx="0" cy="56032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499B0764-E3B6-4B4F-BA52-C196BF62BD0E}"/>
              </a:ext>
            </a:extLst>
          </p:cNvPr>
          <p:cNvSpPr txBox="1"/>
          <p:nvPr/>
        </p:nvSpPr>
        <p:spPr>
          <a:xfrm>
            <a:off x="1480457" y="5500914"/>
            <a:ext cx="21018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Running time?</a:t>
            </a:r>
          </a:p>
        </p:txBody>
      </p:sp>
    </p:spTree>
    <p:extLst>
      <p:ext uri="{BB962C8B-B14F-4D97-AF65-F5344CB8AC3E}">
        <p14:creationId xmlns:p14="http://schemas.microsoft.com/office/powerpoint/2010/main" val="373980402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8DDEC-633F-5245-A3E3-C7C86CE64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Disjoint set: find-set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855320-4AF0-BA42-8EC3-D532164984EF}"/>
              </a:ext>
            </a:extLst>
          </p:cNvPr>
          <p:cNvSpPr txBox="1"/>
          <p:nvPr/>
        </p:nvSpPr>
        <p:spPr>
          <a:xfrm>
            <a:off x="711200" y="4281714"/>
            <a:ext cx="4331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425A76-3372-8A48-9732-83B83B6322D5}"/>
              </a:ext>
            </a:extLst>
          </p:cNvPr>
          <p:cNvSpPr txBox="1"/>
          <p:nvPr/>
        </p:nvSpPr>
        <p:spPr>
          <a:xfrm>
            <a:off x="732841" y="3136612"/>
            <a:ext cx="38985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7C8D40-C45A-9845-914E-068F03D5C738}"/>
              </a:ext>
            </a:extLst>
          </p:cNvPr>
          <p:cNvSpPr txBox="1"/>
          <p:nvPr/>
        </p:nvSpPr>
        <p:spPr>
          <a:xfrm>
            <a:off x="4876800" y="4281714"/>
            <a:ext cx="4331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A97713-DD98-8547-9650-C7E18B776510}"/>
              </a:ext>
            </a:extLst>
          </p:cNvPr>
          <p:cNvSpPr txBox="1"/>
          <p:nvPr/>
        </p:nvSpPr>
        <p:spPr>
          <a:xfrm>
            <a:off x="4876800" y="3136611"/>
            <a:ext cx="43313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D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2FE71FC5-E3A3-8644-A56B-D8BDD71ACACE}"/>
              </a:ext>
            </a:extLst>
          </p:cNvPr>
          <p:cNvCxnSpPr>
            <a:stCxn id="8" idx="0"/>
            <a:endCxn id="9" idx="2"/>
          </p:cNvCxnSpPr>
          <p:nvPr/>
        </p:nvCxnSpPr>
        <p:spPr>
          <a:xfrm flipV="1">
            <a:off x="927766" y="3721387"/>
            <a:ext cx="0" cy="56032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A1351A6-1441-4E4F-A1A2-05C78630A631}"/>
              </a:ext>
            </a:extLst>
          </p:cNvPr>
          <p:cNvCxnSpPr/>
          <p:nvPr/>
        </p:nvCxnSpPr>
        <p:spPr>
          <a:xfrm flipV="1">
            <a:off x="5093366" y="3721386"/>
            <a:ext cx="0" cy="56032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499B0764-E3B6-4B4F-BA52-C196BF62BD0E}"/>
              </a:ext>
            </a:extLst>
          </p:cNvPr>
          <p:cNvSpPr txBox="1"/>
          <p:nvPr/>
        </p:nvSpPr>
        <p:spPr>
          <a:xfrm>
            <a:off x="1480457" y="5500914"/>
            <a:ext cx="50508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O(n) -- n = number of things in set</a:t>
            </a:r>
          </a:p>
        </p:txBody>
      </p:sp>
    </p:spTree>
    <p:extLst>
      <p:ext uri="{BB962C8B-B14F-4D97-AF65-F5344CB8AC3E}">
        <p14:creationId xmlns:p14="http://schemas.microsoft.com/office/powerpoint/2010/main" val="12622914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2">
            <a:extLst>
              <a:ext uri="{FF2B5EF4-FFF2-40B4-BE49-F238E27FC236}">
                <a16:creationId xmlns:a16="http://schemas.microsoft.com/office/drawing/2014/main" id="{2AD7F13E-4C81-7D4B-9848-B8A5312620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Running time of Kruskal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12642" name="Rectangle 3">
            <a:extLst>
              <a:ext uri="{FF2B5EF4-FFF2-40B4-BE49-F238E27FC236}">
                <a16:creationId xmlns:a16="http://schemas.microsoft.com/office/drawing/2014/main" id="{28A5FBBF-5BC5-3A47-9EA9-DDFBBEAA9F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6429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Disjoint set data structure</a:t>
            </a:r>
          </a:p>
        </p:txBody>
      </p:sp>
      <p:sp>
        <p:nvSpPr>
          <p:cNvPr id="150532" name="Text Box 4">
            <a:extLst>
              <a:ext uri="{FF2B5EF4-FFF2-40B4-BE49-F238E27FC236}">
                <a16:creationId xmlns:a16="http://schemas.microsoft.com/office/drawing/2014/main" id="{E6163FC2-B1AE-7848-BE8E-CD6B4BA8E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438400"/>
            <a:ext cx="1905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O(|E| log |E|) +</a:t>
            </a:r>
          </a:p>
        </p:txBody>
      </p:sp>
      <p:sp>
        <p:nvSpPr>
          <p:cNvPr id="150533" name="Text Box 5">
            <a:extLst>
              <a:ext uri="{FF2B5EF4-FFF2-40B4-BE49-F238E27FC236}">
                <a16:creationId xmlns:a16="http://schemas.microsoft.com/office/drawing/2014/main" id="{A64761BE-2A8F-6943-A972-3F3793FD2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9718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MakeSet</a:t>
            </a:r>
          </a:p>
        </p:txBody>
      </p:sp>
      <p:sp>
        <p:nvSpPr>
          <p:cNvPr id="150534" name="Text Box 6">
            <a:extLst>
              <a:ext uri="{FF2B5EF4-FFF2-40B4-BE49-F238E27FC236}">
                <a16:creationId xmlns:a16="http://schemas.microsoft.com/office/drawing/2014/main" id="{21C0E533-EA04-F348-BDCA-37722E57A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2971800"/>
            <a:ext cx="2133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FindSet</a:t>
            </a:r>
            <a:br>
              <a:rPr lang="en-US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|E| calls</a:t>
            </a:r>
          </a:p>
        </p:txBody>
      </p:sp>
      <p:sp>
        <p:nvSpPr>
          <p:cNvPr id="150535" name="Text Box 7">
            <a:extLst>
              <a:ext uri="{FF2B5EF4-FFF2-40B4-BE49-F238E27FC236}">
                <a16:creationId xmlns:a16="http://schemas.microsoft.com/office/drawing/2014/main" id="{AC472FB4-165D-814E-ADCE-5C9388477F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2971800"/>
            <a:ext cx="2133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Union</a:t>
            </a:r>
            <a:br>
              <a:rPr lang="en-US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|V| calls</a:t>
            </a:r>
          </a:p>
        </p:txBody>
      </p:sp>
      <p:sp>
        <p:nvSpPr>
          <p:cNvPr id="150536" name="Text Box 8">
            <a:extLst>
              <a:ext uri="{FF2B5EF4-FFF2-40B4-BE49-F238E27FC236}">
                <a16:creationId xmlns:a16="http://schemas.microsoft.com/office/drawing/2014/main" id="{43B31226-4512-4144-A0D1-BC8A373526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9718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Total</a:t>
            </a:r>
          </a:p>
        </p:txBody>
      </p:sp>
      <p:sp>
        <p:nvSpPr>
          <p:cNvPr id="150537" name="Text Box 9">
            <a:extLst>
              <a:ext uri="{FF2B5EF4-FFF2-40B4-BE49-F238E27FC236}">
                <a16:creationId xmlns:a16="http://schemas.microsoft.com/office/drawing/2014/main" id="{D902089D-34CB-4A4B-BB62-304939D5C5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052888"/>
            <a:ext cx="1676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Linked lists</a:t>
            </a:r>
          </a:p>
        </p:txBody>
      </p:sp>
      <p:sp>
        <p:nvSpPr>
          <p:cNvPr id="150538" name="Text Box 10">
            <a:extLst>
              <a:ext uri="{FF2B5EF4-FFF2-40B4-BE49-F238E27FC236}">
                <a16:creationId xmlns:a16="http://schemas.microsoft.com/office/drawing/2014/main" id="{2979CF6D-795C-9D4E-BBFE-49E838F9B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990975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|V|</a:t>
            </a:r>
          </a:p>
        </p:txBody>
      </p:sp>
      <p:sp>
        <p:nvSpPr>
          <p:cNvPr id="150539" name="Text Box 11">
            <a:extLst>
              <a:ext uri="{FF2B5EF4-FFF2-40B4-BE49-F238E27FC236}">
                <a16:creationId xmlns:a16="http://schemas.microsoft.com/office/drawing/2014/main" id="{1E193360-34BB-F24D-B1C5-B7150B841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3962400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O(|V| |E|)</a:t>
            </a:r>
          </a:p>
        </p:txBody>
      </p:sp>
      <p:sp>
        <p:nvSpPr>
          <p:cNvPr id="150540" name="Text Box 12">
            <a:extLst>
              <a:ext uri="{FF2B5EF4-FFF2-40B4-BE49-F238E27FC236}">
                <a16:creationId xmlns:a16="http://schemas.microsoft.com/office/drawing/2014/main" id="{F2EB5E5B-7197-364D-AABB-428D36EC3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9766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|V|</a:t>
            </a:r>
          </a:p>
        </p:txBody>
      </p:sp>
      <p:sp>
        <p:nvSpPr>
          <p:cNvPr id="150541" name="Text Box 13">
            <a:extLst>
              <a:ext uri="{FF2B5EF4-FFF2-40B4-BE49-F238E27FC236}">
                <a16:creationId xmlns:a16="http://schemas.microsoft.com/office/drawing/2014/main" id="{2B3DA713-E29B-EC49-AA4D-ED9CCD533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976688"/>
            <a:ext cx="2362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O(|V||E| + |E| log |E|)</a:t>
            </a:r>
          </a:p>
        </p:txBody>
      </p:sp>
      <p:sp>
        <p:nvSpPr>
          <p:cNvPr id="150542" name="Text Box 14">
            <a:extLst>
              <a:ext uri="{FF2B5EF4-FFF2-40B4-BE49-F238E27FC236}">
                <a16:creationId xmlns:a16="http://schemas.microsoft.com/office/drawing/2014/main" id="{AFA57990-5E6D-6D49-A5C0-D2F135CF67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4495800"/>
            <a:ext cx="236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O(|V| |E|)</a:t>
            </a:r>
          </a:p>
        </p:txBody>
      </p:sp>
      <p:sp>
        <p:nvSpPr>
          <p:cNvPr id="150543" name="Text Box 15">
            <a:extLst>
              <a:ext uri="{FF2B5EF4-FFF2-40B4-BE49-F238E27FC236}">
                <a16:creationId xmlns:a16="http://schemas.microsoft.com/office/drawing/2014/main" id="{CE9A6FFF-E79F-234F-8195-5BF4139C38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653088"/>
            <a:ext cx="1676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Linked lists +</a:t>
            </a:r>
            <a:br>
              <a:rPr lang="en-US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heuristics</a:t>
            </a:r>
          </a:p>
        </p:txBody>
      </p:sp>
      <p:sp>
        <p:nvSpPr>
          <p:cNvPr id="150544" name="Text Box 16">
            <a:extLst>
              <a:ext uri="{FF2B5EF4-FFF2-40B4-BE49-F238E27FC236}">
                <a16:creationId xmlns:a16="http://schemas.microsoft.com/office/drawing/2014/main" id="{5AEE4C19-0ACC-6243-844C-73A82A34E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591175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|V|</a:t>
            </a:r>
          </a:p>
        </p:txBody>
      </p:sp>
      <p:sp>
        <p:nvSpPr>
          <p:cNvPr id="150545" name="Text Box 17">
            <a:extLst>
              <a:ext uri="{FF2B5EF4-FFF2-40B4-BE49-F238E27FC236}">
                <a16:creationId xmlns:a16="http://schemas.microsoft.com/office/drawing/2014/main" id="{68909801-8AB6-214C-87F2-0170CBC025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5562600"/>
            <a:ext cx="1600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O(|E| log |V|)</a:t>
            </a:r>
          </a:p>
        </p:txBody>
      </p:sp>
      <p:sp>
        <p:nvSpPr>
          <p:cNvPr id="150546" name="Text Box 18">
            <a:extLst>
              <a:ext uri="{FF2B5EF4-FFF2-40B4-BE49-F238E27FC236}">
                <a16:creationId xmlns:a16="http://schemas.microsoft.com/office/drawing/2014/main" id="{7B5B6C70-B080-8244-9822-1CE898C83D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5576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|V|</a:t>
            </a:r>
          </a:p>
        </p:txBody>
      </p:sp>
      <p:sp>
        <p:nvSpPr>
          <p:cNvPr id="150547" name="Text Box 19">
            <a:extLst>
              <a:ext uri="{FF2B5EF4-FFF2-40B4-BE49-F238E27FC236}">
                <a16:creationId xmlns:a16="http://schemas.microsoft.com/office/drawing/2014/main" id="{3A2D44B5-97BA-E242-AC51-CB18EEC5D9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5576888"/>
            <a:ext cx="2743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O(|E| log |V|+ |E| log |E|)</a:t>
            </a:r>
          </a:p>
        </p:txBody>
      </p:sp>
      <p:sp>
        <p:nvSpPr>
          <p:cNvPr id="150548" name="Text Box 20">
            <a:extLst>
              <a:ext uri="{FF2B5EF4-FFF2-40B4-BE49-F238E27FC236}">
                <a16:creationId xmlns:a16="http://schemas.microsoft.com/office/drawing/2014/main" id="{5BFEDF58-1141-0C47-9D28-333E8599C5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096000"/>
            <a:ext cx="236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</a:rPr>
              <a:t>O(|E| log |E| )</a:t>
            </a:r>
          </a:p>
        </p:txBody>
      </p:sp>
    </p:spTree>
    <p:extLst>
      <p:ext uri="{BB962C8B-B14F-4D97-AF65-F5344CB8AC3E}">
        <p14:creationId xmlns:p14="http://schemas.microsoft.com/office/powerpoint/2010/main" val="4227483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7" grpId="0"/>
      <p:bldP spid="150538" grpId="0"/>
      <p:bldP spid="150539" grpId="0"/>
      <p:bldP spid="150540" grpId="0"/>
      <p:bldP spid="150541" grpId="0"/>
      <p:bldP spid="150542" grpId="0"/>
      <p:bldP spid="150543" grpId="0"/>
      <p:bldP spid="150544" grpId="0"/>
      <p:bldP spid="150545" grpId="0"/>
      <p:bldP spid="150546" grpId="0"/>
      <p:bldP spid="150547" grpId="0"/>
      <p:bldP spid="15054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2">
            <a:extLst>
              <a:ext uri="{FF2B5EF4-FFF2-40B4-BE49-F238E27FC236}">
                <a16:creationId xmlns:a16="http://schemas.microsoft.com/office/drawing/2014/main" id="{067B83BA-19C2-1D49-8ECE-4FFD211862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Prim’</a:t>
            </a:r>
            <a:r>
              <a:rPr lang="en-US" altLang="ja-JP">
                <a:ea typeface="ＭＳ Ｐゴシック" panose="020B0600070205080204" pitchFamily="34" charset="-128"/>
              </a:rPr>
              <a:t>s algorithm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113666" name="Picture 8" descr="prim">
            <a:extLst>
              <a:ext uri="{FF2B5EF4-FFF2-40B4-BE49-F238E27FC236}">
                <a16:creationId xmlns:a16="http://schemas.microsoft.com/office/drawing/2014/main" id="{EC638BBC-7BD1-FF47-AB76-2BAC51CDE2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971800"/>
            <a:ext cx="5410200" cy="348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991433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689" name="Picture 7" descr="prim">
            <a:extLst>
              <a:ext uri="{FF2B5EF4-FFF2-40B4-BE49-F238E27FC236}">
                <a16:creationId xmlns:a16="http://schemas.microsoft.com/office/drawing/2014/main" id="{1DB92D6D-A003-374D-9CC3-A4CF785735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362200"/>
            <a:ext cx="4267200" cy="275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690" name="Rectangle 2">
            <a:extLst>
              <a:ext uri="{FF2B5EF4-FFF2-40B4-BE49-F238E27FC236}">
                <a16:creationId xmlns:a16="http://schemas.microsoft.com/office/drawing/2014/main" id="{BEEAEBBD-8A3B-644A-AF92-F4AAE6CE2B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Prim’</a:t>
            </a:r>
            <a:r>
              <a:rPr lang="en-US" altLang="ja-JP">
                <a:ea typeface="ＭＳ Ｐゴシック" panose="020B0600070205080204" pitchFamily="34" charset="-128"/>
              </a:rPr>
              <a:t>s algorithm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114691" name="Picture 5" descr="dijkstra">
            <a:extLst>
              <a:ext uri="{FF2B5EF4-FFF2-40B4-BE49-F238E27FC236}">
                <a16:creationId xmlns:a16="http://schemas.microsoft.com/office/drawing/2014/main" id="{2C119943-68C8-7F43-BF54-193336B932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7275" y="2428875"/>
            <a:ext cx="4276725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06" name="Rectangle 6">
            <a:extLst>
              <a:ext uri="{FF2B5EF4-FFF2-40B4-BE49-F238E27FC236}">
                <a16:creationId xmlns:a16="http://schemas.microsoft.com/office/drawing/2014/main" id="{0F4D5B93-4295-214B-B2B0-687B743BE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038600"/>
            <a:ext cx="4648200" cy="1066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493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3" name="Picture 6" descr="prim">
            <a:extLst>
              <a:ext uri="{FF2B5EF4-FFF2-40B4-BE49-F238E27FC236}">
                <a16:creationId xmlns:a16="http://schemas.microsoft.com/office/drawing/2014/main" id="{0F4E3D4A-B0CC-134B-BB2D-C62ED77179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767013"/>
            <a:ext cx="5562600" cy="358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5714" name="Rectangle 2">
            <a:extLst>
              <a:ext uri="{FF2B5EF4-FFF2-40B4-BE49-F238E27FC236}">
                <a16:creationId xmlns:a16="http://schemas.microsoft.com/office/drawing/2014/main" id="{3D91F296-317B-0B41-853E-560FF2D0B9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Prim’</a:t>
            </a:r>
            <a:r>
              <a:rPr lang="en-US" altLang="ja-JP">
                <a:ea typeface="ＭＳ Ｐゴシック" panose="020B0600070205080204" pitchFamily="34" charset="-128"/>
              </a:rPr>
              <a:t>s algorithm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54629" name="Rectangle 5">
            <a:extLst>
              <a:ext uri="{FF2B5EF4-FFF2-40B4-BE49-F238E27FC236}">
                <a16:creationId xmlns:a16="http://schemas.microsoft.com/office/drawing/2014/main" id="{96DF4142-8A89-1D47-B717-7BABDFD919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4976813"/>
            <a:ext cx="5715000" cy="142398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99204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Rectangle 3">
            <a:extLst>
              <a:ext uri="{FF2B5EF4-FFF2-40B4-BE49-F238E27FC236}">
                <a16:creationId xmlns:a16="http://schemas.microsoft.com/office/drawing/2014/main" id="{5C148B53-9940-F04E-A3C3-8BC2EAFC22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Prim’</a:t>
            </a:r>
            <a:r>
              <a:rPr lang="en-US" altLang="ja-JP">
                <a:ea typeface="ＭＳ Ｐゴシック" panose="020B0600070205080204" pitchFamily="34" charset="-128"/>
              </a:rPr>
              <a:t>s algorithm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16738" name="Rectangle 5">
            <a:extLst>
              <a:ext uri="{FF2B5EF4-FFF2-40B4-BE49-F238E27FC236}">
                <a16:creationId xmlns:a16="http://schemas.microsoft.com/office/drawing/2014/main" id="{E1E3D83F-8185-8645-9C32-75DD586688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795337"/>
          </a:xfrm>
          <a:noFill/>
        </p:spPr>
        <p:txBody>
          <a:bodyPr/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Start at some root node and build out the MST by adding the lowest weighted edge at the frontier</a:t>
            </a:r>
          </a:p>
        </p:txBody>
      </p:sp>
      <p:pic>
        <p:nvPicPr>
          <p:cNvPr id="116739" name="Picture 6" descr="prim">
            <a:extLst>
              <a:ext uri="{FF2B5EF4-FFF2-40B4-BE49-F238E27FC236}">
                <a16:creationId xmlns:a16="http://schemas.microsoft.com/office/drawing/2014/main" id="{3ED57D81-DDC6-B247-9492-4AC81B3E22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767013"/>
            <a:ext cx="5562600" cy="358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5655" name="Rectangle 7">
            <a:extLst>
              <a:ext uri="{FF2B5EF4-FFF2-40B4-BE49-F238E27FC236}">
                <a16:creationId xmlns:a16="http://schemas.microsoft.com/office/drawing/2014/main" id="{B1011807-8326-B64C-80F8-390A96C90A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4976813"/>
            <a:ext cx="5715000" cy="142398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856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>
            <a:extLst>
              <a:ext uri="{FF2B5EF4-FFF2-40B4-BE49-F238E27FC236}">
                <a16:creationId xmlns:a16="http://schemas.microsoft.com/office/drawing/2014/main" id="{22F41BFC-E4ED-D14D-80C3-FA653FD1AF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Minimum spanning trees</a:t>
            </a:r>
          </a:p>
        </p:txBody>
      </p:sp>
      <p:sp>
        <p:nvSpPr>
          <p:cNvPr id="91138" name="Rectangle 3">
            <a:extLst>
              <a:ext uri="{FF2B5EF4-FFF2-40B4-BE49-F238E27FC236}">
                <a16:creationId xmlns:a16="http://schemas.microsoft.com/office/drawing/2014/main" id="{062412A1-612C-5F48-A299-988288CFEB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399573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What is the lowest weight set of edges that connects all vertices of an undirected graph with positive weights</a:t>
            </a:r>
          </a:p>
          <a:p>
            <a:pPr marL="0" indent="0">
              <a:lnSpc>
                <a:spcPct val="90000"/>
              </a:lnSpc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 marL="0" indent="0">
              <a:lnSpc>
                <a:spcPct val="90000"/>
              </a:lnSpc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Input: An undirected, positive weight graph, G=(V,E)</a:t>
            </a:r>
          </a:p>
          <a:p>
            <a:pPr marL="0" indent="0">
              <a:lnSpc>
                <a:spcPct val="90000"/>
              </a:lnSpc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Output: A tree T=(V,E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) where E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 </a:t>
            </a:r>
            <a:r>
              <a:rPr lang="en-US" altLang="ja-JP" sz="2400">
                <a:ea typeface="ＭＳ Ｐゴシック" panose="020B0600070205080204" pitchFamily="34" charset="-128"/>
                <a:sym typeface="Symbol" pitchFamily="2" charset="2"/>
              </a:rPr>
              <a:t> E that minimizes</a:t>
            </a:r>
            <a:endParaRPr lang="en-US" altLang="en-US" sz="24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graphicFrame>
        <p:nvGraphicFramePr>
          <p:cNvPr id="91139" name="Object 4">
            <a:extLst>
              <a:ext uri="{FF2B5EF4-FFF2-40B4-BE49-F238E27FC236}">
                <a16:creationId xmlns:a16="http://schemas.microsoft.com/office/drawing/2014/main" id="{724EF639-134B-2F4E-A22C-1B3DC8793A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4724400"/>
          <a:ext cx="2438400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9326" name="Equation" r:id="rId3" imgW="13455650" imgH="3949700" progId="Equation.3">
                  <p:embed/>
                </p:oleObj>
              </mc:Choice>
              <mc:Fallback>
                <p:oleObj name="Equation" r:id="rId3" imgW="13455650" imgH="3949700" progId="Equation.3">
                  <p:embed/>
                  <p:pic>
                    <p:nvPicPr>
                      <p:cNvPr id="91139" name="Object 4">
                        <a:extLst>
                          <a:ext uri="{FF2B5EF4-FFF2-40B4-BE49-F238E27FC236}">
                            <a16:creationId xmlns:a16="http://schemas.microsoft.com/office/drawing/2014/main" id="{724EF639-134B-2F4E-A22C-1B3DC8793A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724400"/>
                        <a:ext cx="2438400" cy="71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0537774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2">
            <a:extLst>
              <a:ext uri="{FF2B5EF4-FFF2-40B4-BE49-F238E27FC236}">
                <a16:creationId xmlns:a16="http://schemas.microsoft.com/office/drawing/2014/main" id="{6EB08520-F9CD-F341-AAFD-DBDD86F6A0F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28600"/>
            <a:ext cx="8153400" cy="990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Prim’</a:t>
            </a:r>
            <a:r>
              <a:rPr lang="en-US" altLang="ja-JP">
                <a:ea typeface="ＭＳ Ｐゴシック" panose="020B0600070205080204" pitchFamily="34" charset="-128"/>
              </a:rPr>
              <a:t>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117762" name="Group 4">
            <a:extLst>
              <a:ext uri="{FF2B5EF4-FFF2-40B4-BE49-F238E27FC236}">
                <a16:creationId xmlns:a16="http://schemas.microsoft.com/office/drawing/2014/main" id="{1C2E9B82-F428-9645-8364-AD79728359DF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193925"/>
            <a:ext cx="533400" cy="533400"/>
            <a:chOff x="1824" y="2736"/>
            <a:chExt cx="336" cy="336"/>
          </a:xfrm>
        </p:grpSpPr>
        <p:sp>
          <p:nvSpPr>
            <p:cNvPr id="152581" name="Oval 5">
              <a:extLst>
                <a:ext uri="{FF2B5EF4-FFF2-40B4-BE49-F238E27FC236}">
                  <a16:creationId xmlns:a16="http://schemas.microsoft.com/office/drawing/2014/main" id="{E627057F-A2F1-D846-9472-E88DB91310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2582" name="Text Box 6">
              <a:extLst>
                <a:ext uri="{FF2B5EF4-FFF2-40B4-BE49-F238E27FC236}">
                  <a16:creationId xmlns:a16="http://schemas.microsoft.com/office/drawing/2014/main" id="{18AF4FE7-B182-CB4B-BB4E-D54ACFF6F1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17763" name="Group 7">
            <a:extLst>
              <a:ext uri="{FF2B5EF4-FFF2-40B4-BE49-F238E27FC236}">
                <a16:creationId xmlns:a16="http://schemas.microsoft.com/office/drawing/2014/main" id="{3FB5EB86-6E34-6E4F-A5E8-3C83A8137B28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3870325"/>
            <a:ext cx="533400" cy="533400"/>
            <a:chOff x="1824" y="2736"/>
            <a:chExt cx="336" cy="336"/>
          </a:xfrm>
        </p:grpSpPr>
        <p:sp>
          <p:nvSpPr>
            <p:cNvPr id="152584" name="Oval 8">
              <a:extLst>
                <a:ext uri="{FF2B5EF4-FFF2-40B4-BE49-F238E27FC236}">
                  <a16:creationId xmlns:a16="http://schemas.microsoft.com/office/drawing/2014/main" id="{725FCDBA-F427-E84A-AC67-27008CAF0B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2585" name="Text Box 9">
              <a:extLst>
                <a:ext uri="{FF2B5EF4-FFF2-40B4-BE49-F238E27FC236}">
                  <a16:creationId xmlns:a16="http://schemas.microsoft.com/office/drawing/2014/main" id="{C3FA8E14-BBA7-5340-B2D2-7E13A77899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17764" name="Group 10">
            <a:extLst>
              <a:ext uri="{FF2B5EF4-FFF2-40B4-BE49-F238E27FC236}">
                <a16:creationId xmlns:a16="http://schemas.microsoft.com/office/drawing/2014/main" id="{1E33A76F-F526-414E-9AE7-3BEDFEA71F80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870325"/>
            <a:ext cx="533400" cy="533400"/>
            <a:chOff x="1824" y="2736"/>
            <a:chExt cx="336" cy="336"/>
          </a:xfrm>
        </p:grpSpPr>
        <p:sp>
          <p:nvSpPr>
            <p:cNvPr id="152587" name="Oval 11">
              <a:extLst>
                <a:ext uri="{FF2B5EF4-FFF2-40B4-BE49-F238E27FC236}">
                  <a16:creationId xmlns:a16="http://schemas.microsoft.com/office/drawing/2014/main" id="{E7ABD684-B8D4-234D-97CB-7D73555B69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2588" name="Text Box 12">
              <a:extLst>
                <a:ext uri="{FF2B5EF4-FFF2-40B4-BE49-F238E27FC236}">
                  <a16:creationId xmlns:a16="http://schemas.microsoft.com/office/drawing/2014/main" id="{1D9EE563-3FF1-F445-8B46-1A18EC6F46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17765" name="Group 13">
            <a:extLst>
              <a:ext uri="{FF2B5EF4-FFF2-40B4-BE49-F238E27FC236}">
                <a16:creationId xmlns:a16="http://schemas.microsoft.com/office/drawing/2014/main" id="{2CEAFF0B-935B-EE4F-8599-59CC9B06A78E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2193925"/>
            <a:ext cx="533400" cy="533400"/>
            <a:chOff x="1824" y="2736"/>
            <a:chExt cx="336" cy="336"/>
          </a:xfrm>
        </p:grpSpPr>
        <p:sp>
          <p:nvSpPr>
            <p:cNvPr id="152590" name="Oval 14">
              <a:extLst>
                <a:ext uri="{FF2B5EF4-FFF2-40B4-BE49-F238E27FC236}">
                  <a16:creationId xmlns:a16="http://schemas.microsoft.com/office/drawing/2014/main" id="{0C7F5CE8-E097-7C47-995E-A0A9CF2678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2591" name="Text Box 15">
              <a:extLst>
                <a:ext uri="{FF2B5EF4-FFF2-40B4-BE49-F238E27FC236}">
                  <a16:creationId xmlns:a16="http://schemas.microsoft.com/office/drawing/2014/main" id="{5C9BA592-D63C-9F43-8472-4B597BC35A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52592" name="Line 16">
            <a:extLst>
              <a:ext uri="{FF2B5EF4-FFF2-40B4-BE49-F238E27FC236}">
                <a16:creationId xmlns:a16="http://schemas.microsoft.com/office/drawing/2014/main" id="{ECD69589-41FA-3A4A-AB21-0E5795BEBDC6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4175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2593" name="Line 17">
            <a:extLst>
              <a:ext uri="{FF2B5EF4-FFF2-40B4-BE49-F238E27FC236}">
                <a16:creationId xmlns:a16="http://schemas.microsoft.com/office/drawing/2014/main" id="{52637894-0CB6-B446-AAB4-4F60A95870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2594" name="Line 18">
            <a:extLst>
              <a:ext uri="{FF2B5EF4-FFF2-40B4-BE49-F238E27FC236}">
                <a16:creationId xmlns:a16="http://schemas.microsoft.com/office/drawing/2014/main" id="{22D552CF-C69A-ED41-83B2-D76FEC88FEB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2595" name="Line 19">
            <a:extLst>
              <a:ext uri="{FF2B5EF4-FFF2-40B4-BE49-F238E27FC236}">
                <a16:creationId xmlns:a16="http://schemas.microsoft.com/office/drawing/2014/main" id="{5D22BB77-5F20-FD42-AB3A-BA8FAE70B19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24225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2596" name="Line 20">
            <a:extLst>
              <a:ext uri="{FF2B5EF4-FFF2-40B4-BE49-F238E27FC236}">
                <a16:creationId xmlns:a16="http://schemas.microsoft.com/office/drawing/2014/main" id="{2D1DD965-3C18-0141-A9D1-DCD3F6059C14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26511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2597" name="Text Box 21">
            <a:extLst>
              <a:ext uri="{FF2B5EF4-FFF2-40B4-BE49-F238E27FC236}">
                <a16:creationId xmlns:a16="http://schemas.microsoft.com/office/drawing/2014/main" id="{B811D314-0C4A-AC48-B4D0-3FE2F4AC5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1083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52598" name="Text Box 22">
            <a:extLst>
              <a:ext uri="{FF2B5EF4-FFF2-40B4-BE49-F238E27FC236}">
                <a16:creationId xmlns:a16="http://schemas.microsoft.com/office/drawing/2014/main" id="{80018016-ADD4-3B48-A3A2-AE1B0C0C9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0415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52599" name="Text Box 23">
            <a:extLst>
              <a:ext uri="{FF2B5EF4-FFF2-40B4-BE49-F238E27FC236}">
                <a16:creationId xmlns:a16="http://schemas.microsoft.com/office/drawing/2014/main" id="{E87005D4-F5E9-184D-90C7-A9FA68C8A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046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52600" name="Text Box 24">
            <a:extLst>
              <a:ext uri="{FF2B5EF4-FFF2-40B4-BE49-F238E27FC236}">
                <a16:creationId xmlns:a16="http://schemas.microsoft.com/office/drawing/2014/main" id="{DAA4763E-26B5-4448-8CD7-98BA2E51EF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8797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52601" name="Text Box 25">
            <a:extLst>
              <a:ext uri="{FF2B5EF4-FFF2-40B4-BE49-F238E27FC236}">
                <a16:creationId xmlns:a16="http://schemas.microsoft.com/office/drawing/2014/main" id="{A2722388-2B78-0C4F-937F-4EA8DF5AE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189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117776" name="Group 26">
            <a:extLst>
              <a:ext uri="{FF2B5EF4-FFF2-40B4-BE49-F238E27FC236}">
                <a16:creationId xmlns:a16="http://schemas.microsoft.com/office/drawing/2014/main" id="{E238ECFF-255E-3F40-AA80-C50CCB87EDD6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3870325"/>
            <a:ext cx="533400" cy="533400"/>
            <a:chOff x="1824" y="2736"/>
            <a:chExt cx="336" cy="336"/>
          </a:xfrm>
        </p:grpSpPr>
        <p:sp>
          <p:nvSpPr>
            <p:cNvPr id="152603" name="Oval 27">
              <a:extLst>
                <a:ext uri="{FF2B5EF4-FFF2-40B4-BE49-F238E27FC236}">
                  <a16:creationId xmlns:a16="http://schemas.microsoft.com/office/drawing/2014/main" id="{D02B3B6E-A226-D648-A009-CC64F06067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2604" name="Text Box 28">
              <a:extLst>
                <a:ext uri="{FF2B5EF4-FFF2-40B4-BE49-F238E27FC236}">
                  <a16:creationId xmlns:a16="http://schemas.microsoft.com/office/drawing/2014/main" id="{AC17AB2C-7E4A-4F48-AFF1-B540E9696F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17777" name="Group 29">
            <a:extLst>
              <a:ext uri="{FF2B5EF4-FFF2-40B4-BE49-F238E27FC236}">
                <a16:creationId xmlns:a16="http://schemas.microsoft.com/office/drawing/2014/main" id="{EA831A31-44AE-3142-8CBA-13B11985E524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2193925"/>
            <a:ext cx="533400" cy="533400"/>
            <a:chOff x="1824" y="2736"/>
            <a:chExt cx="336" cy="336"/>
          </a:xfrm>
        </p:grpSpPr>
        <p:sp>
          <p:nvSpPr>
            <p:cNvPr id="152606" name="Oval 30">
              <a:extLst>
                <a:ext uri="{FF2B5EF4-FFF2-40B4-BE49-F238E27FC236}">
                  <a16:creationId xmlns:a16="http://schemas.microsoft.com/office/drawing/2014/main" id="{00E5F341-D986-7C4E-A48C-B4F4BBDBDE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2607" name="Text Box 31">
              <a:extLst>
                <a:ext uri="{FF2B5EF4-FFF2-40B4-BE49-F238E27FC236}">
                  <a16:creationId xmlns:a16="http://schemas.microsoft.com/office/drawing/2014/main" id="{8C8AE4A6-8A48-3544-8A6B-4C3E9CC685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52608" name="Line 32">
            <a:extLst>
              <a:ext uri="{FF2B5EF4-FFF2-40B4-BE49-F238E27FC236}">
                <a16:creationId xmlns:a16="http://schemas.microsoft.com/office/drawing/2014/main" id="{B6E936F8-CC61-7449-A61E-04B2043EAA4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175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2609" name="Line 33">
            <a:extLst>
              <a:ext uri="{FF2B5EF4-FFF2-40B4-BE49-F238E27FC236}">
                <a16:creationId xmlns:a16="http://schemas.microsoft.com/office/drawing/2014/main" id="{2254DB0E-1C2C-4A4F-808A-33CEF46BA1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2610" name="Line 34">
            <a:extLst>
              <a:ext uri="{FF2B5EF4-FFF2-40B4-BE49-F238E27FC236}">
                <a16:creationId xmlns:a16="http://schemas.microsoft.com/office/drawing/2014/main" id="{7F27B752-38F8-2D4C-8D60-AA449250D9B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6511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2611" name="Text Box 35">
            <a:extLst>
              <a:ext uri="{FF2B5EF4-FFF2-40B4-BE49-F238E27FC236}">
                <a16:creationId xmlns:a16="http://schemas.microsoft.com/office/drawing/2014/main" id="{11A2FA6B-DB4F-FE4A-B56B-0DE7122F2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986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52612" name="Text Box 36">
            <a:extLst>
              <a:ext uri="{FF2B5EF4-FFF2-40B4-BE49-F238E27FC236}">
                <a16:creationId xmlns:a16="http://schemas.microsoft.com/office/drawing/2014/main" id="{AFC785E9-D1C4-1E42-95FF-C4034C5232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52613" name="Text Box 37">
            <a:extLst>
              <a:ext uri="{FF2B5EF4-FFF2-40B4-BE49-F238E27FC236}">
                <a16:creationId xmlns:a16="http://schemas.microsoft.com/office/drawing/2014/main" id="{660C976B-DD50-B74B-B5D6-F761347518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189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6</a:t>
            </a:r>
          </a:p>
        </p:txBody>
      </p:sp>
      <p:sp>
        <p:nvSpPr>
          <p:cNvPr id="152614" name="Line 38">
            <a:extLst>
              <a:ext uri="{FF2B5EF4-FFF2-40B4-BE49-F238E27FC236}">
                <a16:creationId xmlns:a16="http://schemas.microsoft.com/office/drawing/2014/main" id="{8276DF61-EDE6-F54F-A715-8D018A8325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2727325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2615" name="Text Box 39">
            <a:extLst>
              <a:ext uri="{FF2B5EF4-FFF2-40B4-BE49-F238E27FC236}">
                <a16:creationId xmlns:a16="http://schemas.microsoft.com/office/drawing/2014/main" id="{BCC9351E-5855-8D4D-B178-8E566F75C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046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52616" name="Text Box 40">
            <a:extLst>
              <a:ext uri="{FF2B5EF4-FFF2-40B4-BE49-F238E27FC236}">
                <a16:creationId xmlns:a16="http://schemas.microsoft.com/office/drawing/2014/main" id="{FA961BCF-A206-5746-9213-08A36B43F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971800"/>
            <a:ext cx="190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latin typeface="Arial" charset="0"/>
                <a:ea typeface="ＭＳ Ｐゴシック" charset="0"/>
                <a:cs typeface="ＭＳ Ｐゴシック" charset="0"/>
              </a:rPr>
              <a:t>MST</a:t>
            </a:r>
          </a:p>
        </p:txBody>
      </p:sp>
      <p:grpSp>
        <p:nvGrpSpPr>
          <p:cNvPr id="117787" name="Group 41">
            <a:extLst>
              <a:ext uri="{FF2B5EF4-FFF2-40B4-BE49-F238E27FC236}">
                <a16:creationId xmlns:a16="http://schemas.microsoft.com/office/drawing/2014/main" id="{9ADE70D3-E192-F440-B3F2-9F3EF322ECB5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114800"/>
            <a:ext cx="533400" cy="533400"/>
            <a:chOff x="1824" y="2736"/>
            <a:chExt cx="336" cy="336"/>
          </a:xfrm>
        </p:grpSpPr>
        <p:sp>
          <p:nvSpPr>
            <p:cNvPr id="152618" name="Oval 42">
              <a:extLst>
                <a:ext uri="{FF2B5EF4-FFF2-40B4-BE49-F238E27FC236}">
                  <a16:creationId xmlns:a16="http://schemas.microsoft.com/office/drawing/2014/main" id="{A28D3FE4-7CCA-5B41-86C9-672D8D1B2D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2619" name="Text Box 43">
              <a:extLst>
                <a:ext uri="{FF2B5EF4-FFF2-40B4-BE49-F238E27FC236}">
                  <a16:creationId xmlns:a16="http://schemas.microsoft.com/office/drawing/2014/main" id="{5F931D05-BA29-DE4E-BF7D-F0AE1A54D3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17788" name="Group 44">
            <a:extLst>
              <a:ext uri="{FF2B5EF4-FFF2-40B4-BE49-F238E27FC236}">
                <a16:creationId xmlns:a16="http://schemas.microsoft.com/office/drawing/2014/main" id="{40EDE1AA-F43F-E742-BC30-CBA4F7938B72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5791200"/>
            <a:ext cx="533400" cy="533400"/>
            <a:chOff x="1824" y="2736"/>
            <a:chExt cx="336" cy="336"/>
          </a:xfrm>
        </p:grpSpPr>
        <p:sp>
          <p:nvSpPr>
            <p:cNvPr id="152621" name="Oval 45">
              <a:extLst>
                <a:ext uri="{FF2B5EF4-FFF2-40B4-BE49-F238E27FC236}">
                  <a16:creationId xmlns:a16="http://schemas.microsoft.com/office/drawing/2014/main" id="{BE5008F5-039A-E544-A8D8-D80B8D4BAA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2622" name="Text Box 46">
              <a:extLst>
                <a:ext uri="{FF2B5EF4-FFF2-40B4-BE49-F238E27FC236}">
                  <a16:creationId xmlns:a16="http://schemas.microsoft.com/office/drawing/2014/main" id="{D4C6FA57-A50F-6548-93CD-8157D776CE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17789" name="Group 47">
            <a:extLst>
              <a:ext uri="{FF2B5EF4-FFF2-40B4-BE49-F238E27FC236}">
                <a16:creationId xmlns:a16="http://schemas.microsoft.com/office/drawing/2014/main" id="{941C18D4-87AE-B048-8D48-CB3C9AFAD6DD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5791200"/>
            <a:ext cx="533400" cy="533400"/>
            <a:chOff x="1824" y="2736"/>
            <a:chExt cx="336" cy="336"/>
          </a:xfrm>
        </p:grpSpPr>
        <p:sp>
          <p:nvSpPr>
            <p:cNvPr id="152624" name="Oval 48">
              <a:extLst>
                <a:ext uri="{FF2B5EF4-FFF2-40B4-BE49-F238E27FC236}">
                  <a16:creationId xmlns:a16="http://schemas.microsoft.com/office/drawing/2014/main" id="{13B1621F-6C73-3445-8233-0B8CC94125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2625" name="Text Box 49">
              <a:extLst>
                <a:ext uri="{FF2B5EF4-FFF2-40B4-BE49-F238E27FC236}">
                  <a16:creationId xmlns:a16="http://schemas.microsoft.com/office/drawing/2014/main" id="{B8E87D81-0D13-5845-897B-F9DF8AE8EC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17790" name="Group 50">
            <a:extLst>
              <a:ext uri="{FF2B5EF4-FFF2-40B4-BE49-F238E27FC236}">
                <a16:creationId xmlns:a16="http://schemas.microsoft.com/office/drawing/2014/main" id="{EB68A42C-F8BC-FD46-BB28-86928126F9DA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4114800"/>
            <a:ext cx="533400" cy="533400"/>
            <a:chOff x="1824" y="2736"/>
            <a:chExt cx="336" cy="336"/>
          </a:xfrm>
        </p:grpSpPr>
        <p:sp>
          <p:nvSpPr>
            <p:cNvPr id="152627" name="Oval 51">
              <a:extLst>
                <a:ext uri="{FF2B5EF4-FFF2-40B4-BE49-F238E27FC236}">
                  <a16:creationId xmlns:a16="http://schemas.microsoft.com/office/drawing/2014/main" id="{B813B5BA-215E-4C48-8F33-F4966955DB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2628" name="Text Box 52">
              <a:extLst>
                <a:ext uri="{FF2B5EF4-FFF2-40B4-BE49-F238E27FC236}">
                  <a16:creationId xmlns:a16="http://schemas.microsoft.com/office/drawing/2014/main" id="{D78285F7-6878-6E42-BAEF-E0FB12D975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17791" name="Group 53">
            <a:extLst>
              <a:ext uri="{FF2B5EF4-FFF2-40B4-BE49-F238E27FC236}">
                <a16:creationId xmlns:a16="http://schemas.microsoft.com/office/drawing/2014/main" id="{914D9FE6-00BF-E848-88A3-64C2F47FEB96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5791200"/>
            <a:ext cx="533400" cy="533400"/>
            <a:chOff x="1824" y="2736"/>
            <a:chExt cx="336" cy="336"/>
          </a:xfrm>
        </p:grpSpPr>
        <p:sp>
          <p:nvSpPr>
            <p:cNvPr id="152630" name="Oval 54">
              <a:extLst>
                <a:ext uri="{FF2B5EF4-FFF2-40B4-BE49-F238E27FC236}">
                  <a16:creationId xmlns:a16="http://schemas.microsoft.com/office/drawing/2014/main" id="{4948623B-F11B-9F48-AD08-BDEC561B95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2631" name="Text Box 55">
              <a:extLst>
                <a:ext uri="{FF2B5EF4-FFF2-40B4-BE49-F238E27FC236}">
                  <a16:creationId xmlns:a16="http://schemas.microsoft.com/office/drawing/2014/main" id="{28C07EA5-B44B-0D4F-8994-C1B9F31423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17792" name="Group 56">
            <a:extLst>
              <a:ext uri="{FF2B5EF4-FFF2-40B4-BE49-F238E27FC236}">
                <a16:creationId xmlns:a16="http://schemas.microsoft.com/office/drawing/2014/main" id="{5D4A1838-BFE0-6E40-B10B-11B1FC37CD1E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114800"/>
            <a:ext cx="533400" cy="533400"/>
            <a:chOff x="1824" y="2736"/>
            <a:chExt cx="336" cy="336"/>
          </a:xfrm>
        </p:grpSpPr>
        <p:sp>
          <p:nvSpPr>
            <p:cNvPr id="152633" name="Oval 57">
              <a:extLst>
                <a:ext uri="{FF2B5EF4-FFF2-40B4-BE49-F238E27FC236}">
                  <a16:creationId xmlns:a16="http://schemas.microsoft.com/office/drawing/2014/main" id="{44C9ECA3-191D-D841-ABB7-7111F4ED8E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2634" name="Text Box 58">
              <a:extLst>
                <a:ext uri="{FF2B5EF4-FFF2-40B4-BE49-F238E27FC236}">
                  <a16:creationId xmlns:a16="http://schemas.microsoft.com/office/drawing/2014/main" id="{AEC1AF02-C055-0E49-807E-74E9DA96E6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pic>
        <p:nvPicPr>
          <p:cNvPr id="117793" name="Picture 66" descr="prim">
            <a:extLst>
              <a:ext uri="{FF2B5EF4-FFF2-40B4-BE49-F238E27FC236}">
                <a16:creationId xmlns:a16="http://schemas.microsoft.com/office/drawing/2014/main" id="{19B1423C-E0CD-C949-82B1-D817A6CFEE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83"/>
          <a:stretch>
            <a:fillRect/>
          </a:stretch>
        </p:blipFill>
        <p:spPr bwMode="auto">
          <a:xfrm>
            <a:off x="3581400" y="76200"/>
            <a:ext cx="556260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796094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2">
            <a:extLst>
              <a:ext uri="{FF2B5EF4-FFF2-40B4-BE49-F238E27FC236}">
                <a16:creationId xmlns:a16="http://schemas.microsoft.com/office/drawing/2014/main" id="{CFC5D4D3-ACC3-6043-A8E4-BD50362D28D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28600"/>
            <a:ext cx="8153400" cy="990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Prim’</a:t>
            </a:r>
            <a:r>
              <a:rPr lang="en-US" altLang="ja-JP">
                <a:ea typeface="ＭＳ Ｐゴシック" panose="020B0600070205080204" pitchFamily="34" charset="-128"/>
              </a:rPr>
              <a:t>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118786" name="Group 3">
            <a:extLst>
              <a:ext uri="{FF2B5EF4-FFF2-40B4-BE49-F238E27FC236}">
                <a16:creationId xmlns:a16="http://schemas.microsoft.com/office/drawing/2014/main" id="{1425AA05-D6D3-414E-8683-881459E2575C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193925"/>
            <a:ext cx="533400" cy="533400"/>
            <a:chOff x="1824" y="2736"/>
            <a:chExt cx="336" cy="336"/>
          </a:xfrm>
        </p:grpSpPr>
        <p:sp>
          <p:nvSpPr>
            <p:cNvPr id="156676" name="Oval 4">
              <a:extLst>
                <a:ext uri="{FF2B5EF4-FFF2-40B4-BE49-F238E27FC236}">
                  <a16:creationId xmlns:a16="http://schemas.microsoft.com/office/drawing/2014/main" id="{FC44BB4B-8076-E745-B35A-6B47F0B838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6677" name="Text Box 5">
              <a:extLst>
                <a:ext uri="{FF2B5EF4-FFF2-40B4-BE49-F238E27FC236}">
                  <a16:creationId xmlns:a16="http://schemas.microsoft.com/office/drawing/2014/main" id="{EF196E93-6F8A-A44D-A72E-880B091347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18787" name="Group 6">
            <a:extLst>
              <a:ext uri="{FF2B5EF4-FFF2-40B4-BE49-F238E27FC236}">
                <a16:creationId xmlns:a16="http://schemas.microsoft.com/office/drawing/2014/main" id="{B1B904D8-99C1-7245-AE8E-F2CAB2F2E40F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3870325"/>
            <a:ext cx="533400" cy="533400"/>
            <a:chOff x="1824" y="2736"/>
            <a:chExt cx="336" cy="336"/>
          </a:xfrm>
        </p:grpSpPr>
        <p:sp>
          <p:nvSpPr>
            <p:cNvPr id="156679" name="Oval 7">
              <a:extLst>
                <a:ext uri="{FF2B5EF4-FFF2-40B4-BE49-F238E27FC236}">
                  <a16:creationId xmlns:a16="http://schemas.microsoft.com/office/drawing/2014/main" id="{765DD87C-1DC3-8B4C-9D14-A32BF42F7C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6680" name="Text Box 8">
              <a:extLst>
                <a:ext uri="{FF2B5EF4-FFF2-40B4-BE49-F238E27FC236}">
                  <a16:creationId xmlns:a16="http://schemas.microsoft.com/office/drawing/2014/main" id="{9F933B66-74FD-604D-889D-73827E26A7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18788" name="Group 9">
            <a:extLst>
              <a:ext uri="{FF2B5EF4-FFF2-40B4-BE49-F238E27FC236}">
                <a16:creationId xmlns:a16="http://schemas.microsoft.com/office/drawing/2014/main" id="{3FEE9A0C-FD0B-0A4A-BAC9-CAA4D74B2200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870325"/>
            <a:ext cx="533400" cy="533400"/>
            <a:chOff x="1824" y="2736"/>
            <a:chExt cx="336" cy="336"/>
          </a:xfrm>
        </p:grpSpPr>
        <p:sp>
          <p:nvSpPr>
            <p:cNvPr id="156682" name="Oval 10">
              <a:extLst>
                <a:ext uri="{FF2B5EF4-FFF2-40B4-BE49-F238E27FC236}">
                  <a16:creationId xmlns:a16="http://schemas.microsoft.com/office/drawing/2014/main" id="{10B83068-315C-314B-B990-BB6D9DCD0E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6683" name="Text Box 11">
              <a:extLst>
                <a:ext uri="{FF2B5EF4-FFF2-40B4-BE49-F238E27FC236}">
                  <a16:creationId xmlns:a16="http://schemas.microsoft.com/office/drawing/2014/main" id="{D91920F9-7DB3-6444-B3BA-3C47D03144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18789" name="Group 12">
            <a:extLst>
              <a:ext uri="{FF2B5EF4-FFF2-40B4-BE49-F238E27FC236}">
                <a16:creationId xmlns:a16="http://schemas.microsoft.com/office/drawing/2014/main" id="{B0F728B2-0A0B-734F-A401-832DB418D276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2193925"/>
            <a:ext cx="533400" cy="533400"/>
            <a:chOff x="1824" y="2736"/>
            <a:chExt cx="336" cy="336"/>
          </a:xfrm>
        </p:grpSpPr>
        <p:sp>
          <p:nvSpPr>
            <p:cNvPr id="156685" name="Oval 13">
              <a:extLst>
                <a:ext uri="{FF2B5EF4-FFF2-40B4-BE49-F238E27FC236}">
                  <a16:creationId xmlns:a16="http://schemas.microsoft.com/office/drawing/2014/main" id="{59949936-5745-9D4A-B0AE-2E5CD705B2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6686" name="Text Box 14">
              <a:extLst>
                <a:ext uri="{FF2B5EF4-FFF2-40B4-BE49-F238E27FC236}">
                  <a16:creationId xmlns:a16="http://schemas.microsoft.com/office/drawing/2014/main" id="{F236B16E-B8D8-224D-B001-DA5AD75582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56687" name="Line 15">
            <a:extLst>
              <a:ext uri="{FF2B5EF4-FFF2-40B4-BE49-F238E27FC236}">
                <a16:creationId xmlns:a16="http://schemas.microsoft.com/office/drawing/2014/main" id="{6FD6986A-60AF-AC43-9349-B489F1B0309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4175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6688" name="Line 16">
            <a:extLst>
              <a:ext uri="{FF2B5EF4-FFF2-40B4-BE49-F238E27FC236}">
                <a16:creationId xmlns:a16="http://schemas.microsoft.com/office/drawing/2014/main" id="{69616051-7F1F-F946-9E56-6333F1AEAC7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6689" name="Line 17">
            <a:extLst>
              <a:ext uri="{FF2B5EF4-FFF2-40B4-BE49-F238E27FC236}">
                <a16:creationId xmlns:a16="http://schemas.microsoft.com/office/drawing/2014/main" id="{30B61EE2-BF63-2543-A1B4-A7A0B6736DE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6690" name="Line 18">
            <a:extLst>
              <a:ext uri="{FF2B5EF4-FFF2-40B4-BE49-F238E27FC236}">
                <a16:creationId xmlns:a16="http://schemas.microsoft.com/office/drawing/2014/main" id="{FA512875-27E6-754D-8711-6D2E4B4321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24225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6691" name="Line 19">
            <a:extLst>
              <a:ext uri="{FF2B5EF4-FFF2-40B4-BE49-F238E27FC236}">
                <a16:creationId xmlns:a16="http://schemas.microsoft.com/office/drawing/2014/main" id="{354E8E12-02CD-304B-AF9E-F7E0B52BF6D5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26511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6692" name="Text Box 20">
            <a:extLst>
              <a:ext uri="{FF2B5EF4-FFF2-40B4-BE49-F238E27FC236}">
                <a16:creationId xmlns:a16="http://schemas.microsoft.com/office/drawing/2014/main" id="{FCA7198B-2732-E244-9830-6D37ECAC67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1083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56693" name="Text Box 21">
            <a:extLst>
              <a:ext uri="{FF2B5EF4-FFF2-40B4-BE49-F238E27FC236}">
                <a16:creationId xmlns:a16="http://schemas.microsoft.com/office/drawing/2014/main" id="{2D22FC23-B2AF-394E-85F3-538671D81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0415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56694" name="Text Box 22">
            <a:extLst>
              <a:ext uri="{FF2B5EF4-FFF2-40B4-BE49-F238E27FC236}">
                <a16:creationId xmlns:a16="http://schemas.microsoft.com/office/drawing/2014/main" id="{6B3C87FD-3FAC-CB4D-AC1D-DA9F03F41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046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56695" name="Text Box 23">
            <a:extLst>
              <a:ext uri="{FF2B5EF4-FFF2-40B4-BE49-F238E27FC236}">
                <a16:creationId xmlns:a16="http://schemas.microsoft.com/office/drawing/2014/main" id="{E226F97C-EC15-4246-9CBD-DD6E983F3E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8797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56696" name="Text Box 24">
            <a:extLst>
              <a:ext uri="{FF2B5EF4-FFF2-40B4-BE49-F238E27FC236}">
                <a16:creationId xmlns:a16="http://schemas.microsoft.com/office/drawing/2014/main" id="{0B4142AD-287F-6D47-AAB7-AF2F48DC3C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189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118800" name="Group 25">
            <a:extLst>
              <a:ext uri="{FF2B5EF4-FFF2-40B4-BE49-F238E27FC236}">
                <a16:creationId xmlns:a16="http://schemas.microsoft.com/office/drawing/2014/main" id="{1EF7BF31-5C29-7640-90CF-B8F5F773A92E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3870325"/>
            <a:ext cx="533400" cy="533400"/>
            <a:chOff x="1824" y="2736"/>
            <a:chExt cx="336" cy="336"/>
          </a:xfrm>
        </p:grpSpPr>
        <p:sp>
          <p:nvSpPr>
            <p:cNvPr id="156698" name="Oval 26">
              <a:extLst>
                <a:ext uri="{FF2B5EF4-FFF2-40B4-BE49-F238E27FC236}">
                  <a16:creationId xmlns:a16="http://schemas.microsoft.com/office/drawing/2014/main" id="{D90BA39F-2DC4-1847-8B47-CF0809637A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6699" name="Text Box 27">
              <a:extLst>
                <a:ext uri="{FF2B5EF4-FFF2-40B4-BE49-F238E27FC236}">
                  <a16:creationId xmlns:a16="http://schemas.microsoft.com/office/drawing/2014/main" id="{FB3678AE-560B-3147-BFE8-AB2C66CDA3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18801" name="Group 28">
            <a:extLst>
              <a:ext uri="{FF2B5EF4-FFF2-40B4-BE49-F238E27FC236}">
                <a16:creationId xmlns:a16="http://schemas.microsoft.com/office/drawing/2014/main" id="{2E91223D-4AC8-7B41-A8AC-E9F1824CF4FD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2193925"/>
            <a:ext cx="533400" cy="533400"/>
            <a:chOff x="1824" y="2736"/>
            <a:chExt cx="336" cy="336"/>
          </a:xfrm>
        </p:grpSpPr>
        <p:sp>
          <p:nvSpPr>
            <p:cNvPr id="156701" name="Oval 29">
              <a:extLst>
                <a:ext uri="{FF2B5EF4-FFF2-40B4-BE49-F238E27FC236}">
                  <a16:creationId xmlns:a16="http://schemas.microsoft.com/office/drawing/2014/main" id="{5535ECA2-33B7-B742-A3BB-964BE189A1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6702" name="Text Box 30">
              <a:extLst>
                <a:ext uri="{FF2B5EF4-FFF2-40B4-BE49-F238E27FC236}">
                  <a16:creationId xmlns:a16="http://schemas.microsoft.com/office/drawing/2014/main" id="{57AD6692-16B4-0B40-BFAB-3B5E478477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56703" name="Line 31">
            <a:extLst>
              <a:ext uri="{FF2B5EF4-FFF2-40B4-BE49-F238E27FC236}">
                <a16:creationId xmlns:a16="http://schemas.microsoft.com/office/drawing/2014/main" id="{2F21D61B-35E7-3240-95D9-4E6348E28F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175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6704" name="Line 32">
            <a:extLst>
              <a:ext uri="{FF2B5EF4-FFF2-40B4-BE49-F238E27FC236}">
                <a16:creationId xmlns:a16="http://schemas.microsoft.com/office/drawing/2014/main" id="{B27003D5-8994-9342-9199-926F70AECF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6705" name="Line 33">
            <a:extLst>
              <a:ext uri="{FF2B5EF4-FFF2-40B4-BE49-F238E27FC236}">
                <a16:creationId xmlns:a16="http://schemas.microsoft.com/office/drawing/2014/main" id="{662649FB-999B-A74E-B716-72F52A6A37A7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6511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6706" name="Text Box 34">
            <a:extLst>
              <a:ext uri="{FF2B5EF4-FFF2-40B4-BE49-F238E27FC236}">
                <a16:creationId xmlns:a16="http://schemas.microsoft.com/office/drawing/2014/main" id="{76B18D14-A231-8E4C-8ADE-9862C324AA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986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56707" name="Text Box 35">
            <a:extLst>
              <a:ext uri="{FF2B5EF4-FFF2-40B4-BE49-F238E27FC236}">
                <a16:creationId xmlns:a16="http://schemas.microsoft.com/office/drawing/2014/main" id="{8FBDA740-6062-534F-8193-502105B762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56708" name="Text Box 36">
            <a:extLst>
              <a:ext uri="{FF2B5EF4-FFF2-40B4-BE49-F238E27FC236}">
                <a16:creationId xmlns:a16="http://schemas.microsoft.com/office/drawing/2014/main" id="{AD257B34-9E5B-354E-9098-B6628C0D5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189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6</a:t>
            </a:r>
          </a:p>
        </p:txBody>
      </p:sp>
      <p:sp>
        <p:nvSpPr>
          <p:cNvPr id="156709" name="Line 37">
            <a:extLst>
              <a:ext uri="{FF2B5EF4-FFF2-40B4-BE49-F238E27FC236}">
                <a16:creationId xmlns:a16="http://schemas.microsoft.com/office/drawing/2014/main" id="{13123848-5B68-964F-B6DB-D354FDD2919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2727325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6710" name="Text Box 38">
            <a:extLst>
              <a:ext uri="{FF2B5EF4-FFF2-40B4-BE49-F238E27FC236}">
                <a16:creationId xmlns:a16="http://schemas.microsoft.com/office/drawing/2014/main" id="{9633AD49-48FC-054F-BD5F-872F37B65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046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56711" name="Text Box 39">
            <a:extLst>
              <a:ext uri="{FF2B5EF4-FFF2-40B4-BE49-F238E27FC236}">
                <a16:creationId xmlns:a16="http://schemas.microsoft.com/office/drawing/2014/main" id="{DB5654F8-2E03-E747-87A4-371F0D390D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971800"/>
            <a:ext cx="190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latin typeface="Arial" charset="0"/>
                <a:ea typeface="ＭＳ Ｐゴシック" charset="0"/>
                <a:cs typeface="ＭＳ Ｐゴシック" charset="0"/>
              </a:rPr>
              <a:t>MST</a:t>
            </a:r>
          </a:p>
        </p:txBody>
      </p:sp>
      <p:grpSp>
        <p:nvGrpSpPr>
          <p:cNvPr id="118811" name="Group 40">
            <a:extLst>
              <a:ext uri="{FF2B5EF4-FFF2-40B4-BE49-F238E27FC236}">
                <a16:creationId xmlns:a16="http://schemas.microsoft.com/office/drawing/2014/main" id="{A19367C1-DC08-BC4E-A32A-97568EED6159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114800"/>
            <a:ext cx="533400" cy="533400"/>
            <a:chOff x="1824" y="2736"/>
            <a:chExt cx="336" cy="336"/>
          </a:xfrm>
        </p:grpSpPr>
        <p:sp>
          <p:nvSpPr>
            <p:cNvPr id="156713" name="Oval 41">
              <a:extLst>
                <a:ext uri="{FF2B5EF4-FFF2-40B4-BE49-F238E27FC236}">
                  <a16:creationId xmlns:a16="http://schemas.microsoft.com/office/drawing/2014/main" id="{C90E4F61-07FE-4D41-8332-B87147C2E9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6714" name="Text Box 42">
              <a:extLst>
                <a:ext uri="{FF2B5EF4-FFF2-40B4-BE49-F238E27FC236}">
                  <a16:creationId xmlns:a16="http://schemas.microsoft.com/office/drawing/2014/main" id="{8069997A-5156-924E-A835-A73C2FB64D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18812" name="Group 43">
            <a:extLst>
              <a:ext uri="{FF2B5EF4-FFF2-40B4-BE49-F238E27FC236}">
                <a16:creationId xmlns:a16="http://schemas.microsoft.com/office/drawing/2014/main" id="{75643CF0-64C7-AB4D-A242-0AFCFDBD5883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5791200"/>
            <a:ext cx="533400" cy="533400"/>
            <a:chOff x="1824" y="2736"/>
            <a:chExt cx="336" cy="336"/>
          </a:xfrm>
        </p:grpSpPr>
        <p:sp>
          <p:nvSpPr>
            <p:cNvPr id="156716" name="Oval 44">
              <a:extLst>
                <a:ext uri="{FF2B5EF4-FFF2-40B4-BE49-F238E27FC236}">
                  <a16:creationId xmlns:a16="http://schemas.microsoft.com/office/drawing/2014/main" id="{7C68C32E-D0F5-2B47-860D-B7ACD340E4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6717" name="Text Box 45">
              <a:extLst>
                <a:ext uri="{FF2B5EF4-FFF2-40B4-BE49-F238E27FC236}">
                  <a16:creationId xmlns:a16="http://schemas.microsoft.com/office/drawing/2014/main" id="{196859E6-3B3F-8248-83A6-B3A55290D6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18813" name="Group 46">
            <a:extLst>
              <a:ext uri="{FF2B5EF4-FFF2-40B4-BE49-F238E27FC236}">
                <a16:creationId xmlns:a16="http://schemas.microsoft.com/office/drawing/2014/main" id="{313EA705-0E42-C44A-A2B9-F40D7B55CE54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5791200"/>
            <a:ext cx="533400" cy="533400"/>
            <a:chOff x="1824" y="2736"/>
            <a:chExt cx="336" cy="336"/>
          </a:xfrm>
        </p:grpSpPr>
        <p:sp>
          <p:nvSpPr>
            <p:cNvPr id="156719" name="Oval 47">
              <a:extLst>
                <a:ext uri="{FF2B5EF4-FFF2-40B4-BE49-F238E27FC236}">
                  <a16:creationId xmlns:a16="http://schemas.microsoft.com/office/drawing/2014/main" id="{5383EC80-3DAA-0041-A33B-E3ED487469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6720" name="Text Box 48">
              <a:extLst>
                <a:ext uri="{FF2B5EF4-FFF2-40B4-BE49-F238E27FC236}">
                  <a16:creationId xmlns:a16="http://schemas.microsoft.com/office/drawing/2014/main" id="{B1A1F1DD-8F3F-B144-B16A-84693C376D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18814" name="Group 49">
            <a:extLst>
              <a:ext uri="{FF2B5EF4-FFF2-40B4-BE49-F238E27FC236}">
                <a16:creationId xmlns:a16="http://schemas.microsoft.com/office/drawing/2014/main" id="{4D75AC0C-8DF4-4F4A-9657-96BA1F5BC92B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4114800"/>
            <a:ext cx="533400" cy="533400"/>
            <a:chOff x="1824" y="2736"/>
            <a:chExt cx="336" cy="336"/>
          </a:xfrm>
        </p:grpSpPr>
        <p:sp>
          <p:nvSpPr>
            <p:cNvPr id="156722" name="Oval 50">
              <a:extLst>
                <a:ext uri="{FF2B5EF4-FFF2-40B4-BE49-F238E27FC236}">
                  <a16:creationId xmlns:a16="http://schemas.microsoft.com/office/drawing/2014/main" id="{107F56DF-1E58-924E-9C35-26AC784D8B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6723" name="Text Box 51">
              <a:extLst>
                <a:ext uri="{FF2B5EF4-FFF2-40B4-BE49-F238E27FC236}">
                  <a16:creationId xmlns:a16="http://schemas.microsoft.com/office/drawing/2014/main" id="{A7574FCA-A528-9B43-B7B7-64307C9D01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18815" name="Group 52">
            <a:extLst>
              <a:ext uri="{FF2B5EF4-FFF2-40B4-BE49-F238E27FC236}">
                <a16:creationId xmlns:a16="http://schemas.microsoft.com/office/drawing/2014/main" id="{7FB8EDA7-E3B3-8A46-8111-559578FC224E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5791200"/>
            <a:ext cx="533400" cy="533400"/>
            <a:chOff x="1824" y="2736"/>
            <a:chExt cx="336" cy="336"/>
          </a:xfrm>
        </p:grpSpPr>
        <p:sp>
          <p:nvSpPr>
            <p:cNvPr id="156725" name="Oval 53">
              <a:extLst>
                <a:ext uri="{FF2B5EF4-FFF2-40B4-BE49-F238E27FC236}">
                  <a16:creationId xmlns:a16="http://schemas.microsoft.com/office/drawing/2014/main" id="{CAE461D4-7AB0-BD43-818D-8C2C1B8434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6726" name="Text Box 54">
              <a:extLst>
                <a:ext uri="{FF2B5EF4-FFF2-40B4-BE49-F238E27FC236}">
                  <a16:creationId xmlns:a16="http://schemas.microsoft.com/office/drawing/2014/main" id="{3573295F-93D3-0F49-9746-84E52069E2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18816" name="Group 55">
            <a:extLst>
              <a:ext uri="{FF2B5EF4-FFF2-40B4-BE49-F238E27FC236}">
                <a16:creationId xmlns:a16="http://schemas.microsoft.com/office/drawing/2014/main" id="{6383E385-CD94-4842-8714-B3FA2045F501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114800"/>
            <a:ext cx="533400" cy="533400"/>
            <a:chOff x="1824" y="2736"/>
            <a:chExt cx="336" cy="336"/>
          </a:xfrm>
        </p:grpSpPr>
        <p:sp>
          <p:nvSpPr>
            <p:cNvPr id="156728" name="Oval 56">
              <a:extLst>
                <a:ext uri="{FF2B5EF4-FFF2-40B4-BE49-F238E27FC236}">
                  <a16:creationId xmlns:a16="http://schemas.microsoft.com/office/drawing/2014/main" id="{FAE5A76F-7324-7E44-8468-F2EEFA9E7B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6729" name="Text Box 57">
              <a:extLst>
                <a:ext uri="{FF2B5EF4-FFF2-40B4-BE49-F238E27FC236}">
                  <a16:creationId xmlns:a16="http://schemas.microsoft.com/office/drawing/2014/main" id="{D17A2DAA-A347-8842-A566-10B0F2E583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56730" name="Text Box 58">
            <a:extLst>
              <a:ext uri="{FF2B5EF4-FFF2-40B4-BE49-F238E27FC236}">
                <a16:creationId xmlns:a16="http://schemas.microsoft.com/office/drawing/2014/main" id="{10777F52-E438-8F4E-ACF3-6DAE4D68B5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581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56733" name="Text Box 61">
            <a:extLst>
              <a:ext uri="{FF2B5EF4-FFF2-40B4-BE49-F238E27FC236}">
                <a16:creationId xmlns:a16="http://schemas.microsoft.com/office/drawing/2014/main" id="{6CF666D5-8576-724A-9CA7-038F602C9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581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56734" name="Text Box 62">
            <a:extLst>
              <a:ext uri="{FF2B5EF4-FFF2-40B4-BE49-F238E27FC236}">
                <a16:creationId xmlns:a16="http://schemas.microsoft.com/office/drawing/2014/main" id="{5317E4FD-A755-024F-BC70-670FC3692F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505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56735" name="Text Box 63">
            <a:extLst>
              <a:ext uri="{FF2B5EF4-FFF2-40B4-BE49-F238E27FC236}">
                <a16:creationId xmlns:a16="http://schemas.microsoft.com/office/drawing/2014/main" id="{D91BE314-88AC-D34D-8B79-E8D9B47FC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56736" name="Text Box 64">
            <a:extLst>
              <a:ext uri="{FF2B5EF4-FFF2-40B4-BE49-F238E27FC236}">
                <a16:creationId xmlns:a16="http://schemas.microsoft.com/office/drawing/2014/main" id="{BDC0AA18-9636-FA4F-B77B-1A39E05495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56737" name="Text Box 65">
            <a:extLst>
              <a:ext uri="{FF2B5EF4-FFF2-40B4-BE49-F238E27FC236}">
                <a16:creationId xmlns:a16="http://schemas.microsoft.com/office/drawing/2014/main" id="{EA78897E-5FFF-B843-A283-048AE0BEB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pic>
        <p:nvPicPr>
          <p:cNvPr id="118823" name="Picture 66" descr="prim">
            <a:extLst>
              <a:ext uri="{FF2B5EF4-FFF2-40B4-BE49-F238E27FC236}">
                <a16:creationId xmlns:a16="http://schemas.microsoft.com/office/drawing/2014/main" id="{DF4CCFFA-CDB2-1743-8582-5862BEF595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83"/>
          <a:stretch>
            <a:fillRect/>
          </a:stretch>
        </p:blipFill>
        <p:spPr bwMode="auto">
          <a:xfrm>
            <a:off x="3581400" y="76200"/>
            <a:ext cx="556260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844881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Rectangle 2">
            <a:extLst>
              <a:ext uri="{FF2B5EF4-FFF2-40B4-BE49-F238E27FC236}">
                <a16:creationId xmlns:a16="http://schemas.microsoft.com/office/drawing/2014/main" id="{4021B45F-5694-B746-A5DD-4FA901E474F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28600"/>
            <a:ext cx="8153400" cy="990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Prim’</a:t>
            </a:r>
            <a:r>
              <a:rPr lang="en-US" altLang="ja-JP">
                <a:ea typeface="ＭＳ Ｐゴシック" panose="020B0600070205080204" pitchFamily="34" charset="-128"/>
              </a:rPr>
              <a:t>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119810" name="Group 3">
            <a:extLst>
              <a:ext uri="{FF2B5EF4-FFF2-40B4-BE49-F238E27FC236}">
                <a16:creationId xmlns:a16="http://schemas.microsoft.com/office/drawing/2014/main" id="{BE1822C7-9317-F44F-A417-CA7940F9B404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193925"/>
            <a:ext cx="533400" cy="533400"/>
            <a:chOff x="1824" y="2736"/>
            <a:chExt cx="336" cy="336"/>
          </a:xfrm>
        </p:grpSpPr>
        <p:sp>
          <p:nvSpPr>
            <p:cNvPr id="157700" name="Oval 4">
              <a:extLst>
                <a:ext uri="{FF2B5EF4-FFF2-40B4-BE49-F238E27FC236}">
                  <a16:creationId xmlns:a16="http://schemas.microsoft.com/office/drawing/2014/main" id="{121F0EA0-0813-424A-893D-9C5521DB59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7701" name="Text Box 5">
              <a:extLst>
                <a:ext uri="{FF2B5EF4-FFF2-40B4-BE49-F238E27FC236}">
                  <a16:creationId xmlns:a16="http://schemas.microsoft.com/office/drawing/2014/main" id="{13A82428-6344-8848-A71A-07E6D88BF8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19811" name="Group 6">
            <a:extLst>
              <a:ext uri="{FF2B5EF4-FFF2-40B4-BE49-F238E27FC236}">
                <a16:creationId xmlns:a16="http://schemas.microsoft.com/office/drawing/2014/main" id="{ED225F62-041F-4C44-8BA6-5FA825978C90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3870325"/>
            <a:ext cx="533400" cy="533400"/>
            <a:chOff x="1824" y="2736"/>
            <a:chExt cx="336" cy="336"/>
          </a:xfrm>
        </p:grpSpPr>
        <p:sp>
          <p:nvSpPr>
            <p:cNvPr id="157703" name="Oval 7">
              <a:extLst>
                <a:ext uri="{FF2B5EF4-FFF2-40B4-BE49-F238E27FC236}">
                  <a16:creationId xmlns:a16="http://schemas.microsoft.com/office/drawing/2014/main" id="{2C609BEF-39C5-0A46-B6D1-B26D29B746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7704" name="Text Box 8">
              <a:extLst>
                <a:ext uri="{FF2B5EF4-FFF2-40B4-BE49-F238E27FC236}">
                  <a16:creationId xmlns:a16="http://schemas.microsoft.com/office/drawing/2014/main" id="{5BD85778-1787-2240-B49A-B8B5A1C4FF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19812" name="Group 9">
            <a:extLst>
              <a:ext uri="{FF2B5EF4-FFF2-40B4-BE49-F238E27FC236}">
                <a16:creationId xmlns:a16="http://schemas.microsoft.com/office/drawing/2014/main" id="{B67B88CE-9EB7-2441-82DA-692D5F252AB8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870325"/>
            <a:ext cx="533400" cy="533400"/>
            <a:chOff x="1824" y="2736"/>
            <a:chExt cx="336" cy="336"/>
          </a:xfrm>
        </p:grpSpPr>
        <p:sp>
          <p:nvSpPr>
            <p:cNvPr id="157706" name="Oval 10">
              <a:extLst>
                <a:ext uri="{FF2B5EF4-FFF2-40B4-BE49-F238E27FC236}">
                  <a16:creationId xmlns:a16="http://schemas.microsoft.com/office/drawing/2014/main" id="{F7AF5316-241B-244C-A700-5B23E12009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7707" name="Text Box 11">
              <a:extLst>
                <a:ext uri="{FF2B5EF4-FFF2-40B4-BE49-F238E27FC236}">
                  <a16:creationId xmlns:a16="http://schemas.microsoft.com/office/drawing/2014/main" id="{CFAD60E1-FB0A-BE47-9F2B-FFCA9B0307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19813" name="Group 12">
            <a:extLst>
              <a:ext uri="{FF2B5EF4-FFF2-40B4-BE49-F238E27FC236}">
                <a16:creationId xmlns:a16="http://schemas.microsoft.com/office/drawing/2014/main" id="{5D38DDDB-3FDC-3C43-AE12-390A819686D5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2193925"/>
            <a:ext cx="533400" cy="533400"/>
            <a:chOff x="1824" y="2736"/>
            <a:chExt cx="336" cy="336"/>
          </a:xfrm>
        </p:grpSpPr>
        <p:sp>
          <p:nvSpPr>
            <p:cNvPr id="157709" name="Oval 13">
              <a:extLst>
                <a:ext uri="{FF2B5EF4-FFF2-40B4-BE49-F238E27FC236}">
                  <a16:creationId xmlns:a16="http://schemas.microsoft.com/office/drawing/2014/main" id="{51013A41-3E24-FB48-9095-7540F4764D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7710" name="Text Box 14">
              <a:extLst>
                <a:ext uri="{FF2B5EF4-FFF2-40B4-BE49-F238E27FC236}">
                  <a16:creationId xmlns:a16="http://schemas.microsoft.com/office/drawing/2014/main" id="{F6C7E206-235D-F846-A929-54EDE6CC5D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57711" name="Line 15">
            <a:extLst>
              <a:ext uri="{FF2B5EF4-FFF2-40B4-BE49-F238E27FC236}">
                <a16:creationId xmlns:a16="http://schemas.microsoft.com/office/drawing/2014/main" id="{459B3B78-CCFB-8240-9A09-81E757B9559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4175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7712" name="Line 16">
            <a:extLst>
              <a:ext uri="{FF2B5EF4-FFF2-40B4-BE49-F238E27FC236}">
                <a16:creationId xmlns:a16="http://schemas.microsoft.com/office/drawing/2014/main" id="{431ECC33-8461-7247-9D9F-26AD1344EE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7713" name="Line 17">
            <a:extLst>
              <a:ext uri="{FF2B5EF4-FFF2-40B4-BE49-F238E27FC236}">
                <a16:creationId xmlns:a16="http://schemas.microsoft.com/office/drawing/2014/main" id="{0E56ACC2-F567-5948-893C-9C2280152B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7714" name="Line 18">
            <a:extLst>
              <a:ext uri="{FF2B5EF4-FFF2-40B4-BE49-F238E27FC236}">
                <a16:creationId xmlns:a16="http://schemas.microsoft.com/office/drawing/2014/main" id="{1B7C87EB-37A7-5346-98D2-0A52C98CEE1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24225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7715" name="Line 19">
            <a:extLst>
              <a:ext uri="{FF2B5EF4-FFF2-40B4-BE49-F238E27FC236}">
                <a16:creationId xmlns:a16="http://schemas.microsoft.com/office/drawing/2014/main" id="{19477CBB-7DF7-404E-A3E9-5677A7C23DEA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26511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7716" name="Text Box 20">
            <a:extLst>
              <a:ext uri="{FF2B5EF4-FFF2-40B4-BE49-F238E27FC236}">
                <a16:creationId xmlns:a16="http://schemas.microsoft.com/office/drawing/2014/main" id="{E04DB816-4C6C-3349-A476-346278CCF5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1083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57717" name="Text Box 21">
            <a:extLst>
              <a:ext uri="{FF2B5EF4-FFF2-40B4-BE49-F238E27FC236}">
                <a16:creationId xmlns:a16="http://schemas.microsoft.com/office/drawing/2014/main" id="{3923C03B-3BD3-7347-B8B0-FFBD1EBFE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0415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57718" name="Text Box 22">
            <a:extLst>
              <a:ext uri="{FF2B5EF4-FFF2-40B4-BE49-F238E27FC236}">
                <a16:creationId xmlns:a16="http://schemas.microsoft.com/office/drawing/2014/main" id="{3D226ADB-8FE5-7C48-A014-53AF8F36F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046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57719" name="Text Box 23">
            <a:extLst>
              <a:ext uri="{FF2B5EF4-FFF2-40B4-BE49-F238E27FC236}">
                <a16:creationId xmlns:a16="http://schemas.microsoft.com/office/drawing/2014/main" id="{73FE4A90-A707-994C-A268-43960FE5F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8797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57720" name="Text Box 24">
            <a:extLst>
              <a:ext uri="{FF2B5EF4-FFF2-40B4-BE49-F238E27FC236}">
                <a16:creationId xmlns:a16="http://schemas.microsoft.com/office/drawing/2014/main" id="{BD4120E1-00DF-7A45-AC15-B31C7A5B79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189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119824" name="Group 25">
            <a:extLst>
              <a:ext uri="{FF2B5EF4-FFF2-40B4-BE49-F238E27FC236}">
                <a16:creationId xmlns:a16="http://schemas.microsoft.com/office/drawing/2014/main" id="{3D17169E-6008-F54A-B6FF-EBAD2181EE0A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3870325"/>
            <a:ext cx="533400" cy="533400"/>
            <a:chOff x="1824" y="2736"/>
            <a:chExt cx="336" cy="336"/>
          </a:xfrm>
        </p:grpSpPr>
        <p:sp>
          <p:nvSpPr>
            <p:cNvPr id="157722" name="Oval 26">
              <a:extLst>
                <a:ext uri="{FF2B5EF4-FFF2-40B4-BE49-F238E27FC236}">
                  <a16:creationId xmlns:a16="http://schemas.microsoft.com/office/drawing/2014/main" id="{1778E1E2-A276-C545-B8F8-176AA1E7F6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7723" name="Text Box 27">
              <a:extLst>
                <a:ext uri="{FF2B5EF4-FFF2-40B4-BE49-F238E27FC236}">
                  <a16:creationId xmlns:a16="http://schemas.microsoft.com/office/drawing/2014/main" id="{38CBB2EC-7713-3844-A1ED-7BD66FF39A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19825" name="Group 28">
            <a:extLst>
              <a:ext uri="{FF2B5EF4-FFF2-40B4-BE49-F238E27FC236}">
                <a16:creationId xmlns:a16="http://schemas.microsoft.com/office/drawing/2014/main" id="{FFC32EE2-0642-B243-91EE-7098CCAB0403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2193925"/>
            <a:ext cx="533400" cy="533400"/>
            <a:chOff x="1824" y="2736"/>
            <a:chExt cx="336" cy="336"/>
          </a:xfrm>
        </p:grpSpPr>
        <p:sp>
          <p:nvSpPr>
            <p:cNvPr id="157725" name="Oval 29">
              <a:extLst>
                <a:ext uri="{FF2B5EF4-FFF2-40B4-BE49-F238E27FC236}">
                  <a16:creationId xmlns:a16="http://schemas.microsoft.com/office/drawing/2014/main" id="{067AFCA1-8B53-1A4A-AE85-0CD957F3FD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7726" name="Text Box 30">
              <a:extLst>
                <a:ext uri="{FF2B5EF4-FFF2-40B4-BE49-F238E27FC236}">
                  <a16:creationId xmlns:a16="http://schemas.microsoft.com/office/drawing/2014/main" id="{C5601C8D-CEA3-EC4A-A6F1-DC8D935D84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57727" name="Line 31">
            <a:extLst>
              <a:ext uri="{FF2B5EF4-FFF2-40B4-BE49-F238E27FC236}">
                <a16:creationId xmlns:a16="http://schemas.microsoft.com/office/drawing/2014/main" id="{8E0F8DCF-18A2-1542-994C-70C447B4D719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175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7728" name="Line 32">
            <a:extLst>
              <a:ext uri="{FF2B5EF4-FFF2-40B4-BE49-F238E27FC236}">
                <a16:creationId xmlns:a16="http://schemas.microsoft.com/office/drawing/2014/main" id="{C650711F-931D-4648-B456-8C6216568E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7729" name="Line 33">
            <a:extLst>
              <a:ext uri="{FF2B5EF4-FFF2-40B4-BE49-F238E27FC236}">
                <a16:creationId xmlns:a16="http://schemas.microsoft.com/office/drawing/2014/main" id="{F5BADF24-8F77-5447-9555-16356C88EAF9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6511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7730" name="Text Box 34">
            <a:extLst>
              <a:ext uri="{FF2B5EF4-FFF2-40B4-BE49-F238E27FC236}">
                <a16:creationId xmlns:a16="http://schemas.microsoft.com/office/drawing/2014/main" id="{7F62DCDD-69EB-1A4C-BF56-2A087A64E1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986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57731" name="Text Box 35">
            <a:extLst>
              <a:ext uri="{FF2B5EF4-FFF2-40B4-BE49-F238E27FC236}">
                <a16:creationId xmlns:a16="http://schemas.microsoft.com/office/drawing/2014/main" id="{700630B9-AA92-6A4A-80AE-C21FD2E7D0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57732" name="Text Box 36">
            <a:extLst>
              <a:ext uri="{FF2B5EF4-FFF2-40B4-BE49-F238E27FC236}">
                <a16:creationId xmlns:a16="http://schemas.microsoft.com/office/drawing/2014/main" id="{08999F87-DA14-764B-9544-DAEDB6754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189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6</a:t>
            </a:r>
          </a:p>
        </p:txBody>
      </p:sp>
      <p:sp>
        <p:nvSpPr>
          <p:cNvPr id="157733" name="Line 37">
            <a:extLst>
              <a:ext uri="{FF2B5EF4-FFF2-40B4-BE49-F238E27FC236}">
                <a16:creationId xmlns:a16="http://schemas.microsoft.com/office/drawing/2014/main" id="{A2D07125-F810-1940-87CE-E2A0D81B48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2727325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7734" name="Text Box 38">
            <a:extLst>
              <a:ext uri="{FF2B5EF4-FFF2-40B4-BE49-F238E27FC236}">
                <a16:creationId xmlns:a16="http://schemas.microsoft.com/office/drawing/2014/main" id="{F5048EC7-286E-A940-A399-4D07BC3EF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046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57735" name="Text Box 39">
            <a:extLst>
              <a:ext uri="{FF2B5EF4-FFF2-40B4-BE49-F238E27FC236}">
                <a16:creationId xmlns:a16="http://schemas.microsoft.com/office/drawing/2014/main" id="{D57AC9AD-15FE-3948-8A72-7FF445AE10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971800"/>
            <a:ext cx="190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latin typeface="Arial" charset="0"/>
                <a:ea typeface="ＭＳ Ｐゴシック" charset="0"/>
                <a:cs typeface="ＭＳ Ｐゴシック" charset="0"/>
              </a:rPr>
              <a:t>MST</a:t>
            </a:r>
          </a:p>
        </p:txBody>
      </p:sp>
      <p:grpSp>
        <p:nvGrpSpPr>
          <p:cNvPr id="119835" name="Group 40">
            <a:extLst>
              <a:ext uri="{FF2B5EF4-FFF2-40B4-BE49-F238E27FC236}">
                <a16:creationId xmlns:a16="http://schemas.microsoft.com/office/drawing/2014/main" id="{8BD16669-36EF-A840-AD85-25211BDD372C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114800"/>
            <a:ext cx="533400" cy="533400"/>
            <a:chOff x="1824" y="2736"/>
            <a:chExt cx="336" cy="336"/>
          </a:xfrm>
        </p:grpSpPr>
        <p:sp>
          <p:nvSpPr>
            <p:cNvPr id="157737" name="Oval 41">
              <a:extLst>
                <a:ext uri="{FF2B5EF4-FFF2-40B4-BE49-F238E27FC236}">
                  <a16:creationId xmlns:a16="http://schemas.microsoft.com/office/drawing/2014/main" id="{DAD640BE-2B24-A746-9629-C329FB36E6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7738" name="Text Box 42">
              <a:extLst>
                <a:ext uri="{FF2B5EF4-FFF2-40B4-BE49-F238E27FC236}">
                  <a16:creationId xmlns:a16="http://schemas.microsoft.com/office/drawing/2014/main" id="{BB362A7A-A494-7F42-8F06-0733E0CE1B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19836" name="Group 43">
            <a:extLst>
              <a:ext uri="{FF2B5EF4-FFF2-40B4-BE49-F238E27FC236}">
                <a16:creationId xmlns:a16="http://schemas.microsoft.com/office/drawing/2014/main" id="{51BED157-74AF-B14E-910A-DAE1D246F648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5791200"/>
            <a:ext cx="533400" cy="533400"/>
            <a:chOff x="1824" y="2736"/>
            <a:chExt cx="336" cy="336"/>
          </a:xfrm>
        </p:grpSpPr>
        <p:sp>
          <p:nvSpPr>
            <p:cNvPr id="157740" name="Oval 44">
              <a:extLst>
                <a:ext uri="{FF2B5EF4-FFF2-40B4-BE49-F238E27FC236}">
                  <a16:creationId xmlns:a16="http://schemas.microsoft.com/office/drawing/2014/main" id="{2B4695AF-1915-0643-BB92-B9E5521488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7741" name="Text Box 45">
              <a:extLst>
                <a:ext uri="{FF2B5EF4-FFF2-40B4-BE49-F238E27FC236}">
                  <a16:creationId xmlns:a16="http://schemas.microsoft.com/office/drawing/2014/main" id="{FB8610DF-768D-A14F-9A90-3B7AB1C81E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19837" name="Group 46">
            <a:extLst>
              <a:ext uri="{FF2B5EF4-FFF2-40B4-BE49-F238E27FC236}">
                <a16:creationId xmlns:a16="http://schemas.microsoft.com/office/drawing/2014/main" id="{C99A3683-FBEF-2D4A-938C-0535AEA106A7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5791200"/>
            <a:ext cx="533400" cy="533400"/>
            <a:chOff x="1824" y="2736"/>
            <a:chExt cx="336" cy="336"/>
          </a:xfrm>
        </p:grpSpPr>
        <p:sp>
          <p:nvSpPr>
            <p:cNvPr id="157743" name="Oval 47">
              <a:extLst>
                <a:ext uri="{FF2B5EF4-FFF2-40B4-BE49-F238E27FC236}">
                  <a16:creationId xmlns:a16="http://schemas.microsoft.com/office/drawing/2014/main" id="{038B2E1F-F233-E04B-BC68-9B58FF571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7744" name="Text Box 48">
              <a:extLst>
                <a:ext uri="{FF2B5EF4-FFF2-40B4-BE49-F238E27FC236}">
                  <a16:creationId xmlns:a16="http://schemas.microsoft.com/office/drawing/2014/main" id="{1B0B8C6F-C57A-AD4C-BB15-0199A5F537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19838" name="Group 49">
            <a:extLst>
              <a:ext uri="{FF2B5EF4-FFF2-40B4-BE49-F238E27FC236}">
                <a16:creationId xmlns:a16="http://schemas.microsoft.com/office/drawing/2014/main" id="{8783C460-4424-A645-BA8D-12C4BD18EBF6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4114800"/>
            <a:ext cx="533400" cy="533400"/>
            <a:chOff x="1824" y="2736"/>
            <a:chExt cx="336" cy="336"/>
          </a:xfrm>
        </p:grpSpPr>
        <p:sp>
          <p:nvSpPr>
            <p:cNvPr id="157746" name="Oval 50">
              <a:extLst>
                <a:ext uri="{FF2B5EF4-FFF2-40B4-BE49-F238E27FC236}">
                  <a16:creationId xmlns:a16="http://schemas.microsoft.com/office/drawing/2014/main" id="{434311B2-31A6-0E42-8DAF-52AC67CF0C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7747" name="Text Box 51">
              <a:extLst>
                <a:ext uri="{FF2B5EF4-FFF2-40B4-BE49-F238E27FC236}">
                  <a16:creationId xmlns:a16="http://schemas.microsoft.com/office/drawing/2014/main" id="{38E03A9F-E738-CB4E-8793-3D65DB8726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19839" name="Group 52">
            <a:extLst>
              <a:ext uri="{FF2B5EF4-FFF2-40B4-BE49-F238E27FC236}">
                <a16:creationId xmlns:a16="http://schemas.microsoft.com/office/drawing/2014/main" id="{8D0DC14A-AF9B-A442-941F-AB23F503E68F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5791200"/>
            <a:ext cx="533400" cy="533400"/>
            <a:chOff x="1824" y="2736"/>
            <a:chExt cx="336" cy="336"/>
          </a:xfrm>
        </p:grpSpPr>
        <p:sp>
          <p:nvSpPr>
            <p:cNvPr id="157749" name="Oval 53">
              <a:extLst>
                <a:ext uri="{FF2B5EF4-FFF2-40B4-BE49-F238E27FC236}">
                  <a16:creationId xmlns:a16="http://schemas.microsoft.com/office/drawing/2014/main" id="{9A2205E1-A29D-4845-933B-EF44AA334B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7750" name="Text Box 54">
              <a:extLst>
                <a:ext uri="{FF2B5EF4-FFF2-40B4-BE49-F238E27FC236}">
                  <a16:creationId xmlns:a16="http://schemas.microsoft.com/office/drawing/2014/main" id="{F1021C01-61F2-1649-ADC5-D6F51E9D9E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19840" name="Group 55">
            <a:extLst>
              <a:ext uri="{FF2B5EF4-FFF2-40B4-BE49-F238E27FC236}">
                <a16:creationId xmlns:a16="http://schemas.microsoft.com/office/drawing/2014/main" id="{CCD073AD-9593-724E-8D6C-2C1B78E05209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114800"/>
            <a:ext cx="533400" cy="533400"/>
            <a:chOff x="1824" y="2736"/>
            <a:chExt cx="336" cy="336"/>
          </a:xfrm>
        </p:grpSpPr>
        <p:sp>
          <p:nvSpPr>
            <p:cNvPr id="157752" name="Oval 56">
              <a:extLst>
                <a:ext uri="{FF2B5EF4-FFF2-40B4-BE49-F238E27FC236}">
                  <a16:creationId xmlns:a16="http://schemas.microsoft.com/office/drawing/2014/main" id="{2C799958-13ED-3346-B652-4D965D84F0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7753" name="Text Box 57">
              <a:extLst>
                <a:ext uri="{FF2B5EF4-FFF2-40B4-BE49-F238E27FC236}">
                  <a16:creationId xmlns:a16="http://schemas.microsoft.com/office/drawing/2014/main" id="{E6414F61-B275-014F-B728-D98958F76E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57754" name="Text Box 58">
            <a:extLst>
              <a:ext uri="{FF2B5EF4-FFF2-40B4-BE49-F238E27FC236}">
                <a16:creationId xmlns:a16="http://schemas.microsoft.com/office/drawing/2014/main" id="{96A92823-93CA-6B4F-B183-293DF3D6A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581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57755" name="Text Box 59">
            <a:extLst>
              <a:ext uri="{FF2B5EF4-FFF2-40B4-BE49-F238E27FC236}">
                <a16:creationId xmlns:a16="http://schemas.microsoft.com/office/drawing/2014/main" id="{D598C7BF-BB9F-8E43-8CFB-20E6AA235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581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4</a:t>
            </a:r>
          </a:p>
        </p:txBody>
      </p:sp>
      <p:sp>
        <p:nvSpPr>
          <p:cNvPr id="157756" name="Text Box 60">
            <a:extLst>
              <a:ext uri="{FF2B5EF4-FFF2-40B4-BE49-F238E27FC236}">
                <a16:creationId xmlns:a16="http://schemas.microsoft.com/office/drawing/2014/main" id="{2E50D4DB-BA7A-AF45-9D9C-C481B10C1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505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5</a:t>
            </a:r>
          </a:p>
        </p:txBody>
      </p:sp>
      <p:sp>
        <p:nvSpPr>
          <p:cNvPr id="157757" name="Text Box 61">
            <a:extLst>
              <a:ext uri="{FF2B5EF4-FFF2-40B4-BE49-F238E27FC236}">
                <a16:creationId xmlns:a16="http://schemas.microsoft.com/office/drawing/2014/main" id="{88030B97-673C-8E42-829C-FF7E40355E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57758" name="Text Box 62">
            <a:extLst>
              <a:ext uri="{FF2B5EF4-FFF2-40B4-BE49-F238E27FC236}">
                <a16:creationId xmlns:a16="http://schemas.microsoft.com/office/drawing/2014/main" id="{62A5DFD3-AA77-C84E-8387-CCB36BE0F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6</a:t>
            </a:r>
          </a:p>
        </p:txBody>
      </p:sp>
      <p:sp>
        <p:nvSpPr>
          <p:cNvPr id="157759" name="Text Box 63">
            <a:extLst>
              <a:ext uri="{FF2B5EF4-FFF2-40B4-BE49-F238E27FC236}">
                <a16:creationId xmlns:a16="http://schemas.microsoft.com/office/drawing/2014/main" id="{52BCBBC7-53A0-7641-B756-D98F6F88B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pic>
        <p:nvPicPr>
          <p:cNvPr id="119847" name="Picture 64" descr="prim">
            <a:extLst>
              <a:ext uri="{FF2B5EF4-FFF2-40B4-BE49-F238E27FC236}">
                <a16:creationId xmlns:a16="http://schemas.microsoft.com/office/drawing/2014/main" id="{6B3F703B-7283-2F47-80A4-FA95EAF223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83"/>
          <a:stretch>
            <a:fillRect/>
          </a:stretch>
        </p:blipFill>
        <p:spPr bwMode="auto">
          <a:xfrm>
            <a:off x="3581400" y="76200"/>
            <a:ext cx="556260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7761" name="Rectangle 65">
            <a:extLst>
              <a:ext uri="{FF2B5EF4-FFF2-40B4-BE49-F238E27FC236}">
                <a16:creationId xmlns:a16="http://schemas.microsoft.com/office/drawing/2014/main" id="{77AD64C3-CE77-4B40-B8CD-785070DC7E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838200"/>
            <a:ext cx="5638800" cy="1143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80706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>
            <a:extLst>
              <a:ext uri="{FF2B5EF4-FFF2-40B4-BE49-F238E27FC236}">
                <a16:creationId xmlns:a16="http://schemas.microsoft.com/office/drawing/2014/main" id="{FE087169-435F-6B4F-92BD-666E287E77C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28600"/>
            <a:ext cx="8153400" cy="990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Prim’</a:t>
            </a:r>
            <a:r>
              <a:rPr lang="en-US" altLang="ja-JP">
                <a:ea typeface="ＭＳ Ｐゴシック" panose="020B0600070205080204" pitchFamily="34" charset="-128"/>
              </a:rPr>
              <a:t>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120834" name="Group 3">
            <a:extLst>
              <a:ext uri="{FF2B5EF4-FFF2-40B4-BE49-F238E27FC236}">
                <a16:creationId xmlns:a16="http://schemas.microsoft.com/office/drawing/2014/main" id="{D5768CE8-26FF-5844-BB6D-30504D6EA62D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193925"/>
            <a:ext cx="533400" cy="533400"/>
            <a:chOff x="1824" y="2736"/>
            <a:chExt cx="336" cy="336"/>
          </a:xfrm>
        </p:grpSpPr>
        <p:sp>
          <p:nvSpPr>
            <p:cNvPr id="158724" name="Oval 4">
              <a:extLst>
                <a:ext uri="{FF2B5EF4-FFF2-40B4-BE49-F238E27FC236}">
                  <a16:creationId xmlns:a16="http://schemas.microsoft.com/office/drawing/2014/main" id="{27AA7D07-EABB-E047-B3F1-72B05E45A7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8725" name="Text Box 5">
              <a:extLst>
                <a:ext uri="{FF2B5EF4-FFF2-40B4-BE49-F238E27FC236}">
                  <a16:creationId xmlns:a16="http://schemas.microsoft.com/office/drawing/2014/main" id="{FB940E11-1ECB-FF4F-80B8-3FDE91A11C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0835" name="Group 6">
            <a:extLst>
              <a:ext uri="{FF2B5EF4-FFF2-40B4-BE49-F238E27FC236}">
                <a16:creationId xmlns:a16="http://schemas.microsoft.com/office/drawing/2014/main" id="{600F14B5-EB11-0042-BCD1-78F248E997D6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3870325"/>
            <a:ext cx="533400" cy="533400"/>
            <a:chOff x="1824" y="2736"/>
            <a:chExt cx="336" cy="336"/>
          </a:xfrm>
        </p:grpSpPr>
        <p:sp>
          <p:nvSpPr>
            <p:cNvPr id="158727" name="Oval 7">
              <a:extLst>
                <a:ext uri="{FF2B5EF4-FFF2-40B4-BE49-F238E27FC236}">
                  <a16:creationId xmlns:a16="http://schemas.microsoft.com/office/drawing/2014/main" id="{973506DC-F84B-AE4D-ACF9-8AE521C108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8728" name="Text Box 8">
              <a:extLst>
                <a:ext uri="{FF2B5EF4-FFF2-40B4-BE49-F238E27FC236}">
                  <a16:creationId xmlns:a16="http://schemas.microsoft.com/office/drawing/2014/main" id="{0817BA01-CFFA-A443-8957-4BF721072D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0836" name="Group 9">
            <a:extLst>
              <a:ext uri="{FF2B5EF4-FFF2-40B4-BE49-F238E27FC236}">
                <a16:creationId xmlns:a16="http://schemas.microsoft.com/office/drawing/2014/main" id="{3E462B96-7E0F-CA4F-9A79-5DA06DDE2A05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870325"/>
            <a:ext cx="533400" cy="533400"/>
            <a:chOff x="1824" y="2736"/>
            <a:chExt cx="336" cy="336"/>
          </a:xfrm>
        </p:grpSpPr>
        <p:sp>
          <p:nvSpPr>
            <p:cNvPr id="158730" name="Oval 10">
              <a:extLst>
                <a:ext uri="{FF2B5EF4-FFF2-40B4-BE49-F238E27FC236}">
                  <a16:creationId xmlns:a16="http://schemas.microsoft.com/office/drawing/2014/main" id="{790BD22B-3094-994E-8B0D-E660A0D9B6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8731" name="Text Box 11">
              <a:extLst>
                <a:ext uri="{FF2B5EF4-FFF2-40B4-BE49-F238E27FC236}">
                  <a16:creationId xmlns:a16="http://schemas.microsoft.com/office/drawing/2014/main" id="{BD6B0014-A156-3140-9A39-2E43B94F90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20837" name="Group 12">
            <a:extLst>
              <a:ext uri="{FF2B5EF4-FFF2-40B4-BE49-F238E27FC236}">
                <a16:creationId xmlns:a16="http://schemas.microsoft.com/office/drawing/2014/main" id="{FCA113C3-FFAE-064F-8809-AAC761D70C08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2193925"/>
            <a:ext cx="533400" cy="533400"/>
            <a:chOff x="1824" y="2736"/>
            <a:chExt cx="336" cy="336"/>
          </a:xfrm>
        </p:grpSpPr>
        <p:sp>
          <p:nvSpPr>
            <p:cNvPr id="158733" name="Oval 13">
              <a:extLst>
                <a:ext uri="{FF2B5EF4-FFF2-40B4-BE49-F238E27FC236}">
                  <a16:creationId xmlns:a16="http://schemas.microsoft.com/office/drawing/2014/main" id="{7807D72D-E24B-AA41-A374-07F67CEC1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8734" name="Text Box 14">
              <a:extLst>
                <a:ext uri="{FF2B5EF4-FFF2-40B4-BE49-F238E27FC236}">
                  <a16:creationId xmlns:a16="http://schemas.microsoft.com/office/drawing/2014/main" id="{0DAFD8B7-045C-DA49-8D63-66F16FE489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58735" name="Line 15">
            <a:extLst>
              <a:ext uri="{FF2B5EF4-FFF2-40B4-BE49-F238E27FC236}">
                <a16:creationId xmlns:a16="http://schemas.microsoft.com/office/drawing/2014/main" id="{A6E44A7A-303A-D84A-B258-44A2BC233560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4175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8736" name="Line 16">
            <a:extLst>
              <a:ext uri="{FF2B5EF4-FFF2-40B4-BE49-F238E27FC236}">
                <a16:creationId xmlns:a16="http://schemas.microsoft.com/office/drawing/2014/main" id="{65698D47-E5D9-8442-8456-8FE89E0A5FF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8737" name="Line 17">
            <a:extLst>
              <a:ext uri="{FF2B5EF4-FFF2-40B4-BE49-F238E27FC236}">
                <a16:creationId xmlns:a16="http://schemas.microsoft.com/office/drawing/2014/main" id="{EC2751DB-B0E2-EE44-A108-59846A52749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8738" name="Line 18">
            <a:extLst>
              <a:ext uri="{FF2B5EF4-FFF2-40B4-BE49-F238E27FC236}">
                <a16:creationId xmlns:a16="http://schemas.microsoft.com/office/drawing/2014/main" id="{48946602-1F04-BC4D-BD9F-42E3313C7E5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24225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8739" name="Line 19">
            <a:extLst>
              <a:ext uri="{FF2B5EF4-FFF2-40B4-BE49-F238E27FC236}">
                <a16:creationId xmlns:a16="http://schemas.microsoft.com/office/drawing/2014/main" id="{4236A727-0024-FB43-A497-391BF0CE638B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26511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8740" name="Text Box 20">
            <a:extLst>
              <a:ext uri="{FF2B5EF4-FFF2-40B4-BE49-F238E27FC236}">
                <a16:creationId xmlns:a16="http://schemas.microsoft.com/office/drawing/2014/main" id="{F08F4BE7-F154-4747-A12F-B9369388ED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1083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58741" name="Text Box 21">
            <a:extLst>
              <a:ext uri="{FF2B5EF4-FFF2-40B4-BE49-F238E27FC236}">
                <a16:creationId xmlns:a16="http://schemas.microsoft.com/office/drawing/2014/main" id="{63E22936-FF69-DC4C-9792-3367A3A84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0415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58742" name="Text Box 22">
            <a:extLst>
              <a:ext uri="{FF2B5EF4-FFF2-40B4-BE49-F238E27FC236}">
                <a16:creationId xmlns:a16="http://schemas.microsoft.com/office/drawing/2014/main" id="{94BDE2F1-00FF-0149-8356-02CAE7BF8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046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58743" name="Text Box 23">
            <a:extLst>
              <a:ext uri="{FF2B5EF4-FFF2-40B4-BE49-F238E27FC236}">
                <a16:creationId xmlns:a16="http://schemas.microsoft.com/office/drawing/2014/main" id="{A2A3B9A2-B8F6-B746-AA5B-4BD381F3DA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8797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58744" name="Text Box 24">
            <a:extLst>
              <a:ext uri="{FF2B5EF4-FFF2-40B4-BE49-F238E27FC236}">
                <a16:creationId xmlns:a16="http://schemas.microsoft.com/office/drawing/2014/main" id="{442040E3-3F82-2141-8E37-D32E7982A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189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120848" name="Group 25">
            <a:extLst>
              <a:ext uri="{FF2B5EF4-FFF2-40B4-BE49-F238E27FC236}">
                <a16:creationId xmlns:a16="http://schemas.microsoft.com/office/drawing/2014/main" id="{03D58204-6578-564B-A7AE-34D06EFEF933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3870325"/>
            <a:ext cx="533400" cy="533400"/>
            <a:chOff x="1824" y="2736"/>
            <a:chExt cx="336" cy="336"/>
          </a:xfrm>
        </p:grpSpPr>
        <p:sp>
          <p:nvSpPr>
            <p:cNvPr id="158746" name="Oval 26">
              <a:extLst>
                <a:ext uri="{FF2B5EF4-FFF2-40B4-BE49-F238E27FC236}">
                  <a16:creationId xmlns:a16="http://schemas.microsoft.com/office/drawing/2014/main" id="{C6AF6719-D461-184F-A90C-E1DFBE72DC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8747" name="Text Box 27">
              <a:extLst>
                <a:ext uri="{FF2B5EF4-FFF2-40B4-BE49-F238E27FC236}">
                  <a16:creationId xmlns:a16="http://schemas.microsoft.com/office/drawing/2014/main" id="{D796F4D3-8F05-6749-BFCC-CC1346BBDC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20849" name="Group 28">
            <a:extLst>
              <a:ext uri="{FF2B5EF4-FFF2-40B4-BE49-F238E27FC236}">
                <a16:creationId xmlns:a16="http://schemas.microsoft.com/office/drawing/2014/main" id="{635BAAF3-1C04-F04A-A0C1-079BA5813281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2193925"/>
            <a:ext cx="533400" cy="533400"/>
            <a:chOff x="1824" y="2736"/>
            <a:chExt cx="336" cy="336"/>
          </a:xfrm>
        </p:grpSpPr>
        <p:sp>
          <p:nvSpPr>
            <p:cNvPr id="158749" name="Oval 29">
              <a:extLst>
                <a:ext uri="{FF2B5EF4-FFF2-40B4-BE49-F238E27FC236}">
                  <a16:creationId xmlns:a16="http://schemas.microsoft.com/office/drawing/2014/main" id="{780DA1CE-0775-5F41-B21B-323AAFDFEA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8750" name="Text Box 30">
              <a:extLst>
                <a:ext uri="{FF2B5EF4-FFF2-40B4-BE49-F238E27FC236}">
                  <a16:creationId xmlns:a16="http://schemas.microsoft.com/office/drawing/2014/main" id="{C7F4EB57-53F5-A34D-8B6D-D02EDC7796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58751" name="Line 31">
            <a:extLst>
              <a:ext uri="{FF2B5EF4-FFF2-40B4-BE49-F238E27FC236}">
                <a16:creationId xmlns:a16="http://schemas.microsoft.com/office/drawing/2014/main" id="{C2562832-1CE8-844F-A56D-E097B3CDC03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175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8752" name="Line 32">
            <a:extLst>
              <a:ext uri="{FF2B5EF4-FFF2-40B4-BE49-F238E27FC236}">
                <a16:creationId xmlns:a16="http://schemas.microsoft.com/office/drawing/2014/main" id="{12C325F8-0538-104D-9054-C1E0E2C7A7A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8753" name="Line 33">
            <a:extLst>
              <a:ext uri="{FF2B5EF4-FFF2-40B4-BE49-F238E27FC236}">
                <a16:creationId xmlns:a16="http://schemas.microsoft.com/office/drawing/2014/main" id="{D86FC918-1B66-9548-B5C8-AF49E5892993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6511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8754" name="Text Box 34">
            <a:extLst>
              <a:ext uri="{FF2B5EF4-FFF2-40B4-BE49-F238E27FC236}">
                <a16:creationId xmlns:a16="http://schemas.microsoft.com/office/drawing/2014/main" id="{B40F0CB2-85D7-A446-BF40-EFAAC6C1F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986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58755" name="Text Box 35">
            <a:extLst>
              <a:ext uri="{FF2B5EF4-FFF2-40B4-BE49-F238E27FC236}">
                <a16:creationId xmlns:a16="http://schemas.microsoft.com/office/drawing/2014/main" id="{1B70EB7F-57A8-E74B-BB8A-31A08C1907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58756" name="Text Box 36">
            <a:extLst>
              <a:ext uri="{FF2B5EF4-FFF2-40B4-BE49-F238E27FC236}">
                <a16:creationId xmlns:a16="http://schemas.microsoft.com/office/drawing/2014/main" id="{23BB7E73-EAC1-9440-8362-B0D2BACB1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189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6</a:t>
            </a:r>
          </a:p>
        </p:txBody>
      </p:sp>
      <p:sp>
        <p:nvSpPr>
          <p:cNvPr id="158757" name="Line 37">
            <a:extLst>
              <a:ext uri="{FF2B5EF4-FFF2-40B4-BE49-F238E27FC236}">
                <a16:creationId xmlns:a16="http://schemas.microsoft.com/office/drawing/2014/main" id="{31D6CA74-EB68-354B-951C-A2196E8DF5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2727325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8758" name="Text Box 38">
            <a:extLst>
              <a:ext uri="{FF2B5EF4-FFF2-40B4-BE49-F238E27FC236}">
                <a16:creationId xmlns:a16="http://schemas.microsoft.com/office/drawing/2014/main" id="{B1AC4C27-E236-5342-A115-710FF34E6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046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58759" name="Text Box 39">
            <a:extLst>
              <a:ext uri="{FF2B5EF4-FFF2-40B4-BE49-F238E27FC236}">
                <a16:creationId xmlns:a16="http://schemas.microsoft.com/office/drawing/2014/main" id="{2C725F5F-5BF5-214C-8E72-FF951D063D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971800"/>
            <a:ext cx="190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latin typeface="Arial" charset="0"/>
                <a:ea typeface="ＭＳ Ｐゴシック" charset="0"/>
                <a:cs typeface="ＭＳ Ｐゴシック" charset="0"/>
              </a:rPr>
              <a:t>MST</a:t>
            </a:r>
          </a:p>
        </p:txBody>
      </p:sp>
      <p:grpSp>
        <p:nvGrpSpPr>
          <p:cNvPr id="120859" name="Group 40">
            <a:extLst>
              <a:ext uri="{FF2B5EF4-FFF2-40B4-BE49-F238E27FC236}">
                <a16:creationId xmlns:a16="http://schemas.microsoft.com/office/drawing/2014/main" id="{6D5D5110-E426-F747-A1A8-11F35FA87BD2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114800"/>
            <a:ext cx="533400" cy="533400"/>
            <a:chOff x="1824" y="2736"/>
            <a:chExt cx="336" cy="336"/>
          </a:xfrm>
        </p:grpSpPr>
        <p:sp>
          <p:nvSpPr>
            <p:cNvPr id="158761" name="Oval 41">
              <a:extLst>
                <a:ext uri="{FF2B5EF4-FFF2-40B4-BE49-F238E27FC236}">
                  <a16:creationId xmlns:a16="http://schemas.microsoft.com/office/drawing/2014/main" id="{0CAA7131-6C2A-E342-8A9C-843E41F584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8762" name="Text Box 42">
              <a:extLst>
                <a:ext uri="{FF2B5EF4-FFF2-40B4-BE49-F238E27FC236}">
                  <a16:creationId xmlns:a16="http://schemas.microsoft.com/office/drawing/2014/main" id="{5BD30704-8442-EF4C-9F7C-93FFE24859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0860" name="Group 43">
            <a:extLst>
              <a:ext uri="{FF2B5EF4-FFF2-40B4-BE49-F238E27FC236}">
                <a16:creationId xmlns:a16="http://schemas.microsoft.com/office/drawing/2014/main" id="{19265A75-FC96-F34A-9078-8C179F8699EA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5791200"/>
            <a:ext cx="533400" cy="533400"/>
            <a:chOff x="1824" y="2736"/>
            <a:chExt cx="336" cy="336"/>
          </a:xfrm>
        </p:grpSpPr>
        <p:sp>
          <p:nvSpPr>
            <p:cNvPr id="158764" name="Oval 44">
              <a:extLst>
                <a:ext uri="{FF2B5EF4-FFF2-40B4-BE49-F238E27FC236}">
                  <a16:creationId xmlns:a16="http://schemas.microsoft.com/office/drawing/2014/main" id="{ED01316D-9314-9743-96EA-575CFE1AE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8765" name="Text Box 45">
              <a:extLst>
                <a:ext uri="{FF2B5EF4-FFF2-40B4-BE49-F238E27FC236}">
                  <a16:creationId xmlns:a16="http://schemas.microsoft.com/office/drawing/2014/main" id="{3EE3AF35-0AC1-5440-B6E6-F28C347A49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0861" name="Group 46">
            <a:extLst>
              <a:ext uri="{FF2B5EF4-FFF2-40B4-BE49-F238E27FC236}">
                <a16:creationId xmlns:a16="http://schemas.microsoft.com/office/drawing/2014/main" id="{558F7C28-C229-9A45-8FA5-C7ACBE440082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5791200"/>
            <a:ext cx="533400" cy="533400"/>
            <a:chOff x="1824" y="2736"/>
            <a:chExt cx="336" cy="336"/>
          </a:xfrm>
        </p:grpSpPr>
        <p:sp>
          <p:nvSpPr>
            <p:cNvPr id="158767" name="Oval 47">
              <a:extLst>
                <a:ext uri="{FF2B5EF4-FFF2-40B4-BE49-F238E27FC236}">
                  <a16:creationId xmlns:a16="http://schemas.microsoft.com/office/drawing/2014/main" id="{BBF98E8C-4C22-4848-9BF4-7AB5BC1F2E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8768" name="Text Box 48">
              <a:extLst>
                <a:ext uri="{FF2B5EF4-FFF2-40B4-BE49-F238E27FC236}">
                  <a16:creationId xmlns:a16="http://schemas.microsoft.com/office/drawing/2014/main" id="{D02087BB-76E1-8F4A-BF03-38E664B42F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20862" name="Group 49">
            <a:extLst>
              <a:ext uri="{FF2B5EF4-FFF2-40B4-BE49-F238E27FC236}">
                <a16:creationId xmlns:a16="http://schemas.microsoft.com/office/drawing/2014/main" id="{4A2A7E3F-504F-3243-9BA8-4CD185AC8C92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4114800"/>
            <a:ext cx="533400" cy="533400"/>
            <a:chOff x="1824" y="2736"/>
            <a:chExt cx="336" cy="336"/>
          </a:xfrm>
        </p:grpSpPr>
        <p:sp>
          <p:nvSpPr>
            <p:cNvPr id="158770" name="Oval 50">
              <a:extLst>
                <a:ext uri="{FF2B5EF4-FFF2-40B4-BE49-F238E27FC236}">
                  <a16:creationId xmlns:a16="http://schemas.microsoft.com/office/drawing/2014/main" id="{2CC9B551-7251-4A40-BAD0-F1287D5C88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8771" name="Text Box 51">
              <a:extLst>
                <a:ext uri="{FF2B5EF4-FFF2-40B4-BE49-F238E27FC236}">
                  <a16:creationId xmlns:a16="http://schemas.microsoft.com/office/drawing/2014/main" id="{EEE69FCA-611B-4D49-BD4A-52E8769CF5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20863" name="Group 52">
            <a:extLst>
              <a:ext uri="{FF2B5EF4-FFF2-40B4-BE49-F238E27FC236}">
                <a16:creationId xmlns:a16="http://schemas.microsoft.com/office/drawing/2014/main" id="{5F0C6B09-7E46-D344-93E4-900BF6361F84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5791200"/>
            <a:ext cx="533400" cy="533400"/>
            <a:chOff x="1824" y="2736"/>
            <a:chExt cx="336" cy="336"/>
          </a:xfrm>
        </p:grpSpPr>
        <p:sp>
          <p:nvSpPr>
            <p:cNvPr id="158773" name="Oval 53">
              <a:extLst>
                <a:ext uri="{FF2B5EF4-FFF2-40B4-BE49-F238E27FC236}">
                  <a16:creationId xmlns:a16="http://schemas.microsoft.com/office/drawing/2014/main" id="{C7A6C271-97B3-EF4E-96BF-FC733B8F9A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8774" name="Text Box 54">
              <a:extLst>
                <a:ext uri="{FF2B5EF4-FFF2-40B4-BE49-F238E27FC236}">
                  <a16:creationId xmlns:a16="http://schemas.microsoft.com/office/drawing/2014/main" id="{A9D85FDB-2B81-A14A-92D1-AA10611870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20864" name="Group 55">
            <a:extLst>
              <a:ext uri="{FF2B5EF4-FFF2-40B4-BE49-F238E27FC236}">
                <a16:creationId xmlns:a16="http://schemas.microsoft.com/office/drawing/2014/main" id="{C48881A5-E80D-8048-9148-1929837D6BC9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114800"/>
            <a:ext cx="533400" cy="533400"/>
            <a:chOff x="1824" y="2736"/>
            <a:chExt cx="336" cy="336"/>
          </a:xfrm>
        </p:grpSpPr>
        <p:sp>
          <p:nvSpPr>
            <p:cNvPr id="158776" name="Oval 56">
              <a:extLst>
                <a:ext uri="{FF2B5EF4-FFF2-40B4-BE49-F238E27FC236}">
                  <a16:creationId xmlns:a16="http://schemas.microsoft.com/office/drawing/2014/main" id="{1CB7C3E2-E532-6546-8752-88DF613EA8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8777" name="Text Box 57">
              <a:extLst>
                <a:ext uri="{FF2B5EF4-FFF2-40B4-BE49-F238E27FC236}">
                  <a16:creationId xmlns:a16="http://schemas.microsoft.com/office/drawing/2014/main" id="{E6654332-98C7-364F-AEBC-CF80E5AA4F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58778" name="Text Box 58">
            <a:extLst>
              <a:ext uri="{FF2B5EF4-FFF2-40B4-BE49-F238E27FC236}">
                <a16:creationId xmlns:a16="http://schemas.microsoft.com/office/drawing/2014/main" id="{96AA7A2A-5E81-7B4D-8D35-5A3F797B6B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581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58779" name="Text Box 59">
            <a:extLst>
              <a:ext uri="{FF2B5EF4-FFF2-40B4-BE49-F238E27FC236}">
                <a16:creationId xmlns:a16="http://schemas.microsoft.com/office/drawing/2014/main" id="{6FE4B9C9-B3F9-634D-9CDA-9F2532DAF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581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4</a:t>
            </a:r>
          </a:p>
        </p:txBody>
      </p:sp>
      <p:sp>
        <p:nvSpPr>
          <p:cNvPr id="158780" name="Text Box 60">
            <a:extLst>
              <a:ext uri="{FF2B5EF4-FFF2-40B4-BE49-F238E27FC236}">
                <a16:creationId xmlns:a16="http://schemas.microsoft.com/office/drawing/2014/main" id="{6DA55CDC-6391-6742-ABA1-C5B7376860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505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5</a:t>
            </a:r>
          </a:p>
        </p:txBody>
      </p:sp>
      <p:sp>
        <p:nvSpPr>
          <p:cNvPr id="158781" name="Text Box 61">
            <a:extLst>
              <a:ext uri="{FF2B5EF4-FFF2-40B4-BE49-F238E27FC236}">
                <a16:creationId xmlns:a16="http://schemas.microsoft.com/office/drawing/2014/main" id="{E5E1AB33-DDB6-C84D-9E1F-C6FF72ADBE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1F02F6"/>
                </a:solidFill>
                <a:sym typeface="Symbol" pitchFamily="2" charset="2"/>
              </a:rPr>
              <a:t></a:t>
            </a:r>
          </a:p>
        </p:txBody>
      </p:sp>
      <p:sp>
        <p:nvSpPr>
          <p:cNvPr id="158782" name="Text Box 62">
            <a:extLst>
              <a:ext uri="{FF2B5EF4-FFF2-40B4-BE49-F238E27FC236}">
                <a16:creationId xmlns:a16="http://schemas.microsoft.com/office/drawing/2014/main" id="{1C170948-722B-8242-AC8A-3EA094AD2B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6</a:t>
            </a:r>
          </a:p>
        </p:txBody>
      </p:sp>
      <p:sp>
        <p:nvSpPr>
          <p:cNvPr id="158783" name="Text Box 63">
            <a:extLst>
              <a:ext uri="{FF2B5EF4-FFF2-40B4-BE49-F238E27FC236}">
                <a16:creationId xmlns:a16="http://schemas.microsoft.com/office/drawing/2014/main" id="{BFE881D2-F15B-E946-9A76-56D08A637C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sp>
        <p:nvSpPr>
          <p:cNvPr id="158784" name="Line 64">
            <a:extLst>
              <a:ext uri="{FF2B5EF4-FFF2-40B4-BE49-F238E27FC236}">
                <a16:creationId xmlns:a16="http://schemas.microsoft.com/office/drawing/2014/main" id="{CDA52B37-8346-8A42-8BA9-35A6618296D7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572000"/>
            <a:ext cx="1143000" cy="1295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20872" name="Picture 65" descr="prim">
            <a:extLst>
              <a:ext uri="{FF2B5EF4-FFF2-40B4-BE49-F238E27FC236}">
                <a16:creationId xmlns:a16="http://schemas.microsoft.com/office/drawing/2014/main" id="{DA31F164-896D-F049-98DF-F998F4A619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83"/>
          <a:stretch>
            <a:fillRect/>
          </a:stretch>
        </p:blipFill>
        <p:spPr bwMode="auto">
          <a:xfrm>
            <a:off x="3581400" y="76200"/>
            <a:ext cx="556260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8786" name="Rectangle 66">
            <a:extLst>
              <a:ext uri="{FF2B5EF4-FFF2-40B4-BE49-F238E27FC236}">
                <a16:creationId xmlns:a16="http://schemas.microsoft.com/office/drawing/2014/main" id="{C49B5105-60C4-7047-B0CA-BDF003643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04800"/>
            <a:ext cx="52578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03694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Rectangle 2">
            <a:extLst>
              <a:ext uri="{FF2B5EF4-FFF2-40B4-BE49-F238E27FC236}">
                <a16:creationId xmlns:a16="http://schemas.microsoft.com/office/drawing/2014/main" id="{A4CEBBCD-8AB0-F840-9549-4925742074A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28600"/>
            <a:ext cx="8153400" cy="990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Prim’</a:t>
            </a:r>
            <a:r>
              <a:rPr lang="en-US" altLang="ja-JP">
                <a:ea typeface="ＭＳ Ｐゴシック" panose="020B0600070205080204" pitchFamily="34" charset="-128"/>
              </a:rPr>
              <a:t>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121858" name="Group 3">
            <a:extLst>
              <a:ext uri="{FF2B5EF4-FFF2-40B4-BE49-F238E27FC236}">
                <a16:creationId xmlns:a16="http://schemas.microsoft.com/office/drawing/2014/main" id="{ED403D31-9B88-5643-96EC-2EF27BB3FEA6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193925"/>
            <a:ext cx="533400" cy="533400"/>
            <a:chOff x="1824" y="2736"/>
            <a:chExt cx="336" cy="336"/>
          </a:xfrm>
        </p:grpSpPr>
        <p:sp>
          <p:nvSpPr>
            <p:cNvPr id="159748" name="Oval 4">
              <a:extLst>
                <a:ext uri="{FF2B5EF4-FFF2-40B4-BE49-F238E27FC236}">
                  <a16:creationId xmlns:a16="http://schemas.microsoft.com/office/drawing/2014/main" id="{4573734F-118F-8D47-8F30-44B56E809D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9749" name="Text Box 5">
              <a:extLst>
                <a:ext uri="{FF2B5EF4-FFF2-40B4-BE49-F238E27FC236}">
                  <a16:creationId xmlns:a16="http://schemas.microsoft.com/office/drawing/2014/main" id="{F9BF79F2-17E0-594B-96F6-5759E394BD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1859" name="Group 6">
            <a:extLst>
              <a:ext uri="{FF2B5EF4-FFF2-40B4-BE49-F238E27FC236}">
                <a16:creationId xmlns:a16="http://schemas.microsoft.com/office/drawing/2014/main" id="{D5B589F2-793E-8D40-A274-008E710E0D03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3870325"/>
            <a:ext cx="533400" cy="533400"/>
            <a:chOff x="1824" y="2736"/>
            <a:chExt cx="336" cy="336"/>
          </a:xfrm>
        </p:grpSpPr>
        <p:sp>
          <p:nvSpPr>
            <p:cNvPr id="159751" name="Oval 7">
              <a:extLst>
                <a:ext uri="{FF2B5EF4-FFF2-40B4-BE49-F238E27FC236}">
                  <a16:creationId xmlns:a16="http://schemas.microsoft.com/office/drawing/2014/main" id="{B4983204-FBCC-B845-8B27-B377DB260C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9752" name="Text Box 8">
              <a:extLst>
                <a:ext uri="{FF2B5EF4-FFF2-40B4-BE49-F238E27FC236}">
                  <a16:creationId xmlns:a16="http://schemas.microsoft.com/office/drawing/2014/main" id="{F94F8D8C-B508-094E-8A92-744B794140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1860" name="Group 9">
            <a:extLst>
              <a:ext uri="{FF2B5EF4-FFF2-40B4-BE49-F238E27FC236}">
                <a16:creationId xmlns:a16="http://schemas.microsoft.com/office/drawing/2014/main" id="{E1D327F8-C40E-744E-A793-2E67FD960332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870325"/>
            <a:ext cx="533400" cy="533400"/>
            <a:chOff x="1824" y="2736"/>
            <a:chExt cx="336" cy="336"/>
          </a:xfrm>
        </p:grpSpPr>
        <p:sp>
          <p:nvSpPr>
            <p:cNvPr id="159754" name="Oval 10">
              <a:extLst>
                <a:ext uri="{FF2B5EF4-FFF2-40B4-BE49-F238E27FC236}">
                  <a16:creationId xmlns:a16="http://schemas.microsoft.com/office/drawing/2014/main" id="{527E5966-3372-D84E-87C3-B242C02A92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9755" name="Text Box 11">
              <a:extLst>
                <a:ext uri="{FF2B5EF4-FFF2-40B4-BE49-F238E27FC236}">
                  <a16:creationId xmlns:a16="http://schemas.microsoft.com/office/drawing/2014/main" id="{10AAD520-2DA7-0043-AD80-51E7093286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21861" name="Group 12">
            <a:extLst>
              <a:ext uri="{FF2B5EF4-FFF2-40B4-BE49-F238E27FC236}">
                <a16:creationId xmlns:a16="http://schemas.microsoft.com/office/drawing/2014/main" id="{FB6F3190-BD92-CF41-89A9-A55F16F8D173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2193925"/>
            <a:ext cx="533400" cy="533400"/>
            <a:chOff x="1824" y="2736"/>
            <a:chExt cx="336" cy="336"/>
          </a:xfrm>
        </p:grpSpPr>
        <p:sp>
          <p:nvSpPr>
            <p:cNvPr id="159757" name="Oval 13">
              <a:extLst>
                <a:ext uri="{FF2B5EF4-FFF2-40B4-BE49-F238E27FC236}">
                  <a16:creationId xmlns:a16="http://schemas.microsoft.com/office/drawing/2014/main" id="{920F7E55-2797-054E-9240-EF1D27E10A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9758" name="Text Box 14">
              <a:extLst>
                <a:ext uri="{FF2B5EF4-FFF2-40B4-BE49-F238E27FC236}">
                  <a16:creationId xmlns:a16="http://schemas.microsoft.com/office/drawing/2014/main" id="{59A1A6CB-5CD0-8F4C-9C90-999CA1292A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59759" name="Line 15">
            <a:extLst>
              <a:ext uri="{FF2B5EF4-FFF2-40B4-BE49-F238E27FC236}">
                <a16:creationId xmlns:a16="http://schemas.microsoft.com/office/drawing/2014/main" id="{8DD6F5B0-4210-0341-BEB8-8DC6F684638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4175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9760" name="Line 16">
            <a:extLst>
              <a:ext uri="{FF2B5EF4-FFF2-40B4-BE49-F238E27FC236}">
                <a16:creationId xmlns:a16="http://schemas.microsoft.com/office/drawing/2014/main" id="{065D7373-1953-144E-8994-94494EB4D5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9761" name="Line 17">
            <a:extLst>
              <a:ext uri="{FF2B5EF4-FFF2-40B4-BE49-F238E27FC236}">
                <a16:creationId xmlns:a16="http://schemas.microsoft.com/office/drawing/2014/main" id="{30352DEF-7B16-8140-9A2E-441281A1A9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9762" name="Line 18">
            <a:extLst>
              <a:ext uri="{FF2B5EF4-FFF2-40B4-BE49-F238E27FC236}">
                <a16:creationId xmlns:a16="http://schemas.microsoft.com/office/drawing/2014/main" id="{71D02A14-0FC6-BF4B-9623-EF95C5393C06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24225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9763" name="Line 19">
            <a:extLst>
              <a:ext uri="{FF2B5EF4-FFF2-40B4-BE49-F238E27FC236}">
                <a16:creationId xmlns:a16="http://schemas.microsoft.com/office/drawing/2014/main" id="{AB1FAD6F-8E45-884E-8D7D-1499DCE0AAD2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26511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9764" name="Text Box 20">
            <a:extLst>
              <a:ext uri="{FF2B5EF4-FFF2-40B4-BE49-F238E27FC236}">
                <a16:creationId xmlns:a16="http://schemas.microsoft.com/office/drawing/2014/main" id="{69F1FCD0-1DCB-AD4F-A29C-01A3A6824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1083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59765" name="Text Box 21">
            <a:extLst>
              <a:ext uri="{FF2B5EF4-FFF2-40B4-BE49-F238E27FC236}">
                <a16:creationId xmlns:a16="http://schemas.microsoft.com/office/drawing/2014/main" id="{033B7AB6-3E18-414E-BFC7-ABC58AA22C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0415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59766" name="Text Box 22">
            <a:extLst>
              <a:ext uri="{FF2B5EF4-FFF2-40B4-BE49-F238E27FC236}">
                <a16:creationId xmlns:a16="http://schemas.microsoft.com/office/drawing/2014/main" id="{FA7FE402-C598-A54C-987E-949EB406A7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046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59767" name="Text Box 23">
            <a:extLst>
              <a:ext uri="{FF2B5EF4-FFF2-40B4-BE49-F238E27FC236}">
                <a16:creationId xmlns:a16="http://schemas.microsoft.com/office/drawing/2014/main" id="{FC87F7EF-1FD8-574D-862D-EA9540637B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8797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59768" name="Text Box 24">
            <a:extLst>
              <a:ext uri="{FF2B5EF4-FFF2-40B4-BE49-F238E27FC236}">
                <a16:creationId xmlns:a16="http://schemas.microsoft.com/office/drawing/2014/main" id="{01996A4F-1AF1-F043-A7B4-F8E1CE52EA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189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121872" name="Group 25">
            <a:extLst>
              <a:ext uri="{FF2B5EF4-FFF2-40B4-BE49-F238E27FC236}">
                <a16:creationId xmlns:a16="http://schemas.microsoft.com/office/drawing/2014/main" id="{BECF4F12-2F9C-6446-9AAA-F19837D02D44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3870325"/>
            <a:ext cx="533400" cy="533400"/>
            <a:chOff x="1824" y="2736"/>
            <a:chExt cx="336" cy="336"/>
          </a:xfrm>
        </p:grpSpPr>
        <p:sp>
          <p:nvSpPr>
            <p:cNvPr id="159770" name="Oval 26">
              <a:extLst>
                <a:ext uri="{FF2B5EF4-FFF2-40B4-BE49-F238E27FC236}">
                  <a16:creationId xmlns:a16="http://schemas.microsoft.com/office/drawing/2014/main" id="{535274DE-B236-AF49-8012-513A9E4767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9771" name="Text Box 27">
              <a:extLst>
                <a:ext uri="{FF2B5EF4-FFF2-40B4-BE49-F238E27FC236}">
                  <a16:creationId xmlns:a16="http://schemas.microsoft.com/office/drawing/2014/main" id="{75485AE9-4C0C-354A-B52F-1DA7AAF506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21873" name="Group 28">
            <a:extLst>
              <a:ext uri="{FF2B5EF4-FFF2-40B4-BE49-F238E27FC236}">
                <a16:creationId xmlns:a16="http://schemas.microsoft.com/office/drawing/2014/main" id="{62B46BCB-1C7D-C643-901C-5E07088D2F35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2193925"/>
            <a:ext cx="533400" cy="533400"/>
            <a:chOff x="1824" y="2736"/>
            <a:chExt cx="336" cy="336"/>
          </a:xfrm>
        </p:grpSpPr>
        <p:sp>
          <p:nvSpPr>
            <p:cNvPr id="159773" name="Oval 29">
              <a:extLst>
                <a:ext uri="{FF2B5EF4-FFF2-40B4-BE49-F238E27FC236}">
                  <a16:creationId xmlns:a16="http://schemas.microsoft.com/office/drawing/2014/main" id="{772C4001-EA0B-6044-A7EA-0EB85D10B2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9774" name="Text Box 30">
              <a:extLst>
                <a:ext uri="{FF2B5EF4-FFF2-40B4-BE49-F238E27FC236}">
                  <a16:creationId xmlns:a16="http://schemas.microsoft.com/office/drawing/2014/main" id="{E111F548-D04E-C946-A838-C42F130B82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59775" name="Line 31">
            <a:extLst>
              <a:ext uri="{FF2B5EF4-FFF2-40B4-BE49-F238E27FC236}">
                <a16:creationId xmlns:a16="http://schemas.microsoft.com/office/drawing/2014/main" id="{CFFE232F-5D7B-404D-8FD3-3F69AB212B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175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9776" name="Line 32">
            <a:extLst>
              <a:ext uri="{FF2B5EF4-FFF2-40B4-BE49-F238E27FC236}">
                <a16:creationId xmlns:a16="http://schemas.microsoft.com/office/drawing/2014/main" id="{5C7C2123-54F5-274F-9B0C-C2A9E24B734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9777" name="Line 33">
            <a:extLst>
              <a:ext uri="{FF2B5EF4-FFF2-40B4-BE49-F238E27FC236}">
                <a16:creationId xmlns:a16="http://schemas.microsoft.com/office/drawing/2014/main" id="{3675816A-8369-2844-9418-BEA879D5516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6511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9778" name="Text Box 34">
            <a:extLst>
              <a:ext uri="{FF2B5EF4-FFF2-40B4-BE49-F238E27FC236}">
                <a16:creationId xmlns:a16="http://schemas.microsoft.com/office/drawing/2014/main" id="{6CEDEF2F-22F6-874D-91E9-24F68FB13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986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59779" name="Text Box 35">
            <a:extLst>
              <a:ext uri="{FF2B5EF4-FFF2-40B4-BE49-F238E27FC236}">
                <a16:creationId xmlns:a16="http://schemas.microsoft.com/office/drawing/2014/main" id="{BD763CAD-AF31-CD4B-887B-DFE16053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59780" name="Text Box 36">
            <a:extLst>
              <a:ext uri="{FF2B5EF4-FFF2-40B4-BE49-F238E27FC236}">
                <a16:creationId xmlns:a16="http://schemas.microsoft.com/office/drawing/2014/main" id="{93DFCFCB-BE71-CA4B-9ADA-51522B8874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189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6</a:t>
            </a:r>
          </a:p>
        </p:txBody>
      </p:sp>
      <p:sp>
        <p:nvSpPr>
          <p:cNvPr id="159781" name="Line 37">
            <a:extLst>
              <a:ext uri="{FF2B5EF4-FFF2-40B4-BE49-F238E27FC236}">
                <a16:creationId xmlns:a16="http://schemas.microsoft.com/office/drawing/2014/main" id="{4F3CB778-4DE8-7047-A2C4-C609F86CD6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2727325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9782" name="Text Box 38">
            <a:extLst>
              <a:ext uri="{FF2B5EF4-FFF2-40B4-BE49-F238E27FC236}">
                <a16:creationId xmlns:a16="http://schemas.microsoft.com/office/drawing/2014/main" id="{2821DD54-087F-E446-ABCE-3A9FEFB4B8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046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59783" name="Text Box 39">
            <a:extLst>
              <a:ext uri="{FF2B5EF4-FFF2-40B4-BE49-F238E27FC236}">
                <a16:creationId xmlns:a16="http://schemas.microsoft.com/office/drawing/2014/main" id="{561BE58A-34BB-9E4E-9000-6D0C500299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971800"/>
            <a:ext cx="190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latin typeface="Arial" charset="0"/>
                <a:ea typeface="ＭＳ Ｐゴシック" charset="0"/>
                <a:cs typeface="ＭＳ Ｐゴシック" charset="0"/>
              </a:rPr>
              <a:t>MST</a:t>
            </a:r>
          </a:p>
        </p:txBody>
      </p:sp>
      <p:grpSp>
        <p:nvGrpSpPr>
          <p:cNvPr id="121883" name="Group 40">
            <a:extLst>
              <a:ext uri="{FF2B5EF4-FFF2-40B4-BE49-F238E27FC236}">
                <a16:creationId xmlns:a16="http://schemas.microsoft.com/office/drawing/2014/main" id="{80FD32AD-9A08-A940-B905-CE71A5C37335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114800"/>
            <a:ext cx="533400" cy="533400"/>
            <a:chOff x="1824" y="2736"/>
            <a:chExt cx="336" cy="336"/>
          </a:xfrm>
        </p:grpSpPr>
        <p:sp>
          <p:nvSpPr>
            <p:cNvPr id="159785" name="Oval 41">
              <a:extLst>
                <a:ext uri="{FF2B5EF4-FFF2-40B4-BE49-F238E27FC236}">
                  <a16:creationId xmlns:a16="http://schemas.microsoft.com/office/drawing/2014/main" id="{606722D8-57E5-FD46-8BCB-6413B5E94F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9786" name="Text Box 42">
              <a:extLst>
                <a:ext uri="{FF2B5EF4-FFF2-40B4-BE49-F238E27FC236}">
                  <a16:creationId xmlns:a16="http://schemas.microsoft.com/office/drawing/2014/main" id="{9CBF27E7-33F4-E34A-A369-993B0A5BD3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1884" name="Group 43">
            <a:extLst>
              <a:ext uri="{FF2B5EF4-FFF2-40B4-BE49-F238E27FC236}">
                <a16:creationId xmlns:a16="http://schemas.microsoft.com/office/drawing/2014/main" id="{E979E45D-5CB8-564A-B1CF-C382420742D0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5791200"/>
            <a:ext cx="533400" cy="533400"/>
            <a:chOff x="1824" y="2736"/>
            <a:chExt cx="336" cy="336"/>
          </a:xfrm>
        </p:grpSpPr>
        <p:sp>
          <p:nvSpPr>
            <p:cNvPr id="159788" name="Oval 44">
              <a:extLst>
                <a:ext uri="{FF2B5EF4-FFF2-40B4-BE49-F238E27FC236}">
                  <a16:creationId xmlns:a16="http://schemas.microsoft.com/office/drawing/2014/main" id="{423BC7A8-A85B-154F-95F9-4ED19B89C1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9789" name="Text Box 45">
              <a:extLst>
                <a:ext uri="{FF2B5EF4-FFF2-40B4-BE49-F238E27FC236}">
                  <a16:creationId xmlns:a16="http://schemas.microsoft.com/office/drawing/2014/main" id="{4BDAB1DB-E151-484F-B22D-FB8261647B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1885" name="Group 46">
            <a:extLst>
              <a:ext uri="{FF2B5EF4-FFF2-40B4-BE49-F238E27FC236}">
                <a16:creationId xmlns:a16="http://schemas.microsoft.com/office/drawing/2014/main" id="{30B97C3D-8BFE-5E41-8F94-59ADE7BDE1B3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5791200"/>
            <a:ext cx="533400" cy="533400"/>
            <a:chOff x="1824" y="2736"/>
            <a:chExt cx="336" cy="336"/>
          </a:xfrm>
        </p:grpSpPr>
        <p:sp>
          <p:nvSpPr>
            <p:cNvPr id="159791" name="Oval 47">
              <a:extLst>
                <a:ext uri="{FF2B5EF4-FFF2-40B4-BE49-F238E27FC236}">
                  <a16:creationId xmlns:a16="http://schemas.microsoft.com/office/drawing/2014/main" id="{B9439743-332B-314A-B1FB-DF5FA6AA0B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9792" name="Text Box 48">
              <a:extLst>
                <a:ext uri="{FF2B5EF4-FFF2-40B4-BE49-F238E27FC236}">
                  <a16:creationId xmlns:a16="http://schemas.microsoft.com/office/drawing/2014/main" id="{FDF6637C-1C9A-E542-AE45-873E73CF53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21886" name="Group 49">
            <a:extLst>
              <a:ext uri="{FF2B5EF4-FFF2-40B4-BE49-F238E27FC236}">
                <a16:creationId xmlns:a16="http://schemas.microsoft.com/office/drawing/2014/main" id="{9EC8C07A-2F1F-F54D-9D9E-A198EF145D9B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4114800"/>
            <a:ext cx="533400" cy="533400"/>
            <a:chOff x="1824" y="2736"/>
            <a:chExt cx="336" cy="336"/>
          </a:xfrm>
        </p:grpSpPr>
        <p:sp>
          <p:nvSpPr>
            <p:cNvPr id="159794" name="Oval 50">
              <a:extLst>
                <a:ext uri="{FF2B5EF4-FFF2-40B4-BE49-F238E27FC236}">
                  <a16:creationId xmlns:a16="http://schemas.microsoft.com/office/drawing/2014/main" id="{416B4B00-7AB1-F54C-B9E4-D3001F67D7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9795" name="Text Box 51">
              <a:extLst>
                <a:ext uri="{FF2B5EF4-FFF2-40B4-BE49-F238E27FC236}">
                  <a16:creationId xmlns:a16="http://schemas.microsoft.com/office/drawing/2014/main" id="{58815F19-9010-3046-9DD2-C83FCDF697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21887" name="Group 52">
            <a:extLst>
              <a:ext uri="{FF2B5EF4-FFF2-40B4-BE49-F238E27FC236}">
                <a16:creationId xmlns:a16="http://schemas.microsoft.com/office/drawing/2014/main" id="{191FC0D7-156B-6049-AE38-41AB2BECBA07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5791200"/>
            <a:ext cx="533400" cy="533400"/>
            <a:chOff x="1824" y="2736"/>
            <a:chExt cx="336" cy="336"/>
          </a:xfrm>
        </p:grpSpPr>
        <p:sp>
          <p:nvSpPr>
            <p:cNvPr id="159797" name="Oval 53">
              <a:extLst>
                <a:ext uri="{FF2B5EF4-FFF2-40B4-BE49-F238E27FC236}">
                  <a16:creationId xmlns:a16="http://schemas.microsoft.com/office/drawing/2014/main" id="{01763764-C416-A042-B8C8-2B3A56DD5F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9798" name="Text Box 54">
              <a:extLst>
                <a:ext uri="{FF2B5EF4-FFF2-40B4-BE49-F238E27FC236}">
                  <a16:creationId xmlns:a16="http://schemas.microsoft.com/office/drawing/2014/main" id="{E05974C4-340B-D642-B33E-4C8B9C8DEA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21888" name="Group 55">
            <a:extLst>
              <a:ext uri="{FF2B5EF4-FFF2-40B4-BE49-F238E27FC236}">
                <a16:creationId xmlns:a16="http://schemas.microsoft.com/office/drawing/2014/main" id="{37DDDA5A-36AD-5946-9BBE-6726A955EB13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114800"/>
            <a:ext cx="533400" cy="533400"/>
            <a:chOff x="1824" y="2736"/>
            <a:chExt cx="336" cy="336"/>
          </a:xfrm>
        </p:grpSpPr>
        <p:sp>
          <p:nvSpPr>
            <p:cNvPr id="159800" name="Oval 56">
              <a:extLst>
                <a:ext uri="{FF2B5EF4-FFF2-40B4-BE49-F238E27FC236}">
                  <a16:creationId xmlns:a16="http://schemas.microsoft.com/office/drawing/2014/main" id="{FC7B81A1-73FE-8E4B-BAEE-53D08BFFE1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9801" name="Text Box 57">
              <a:extLst>
                <a:ext uri="{FF2B5EF4-FFF2-40B4-BE49-F238E27FC236}">
                  <a16:creationId xmlns:a16="http://schemas.microsoft.com/office/drawing/2014/main" id="{98ACE3EB-62CB-EC49-A933-04C9DFBADD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59802" name="Text Box 58">
            <a:extLst>
              <a:ext uri="{FF2B5EF4-FFF2-40B4-BE49-F238E27FC236}">
                <a16:creationId xmlns:a16="http://schemas.microsoft.com/office/drawing/2014/main" id="{E247B758-DCBB-5E44-86B2-C11F94E3B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581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</a:t>
            </a:r>
          </a:p>
        </p:txBody>
      </p:sp>
      <p:sp>
        <p:nvSpPr>
          <p:cNvPr id="159803" name="Text Box 59">
            <a:extLst>
              <a:ext uri="{FF2B5EF4-FFF2-40B4-BE49-F238E27FC236}">
                <a16:creationId xmlns:a16="http://schemas.microsoft.com/office/drawing/2014/main" id="{2C792F24-AA14-B34D-AC98-C1F0F3075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581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4</a:t>
            </a:r>
          </a:p>
        </p:txBody>
      </p:sp>
      <p:sp>
        <p:nvSpPr>
          <p:cNvPr id="159804" name="Text Box 60">
            <a:extLst>
              <a:ext uri="{FF2B5EF4-FFF2-40B4-BE49-F238E27FC236}">
                <a16:creationId xmlns:a16="http://schemas.microsoft.com/office/drawing/2014/main" id="{F11FE5D0-0CCE-104C-939A-A1401032A8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505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5</a:t>
            </a:r>
          </a:p>
        </p:txBody>
      </p:sp>
      <p:sp>
        <p:nvSpPr>
          <p:cNvPr id="159805" name="Text Box 61">
            <a:extLst>
              <a:ext uri="{FF2B5EF4-FFF2-40B4-BE49-F238E27FC236}">
                <a16:creationId xmlns:a16="http://schemas.microsoft.com/office/drawing/2014/main" id="{0FE827E4-AA37-2C43-8EB8-74DDDE2A6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4</a:t>
            </a:r>
          </a:p>
        </p:txBody>
      </p:sp>
      <p:sp>
        <p:nvSpPr>
          <p:cNvPr id="159806" name="Text Box 62">
            <a:extLst>
              <a:ext uri="{FF2B5EF4-FFF2-40B4-BE49-F238E27FC236}">
                <a16:creationId xmlns:a16="http://schemas.microsoft.com/office/drawing/2014/main" id="{90D1B6DA-3B67-7E41-882B-D7061BF374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2</a:t>
            </a:r>
          </a:p>
        </p:txBody>
      </p:sp>
      <p:sp>
        <p:nvSpPr>
          <p:cNvPr id="159807" name="Text Box 63">
            <a:extLst>
              <a:ext uri="{FF2B5EF4-FFF2-40B4-BE49-F238E27FC236}">
                <a16:creationId xmlns:a16="http://schemas.microsoft.com/office/drawing/2014/main" id="{58E50EAE-7A54-3945-A319-3582F90FC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sp>
        <p:nvSpPr>
          <p:cNvPr id="159808" name="Line 64">
            <a:extLst>
              <a:ext uri="{FF2B5EF4-FFF2-40B4-BE49-F238E27FC236}">
                <a16:creationId xmlns:a16="http://schemas.microsoft.com/office/drawing/2014/main" id="{EB52A1D7-4B70-2D48-B65A-FFD94113DEA3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5720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21896" name="Picture 65" descr="prim">
            <a:extLst>
              <a:ext uri="{FF2B5EF4-FFF2-40B4-BE49-F238E27FC236}">
                <a16:creationId xmlns:a16="http://schemas.microsoft.com/office/drawing/2014/main" id="{BBA8D25C-EF84-484C-B8E7-49EA42674E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83"/>
          <a:stretch>
            <a:fillRect/>
          </a:stretch>
        </p:blipFill>
        <p:spPr bwMode="auto">
          <a:xfrm>
            <a:off x="3581400" y="76200"/>
            <a:ext cx="556260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9810" name="Rectangle 66">
            <a:extLst>
              <a:ext uri="{FF2B5EF4-FFF2-40B4-BE49-F238E27FC236}">
                <a16:creationId xmlns:a16="http://schemas.microsoft.com/office/drawing/2014/main" id="{51D83C03-DA4F-A047-BEE8-CFDF4A19E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838200"/>
            <a:ext cx="5638800" cy="1143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65581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>
            <a:extLst>
              <a:ext uri="{FF2B5EF4-FFF2-40B4-BE49-F238E27FC236}">
                <a16:creationId xmlns:a16="http://schemas.microsoft.com/office/drawing/2014/main" id="{EA759C4B-03A1-E344-A003-67E782A8D76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28600"/>
            <a:ext cx="8153400" cy="990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Prim’</a:t>
            </a:r>
            <a:r>
              <a:rPr lang="en-US" altLang="ja-JP">
                <a:ea typeface="ＭＳ Ｐゴシック" panose="020B0600070205080204" pitchFamily="34" charset="-128"/>
              </a:rPr>
              <a:t>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122882" name="Group 3">
            <a:extLst>
              <a:ext uri="{FF2B5EF4-FFF2-40B4-BE49-F238E27FC236}">
                <a16:creationId xmlns:a16="http://schemas.microsoft.com/office/drawing/2014/main" id="{2B71C2C6-6AEA-E743-94AD-564DF01AB71D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193925"/>
            <a:ext cx="533400" cy="533400"/>
            <a:chOff x="1824" y="2736"/>
            <a:chExt cx="336" cy="336"/>
          </a:xfrm>
        </p:grpSpPr>
        <p:sp>
          <p:nvSpPr>
            <p:cNvPr id="160772" name="Oval 4">
              <a:extLst>
                <a:ext uri="{FF2B5EF4-FFF2-40B4-BE49-F238E27FC236}">
                  <a16:creationId xmlns:a16="http://schemas.microsoft.com/office/drawing/2014/main" id="{C3EA2096-1A01-3F48-B1B4-1A2EFE7319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0773" name="Text Box 5">
              <a:extLst>
                <a:ext uri="{FF2B5EF4-FFF2-40B4-BE49-F238E27FC236}">
                  <a16:creationId xmlns:a16="http://schemas.microsoft.com/office/drawing/2014/main" id="{62A259BE-08EB-C642-BD13-CF8B8D0A26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2883" name="Group 6">
            <a:extLst>
              <a:ext uri="{FF2B5EF4-FFF2-40B4-BE49-F238E27FC236}">
                <a16:creationId xmlns:a16="http://schemas.microsoft.com/office/drawing/2014/main" id="{4C7F1D24-E9F0-AB41-9AAA-EE520605CF90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3870325"/>
            <a:ext cx="533400" cy="533400"/>
            <a:chOff x="1824" y="2736"/>
            <a:chExt cx="336" cy="336"/>
          </a:xfrm>
        </p:grpSpPr>
        <p:sp>
          <p:nvSpPr>
            <p:cNvPr id="160775" name="Oval 7">
              <a:extLst>
                <a:ext uri="{FF2B5EF4-FFF2-40B4-BE49-F238E27FC236}">
                  <a16:creationId xmlns:a16="http://schemas.microsoft.com/office/drawing/2014/main" id="{20379996-D3F1-0245-8C1E-A5A073D703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0776" name="Text Box 8">
              <a:extLst>
                <a:ext uri="{FF2B5EF4-FFF2-40B4-BE49-F238E27FC236}">
                  <a16:creationId xmlns:a16="http://schemas.microsoft.com/office/drawing/2014/main" id="{B60BA757-AEF3-9547-9A4F-D0C2A049BD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2884" name="Group 9">
            <a:extLst>
              <a:ext uri="{FF2B5EF4-FFF2-40B4-BE49-F238E27FC236}">
                <a16:creationId xmlns:a16="http://schemas.microsoft.com/office/drawing/2014/main" id="{AA9AD689-8B0A-4E4F-924F-2473C0913D76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870325"/>
            <a:ext cx="533400" cy="533400"/>
            <a:chOff x="1824" y="2736"/>
            <a:chExt cx="336" cy="336"/>
          </a:xfrm>
        </p:grpSpPr>
        <p:sp>
          <p:nvSpPr>
            <p:cNvPr id="160778" name="Oval 10">
              <a:extLst>
                <a:ext uri="{FF2B5EF4-FFF2-40B4-BE49-F238E27FC236}">
                  <a16:creationId xmlns:a16="http://schemas.microsoft.com/office/drawing/2014/main" id="{6950AFA8-2BB0-0846-B2F4-DAE6FACAE7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0779" name="Text Box 11">
              <a:extLst>
                <a:ext uri="{FF2B5EF4-FFF2-40B4-BE49-F238E27FC236}">
                  <a16:creationId xmlns:a16="http://schemas.microsoft.com/office/drawing/2014/main" id="{52895B72-8773-CF4A-B485-DC49563E22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22885" name="Group 12">
            <a:extLst>
              <a:ext uri="{FF2B5EF4-FFF2-40B4-BE49-F238E27FC236}">
                <a16:creationId xmlns:a16="http://schemas.microsoft.com/office/drawing/2014/main" id="{8D0CE388-5505-3E4A-8C77-585A93814879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2193925"/>
            <a:ext cx="533400" cy="533400"/>
            <a:chOff x="1824" y="2736"/>
            <a:chExt cx="336" cy="336"/>
          </a:xfrm>
        </p:grpSpPr>
        <p:sp>
          <p:nvSpPr>
            <p:cNvPr id="160781" name="Oval 13">
              <a:extLst>
                <a:ext uri="{FF2B5EF4-FFF2-40B4-BE49-F238E27FC236}">
                  <a16:creationId xmlns:a16="http://schemas.microsoft.com/office/drawing/2014/main" id="{E5B07833-BBC7-8341-B32D-745837430D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0782" name="Text Box 14">
              <a:extLst>
                <a:ext uri="{FF2B5EF4-FFF2-40B4-BE49-F238E27FC236}">
                  <a16:creationId xmlns:a16="http://schemas.microsoft.com/office/drawing/2014/main" id="{2DA29498-4BE5-9946-A34C-80B3C792C8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60783" name="Line 15">
            <a:extLst>
              <a:ext uri="{FF2B5EF4-FFF2-40B4-BE49-F238E27FC236}">
                <a16:creationId xmlns:a16="http://schemas.microsoft.com/office/drawing/2014/main" id="{B9A5D171-0EF3-754A-98DC-2546EEF6837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4175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0784" name="Line 16">
            <a:extLst>
              <a:ext uri="{FF2B5EF4-FFF2-40B4-BE49-F238E27FC236}">
                <a16:creationId xmlns:a16="http://schemas.microsoft.com/office/drawing/2014/main" id="{BA35302A-79D1-8C49-9D82-5F4E09C6C1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0785" name="Line 17">
            <a:extLst>
              <a:ext uri="{FF2B5EF4-FFF2-40B4-BE49-F238E27FC236}">
                <a16:creationId xmlns:a16="http://schemas.microsoft.com/office/drawing/2014/main" id="{230A3F8F-AEA8-8E44-97CA-04F9EB03609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0786" name="Line 18">
            <a:extLst>
              <a:ext uri="{FF2B5EF4-FFF2-40B4-BE49-F238E27FC236}">
                <a16:creationId xmlns:a16="http://schemas.microsoft.com/office/drawing/2014/main" id="{DC24F6DB-D109-3C44-BD57-D34F6E0E66C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24225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0787" name="Line 19">
            <a:extLst>
              <a:ext uri="{FF2B5EF4-FFF2-40B4-BE49-F238E27FC236}">
                <a16:creationId xmlns:a16="http://schemas.microsoft.com/office/drawing/2014/main" id="{237F4AD1-1ACA-CA40-A30E-122C20B679FA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26511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0788" name="Text Box 20">
            <a:extLst>
              <a:ext uri="{FF2B5EF4-FFF2-40B4-BE49-F238E27FC236}">
                <a16:creationId xmlns:a16="http://schemas.microsoft.com/office/drawing/2014/main" id="{1A2C7B52-0669-CC4F-BF7C-37BF69DBBF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1083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60789" name="Text Box 21">
            <a:extLst>
              <a:ext uri="{FF2B5EF4-FFF2-40B4-BE49-F238E27FC236}">
                <a16:creationId xmlns:a16="http://schemas.microsoft.com/office/drawing/2014/main" id="{B818BF5D-CFA1-CF42-9E84-5A4E7B6A4B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0415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60790" name="Text Box 22">
            <a:extLst>
              <a:ext uri="{FF2B5EF4-FFF2-40B4-BE49-F238E27FC236}">
                <a16:creationId xmlns:a16="http://schemas.microsoft.com/office/drawing/2014/main" id="{9C8F84B7-78FF-EA48-B940-69ADFF1945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046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60791" name="Text Box 23">
            <a:extLst>
              <a:ext uri="{FF2B5EF4-FFF2-40B4-BE49-F238E27FC236}">
                <a16:creationId xmlns:a16="http://schemas.microsoft.com/office/drawing/2014/main" id="{4A5BCFE1-8327-4C4D-BABB-D72AAC0D0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8797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60792" name="Text Box 24">
            <a:extLst>
              <a:ext uri="{FF2B5EF4-FFF2-40B4-BE49-F238E27FC236}">
                <a16:creationId xmlns:a16="http://schemas.microsoft.com/office/drawing/2014/main" id="{4D28F720-1227-C147-91D7-2E187AAC88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189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122896" name="Group 25">
            <a:extLst>
              <a:ext uri="{FF2B5EF4-FFF2-40B4-BE49-F238E27FC236}">
                <a16:creationId xmlns:a16="http://schemas.microsoft.com/office/drawing/2014/main" id="{38AA5FD1-AB60-5E4B-AB32-9FAADF6CE792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3870325"/>
            <a:ext cx="533400" cy="533400"/>
            <a:chOff x="1824" y="2736"/>
            <a:chExt cx="336" cy="336"/>
          </a:xfrm>
        </p:grpSpPr>
        <p:sp>
          <p:nvSpPr>
            <p:cNvPr id="160794" name="Oval 26">
              <a:extLst>
                <a:ext uri="{FF2B5EF4-FFF2-40B4-BE49-F238E27FC236}">
                  <a16:creationId xmlns:a16="http://schemas.microsoft.com/office/drawing/2014/main" id="{E5505EC6-FD1F-0A4B-85E9-26181EA242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0795" name="Text Box 27">
              <a:extLst>
                <a:ext uri="{FF2B5EF4-FFF2-40B4-BE49-F238E27FC236}">
                  <a16:creationId xmlns:a16="http://schemas.microsoft.com/office/drawing/2014/main" id="{B1A5ACC0-DB03-2F42-93EB-2FF2E78613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22897" name="Group 28">
            <a:extLst>
              <a:ext uri="{FF2B5EF4-FFF2-40B4-BE49-F238E27FC236}">
                <a16:creationId xmlns:a16="http://schemas.microsoft.com/office/drawing/2014/main" id="{59EBA10F-5434-D543-8789-1C9980F1DEEA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2193925"/>
            <a:ext cx="533400" cy="533400"/>
            <a:chOff x="1824" y="2736"/>
            <a:chExt cx="336" cy="336"/>
          </a:xfrm>
        </p:grpSpPr>
        <p:sp>
          <p:nvSpPr>
            <p:cNvPr id="160797" name="Oval 29">
              <a:extLst>
                <a:ext uri="{FF2B5EF4-FFF2-40B4-BE49-F238E27FC236}">
                  <a16:creationId xmlns:a16="http://schemas.microsoft.com/office/drawing/2014/main" id="{90BFF734-EFB1-024E-8428-7E1D41A589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0798" name="Text Box 30">
              <a:extLst>
                <a:ext uri="{FF2B5EF4-FFF2-40B4-BE49-F238E27FC236}">
                  <a16:creationId xmlns:a16="http://schemas.microsoft.com/office/drawing/2014/main" id="{0F2D2BE3-F1AF-F943-8D2E-9B641D7AE1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60799" name="Line 31">
            <a:extLst>
              <a:ext uri="{FF2B5EF4-FFF2-40B4-BE49-F238E27FC236}">
                <a16:creationId xmlns:a16="http://schemas.microsoft.com/office/drawing/2014/main" id="{1038931F-8869-FB42-9329-78E0BE9556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175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0800" name="Line 32">
            <a:extLst>
              <a:ext uri="{FF2B5EF4-FFF2-40B4-BE49-F238E27FC236}">
                <a16:creationId xmlns:a16="http://schemas.microsoft.com/office/drawing/2014/main" id="{602EB245-5D39-094F-BB10-30298A02CF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0801" name="Line 33">
            <a:extLst>
              <a:ext uri="{FF2B5EF4-FFF2-40B4-BE49-F238E27FC236}">
                <a16:creationId xmlns:a16="http://schemas.microsoft.com/office/drawing/2014/main" id="{7C5C9D74-9947-CA49-AFCC-11FDE68C684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6511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0802" name="Text Box 34">
            <a:extLst>
              <a:ext uri="{FF2B5EF4-FFF2-40B4-BE49-F238E27FC236}">
                <a16:creationId xmlns:a16="http://schemas.microsoft.com/office/drawing/2014/main" id="{2F98D4BC-0A9D-F149-B02A-579F259EF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986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60803" name="Text Box 35">
            <a:extLst>
              <a:ext uri="{FF2B5EF4-FFF2-40B4-BE49-F238E27FC236}">
                <a16:creationId xmlns:a16="http://schemas.microsoft.com/office/drawing/2014/main" id="{9F89AC94-1FD9-DB42-8F51-67D606674B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60804" name="Text Box 36">
            <a:extLst>
              <a:ext uri="{FF2B5EF4-FFF2-40B4-BE49-F238E27FC236}">
                <a16:creationId xmlns:a16="http://schemas.microsoft.com/office/drawing/2014/main" id="{F21A97B9-A557-C04F-B082-9387051C1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189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6</a:t>
            </a:r>
          </a:p>
        </p:txBody>
      </p:sp>
      <p:sp>
        <p:nvSpPr>
          <p:cNvPr id="160805" name="Line 37">
            <a:extLst>
              <a:ext uri="{FF2B5EF4-FFF2-40B4-BE49-F238E27FC236}">
                <a16:creationId xmlns:a16="http://schemas.microsoft.com/office/drawing/2014/main" id="{CC431BA9-CFAD-4A45-961D-884676413E0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2727325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0806" name="Text Box 38">
            <a:extLst>
              <a:ext uri="{FF2B5EF4-FFF2-40B4-BE49-F238E27FC236}">
                <a16:creationId xmlns:a16="http://schemas.microsoft.com/office/drawing/2014/main" id="{A57F8F4D-1872-544C-9D06-01B7D7284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046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60807" name="Text Box 39">
            <a:extLst>
              <a:ext uri="{FF2B5EF4-FFF2-40B4-BE49-F238E27FC236}">
                <a16:creationId xmlns:a16="http://schemas.microsoft.com/office/drawing/2014/main" id="{5C5D3588-74A0-7543-8627-304F811CB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971800"/>
            <a:ext cx="190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latin typeface="Arial" charset="0"/>
                <a:ea typeface="ＭＳ Ｐゴシック" charset="0"/>
                <a:cs typeface="ＭＳ Ｐゴシック" charset="0"/>
              </a:rPr>
              <a:t>MST</a:t>
            </a:r>
          </a:p>
        </p:txBody>
      </p:sp>
      <p:grpSp>
        <p:nvGrpSpPr>
          <p:cNvPr id="122907" name="Group 40">
            <a:extLst>
              <a:ext uri="{FF2B5EF4-FFF2-40B4-BE49-F238E27FC236}">
                <a16:creationId xmlns:a16="http://schemas.microsoft.com/office/drawing/2014/main" id="{64DEA091-4CD9-CD44-B678-6F87C496B50F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114800"/>
            <a:ext cx="533400" cy="533400"/>
            <a:chOff x="1824" y="2736"/>
            <a:chExt cx="336" cy="336"/>
          </a:xfrm>
        </p:grpSpPr>
        <p:sp>
          <p:nvSpPr>
            <p:cNvPr id="160809" name="Oval 41">
              <a:extLst>
                <a:ext uri="{FF2B5EF4-FFF2-40B4-BE49-F238E27FC236}">
                  <a16:creationId xmlns:a16="http://schemas.microsoft.com/office/drawing/2014/main" id="{2870F017-F449-D84E-9B9D-6FD043562E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0810" name="Text Box 42">
              <a:extLst>
                <a:ext uri="{FF2B5EF4-FFF2-40B4-BE49-F238E27FC236}">
                  <a16:creationId xmlns:a16="http://schemas.microsoft.com/office/drawing/2014/main" id="{522224D2-C1E5-8246-BD92-A4D14CED23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2908" name="Group 43">
            <a:extLst>
              <a:ext uri="{FF2B5EF4-FFF2-40B4-BE49-F238E27FC236}">
                <a16:creationId xmlns:a16="http://schemas.microsoft.com/office/drawing/2014/main" id="{B2CCED1E-72E8-2A45-8014-FDB6F939CBFE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5791200"/>
            <a:ext cx="533400" cy="533400"/>
            <a:chOff x="1824" y="2736"/>
            <a:chExt cx="336" cy="336"/>
          </a:xfrm>
        </p:grpSpPr>
        <p:sp>
          <p:nvSpPr>
            <p:cNvPr id="160812" name="Oval 44">
              <a:extLst>
                <a:ext uri="{FF2B5EF4-FFF2-40B4-BE49-F238E27FC236}">
                  <a16:creationId xmlns:a16="http://schemas.microsoft.com/office/drawing/2014/main" id="{0ACC0FB7-CE14-A543-8450-EB2F862A3E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0813" name="Text Box 45">
              <a:extLst>
                <a:ext uri="{FF2B5EF4-FFF2-40B4-BE49-F238E27FC236}">
                  <a16:creationId xmlns:a16="http://schemas.microsoft.com/office/drawing/2014/main" id="{06B8098F-5C8D-D242-848D-6496921034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2909" name="Group 46">
            <a:extLst>
              <a:ext uri="{FF2B5EF4-FFF2-40B4-BE49-F238E27FC236}">
                <a16:creationId xmlns:a16="http://schemas.microsoft.com/office/drawing/2014/main" id="{50357BF6-DFA0-EE40-AE34-A3A06DCE49BD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5791200"/>
            <a:ext cx="533400" cy="533400"/>
            <a:chOff x="1824" y="2736"/>
            <a:chExt cx="336" cy="336"/>
          </a:xfrm>
        </p:grpSpPr>
        <p:sp>
          <p:nvSpPr>
            <p:cNvPr id="160815" name="Oval 47">
              <a:extLst>
                <a:ext uri="{FF2B5EF4-FFF2-40B4-BE49-F238E27FC236}">
                  <a16:creationId xmlns:a16="http://schemas.microsoft.com/office/drawing/2014/main" id="{FE86D223-A6F1-9A40-888B-36515AE446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0816" name="Text Box 48">
              <a:extLst>
                <a:ext uri="{FF2B5EF4-FFF2-40B4-BE49-F238E27FC236}">
                  <a16:creationId xmlns:a16="http://schemas.microsoft.com/office/drawing/2014/main" id="{B080AA3C-A4DA-6643-9D40-7A80135050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22910" name="Group 49">
            <a:extLst>
              <a:ext uri="{FF2B5EF4-FFF2-40B4-BE49-F238E27FC236}">
                <a16:creationId xmlns:a16="http://schemas.microsoft.com/office/drawing/2014/main" id="{0D0BDF5B-B72F-5245-917F-CB3F7C096C93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4114800"/>
            <a:ext cx="533400" cy="533400"/>
            <a:chOff x="1824" y="2736"/>
            <a:chExt cx="336" cy="336"/>
          </a:xfrm>
        </p:grpSpPr>
        <p:sp>
          <p:nvSpPr>
            <p:cNvPr id="160818" name="Oval 50">
              <a:extLst>
                <a:ext uri="{FF2B5EF4-FFF2-40B4-BE49-F238E27FC236}">
                  <a16:creationId xmlns:a16="http://schemas.microsoft.com/office/drawing/2014/main" id="{C94FD779-E4BD-2046-93DF-98971F4FA1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0819" name="Text Box 51">
              <a:extLst>
                <a:ext uri="{FF2B5EF4-FFF2-40B4-BE49-F238E27FC236}">
                  <a16:creationId xmlns:a16="http://schemas.microsoft.com/office/drawing/2014/main" id="{325638E5-94C2-D548-A262-F071053052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22911" name="Group 52">
            <a:extLst>
              <a:ext uri="{FF2B5EF4-FFF2-40B4-BE49-F238E27FC236}">
                <a16:creationId xmlns:a16="http://schemas.microsoft.com/office/drawing/2014/main" id="{2885EE59-C115-324C-99DD-90DF273ECFCB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5791200"/>
            <a:ext cx="533400" cy="533400"/>
            <a:chOff x="1824" y="2736"/>
            <a:chExt cx="336" cy="336"/>
          </a:xfrm>
        </p:grpSpPr>
        <p:sp>
          <p:nvSpPr>
            <p:cNvPr id="160821" name="Oval 53">
              <a:extLst>
                <a:ext uri="{FF2B5EF4-FFF2-40B4-BE49-F238E27FC236}">
                  <a16:creationId xmlns:a16="http://schemas.microsoft.com/office/drawing/2014/main" id="{70D7CC2A-9812-3543-9D44-0FECC8D5D7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0822" name="Text Box 54">
              <a:extLst>
                <a:ext uri="{FF2B5EF4-FFF2-40B4-BE49-F238E27FC236}">
                  <a16:creationId xmlns:a16="http://schemas.microsoft.com/office/drawing/2014/main" id="{13797872-D778-6E46-8F40-F8C4E880A7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22912" name="Group 55">
            <a:extLst>
              <a:ext uri="{FF2B5EF4-FFF2-40B4-BE49-F238E27FC236}">
                <a16:creationId xmlns:a16="http://schemas.microsoft.com/office/drawing/2014/main" id="{FA9D5D77-2D30-494A-AFC7-19C02A3B8F9B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114800"/>
            <a:ext cx="533400" cy="533400"/>
            <a:chOff x="1824" y="2736"/>
            <a:chExt cx="336" cy="336"/>
          </a:xfrm>
        </p:grpSpPr>
        <p:sp>
          <p:nvSpPr>
            <p:cNvPr id="160824" name="Oval 56">
              <a:extLst>
                <a:ext uri="{FF2B5EF4-FFF2-40B4-BE49-F238E27FC236}">
                  <a16:creationId xmlns:a16="http://schemas.microsoft.com/office/drawing/2014/main" id="{726BF58E-CD87-2A4F-9A60-02F5703EA3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0825" name="Text Box 57">
              <a:extLst>
                <a:ext uri="{FF2B5EF4-FFF2-40B4-BE49-F238E27FC236}">
                  <a16:creationId xmlns:a16="http://schemas.microsoft.com/office/drawing/2014/main" id="{C2F1238F-91AC-3A48-8991-C667898B8B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60826" name="Text Box 58">
            <a:extLst>
              <a:ext uri="{FF2B5EF4-FFF2-40B4-BE49-F238E27FC236}">
                <a16:creationId xmlns:a16="http://schemas.microsoft.com/office/drawing/2014/main" id="{EC419F55-D804-C34A-A652-9022DB6F0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581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</a:t>
            </a:r>
          </a:p>
        </p:txBody>
      </p:sp>
      <p:sp>
        <p:nvSpPr>
          <p:cNvPr id="160827" name="Text Box 59">
            <a:extLst>
              <a:ext uri="{FF2B5EF4-FFF2-40B4-BE49-F238E27FC236}">
                <a16:creationId xmlns:a16="http://schemas.microsoft.com/office/drawing/2014/main" id="{C972C889-3C8A-EE48-9B9F-E0B6B6A79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581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4</a:t>
            </a:r>
          </a:p>
        </p:txBody>
      </p:sp>
      <p:sp>
        <p:nvSpPr>
          <p:cNvPr id="160828" name="Text Box 60">
            <a:extLst>
              <a:ext uri="{FF2B5EF4-FFF2-40B4-BE49-F238E27FC236}">
                <a16:creationId xmlns:a16="http://schemas.microsoft.com/office/drawing/2014/main" id="{D373AD60-6370-B641-9B18-4E9B4FB60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505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5</a:t>
            </a:r>
          </a:p>
        </p:txBody>
      </p:sp>
      <p:sp>
        <p:nvSpPr>
          <p:cNvPr id="160829" name="Text Box 61">
            <a:extLst>
              <a:ext uri="{FF2B5EF4-FFF2-40B4-BE49-F238E27FC236}">
                <a16:creationId xmlns:a16="http://schemas.microsoft.com/office/drawing/2014/main" id="{DB8FDAA7-40CE-5442-B263-02022AF46B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4</a:t>
            </a:r>
          </a:p>
        </p:txBody>
      </p:sp>
      <p:sp>
        <p:nvSpPr>
          <p:cNvPr id="160830" name="Text Box 62">
            <a:extLst>
              <a:ext uri="{FF2B5EF4-FFF2-40B4-BE49-F238E27FC236}">
                <a16:creationId xmlns:a16="http://schemas.microsoft.com/office/drawing/2014/main" id="{15150557-954D-E34C-ABC4-641069E60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2</a:t>
            </a:r>
          </a:p>
        </p:txBody>
      </p:sp>
      <p:sp>
        <p:nvSpPr>
          <p:cNvPr id="160831" name="Text Box 63">
            <a:extLst>
              <a:ext uri="{FF2B5EF4-FFF2-40B4-BE49-F238E27FC236}">
                <a16:creationId xmlns:a16="http://schemas.microsoft.com/office/drawing/2014/main" id="{3022EEC2-B762-3042-AAFB-5AD678E5F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sp>
        <p:nvSpPr>
          <p:cNvPr id="160832" name="Line 64">
            <a:extLst>
              <a:ext uri="{FF2B5EF4-FFF2-40B4-BE49-F238E27FC236}">
                <a16:creationId xmlns:a16="http://schemas.microsoft.com/office/drawing/2014/main" id="{AD33A98E-E7CB-B844-BB72-B9C97B0169A5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5720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22920" name="Picture 65" descr="prim">
            <a:extLst>
              <a:ext uri="{FF2B5EF4-FFF2-40B4-BE49-F238E27FC236}">
                <a16:creationId xmlns:a16="http://schemas.microsoft.com/office/drawing/2014/main" id="{BA9EDBF4-BA14-0546-8EA1-2489C260F0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83"/>
          <a:stretch>
            <a:fillRect/>
          </a:stretch>
        </p:blipFill>
        <p:spPr bwMode="auto">
          <a:xfrm>
            <a:off x="3581400" y="76200"/>
            <a:ext cx="556260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0834" name="Line 66">
            <a:extLst>
              <a:ext uri="{FF2B5EF4-FFF2-40B4-BE49-F238E27FC236}">
                <a16:creationId xmlns:a16="http://schemas.microsoft.com/office/drawing/2014/main" id="{918A6440-CFDE-854E-9822-F0E12944702B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4343400"/>
            <a:ext cx="990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0835" name="Rectangle 67">
            <a:extLst>
              <a:ext uri="{FF2B5EF4-FFF2-40B4-BE49-F238E27FC236}">
                <a16:creationId xmlns:a16="http://schemas.microsoft.com/office/drawing/2014/main" id="{D335D1FE-86B6-9C4A-B66B-0A9A55CD6E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04800"/>
            <a:ext cx="52578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35940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Rectangle 2">
            <a:extLst>
              <a:ext uri="{FF2B5EF4-FFF2-40B4-BE49-F238E27FC236}">
                <a16:creationId xmlns:a16="http://schemas.microsoft.com/office/drawing/2014/main" id="{CC0A247D-0ED2-C342-87BC-EAEAB936856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28600"/>
            <a:ext cx="8153400" cy="990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Prim’</a:t>
            </a:r>
            <a:r>
              <a:rPr lang="en-US" altLang="ja-JP">
                <a:ea typeface="ＭＳ Ｐゴシック" panose="020B0600070205080204" pitchFamily="34" charset="-128"/>
              </a:rPr>
              <a:t>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123906" name="Group 3">
            <a:extLst>
              <a:ext uri="{FF2B5EF4-FFF2-40B4-BE49-F238E27FC236}">
                <a16:creationId xmlns:a16="http://schemas.microsoft.com/office/drawing/2014/main" id="{3050441B-1016-B248-B84A-7E67F8949144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193925"/>
            <a:ext cx="533400" cy="533400"/>
            <a:chOff x="1824" y="2736"/>
            <a:chExt cx="336" cy="336"/>
          </a:xfrm>
        </p:grpSpPr>
        <p:sp>
          <p:nvSpPr>
            <p:cNvPr id="161796" name="Oval 4">
              <a:extLst>
                <a:ext uri="{FF2B5EF4-FFF2-40B4-BE49-F238E27FC236}">
                  <a16:creationId xmlns:a16="http://schemas.microsoft.com/office/drawing/2014/main" id="{07A780A2-4A5F-D44B-AB25-789BD527BF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1797" name="Text Box 5">
              <a:extLst>
                <a:ext uri="{FF2B5EF4-FFF2-40B4-BE49-F238E27FC236}">
                  <a16:creationId xmlns:a16="http://schemas.microsoft.com/office/drawing/2014/main" id="{21C8E1AD-AB28-B546-A709-A1E08F8B87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3907" name="Group 6">
            <a:extLst>
              <a:ext uri="{FF2B5EF4-FFF2-40B4-BE49-F238E27FC236}">
                <a16:creationId xmlns:a16="http://schemas.microsoft.com/office/drawing/2014/main" id="{12694CF2-68BF-D145-8E79-5667267B2A3F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3870325"/>
            <a:ext cx="533400" cy="533400"/>
            <a:chOff x="1824" y="2736"/>
            <a:chExt cx="336" cy="336"/>
          </a:xfrm>
        </p:grpSpPr>
        <p:sp>
          <p:nvSpPr>
            <p:cNvPr id="161799" name="Oval 7">
              <a:extLst>
                <a:ext uri="{FF2B5EF4-FFF2-40B4-BE49-F238E27FC236}">
                  <a16:creationId xmlns:a16="http://schemas.microsoft.com/office/drawing/2014/main" id="{7A7910F7-DD4C-2B45-A295-63790BB822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1800" name="Text Box 8">
              <a:extLst>
                <a:ext uri="{FF2B5EF4-FFF2-40B4-BE49-F238E27FC236}">
                  <a16:creationId xmlns:a16="http://schemas.microsoft.com/office/drawing/2014/main" id="{9BB54598-B517-6944-8DAF-1EB8B0BE6E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3908" name="Group 9">
            <a:extLst>
              <a:ext uri="{FF2B5EF4-FFF2-40B4-BE49-F238E27FC236}">
                <a16:creationId xmlns:a16="http://schemas.microsoft.com/office/drawing/2014/main" id="{8FE7DEC0-D813-0740-99F5-74E94DDB091D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870325"/>
            <a:ext cx="533400" cy="533400"/>
            <a:chOff x="1824" y="2736"/>
            <a:chExt cx="336" cy="336"/>
          </a:xfrm>
        </p:grpSpPr>
        <p:sp>
          <p:nvSpPr>
            <p:cNvPr id="161802" name="Oval 10">
              <a:extLst>
                <a:ext uri="{FF2B5EF4-FFF2-40B4-BE49-F238E27FC236}">
                  <a16:creationId xmlns:a16="http://schemas.microsoft.com/office/drawing/2014/main" id="{C73B4350-B4B2-0947-8D6C-26FE2C9959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1803" name="Text Box 11">
              <a:extLst>
                <a:ext uri="{FF2B5EF4-FFF2-40B4-BE49-F238E27FC236}">
                  <a16:creationId xmlns:a16="http://schemas.microsoft.com/office/drawing/2014/main" id="{6C9DE85B-F889-5F4B-BFB8-BA6415C8FC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23909" name="Group 12">
            <a:extLst>
              <a:ext uri="{FF2B5EF4-FFF2-40B4-BE49-F238E27FC236}">
                <a16:creationId xmlns:a16="http://schemas.microsoft.com/office/drawing/2014/main" id="{9C731102-27FB-9948-8D81-D0D9CFA5C35E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2193925"/>
            <a:ext cx="533400" cy="533400"/>
            <a:chOff x="1824" y="2736"/>
            <a:chExt cx="336" cy="336"/>
          </a:xfrm>
        </p:grpSpPr>
        <p:sp>
          <p:nvSpPr>
            <p:cNvPr id="161805" name="Oval 13">
              <a:extLst>
                <a:ext uri="{FF2B5EF4-FFF2-40B4-BE49-F238E27FC236}">
                  <a16:creationId xmlns:a16="http://schemas.microsoft.com/office/drawing/2014/main" id="{142AE57E-8D51-7040-9450-EE47D70D09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1806" name="Text Box 14">
              <a:extLst>
                <a:ext uri="{FF2B5EF4-FFF2-40B4-BE49-F238E27FC236}">
                  <a16:creationId xmlns:a16="http://schemas.microsoft.com/office/drawing/2014/main" id="{05A1BA85-3154-264B-84E8-9068790516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61807" name="Line 15">
            <a:extLst>
              <a:ext uri="{FF2B5EF4-FFF2-40B4-BE49-F238E27FC236}">
                <a16:creationId xmlns:a16="http://schemas.microsoft.com/office/drawing/2014/main" id="{B343FD97-916B-A14E-8D2F-8F7C2A440BF7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4175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1808" name="Line 16">
            <a:extLst>
              <a:ext uri="{FF2B5EF4-FFF2-40B4-BE49-F238E27FC236}">
                <a16:creationId xmlns:a16="http://schemas.microsoft.com/office/drawing/2014/main" id="{065B2B83-8551-D145-9441-B3E05DE223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1809" name="Line 17">
            <a:extLst>
              <a:ext uri="{FF2B5EF4-FFF2-40B4-BE49-F238E27FC236}">
                <a16:creationId xmlns:a16="http://schemas.microsoft.com/office/drawing/2014/main" id="{BB384D0D-F121-4B4A-9BE4-0FF9A84EE13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1810" name="Line 18">
            <a:extLst>
              <a:ext uri="{FF2B5EF4-FFF2-40B4-BE49-F238E27FC236}">
                <a16:creationId xmlns:a16="http://schemas.microsoft.com/office/drawing/2014/main" id="{24B4AD66-B125-B442-AD0A-78D05ED0C1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24225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1811" name="Line 19">
            <a:extLst>
              <a:ext uri="{FF2B5EF4-FFF2-40B4-BE49-F238E27FC236}">
                <a16:creationId xmlns:a16="http://schemas.microsoft.com/office/drawing/2014/main" id="{5103E71F-D74D-B44B-977F-A09C5117B11B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26511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1812" name="Text Box 20">
            <a:extLst>
              <a:ext uri="{FF2B5EF4-FFF2-40B4-BE49-F238E27FC236}">
                <a16:creationId xmlns:a16="http://schemas.microsoft.com/office/drawing/2014/main" id="{D7897617-23C3-F04A-BB72-5BA23C077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1083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61813" name="Text Box 21">
            <a:extLst>
              <a:ext uri="{FF2B5EF4-FFF2-40B4-BE49-F238E27FC236}">
                <a16:creationId xmlns:a16="http://schemas.microsoft.com/office/drawing/2014/main" id="{D2ACA035-C44B-E64B-A7EF-2A74897E0D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0415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61814" name="Text Box 22">
            <a:extLst>
              <a:ext uri="{FF2B5EF4-FFF2-40B4-BE49-F238E27FC236}">
                <a16:creationId xmlns:a16="http://schemas.microsoft.com/office/drawing/2014/main" id="{0DD21E03-BB64-4D45-A6F4-3430E74DC5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046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61815" name="Text Box 23">
            <a:extLst>
              <a:ext uri="{FF2B5EF4-FFF2-40B4-BE49-F238E27FC236}">
                <a16:creationId xmlns:a16="http://schemas.microsoft.com/office/drawing/2014/main" id="{3143488D-83FF-2C4B-9F57-2BDD5A5CDC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8797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61816" name="Text Box 24">
            <a:extLst>
              <a:ext uri="{FF2B5EF4-FFF2-40B4-BE49-F238E27FC236}">
                <a16:creationId xmlns:a16="http://schemas.microsoft.com/office/drawing/2014/main" id="{1721B359-A70D-A442-844C-CAC5AF8812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189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123920" name="Group 25">
            <a:extLst>
              <a:ext uri="{FF2B5EF4-FFF2-40B4-BE49-F238E27FC236}">
                <a16:creationId xmlns:a16="http://schemas.microsoft.com/office/drawing/2014/main" id="{25F11829-4956-E241-B03D-40B0C6CCA972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3870325"/>
            <a:ext cx="533400" cy="533400"/>
            <a:chOff x="1824" y="2736"/>
            <a:chExt cx="336" cy="336"/>
          </a:xfrm>
        </p:grpSpPr>
        <p:sp>
          <p:nvSpPr>
            <p:cNvPr id="161818" name="Oval 26">
              <a:extLst>
                <a:ext uri="{FF2B5EF4-FFF2-40B4-BE49-F238E27FC236}">
                  <a16:creationId xmlns:a16="http://schemas.microsoft.com/office/drawing/2014/main" id="{3ADDCE6B-D41C-C641-B846-6C063954F2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1819" name="Text Box 27">
              <a:extLst>
                <a:ext uri="{FF2B5EF4-FFF2-40B4-BE49-F238E27FC236}">
                  <a16:creationId xmlns:a16="http://schemas.microsoft.com/office/drawing/2014/main" id="{973DC22B-033F-C949-AFA5-19E987B116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23921" name="Group 28">
            <a:extLst>
              <a:ext uri="{FF2B5EF4-FFF2-40B4-BE49-F238E27FC236}">
                <a16:creationId xmlns:a16="http://schemas.microsoft.com/office/drawing/2014/main" id="{B48D15DD-477C-984E-B035-8FEE4819E377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2193925"/>
            <a:ext cx="533400" cy="533400"/>
            <a:chOff x="1824" y="2736"/>
            <a:chExt cx="336" cy="336"/>
          </a:xfrm>
        </p:grpSpPr>
        <p:sp>
          <p:nvSpPr>
            <p:cNvPr id="161821" name="Oval 29">
              <a:extLst>
                <a:ext uri="{FF2B5EF4-FFF2-40B4-BE49-F238E27FC236}">
                  <a16:creationId xmlns:a16="http://schemas.microsoft.com/office/drawing/2014/main" id="{3879E1E5-A1B8-114E-8408-E94C395617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1822" name="Text Box 30">
              <a:extLst>
                <a:ext uri="{FF2B5EF4-FFF2-40B4-BE49-F238E27FC236}">
                  <a16:creationId xmlns:a16="http://schemas.microsoft.com/office/drawing/2014/main" id="{DFC54B89-9FE1-0744-904A-04AF0FC3CC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61823" name="Line 31">
            <a:extLst>
              <a:ext uri="{FF2B5EF4-FFF2-40B4-BE49-F238E27FC236}">
                <a16:creationId xmlns:a16="http://schemas.microsoft.com/office/drawing/2014/main" id="{12D90D55-2E8C-2747-95DE-809AD1806B5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175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1824" name="Line 32">
            <a:extLst>
              <a:ext uri="{FF2B5EF4-FFF2-40B4-BE49-F238E27FC236}">
                <a16:creationId xmlns:a16="http://schemas.microsoft.com/office/drawing/2014/main" id="{5AAA2B91-6E0B-0747-8EEF-647117193BB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1825" name="Line 33">
            <a:extLst>
              <a:ext uri="{FF2B5EF4-FFF2-40B4-BE49-F238E27FC236}">
                <a16:creationId xmlns:a16="http://schemas.microsoft.com/office/drawing/2014/main" id="{CF8E03A6-481E-804F-A248-997A305FC13A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6511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1826" name="Text Box 34">
            <a:extLst>
              <a:ext uri="{FF2B5EF4-FFF2-40B4-BE49-F238E27FC236}">
                <a16:creationId xmlns:a16="http://schemas.microsoft.com/office/drawing/2014/main" id="{3B716540-A0AE-1247-812C-F6964FF6A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986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61827" name="Text Box 35">
            <a:extLst>
              <a:ext uri="{FF2B5EF4-FFF2-40B4-BE49-F238E27FC236}">
                <a16:creationId xmlns:a16="http://schemas.microsoft.com/office/drawing/2014/main" id="{C7C3864F-ADE0-3545-B128-D3C0D0B556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61828" name="Text Box 36">
            <a:extLst>
              <a:ext uri="{FF2B5EF4-FFF2-40B4-BE49-F238E27FC236}">
                <a16:creationId xmlns:a16="http://schemas.microsoft.com/office/drawing/2014/main" id="{6BCAD3A3-B873-6A42-8A4E-C5C44805F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189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6</a:t>
            </a:r>
          </a:p>
        </p:txBody>
      </p:sp>
      <p:sp>
        <p:nvSpPr>
          <p:cNvPr id="161829" name="Line 37">
            <a:extLst>
              <a:ext uri="{FF2B5EF4-FFF2-40B4-BE49-F238E27FC236}">
                <a16:creationId xmlns:a16="http://schemas.microsoft.com/office/drawing/2014/main" id="{445FDFAA-9020-774E-894C-F854012D017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2727325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1830" name="Text Box 38">
            <a:extLst>
              <a:ext uri="{FF2B5EF4-FFF2-40B4-BE49-F238E27FC236}">
                <a16:creationId xmlns:a16="http://schemas.microsoft.com/office/drawing/2014/main" id="{064705CD-06B4-0348-BB7C-ED491CC6DD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046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61831" name="Text Box 39">
            <a:extLst>
              <a:ext uri="{FF2B5EF4-FFF2-40B4-BE49-F238E27FC236}">
                <a16:creationId xmlns:a16="http://schemas.microsoft.com/office/drawing/2014/main" id="{3EC27DCF-679C-5148-B3C9-691744801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971800"/>
            <a:ext cx="190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latin typeface="Arial" charset="0"/>
                <a:ea typeface="ＭＳ Ｐゴシック" charset="0"/>
                <a:cs typeface="ＭＳ Ｐゴシック" charset="0"/>
              </a:rPr>
              <a:t>MST</a:t>
            </a:r>
          </a:p>
        </p:txBody>
      </p:sp>
      <p:grpSp>
        <p:nvGrpSpPr>
          <p:cNvPr id="123931" name="Group 40">
            <a:extLst>
              <a:ext uri="{FF2B5EF4-FFF2-40B4-BE49-F238E27FC236}">
                <a16:creationId xmlns:a16="http://schemas.microsoft.com/office/drawing/2014/main" id="{45147CCF-CBB3-4440-9AA4-583CA8297187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114800"/>
            <a:ext cx="533400" cy="533400"/>
            <a:chOff x="1824" y="2736"/>
            <a:chExt cx="336" cy="336"/>
          </a:xfrm>
        </p:grpSpPr>
        <p:sp>
          <p:nvSpPr>
            <p:cNvPr id="161833" name="Oval 41">
              <a:extLst>
                <a:ext uri="{FF2B5EF4-FFF2-40B4-BE49-F238E27FC236}">
                  <a16:creationId xmlns:a16="http://schemas.microsoft.com/office/drawing/2014/main" id="{BD4C1FDF-8D14-534F-9898-E3D97F3AFA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1834" name="Text Box 42">
              <a:extLst>
                <a:ext uri="{FF2B5EF4-FFF2-40B4-BE49-F238E27FC236}">
                  <a16:creationId xmlns:a16="http://schemas.microsoft.com/office/drawing/2014/main" id="{83D29AD6-42EE-F442-8615-A5979BBCAE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3932" name="Group 43">
            <a:extLst>
              <a:ext uri="{FF2B5EF4-FFF2-40B4-BE49-F238E27FC236}">
                <a16:creationId xmlns:a16="http://schemas.microsoft.com/office/drawing/2014/main" id="{B9F3B9DE-A914-D240-9B31-D27BE8A7F872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5791200"/>
            <a:ext cx="533400" cy="533400"/>
            <a:chOff x="1824" y="2736"/>
            <a:chExt cx="336" cy="336"/>
          </a:xfrm>
        </p:grpSpPr>
        <p:sp>
          <p:nvSpPr>
            <p:cNvPr id="161836" name="Oval 44">
              <a:extLst>
                <a:ext uri="{FF2B5EF4-FFF2-40B4-BE49-F238E27FC236}">
                  <a16:creationId xmlns:a16="http://schemas.microsoft.com/office/drawing/2014/main" id="{FB562E39-4A35-0248-A787-D3BE6AD285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1837" name="Text Box 45">
              <a:extLst>
                <a:ext uri="{FF2B5EF4-FFF2-40B4-BE49-F238E27FC236}">
                  <a16:creationId xmlns:a16="http://schemas.microsoft.com/office/drawing/2014/main" id="{ABDE906E-D672-214F-A2EC-D59BF8F8CD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3933" name="Group 46">
            <a:extLst>
              <a:ext uri="{FF2B5EF4-FFF2-40B4-BE49-F238E27FC236}">
                <a16:creationId xmlns:a16="http://schemas.microsoft.com/office/drawing/2014/main" id="{F0FA4D76-5415-0740-8E6E-253B3420ECB1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5791200"/>
            <a:ext cx="533400" cy="533400"/>
            <a:chOff x="1824" y="2736"/>
            <a:chExt cx="336" cy="336"/>
          </a:xfrm>
        </p:grpSpPr>
        <p:sp>
          <p:nvSpPr>
            <p:cNvPr id="161839" name="Oval 47">
              <a:extLst>
                <a:ext uri="{FF2B5EF4-FFF2-40B4-BE49-F238E27FC236}">
                  <a16:creationId xmlns:a16="http://schemas.microsoft.com/office/drawing/2014/main" id="{38BFF099-931B-AE4C-A940-8701FCC112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1840" name="Text Box 48">
              <a:extLst>
                <a:ext uri="{FF2B5EF4-FFF2-40B4-BE49-F238E27FC236}">
                  <a16:creationId xmlns:a16="http://schemas.microsoft.com/office/drawing/2014/main" id="{7BCE052F-2466-8141-A6E6-36352B6626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23934" name="Group 49">
            <a:extLst>
              <a:ext uri="{FF2B5EF4-FFF2-40B4-BE49-F238E27FC236}">
                <a16:creationId xmlns:a16="http://schemas.microsoft.com/office/drawing/2014/main" id="{9F8373B5-3D23-CF41-8ACF-EA564F4CB54F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4114800"/>
            <a:ext cx="533400" cy="533400"/>
            <a:chOff x="1824" y="2736"/>
            <a:chExt cx="336" cy="336"/>
          </a:xfrm>
        </p:grpSpPr>
        <p:sp>
          <p:nvSpPr>
            <p:cNvPr id="161842" name="Oval 50">
              <a:extLst>
                <a:ext uri="{FF2B5EF4-FFF2-40B4-BE49-F238E27FC236}">
                  <a16:creationId xmlns:a16="http://schemas.microsoft.com/office/drawing/2014/main" id="{BE7904A9-E29E-0742-BF1F-1B8AFF2F8A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1843" name="Text Box 51">
              <a:extLst>
                <a:ext uri="{FF2B5EF4-FFF2-40B4-BE49-F238E27FC236}">
                  <a16:creationId xmlns:a16="http://schemas.microsoft.com/office/drawing/2014/main" id="{724A99BE-CAB0-A641-B312-6C657F2D69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23935" name="Group 52">
            <a:extLst>
              <a:ext uri="{FF2B5EF4-FFF2-40B4-BE49-F238E27FC236}">
                <a16:creationId xmlns:a16="http://schemas.microsoft.com/office/drawing/2014/main" id="{F7E43BE2-7967-5C41-8821-1508828CD451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5791200"/>
            <a:ext cx="533400" cy="533400"/>
            <a:chOff x="1824" y="2736"/>
            <a:chExt cx="336" cy="336"/>
          </a:xfrm>
        </p:grpSpPr>
        <p:sp>
          <p:nvSpPr>
            <p:cNvPr id="161845" name="Oval 53">
              <a:extLst>
                <a:ext uri="{FF2B5EF4-FFF2-40B4-BE49-F238E27FC236}">
                  <a16:creationId xmlns:a16="http://schemas.microsoft.com/office/drawing/2014/main" id="{D952100B-C09E-754E-AEC3-DCCB750760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1846" name="Text Box 54">
              <a:extLst>
                <a:ext uri="{FF2B5EF4-FFF2-40B4-BE49-F238E27FC236}">
                  <a16:creationId xmlns:a16="http://schemas.microsoft.com/office/drawing/2014/main" id="{3E396A7C-C040-F34A-BD36-7EC11D96D0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23936" name="Group 55">
            <a:extLst>
              <a:ext uri="{FF2B5EF4-FFF2-40B4-BE49-F238E27FC236}">
                <a16:creationId xmlns:a16="http://schemas.microsoft.com/office/drawing/2014/main" id="{056E096C-AAA6-4A4E-AA0D-21E718E276A0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114800"/>
            <a:ext cx="533400" cy="533400"/>
            <a:chOff x="1824" y="2736"/>
            <a:chExt cx="336" cy="336"/>
          </a:xfrm>
        </p:grpSpPr>
        <p:sp>
          <p:nvSpPr>
            <p:cNvPr id="161848" name="Oval 56">
              <a:extLst>
                <a:ext uri="{FF2B5EF4-FFF2-40B4-BE49-F238E27FC236}">
                  <a16:creationId xmlns:a16="http://schemas.microsoft.com/office/drawing/2014/main" id="{8DB1415F-12C6-AD46-A748-AE10DE4148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1849" name="Text Box 57">
              <a:extLst>
                <a:ext uri="{FF2B5EF4-FFF2-40B4-BE49-F238E27FC236}">
                  <a16:creationId xmlns:a16="http://schemas.microsoft.com/office/drawing/2014/main" id="{BF9F7336-017E-FA43-A986-2838D6D9D6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61850" name="Text Box 58">
            <a:extLst>
              <a:ext uri="{FF2B5EF4-FFF2-40B4-BE49-F238E27FC236}">
                <a16:creationId xmlns:a16="http://schemas.microsoft.com/office/drawing/2014/main" id="{1EF488A7-7D48-DF4E-9959-B3033B79C3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581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</a:t>
            </a:r>
          </a:p>
        </p:txBody>
      </p:sp>
      <p:sp>
        <p:nvSpPr>
          <p:cNvPr id="161851" name="Text Box 59">
            <a:extLst>
              <a:ext uri="{FF2B5EF4-FFF2-40B4-BE49-F238E27FC236}">
                <a16:creationId xmlns:a16="http://schemas.microsoft.com/office/drawing/2014/main" id="{632ECF1C-E45E-B145-A2FD-A8B0F286AD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581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4</a:t>
            </a:r>
          </a:p>
        </p:txBody>
      </p:sp>
      <p:sp>
        <p:nvSpPr>
          <p:cNvPr id="161852" name="Text Box 60">
            <a:extLst>
              <a:ext uri="{FF2B5EF4-FFF2-40B4-BE49-F238E27FC236}">
                <a16:creationId xmlns:a16="http://schemas.microsoft.com/office/drawing/2014/main" id="{085A59CB-64A6-E54F-853A-4303EBEB10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505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5</a:t>
            </a:r>
          </a:p>
        </p:txBody>
      </p:sp>
      <p:sp>
        <p:nvSpPr>
          <p:cNvPr id="161853" name="Text Box 61">
            <a:extLst>
              <a:ext uri="{FF2B5EF4-FFF2-40B4-BE49-F238E27FC236}">
                <a16:creationId xmlns:a16="http://schemas.microsoft.com/office/drawing/2014/main" id="{C003EAC5-74BD-AC4F-9609-CF5B02BF70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4</a:t>
            </a:r>
          </a:p>
        </p:txBody>
      </p:sp>
      <p:sp>
        <p:nvSpPr>
          <p:cNvPr id="161854" name="Text Box 62">
            <a:extLst>
              <a:ext uri="{FF2B5EF4-FFF2-40B4-BE49-F238E27FC236}">
                <a16:creationId xmlns:a16="http://schemas.microsoft.com/office/drawing/2014/main" id="{E651099D-AFF3-BE40-83C6-C7A676531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2</a:t>
            </a:r>
          </a:p>
        </p:txBody>
      </p:sp>
      <p:sp>
        <p:nvSpPr>
          <p:cNvPr id="161855" name="Text Box 63">
            <a:extLst>
              <a:ext uri="{FF2B5EF4-FFF2-40B4-BE49-F238E27FC236}">
                <a16:creationId xmlns:a16="http://schemas.microsoft.com/office/drawing/2014/main" id="{AABEFA93-8043-B344-9426-619DD12D36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sp>
        <p:nvSpPr>
          <p:cNvPr id="161856" name="Line 64">
            <a:extLst>
              <a:ext uri="{FF2B5EF4-FFF2-40B4-BE49-F238E27FC236}">
                <a16:creationId xmlns:a16="http://schemas.microsoft.com/office/drawing/2014/main" id="{16FC815D-A64C-9E4F-A528-6A90C5CB1606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5720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23944" name="Picture 65" descr="prim">
            <a:extLst>
              <a:ext uri="{FF2B5EF4-FFF2-40B4-BE49-F238E27FC236}">
                <a16:creationId xmlns:a16="http://schemas.microsoft.com/office/drawing/2014/main" id="{EFA2451D-C03F-124A-88A9-F1A8B5DB01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83"/>
          <a:stretch>
            <a:fillRect/>
          </a:stretch>
        </p:blipFill>
        <p:spPr bwMode="auto">
          <a:xfrm>
            <a:off x="3581400" y="76200"/>
            <a:ext cx="556260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1858" name="Line 66">
            <a:extLst>
              <a:ext uri="{FF2B5EF4-FFF2-40B4-BE49-F238E27FC236}">
                <a16:creationId xmlns:a16="http://schemas.microsoft.com/office/drawing/2014/main" id="{EE1B943D-4D00-0743-90D6-BC3F8FECA291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4343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1859" name="Rectangle 67">
            <a:extLst>
              <a:ext uri="{FF2B5EF4-FFF2-40B4-BE49-F238E27FC236}">
                <a16:creationId xmlns:a16="http://schemas.microsoft.com/office/drawing/2014/main" id="{5FAFE959-2440-1A46-9DCE-C1B0182030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838200"/>
            <a:ext cx="5638800" cy="1143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41133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2">
            <a:extLst>
              <a:ext uri="{FF2B5EF4-FFF2-40B4-BE49-F238E27FC236}">
                <a16:creationId xmlns:a16="http://schemas.microsoft.com/office/drawing/2014/main" id="{C8C9B75A-0D27-394F-B055-966EEE616A2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28600"/>
            <a:ext cx="8153400" cy="990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Prim’</a:t>
            </a:r>
            <a:r>
              <a:rPr lang="en-US" altLang="ja-JP">
                <a:ea typeface="ＭＳ Ｐゴシック" panose="020B0600070205080204" pitchFamily="34" charset="-128"/>
              </a:rPr>
              <a:t>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124930" name="Group 3">
            <a:extLst>
              <a:ext uri="{FF2B5EF4-FFF2-40B4-BE49-F238E27FC236}">
                <a16:creationId xmlns:a16="http://schemas.microsoft.com/office/drawing/2014/main" id="{8AD69D72-DEB0-5146-A006-226D0D0EC02D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193925"/>
            <a:ext cx="533400" cy="533400"/>
            <a:chOff x="1824" y="2736"/>
            <a:chExt cx="336" cy="336"/>
          </a:xfrm>
        </p:grpSpPr>
        <p:sp>
          <p:nvSpPr>
            <p:cNvPr id="162820" name="Oval 4">
              <a:extLst>
                <a:ext uri="{FF2B5EF4-FFF2-40B4-BE49-F238E27FC236}">
                  <a16:creationId xmlns:a16="http://schemas.microsoft.com/office/drawing/2014/main" id="{BC0C0E3A-6BC9-0D40-912B-31EFC1419F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2821" name="Text Box 5">
              <a:extLst>
                <a:ext uri="{FF2B5EF4-FFF2-40B4-BE49-F238E27FC236}">
                  <a16:creationId xmlns:a16="http://schemas.microsoft.com/office/drawing/2014/main" id="{8F88FB10-6071-DA48-A9CE-D311CA2A9C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4931" name="Group 6">
            <a:extLst>
              <a:ext uri="{FF2B5EF4-FFF2-40B4-BE49-F238E27FC236}">
                <a16:creationId xmlns:a16="http://schemas.microsoft.com/office/drawing/2014/main" id="{9F7C8144-A8A2-7A4F-8BE1-F62168FAB86A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3870325"/>
            <a:ext cx="533400" cy="533400"/>
            <a:chOff x="1824" y="2736"/>
            <a:chExt cx="336" cy="336"/>
          </a:xfrm>
        </p:grpSpPr>
        <p:sp>
          <p:nvSpPr>
            <p:cNvPr id="162823" name="Oval 7">
              <a:extLst>
                <a:ext uri="{FF2B5EF4-FFF2-40B4-BE49-F238E27FC236}">
                  <a16:creationId xmlns:a16="http://schemas.microsoft.com/office/drawing/2014/main" id="{99B924AA-0190-CE45-B0AA-C99D1445FA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2824" name="Text Box 8">
              <a:extLst>
                <a:ext uri="{FF2B5EF4-FFF2-40B4-BE49-F238E27FC236}">
                  <a16:creationId xmlns:a16="http://schemas.microsoft.com/office/drawing/2014/main" id="{1C405CF9-0ADC-A24A-9907-9C7B0BCAF2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4932" name="Group 9">
            <a:extLst>
              <a:ext uri="{FF2B5EF4-FFF2-40B4-BE49-F238E27FC236}">
                <a16:creationId xmlns:a16="http://schemas.microsoft.com/office/drawing/2014/main" id="{9AE97F2A-B291-6C46-92E6-A86DE147563F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870325"/>
            <a:ext cx="533400" cy="533400"/>
            <a:chOff x="1824" y="2736"/>
            <a:chExt cx="336" cy="336"/>
          </a:xfrm>
        </p:grpSpPr>
        <p:sp>
          <p:nvSpPr>
            <p:cNvPr id="162826" name="Oval 10">
              <a:extLst>
                <a:ext uri="{FF2B5EF4-FFF2-40B4-BE49-F238E27FC236}">
                  <a16:creationId xmlns:a16="http://schemas.microsoft.com/office/drawing/2014/main" id="{60934018-39BB-0D48-8036-2DBC8A5326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2827" name="Text Box 11">
              <a:extLst>
                <a:ext uri="{FF2B5EF4-FFF2-40B4-BE49-F238E27FC236}">
                  <a16:creationId xmlns:a16="http://schemas.microsoft.com/office/drawing/2014/main" id="{2FBD58F1-04A2-5C43-8655-E2035C695C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24933" name="Group 12">
            <a:extLst>
              <a:ext uri="{FF2B5EF4-FFF2-40B4-BE49-F238E27FC236}">
                <a16:creationId xmlns:a16="http://schemas.microsoft.com/office/drawing/2014/main" id="{21DEC396-C9B8-3C44-B3ED-77FABBD13663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2193925"/>
            <a:ext cx="533400" cy="533400"/>
            <a:chOff x="1824" y="2736"/>
            <a:chExt cx="336" cy="336"/>
          </a:xfrm>
        </p:grpSpPr>
        <p:sp>
          <p:nvSpPr>
            <p:cNvPr id="162829" name="Oval 13">
              <a:extLst>
                <a:ext uri="{FF2B5EF4-FFF2-40B4-BE49-F238E27FC236}">
                  <a16:creationId xmlns:a16="http://schemas.microsoft.com/office/drawing/2014/main" id="{C9EFC517-F36D-2747-90C3-69C5360778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2830" name="Text Box 14">
              <a:extLst>
                <a:ext uri="{FF2B5EF4-FFF2-40B4-BE49-F238E27FC236}">
                  <a16:creationId xmlns:a16="http://schemas.microsoft.com/office/drawing/2014/main" id="{9191363D-09E6-3C4A-AD44-257FFB918B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62831" name="Line 15">
            <a:extLst>
              <a:ext uri="{FF2B5EF4-FFF2-40B4-BE49-F238E27FC236}">
                <a16:creationId xmlns:a16="http://schemas.microsoft.com/office/drawing/2014/main" id="{EE75D535-BE8E-C24E-ABC7-4CB31C3DB2C1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4175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2832" name="Line 16">
            <a:extLst>
              <a:ext uri="{FF2B5EF4-FFF2-40B4-BE49-F238E27FC236}">
                <a16:creationId xmlns:a16="http://schemas.microsoft.com/office/drawing/2014/main" id="{BC3071D1-7E0A-3042-9996-8A2F982D745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2833" name="Line 17">
            <a:extLst>
              <a:ext uri="{FF2B5EF4-FFF2-40B4-BE49-F238E27FC236}">
                <a16:creationId xmlns:a16="http://schemas.microsoft.com/office/drawing/2014/main" id="{ABEBB3EC-55ED-0748-8F58-4D54C2D624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2834" name="Line 18">
            <a:extLst>
              <a:ext uri="{FF2B5EF4-FFF2-40B4-BE49-F238E27FC236}">
                <a16:creationId xmlns:a16="http://schemas.microsoft.com/office/drawing/2014/main" id="{5C083A5B-A4B8-6541-BCCE-DE70DC9A67D6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24225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2835" name="Line 19">
            <a:extLst>
              <a:ext uri="{FF2B5EF4-FFF2-40B4-BE49-F238E27FC236}">
                <a16:creationId xmlns:a16="http://schemas.microsoft.com/office/drawing/2014/main" id="{30AE8539-09DE-1D4D-8627-258EA6B3DB02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26511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2836" name="Text Box 20">
            <a:extLst>
              <a:ext uri="{FF2B5EF4-FFF2-40B4-BE49-F238E27FC236}">
                <a16:creationId xmlns:a16="http://schemas.microsoft.com/office/drawing/2014/main" id="{A127C707-7D6E-E543-B2B5-BF7A846833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1083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62837" name="Text Box 21">
            <a:extLst>
              <a:ext uri="{FF2B5EF4-FFF2-40B4-BE49-F238E27FC236}">
                <a16:creationId xmlns:a16="http://schemas.microsoft.com/office/drawing/2014/main" id="{2C9E5E74-EFF7-5E41-8FAD-D99CE0AA58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0415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62838" name="Text Box 22">
            <a:extLst>
              <a:ext uri="{FF2B5EF4-FFF2-40B4-BE49-F238E27FC236}">
                <a16:creationId xmlns:a16="http://schemas.microsoft.com/office/drawing/2014/main" id="{181AFAAC-0E17-BD49-B000-15FC2D408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046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62839" name="Text Box 23">
            <a:extLst>
              <a:ext uri="{FF2B5EF4-FFF2-40B4-BE49-F238E27FC236}">
                <a16:creationId xmlns:a16="http://schemas.microsoft.com/office/drawing/2014/main" id="{28A80ED3-AF28-F149-8EA6-51A7939DCF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8797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62840" name="Text Box 24">
            <a:extLst>
              <a:ext uri="{FF2B5EF4-FFF2-40B4-BE49-F238E27FC236}">
                <a16:creationId xmlns:a16="http://schemas.microsoft.com/office/drawing/2014/main" id="{B1948520-6287-8E44-9717-5DBEA2AFED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189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124944" name="Group 25">
            <a:extLst>
              <a:ext uri="{FF2B5EF4-FFF2-40B4-BE49-F238E27FC236}">
                <a16:creationId xmlns:a16="http://schemas.microsoft.com/office/drawing/2014/main" id="{F59F40B2-D8DD-204C-BF1E-947B3ED9A6B6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3870325"/>
            <a:ext cx="533400" cy="533400"/>
            <a:chOff x="1824" y="2736"/>
            <a:chExt cx="336" cy="336"/>
          </a:xfrm>
        </p:grpSpPr>
        <p:sp>
          <p:nvSpPr>
            <p:cNvPr id="162842" name="Oval 26">
              <a:extLst>
                <a:ext uri="{FF2B5EF4-FFF2-40B4-BE49-F238E27FC236}">
                  <a16:creationId xmlns:a16="http://schemas.microsoft.com/office/drawing/2014/main" id="{F91FE219-E4D2-B342-9C38-FABFDE59F5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2843" name="Text Box 27">
              <a:extLst>
                <a:ext uri="{FF2B5EF4-FFF2-40B4-BE49-F238E27FC236}">
                  <a16:creationId xmlns:a16="http://schemas.microsoft.com/office/drawing/2014/main" id="{F11621FF-43D6-6E45-9532-DD44514C0F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24945" name="Group 28">
            <a:extLst>
              <a:ext uri="{FF2B5EF4-FFF2-40B4-BE49-F238E27FC236}">
                <a16:creationId xmlns:a16="http://schemas.microsoft.com/office/drawing/2014/main" id="{CEA3B403-4627-8C4F-A3DE-1C740B4B125F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2193925"/>
            <a:ext cx="533400" cy="533400"/>
            <a:chOff x="1824" y="2736"/>
            <a:chExt cx="336" cy="336"/>
          </a:xfrm>
        </p:grpSpPr>
        <p:sp>
          <p:nvSpPr>
            <p:cNvPr id="162845" name="Oval 29">
              <a:extLst>
                <a:ext uri="{FF2B5EF4-FFF2-40B4-BE49-F238E27FC236}">
                  <a16:creationId xmlns:a16="http://schemas.microsoft.com/office/drawing/2014/main" id="{F60E9534-9174-4A46-89FF-F67B9843B0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2846" name="Text Box 30">
              <a:extLst>
                <a:ext uri="{FF2B5EF4-FFF2-40B4-BE49-F238E27FC236}">
                  <a16:creationId xmlns:a16="http://schemas.microsoft.com/office/drawing/2014/main" id="{4E2FB933-89B3-8C40-8BC2-D189236205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62847" name="Line 31">
            <a:extLst>
              <a:ext uri="{FF2B5EF4-FFF2-40B4-BE49-F238E27FC236}">
                <a16:creationId xmlns:a16="http://schemas.microsoft.com/office/drawing/2014/main" id="{CB86C442-4BDC-7A4C-8C69-646585F79457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175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2848" name="Line 32">
            <a:extLst>
              <a:ext uri="{FF2B5EF4-FFF2-40B4-BE49-F238E27FC236}">
                <a16:creationId xmlns:a16="http://schemas.microsoft.com/office/drawing/2014/main" id="{C4E09544-B80D-DF42-AC53-B8A175D191C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2849" name="Line 33">
            <a:extLst>
              <a:ext uri="{FF2B5EF4-FFF2-40B4-BE49-F238E27FC236}">
                <a16:creationId xmlns:a16="http://schemas.microsoft.com/office/drawing/2014/main" id="{453D134B-AB5F-2A4C-8227-C46BB797172A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6511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2850" name="Text Box 34">
            <a:extLst>
              <a:ext uri="{FF2B5EF4-FFF2-40B4-BE49-F238E27FC236}">
                <a16:creationId xmlns:a16="http://schemas.microsoft.com/office/drawing/2014/main" id="{AF078240-48D0-8A40-ABFB-FD75587023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986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62851" name="Text Box 35">
            <a:extLst>
              <a:ext uri="{FF2B5EF4-FFF2-40B4-BE49-F238E27FC236}">
                <a16:creationId xmlns:a16="http://schemas.microsoft.com/office/drawing/2014/main" id="{26199B91-F54F-864D-A6C4-CA16A38B6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62852" name="Text Box 36">
            <a:extLst>
              <a:ext uri="{FF2B5EF4-FFF2-40B4-BE49-F238E27FC236}">
                <a16:creationId xmlns:a16="http://schemas.microsoft.com/office/drawing/2014/main" id="{66CE51E3-ADE9-C441-9B9B-D35495BCC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189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6</a:t>
            </a:r>
          </a:p>
        </p:txBody>
      </p:sp>
      <p:sp>
        <p:nvSpPr>
          <p:cNvPr id="162853" name="Line 37">
            <a:extLst>
              <a:ext uri="{FF2B5EF4-FFF2-40B4-BE49-F238E27FC236}">
                <a16:creationId xmlns:a16="http://schemas.microsoft.com/office/drawing/2014/main" id="{FE326981-C7AC-6949-ACDE-7DA8766EFB7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2727325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2854" name="Text Box 38">
            <a:extLst>
              <a:ext uri="{FF2B5EF4-FFF2-40B4-BE49-F238E27FC236}">
                <a16:creationId xmlns:a16="http://schemas.microsoft.com/office/drawing/2014/main" id="{DD5A1C58-410B-FD42-A23B-6F4F84B6F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046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62855" name="Text Box 39">
            <a:extLst>
              <a:ext uri="{FF2B5EF4-FFF2-40B4-BE49-F238E27FC236}">
                <a16:creationId xmlns:a16="http://schemas.microsoft.com/office/drawing/2014/main" id="{1506AA77-5D53-1641-92B2-6EDA76E6B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971800"/>
            <a:ext cx="190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latin typeface="Arial" charset="0"/>
                <a:ea typeface="ＭＳ Ｐゴシック" charset="0"/>
                <a:cs typeface="ＭＳ Ｐゴシック" charset="0"/>
              </a:rPr>
              <a:t>MST</a:t>
            </a:r>
          </a:p>
        </p:txBody>
      </p:sp>
      <p:grpSp>
        <p:nvGrpSpPr>
          <p:cNvPr id="124955" name="Group 40">
            <a:extLst>
              <a:ext uri="{FF2B5EF4-FFF2-40B4-BE49-F238E27FC236}">
                <a16:creationId xmlns:a16="http://schemas.microsoft.com/office/drawing/2014/main" id="{1A091407-71BA-9C44-A097-4A9A260B74EA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114800"/>
            <a:ext cx="533400" cy="533400"/>
            <a:chOff x="1824" y="2736"/>
            <a:chExt cx="336" cy="336"/>
          </a:xfrm>
        </p:grpSpPr>
        <p:sp>
          <p:nvSpPr>
            <p:cNvPr id="162857" name="Oval 41">
              <a:extLst>
                <a:ext uri="{FF2B5EF4-FFF2-40B4-BE49-F238E27FC236}">
                  <a16:creationId xmlns:a16="http://schemas.microsoft.com/office/drawing/2014/main" id="{01536CDA-D7E3-2740-B149-566978D1E7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2858" name="Text Box 42">
              <a:extLst>
                <a:ext uri="{FF2B5EF4-FFF2-40B4-BE49-F238E27FC236}">
                  <a16:creationId xmlns:a16="http://schemas.microsoft.com/office/drawing/2014/main" id="{1340D651-CB1C-E34D-A9BB-5DBADB1BDC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4956" name="Group 43">
            <a:extLst>
              <a:ext uri="{FF2B5EF4-FFF2-40B4-BE49-F238E27FC236}">
                <a16:creationId xmlns:a16="http://schemas.microsoft.com/office/drawing/2014/main" id="{F56BC726-AEAC-AF4C-BFAB-B08C9FDBC323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5791200"/>
            <a:ext cx="533400" cy="533400"/>
            <a:chOff x="1824" y="2736"/>
            <a:chExt cx="336" cy="336"/>
          </a:xfrm>
        </p:grpSpPr>
        <p:sp>
          <p:nvSpPr>
            <p:cNvPr id="162860" name="Oval 44">
              <a:extLst>
                <a:ext uri="{FF2B5EF4-FFF2-40B4-BE49-F238E27FC236}">
                  <a16:creationId xmlns:a16="http://schemas.microsoft.com/office/drawing/2014/main" id="{7FE7D762-EBD1-A549-8AA8-141AA8A1C6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2861" name="Text Box 45">
              <a:extLst>
                <a:ext uri="{FF2B5EF4-FFF2-40B4-BE49-F238E27FC236}">
                  <a16:creationId xmlns:a16="http://schemas.microsoft.com/office/drawing/2014/main" id="{AC680034-EBA4-A547-B496-8A5D852438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4957" name="Group 46">
            <a:extLst>
              <a:ext uri="{FF2B5EF4-FFF2-40B4-BE49-F238E27FC236}">
                <a16:creationId xmlns:a16="http://schemas.microsoft.com/office/drawing/2014/main" id="{AB2B2FD3-5E42-5A4A-B560-602695D9C65E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5791200"/>
            <a:ext cx="533400" cy="533400"/>
            <a:chOff x="1824" y="2736"/>
            <a:chExt cx="336" cy="336"/>
          </a:xfrm>
        </p:grpSpPr>
        <p:sp>
          <p:nvSpPr>
            <p:cNvPr id="162863" name="Oval 47">
              <a:extLst>
                <a:ext uri="{FF2B5EF4-FFF2-40B4-BE49-F238E27FC236}">
                  <a16:creationId xmlns:a16="http://schemas.microsoft.com/office/drawing/2014/main" id="{D8CD9378-5201-3845-9163-4ED57777DA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2864" name="Text Box 48">
              <a:extLst>
                <a:ext uri="{FF2B5EF4-FFF2-40B4-BE49-F238E27FC236}">
                  <a16:creationId xmlns:a16="http://schemas.microsoft.com/office/drawing/2014/main" id="{43DB80F0-3E57-1944-9923-E1EDFF7648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24958" name="Group 49">
            <a:extLst>
              <a:ext uri="{FF2B5EF4-FFF2-40B4-BE49-F238E27FC236}">
                <a16:creationId xmlns:a16="http://schemas.microsoft.com/office/drawing/2014/main" id="{7ABE180C-00D5-8C40-942D-A775E2C6B1D6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4114800"/>
            <a:ext cx="533400" cy="533400"/>
            <a:chOff x="1824" y="2736"/>
            <a:chExt cx="336" cy="336"/>
          </a:xfrm>
        </p:grpSpPr>
        <p:sp>
          <p:nvSpPr>
            <p:cNvPr id="162866" name="Oval 50">
              <a:extLst>
                <a:ext uri="{FF2B5EF4-FFF2-40B4-BE49-F238E27FC236}">
                  <a16:creationId xmlns:a16="http://schemas.microsoft.com/office/drawing/2014/main" id="{ABD1617D-EEC4-8A4B-98A8-11E0BFE950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2867" name="Text Box 51">
              <a:extLst>
                <a:ext uri="{FF2B5EF4-FFF2-40B4-BE49-F238E27FC236}">
                  <a16:creationId xmlns:a16="http://schemas.microsoft.com/office/drawing/2014/main" id="{C1A24B89-DBED-CC4D-9A0E-B77204610E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24959" name="Group 52">
            <a:extLst>
              <a:ext uri="{FF2B5EF4-FFF2-40B4-BE49-F238E27FC236}">
                <a16:creationId xmlns:a16="http://schemas.microsoft.com/office/drawing/2014/main" id="{3FCC39D8-C7E5-1749-960F-4F244B9571F2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5791200"/>
            <a:ext cx="533400" cy="533400"/>
            <a:chOff x="1824" y="2736"/>
            <a:chExt cx="336" cy="336"/>
          </a:xfrm>
        </p:grpSpPr>
        <p:sp>
          <p:nvSpPr>
            <p:cNvPr id="162869" name="Oval 53">
              <a:extLst>
                <a:ext uri="{FF2B5EF4-FFF2-40B4-BE49-F238E27FC236}">
                  <a16:creationId xmlns:a16="http://schemas.microsoft.com/office/drawing/2014/main" id="{D9C656AE-9848-344C-BB4D-06DBB46A7C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2870" name="Text Box 54">
              <a:extLst>
                <a:ext uri="{FF2B5EF4-FFF2-40B4-BE49-F238E27FC236}">
                  <a16:creationId xmlns:a16="http://schemas.microsoft.com/office/drawing/2014/main" id="{50AED5F3-9E0C-814B-AB0A-933ECFE788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24960" name="Group 55">
            <a:extLst>
              <a:ext uri="{FF2B5EF4-FFF2-40B4-BE49-F238E27FC236}">
                <a16:creationId xmlns:a16="http://schemas.microsoft.com/office/drawing/2014/main" id="{F7E3EE45-C4A3-994A-B77B-5DE4653AA8BC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114800"/>
            <a:ext cx="533400" cy="533400"/>
            <a:chOff x="1824" y="2736"/>
            <a:chExt cx="336" cy="336"/>
          </a:xfrm>
        </p:grpSpPr>
        <p:sp>
          <p:nvSpPr>
            <p:cNvPr id="162872" name="Oval 56">
              <a:extLst>
                <a:ext uri="{FF2B5EF4-FFF2-40B4-BE49-F238E27FC236}">
                  <a16:creationId xmlns:a16="http://schemas.microsoft.com/office/drawing/2014/main" id="{6F87B739-EF23-4642-810D-4B66F9B772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2873" name="Text Box 57">
              <a:extLst>
                <a:ext uri="{FF2B5EF4-FFF2-40B4-BE49-F238E27FC236}">
                  <a16:creationId xmlns:a16="http://schemas.microsoft.com/office/drawing/2014/main" id="{DFDECCCE-763C-CF4D-B2BF-0332A6292C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62874" name="Text Box 58">
            <a:extLst>
              <a:ext uri="{FF2B5EF4-FFF2-40B4-BE49-F238E27FC236}">
                <a16:creationId xmlns:a16="http://schemas.microsoft.com/office/drawing/2014/main" id="{FC8857A3-C9ED-2346-A496-AFE434E1F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581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</a:t>
            </a:r>
          </a:p>
        </p:txBody>
      </p:sp>
      <p:sp>
        <p:nvSpPr>
          <p:cNvPr id="162875" name="Text Box 59">
            <a:extLst>
              <a:ext uri="{FF2B5EF4-FFF2-40B4-BE49-F238E27FC236}">
                <a16:creationId xmlns:a16="http://schemas.microsoft.com/office/drawing/2014/main" id="{FD12D15F-4D59-A840-B25D-A6894E2BE9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581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4</a:t>
            </a:r>
          </a:p>
        </p:txBody>
      </p:sp>
      <p:sp>
        <p:nvSpPr>
          <p:cNvPr id="162876" name="Text Box 60">
            <a:extLst>
              <a:ext uri="{FF2B5EF4-FFF2-40B4-BE49-F238E27FC236}">
                <a16:creationId xmlns:a16="http://schemas.microsoft.com/office/drawing/2014/main" id="{767D4909-0F40-9F46-9D8C-A501795B96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505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5</a:t>
            </a:r>
          </a:p>
        </p:txBody>
      </p:sp>
      <p:sp>
        <p:nvSpPr>
          <p:cNvPr id="162877" name="Text Box 61">
            <a:extLst>
              <a:ext uri="{FF2B5EF4-FFF2-40B4-BE49-F238E27FC236}">
                <a16:creationId xmlns:a16="http://schemas.microsoft.com/office/drawing/2014/main" id="{41086A72-6901-4D4E-A411-A1596A6D8D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4</a:t>
            </a:r>
          </a:p>
        </p:txBody>
      </p:sp>
      <p:sp>
        <p:nvSpPr>
          <p:cNvPr id="162878" name="Text Box 62">
            <a:extLst>
              <a:ext uri="{FF2B5EF4-FFF2-40B4-BE49-F238E27FC236}">
                <a16:creationId xmlns:a16="http://schemas.microsoft.com/office/drawing/2014/main" id="{66F009CD-0B04-8949-AA95-026EA003A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2</a:t>
            </a:r>
          </a:p>
        </p:txBody>
      </p:sp>
      <p:sp>
        <p:nvSpPr>
          <p:cNvPr id="162879" name="Text Box 63">
            <a:extLst>
              <a:ext uri="{FF2B5EF4-FFF2-40B4-BE49-F238E27FC236}">
                <a16:creationId xmlns:a16="http://schemas.microsoft.com/office/drawing/2014/main" id="{1AF84062-0536-FD4E-BAC1-6535956765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sp>
        <p:nvSpPr>
          <p:cNvPr id="162880" name="Line 64">
            <a:extLst>
              <a:ext uri="{FF2B5EF4-FFF2-40B4-BE49-F238E27FC236}">
                <a16:creationId xmlns:a16="http://schemas.microsoft.com/office/drawing/2014/main" id="{1052BDB1-9322-1F44-9EEC-2E1333C8EFC7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5720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24968" name="Picture 65" descr="prim">
            <a:extLst>
              <a:ext uri="{FF2B5EF4-FFF2-40B4-BE49-F238E27FC236}">
                <a16:creationId xmlns:a16="http://schemas.microsoft.com/office/drawing/2014/main" id="{C333CE69-4EF9-6F48-BBDE-432E34FC83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83"/>
          <a:stretch>
            <a:fillRect/>
          </a:stretch>
        </p:blipFill>
        <p:spPr bwMode="auto">
          <a:xfrm>
            <a:off x="3581400" y="76200"/>
            <a:ext cx="556260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2882" name="Line 66">
            <a:extLst>
              <a:ext uri="{FF2B5EF4-FFF2-40B4-BE49-F238E27FC236}">
                <a16:creationId xmlns:a16="http://schemas.microsoft.com/office/drawing/2014/main" id="{27423C7C-9215-FC4D-92A8-20C628CDAE6D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4343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2883" name="Line 67">
            <a:extLst>
              <a:ext uri="{FF2B5EF4-FFF2-40B4-BE49-F238E27FC236}">
                <a16:creationId xmlns:a16="http://schemas.microsoft.com/office/drawing/2014/main" id="{3E480A84-C884-7B46-9154-99F237BF5BC5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648200"/>
            <a:ext cx="0" cy="1143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2884" name="Rectangle 68">
            <a:extLst>
              <a:ext uri="{FF2B5EF4-FFF2-40B4-BE49-F238E27FC236}">
                <a16:creationId xmlns:a16="http://schemas.microsoft.com/office/drawing/2014/main" id="{39C379C9-D050-EB45-A30B-BD096CB87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04800"/>
            <a:ext cx="52578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7376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Rectangle 2">
            <a:extLst>
              <a:ext uri="{FF2B5EF4-FFF2-40B4-BE49-F238E27FC236}">
                <a16:creationId xmlns:a16="http://schemas.microsoft.com/office/drawing/2014/main" id="{407FA849-FAD4-F94F-AC55-99A92C7E8D5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28600"/>
            <a:ext cx="8153400" cy="990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Prim’</a:t>
            </a:r>
            <a:r>
              <a:rPr lang="en-US" altLang="ja-JP">
                <a:ea typeface="ＭＳ Ｐゴシック" panose="020B0600070205080204" pitchFamily="34" charset="-128"/>
              </a:rPr>
              <a:t>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125954" name="Group 3">
            <a:extLst>
              <a:ext uri="{FF2B5EF4-FFF2-40B4-BE49-F238E27FC236}">
                <a16:creationId xmlns:a16="http://schemas.microsoft.com/office/drawing/2014/main" id="{42DAA139-660B-7B42-A35B-1F8971F7F3E0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193925"/>
            <a:ext cx="533400" cy="533400"/>
            <a:chOff x="1824" y="2736"/>
            <a:chExt cx="336" cy="336"/>
          </a:xfrm>
        </p:grpSpPr>
        <p:sp>
          <p:nvSpPr>
            <p:cNvPr id="163844" name="Oval 4">
              <a:extLst>
                <a:ext uri="{FF2B5EF4-FFF2-40B4-BE49-F238E27FC236}">
                  <a16:creationId xmlns:a16="http://schemas.microsoft.com/office/drawing/2014/main" id="{097E35F1-ADE8-B84E-8B3D-2C95F94A31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3845" name="Text Box 5">
              <a:extLst>
                <a:ext uri="{FF2B5EF4-FFF2-40B4-BE49-F238E27FC236}">
                  <a16:creationId xmlns:a16="http://schemas.microsoft.com/office/drawing/2014/main" id="{DF4C1E76-B554-5349-8633-749677E8D5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5955" name="Group 6">
            <a:extLst>
              <a:ext uri="{FF2B5EF4-FFF2-40B4-BE49-F238E27FC236}">
                <a16:creationId xmlns:a16="http://schemas.microsoft.com/office/drawing/2014/main" id="{A7EA73A9-59F3-5A4F-919C-A7528B3861B3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3870325"/>
            <a:ext cx="533400" cy="533400"/>
            <a:chOff x="1824" y="2736"/>
            <a:chExt cx="336" cy="336"/>
          </a:xfrm>
        </p:grpSpPr>
        <p:sp>
          <p:nvSpPr>
            <p:cNvPr id="163847" name="Oval 7">
              <a:extLst>
                <a:ext uri="{FF2B5EF4-FFF2-40B4-BE49-F238E27FC236}">
                  <a16:creationId xmlns:a16="http://schemas.microsoft.com/office/drawing/2014/main" id="{5FDDC6B1-A89A-4A43-B7DF-743DDB89F3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3848" name="Text Box 8">
              <a:extLst>
                <a:ext uri="{FF2B5EF4-FFF2-40B4-BE49-F238E27FC236}">
                  <a16:creationId xmlns:a16="http://schemas.microsoft.com/office/drawing/2014/main" id="{BAF83883-BD75-3040-8C06-6D90E85576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5956" name="Group 9">
            <a:extLst>
              <a:ext uri="{FF2B5EF4-FFF2-40B4-BE49-F238E27FC236}">
                <a16:creationId xmlns:a16="http://schemas.microsoft.com/office/drawing/2014/main" id="{C491DF3F-C8C6-9D4A-9620-16807F0A18FE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870325"/>
            <a:ext cx="533400" cy="533400"/>
            <a:chOff x="1824" y="2736"/>
            <a:chExt cx="336" cy="336"/>
          </a:xfrm>
        </p:grpSpPr>
        <p:sp>
          <p:nvSpPr>
            <p:cNvPr id="163850" name="Oval 10">
              <a:extLst>
                <a:ext uri="{FF2B5EF4-FFF2-40B4-BE49-F238E27FC236}">
                  <a16:creationId xmlns:a16="http://schemas.microsoft.com/office/drawing/2014/main" id="{92A103A3-D875-294C-9970-CA3DD35CBB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3851" name="Text Box 11">
              <a:extLst>
                <a:ext uri="{FF2B5EF4-FFF2-40B4-BE49-F238E27FC236}">
                  <a16:creationId xmlns:a16="http://schemas.microsoft.com/office/drawing/2014/main" id="{44356B0D-43D8-8C4C-9687-997707BEF1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25957" name="Group 12">
            <a:extLst>
              <a:ext uri="{FF2B5EF4-FFF2-40B4-BE49-F238E27FC236}">
                <a16:creationId xmlns:a16="http://schemas.microsoft.com/office/drawing/2014/main" id="{C573D4DC-E9D9-4149-8ACE-2E2547A731BF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2193925"/>
            <a:ext cx="533400" cy="533400"/>
            <a:chOff x="1824" y="2736"/>
            <a:chExt cx="336" cy="336"/>
          </a:xfrm>
        </p:grpSpPr>
        <p:sp>
          <p:nvSpPr>
            <p:cNvPr id="163853" name="Oval 13">
              <a:extLst>
                <a:ext uri="{FF2B5EF4-FFF2-40B4-BE49-F238E27FC236}">
                  <a16:creationId xmlns:a16="http://schemas.microsoft.com/office/drawing/2014/main" id="{55BAB91D-24E6-7D4A-885F-EE33FEB9FF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3854" name="Text Box 14">
              <a:extLst>
                <a:ext uri="{FF2B5EF4-FFF2-40B4-BE49-F238E27FC236}">
                  <a16:creationId xmlns:a16="http://schemas.microsoft.com/office/drawing/2014/main" id="{A70FEE8F-6EC3-2D41-9C17-7F5F745AD1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63855" name="Line 15">
            <a:extLst>
              <a:ext uri="{FF2B5EF4-FFF2-40B4-BE49-F238E27FC236}">
                <a16:creationId xmlns:a16="http://schemas.microsoft.com/office/drawing/2014/main" id="{501D5EC6-E583-2140-85CB-8D559A2038F6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4175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56" name="Line 16">
            <a:extLst>
              <a:ext uri="{FF2B5EF4-FFF2-40B4-BE49-F238E27FC236}">
                <a16:creationId xmlns:a16="http://schemas.microsoft.com/office/drawing/2014/main" id="{1CD15555-11B8-C241-A95F-614D3E970A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57" name="Line 17">
            <a:extLst>
              <a:ext uri="{FF2B5EF4-FFF2-40B4-BE49-F238E27FC236}">
                <a16:creationId xmlns:a16="http://schemas.microsoft.com/office/drawing/2014/main" id="{F438E91F-CD55-0E43-AEE4-E33BF930244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58" name="Line 18">
            <a:extLst>
              <a:ext uri="{FF2B5EF4-FFF2-40B4-BE49-F238E27FC236}">
                <a16:creationId xmlns:a16="http://schemas.microsoft.com/office/drawing/2014/main" id="{6CE8E1AB-D430-244E-998A-FCE728B98E41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24225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59" name="Line 19">
            <a:extLst>
              <a:ext uri="{FF2B5EF4-FFF2-40B4-BE49-F238E27FC236}">
                <a16:creationId xmlns:a16="http://schemas.microsoft.com/office/drawing/2014/main" id="{D14FC09C-7829-944D-B600-03CD7298F8C4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26511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60" name="Text Box 20">
            <a:extLst>
              <a:ext uri="{FF2B5EF4-FFF2-40B4-BE49-F238E27FC236}">
                <a16:creationId xmlns:a16="http://schemas.microsoft.com/office/drawing/2014/main" id="{6DF4B04B-F3A9-E945-85AE-E3A7AD89AA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1083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63861" name="Text Box 21">
            <a:extLst>
              <a:ext uri="{FF2B5EF4-FFF2-40B4-BE49-F238E27FC236}">
                <a16:creationId xmlns:a16="http://schemas.microsoft.com/office/drawing/2014/main" id="{F7AB9C33-A1AA-F64B-9FC5-C259079F7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0415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63862" name="Text Box 22">
            <a:extLst>
              <a:ext uri="{FF2B5EF4-FFF2-40B4-BE49-F238E27FC236}">
                <a16:creationId xmlns:a16="http://schemas.microsoft.com/office/drawing/2014/main" id="{D6F08498-B9A3-684C-93D2-7003F09329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046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63863" name="Text Box 23">
            <a:extLst>
              <a:ext uri="{FF2B5EF4-FFF2-40B4-BE49-F238E27FC236}">
                <a16:creationId xmlns:a16="http://schemas.microsoft.com/office/drawing/2014/main" id="{9490EF59-C803-6E47-8DA2-C0C8EA9857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8797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63864" name="Text Box 24">
            <a:extLst>
              <a:ext uri="{FF2B5EF4-FFF2-40B4-BE49-F238E27FC236}">
                <a16:creationId xmlns:a16="http://schemas.microsoft.com/office/drawing/2014/main" id="{234C9CF0-EE51-B143-AAB3-E14B3EA53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189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125968" name="Group 25">
            <a:extLst>
              <a:ext uri="{FF2B5EF4-FFF2-40B4-BE49-F238E27FC236}">
                <a16:creationId xmlns:a16="http://schemas.microsoft.com/office/drawing/2014/main" id="{41E64E12-3C62-774C-9ABB-3A0D4EB9D035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3870325"/>
            <a:ext cx="533400" cy="533400"/>
            <a:chOff x="1824" y="2736"/>
            <a:chExt cx="336" cy="336"/>
          </a:xfrm>
        </p:grpSpPr>
        <p:sp>
          <p:nvSpPr>
            <p:cNvPr id="163866" name="Oval 26">
              <a:extLst>
                <a:ext uri="{FF2B5EF4-FFF2-40B4-BE49-F238E27FC236}">
                  <a16:creationId xmlns:a16="http://schemas.microsoft.com/office/drawing/2014/main" id="{FE89EC06-E8DC-184B-A39E-642322C867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3867" name="Text Box 27">
              <a:extLst>
                <a:ext uri="{FF2B5EF4-FFF2-40B4-BE49-F238E27FC236}">
                  <a16:creationId xmlns:a16="http://schemas.microsoft.com/office/drawing/2014/main" id="{8C977544-FC18-E840-8560-4A8DE909B7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25969" name="Group 28">
            <a:extLst>
              <a:ext uri="{FF2B5EF4-FFF2-40B4-BE49-F238E27FC236}">
                <a16:creationId xmlns:a16="http://schemas.microsoft.com/office/drawing/2014/main" id="{BF249182-1E6C-2146-89B9-FD81C8DC97A1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2193925"/>
            <a:ext cx="533400" cy="533400"/>
            <a:chOff x="1824" y="2736"/>
            <a:chExt cx="336" cy="336"/>
          </a:xfrm>
        </p:grpSpPr>
        <p:sp>
          <p:nvSpPr>
            <p:cNvPr id="163869" name="Oval 29">
              <a:extLst>
                <a:ext uri="{FF2B5EF4-FFF2-40B4-BE49-F238E27FC236}">
                  <a16:creationId xmlns:a16="http://schemas.microsoft.com/office/drawing/2014/main" id="{457F1846-4A59-274D-A076-48C2063C28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3870" name="Text Box 30">
              <a:extLst>
                <a:ext uri="{FF2B5EF4-FFF2-40B4-BE49-F238E27FC236}">
                  <a16:creationId xmlns:a16="http://schemas.microsoft.com/office/drawing/2014/main" id="{B759A428-2F84-174E-8574-F171665C57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63871" name="Line 31">
            <a:extLst>
              <a:ext uri="{FF2B5EF4-FFF2-40B4-BE49-F238E27FC236}">
                <a16:creationId xmlns:a16="http://schemas.microsoft.com/office/drawing/2014/main" id="{12194269-D9A4-194C-AD98-1ACF61728B0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175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72" name="Line 32">
            <a:extLst>
              <a:ext uri="{FF2B5EF4-FFF2-40B4-BE49-F238E27FC236}">
                <a16:creationId xmlns:a16="http://schemas.microsoft.com/office/drawing/2014/main" id="{E7E2A89E-49D4-7140-AE50-0969BDCF092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73" name="Line 33">
            <a:extLst>
              <a:ext uri="{FF2B5EF4-FFF2-40B4-BE49-F238E27FC236}">
                <a16:creationId xmlns:a16="http://schemas.microsoft.com/office/drawing/2014/main" id="{50BFF42E-F713-A240-B95B-BC2067FB2BB2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6511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74" name="Text Box 34">
            <a:extLst>
              <a:ext uri="{FF2B5EF4-FFF2-40B4-BE49-F238E27FC236}">
                <a16:creationId xmlns:a16="http://schemas.microsoft.com/office/drawing/2014/main" id="{D770E1DB-5D9F-8B43-A5A2-E18E2C5CC7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986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63875" name="Text Box 35">
            <a:extLst>
              <a:ext uri="{FF2B5EF4-FFF2-40B4-BE49-F238E27FC236}">
                <a16:creationId xmlns:a16="http://schemas.microsoft.com/office/drawing/2014/main" id="{35BAEDB2-B189-B044-B4D4-34FF30A4A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63876" name="Text Box 36">
            <a:extLst>
              <a:ext uri="{FF2B5EF4-FFF2-40B4-BE49-F238E27FC236}">
                <a16:creationId xmlns:a16="http://schemas.microsoft.com/office/drawing/2014/main" id="{43741D90-89E0-9A4D-9AFE-A2DA4CEBC5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189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6</a:t>
            </a:r>
          </a:p>
        </p:txBody>
      </p:sp>
      <p:sp>
        <p:nvSpPr>
          <p:cNvPr id="163877" name="Line 37">
            <a:extLst>
              <a:ext uri="{FF2B5EF4-FFF2-40B4-BE49-F238E27FC236}">
                <a16:creationId xmlns:a16="http://schemas.microsoft.com/office/drawing/2014/main" id="{DF766282-3E99-224D-93AB-52442FD57FF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2727325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78" name="Text Box 38">
            <a:extLst>
              <a:ext uri="{FF2B5EF4-FFF2-40B4-BE49-F238E27FC236}">
                <a16:creationId xmlns:a16="http://schemas.microsoft.com/office/drawing/2014/main" id="{8AC0D188-BEF2-E947-8687-3A69CF1A1A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046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63879" name="Text Box 39">
            <a:extLst>
              <a:ext uri="{FF2B5EF4-FFF2-40B4-BE49-F238E27FC236}">
                <a16:creationId xmlns:a16="http://schemas.microsoft.com/office/drawing/2014/main" id="{939B74FA-85A5-E04C-9E6B-3483B0BB8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971800"/>
            <a:ext cx="190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latin typeface="Arial" charset="0"/>
                <a:ea typeface="ＭＳ Ｐゴシック" charset="0"/>
                <a:cs typeface="ＭＳ Ｐゴシック" charset="0"/>
              </a:rPr>
              <a:t>MST</a:t>
            </a:r>
          </a:p>
        </p:txBody>
      </p:sp>
      <p:grpSp>
        <p:nvGrpSpPr>
          <p:cNvPr id="125979" name="Group 40">
            <a:extLst>
              <a:ext uri="{FF2B5EF4-FFF2-40B4-BE49-F238E27FC236}">
                <a16:creationId xmlns:a16="http://schemas.microsoft.com/office/drawing/2014/main" id="{978C2240-CB76-0C46-9354-1257394155DD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114800"/>
            <a:ext cx="533400" cy="533400"/>
            <a:chOff x="1824" y="2736"/>
            <a:chExt cx="336" cy="336"/>
          </a:xfrm>
        </p:grpSpPr>
        <p:sp>
          <p:nvSpPr>
            <p:cNvPr id="163881" name="Oval 41">
              <a:extLst>
                <a:ext uri="{FF2B5EF4-FFF2-40B4-BE49-F238E27FC236}">
                  <a16:creationId xmlns:a16="http://schemas.microsoft.com/office/drawing/2014/main" id="{FA9C7F36-B0CC-E549-A808-54B01835CE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3882" name="Text Box 42">
              <a:extLst>
                <a:ext uri="{FF2B5EF4-FFF2-40B4-BE49-F238E27FC236}">
                  <a16:creationId xmlns:a16="http://schemas.microsoft.com/office/drawing/2014/main" id="{0DDEDE99-F23F-764D-B8B3-36DF3D826D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5980" name="Group 43">
            <a:extLst>
              <a:ext uri="{FF2B5EF4-FFF2-40B4-BE49-F238E27FC236}">
                <a16:creationId xmlns:a16="http://schemas.microsoft.com/office/drawing/2014/main" id="{808D68C6-0CEA-8745-9323-C26C50BBA0AC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5791200"/>
            <a:ext cx="533400" cy="533400"/>
            <a:chOff x="1824" y="2736"/>
            <a:chExt cx="336" cy="336"/>
          </a:xfrm>
        </p:grpSpPr>
        <p:sp>
          <p:nvSpPr>
            <p:cNvPr id="163884" name="Oval 44">
              <a:extLst>
                <a:ext uri="{FF2B5EF4-FFF2-40B4-BE49-F238E27FC236}">
                  <a16:creationId xmlns:a16="http://schemas.microsoft.com/office/drawing/2014/main" id="{0AB73750-D2E9-644A-93DF-8FD0CFE300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3885" name="Text Box 45">
              <a:extLst>
                <a:ext uri="{FF2B5EF4-FFF2-40B4-BE49-F238E27FC236}">
                  <a16:creationId xmlns:a16="http://schemas.microsoft.com/office/drawing/2014/main" id="{FD94D6B4-3ED9-DC40-B087-3004080A5E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5981" name="Group 46">
            <a:extLst>
              <a:ext uri="{FF2B5EF4-FFF2-40B4-BE49-F238E27FC236}">
                <a16:creationId xmlns:a16="http://schemas.microsoft.com/office/drawing/2014/main" id="{F140CD88-BF21-A34E-980C-9EB83CB7C150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5791200"/>
            <a:ext cx="533400" cy="533400"/>
            <a:chOff x="1824" y="2736"/>
            <a:chExt cx="336" cy="336"/>
          </a:xfrm>
        </p:grpSpPr>
        <p:sp>
          <p:nvSpPr>
            <p:cNvPr id="163887" name="Oval 47">
              <a:extLst>
                <a:ext uri="{FF2B5EF4-FFF2-40B4-BE49-F238E27FC236}">
                  <a16:creationId xmlns:a16="http://schemas.microsoft.com/office/drawing/2014/main" id="{61E5EC94-015F-0045-841A-79DE2DF829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3888" name="Text Box 48">
              <a:extLst>
                <a:ext uri="{FF2B5EF4-FFF2-40B4-BE49-F238E27FC236}">
                  <a16:creationId xmlns:a16="http://schemas.microsoft.com/office/drawing/2014/main" id="{46F930EC-0AF6-7D46-8E97-3177086855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25982" name="Group 49">
            <a:extLst>
              <a:ext uri="{FF2B5EF4-FFF2-40B4-BE49-F238E27FC236}">
                <a16:creationId xmlns:a16="http://schemas.microsoft.com/office/drawing/2014/main" id="{10746215-FC52-EC41-A654-4B603951039F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4114800"/>
            <a:ext cx="533400" cy="533400"/>
            <a:chOff x="1824" y="2736"/>
            <a:chExt cx="336" cy="336"/>
          </a:xfrm>
        </p:grpSpPr>
        <p:sp>
          <p:nvSpPr>
            <p:cNvPr id="163890" name="Oval 50">
              <a:extLst>
                <a:ext uri="{FF2B5EF4-FFF2-40B4-BE49-F238E27FC236}">
                  <a16:creationId xmlns:a16="http://schemas.microsoft.com/office/drawing/2014/main" id="{42970163-6FA8-E14D-8C6A-23398613A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3891" name="Text Box 51">
              <a:extLst>
                <a:ext uri="{FF2B5EF4-FFF2-40B4-BE49-F238E27FC236}">
                  <a16:creationId xmlns:a16="http://schemas.microsoft.com/office/drawing/2014/main" id="{9D6C52FA-E74D-2145-B479-A76A2D73BB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25983" name="Group 52">
            <a:extLst>
              <a:ext uri="{FF2B5EF4-FFF2-40B4-BE49-F238E27FC236}">
                <a16:creationId xmlns:a16="http://schemas.microsoft.com/office/drawing/2014/main" id="{AC889599-1B42-3044-915B-1179DAD37D6C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5791200"/>
            <a:ext cx="533400" cy="533400"/>
            <a:chOff x="1824" y="2736"/>
            <a:chExt cx="336" cy="336"/>
          </a:xfrm>
        </p:grpSpPr>
        <p:sp>
          <p:nvSpPr>
            <p:cNvPr id="163893" name="Oval 53">
              <a:extLst>
                <a:ext uri="{FF2B5EF4-FFF2-40B4-BE49-F238E27FC236}">
                  <a16:creationId xmlns:a16="http://schemas.microsoft.com/office/drawing/2014/main" id="{AC11747F-F339-5F4D-994D-127A73F8AC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3894" name="Text Box 54">
              <a:extLst>
                <a:ext uri="{FF2B5EF4-FFF2-40B4-BE49-F238E27FC236}">
                  <a16:creationId xmlns:a16="http://schemas.microsoft.com/office/drawing/2014/main" id="{63FF842C-BCFC-874E-A70A-D35406EDDF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25984" name="Group 55">
            <a:extLst>
              <a:ext uri="{FF2B5EF4-FFF2-40B4-BE49-F238E27FC236}">
                <a16:creationId xmlns:a16="http://schemas.microsoft.com/office/drawing/2014/main" id="{B8F2A37C-112A-5C4D-A6B7-1C3F86373F4D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114800"/>
            <a:ext cx="533400" cy="533400"/>
            <a:chOff x="1824" y="2736"/>
            <a:chExt cx="336" cy="336"/>
          </a:xfrm>
        </p:grpSpPr>
        <p:sp>
          <p:nvSpPr>
            <p:cNvPr id="163896" name="Oval 56">
              <a:extLst>
                <a:ext uri="{FF2B5EF4-FFF2-40B4-BE49-F238E27FC236}">
                  <a16:creationId xmlns:a16="http://schemas.microsoft.com/office/drawing/2014/main" id="{DCE2FCAD-093B-5B4A-8EEB-E913FFE368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3897" name="Text Box 57">
              <a:extLst>
                <a:ext uri="{FF2B5EF4-FFF2-40B4-BE49-F238E27FC236}">
                  <a16:creationId xmlns:a16="http://schemas.microsoft.com/office/drawing/2014/main" id="{E4706FC2-6EE7-164F-8099-217433A341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63898" name="Text Box 58">
            <a:extLst>
              <a:ext uri="{FF2B5EF4-FFF2-40B4-BE49-F238E27FC236}">
                <a16:creationId xmlns:a16="http://schemas.microsoft.com/office/drawing/2014/main" id="{6CC19761-43EB-A049-BADC-C6439F4F9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581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</a:t>
            </a:r>
          </a:p>
        </p:txBody>
      </p:sp>
      <p:sp>
        <p:nvSpPr>
          <p:cNvPr id="163899" name="Text Box 59">
            <a:extLst>
              <a:ext uri="{FF2B5EF4-FFF2-40B4-BE49-F238E27FC236}">
                <a16:creationId xmlns:a16="http://schemas.microsoft.com/office/drawing/2014/main" id="{29D272DE-C6FE-0544-8B7D-D8F1F62FC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581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4</a:t>
            </a:r>
          </a:p>
        </p:txBody>
      </p:sp>
      <p:sp>
        <p:nvSpPr>
          <p:cNvPr id="163900" name="Text Box 60">
            <a:extLst>
              <a:ext uri="{FF2B5EF4-FFF2-40B4-BE49-F238E27FC236}">
                <a16:creationId xmlns:a16="http://schemas.microsoft.com/office/drawing/2014/main" id="{55A2DA6E-1284-2843-AED1-3D18B7C47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505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5</a:t>
            </a:r>
          </a:p>
        </p:txBody>
      </p:sp>
      <p:sp>
        <p:nvSpPr>
          <p:cNvPr id="163901" name="Text Box 61">
            <a:extLst>
              <a:ext uri="{FF2B5EF4-FFF2-40B4-BE49-F238E27FC236}">
                <a16:creationId xmlns:a16="http://schemas.microsoft.com/office/drawing/2014/main" id="{CED158DB-06CB-AE49-AB01-65A39FBD1A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4</a:t>
            </a:r>
          </a:p>
        </p:txBody>
      </p:sp>
      <p:sp>
        <p:nvSpPr>
          <p:cNvPr id="163902" name="Text Box 62">
            <a:extLst>
              <a:ext uri="{FF2B5EF4-FFF2-40B4-BE49-F238E27FC236}">
                <a16:creationId xmlns:a16="http://schemas.microsoft.com/office/drawing/2014/main" id="{977BA7B8-F2CA-6642-99CD-B04DC001BD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2</a:t>
            </a:r>
          </a:p>
        </p:txBody>
      </p:sp>
      <p:sp>
        <p:nvSpPr>
          <p:cNvPr id="163903" name="Text Box 63">
            <a:extLst>
              <a:ext uri="{FF2B5EF4-FFF2-40B4-BE49-F238E27FC236}">
                <a16:creationId xmlns:a16="http://schemas.microsoft.com/office/drawing/2014/main" id="{7DB1C2C7-2D22-AA48-A66C-1D63629E6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sp>
        <p:nvSpPr>
          <p:cNvPr id="163904" name="Line 64">
            <a:extLst>
              <a:ext uri="{FF2B5EF4-FFF2-40B4-BE49-F238E27FC236}">
                <a16:creationId xmlns:a16="http://schemas.microsoft.com/office/drawing/2014/main" id="{D920BC0B-7689-6041-9B12-2E043C5FBB5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5720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25992" name="Picture 65" descr="prim">
            <a:extLst>
              <a:ext uri="{FF2B5EF4-FFF2-40B4-BE49-F238E27FC236}">
                <a16:creationId xmlns:a16="http://schemas.microsoft.com/office/drawing/2014/main" id="{B79E61D8-361D-0D41-B767-3C0C25FA61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83"/>
          <a:stretch>
            <a:fillRect/>
          </a:stretch>
        </p:blipFill>
        <p:spPr bwMode="auto">
          <a:xfrm>
            <a:off x="3581400" y="76200"/>
            <a:ext cx="556260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06" name="Line 66">
            <a:extLst>
              <a:ext uri="{FF2B5EF4-FFF2-40B4-BE49-F238E27FC236}">
                <a16:creationId xmlns:a16="http://schemas.microsoft.com/office/drawing/2014/main" id="{7A3B0AA6-DE14-0E4C-BB50-8F4F75DE332F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4343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907" name="Line 67">
            <a:extLst>
              <a:ext uri="{FF2B5EF4-FFF2-40B4-BE49-F238E27FC236}">
                <a16:creationId xmlns:a16="http://schemas.microsoft.com/office/drawing/2014/main" id="{780588A0-2264-D440-86E4-0B904217477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908" name="Rectangle 68">
            <a:extLst>
              <a:ext uri="{FF2B5EF4-FFF2-40B4-BE49-F238E27FC236}">
                <a16:creationId xmlns:a16="http://schemas.microsoft.com/office/drawing/2014/main" id="{80F83577-3FC3-7D49-BFDC-36F04CDAB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838200"/>
            <a:ext cx="5638800" cy="1143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01601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2">
            <a:extLst>
              <a:ext uri="{FF2B5EF4-FFF2-40B4-BE49-F238E27FC236}">
                <a16:creationId xmlns:a16="http://schemas.microsoft.com/office/drawing/2014/main" id="{A98BB8FD-3C17-1F4F-A42A-5EBCA906A92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28600"/>
            <a:ext cx="8153400" cy="990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Prim’</a:t>
            </a:r>
            <a:r>
              <a:rPr lang="en-US" altLang="ja-JP">
                <a:ea typeface="ＭＳ Ｐゴシック" panose="020B0600070205080204" pitchFamily="34" charset="-128"/>
              </a:rPr>
              <a:t>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126978" name="Group 3">
            <a:extLst>
              <a:ext uri="{FF2B5EF4-FFF2-40B4-BE49-F238E27FC236}">
                <a16:creationId xmlns:a16="http://schemas.microsoft.com/office/drawing/2014/main" id="{E3D374C6-786F-804D-904A-801F96FD9D28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193925"/>
            <a:ext cx="533400" cy="533400"/>
            <a:chOff x="1824" y="2736"/>
            <a:chExt cx="336" cy="336"/>
          </a:xfrm>
        </p:grpSpPr>
        <p:sp>
          <p:nvSpPr>
            <p:cNvPr id="164868" name="Oval 4">
              <a:extLst>
                <a:ext uri="{FF2B5EF4-FFF2-40B4-BE49-F238E27FC236}">
                  <a16:creationId xmlns:a16="http://schemas.microsoft.com/office/drawing/2014/main" id="{5B4C0E85-5582-CF4C-98C7-70286A6C0E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4869" name="Text Box 5">
              <a:extLst>
                <a:ext uri="{FF2B5EF4-FFF2-40B4-BE49-F238E27FC236}">
                  <a16:creationId xmlns:a16="http://schemas.microsoft.com/office/drawing/2014/main" id="{707A55E0-4746-D344-B533-6E37E25A8C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6979" name="Group 6">
            <a:extLst>
              <a:ext uri="{FF2B5EF4-FFF2-40B4-BE49-F238E27FC236}">
                <a16:creationId xmlns:a16="http://schemas.microsoft.com/office/drawing/2014/main" id="{A4D6A89A-36EC-8540-B256-C7DFB24CBFA4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3870325"/>
            <a:ext cx="533400" cy="533400"/>
            <a:chOff x="1824" y="2736"/>
            <a:chExt cx="336" cy="336"/>
          </a:xfrm>
        </p:grpSpPr>
        <p:sp>
          <p:nvSpPr>
            <p:cNvPr id="164871" name="Oval 7">
              <a:extLst>
                <a:ext uri="{FF2B5EF4-FFF2-40B4-BE49-F238E27FC236}">
                  <a16:creationId xmlns:a16="http://schemas.microsoft.com/office/drawing/2014/main" id="{D538C4EF-1A06-C549-A698-7D5560C0F0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4872" name="Text Box 8">
              <a:extLst>
                <a:ext uri="{FF2B5EF4-FFF2-40B4-BE49-F238E27FC236}">
                  <a16:creationId xmlns:a16="http://schemas.microsoft.com/office/drawing/2014/main" id="{6E4868A5-8633-CB4D-8BDE-66F64C4DD4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6980" name="Group 9">
            <a:extLst>
              <a:ext uri="{FF2B5EF4-FFF2-40B4-BE49-F238E27FC236}">
                <a16:creationId xmlns:a16="http://schemas.microsoft.com/office/drawing/2014/main" id="{7B5C66D5-DCDE-4B49-A872-2184AA5C5A92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870325"/>
            <a:ext cx="533400" cy="533400"/>
            <a:chOff x="1824" y="2736"/>
            <a:chExt cx="336" cy="336"/>
          </a:xfrm>
        </p:grpSpPr>
        <p:sp>
          <p:nvSpPr>
            <p:cNvPr id="164874" name="Oval 10">
              <a:extLst>
                <a:ext uri="{FF2B5EF4-FFF2-40B4-BE49-F238E27FC236}">
                  <a16:creationId xmlns:a16="http://schemas.microsoft.com/office/drawing/2014/main" id="{E5ECE553-4A45-5341-A7E3-914F1ADC0F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4875" name="Text Box 11">
              <a:extLst>
                <a:ext uri="{FF2B5EF4-FFF2-40B4-BE49-F238E27FC236}">
                  <a16:creationId xmlns:a16="http://schemas.microsoft.com/office/drawing/2014/main" id="{5B5F28B4-30DC-D64F-98A4-043DEA1FDB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26981" name="Group 12">
            <a:extLst>
              <a:ext uri="{FF2B5EF4-FFF2-40B4-BE49-F238E27FC236}">
                <a16:creationId xmlns:a16="http://schemas.microsoft.com/office/drawing/2014/main" id="{7569C837-C6DA-C846-B2C1-871134B54055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2193925"/>
            <a:ext cx="533400" cy="533400"/>
            <a:chOff x="1824" y="2736"/>
            <a:chExt cx="336" cy="336"/>
          </a:xfrm>
        </p:grpSpPr>
        <p:sp>
          <p:nvSpPr>
            <p:cNvPr id="164877" name="Oval 13">
              <a:extLst>
                <a:ext uri="{FF2B5EF4-FFF2-40B4-BE49-F238E27FC236}">
                  <a16:creationId xmlns:a16="http://schemas.microsoft.com/office/drawing/2014/main" id="{DF9EC25B-2BD9-0B42-A264-C883FA017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4878" name="Text Box 14">
              <a:extLst>
                <a:ext uri="{FF2B5EF4-FFF2-40B4-BE49-F238E27FC236}">
                  <a16:creationId xmlns:a16="http://schemas.microsoft.com/office/drawing/2014/main" id="{A4D1C91C-3691-0242-838C-3D91644362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64879" name="Line 15">
            <a:extLst>
              <a:ext uri="{FF2B5EF4-FFF2-40B4-BE49-F238E27FC236}">
                <a16:creationId xmlns:a16="http://schemas.microsoft.com/office/drawing/2014/main" id="{23B08DED-AE21-9E42-918D-289AAE2AA77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4175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4880" name="Line 16">
            <a:extLst>
              <a:ext uri="{FF2B5EF4-FFF2-40B4-BE49-F238E27FC236}">
                <a16:creationId xmlns:a16="http://schemas.microsoft.com/office/drawing/2014/main" id="{AC60E67F-D2F6-B948-B511-704ADACD64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4881" name="Line 17">
            <a:extLst>
              <a:ext uri="{FF2B5EF4-FFF2-40B4-BE49-F238E27FC236}">
                <a16:creationId xmlns:a16="http://schemas.microsoft.com/office/drawing/2014/main" id="{9542EEC6-C6F7-4844-B293-397CA90F2A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4882" name="Line 18">
            <a:extLst>
              <a:ext uri="{FF2B5EF4-FFF2-40B4-BE49-F238E27FC236}">
                <a16:creationId xmlns:a16="http://schemas.microsoft.com/office/drawing/2014/main" id="{5AB03A28-FAFC-4F40-8EBB-CC232B5AD656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24225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4883" name="Line 19">
            <a:extLst>
              <a:ext uri="{FF2B5EF4-FFF2-40B4-BE49-F238E27FC236}">
                <a16:creationId xmlns:a16="http://schemas.microsoft.com/office/drawing/2014/main" id="{66932FA5-C97A-CB4D-9193-5ADFE06C80D1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26511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4884" name="Text Box 20">
            <a:extLst>
              <a:ext uri="{FF2B5EF4-FFF2-40B4-BE49-F238E27FC236}">
                <a16:creationId xmlns:a16="http://schemas.microsoft.com/office/drawing/2014/main" id="{43C72813-0F67-A945-ABA1-97BBB8C1A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1083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64885" name="Text Box 21">
            <a:extLst>
              <a:ext uri="{FF2B5EF4-FFF2-40B4-BE49-F238E27FC236}">
                <a16:creationId xmlns:a16="http://schemas.microsoft.com/office/drawing/2014/main" id="{B684F6DC-3679-C943-9CBC-C05F63FDC4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0415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64886" name="Text Box 22">
            <a:extLst>
              <a:ext uri="{FF2B5EF4-FFF2-40B4-BE49-F238E27FC236}">
                <a16:creationId xmlns:a16="http://schemas.microsoft.com/office/drawing/2014/main" id="{DF887491-5904-784C-A204-EC3D68852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046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64887" name="Text Box 23">
            <a:extLst>
              <a:ext uri="{FF2B5EF4-FFF2-40B4-BE49-F238E27FC236}">
                <a16:creationId xmlns:a16="http://schemas.microsoft.com/office/drawing/2014/main" id="{D573ABFD-BEA9-A148-B5A9-055168789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8797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64888" name="Text Box 24">
            <a:extLst>
              <a:ext uri="{FF2B5EF4-FFF2-40B4-BE49-F238E27FC236}">
                <a16:creationId xmlns:a16="http://schemas.microsoft.com/office/drawing/2014/main" id="{A4659387-86B6-4D46-BB8B-D19BD8D83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189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126992" name="Group 25">
            <a:extLst>
              <a:ext uri="{FF2B5EF4-FFF2-40B4-BE49-F238E27FC236}">
                <a16:creationId xmlns:a16="http://schemas.microsoft.com/office/drawing/2014/main" id="{2AA0FEE8-A956-8546-A1B7-548EF3750ED8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3870325"/>
            <a:ext cx="533400" cy="533400"/>
            <a:chOff x="1824" y="2736"/>
            <a:chExt cx="336" cy="336"/>
          </a:xfrm>
        </p:grpSpPr>
        <p:sp>
          <p:nvSpPr>
            <p:cNvPr id="164890" name="Oval 26">
              <a:extLst>
                <a:ext uri="{FF2B5EF4-FFF2-40B4-BE49-F238E27FC236}">
                  <a16:creationId xmlns:a16="http://schemas.microsoft.com/office/drawing/2014/main" id="{39234349-F3B4-084A-BF57-585C1C3F53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4891" name="Text Box 27">
              <a:extLst>
                <a:ext uri="{FF2B5EF4-FFF2-40B4-BE49-F238E27FC236}">
                  <a16:creationId xmlns:a16="http://schemas.microsoft.com/office/drawing/2014/main" id="{E9B23733-C262-4445-8527-97D4ADB461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26993" name="Group 28">
            <a:extLst>
              <a:ext uri="{FF2B5EF4-FFF2-40B4-BE49-F238E27FC236}">
                <a16:creationId xmlns:a16="http://schemas.microsoft.com/office/drawing/2014/main" id="{C5D975E6-44C1-8348-B67F-5C788A6E2400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2193925"/>
            <a:ext cx="533400" cy="533400"/>
            <a:chOff x="1824" y="2736"/>
            <a:chExt cx="336" cy="336"/>
          </a:xfrm>
        </p:grpSpPr>
        <p:sp>
          <p:nvSpPr>
            <p:cNvPr id="164893" name="Oval 29">
              <a:extLst>
                <a:ext uri="{FF2B5EF4-FFF2-40B4-BE49-F238E27FC236}">
                  <a16:creationId xmlns:a16="http://schemas.microsoft.com/office/drawing/2014/main" id="{0567C82B-138F-5F4E-91AF-B142377A8E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4894" name="Text Box 30">
              <a:extLst>
                <a:ext uri="{FF2B5EF4-FFF2-40B4-BE49-F238E27FC236}">
                  <a16:creationId xmlns:a16="http://schemas.microsoft.com/office/drawing/2014/main" id="{6822D723-DF0D-A040-A8F0-36F313D063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64895" name="Line 31">
            <a:extLst>
              <a:ext uri="{FF2B5EF4-FFF2-40B4-BE49-F238E27FC236}">
                <a16:creationId xmlns:a16="http://schemas.microsoft.com/office/drawing/2014/main" id="{7808DEB8-473D-614C-9F07-72E522C037D4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175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4896" name="Line 32">
            <a:extLst>
              <a:ext uri="{FF2B5EF4-FFF2-40B4-BE49-F238E27FC236}">
                <a16:creationId xmlns:a16="http://schemas.microsoft.com/office/drawing/2014/main" id="{4C19EA62-B5B5-EE47-9429-8AD8AFA23A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4897" name="Line 33">
            <a:extLst>
              <a:ext uri="{FF2B5EF4-FFF2-40B4-BE49-F238E27FC236}">
                <a16:creationId xmlns:a16="http://schemas.microsoft.com/office/drawing/2014/main" id="{CFF7D497-7CF3-604E-8CE6-7932E9E5A2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6511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4898" name="Text Box 34">
            <a:extLst>
              <a:ext uri="{FF2B5EF4-FFF2-40B4-BE49-F238E27FC236}">
                <a16:creationId xmlns:a16="http://schemas.microsoft.com/office/drawing/2014/main" id="{6C83AACD-EAB3-F043-8CF8-469987DB0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986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64899" name="Text Box 35">
            <a:extLst>
              <a:ext uri="{FF2B5EF4-FFF2-40B4-BE49-F238E27FC236}">
                <a16:creationId xmlns:a16="http://schemas.microsoft.com/office/drawing/2014/main" id="{A40C1444-6A9A-C84D-BB91-0DCA4A2975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64900" name="Text Box 36">
            <a:extLst>
              <a:ext uri="{FF2B5EF4-FFF2-40B4-BE49-F238E27FC236}">
                <a16:creationId xmlns:a16="http://schemas.microsoft.com/office/drawing/2014/main" id="{4413E431-0679-A440-A77D-716E2ED371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189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6</a:t>
            </a:r>
          </a:p>
        </p:txBody>
      </p:sp>
      <p:sp>
        <p:nvSpPr>
          <p:cNvPr id="164901" name="Line 37">
            <a:extLst>
              <a:ext uri="{FF2B5EF4-FFF2-40B4-BE49-F238E27FC236}">
                <a16:creationId xmlns:a16="http://schemas.microsoft.com/office/drawing/2014/main" id="{4442792F-BF0F-3D4D-B4DB-08F20BA705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2727325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4902" name="Text Box 38">
            <a:extLst>
              <a:ext uri="{FF2B5EF4-FFF2-40B4-BE49-F238E27FC236}">
                <a16:creationId xmlns:a16="http://schemas.microsoft.com/office/drawing/2014/main" id="{21D61145-297A-5B42-9849-F4BA74475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046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64903" name="Text Box 39">
            <a:extLst>
              <a:ext uri="{FF2B5EF4-FFF2-40B4-BE49-F238E27FC236}">
                <a16:creationId xmlns:a16="http://schemas.microsoft.com/office/drawing/2014/main" id="{120C8327-778D-2549-83F1-83AAE62751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971800"/>
            <a:ext cx="190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latin typeface="Arial" charset="0"/>
                <a:ea typeface="ＭＳ Ｐゴシック" charset="0"/>
                <a:cs typeface="ＭＳ Ｐゴシック" charset="0"/>
              </a:rPr>
              <a:t>MST</a:t>
            </a:r>
          </a:p>
        </p:txBody>
      </p:sp>
      <p:grpSp>
        <p:nvGrpSpPr>
          <p:cNvPr id="127003" name="Group 40">
            <a:extLst>
              <a:ext uri="{FF2B5EF4-FFF2-40B4-BE49-F238E27FC236}">
                <a16:creationId xmlns:a16="http://schemas.microsoft.com/office/drawing/2014/main" id="{E6C40699-54E2-A34F-AC26-92FFFF338197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114800"/>
            <a:ext cx="533400" cy="533400"/>
            <a:chOff x="1824" y="2736"/>
            <a:chExt cx="336" cy="336"/>
          </a:xfrm>
        </p:grpSpPr>
        <p:sp>
          <p:nvSpPr>
            <p:cNvPr id="164905" name="Oval 41">
              <a:extLst>
                <a:ext uri="{FF2B5EF4-FFF2-40B4-BE49-F238E27FC236}">
                  <a16:creationId xmlns:a16="http://schemas.microsoft.com/office/drawing/2014/main" id="{228C1636-231A-0540-B541-556C4C5577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4906" name="Text Box 42">
              <a:extLst>
                <a:ext uri="{FF2B5EF4-FFF2-40B4-BE49-F238E27FC236}">
                  <a16:creationId xmlns:a16="http://schemas.microsoft.com/office/drawing/2014/main" id="{793093B6-B0C1-7644-84A9-F9859D6216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7004" name="Group 43">
            <a:extLst>
              <a:ext uri="{FF2B5EF4-FFF2-40B4-BE49-F238E27FC236}">
                <a16:creationId xmlns:a16="http://schemas.microsoft.com/office/drawing/2014/main" id="{F7A351E4-9C07-474E-9BC5-C0D78CAC2091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5791200"/>
            <a:ext cx="533400" cy="533400"/>
            <a:chOff x="1824" y="2736"/>
            <a:chExt cx="336" cy="336"/>
          </a:xfrm>
        </p:grpSpPr>
        <p:sp>
          <p:nvSpPr>
            <p:cNvPr id="164908" name="Oval 44">
              <a:extLst>
                <a:ext uri="{FF2B5EF4-FFF2-40B4-BE49-F238E27FC236}">
                  <a16:creationId xmlns:a16="http://schemas.microsoft.com/office/drawing/2014/main" id="{743418D5-EF9F-E342-AF49-4C78C43652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4909" name="Text Box 45">
              <a:extLst>
                <a:ext uri="{FF2B5EF4-FFF2-40B4-BE49-F238E27FC236}">
                  <a16:creationId xmlns:a16="http://schemas.microsoft.com/office/drawing/2014/main" id="{0D3C98D5-2FCC-8740-985D-8F0A328C29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7005" name="Group 46">
            <a:extLst>
              <a:ext uri="{FF2B5EF4-FFF2-40B4-BE49-F238E27FC236}">
                <a16:creationId xmlns:a16="http://schemas.microsoft.com/office/drawing/2014/main" id="{BD1C7CC8-2991-3A4E-9A26-15B4F97A5DAC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5791200"/>
            <a:ext cx="533400" cy="533400"/>
            <a:chOff x="1824" y="2736"/>
            <a:chExt cx="336" cy="336"/>
          </a:xfrm>
        </p:grpSpPr>
        <p:sp>
          <p:nvSpPr>
            <p:cNvPr id="164911" name="Oval 47">
              <a:extLst>
                <a:ext uri="{FF2B5EF4-FFF2-40B4-BE49-F238E27FC236}">
                  <a16:creationId xmlns:a16="http://schemas.microsoft.com/office/drawing/2014/main" id="{769A6EA5-598C-3740-8EC9-3266D948AA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4912" name="Text Box 48">
              <a:extLst>
                <a:ext uri="{FF2B5EF4-FFF2-40B4-BE49-F238E27FC236}">
                  <a16:creationId xmlns:a16="http://schemas.microsoft.com/office/drawing/2014/main" id="{4049CFCE-F360-E64A-A971-26B64D6801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27006" name="Group 49">
            <a:extLst>
              <a:ext uri="{FF2B5EF4-FFF2-40B4-BE49-F238E27FC236}">
                <a16:creationId xmlns:a16="http://schemas.microsoft.com/office/drawing/2014/main" id="{E84444BF-5A4D-C54A-86A3-4C58C9B642CD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4114800"/>
            <a:ext cx="533400" cy="533400"/>
            <a:chOff x="1824" y="2736"/>
            <a:chExt cx="336" cy="336"/>
          </a:xfrm>
        </p:grpSpPr>
        <p:sp>
          <p:nvSpPr>
            <p:cNvPr id="164914" name="Oval 50">
              <a:extLst>
                <a:ext uri="{FF2B5EF4-FFF2-40B4-BE49-F238E27FC236}">
                  <a16:creationId xmlns:a16="http://schemas.microsoft.com/office/drawing/2014/main" id="{4C5D6064-5128-3045-B04F-D02FBDFDF7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4915" name="Text Box 51">
              <a:extLst>
                <a:ext uri="{FF2B5EF4-FFF2-40B4-BE49-F238E27FC236}">
                  <a16:creationId xmlns:a16="http://schemas.microsoft.com/office/drawing/2014/main" id="{6AAEDE36-D423-B34B-A5E3-50CD48AB8A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27007" name="Group 52">
            <a:extLst>
              <a:ext uri="{FF2B5EF4-FFF2-40B4-BE49-F238E27FC236}">
                <a16:creationId xmlns:a16="http://schemas.microsoft.com/office/drawing/2014/main" id="{D5A9F95A-7F38-1C4B-A03D-925A82017C8F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5791200"/>
            <a:ext cx="533400" cy="533400"/>
            <a:chOff x="1824" y="2736"/>
            <a:chExt cx="336" cy="336"/>
          </a:xfrm>
        </p:grpSpPr>
        <p:sp>
          <p:nvSpPr>
            <p:cNvPr id="164917" name="Oval 53">
              <a:extLst>
                <a:ext uri="{FF2B5EF4-FFF2-40B4-BE49-F238E27FC236}">
                  <a16:creationId xmlns:a16="http://schemas.microsoft.com/office/drawing/2014/main" id="{B8CF2021-EF05-134B-B6CC-2335BB02B6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4918" name="Text Box 54">
              <a:extLst>
                <a:ext uri="{FF2B5EF4-FFF2-40B4-BE49-F238E27FC236}">
                  <a16:creationId xmlns:a16="http://schemas.microsoft.com/office/drawing/2014/main" id="{D2D9FF90-BCD9-864A-BBF9-50C12B1887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27008" name="Group 55">
            <a:extLst>
              <a:ext uri="{FF2B5EF4-FFF2-40B4-BE49-F238E27FC236}">
                <a16:creationId xmlns:a16="http://schemas.microsoft.com/office/drawing/2014/main" id="{2D0A5E21-6537-9945-84E3-6A5680615B67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114800"/>
            <a:ext cx="533400" cy="533400"/>
            <a:chOff x="1824" y="2736"/>
            <a:chExt cx="336" cy="336"/>
          </a:xfrm>
        </p:grpSpPr>
        <p:sp>
          <p:nvSpPr>
            <p:cNvPr id="164920" name="Oval 56">
              <a:extLst>
                <a:ext uri="{FF2B5EF4-FFF2-40B4-BE49-F238E27FC236}">
                  <a16:creationId xmlns:a16="http://schemas.microsoft.com/office/drawing/2014/main" id="{4D031E8F-EF2C-5B41-8A8D-A894D3FEDC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4921" name="Text Box 57">
              <a:extLst>
                <a:ext uri="{FF2B5EF4-FFF2-40B4-BE49-F238E27FC236}">
                  <a16:creationId xmlns:a16="http://schemas.microsoft.com/office/drawing/2014/main" id="{83801FF0-F8BB-A940-8514-962FBE5B7D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64922" name="Text Box 58">
            <a:extLst>
              <a:ext uri="{FF2B5EF4-FFF2-40B4-BE49-F238E27FC236}">
                <a16:creationId xmlns:a16="http://schemas.microsoft.com/office/drawing/2014/main" id="{9549AC61-767D-454A-8306-4A13E4FFD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581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</a:t>
            </a:r>
          </a:p>
        </p:txBody>
      </p:sp>
      <p:sp>
        <p:nvSpPr>
          <p:cNvPr id="164923" name="Text Box 59">
            <a:extLst>
              <a:ext uri="{FF2B5EF4-FFF2-40B4-BE49-F238E27FC236}">
                <a16:creationId xmlns:a16="http://schemas.microsoft.com/office/drawing/2014/main" id="{400F1221-AEA8-C841-B514-91187A081E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581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4</a:t>
            </a:r>
          </a:p>
        </p:txBody>
      </p:sp>
      <p:sp>
        <p:nvSpPr>
          <p:cNvPr id="164924" name="Text Box 60">
            <a:extLst>
              <a:ext uri="{FF2B5EF4-FFF2-40B4-BE49-F238E27FC236}">
                <a16:creationId xmlns:a16="http://schemas.microsoft.com/office/drawing/2014/main" id="{88FDF516-4C05-8849-B54D-2E99B7D38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505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5</a:t>
            </a:r>
          </a:p>
        </p:txBody>
      </p:sp>
      <p:sp>
        <p:nvSpPr>
          <p:cNvPr id="164925" name="Text Box 61">
            <a:extLst>
              <a:ext uri="{FF2B5EF4-FFF2-40B4-BE49-F238E27FC236}">
                <a16:creationId xmlns:a16="http://schemas.microsoft.com/office/drawing/2014/main" id="{AB61EA4D-3590-9847-9877-322CD3252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4</a:t>
            </a:r>
          </a:p>
        </p:txBody>
      </p:sp>
      <p:sp>
        <p:nvSpPr>
          <p:cNvPr id="164926" name="Text Box 62">
            <a:extLst>
              <a:ext uri="{FF2B5EF4-FFF2-40B4-BE49-F238E27FC236}">
                <a16:creationId xmlns:a16="http://schemas.microsoft.com/office/drawing/2014/main" id="{BBB6EC54-B0BE-6044-B053-A98F4BB8BD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2</a:t>
            </a:r>
          </a:p>
        </p:txBody>
      </p:sp>
      <p:sp>
        <p:nvSpPr>
          <p:cNvPr id="164927" name="Text Box 63">
            <a:extLst>
              <a:ext uri="{FF2B5EF4-FFF2-40B4-BE49-F238E27FC236}">
                <a16:creationId xmlns:a16="http://schemas.microsoft.com/office/drawing/2014/main" id="{E8E3CABB-FE61-ED44-B401-CFF68367D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sp>
        <p:nvSpPr>
          <p:cNvPr id="164928" name="Line 64">
            <a:extLst>
              <a:ext uri="{FF2B5EF4-FFF2-40B4-BE49-F238E27FC236}">
                <a16:creationId xmlns:a16="http://schemas.microsoft.com/office/drawing/2014/main" id="{803CAB48-9D02-544C-B52B-EAF9AC4C7357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5720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27016" name="Picture 65" descr="prim">
            <a:extLst>
              <a:ext uri="{FF2B5EF4-FFF2-40B4-BE49-F238E27FC236}">
                <a16:creationId xmlns:a16="http://schemas.microsoft.com/office/drawing/2014/main" id="{63CA40DF-5D40-494A-AF8D-9DB26489DF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83"/>
          <a:stretch>
            <a:fillRect/>
          </a:stretch>
        </p:blipFill>
        <p:spPr bwMode="auto">
          <a:xfrm>
            <a:off x="3581400" y="76200"/>
            <a:ext cx="556260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930" name="Line 66">
            <a:extLst>
              <a:ext uri="{FF2B5EF4-FFF2-40B4-BE49-F238E27FC236}">
                <a16:creationId xmlns:a16="http://schemas.microsoft.com/office/drawing/2014/main" id="{A060A588-C7C0-8442-8700-5136A6565513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4343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4931" name="Line 67">
            <a:extLst>
              <a:ext uri="{FF2B5EF4-FFF2-40B4-BE49-F238E27FC236}">
                <a16:creationId xmlns:a16="http://schemas.microsoft.com/office/drawing/2014/main" id="{7DF7D921-623C-2447-BE43-A6ABE1C5771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4932" name="Line 68">
            <a:extLst>
              <a:ext uri="{FF2B5EF4-FFF2-40B4-BE49-F238E27FC236}">
                <a16:creationId xmlns:a16="http://schemas.microsoft.com/office/drawing/2014/main" id="{250F6FFA-E8C1-D545-82EB-68EDFA55EC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10200" y="4572000"/>
            <a:ext cx="1143000" cy="1295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4933" name="Rectangle 69">
            <a:extLst>
              <a:ext uri="{FF2B5EF4-FFF2-40B4-BE49-F238E27FC236}">
                <a16:creationId xmlns:a16="http://schemas.microsoft.com/office/drawing/2014/main" id="{E52995E1-A51B-EB4D-AF07-1289329C3D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04800"/>
            <a:ext cx="52578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632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2">
            <a:extLst>
              <a:ext uri="{FF2B5EF4-FFF2-40B4-BE49-F238E27FC236}">
                <a16:creationId xmlns:a16="http://schemas.microsoft.com/office/drawing/2014/main" id="{97DE6619-B508-AD4F-B533-0A40648121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MST example</a:t>
            </a:r>
          </a:p>
        </p:txBody>
      </p:sp>
      <p:grpSp>
        <p:nvGrpSpPr>
          <p:cNvPr id="92162" name="Group 7">
            <a:extLst>
              <a:ext uri="{FF2B5EF4-FFF2-40B4-BE49-F238E27FC236}">
                <a16:creationId xmlns:a16="http://schemas.microsoft.com/office/drawing/2014/main" id="{29B7E1BA-230F-354B-ADC0-9989CC203642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1905000"/>
            <a:ext cx="533400" cy="533400"/>
            <a:chOff x="1824" y="2736"/>
            <a:chExt cx="336" cy="336"/>
          </a:xfrm>
        </p:grpSpPr>
        <p:sp>
          <p:nvSpPr>
            <p:cNvPr id="128008" name="Oval 8">
              <a:extLst>
                <a:ext uri="{FF2B5EF4-FFF2-40B4-BE49-F238E27FC236}">
                  <a16:creationId xmlns:a16="http://schemas.microsoft.com/office/drawing/2014/main" id="{F31C49BC-0442-AF46-8A53-55BA84C0FE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09" name="Text Box 9">
              <a:extLst>
                <a:ext uri="{FF2B5EF4-FFF2-40B4-BE49-F238E27FC236}">
                  <a16:creationId xmlns:a16="http://schemas.microsoft.com/office/drawing/2014/main" id="{AABE64DE-6B06-4948-AE0A-297B3B4C3E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92163" name="Group 10">
            <a:extLst>
              <a:ext uri="{FF2B5EF4-FFF2-40B4-BE49-F238E27FC236}">
                <a16:creationId xmlns:a16="http://schemas.microsoft.com/office/drawing/2014/main" id="{2A9C4445-7248-9240-BFAC-33E3384DE2BF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581400"/>
            <a:ext cx="533400" cy="533400"/>
            <a:chOff x="1824" y="2736"/>
            <a:chExt cx="336" cy="336"/>
          </a:xfrm>
        </p:grpSpPr>
        <p:sp>
          <p:nvSpPr>
            <p:cNvPr id="128011" name="Oval 11">
              <a:extLst>
                <a:ext uri="{FF2B5EF4-FFF2-40B4-BE49-F238E27FC236}">
                  <a16:creationId xmlns:a16="http://schemas.microsoft.com/office/drawing/2014/main" id="{939E7E22-1425-E441-8117-F3E8EEE4A8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12" name="Text Box 12">
              <a:extLst>
                <a:ext uri="{FF2B5EF4-FFF2-40B4-BE49-F238E27FC236}">
                  <a16:creationId xmlns:a16="http://schemas.microsoft.com/office/drawing/2014/main" id="{DB0E31BD-33B8-A645-96AC-EC49FFFCB7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92164" name="Group 13">
            <a:extLst>
              <a:ext uri="{FF2B5EF4-FFF2-40B4-BE49-F238E27FC236}">
                <a16:creationId xmlns:a16="http://schemas.microsoft.com/office/drawing/2014/main" id="{B06AFDE4-38F2-6C4E-B40E-2A11413915D9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3581400"/>
            <a:ext cx="533400" cy="533400"/>
            <a:chOff x="1824" y="2736"/>
            <a:chExt cx="336" cy="336"/>
          </a:xfrm>
        </p:grpSpPr>
        <p:sp>
          <p:nvSpPr>
            <p:cNvPr id="128014" name="Oval 14">
              <a:extLst>
                <a:ext uri="{FF2B5EF4-FFF2-40B4-BE49-F238E27FC236}">
                  <a16:creationId xmlns:a16="http://schemas.microsoft.com/office/drawing/2014/main" id="{0C085943-C498-EA4B-B795-A886BC51F8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15" name="Text Box 15">
              <a:extLst>
                <a:ext uri="{FF2B5EF4-FFF2-40B4-BE49-F238E27FC236}">
                  <a16:creationId xmlns:a16="http://schemas.microsoft.com/office/drawing/2014/main" id="{1FD097C2-C46A-1F41-AB20-4BDD9C1749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92165" name="Group 16">
            <a:extLst>
              <a:ext uri="{FF2B5EF4-FFF2-40B4-BE49-F238E27FC236}">
                <a16:creationId xmlns:a16="http://schemas.microsoft.com/office/drawing/2014/main" id="{C103DBF9-19D2-9847-ABF3-85E010527D3F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1905000"/>
            <a:ext cx="533400" cy="533400"/>
            <a:chOff x="1824" y="2736"/>
            <a:chExt cx="336" cy="336"/>
          </a:xfrm>
        </p:grpSpPr>
        <p:sp>
          <p:nvSpPr>
            <p:cNvPr id="128017" name="Oval 17">
              <a:extLst>
                <a:ext uri="{FF2B5EF4-FFF2-40B4-BE49-F238E27FC236}">
                  <a16:creationId xmlns:a16="http://schemas.microsoft.com/office/drawing/2014/main" id="{B19C3B1C-C71D-6342-9615-ED9407E8F4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18" name="Text Box 18">
              <a:extLst>
                <a:ext uri="{FF2B5EF4-FFF2-40B4-BE49-F238E27FC236}">
                  <a16:creationId xmlns:a16="http://schemas.microsoft.com/office/drawing/2014/main" id="{F8D7DA00-4D06-0647-8251-CE4E9535AB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28021" name="Line 21">
            <a:extLst>
              <a:ext uri="{FF2B5EF4-FFF2-40B4-BE49-F238E27FC236}">
                <a16:creationId xmlns:a16="http://schemas.microsoft.com/office/drawing/2014/main" id="{982332F6-7A69-E547-9C89-1A29D91ADAFF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3886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22" name="Line 22">
            <a:extLst>
              <a:ext uri="{FF2B5EF4-FFF2-40B4-BE49-F238E27FC236}">
                <a16:creationId xmlns:a16="http://schemas.microsoft.com/office/drawing/2014/main" id="{58B3216C-334D-3841-8D3C-17F97E1F39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24384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23" name="Line 23">
            <a:extLst>
              <a:ext uri="{FF2B5EF4-FFF2-40B4-BE49-F238E27FC236}">
                <a16:creationId xmlns:a16="http://schemas.microsoft.com/office/drawing/2014/main" id="{ABEC36EF-66A6-3D44-A805-B52C219892B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" y="24384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24" name="Line 24">
            <a:extLst>
              <a:ext uri="{FF2B5EF4-FFF2-40B4-BE49-F238E27FC236}">
                <a16:creationId xmlns:a16="http://schemas.microsoft.com/office/drawing/2014/main" id="{3D5336C6-8EBF-AD4C-B084-CE5D4ABEE3E9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21336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25" name="Line 25">
            <a:extLst>
              <a:ext uri="{FF2B5EF4-FFF2-40B4-BE49-F238E27FC236}">
                <a16:creationId xmlns:a16="http://schemas.microsoft.com/office/drawing/2014/main" id="{AC0CDC23-0D76-374D-8FDD-29FC42786507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23622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27" name="Text Box 27">
            <a:extLst>
              <a:ext uri="{FF2B5EF4-FFF2-40B4-BE49-F238E27FC236}">
                <a16:creationId xmlns:a16="http://schemas.microsoft.com/office/drawing/2014/main" id="{0285F262-1DEA-3045-995E-977EC4F60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819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28029" name="Text Box 29">
            <a:extLst>
              <a:ext uri="{FF2B5EF4-FFF2-40B4-BE49-F238E27FC236}">
                <a16:creationId xmlns:a16="http://schemas.microsoft.com/office/drawing/2014/main" id="{055D7911-CD7C-3946-AE65-7E610CA14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7526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28030" name="Text Box 30">
            <a:extLst>
              <a:ext uri="{FF2B5EF4-FFF2-40B4-BE49-F238E27FC236}">
                <a16:creationId xmlns:a16="http://schemas.microsoft.com/office/drawing/2014/main" id="{644B3F79-76D8-9D43-9A2C-1D0A993B80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757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28031" name="Text Box 31">
            <a:extLst>
              <a:ext uri="{FF2B5EF4-FFF2-40B4-BE49-F238E27FC236}">
                <a16:creationId xmlns:a16="http://schemas.microsoft.com/office/drawing/2014/main" id="{15D4A009-A0FC-A24D-8D8C-1E8B5CF984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5908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28032" name="Text Box 32">
            <a:extLst>
              <a:ext uri="{FF2B5EF4-FFF2-40B4-BE49-F238E27FC236}">
                <a16:creationId xmlns:a16="http://schemas.microsoft.com/office/drawing/2014/main" id="{2E892196-9056-544B-8954-7C81CBBF0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900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92176" name="Group 33">
            <a:extLst>
              <a:ext uri="{FF2B5EF4-FFF2-40B4-BE49-F238E27FC236}">
                <a16:creationId xmlns:a16="http://schemas.microsoft.com/office/drawing/2014/main" id="{7BB9F9E4-54B7-D445-997C-7F46DABB2B36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3581400"/>
            <a:ext cx="533400" cy="533400"/>
            <a:chOff x="1824" y="2736"/>
            <a:chExt cx="336" cy="336"/>
          </a:xfrm>
        </p:grpSpPr>
        <p:sp>
          <p:nvSpPr>
            <p:cNvPr id="128034" name="Oval 34">
              <a:extLst>
                <a:ext uri="{FF2B5EF4-FFF2-40B4-BE49-F238E27FC236}">
                  <a16:creationId xmlns:a16="http://schemas.microsoft.com/office/drawing/2014/main" id="{78D87439-46B9-0244-97B9-0C8C78875F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35" name="Text Box 35">
              <a:extLst>
                <a:ext uri="{FF2B5EF4-FFF2-40B4-BE49-F238E27FC236}">
                  <a16:creationId xmlns:a16="http://schemas.microsoft.com/office/drawing/2014/main" id="{43BA2916-E42E-564D-AF40-3F590A75A4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92177" name="Group 36">
            <a:extLst>
              <a:ext uri="{FF2B5EF4-FFF2-40B4-BE49-F238E27FC236}">
                <a16:creationId xmlns:a16="http://schemas.microsoft.com/office/drawing/2014/main" id="{2128B9AC-2AD2-B74F-B6EB-F3FDFC57ACCB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1905000"/>
            <a:ext cx="533400" cy="533400"/>
            <a:chOff x="1824" y="2736"/>
            <a:chExt cx="336" cy="336"/>
          </a:xfrm>
        </p:grpSpPr>
        <p:sp>
          <p:nvSpPr>
            <p:cNvPr id="128037" name="Oval 37">
              <a:extLst>
                <a:ext uri="{FF2B5EF4-FFF2-40B4-BE49-F238E27FC236}">
                  <a16:creationId xmlns:a16="http://schemas.microsoft.com/office/drawing/2014/main" id="{2DFE0960-B945-4E48-A2D6-21D9B93D6D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38" name="Text Box 38">
              <a:extLst>
                <a:ext uri="{FF2B5EF4-FFF2-40B4-BE49-F238E27FC236}">
                  <a16:creationId xmlns:a16="http://schemas.microsoft.com/office/drawing/2014/main" id="{4A2A2086-EDFB-DC44-A92D-4107B797A6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28039" name="Line 39">
            <a:extLst>
              <a:ext uri="{FF2B5EF4-FFF2-40B4-BE49-F238E27FC236}">
                <a16:creationId xmlns:a16="http://schemas.microsoft.com/office/drawing/2014/main" id="{65A2C776-109F-1C41-9FA5-BC4F2A8E3E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3886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40" name="Line 40">
            <a:extLst>
              <a:ext uri="{FF2B5EF4-FFF2-40B4-BE49-F238E27FC236}">
                <a16:creationId xmlns:a16="http://schemas.microsoft.com/office/drawing/2014/main" id="{366B7125-B47E-404A-A89C-64B81261FD9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24384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43" name="Line 43">
            <a:extLst>
              <a:ext uri="{FF2B5EF4-FFF2-40B4-BE49-F238E27FC236}">
                <a16:creationId xmlns:a16="http://schemas.microsoft.com/office/drawing/2014/main" id="{472F4B71-DD22-FA4F-8886-A042ED4268A5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23622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45" name="Text Box 45">
            <a:extLst>
              <a:ext uri="{FF2B5EF4-FFF2-40B4-BE49-F238E27FC236}">
                <a16:creationId xmlns:a16="http://schemas.microsoft.com/office/drawing/2014/main" id="{FD2B8379-B414-534F-8121-0106E4AFFF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2757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28046" name="Text Box 46">
            <a:extLst>
              <a:ext uri="{FF2B5EF4-FFF2-40B4-BE49-F238E27FC236}">
                <a16:creationId xmlns:a16="http://schemas.microsoft.com/office/drawing/2014/main" id="{DDB3B9B2-88C4-4348-8817-940B12F71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2605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28047" name="Text Box 47">
            <a:extLst>
              <a:ext uri="{FF2B5EF4-FFF2-40B4-BE49-F238E27FC236}">
                <a16:creationId xmlns:a16="http://schemas.microsoft.com/office/drawing/2014/main" id="{C70FAABC-3400-A146-A689-92470012FC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900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6</a:t>
            </a:r>
          </a:p>
        </p:txBody>
      </p:sp>
      <p:sp>
        <p:nvSpPr>
          <p:cNvPr id="128048" name="Line 48">
            <a:extLst>
              <a:ext uri="{FF2B5EF4-FFF2-40B4-BE49-F238E27FC236}">
                <a16:creationId xmlns:a16="http://schemas.microsoft.com/office/drawing/2014/main" id="{4690234F-4B6D-D145-9642-426E276714E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" y="2438400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49" name="Text Box 49">
            <a:extLst>
              <a:ext uri="{FF2B5EF4-FFF2-40B4-BE49-F238E27FC236}">
                <a16:creationId xmlns:a16="http://schemas.microsoft.com/office/drawing/2014/main" id="{0D27B83D-29CB-794E-AFF5-A83CC4406A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757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128050" name="Group 50">
            <a:extLst>
              <a:ext uri="{FF2B5EF4-FFF2-40B4-BE49-F238E27FC236}">
                <a16:creationId xmlns:a16="http://schemas.microsoft.com/office/drawing/2014/main" id="{80EFEA6E-AD76-6344-BBC9-9FFBD4BCD880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114800"/>
            <a:ext cx="533400" cy="533400"/>
            <a:chOff x="1824" y="2736"/>
            <a:chExt cx="336" cy="336"/>
          </a:xfrm>
        </p:grpSpPr>
        <p:sp>
          <p:nvSpPr>
            <p:cNvPr id="128051" name="Oval 51">
              <a:extLst>
                <a:ext uri="{FF2B5EF4-FFF2-40B4-BE49-F238E27FC236}">
                  <a16:creationId xmlns:a16="http://schemas.microsoft.com/office/drawing/2014/main" id="{7FD32C5F-C624-FF44-9441-09A01B8EB7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52" name="Text Box 52">
              <a:extLst>
                <a:ext uri="{FF2B5EF4-FFF2-40B4-BE49-F238E27FC236}">
                  <a16:creationId xmlns:a16="http://schemas.microsoft.com/office/drawing/2014/main" id="{81B4CCB9-FAD3-D247-B3FC-75289E91EE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8053" name="Group 53">
            <a:extLst>
              <a:ext uri="{FF2B5EF4-FFF2-40B4-BE49-F238E27FC236}">
                <a16:creationId xmlns:a16="http://schemas.microsoft.com/office/drawing/2014/main" id="{A57CF004-2DF3-F24A-823F-2CF930DE30EC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5791200"/>
            <a:ext cx="533400" cy="533400"/>
            <a:chOff x="1824" y="2736"/>
            <a:chExt cx="336" cy="336"/>
          </a:xfrm>
        </p:grpSpPr>
        <p:sp>
          <p:nvSpPr>
            <p:cNvPr id="128054" name="Oval 54">
              <a:extLst>
                <a:ext uri="{FF2B5EF4-FFF2-40B4-BE49-F238E27FC236}">
                  <a16:creationId xmlns:a16="http://schemas.microsoft.com/office/drawing/2014/main" id="{0D51EE74-C9BC-F145-803E-CC9F92D294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55" name="Text Box 55">
              <a:extLst>
                <a:ext uri="{FF2B5EF4-FFF2-40B4-BE49-F238E27FC236}">
                  <a16:creationId xmlns:a16="http://schemas.microsoft.com/office/drawing/2014/main" id="{2C589AEC-F443-254A-9120-B65BA5D6AD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8056" name="Group 56">
            <a:extLst>
              <a:ext uri="{FF2B5EF4-FFF2-40B4-BE49-F238E27FC236}">
                <a16:creationId xmlns:a16="http://schemas.microsoft.com/office/drawing/2014/main" id="{B84070A8-230E-D744-AAEA-1C0FEDDD405F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5791200"/>
            <a:ext cx="533400" cy="533400"/>
            <a:chOff x="1824" y="2736"/>
            <a:chExt cx="336" cy="336"/>
          </a:xfrm>
        </p:grpSpPr>
        <p:sp>
          <p:nvSpPr>
            <p:cNvPr id="128057" name="Oval 57">
              <a:extLst>
                <a:ext uri="{FF2B5EF4-FFF2-40B4-BE49-F238E27FC236}">
                  <a16:creationId xmlns:a16="http://schemas.microsoft.com/office/drawing/2014/main" id="{E1D8A519-DB69-1F4A-8087-75DB7ED36C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58" name="Text Box 58">
              <a:extLst>
                <a:ext uri="{FF2B5EF4-FFF2-40B4-BE49-F238E27FC236}">
                  <a16:creationId xmlns:a16="http://schemas.microsoft.com/office/drawing/2014/main" id="{B14C97A4-F0AD-374B-B47D-11756C45E0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28059" name="Group 59">
            <a:extLst>
              <a:ext uri="{FF2B5EF4-FFF2-40B4-BE49-F238E27FC236}">
                <a16:creationId xmlns:a16="http://schemas.microsoft.com/office/drawing/2014/main" id="{76835AB1-579A-D240-A891-915224074BE9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4114800"/>
            <a:ext cx="533400" cy="533400"/>
            <a:chOff x="1824" y="2736"/>
            <a:chExt cx="336" cy="336"/>
          </a:xfrm>
        </p:grpSpPr>
        <p:sp>
          <p:nvSpPr>
            <p:cNvPr id="128060" name="Oval 60">
              <a:extLst>
                <a:ext uri="{FF2B5EF4-FFF2-40B4-BE49-F238E27FC236}">
                  <a16:creationId xmlns:a16="http://schemas.microsoft.com/office/drawing/2014/main" id="{77B5EE2D-BC4A-6440-8493-07E0B89ED5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61" name="Text Box 61">
              <a:extLst>
                <a:ext uri="{FF2B5EF4-FFF2-40B4-BE49-F238E27FC236}">
                  <a16:creationId xmlns:a16="http://schemas.microsoft.com/office/drawing/2014/main" id="{8D5EB275-6DAD-F041-B564-EAE78E206A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28063" name="Line 63">
            <a:extLst>
              <a:ext uri="{FF2B5EF4-FFF2-40B4-BE49-F238E27FC236}">
                <a16:creationId xmlns:a16="http://schemas.microsoft.com/office/drawing/2014/main" id="{0C874F9F-5ACD-CA4D-8B37-B9757CC276B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64" name="Line 64">
            <a:extLst>
              <a:ext uri="{FF2B5EF4-FFF2-40B4-BE49-F238E27FC236}">
                <a16:creationId xmlns:a16="http://schemas.microsoft.com/office/drawing/2014/main" id="{EC306661-CBC7-1E42-A935-C5A97C7F0A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578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65" name="Line 65">
            <a:extLst>
              <a:ext uri="{FF2B5EF4-FFF2-40B4-BE49-F238E27FC236}">
                <a16:creationId xmlns:a16="http://schemas.microsoft.com/office/drawing/2014/main" id="{52AC5511-E199-2C48-96B0-0C0964A15DB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4343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67" name="Text Box 67">
            <a:extLst>
              <a:ext uri="{FF2B5EF4-FFF2-40B4-BE49-F238E27FC236}">
                <a16:creationId xmlns:a16="http://schemas.microsoft.com/office/drawing/2014/main" id="{757AF231-8258-E844-9F23-BF415A2A1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029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28068" name="Text Box 68">
            <a:extLst>
              <a:ext uri="{FF2B5EF4-FFF2-40B4-BE49-F238E27FC236}">
                <a16:creationId xmlns:a16="http://schemas.microsoft.com/office/drawing/2014/main" id="{8A483F48-83A1-7F49-B2E1-34064EE6F9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962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28069" name="Text Box 69">
            <a:extLst>
              <a:ext uri="{FF2B5EF4-FFF2-40B4-BE49-F238E27FC236}">
                <a16:creationId xmlns:a16="http://schemas.microsoft.com/office/drawing/2014/main" id="{28AF3874-E63F-2C4D-A208-9EB256BC29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grpSp>
        <p:nvGrpSpPr>
          <p:cNvPr id="128072" name="Group 72">
            <a:extLst>
              <a:ext uri="{FF2B5EF4-FFF2-40B4-BE49-F238E27FC236}">
                <a16:creationId xmlns:a16="http://schemas.microsoft.com/office/drawing/2014/main" id="{EE3F3165-BF9D-924A-886D-F5374A454D71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5791200"/>
            <a:ext cx="533400" cy="533400"/>
            <a:chOff x="1824" y="2736"/>
            <a:chExt cx="336" cy="336"/>
          </a:xfrm>
        </p:grpSpPr>
        <p:sp>
          <p:nvSpPr>
            <p:cNvPr id="128073" name="Oval 73">
              <a:extLst>
                <a:ext uri="{FF2B5EF4-FFF2-40B4-BE49-F238E27FC236}">
                  <a16:creationId xmlns:a16="http://schemas.microsoft.com/office/drawing/2014/main" id="{F087666C-8EE6-8D49-8A0E-B1358A0589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74" name="Text Box 74">
              <a:extLst>
                <a:ext uri="{FF2B5EF4-FFF2-40B4-BE49-F238E27FC236}">
                  <a16:creationId xmlns:a16="http://schemas.microsoft.com/office/drawing/2014/main" id="{9EE314AE-2630-CA49-B5D4-5A27F174E7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28075" name="Group 75">
            <a:extLst>
              <a:ext uri="{FF2B5EF4-FFF2-40B4-BE49-F238E27FC236}">
                <a16:creationId xmlns:a16="http://schemas.microsoft.com/office/drawing/2014/main" id="{68B7BEC5-860C-C248-A1B4-0F13323B7C13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114800"/>
            <a:ext cx="533400" cy="533400"/>
            <a:chOff x="1824" y="2736"/>
            <a:chExt cx="336" cy="336"/>
          </a:xfrm>
        </p:grpSpPr>
        <p:sp>
          <p:nvSpPr>
            <p:cNvPr id="128076" name="Oval 76">
              <a:extLst>
                <a:ext uri="{FF2B5EF4-FFF2-40B4-BE49-F238E27FC236}">
                  <a16:creationId xmlns:a16="http://schemas.microsoft.com/office/drawing/2014/main" id="{0197FF11-2D3C-774B-B326-4C498D5A39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77" name="Text Box 77">
              <a:extLst>
                <a:ext uri="{FF2B5EF4-FFF2-40B4-BE49-F238E27FC236}">
                  <a16:creationId xmlns:a16="http://schemas.microsoft.com/office/drawing/2014/main" id="{C68864AC-F172-F643-854D-3C8ECD295A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28079" name="Line 79">
            <a:extLst>
              <a:ext uri="{FF2B5EF4-FFF2-40B4-BE49-F238E27FC236}">
                <a16:creationId xmlns:a16="http://schemas.microsoft.com/office/drawing/2014/main" id="{9D9CC862-3F47-8248-90DA-D05DD5CFFA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058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80" name="Line 80">
            <a:extLst>
              <a:ext uri="{FF2B5EF4-FFF2-40B4-BE49-F238E27FC236}">
                <a16:creationId xmlns:a16="http://schemas.microsoft.com/office/drawing/2014/main" id="{4CE7A914-4B14-BA41-B38A-2D8E003E23A3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5720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81" name="Text Box 81">
            <a:extLst>
              <a:ext uri="{FF2B5EF4-FFF2-40B4-BE49-F238E27FC236}">
                <a16:creationId xmlns:a16="http://schemas.microsoft.com/office/drawing/2014/main" id="{375FD198-4F55-E243-B3C9-8D2313B04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28082" name="Text Box 82">
            <a:extLst>
              <a:ext uri="{FF2B5EF4-FFF2-40B4-BE49-F238E27FC236}">
                <a16:creationId xmlns:a16="http://schemas.microsoft.com/office/drawing/2014/main" id="{9C988E11-DD90-1742-B304-5E6E641C65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4814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28086" name="AutoShape 86">
            <a:extLst>
              <a:ext uri="{FF2B5EF4-FFF2-40B4-BE49-F238E27FC236}">
                <a16:creationId xmlns:a16="http://schemas.microsoft.com/office/drawing/2014/main" id="{629F5D38-A7EA-2046-A286-63A975402A0B}"/>
              </a:ext>
            </a:extLst>
          </p:cNvPr>
          <p:cNvSpPr>
            <a:spLocks noChangeArrowheads="1"/>
          </p:cNvSpPr>
          <p:nvPr/>
        </p:nvSpPr>
        <p:spPr bwMode="auto">
          <a:xfrm rot="2220001">
            <a:off x="4495800" y="2819400"/>
            <a:ext cx="1066800" cy="838200"/>
          </a:xfrm>
          <a:prstGeom prst="rightArrow">
            <a:avLst>
              <a:gd name="adj1" fmla="val 50000"/>
              <a:gd name="adj2" fmla="val 318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765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67" grpId="0"/>
      <p:bldP spid="128068" grpId="0"/>
      <p:bldP spid="128069" grpId="0"/>
      <p:bldP spid="128081" grpId="0"/>
      <p:bldP spid="128082" grpId="0"/>
      <p:bldP spid="128086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>
            <a:extLst>
              <a:ext uri="{FF2B5EF4-FFF2-40B4-BE49-F238E27FC236}">
                <a16:creationId xmlns:a16="http://schemas.microsoft.com/office/drawing/2014/main" id="{881B1D02-4043-B744-831B-2ACB8B66058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28600"/>
            <a:ext cx="8153400" cy="990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Prim’</a:t>
            </a:r>
            <a:r>
              <a:rPr lang="en-US" altLang="ja-JP">
                <a:ea typeface="ＭＳ Ｐゴシック" panose="020B0600070205080204" pitchFamily="34" charset="-128"/>
              </a:rPr>
              <a:t>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128002" name="Group 3">
            <a:extLst>
              <a:ext uri="{FF2B5EF4-FFF2-40B4-BE49-F238E27FC236}">
                <a16:creationId xmlns:a16="http://schemas.microsoft.com/office/drawing/2014/main" id="{C0BB6128-6DFA-A242-980B-1FEFC4DF5C52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193925"/>
            <a:ext cx="533400" cy="533400"/>
            <a:chOff x="1824" y="2736"/>
            <a:chExt cx="336" cy="336"/>
          </a:xfrm>
        </p:grpSpPr>
        <p:sp>
          <p:nvSpPr>
            <p:cNvPr id="165892" name="Oval 4">
              <a:extLst>
                <a:ext uri="{FF2B5EF4-FFF2-40B4-BE49-F238E27FC236}">
                  <a16:creationId xmlns:a16="http://schemas.microsoft.com/office/drawing/2014/main" id="{2B1CC5AB-07C7-1341-9486-B5AF66B0D9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5893" name="Text Box 5">
              <a:extLst>
                <a:ext uri="{FF2B5EF4-FFF2-40B4-BE49-F238E27FC236}">
                  <a16:creationId xmlns:a16="http://schemas.microsoft.com/office/drawing/2014/main" id="{AC32EEA4-2095-AD49-BA9B-C6CAF36816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8003" name="Group 6">
            <a:extLst>
              <a:ext uri="{FF2B5EF4-FFF2-40B4-BE49-F238E27FC236}">
                <a16:creationId xmlns:a16="http://schemas.microsoft.com/office/drawing/2014/main" id="{0F8D7D69-5200-FB42-9592-E6DD7F2CF443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3870325"/>
            <a:ext cx="533400" cy="533400"/>
            <a:chOff x="1824" y="2736"/>
            <a:chExt cx="336" cy="336"/>
          </a:xfrm>
        </p:grpSpPr>
        <p:sp>
          <p:nvSpPr>
            <p:cNvPr id="165895" name="Oval 7">
              <a:extLst>
                <a:ext uri="{FF2B5EF4-FFF2-40B4-BE49-F238E27FC236}">
                  <a16:creationId xmlns:a16="http://schemas.microsoft.com/office/drawing/2014/main" id="{DDBB0358-0B83-824D-A1CF-19CA2D149A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5896" name="Text Box 8">
              <a:extLst>
                <a:ext uri="{FF2B5EF4-FFF2-40B4-BE49-F238E27FC236}">
                  <a16:creationId xmlns:a16="http://schemas.microsoft.com/office/drawing/2014/main" id="{286C5ADA-9405-0344-9F1D-3C57CDFA4B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8004" name="Group 9">
            <a:extLst>
              <a:ext uri="{FF2B5EF4-FFF2-40B4-BE49-F238E27FC236}">
                <a16:creationId xmlns:a16="http://schemas.microsoft.com/office/drawing/2014/main" id="{608ED9E7-D349-3E43-AA9E-24AB8CAF4871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870325"/>
            <a:ext cx="533400" cy="533400"/>
            <a:chOff x="1824" y="2736"/>
            <a:chExt cx="336" cy="336"/>
          </a:xfrm>
        </p:grpSpPr>
        <p:sp>
          <p:nvSpPr>
            <p:cNvPr id="165898" name="Oval 10">
              <a:extLst>
                <a:ext uri="{FF2B5EF4-FFF2-40B4-BE49-F238E27FC236}">
                  <a16:creationId xmlns:a16="http://schemas.microsoft.com/office/drawing/2014/main" id="{AF577857-EAA1-5A4E-B882-BA3903567C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5899" name="Text Box 11">
              <a:extLst>
                <a:ext uri="{FF2B5EF4-FFF2-40B4-BE49-F238E27FC236}">
                  <a16:creationId xmlns:a16="http://schemas.microsoft.com/office/drawing/2014/main" id="{E25C29B4-AD0B-7145-8777-F0D0ED8279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28005" name="Group 12">
            <a:extLst>
              <a:ext uri="{FF2B5EF4-FFF2-40B4-BE49-F238E27FC236}">
                <a16:creationId xmlns:a16="http://schemas.microsoft.com/office/drawing/2014/main" id="{593E4A49-B296-BE4B-A164-833A29B0A2A6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2193925"/>
            <a:ext cx="533400" cy="533400"/>
            <a:chOff x="1824" y="2736"/>
            <a:chExt cx="336" cy="336"/>
          </a:xfrm>
        </p:grpSpPr>
        <p:sp>
          <p:nvSpPr>
            <p:cNvPr id="165901" name="Oval 13">
              <a:extLst>
                <a:ext uri="{FF2B5EF4-FFF2-40B4-BE49-F238E27FC236}">
                  <a16:creationId xmlns:a16="http://schemas.microsoft.com/office/drawing/2014/main" id="{0C86A099-A256-8D41-859F-0D9FA63BDB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5902" name="Text Box 14">
              <a:extLst>
                <a:ext uri="{FF2B5EF4-FFF2-40B4-BE49-F238E27FC236}">
                  <a16:creationId xmlns:a16="http://schemas.microsoft.com/office/drawing/2014/main" id="{9346E158-7BD8-1840-9582-80E98A6FFF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65903" name="Line 15">
            <a:extLst>
              <a:ext uri="{FF2B5EF4-FFF2-40B4-BE49-F238E27FC236}">
                <a16:creationId xmlns:a16="http://schemas.microsoft.com/office/drawing/2014/main" id="{4527D3D0-3FD6-CF41-BF75-5CA961C6200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4175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5904" name="Line 16">
            <a:extLst>
              <a:ext uri="{FF2B5EF4-FFF2-40B4-BE49-F238E27FC236}">
                <a16:creationId xmlns:a16="http://schemas.microsoft.com/office/drawing/2014/main" id="{4C17B7B2-A8E6-9247-B0D2-4504B4C17F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5905" name="Line 17">
            <a:extLst>
              <a:ext uri="{FF2B5EF4-FFF2-40B4-BE49-F238E27FC236}">
                <a16:creationId xmlns:a16="http://schemas.microsoft.com/office/drawing/2014/main" id="{5B5E2CEB-AB15-574F-B066-2F56715FECD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5906" name="Line 18">
            <a:extLst>
              <a:ext uri="{FF2B5EF4-FFF2-40B4-BE49-F238E27FC236}">
                <a16:creationId xmlns:a16="http://schemas.microsoft.com/office/drawing/2014/main" id="{0AB84E0B-4C8C-104A-B4EA-691D208DF910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24225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5907" name="Line 19">
            <a:extLst>
              <a:ext uri="{FF2B5EF4-FFF2-40B4-BE49-F238E27FC236}">
                <a16:creationId xmlns:a16="http://schemas.microsoft.com/office/drawing/2014/main" id="{240366C5-F7CE-2D4B-BF5A-CB56180E6257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26511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5908" name="Text Box 20">
            <a:extLst>
              <a:ext uri="{FF2B5EF4-FFF2-40B4-BE49-F238E27FC236}">
                <a16:creationId xmlns:a16="http://schemas.microsoft.com/office/drawing/2014/main" id="{FCC70D6C-7257-D54C-A630-67B238B97C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1083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65909" name="Text Box 21">
            <a:extLst>
              <a:ext uri="{FF2B5EF4-FFF2-40B4-BE49-F238E27FC236}">
                <a16:creationId xmlns:a16="http://schemas.microsoft.com/office/drawing/2014/main" id="{1D208A2B-83D3-5741-B050-13A15A25C5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0415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65910" name="Text Box 22">
            <a:extLst>
              <a:ext uri="{FF2B5EF4-FFF2-40B4-BE49-F238E27FC236}">
                <a16:creationId xmlns:a16="http://schemas.microsoft.com/office/drawing/2014/main" id="{92223DA8-F47F-734D-9A2D-A83CF6602F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046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65911" name="Text Box 23">
            <a:extLst>
              <a:ext uri="{FF2B5EF4-FFF2-40B4-BE49-F238E27FC236}">
                <a16:creationId xmlns:a16="http://schemas.microsoft.com/office/drawing/2014/main" id="{78363C62-6761-C74F-BBBD-D0A000329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8797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65912" name="Text Box 24">
            <a:extLst>
              <a:ext uri="{FF2B5EF4-FFF2-40B4-BE49-F238E27FC236}">
                <a16:creationId xmlns:a16="http://schemas.microsoft.com/office/drawing/2014/main" id="{7458DAF4-1035-8946-9ECC-6D679BDAC9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189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128016" name="Group 25">
            <a:extLst>
              <a:ext uri="{FF2B5EF4-FFF2-40B4-BE49-F238E27FC236}">
                <a16:creationId xmlns:a16="http://schemas.microsoft.com/office/drawing/2014/main" id="{389D2CDE-1ACA-9F44-9672-B865900DE2BC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3870325"/>
            <a:ext cx="533400" cy="533400"/>
            <a:chOff x="1824" y="2736"/>
            <a:chExt cx="336" cy="336"/>
          </a:xfrm>
        </p:grpSpPr>
        <p:sp>
          <p:nvSpPr>
            <p:cNvPr id="165914" name="Oval 26">
              <a:extLst>
                <a:ext uri="{FF2B5EF4-FFF2-40B4-BE49-F238E27FC236}">
                  <a16:creationId xmlns:a16="http://schemas.microsoft.com/office/drawing/2014/main" id="{E52D2408-AF15-294F-A0DA-191F0FB0AB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5915" name="Text Box 27">
              <a:extLst>
                <a:ext uri="{FF2B5EF4-FFF2-40B4-BE49-F238E27FC236}">
                  <a16:creationId xmlns:a16="http://schemas.microsoft.com/office/drawing/2014/main" id="{35F11E44-961E-C148-AC67-0BBEF9FA81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28017" name="Group 28">
            <a:extLst>
              <a:ext uri="{FF2B5EF4-FFF2-40B4-BE49-F238E27FC236}">
                <a16:creationId xmlns:a16="http://schemas.microsoft.com/office/drawing/2014/main" id="{A6D07D46-CC3D-F945-9EA1-3A5687223C21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2193925"/>
            <a:ext cx="533400" cy="533400"/>
            <a:chOff x="1824" y="2736"/>
            <a:chExt cx="336" cy="336"/>
          </a:xfrm>
        </p:grpSpPr>
        <p:sp>
          <p:nvSpPr>
            <p:cNvPr id="165917" name="Oval 29">
              <a:extLst>
                <a:ext uri="{FF2B5EF4-FFF2-40B4-BE49-F238E27FC236}">
                  <a16:creationId xmlns:a16="http://schemas.microsoft.com/office/drawing/2014/main" id="{7612D5E3-41D3-EC42-AC32-F6A69F71BD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5918" name="Text Box 30">
              <a:extLst>
                <a:ext uri="{FF2B5EF4-FFF2-40B4-BE49-F238E27FC236}">
                  <a16:creationId xmlns:a16="http://schemas.microsoft.com/office/drawing/2014/main" id="{C3A5B4F1-1B2E-FB4E-9890-B0D456FBD9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65919" name="Line 31">
            <a:extLst>
              <a:ext uri="{FF2B5EF4-FFF2-40B4-BE49-F238E27FC236}">
                <a16:creationId xmlns:a16="http://schemas.microsoft.com/office/drawing/2014/main" id="{5E7B69BD-BE80-174C-9350-13825DADDC4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175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5920" name="Line 32">
            <a:extLst>
              <a:ext uri="{FF2B5EF4-FFF2-40B4-BE49-F238E27FC236}">
                <a16:creationId xmlns:a16="http://schemas.microsoft.com/office/drawing/2014/main" id="{6E184FCC-0AEB-5044-A140-899C1C8692A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5921" name="Line 33">
            <a:extLst>
              <a:ext uri="{FF2B5EF4-FFF2-40B4-BE49-F238E27FC236}">
                <a16:creationId xmlns:a16="http://schemas.microsoft.com/office/drawing/2014/main" id="{5160816F-1D0D-0E47-AB4C-8AEFD9C0D3A9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6511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5922" name="Text Box 34">
            <a:extLst>
              <a:ext uri="{FF2B5EF4-FFF2-40B4-BE49-F238E27FC236}">
                <a16:creationId xmlns:a16="http://schemas.microsoft.com/office/drawing/2014/main" id="{05644360-EDF5-B644-BF38-7D31FF7D85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986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65923" name="Text Box 35">
            <a:extLst>
              <a:ext uri="{FF2B5EF4-FFF2-40B4-BE49-F238E27FC236}">
                <a16:creationId xmlns:a16="http://schemas.microsoft.com/office/drawing/2014/main" id="{D69CC87B-C237-F441-9905-03A4305E71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65924" name="Text Box 36">
            <a:extLst>
              <a:ext uri="{FF2B5EF4-FFF2-40B4-BE49-F238E27FC236}">
                <a16:creationId xmlns:a16="http://schemas.microsoft.com/office/drawing/2014/main" id="{701A199A-BC23-BA4A-B381-8672A7107F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189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6</a:t>
            </a:r>
          </a:p>
        </p:txBody>
      </p:sp>
      <p:sp>
        <p:nvSpPr>
          <p:cNvPr id="165925" name="Line 37">
            <a:extLst>
              <a:ext uri="{FF2B5EF4-FFF2-40B4-BE49-F238E27FC236}">
                <a16:creationId xmlns:a16="http://schemas.microsoft.com/office/drawing/2014/main" id="{9BC61EB8-73A0-D646-B9B3-6A7E4238544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2727325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5926" name="Text Box 38">
            <a:extLst>
              <a:ext uri="{FF2B5EF4-FFF2-40B4-BE49-F238E27FC236}">
                <a16:creationId xmlns:a16="http://schemas.microsoft.com/office/drawing/2014/main" id="{29CA5558-36E4-1648-9172-87BE067EA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046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65927" name="Text Box 39">
            <a:extLst>
              <a:ext uri="{FF2B5EF4-FFF2-40B4-BE49-F238E27FC236}">
                <a16:creationId xmlns:a16="http://schemas.microsoft.com/office/drawing/2014/main" id="{EB9CDF24-229B-8B48-86B7-3BE598C91B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971800"/>
            <a:ext cx="190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latin typeface="Arial" charset="0"/>
                <a:ea typeface="ＭＳ Ｐゴシック" charset="0"/>
                <a:cs typeface="ＭＳ Ｐゴシック" charset="0"/>
              </a:rPr>
              <a:t>MST</a:t>
            </a:r>
          </a:p>
        </p:txBody>
      </p:sp>
      <p:grpSp>
        <p:nvGrpSpPr>
          <p:cNvPr id="128027" name="Group 40">
            <a:extLst>
              <a:ext uri="{FF2B5EF4-FFF2-40B4-BE49-F238E27FC236}">
                <a16:creationId xmlns:a16="http://schemas.microsoft.com/office/drawing/2014/main" id="{C1E8410E-ACBE-9948-8830-BB78FD8DA308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114800"/>
            <a:ext cx="533400" cy="533400"/>
            <a:chOff x="1824" y="2736"/>
            <a:chExt cx="336" cy="336"/>
          </a:xfrm>
        </p:grpSpPr>
        <p:sp>
          <p:nvSpPr>
            <p:cNvPr id="165929" name="Oval 41">
              <a:extLst>
                <a:ext uri="{FF2B5EF4-FFF2-40B4-BE49-F238E27FC236}">
                  <a16:creationId xmlns:a16="http://schemas.microsoft.com/office/drawing/2014/main" id="{41664BC4-A2F6-E343-B93B-73338F4423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5930" name="Text Box 42">
              <a:extLst>
                <a:ext uri="{FF2B5EF4-FFF2-40B4-BE49-F238E27FC236}">
                  <a16:creationId xmlns:a16="http://schemas.microsoft.com/office/drawing/2014/main" id="{F44C2F6D-81B7-0B4C-9718-E6AC2506AB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8028" name="Group 43">
            <a:extLst>
              <a:ext uri="{FF2B5EF4-FFF2-40B4-BE49-F238E27FC236}">
                <a16:creationId xmlns:a16="http://schemas.microsoft.com/office/drawing/2014/main" id="{57D5A80B-8228-A449-85A4-9EE950A25422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5791200"/>
            <a:ext cx="533400" cy="533400"/>
            <a:chOff x="1824" y="2736"/>
            <a:chExt cx="336" cy="336"/>
          </a:xfrm>
        </p:grpSpPr>
        <p:sp>
          <p:nvSpPr>
            <p:cNvPr id="165932" name="Oval 44">
              <a:extLst>
                <a:ext uri="{FF2B5EF4-FFF2-40B4-BE49-F238E27FC236}">
                  <a16:creationId xmlns:a16="http://schemas.microsoft.com/office/drawing/2014/main" id="{F5C9D2CD-56F6-0D42-B182-33F0222514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5933" name="Text Box 45">
              <a:extLst>
                <a:ext uri="{FF2B5EF4-FFF2-40B4-BE49-F238E27FC236}">
                  <a16:creationId xmlns:a16="http://schemas.microsoft.com/office/drawing/2014/main" id="{CEFC3861-7349-104F-9A77-932AC81329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8029" name="Group 46">
            <a:extLst>
              <a:ext uri="{FF2B5EF4-FFF2-40B4-BE49-F238E27FC236}">
                <a16:creationId xmlns:a16="http://schemas.microsoft.com/office/drawing/2014/main" id="{5E440EC2-38D5-4F42-B7B9-6E687B041B62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5791200"/>
            <a:ext cx="533400" cy="533400"/>
            <a:chOff x="1824" y="2736"/>
            <a:chExt cx="336" cy="336"/>
          </a:xfrm>
        </p:grpSpPr>
        <p:sp>
          <p:nvSpPr>
            <p:cNvPr id="165935" name="Oval 47">
              <a:extLst>
                <a:ext uri="{FF2B5EF4-FFF2-40B4-BE49-F238E27FC236}">
                  <a16:creationId xmlns:a16="http://schemas.microsoft.com/office/drawing/2014/main" id="{2B2B4742-0853-0D42-B542-782A8BDEC9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5936" name="Text Box 48">
              <a:extLst>
                <a:ext uri="{FF2B5EF4-FFF2-40B4-BE49-F238E27FC236}">
                  <a16:creationId xmlns:a16="http://schemas.microsoft.com/office/drawing/2014/main" id="{D4037D39-BA86-D040-8DAF-7918893D97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28030" name="Group 49">
            <a:extLst>
              <a:ext uri="{FF2B5EF4-FFF2-40B4-BE49-F238E27FC236}">
                <a16:creationId xmlns:a16="http://schemas.microsoft.com/office/drawing/2014/main" id="{32E4D2B5-C46B-0E49-A56E-12D635E62292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4114800"/>
            <a:ext cx="533400" cy="533400"/>
            <a:chOff x="1824" y="2736"/>
            <a:chExt cx="336" cy="336"/>
          </a:xfrm>
        </p:grpSpPr>
        <p:sp>
          <p:nvSpPr>
            <p:cNvPr id="165938" name="Oval 50">
              <a:extLst>
                <a:ext uri="{FF2B5EF4-FFF2-40B4-BE49-F238E27FC236}">
                  <a16:creationId xmlns:a16="http://schemas.microsoft.com/office/drawing/2014/main" id="{3A2EE2B3-CD51-7543-AE94-8684F53D8A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5939" name="Text Box 51">
              <a:extLst>
                <a:ext uri="{FF2B5EF4-FFF2-40B4-BE49-F238E27FC236}">
                  <a16:creationId xmlns:a16="http://schemas.microsoft.com/office/drawing/2014/main" id="{19269C42-852A-4144-810D-19B1CD9681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28031" name="Group 52">
            <a:extLst>
              <a:ext uri="{FF2B5EF4-FFF2-40B4-BE49-F238E27FC236}">
                <a16:creationId xmlns:a16="http://schemas.microsoft.com/office/drawing/2014/main" id="{EB782998-7E4D-4F49-B393-D6950CAED519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5791200"/>
            <a:ext cx="533400" cy="533400"/>
            <a:chOff x="1824" y="2736"/>
            <a:chExt cx="336" cy="336"/>
          </a:xfrm>
        </p:grpSpPr>
        <p:sp>
          <p:nvSpPr>
            <p:cNvPr id="165941" name="Oval 53">
              <a:extLst>
                <a:ext uri="{FF2B5EF4-FFF2-40B4-BE49-F238E27FC236}">
                  <a16:creationId xmlns:a16="http://schemas.microsoft.com/office/drawing/2014/main" id="{92E9B999-FACE-AB43-805D-F0243882A8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5942" name="Text Box 54">
              <a:extLst>
                <a:ext uri="{FF2B5EF4-FFF2-40B4-BE49-F238E27FC236}">
                  <a16:creationId xmlns:a16="http://schemas.microsoft.com/office/drawing/2014/main" id="{92DC3D55-B951-2844-90C2-CE055446BF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28032" name="Group 55">
            <a:extLst>
              <a:ext uri="{FF2B5EF4-FFF2-40B4-BE49-F238E27FC236}">
                <a16:creationId xmlns:a16="http://schemas.microsoft.com/office/drawing/2014/main" id="{E6F699A0-3E9B-644F-BEE8-C790D3379A0D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114800"/>
            <a:ext cx="533400" cy="533400"/>
            <a:chOff x="1824" y="2736"/>
            <a:chExt cx="336" cy="336"/>
          </a:xfrm>
        </p:grpSpPr>
        <p:sp>
          <p:nvSpPr>
            <p:cNvPr id="165944" name="Oval 56">
              <a:extLst>
                <a:ext uri="{FF2B5EF4-FFF2-40B4-BE49-F238E27FC236}">
                  <a16:creationId xmlns:a16="http://schemas.microsoft.com/office/drawing/2014/main" id="{9B8CA069-7B67-3F49-8BEA-0D1AB50FFB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5945" name="Text Box 57">
              <a:extLst>
                <a:ext uri="{FF2B5EF4-FFF2-40B4-BE49-F238E27FC236}">
                  <a16:creationId xmlns:a16="http://schemas.microsoft.com/office/drawing/2014/main" id="{536E66EB-B0C7-414D-8FC0-876EC363A0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65946" name="Text Box 58">
            <a:extLst>
              <a:ext uri="{FF2B5EF4-FFF2-40B4-BE49-F238E27FC236}">
                <a16:creationId xmlns:a16="http://schemas.microsoft.com/office/drawing/2014/main" id="{47A60158-ECFA-2B43-8CF7-0CA3F776AA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581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</a:t>
            </a:r>
          </a:p>
        </p:txBody>
      </p:sp>
      <p:sp>
        <p:nvSpPr>
          <p:cNvPr id="165947" name="Text Box 59">
            <a:extLst>
              <a:ext uri="{FF2B5EF4-FFF2-40B4-BE49-F238E27FC236}">
                <a16:creationId xmlns:a16="http://schemas.microsoft.com/office/drawing/2014/main" id="{60F5BD96-73FA-AD4F-A5A0-D665B879B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581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4</a:t>
            </a:r>
          </a:p>
        </p:txBody>
      </p:sp>
      <p:sp>
        <p:nvSpPr>
          <p:cNvPr id="165948" name="Text Box 60">
            <a:extLst>
              <a:ext uri="{FF2B5EF4-FFF2-40B4-BE49-F238E27FC236}">
                <a16:creationId xmlns:a16="http://schemas.microsoft.com/office/drawing/2014/main" id="{F59DAB9C-0355-1747-9509-4ABC3A5E6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505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1F02F6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5</a:t>
            </a:r>
          </a:p>
        </p:txBody>
      </p:sp>
      <p:sp>
        <p:nvSpPr>
          <p:cNvPr id="165949" name="Text Box 61">
            <a:extLst>
              <a:ext uri="{FF2B5EF4-FFF2-40B4-BE49-F238E27FC236}">
                <a16:creationId xmlns:a16="http://schemas.microsoft.com/office/drawing/2014/main" id="{99EE39B7-D76D-494D-B4D1-BD9BBC319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4</a:t>
            </a:r>
          </a:p>
        </p:txBody>
      </p:sp>
      <p:sp>
        <p:nvSpPr>
          <p:cNvPr id="165950" name="Text Box 62">
            <a:extLst>
              <a:ext uri="{FF2B5EF4-FFF2-40B4-BE49-F238E27FC236}">
                <a16:creationId xmlns:a16="http://schemas.microsoft.com/office/drawing/2014/main" id="{BC3D4766-D1A8-204D-816B-7FF5A2D66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2</a:t>
            </a:r>
          </a:p>
        </p:txBody>
      </p:sp>
      <p:sp>
        <p:nvSpPr>
          <p:cNvPr id="165951" name="Text Box 63">
            <a:extLst>
              <a:ext uri="{FF2B5EF4-FFF2-40B4-BE49-F238E27FC236}">
                <a16:creationId xmlns:a16="http://schemas.microsoft.com/office/drawing/2014/main" id="{DCF57486-D8F9-BA4D-87BC-46EDB6D142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sp>
        <p:nvSpPr>
          <p:cNvPr id="165952" name="Line 64">
            <a:extLst>
              <a:ext uri="{FF2B5EF4-FFF2-40B4-BE49-F238E27FC236}">
                <a16:creationId xmlns:a16="http://schemas.microsoft.com/office/drawing/2014/main" id="{08F0575A-D799-984C-831E-D3E7DC231ED4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5720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28040" name="Picture 65" descr="prim">
            <a:extLst>
              <a:ext uri="{FF2B5EF4-FFF2-40B4-BE49-F238E27FC236}">
                <a16:creationId xmlns:a16="http://schemas.microsoft.com/office/drawing/2014/main" id="{36B6DC7D-A510-8643-80E2-D1B3464905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83"/>
          <a:stretch>
            <a:fillRect/>
          </a:stretch>
        </p:blipFill>
        <p:spPr bwMode="auto">
          <a:xfrm>
            <a:off x="3581400" y="76200"/>
            <a:ext cx="556260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5954" name="Line 66">
            <a:extLst>
              <a:ext uri="{FF2B5EF4-FFF2-40B4-BE49-F238E27FC236}">
                <a16:creationId xmlns:a16="http://schemas.microsoft.com/office/drawing/2014/main" id="{62C15463-76DD-C447-9827-C9C6DF928B0F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4343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5955" name="Line 67">
            <a:extLst>
              <a:ext uri="{FF2B5EF4-FFF2-40B4-BE49-F238E27FC236}">
                <a16:creationId xmlns:a16="http://schemas.microsoft.com/office/drawing/2014/main" id="{9ED57CA1-9503-424C-90F7-6BBE4129AE5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5956" name="Line 68">
            <a:extLst>
              <a:ext uri="{FF2B5EF4-FFF2-40B4-BE49-F238E27FC236}">
                <a16:creationId xmlns:a16="http://schemas.microsoft.com/office/drawing/2014/main" id="{7FAA8A5B-8EA3-7A40-B8EF-171B153F6EE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10200" y="45720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5957" name="Rectangle 69">
            <a:extLst>
              <a:ext uri="{FF2B5EF4-FFF2-40B4-BE49-F238E27FC236}">
                <a16:creationId xmlns:a16="http://schemas.microsoft.com/office/drawing/2014/main" id="{330E5DF2-A58A-A44B-9AE6-C9BDF551C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838200"/>
            <a:ext cx="5638800" cy="1143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36586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Rectangle 2">
            <a:extLst>
              <a:ext uri="{FF2B5EF4-FFF2-40B4-BE49-F238E27FC236}">
                <a16:creationId xmlns:a16="http://schemas.microsoft.com/office/drawing/2014/main" id="{CDB0166A-70D0-0141-AF8C-A4F0908482F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28600"/>
            <a:ext cx="8153400" cy="990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Prim’</a:t>
            </a:r>
            <a:r>
              <a:rPr lang="en-US" altLang="ja-JP">
                <a:ea typeface="ＭＳ Ｐゴシック" panose="020B0600070205080204" pitchFamily="34" charset="-128"/>
              </a:rPr>
              <a:t>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129026" name="Group 3">
            <a:extLst>
              <a:ext uri="{FF2B5EF4-FFF2-40B4-BE49-F238E27FC236}">
                <a16:creationId xmlns:a16="http://schemas.microsoft.com/office/drawing/2014/main" id="{945F619C-BB1D-9544-97C1-38464BF43D36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193925"/>
            <a:ext cx="533400" cy="533400"/>
            <a:chOff x="1824" y="2736"/>
            <a:chExt cx="336" cy="336"/>
          </a:xfrm>
        </p:grpSpPr>
        <p:sp>
          <p:nvSpPr>
            <p:cNvPr id="166916" name="Oval 4">
              <a:extLst>
                <a:ext uri="{FF2B5EF4-FFF2-40B4-BE49-F238E27FC236}">
                  <a16:creationId xmlns:a16="http://schemas.microsoft.com/office/drawing/2014/main" id="{6FE8CAFF-37BE-A741-91ED-35B5C13394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6917" name="Text Box 5">
              <a:extLst>
                <a:ext uri="{FF2B5EF4-FFF2-40B4-BE49-F238E27FC236}">
                  <a16:creationId xmlns:a16="http://schemas.microsoft.com/office/drawing/2014/main" id="{C365447C-E3F6-8B45-8D4B-A109E720C4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9027" name="Group 6">
            <a:extLst>
              <a:ext uri="{FF2B5EF4-FFF2-40B4-BE49-F238E27FC236}">
                <a16:creationId xmlns:a16="http://schemas.microsoft.com/office/drawing/2014/main" id="{B6B87593-D676-674C-AD83-C33E125549D0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3870325"/>
            <a:ext cx="533400" cy="533400"/>
            <a:chOff x="1824" y="2736"/>
            <a:chExt cx="336" cy="336"/>
          </a:xfrm>
        </p:grpSpPr>
        <p:sp>
          <p:nvSpPr>
            <p:cNvPr id="166919" name="Oval 7">
              <a:extLst>
                <a:ext uri="{FF2B5EF4-FFF2-40B4-BE49-F238E27FC236}">
                  <a16:creationId xmlns:a16="http://schemas.microsoft.com/office/drawing/2014/main" id="{ED283C35-159C-4344-9AF8-4EC40486DC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6920" name="Text Box 8">
              <a:extLst>
                <a:ext uri="{FF2B5EF4-FFF2-40B4-BE49-F238E27FC236}">
                  <a16:creationId xmlns:a16="http://schemas.microsoft.com/office/drawing/2014/main" id="{BB657CE7-051E-1B45-A0D2-60CBD5FB7E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9028" name="Group 9">
            <a:extLst>
              <a:ext uri="{FF2B5EF4-FFF2-40B4-BE49-F238E27FC236}">
                <a16:creationId xmlns:a16="http://schemas.microsoft.com/office/drawing/2014/main" id="{0A55E856-DBB5-CA43-BB95-6959B6E79124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870325"/>
            <a:ext cx="533400" cy="533400"/>
            <a:chOff x="1824" y="2736"/>
            <a:chExt cx="336" cy="336"/>
          </a:xfrm>
        </p:grpSpPr>
        <p:sp>
          <p:nvSpPr>
            <p:cNvPr id="166922" name="Oval 10">
              <a:extLst>
                <a:ext uri="{FF2B5EF4-FFF2-40B4-BE49-F238E27FC236}">
                  <a16:creationId xmlns:a16="http://schemas.microsoft.com/office/drawing/2014/main" id="{5046C439-AC0F-6A44-869E-B7D21169E2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6923" name="Text Box 11">
              <a:extLst>
                <a:ext uri="{FF2B5EF4-FFF2-40B4-BE49-F238E27FC236}">
                  <a16:creationId xmlns:a16="http://schemas.microsoft.com/office/drawing/2014/main" id="{6F444565-4CBB-9343-92E3-E874EBE5B9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29029" name="Group 12">
            <a:extLst>
              <a:ext uri="{FF2B5EF4-FFF2-40B4-BE49-F238E27FC236}">
                <a16:creationId xmlns:a16="http://schemas.microsoft.com/office/drawing/2014/main" id="{C14472EA-EB94-8043-AE3C-2F6B1F83BF35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2193925"/>
            <a:ext cx="533400" cy="533400"/>
            <a:chOff x="1824" y="2736"/>
            <a:chExt cx="336" cy="336"/>
          </a:xfrm>
        </p:grpSpPr>
        <p:sp>
          <p:nvSpPr>
            <p:cNvPr id="166925" name="Oval 13">
              <a:extLst>
                <a:ext uri="{FF2B5EF4-FFF2-40B4-BE49-F238E27FC236}">
                  <a16:creationId xmlns:a16="http://schemas.microsoft.com/office/drawing/2014/main" id="{24142F4C-4A9C-FD46-A53B-AE5BB91FCE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6926" name="Text Box 14">
              <a:extLst>
                <a:ext uri="{FF2B5EF4-FFF2-40B4-BE49-F238E27FC236}">
                  <a16:creationId xmlns:a16="http://schemas.microsoft.com/office/drawing/2014/main" id="{C1548BB2-8490-774B-881A-4DDF34D35E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66927" name="Line 15">
            <a:extLst>
              <a:ext uri="{FF2B5EF4-FFF2-40B4-BE49-F238E27FC236}">
                <a16:creationId xmlns:a16="http://schemas.microsoft.com/office/drawing/2014/main" id="{3A50FB2D-FE7C-8F4B-8A2D-CF7D368A0BE7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4175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6928" name="Line 16">
            <a:extLst>
              <a:ext uri="{FF2B5EF4-FFF2-40B4-BE49-F238E27FC236}">
                <a16:creationId xmlns:a16="http://schemas.microsoft.com/office/drawing/2014/main" id="{2651175B-0418-7B47-B314-7B3B6573E3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6929" name="Line 17">
            <a:extLst>
              <a:ext uri="{FF2B5EF4-FFF2-40B4-BE49-F238E27FC236}">
                <a16:creationId xmlns:a16="http://schemas.microsoft.com/office/drawing/2014/main" id="{968857AD-E478-774B-B0B5-CA01311868E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6930" name="Line 18">
            <a:extLst>
              <a:ext uri="{FF2B5EF4-FFF2-40B4-BE49-F238E27FC236}">
                <a16:creationId xmlns:a16="http://schemas.microsoft.com/office/drawing/2014/main" id="{A71E5F91-D166-E543-8032-B6A00C6DF7A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24225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6931" name="Line 19">
            <a:extLst>
              <a:ext uri="{FF2B5EF4-FFF2-40B4-BE49-F238E27FC236}">
                <a16:creationId xmlns:a16="http://schemas.microsoft.com/office/drawing/2014/main" id="{F8ECC0BD-4CB0-E44E-AC61-9AF5D36B099A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26511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6932" name="Text Box 20">
            <a:extLst>
              <a:ext uri="{FF2B5EF4-FFF2-40B4-BE49-F238E27FC236}">
                <a16:creationId xmlns:a16="http://schemas.microsoft.com/office/drawing/2014/main" id="{297637B5-BDBA-2F4E-A303-64CB98E2BB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1083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66933" name="Text Box 21">
            <a:extLst>
              <a:ext uri="{FF2B5EF4-FFF2-40B4-BE49-F238E27FC236}">
                <a16:creationId xmlns:a16="http://schemas.microsoft.com/office/drawing/2014/main" id="{56DEAB67-9E9A-1949-A4F9-0728F9104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0415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66934" name="Text Box 22">
            <a:extLst>
              <a:ext uri="{FF2B5EF4-FFF2-40B4-BE49-F238E27FC236}">
                <a16:creationId xmlns:a16="http://schemas.microsoft.com/office/drawing/2014/main" id="{33BDE535-53A2-8B46-8DC4-D82EE33F33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046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66935" name="Text Box 23">
            <a:extLst>
              <a:ext uri="{FF2B5EF4-FFF2-40B4-BE49-F238E27FC236}">
                <a16:creationId xmlns:a16="http://schemas.microsoft.com/office/drawing/2014/main" id="{1A5A23D4-D316-B943-BD07-1B16E35340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879725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66936" name="Text Box 24">
            <a:extLst>
              <a:ext uri="{FF2B5EF4-FFF2-40B4-BE49-F238E27FC236}">
                <a16:creationId xmlns:a16="http://schemas.microsoft.com/office/drawing/2014/main" id="{E8EEC628-EB21-C347-A0E9-4815743B41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189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129040" name="Group 25">
            <a:extLst>
              <a:ext uri="{FF2B5EF4-FFF2-40B4-BE49-F238E27FC236}">
                <a16:creationId xmlns:a16="http://schemas.microsoft.com/office/drawing/2014/main" id="{651C860C-2B22-5143-BA80-365CF82E8B40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3870325"/>
            <a:ext cx="533400" cy="533400"/>
            <a:chOff x="1824" y="2736"/>
            <a:chExt cx="336" cy="336"/>
          </a:xfrm>
        </p:grpSpPr>
        <p:sp>
          <p:nvSpPr>
            <p:cNvPr id="166938" name="Oval 26">
              <a:extLst>
                <a:ext uri="{FF2B5EF4-FFF2-40B4-BE49-F238E27FC236}">
                  <a16:creationId xmlns:a16="http://schemas.microsoft.com/office/drawing/2014/main" id="{3E7337FB-C285-4B46-BAF0-5072D0F000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6939" name="Text Box 27">
              <a:extLst>
                <a:ext uri="{FF2B5EF4-FFF2-40B4-BE49-F238E27FC236}">
                  <a16:creationId xmlns:a16="http://schemas.microsoft.com/office/drawing/2014/main" id="{64F23783-123B-EE4D-9B07-08227C9FEF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29041" name="Group 28">
            <a:extLst>
              <a:ext uri="{FF2B5EF4-FFF2-40B4-BE49-F238E27FC236}">
                <a16:creationId xmlns:a16="http://schemas.microsoft.com/office/drawing/2014/main" id="{2B4F934E-BEB1-5A4E-929F-E4441468A91D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2193925"/>
            <a:ext cx="533400" cy="533400"/>
            <a:chOff x="1824" y="2736"/>
            <a:chExt cx="336" cy="336"/>
          </a:xfrm>
        </p:grpSpPr>
        <p:sp>
          <p:nvSpPr>
            <p:cNvPr id="166941" name="Oval 29">
              <a:extLst>
                <a:ext uri="{FF2B5EF4-FFF2-40B4-BE49-F238E27FC236}">
                  <a16:creationId xmlns:a16="http://schemas.microsoft.com/office/drawing/2014/main" id="{C8909BBE-6CAE-A04D-9427-89D3AB41DE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6942" name="Text Box 30">
              <a:extLst>
                <a:ext uri="{FF2B5EF4-FFF2-40B4-BE49-F238E27FC236}">
                  <a16:creationId xmlns:a16="http://schemas.microsoft.com/office/drawing/2014/main" id="{6DEAE085-F3B7-4444-A17E-9E29471665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66943" name="Line 31">
            <a:extLst>
              <a:ext uri="{FF2B5EF4-FFF2-40B4-BE49-F238E27FC236}">
                <a16:creationId xmlns:a16="http://schemas.microsoft.com/office/drawing/2014/main" id="{5E7D29F0-729C-914B-AC72-36C24C47409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175125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6944" name="Line 32">
            <a:extLst>
              <a:ext uri="{FF2B5EF4-FFF2-40B4-BE49-F238E27FC236}">
                <a16:creationId xmlns:a16="http://schemas.microsoft.com/office/drawing/2014/main" id="{A0BF660B-9325-E94D-B4FE-876ADBF38C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27273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6945" name="Line 33">
            <a:extLst>
              <a:ext uri="{FF2B5EF4-FFF2-40B4-BE49-F238E27FC236}">
                <a16:creationId xmlns:a16="http://schemas.microsoft.com/office/drawing/2014/main" id="{5F5B5F5E-3B4E-734F-897D-6B0118BAB957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651125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6946" name="Text Box 34">
            <a:extLst>
              <a:ext uri="{FF2B5EF4-FFF2-40B4-BE49-F238E27FC236}">
                <a16:creationId xmlns:a16="http://schemas.microsoft.com/office/drawing/2014/main" id="{3C845373-45A9-0F48-A94F-B5C6CC901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986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66947" name="Text Box 35">
            <a:extLst>
              <a:ext uri="{FF2B5EF4-FFF2-40B4-BE49-F238E27FC236}">
                <a16:creationId xmlns:a16="http://schemas.microsoft.com/office/drawing/2014/main" id="{6E73598F-C147-6640-94E2-E873362EF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8940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66948" name="Text Box 36">
            <a:extLst>
              <a:ext uri="{FF2B5EF4-FFF2-40B4-BE49-F238E27FC236}">
                <a16:creationId xmlns:a16="http://schemas.microsoft.com/office/drawing/2014/main" id="{8315F098-0984-8847-B23C-4157E0FE75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189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6</a:t>
            </a:r>
          </a:p>
        </p:txBody>
      </p:sp>
      <p:sp>
        <p:nvSpPr>
          <p:cNvPr id="166949" name="Line 37">
            <a:extLst>
              <a:ext uri="{FF2B5EF4-FFF2-40B4-BE49-F238E27FC236}">
                <a16:creationId xmlns:a16="http://schemas.microsoft.com/office/drawing/2014/main" id="{73CA013A-BAF0-0147-8D50-72A6299465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2727325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6950" name="Text Box 38">
            <a:extLst>
              <a:ext uri="{FF2B5EF4-FFF2-40B4-BE49-F238E27FC236}">
                <a16:creationId xmlns:a16="http://schemas.microsoft.com/office/drawing/2014/main" id="{160A7788-3FB8-984F-A053-4FA265B1C7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046413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66951" name="Text Box 39">
            <a:extLst>
              <a:ext uri="{FF2B5EF4-FFF2-40B4-BE49-F238E27FC236}">
                <a16:creationId xmlns:a16="http://schemas.microsoft.com/office/drawing/2014/main" id="{845D06F0-E91A-2A45-B9A7-22E43640D3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971800"/>
            <a:ext cx="190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latin typeface="Arial" charset="0"/>
                <a:ea typeface="ＭＳ Ｐゴシック" charset="0"/>
                <a:cs typeface="ＭＳ Ｐゴシック" charset="0"/>
              </a:rPr>
              <a:t>MST</a:t>
            </a:r>
          </a:p>
        </p:txBody>
      </p:sp>
      <p:grpSp>
        <p:nvGrpSpPr>
          <p:cNvPr id="129051" name="Group 40">
            <a:extLst>
              <a:ext uri="{FF2B5EF4-FFF2-40B4-BE49-F238E27FC236}">
                <a16:creationId xmlns:a16="http://schemas.microsoft.com/office/drawing/2014/main" id="{E67E7BB2-2015-D146-8E79-159D19D8D27F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114800"/>
            <a:ext cx="533400" cy="533400"/>
            <a:chOff x="1824" y="2736"/>
            <a:chExt cx="336" cy="336"/>
          </a:xfrm>
        </p:grpSpPr>
        <p:sp>
          <p:nvSpPr>
            <p:cNvPr id="166953" name="Oval 41">
              <a:extLst>
                <a:ext uri="{FF2B5EF4-FFF2-40B4-BE49-F238E27FC236}">
                  <a16:creationId xmlns:a16="http://schemas.microsoft.com/office/drawing/2014/main" id="{C6EB4CD3-171D-044B-A8A2-79B61EDED6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6954" name="Text Box 42">
              <a:extLst>
                <a:ext uri="{FF2B5EF4-FFF2-40B4-BE49-F238E27FC236}">
                  <a16:creationId xmlns:a16="http://schemas.microsoft.com/office/drawing/2014/main" id="{47A0C22A-8183-DE42-9F06-66457B76D6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29052" name="Group 43">
            <a:extLst>
              <a:ext uri="{FF2B5EF4-FFF2-40B4-BE49-F238E27FC236}">
                <a16:creationId xmlns:a16="http://schemas.microsoft.com/office/drawing/2014/main" id="{14B949F4-9DF8-7246-AD1F-7768ADA93269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5791200"/>
            <a:ext cx="533400" cy="533400"/>
            <a:chOff x="1824" y="2736"/>
            <a:chExt cx="336" cy="336"/>
          </a:xfrm>
        </p:grpSpPr>
        <p:sp>
          <p:nvSpPr>
            <p:cNvPr id="166956" name="Oval 44">
              <a:extLst>
                <a:ext uri="{FF2B5EF4-FFF2-40B4-BE49-F238E27FC236}">
                  <a16:creationId xmlns:a16="http://schemas.microsoft.com/office/drawing/2014/main" id="{1A64A174-3A22-E145-B394-5AAEEBF1D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6957" name="Text Box 45">
              <a:extLst>
                <a:ext uri="{FF2B5EF4-FFF2-40B4-BE49-F238E27FC236}">
                  <a16:creationId xmlns:a16="http://schemas.microsoft.com/office/drawing/2014/main" id="{0359156F-68B9-C547-BEFD-1FA0C650C0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29053" name="Group 46">
            <a:extLst>
              <a:ext uri="{FF2B5EF4-FFF2-40B4-BE49-F238E27FC236}">
                <a16:creationId xmlns:a16="http://schemas.microsoft.com/office/drawing/2014/main" id="{8703EECA-70C0-3745-985A-FEA14AD6AE99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5791200"/>
            <a:ext cx="533400" cy="533400"/>
            <a:chOff x="1824" y="2736"/>
            <a:chExt cx="336" cy="336"/>
          </a:xfrm>
        </p:grpSpPr>
        <p:sp>
          <p:nvSpPr>
            <p:cNvPr id="166959" name="Oval 47">
              <a:extLst>
                <a:ext uri="{FF2B5EF4-FFF2-40B4-BE49-F238E27FC236}">
                  <a16:creationId xmlns:a16="http://schemas.microsoft.com/office/drawing/2014/main" id="{94DFCA64-7B9D-574D-9033-D5D3302E07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6960" name="Text Box 48">
              <a:extLst>
                <a:ext uri="{FF2B5EF4-FFF2-40B4-BE49-F238E27FC236}">
                  <a16:creationId xmlns:a16="http://schemas.microsoft.com/office/drawing/2014/main" id="{CD7B9410-DC73-414D-A1FD-5966656272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29054" name="Group 49">
            <a:extLst>
              <a:ext uri="{FF2B5EF4-FFF2-40B4-BE49-F238E27FC236}">
                <a16:creationId xmlns:a16="http://schemas.microsoft.com/office/drawing/2014/main" id="{A9A3237D-964B-8A47-BFC0-F68B06C18699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4114800"/>
            <a:ext cx="533400" cy="533400"/>
            <a:chOff x="1824" y="2736"/>
            <a:chExt cx="336" cy="336"/>
          </a:xfrm>
        </p:grpSpPr>
        <p:sp>
          <p:nvSpPr>
            <p:cNvPr id="166962" name="Oval 50">
              <a:extLst>
                <a:ext uri="{FF2B5EF4-FFF2-40B4-BE49-F238E27FC236}">
                  <a16:creationId xmlns:a16="http://schemas.microsoft.com/office/drawing/2014/main" id="{6126E8F4-AF6B-064A-AC2E-4E3AC64C94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6963" name="Text Box 51">
              <a:extLst>
                <a:ext uri="{FF2B5EF4-FFF2-40B4-BE49-F238E27FC236}">
                  <a16:creationId xmlns:a16="http://schemas.microsoft.com/office/drawing/2014/main" id="{155B05AF-3AE4-B94D-9FCD-F0D17DC54B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grpSp>
        <p:nvGrpSpPr>
          <p:cNvPr id="129055" name="Group 52">
            <a:extLst>
              <a:ext uri="{FF2B5EF4-FFF2-40B4-BE49-F238E27FC236}">
                <a16:creationId xmlns:a16="http://schemas.microsoft.com/office/drawing/2014/main" id="{55AF66DB-9CEA-D64B-96D7-49D75BC8A4D5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5791200"/>
            <a:ext cx="533400" cy="533400"/>
            <a:chOff x="1824" y="2736"/>
            <a:chExt cx="336" cy="336"/>
          </a:xfrm>
        </p:grpSpPr>
        <p:sp>
          <p:nvSpPr>
            <p:cNvPr id="166965" name="Oval 53">
              <a:extLst>
                <a:ext uri="{FF2B5EF4-FFF2-40B4-BE49-F238E27FC236}">
                  <a16:creationId xmlns:a16="http://schemas.microsoft.com/office/drawing/2014/main" id="{2A4095D4-291F-6347-BA92-F341F4D38A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6966" name="Text Box 54">
              <a:extLst>
                <a:ext uri="{FF2B5EF4-FFF2-40B4-BE49-F238E27FC236}">
                  <a16:creationId xmlns:a16="http://schemas.microsoft.com/office/drawing/2014/main" id="{D2657E5C-9CB0-974C-9BF8-4BDB2A52E8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29056" name="Group 55">
            <a:extLst>
              <a:ext uri="{FF2B5EF4-FFF2-40B4-BE49-F238E27FC236}">
                <a16:creationId xmlns:a16="http://schemas.microsoft.com/office/drawing/2014/main" id="{F15B0C48-C2D9-0846-8737-92C98FBD8D92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114800"/>
            <a:ext cx="533400" cy="533400"/>
            <a:chOff x="1824" y="2736"/>
            <a:chExt cx="336" cy="336"/>
          </a:xfrm>
        </p:grpSpPr>
        <p:sp>
          <p:nvSpPr>
            <p:cNvPr id="166968" name="Oval 56">
              <a:extLst>
                <a:ext uri="{FF2B5EF4-FFF2-40B4-BE49-F238E27FC236}">
                  <a16:creationId xmlns:a16="http://schemas.microsoft.com/office/drawing/2014/main" id="{79ED3FCF-F896-144B-92E7-9EF864C7BF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6969" name="Text Box 57">
              <a:extLst>
                <a:ext uri="{FF2B5EF4-FFF2-40B4-BE49-F238E27FC236}">
                  <a16:creationId xmlns:a16="http://schemas.microsoft.com/office/drawing/2014/main" id="{D856512E-E31C-A548-8FC9-16EB14FA81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66970" name="Text Box 58">
            <a:extLst>
              <a:ext uri="{FF2B5EF4-FFF2-40B4-BE49-F238E27FC236}">
                <a16:creationId xmlns:a16="http://schemas.microsoft.com/office/drawing/2014/main" id="{C2AD1B20-24B4-684D-9701-2496BA94A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581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1</a:t>
            </a:r>
          </a:p>
        </p:txBody>
      </p:sp>
      <p:sp>
        <p:nvSpPr>
          <p:cNvPr id="166971" name="Text Box 59">
            <a:extLst>
              <a:ext uri="{FF2B5EF4-FFF2-40B4-BE49-F238E27FC236}">
                <a16:creationId xmlns:a16="http://schemas.microsoft.com/office/drawing/2014/main" id="{3CC2C94A-955B-DA4D-A093-4DE16C641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581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4</a:t>
            </a:r>
          </a:p>
        </p:txBody>
      </p:sp>
      <p:sp>
        <p:nvSpPr>
          <p:cNvPr id="166972" name="Text Box 60">
            <a:extLst>
              <a:ext uri="{FF2B5EF4-FFF2-40B4-BE49-F238E27FC236}">
                <a16:creationId xmlns:a16="http://schemas.microsoft.com/office/drawing/2014/main" id="{BB915C5F-78AE-E640-BAD0-836A2BE11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505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5</a:t>
            </a:r>
          </a:p>
        </p:txBody>
      </p:sp>
      <p:sp>
        <p:nvSpPr>
          <p:cNvPr id="166973" name="Text Box 61">
            <a:extLst>
              <a:ext uri="{FF2B5EF4-FFF2-40B4-BE49-F238E27FC236}">
                <a16:creationId xmlns:a16="http://schemas.microsoft.com/office/drawing/2014/main" id="{0288AD5E-DBE2-1E4A-AE9B-73E0264D6B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4</a:t>
            </a:r>
          </a:p>
        </p:txBody>
      </p:sp>
      <p:sp>
        <p:nvSpPr>
          <p:cNvPr id="166974" name="Text Box 62">
            <a:extLst>
              <a:ext uri="{FF2B5EF4-FFF2-40B4-BE49-F238E27FC236}">
                <a16:creationId xmlns:a16="http://schemas.microsoft.com/office/drawing/2014/main" id="{FD7665AC-673A-0C4D-8061-1E2EACA5E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2</a:t>
            </a:r>
          </a:p>
        </p:txBody>
      </p:sp>
      <p:sp>
        <p:nvSpPr>
          <p:cNvPr id="166975" name="Text Box 63">
            <a:extLst>
              <a:ext uri="{FF2B5EF4-FFF2-40B4-BE49-F238E27FC236}">
                <a16:creationId xmlns:a16="http://schemas.microsoft.com/office/drawing/2014/main" id="{12EE32A0-B2BE-074A-981E-381785E6A8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6324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50BEF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0</a:t>
            </a:r>
          </a:p>
        </p:txBody>
      </p:sp>
      <p:sp>
        <p:nvSpPr>
          <p:cNvPr id="166976" name="Line 64">
            <a:extLst>
              <a:ext uri="{FF2B5EF4-FFF2-40B4-BE49-F238E27FC236}">
                <a16:creationId xmlns:a16="http://schemas.microsoft.com/office/drawing/2014/main" id="{FD9A476F-8BED-4B4B-9DF3-EEB8D4CF770C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5720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29064" name="Picture 65" descr="prim">
            <a:extLst>
              <a:ext uri="{FF2B5EF4-FFF2-40B4-BE49-F238E27FC236}">
                <a16:creationId xmlns:a16="http://schemas.microsoft.com/office/drawing/2014/main" id="{0E6628E4-90FB-5843-8688-5BA6EB54E2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83"/>
          <a:stretch>
            <a:fillRect/>
          </a:stretch>
        </p:blipFill>
        <p:spPr bwMode="auto">
          <a:xfrm>
            <a:off x="3581400" y="76200"/>
            <a:ext cx="556260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6978" name="Line 66">
            <a:extLst>
              <a:ext uri="{FF2B5EF4-FFF2-40B4-BE49-F238E27FC236}">
                <a16:creationId xmlns:a16="http://schemas.microsoft.com/office/drawing/2014/main" id="{B6E14B93-5ADF-6E43-93C8-71B9EF067E38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4343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6979" name="Line 67">
            <a:extLst>
              <a:ext uri="{FF2B5EF4-FFF2-40B4-BE49-F238E27FC236}">
                <a16:creationId xmlns:a16="http://schemas.microsoft.com/office/drawing/2014/main" id="{8719C1D0-92CA-C742-B97E-54EAB7672B87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6980" name="Line 68">
            <a:extLst>
              <a:ext uri="{FF2B5EF4-FFF2-40B4-BE49-F238E27FC236}">
                <a16:creationId xmlns:a16="http://schemas.microsoft.com/office/drawing/2014/main" id="{164ADC3F-18C4-FA47-A86D-9B63FB3815A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10200" y="45720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6981" name="Line 69">
            <a:extLst>
              <a:ext uri="{FF2B5EF4-FFF2-40B4-BE49-F238E27FC236}">
                <a16:creationId xmlns:a16="http://schemas.microsoft.com/office/drawing/2014/main" id="{221F2666-B03C-2145-BDFD-2BFCF6B1C6C5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5800" y="4648200"/>
            <a:ext cx="0" cy="1143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6982" name="Rectangle 70">
            <a:extLst>
              <a:ext uri="{FF2B5EF4-FFF2-40B4-BE49-F238E27FC236}">
                <a16:creationId xmlns:a16="http://schemas.microsoft.com/office/drawing/2014/main" id="{8B798107-7073-4A43-858E-5759E5C06E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04800"/>
            <a:ext cx="52578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61470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Rectangle 2">
            <a:extLst>
              <a:ext uri="{FF2B5EF4-FFF2-40B4-BE49-F238E27FC236}">
                <a16:creationId xmlns:a16="http://schemas.microsoft.com/office/drawing/2014/main" id="{86ADD690-695C-3041-B9CD-EF20787C62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Correctness of Prim’</a:t>
            </a:r>
            <a:r>
              <a:rPr lang="en-US" altLang="ja-JP">
                <a:ea typeface="ＭＳ Ｐゴシック" panose="020B0600070205080204" pitchFamily="34" charset="-128"/>
              </a:rPr>
              <a:t>s?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67939" name="Rectangle 3">
            <a:extLst>
              <a:ext uri="{FF2B5EF4-FFF2-40B4-BE49-F238E27FC236}">
                <a16:creationId xmlns:a16="http://schemas.microsoft.com/office/drawing/2014/main" id="{BC53D892-0DB6-A044-80B5-3C5E966E4A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Can we use the min-cut property?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Given a partion S, let edge </a:t>
            </a:r>
            <a:r>
              <a:rPr lang="en-US" altLang="en-US" sz="2000" i="1">
                <a:ea typeface="ＭＳ Ｐゴシック" panose="020B0600070205080204" pitchFamily="34" charset="-128"/>
              </a:rPr>
              <a:t>e</a:t>
            </a:r>
            <a:r>
              <a:rPr lang="en-US" altLang="en-US" sz="2000">
                <a:ea typeface="ＭＳ Ｐゴシック" panose="020B0600070205080204" pitchFamily="34" charset="-128"/>
              </a:rPr>
              <a:t> be the minimum cost edge that </a:t>
            </a:r>
            <a:r>
              <a:rPr lang="en-US" altLang="en-US" sz="2000" b="1">
                <a:ea typeface="ＭＳ Ｐゴシック" panose="020B0600070205080204" pitchFamily="34" charset="-128"/>
              </a:rPr>
              <a:t>crosses</a:t>
            </a:r>
            <a:r>
              <a:rPr lang="en-US" altLang="en-US" sz="2000">
                <a:ea typeface="ＭＳ Ｐゴシック" panose="020B0600070205080204" pitchFamily="34" charset="-128"/>
              </a:rPr>
              <a:t> the partition.  </a:t>
            </a:r>
            <a:r>
              <a:rPr lang="en-US" altLang="en-US" sz="2000" i="1">
                <a:ea typeface="ＭＳ Ｐゴシック" panose="020B0600070205080204" pitchFamily="34" charset="-128"/>
              </a:rPr>
              <a:t>Every</a:t>
            </a:r>
            <a:r>
              <a:rPr lang="en-US" altLang="en-US" sz="2000">
                <a:ea typeface="ＭＳ Ｐゴシック" panose="020B0600070205080204" pitchFamily="34" charset="-128"/>
              </a:rPr>
              <a:t> minimum spanning tree contains edge </a:t>
            </a:r>
            <a:r>
              <a:rPr lang="en-US" altLang="en-US" sz="2000" i="1">
                <a:ea typeface="ＭＳ Ｐゴシック" panose="020B0600070205080204" pitchFamily="34" charset="-128"/>
              </a:rPr>
              <a:t>e</a:t>
            </a:r>
            <a:r>
              <a:rPr lang="en-US" altLang="en-US" sz="2000">
                <a:ea typeface="ＭＳ Ｐゴシック" panose="020B0600070205080204" pitchFamily="34" charset="-128"/>
              </a:rPr>
              <a:t>.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Let S be the set of vertices visited so far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The only time we add a new edge is if it’</a:t>
            </a:r>
            <a:r>
              <a:rPr lang="en-US" altLang="ja-JP" sz="2400">
                <a:ea typeface="ＭＳ Ｐゴシック" panose="020B0600070205080204" pitchFamily="34" charset="-128"/>
              </a:rPr>
              <a:t>s the lowest weight edge from S to V-S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5814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2">
            <a:extLst>
              <a:ext uri="{FF2B5EF4-FFF2-40B4-BE49-F238E27FC236}">
                <a16:creationId xmlns:a16="http://schemas.microsoft.com/office/drawing/2014/main" id="{2FB65E00-9E3B-8D4D-9862-0CD8044699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Running time of Prim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131074" name="Picture 4" descr="prim">
            <a:extLst>
              <a:ext uri="{FF2B5EF4-FFF2-40B4-BE49-F238E27FC236}">
                <a16:creationId xmlns:a16="http://schemas.microsoft.com/office/drawing/2014/main" id="{9AE8BEC4-3170-6D42-A029-E93E4D82CA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590800"/>
            <a:ext cx="5410200" cy="348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273849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Rectangle 2">
            <a:extLst>
              <a:ext uri="{FF2B5EF4-FFF2-40B4-BE49-F238E27FC236}">
                <a16:creationId xmlns:a16="http://schemas.microsoft.com/office/drawing/2014/main" id="{54AA75CB-C35B-7B4E-AF37-B838CA94BB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Running time of Prim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132098" name="Picture 4" descr="prim">
            <a:extLst>
              <a:ext uri="{FF2B5EF4-FFF2-40B4-BE49-F238E27FC236}">
                <a16:creationId xmlns:a16="http://schemas.microsoft.com/office/drawing/2014/main" id="{C2F4BCA7-4E63-ED41-BE43-F68A66250B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590800"/>
            <a:ext cx="5410200" cy="348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8965" name="Rectangle 5">
            <a:extLst>
              <a:ext uri="{FF2B5EF4-FFF2-40B4-BE49-F238E27FC236}">
                <a16:creationId xmlns:a16="http://schemas.microsoft.com/office/drawing/2014/main" id="{2154FF67-1B0F-1C41-B660-5D59846604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895600"/>
            <a:ext cx="5410200" cy="1066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8966" name="Text Box 6">
            <a:extLst>
              <a:ext uri="{FF2B5EF4-FFF2-40B4-BE49-F238E27FC236}">
                <a16:creationId xmlns:a16="http://schemas.microsoft.com/office/drawing/2014/main" id="{15374304-4085-7E42-BD4F-89494AD928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124200"/>
            <a:ext cx="1371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sz="2000">
                <a:solidFill>
                  <a:srgbClr val="0000FF"/>
                </a:solidFill>
                <a:cs typeface="Arial" panose="020B0604020202020204" pitchFamily="34" charset="0"/>
              </a:rPr>
              <a:t>Θ</a:t>
            </a:r>
            <a:r>
              <a:rPr lang="en-US" altLang="en-US" sz="2000">
                <a:solidFill>
                  <a:srgbClr val="0000FF"/>
                </a:solidFill>
                <a:cs typeface="Arial" panose="020B0604020202020204" pitchFamily="34" charset="0"/>
              </a:rPr>
              <a:t>(|V|)</a:t>
            </a:r>
            <a:endParaRPr lang="el-GR" altLang="en-US" sz="200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721FF9E-B850-7B4E-88FB-365CFCB036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886200"/>
            <a:ext cx="54102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532CE6B6-E996-B84D-B576-96002F221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870325"/>
            <a:ext cx="251764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  <a:cs typeface="Arial" panose="020B0604020202020204" pitchFamily="34" charset="0"/>
              </a:rPr>
              <a:t>1 call to </a:t>
            </a:r>
            <a:r>
              <a:rPr lang="en-US" altLang="en-US" sz="2000" dirty="0" err="1">
                <a:solidFill>
                  <a:srgbClr val="0000FF"/>
                </a:solidFill>
                <a:cs typeface="Arial" panose="020B0604020202020204" pitchFamily="34" charset="0"/>
              </a:rPr>
              <a:t>MakeHeap</a:t>
            </a:r>
            <a:endParaRPr lang="el-GR" altLang="en-US" sz="20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98D4561B-046C-4649-9843-8A38478629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419600"/>
            <a:ext cx="54102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Text Box 5">
            <a:extLst>
              <a:ext uri="{FF2B5EF4-FFF2-40B4-BE49-F238E27FC236}">
                <a16:creationId xmlns:a16="http://schemas.microsoft.com/office/drawing/2014/main" id="{D4D9B2DD-39B2-214C-8F42-E16C3B64D0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343400"/>
            <a:ext cx="2895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0000FF"/>
                </a:solidFill>
                <a:latin typeface="Arial" charset="0"/>
                <a:ea typeface="ＭＳ Ｐゴシック" charset="0"/>
                <a:cs typeface="Arial" charset="0"/>
              </a:rPr>
              <a:t>|V| calls to Extract-Min</a:t>
            </a:r>
            <a:endParaRPr lang="el-GR" sz="2000">
              <a:solidFill>
                <a:srgbClr val="0000FF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D10EBAED-45F7-F44F-9C95-02223D02B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486400"/>
            <a:ext cx="54102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" name="Text Box 5">
            <a:extLst>
              <a:ext uri="{FF2B5EF4-FFF2-40B4-BE49-F238E27FC236}">
                <a16:creationId xmlns:a16="http://schemas.microsoft.com/office/drawing/2014/main" id="{C3FF9AF8-C451-F342-9F68-71CE0172D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394325"/>
            <a:ext cx="3124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0000FF"/>
                </a:solidFill>
                <a:latin typeface="Arial" charset="0"/>
                <a:ea typeface="ＭＳ Ｐゴシック" charset="0"/>
                <a:cs typeface="Arial" charset="0"/>
              </a:rPr>
              <a:t>|E| calls to Decrease-Key</a:t>
            </a:r>
            <a:endParaRPr lang="el-GR" sz="2000">
              <a:solidFill>
                <a:srgbClr val="0000FF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33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6" grpId="0"/>
      <p:bldP spid="7" grpId="0"/>
      <p:bldP spid="11" grpId="0"/>
      <p:bldP spid="13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Rectangle 2">
            <a:extLst>
              <a:ext uri="{FF2B5EF4-FFF2-40B4-BE49-F238E27FC236}">
                <a16:creationId xmlns:a16="http://schemas.microsoft.com/office/drawing/2014/main" id="{E94FAC28-CBFF-5046-B040-1512E4FCC1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Running time of Prim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75108" name="Text Box 4">
            <a:extLst>
              <a:ext uri="{FF2B5EF4-FFF2-40B4-BE49-F238E27FC236}">
                <a16:creationId xmlns:a16="http://schemas.microsoft.com/office/drawing/2014/main" id="{5441AFE8-07BE-AE4B-BDE1-B7DC5F7C0E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5908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 MakeHeap</a:t>
            </a:r>
          </a:p>
        </p:txBody>
      </p:sp>
      <p:sp>
        <p:nvSpPr>
          <p:cNvPr id="175109" name="Text Box 5">
            <a:extLst>
              <a:ext uri="{FF2B5EF4-FFF2-40B4-BE49-F238E27FC236}">
                <a16:creationId xmlns:a16="http://schemas.microsoft.com/office/drawing/2014/main" id="{0ADD2EDE-3D62-3843-A507-659920A645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5908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|V| ExtractMin</a:t>
            </a:r>
          </a:p>
        </p:txBody>
      </p:sp>
      <p:sp>
        <p:nvSpPr>
          <p:cNvPr id="175110" name="Text Box 6">
            <a:extLst>
              <a:ext uri="{FF2B5EF4-FFF2-40B4-BE49-F238E27FC236}">
                <a16:creationId xmlns:a16="http://schemas.microsoft.com/office/drawing/2014/main" id="{D3471632-9C19-6246-8B94-9FC0ED4A45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25908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|E| DecreaseKey</a:t>
            </a:r>
          </a:p>
        </p:txBody>
      </p:sp>
      <p:sp>
        <p:nvSpPr>
          <p:cNvPr id="175111" name="Text Box 7">
            <a:extLst>
              <a:ext uri="{FF2B5EF4-FFF2-40B4-BE49-F238E27FC236}">
                <a16:creationId xmlns:a16="http://schemas.microsoft.com/office/drawing/2014/main" id="{045EEE81-9823-5E4F-A0D0-ADD37A8443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5908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Total</a:t>
            </a:r>
          </a:p>
        </p:txBody>
      </p:sp>
      <p:sp>
        <p:nvSpPr>
          <p:cNvPr id="175112" name="Text Box 8">
            <a:extLst>
              <a:ext uri="{FF2B5EF4-FFF2-40B4-BE49-F238E27FC236}">
                <a16:creationId xmlns:a16="http://schemas.microsoft.com/office/drawing/2014/main" id="{9EAAEED6-F47B-5C4C-A5C2-71CB08F844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2004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Array</a:t>
            </a:r>
          </a:p>
        </p:txBody>
      </p:sp>
      <p:sp>
        <p:nvSpPr>
          <p:cNvPr id="175113" name="Text Box 9">
            <a:extLst>
              <a:ext uri="{FF2B5EF4-FFF2-40B4-BE49-F238E27FC236}">
                <a16:creationId xmlns:a16="http://schemas.microsoft.com/office/drawing/2014/main" id="{7A441F79-358E-5C4F-9CBA-226F8443D7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2004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θ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(|V|)</a:t>
            </a:r>
          </a:p>
        </p:txBody>
      </p:sp>
      <p:sp>
        <p:nvSpPr>
          <p:cNvPr id="175114" name="Text Box 10">
            <a:extLst>
              <a:ext uri="{FF2B5EF4-FFF2-40B4-BE49-F238E27FC236}">
                <a16:creationId xmlns:a16="http://schemas.microsoft.com/office/drawing/2014/main" id="{70CF38F4-33C9-4743-B4A6-27FE0CFED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2004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</a:t>
            </a:r>
            <a:r>
              <a:rPr lang="en-US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175115" name="Text Box 11">
            <a:extLst>
              <a:ext uri="{FF2B5EF4-FFF2-40B4-BE49-F238E27FC236}">
                <a16:creationId xmlns:a16="http://schemas.microsoft.com/office/drawing/2014/main" id="{403AA9AC-93E1-DF4C-98F9-1CCD8AAC0E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214688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O(|E|)</a:t>
            </a:r>
          </a:p>
        </p:txBody>
      </p:sp>
      <p:sp>
        <p:nvSpPr>
          <p:cNvPr id="175116" name="Text Box 12">
            <a:extLst>
              <a:ext uri="{FF2B5EF4-FFF2-40B4-BE49-F238E27FC236}">
                <a16:creationId xmlns:a16="http://schemas.microsoft.com/office/drawing/2014/main" id="{F39CDD63-8C0C-1346-AD73-97B28668B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2004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</a:t>
            </a:r>
            <a:r>
              <a:rPr lang="en-US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175117" name="Text Box 13">
            <a:extLst>
              <a:ext uri="{FF2B5EF4-FFF2-40B4-BE49-F238E27FC236}">
                <a16:creationId xmlns:a16="http://schemas.microsoft.com/office/drawing/2014/main" id="{2654CA1A-4D52-544A-9BB6-B320E96B2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2672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Bin heap</a:t>
            </a:r>
          </a:p>
        </p:txBody>
      </p:sp>
      <p:sp>
        <p:nvSpPr>
          <p:cNvPr id="175118" name="Text Box 14">
            <a:extLst>
              <a:ext uri="{FF2B5EF4-FFF2-40B4-BE49-F238E27FC236}">
                <a16:creationId xmlns:a16="http://schemas.microsoft.com/office/drawing/2014/main" id="{398E0434-079B-1F40-BEA7-879969A1F4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2672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θ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(|V|)</a:t>
            </a:r>
          </a:p>
        </p:txBody>
      </p:sp>
      <p:sp>
        <p:nvSpPr>
          <p:cNvPr id="175119" name="Text Box 15">
            <a:extLst>
              <a:ext uri="{FF2B5EF4-FFF2-40B4-BE49-F238E27FC236}">
                <a16:creationId xmlns:a16="http://schemas.microsoft.com/office/drawing/2014/main" id="{AEA6B18C-2E59-1743-A463-FF14C61DC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267200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 log |V|)</a:t>
            </a:r>
          </a:p>
        </p:txBody>
      </p:sp>
      <p:sp>
        <p:nvSpPr>
          <p:cNvPr id="175120" name="Text Box 16">
            <a:extLst>
              <a:ext uri="{FF2B5EF4-FFF2-40B4-BE49-F238E27FC236}">
                <a16:creationId xmlns:a16="http://schemas.microsoft.com/office/drawing/2014/main" id="{32ED41A2-B159-B049-ADDA-FF6C8F60A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281488"/>
            <a:ext cx="1600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O(|E| log |V|)</a:t>
            </a:r>
          </a:p>
        </p:txBody>
      </p:sp>
      <p:sp>
        <p:nvSpPr>
          <p:cNvPr id="175121" name="Text Box 17">
            <a:extLst>
              <a:ext uri="{FF2B5EF4-FFF2-40B4-BE49-F238E27FC236}">
                <a16:creationId xmlns:a16="http://schemas.microsoft.com/office/drawing/2014/main" id="{E18B7003-BC5C-4C46-8BB0-DD16205A64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267200"/>
            <a:ext cx="2286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O((|V|+|E|) log |V|)</a:t>
            </a:r>
          </a:p>
        </p:txBody>
      </p:sp>
      <p:sp>
        <p:nvSpPr>
          <p:cNvPr id="175122" name="Text Box 18">
            <a:extLst>
              <a:ext uri="{FF2B5EF4-FFF2-40B4-BE49-F238E27FC236}">
                <a16:creationId xmlns:a16="http://schemas.microsoft.com/office/drawing/2014/main" id="{43CCBDC8-F06D-3B47-A58C-789C81655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7912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Fib heap</a:t>
            </a:r>
          </a:p>
        </p:txBody>
      </p:sp>
      <p:sp>
        <p:nvSpPr>
          <p:cNvPr id="175123" name="Text Box 19">
            <a:extLst>
              <a:ext uri="{FF2B5EF4-FFF2-40B4-BE49-F238E27FC236}">
                <a16:creationId xmlns:a16="http://schemas.microsoft.com/office/drawing/2014/main" id="{DD02F016-C4B8-4140-8787-7A292730D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7912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θ(|V|)</a:t>
            </a:r>
          </a:p>
        </p:txBody>
      </p:sp>
      <p:sp>
        <p:nvSpPr>
          <p:cNvPr id="175124" name="Text Box 20">
            <a:extLst>
              <a:ext uri="{FF2B5EF4-FFF2-40B4-BE49-F238E27FC236}">
                <a16:creationId xmlns:a16="http://schemas.microsoft.com/office/drawing/2014/main" id="{9683518B-A30F-EF4B-A9EA-CCD5D20C0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5791200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O(|V| log |V|)</a:t>
            </a:r>
          </a:p>
        </p:txBody>
      </p:sp>
      <p:sp>
        <p:nvSpPr>
          <p:cNvPr id="175125" name="Text Box 21">
            <a:extLst>
              <a:ext uri="{FF2B5EF4-FFF2-40B4-BE49-F238E27FC236}">
                <a16:creationId xmlns:a16="http://schemas.microsoft.com/office/drawing/2014/main" id="{22C1D181-07DF-E947-8FB1-142723040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5805488"/>
            <a:ext cx="1600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O(|E|)</a:t>
            </a:r>
          </a:p>
        </p:txBody>
      </p:sp>
      <p:sp>
        <p:nvSpPr>
          <p:cNvPr id="175126" name="Text Box 22">
            <a:extLst>
              <a:ext uri="{FF2B5EF4-FFF2-40B4-BE49-F238E27FC236}">
                <a16:creationId xmlns:a16="http://schemas.microsoft.com/office/drawing/2014/main" id="{9B9FCAED-DEC6-D747-9155-2DF502883D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57912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O(|V| log |V| + |E|)</a:t>
            </a:r>
          </a:p>
        </p:txBody>
      </p:sp>
      <p:sp>
        <p:nvSpPr>
          <p:cNvPr id="175127" name="Text Box 23">
            <a:extLst>
              <a:ext uri="{FF2B5EF4-FFF2-40B4-BE49-F238E27FC236}">
                <a16:creationId xmlns:a16="http://schemas.microsoft.com/office/drawing/2014/main" id="{BCFE183D-D94A-2B42-8FC5-09272DC565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4662488"/>
            <a:ext cx="1524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O(|E| log |V|)</a:t>
            </a:r>
          </a:p>
        </p:txBody>
      </p:sp>
      <p:sp>
        <p:nvSpPr>
          <p:cNvPr id="175128" name="Text Box 24">
            <a:extLst>
              <a:ext uri="{FF2B5EF4-FFF2-40B4-BE49-F238E27FC236}">
                <a16:creationId xmlns:a16="http://schemas.microsoft.com/office/drawing/2014/main" id="{0F1A4677-F8C2-6341-A985-01A20AE78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029200"/>
            <a:ext cx="2743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5129" name="Text Box 25">
            <a:extLst>
              <a:ext uri="{FF2B5EF4-FFF2-40B4-BE49-F238E27FC236}">
                <a16:creationId xmlns:a16="http://schemas.microsoft.com/office/drawing/2014/main" id="{C63A4525-EECA-C046-8A69-1A9828573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6230938"/>
            <a:ext cx="35052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Kruskal</a:t>
            </a:r>
            <a:r>
              <a:rPr lang="ja-JP" altLang="en-US" sz="2000"/>
              <a:t>’</a:t>
            </a:r>
            <a:r>
              <a:rPr lang="en-US" altLang="ja-JP" sz="2000"/>
              <a:t>s: </a:t>
            </a:r>
            <a:r>
              <a:rPr lang="en-US" altLang="ja-JP" sz="2000">
                <a:solidFill>
                  <a:srgbClr val="1F02F6"/>
                </a:solidFill>
              </a:rPr>
              <a:t>O(|E| log |E| )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1772598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2">
            <a:extLst>
              <a:ext uri="{FF2B5EF4-FFF2-40B4-BE49-F238E27FC236}">
                <a16:creationId xmlns:a16="http://schemas.microsoft.com/office/drawing/2014/main" id="{8F98B67B-A8F1-4F40-A377-BEA85BBB8E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MSTs</a:t>
            </a:r>
          </a:p>
        </p:txBody>
      </p:sp>
      <p:sp>
        <p:nvSpPr>
          <p:cNvPr id="93186" name="Rectangle 3">
            <a:extLst>
              <a:ext uri="{FF2B5EF4-FFF2-40B4-BE49-F238E27FC236}">
                <a16:creationId xmlns:a16="http://schemas.microsoft.com/office/drawing/2014/main" id="{518B403B-3ED8-8745-971F-9D1383DFB0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7191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Can an MST have a cycle?</a:t>
            </a:r>
          </a:p>
        </p:txBody>
      </p:sp>
      <p:grpSp>
        <p:nvGrpSpPr>
          <p:cNvPr id="133124" name="Group 4">
            <a:extLst>
              <a:ext uri="{FF2B5EF4-FFF2-40B4-BE49-F238E27FC236}">
                <a16:creationId xmlns:a16="http://schemas.microsoft.com/office/drawing/2014/main" id="{D3DDA2C5-BA92-544E-A31F-2C63818B2566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2819400"/>
            <a:ext cx="533400" cy="533400"/>
            <a:chOff x="1824" y="2736"/>
            <a:chExt cx="336" cy="336"/>
          </a:xfrm>
        </p:grpSpPr>
        <p:sp>
          <p:nvSpPr>
            <p:cNvPr id="133125" name="Oval 5">
              <a:extLst>
                <a:ext uri="{FF2B5EF4-FFF2-40B4-BE49-F238E27FC236}">
                  <a16:creationId xmlns:a16="http://schemas.microsoft.com/office/drawing/2014/main" id="{3B0C8527-253A-6A4B-9AE4-1199FF001E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3126" name="Text Box 6">
              <a:extLst>
                <a:ext uri="{FF2B5EF4-FFF2-40B4-BE49-F238E27FC236}">
                  <a16:creationId xmlns:a16="http://schemas.microsoft.com/office/drawing/2014/main" id="{42BDA547-5E3A-A548-9D70-4726DFEDC7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133127" name="Group 7">
            <a:extLst>
              <a:ext uri="{FF2B5EF4-FFF2-40B4-BE49-F238E27FC236}">
                <a16:creationId xmlns:a16="http://schemas.microsoft.com/office/drawing/2014/main" id="{4D5CE524-D32A-4943-848C-A58BE1693999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4495800"/>
            <a:ext cx="533400" cy="533400"/>
            <a:chOff x="1824" y="2736"/>
            <a:chExt cx="336" cy="336"/>
          </a:xfrm>
        </p:grpSpPr>
        <p:sp>
          <p:nvSpPr>
            <p:cNvPr id="133128" name="Oval 8">
              <a:extLst>
                <a:ext uri="{FF2B5EF4-FFF2-40B4-BE49-F238E27FC236}">
                  <a16:creationId xmlns:a16="http://schemas.microsoft.com/office/drawing/2014/main" id="{4BBF72B3-161F-8A4C-A01A-A3DED59FED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3129" name="Text Box 9">
              <a:extLst>
                <a:ext uri="{FF2B5EF4-FFF2-40B4-BE49-F238E27FC236}">
                  <a16:creationId xmlns:a16="http://schemas.microsoft.com/office/drawing/2014/main" id="{C58C8EBD-D3D1-A842-9618-E626DA674E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33130" name="Group 10">
            <a:extLst>
              <a:ext uri="{FF2B5EF4-FFF2-40B4-BE49-F238E27FC236}">
                <a16:creationId xmlns:a16="http://schemas.microsoft.com/office/drawing/2014/main" id="{F0B8BC6F-4177-2043-A679-5AA34060C25C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4495800"/>
            <a:ext cx="533400" cy="533400"/>
            <a:chOff x="1824" y="2736"/>
            <a:chExt cx="336" cy="336"/>
          </a:xfrm>
        </p:grpSpPr>
        <p:sp>
          <p:nvSpPr>
            <p:cNvPr id="133131" name="Oval 11">
              <a:extLst>
                <a:ext uri="{FF2B5EF4-FFF2-40B4-BE49-F238E27FC236}">
                  <a16:creationId xmlns:a16="http://schemas.microsoft.com/office/drawing/2014/main" id="{A30A783D-8180-6D48-983A-DF4951CB93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3132" name="Text Box 12">
              <a:extLst>
                <a:ext uri="{FF2B5EF4-FFF2-40B4-BE49-F238E27FC236}">
                  <a16:creationId xmlns:a16="http://schemas.microsoft.com/office/drawing/2014/main" id="{AFF38ADE-282B-E045-992C-91E4575063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133133" name="Group 13">
            <a:extLst>
              <a:ext uri="{FF2B5EF4-FFF2-40B4-BE49-F238E27FC236}">
                <a16:creationId xmlns:a16="http://schemas.microsoft.com/office/drawing/2014/main" id="{EA46B480-FB09-2C40-9AFA-0C9F1DEBCC3F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2819400"/>
            <a:ext cx="533400" cy="533400"/>
            <a:chOff x="1824" y="2736"/>
            <a:chExt cx="336" cy="336"/>
          </a:xfrm>
        </p:grpSpPr>
        <p:sp>
          <p:nvSpPr>
            <p:cNvPr id="133134" name="Oval 14">
              <a:extLst>
                <a:ext uri="{FF2B5EF4-FFF2-40B4-BE49-F238E27FC236}">
                  <a16:creationId xmlns:a16="http://schemas.microsoft.com/office/drawing/2014/main" id="{78C609B1-0598-8249-A9AA-F0062CE4DB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3135" name="Text Box 15">
              <a:extLst>
                <a:ext uri="{FF2B5EF4-FFF2-40B4-BE49-F238E27FC236}">
                  <a16:creationId xmlns:a16="http://schemas.microsoft.com/office/drawing/2014/main" id="{25D1D83C-2482-EF42-98AB-E6409CF2F3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33136" name="Line 16">
            <a:extLst>
              <a:ext uri="{FF2B5EF4-FFF2-40B4-BE49-F238E27FC236}">
                <a16:creationId xmlns:a16="http://schemas.microsoft.com/office/drawing/2014/main" id="{B776EA29-2CC1-7C4E-8E92-17F413F027D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57600" y="3352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3137" name="Line 17">
            <a:extLst>
              <a:ext uri="{FF2B5EF4-FFF2-40B4-BE49-F238E27FC236}">
                <a16:creationId xmlns:a16="http://schemas.microsoft.com/office/drawing/2014/main" id="{5D521EC6-011A-9241-8C92-C5DB2742D9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33600" y="3352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3138" name="Line 18">
            <a:extLst>
              <a:ext uri="{FF2B5EF4-FFF2-40B4-BE49-F238E27FC236}">
                <a16:creationId xmlns:a16="http://schemas.microsoft.com/office/drawing/2014/main" id="{AACBAA16-DF15-6A46-B1DD-3C9CEB3E63DB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3048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3139" name="Text Box 19">
            <a:extLst>
              <a:ext uri="{FF2B5EF4-FFF2-40B4-BE49-F238E27FC236}">
                <a16:creationId xmlns:a16="http://schemas.microsoft.com/office/drawing/2014/main" id="{14E09D9A-637C-8544-9080-EE76CD775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7338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33140" name="Text Box 20">
            <a:extLst>
              <a:ext uri="{FF2B5EF4-FFF2-40B4-BE49-F238E27FC236}">
                <a16:creationId xmlns:a16="http://schemas.microsoft.com/office/drawing/2014/main" id="{0472CF5E-198F-FA45-9E24-597B98E8A7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667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33141" name="Text Box 21">
            <a:extLst>
              <a:ext uri="{FF2B5EF4-FFF2-40B4-BE49-F238E27FC236}">
                <a16:creationId xmlns:a16="http://schemas.microsoft.com/office/drawing/2014/main" id="{38F29419-C347-DC40-912D-ED7D50489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671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grpSp>
        <p:nvGrpSpPr>
          <p:cNvPr id="133142" name="Group 22">
            <a:extLst>
              <a:ext uri="{FF2B5EF4-FFF2-40B4-BE49-F238E27FC236}">
                <a16:creationId xmlns:a16="http://schemas.microsoft.com/office/drawing/2014/main" id="{003EF66A-B2D6-5445-8CDF-0458C3682134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4495800"/>
            <a:ext cx="533400" cy="533400"/>
            <a:chOff x="1824" y="2736"/>
            <a:chExt cx="336" cy="336"/>
          </a:xfrm>
        </p:grpSpPr>
        <p:sp>
          <p:nvSpPr>
            <p:cNvPr id="133143" name="Oval 23">
              <a:extLst>
                <a:ext uri="{FF2B5EF4-FFF2-40B4-BE49-F238E27FC236}">
                  <a16:creationId xmlns:a16="http://schemas.microsoft.com/office/drawing/2014/main" id="{986AEDFD-000F-0C4B-9F22-77180DBDAD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3144" name="Text Box 24">
              <a:extLst>
                <a:ext uri="{FF2B5EF4-FFF2-40B4-BE49-F238E27FC236}">
                  <a16:creationId xmlns:a16="http://schemas.microsoft.com/office/drawing/2014/main" id="{83A950A9-6E4E-E74C-8D5E-38BD638E86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133145" name="Group 25">
            <a:extLst>
              <a:ext uri="{FF2B5EF4-FFF2-40B4-BE49-F238E27FC236}">
                <a16:creationId xmlns:a16="http://schemas.microsoft.com/office/drawing/2014/main" id="{B46A214D-2D63-4941-9BE1-B2E4590B528F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2819400"/>
            <a:ext cx="533400" cy="533400"/>
            <a:chOff x="1824" y="2736"/>
            <a:chExt cx="336" cy="336"/>
          </a:xfrm>
        </p:grpSpPr>
        <p:sp>
          <p:nvSpPr>
            <p:cNvPr id="133146" name="Oval 26">
              <a:extLst>
                <a:ext uri="{FF2B5EF4-FFF2-40B4-BE49-F238E27FC236}">
                  <a16:creationId xmlns:a16="http://schemas.microsoft.com/office/drawing/2014/main" id="{C21A1E8E-9DA5-844A-95A6-AEFB6F640A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3147" name="Text Box 27">
              <a:extLst>
                <a:ext uri="{FF2B5EF4-FFF2-40B4-BE49-F238E27FC236}">
                  <a16:creationId xmlns:a16="http://schemas.microsoft.com/office/drawing/2014/main" id="{4DFEE499-4C67-3B4B-ADA8-5B9B4B8FA4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33148" name="Line 28">
            <a:extLst>
              <a:ext uri="{FF2B5EF4-FFF2-40B4-BE49-F238E27FC236}">
                <a16:creationId xmlns:a16="http://schemas.microsoft.com/office/drawing/2014/main" id="{201C19B8-E059-7344-A471-ECEFFF3055E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1600" y="3352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3149" name="Line 29">
            <a:extLst>
              <a:ext uri="{FF2B5EF4-FFF2-40B4-BE49-F238E27FC236}">
                <a16:creationId xmlns:a16="http://schemas.microsoft.com/office/drawing/2014/main" id="{CD6A10D4-3B22-8647-8AFB-652377D51F1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32766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3150" name="Text Box 30">
            <a:extLst>
              <a:ext uri="{FF2B5EF4-FFF2-40B4-BE49-F238E27FC236}">
                <a16:creationId xmlns:a16="http://schemas.microsoft.com/office/drawing/2014/main" id="{1B96CE0A-CDA2-0143-9D81-4BBA96F8D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3671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33151" name="Text Box 31">
            <a:extLst>
              <a:ext uri="{FF2B5EF4-FFF2-40B4-BE49-F238E27FC236}">
                <a16:creationId xmlns:a16="http://schemas.microsoft.com/office/drawing/2014/main" id="{FCEAF283-5652-7A4B-BE10-245AD3DF4C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3519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33152" name="Line 32">
            <a:extLst>
              <a:ext uri="{FF2B5EF4-FFF2-40B4-BE49-F238E27FC236}">
                <a16:creationId xmlns:a16="http://schemas.microsoft.com/office/drawing/2014/main" id="{EC070383-FB7E-D748-B608-964293200EFB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724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3153" name="Text Box 33">
            <a:extLst>
              <a:ext uri="{FF2B5EF4-FFF2-40B4-BE49-F238E27FC236}">
                <a16:creationId xmlns:a16="http://schemas.microsoft.com/office/drawing/2014/main" id="{D838BEC1-6A30-964E-80A7-352A9AFB0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724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764831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39" grpId="0"/>
      <p:bldP spid="133140" grpId="0"/>
      <p:bldP spid="133141" grpId="0"/>
      <p:bldP spid="133150" grpId="0"/>
      <p:bldP spid="133151" grpId="0"/>
      <p:bldP spid="13315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2">
            <a:extLst>
              <a:ext uri="{FF2B5EF4-FFF2-40B4-BE49-F238E27FC236}">
                <a16:creationId xmlns:a16="http://schemas.microsoft.com/office/drawing/2014/main" id="{A2F40C0B-504E-0441-9BD7-7A73093193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MSTs</a:t>
            </a:r>
          </a:p>
        </p:txBody>
      </p:sp>
      <p:sp>
        <p:nvSpPr>
          <p:cNvPr id="94210" name="Rectangle 3">
            <a:extLst>
              <a:ext uri="{FF2B5EF4-FFF2-40B4-BE49-F238E27FC236}">
                <a16:creationId xmlns:a16="http://schemas.microsoft.com/office/drawing/2014/main" id="{1C9C4FBF-F915-5C44-84E6-5C3606CDA8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7191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Can an MST have a cycle?</a:t>
            </a:r>
          </a:p>
        </p:txBody>
      </p:sp>
      <p:grpSp>
        <p:nvGrpSpPr>
          <p:cNvPr id="94211" name="Group 4">
            <a:extLst>
              <a:ext uri="{FF2B5EF4-FFF2-40B4-BE49-F238E27FC236}">
                <a16:creationId xmlns:a16="http://schemas.microsoft.com/office/drawing/2014/main" id="{35809152-72FD-7D47-ABA1-3010DEDAF3AE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2819400"/>
            <a:ext cx="533400" cy="533400"/>
            <a:chOff x="1824" y="2736"/>
            <a:chExt cx="336" cy="336"/>
          </a:xfrm>
        </p:grpSpPr>
        <p:sp>
          <p:nvSpPr>
            <p:cNvPr id="132101" name="Oval 5">
              <a:extLst>
                <a:ext uri="{FF2B5EF4-FFF2-40B4-BE49-F238E27FC236}">
                  <a16:creationId xmlns:a16="http://schemas.microsoft.com/office/drawing/2014/main" id="{45A988CB-5EA9-D74F-9D16-1A42626AF8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2102" name="Text Box 6">
              <a:extLst>
                <a:ext uri="{FF2B5EF4-FFF2-40B4-BE49-F238E27FC236}">
                  <a16:creationId xmlns:a16="http://schemas.microsoft.com/office/drawing/2014/main" id="{48FAD493-E118-C840-9627-5641A9FDCC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94212" name="Group 7">
            <a:extLst>
              <a:ext uri="{FF2B5EF4-FFF2-40B4-BE49-F238E27FC236}">
                <a16:creationId xmlns:a16="http://schemas.microsoft.com/office/drawing/2014/main" id="{3B0060C7-257A-194C-9A68-832891A0F5D7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4495800"/>
            <a:ext cx="533400" cy="533400"/>
            <a:chOff x="1824" y="2736"/>
            <a:chExt cx="336" cy="336"/>
          </a:xfrm>
        </p:grpSpPr>
        <p:sp>
          <p:nvSpPr>
            <p:cNvPr id="132104" name="Oval 8">
              <a:extLst>
                <a:ext uri="{FF2B5EF4-FFF2-40B4-BE49-F238E27FC236}">
                  <a16:creationId xmlns:a16="http://schemas.microsoft.com/office/drawing/2014/main" id="{845D7481-69FF-534E-9ED0-3A58A4A408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2105" name="Text Box 9">
              <a:extLst>
                <a:ext uri="{FF2B5EF4-FFF2-40B4-BE49-F238E27FC236}">
                  <a16:creationId xmlns:a16="http://schemas.microsoft.com/office/drawing/2014/main" id="{F8CC624A-4A16-B046-99EB-C99748FFF0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94213" name="Group 10">
            <a:extLst>
              <a:ext uri="{FF2B5EF4-FFF2-40B4-BE49-F238E27FC236}">
                <a16:creationId xmlns:a16="http://schemas.microsoft.com/office/drawing/2014/main" id="{BA03279C-0957-304C-9747-D97C3A6DEB22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4495800"/>
            <a:ext cx="533400" cy="533400"/>
            <a:chOff x="1824" y="2736"/>
            <a:chExt cx="336" cy="336"/>
          </a:xfrm>
        </p:grpSpPr>
        <p:sp>
          <p:nvSpPr>
            <p:cNvPr id="132107" name="Oval 11">
              <a:extLst>
                <a:ext uri="{FF2B5EF4-FFF2-40B4-BE49-F238E27FC236}">
                  <a16:creationId xmlns:a16="http://schemas.microsoft.com/office/drawing/2014/main" id="{E3D29A1C-E883-C248-8D01-10BD38E97E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2108" name="Text Box 12">
              <a:extLst>
                <a:ext uri="{FF2B5EF4-FFF2-40B4-BE49-F238E27FC236}">
                  <a16:creationId xmlns:a16="http://schemas.microsoft.com/office/drawing/2014/main" id="{92CDA717-9AAA-1543-8468-32B9D69327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94214" name="Group 13">
            <a:extLst>
              <a:ext uri="{FF2B5EF4-FFF2-40B4-BE49-F238E27FC236}">
                <a16:creationId xmlns:a16="http://schemas.microsoft.com/office/drawing/2014/main" id="{DB79A2B4-25CB-6A4A-8D97-30E9E136058B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2819400"/>
            <a:ext cx="533400" cy="533400"/>
            <a:chOff x="1824" y="2736"/>
            <a:chExt cx="336" cy="336"/>
          </a:xfrm>
        </p:grpSpPr>
        <p:sp>
          <p:nvSpPr>
            <p:cNvPr id="132110" name="Oval 14">
              <a:extLst>
                <a:ext uri="{FF2B5EF4-FFF2-40B4-BE49-F238E27FC236}">
                  <a16:creationId xmlns:a16="http://schemas.microsoft.com/office/drawing/2014/main" id="{BE9905DD-AAC5-F843-A0BD-8702E9F212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2111" name="Text Box 15">
              <a:extLst>
                <a:ext uri="{FF2B5EF4-FFF2-40B4-BE49-F238E27FC236}">
                  <a16:creationId xmlns:a16="http://schemas.microsoft.com/office/drawing/2014/main" id="{5C3F86EF-F363-164D-86CE-D2843134CF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32112" name="Line 16">
            <a:extLst>
              <a:ext uri="{FF2B5EF4-FFF2-40B4-BE49-F238E27FC236}">
                <a16:creationId xmlns:a16="http://schemas.microsoft.com/office/drawing/2014/main" id="{8E0557B7-073B-7248-8A27-0971E9DBC8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57600" y="3352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2113" name="Line 17">
            <a:extLst>
              <a:ext uri="{FF2B5EF4-FFF2-40B4-BE49-F238E27FC236}">
                <a16:creationId xmlns:a16="http://schemas.microsoft.com/office/drawing/2014/main" id="{B5072031-4E71-4942-99A2-B599BA97903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33600" y="3352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2114" name="Line 18">
            <a:extLst>
              <a:ext uri="{FF2B5EF4-FFF2-40B4-BE49-F238E27FC236}">
                <a16:creationId xmlns:a16="http://schemas.microsoft.com/office/drawing/2014/main" id="{56B48C92-9B95-7B40-A42C-89965301A36A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3048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2115" name="Text Box 19">
            <a:extLst>
              <a:ext uri="{FF2B5EF4-FFF2-40B4-BE49-F238E27FC236}">
                <a16:creationId xmlns:a16="http://schemas.microsoft.com/office/drawing/2014/main" id="{B2548747-2122-A641-B2EF-0F647EBB3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7338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32116" name="Text Box 20">
            <a:extLst>
              <a:ext uri="{FF2B5EF4-FFF2-40B4-BE49-F238E27FC236}">
                <a16:creationId xmlns:a16="http://schemas.microsoft.com/office/drawing/2014/main" id="{F6C0643E-E558-0948-87AE-5DD7588AB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667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32117" name="Text Box 21">
            <a:extLst>
              <a:ext uri="{FF2B5EF4-FFF2-40B4-BE49-F238E27FC236}">
                <a16:creationId xmlns:a16="http://schemas.microsoft.com/office/drawing/2014/main" id="{6A840550-1584-944D-8BD9-96CC1639CD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671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grpSp>
        <p:nvGrpSpPr>
          <p:cNvPr id="94221" name="Group 22">
            <a:extLst>
              <a:ext uri="{FF2B5EF4-FFF2-40B4-BE49-F238E27FC236}">
                <a16:creationId xmlns:a16="http://schemas.microsoft.com/office/drawing/2014/main" id="{3AAE3F23-2CA7-0842-B6AE-FC2FF905E018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4495800"/>
            <a:ext cx="533400" cy="533400"/>
            <a:chOff x="1824" y="2736"/>
            <a:chExt cx="336" cy="336"/>
          </a:xfrm>
        </p:grpSpPr>
        <p:sp>
          <p:nvSpPr>
            <p:cNvPr id="132119" name="Oval 23">
              <a:extLst>
                <a:ext uri="{FF2B5EF4-FFF2-40B4-BE49-F238E27FC236}">
                  <a16:creationId xmlns:a16="http://schemas.microsoft.com/office/drawing/2014/main" id="{BDC6A078-AD44-9C4A-8E22-D782ABD14D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2120" name="Text Box 24">
              <a:extLst>
                <a:ext uri="{FF2B5EF4-FFF2-40B4-BE49-F238E27FC236}">
                  <a16:creationId xmlns:a16="http://schemas.microsoft.com/office/drawing/2014/main" id="{5E20B756-2D8F-B84A-9919-60201E3B8C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94222" name="Group 25">
            <a:extLst>
              <a:ext uri="{FF2B5EF4-FFF2-40B4-BE49-F238E27FC236}">
                <a16:creationId xmlns:a16="http://schemas.microsoft.com/office/drawing/2014/main" id="{A744BD09-858E-3748-9183-9B12E1348B59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2819400"/>
            <a:ext cx="533400" cy="533400"/>
            <a:chOff x="1824" y="2736"/>
            <a:chExt cx="336" cy="336"/>
          </a:xfrm>
        </p:grpSpPr>
        <p:sp>
          <p:nvSpPr>
            <p:cNvPr id="132122" name="Oval 26">
              <a:extLst>
                <a:ext uri="{FF2B5EF4-FFF2-40B4-BE49-F238E27FC236}">
                  <a16:creationId xmlns:a16="http://schemas.microsoft.com/office/drawing/2014/main" id="{F6A452DA-1D47-D04F-964E-0D59DDB537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2123" name="Text Box 27">
              <a:extLst>
                <a:ext uri="{FF2B5EF4-FFF2-40B4-BE49-F238E27FC236}">
                  <a16:creationId xmlns:a16="http://schemas.microsoft.com/office/drawing/2014/main" id="{1983F2E5-6E43-4741-BB4C-4D72726F41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32124" name="Line 28">
            <a:extLst>
              <a:ext uri="{FF2B5EF4-FFF2-40B4-BE49-F238E27FC236}">
                <a16:creationId xmlns:a16="http://schemas.microsoft.com/office/drawing/2014/main" id="{3B92FEEC-A5EB-B441-A1D5-E684FB9D9EF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1600" y="3352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2125" name="Line 29">
            <a:extLst>
              <a:ext uri="{FF2B5EF4-FFF2-40B4-BE49-F238E27FC236}">
                <a16:creationId xmlns:a16="http://schemas.microsoft.com/office/drawing/2014/main" id="{A507132D-142E-1D4B-B69A-CBA572400E0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32766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2126" name="Text Box 30">
            <a:extLst>
              <a:ext uri="{FF2B5EF4-FFF2-40B4-BE49-F238E27FC236}">
                <a16:creationId xmlns:a16="http://schemas.microsoft.com/office/drawing/2014/main" id="{AB638528-A7A6-D742-9CCF-BC7272FD0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3671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32127" name="Text Box 31">
            <a:extLst>
              <a:ext uri="{FF2B5EF4-FFF2-40B4-BE49-F238E27FC236}">
                <a16:creationId xmlns:a16="http://schemas.microsoft.com/office/drawing/2014/main" id="{F5E396B9-3AA3-E649-A18A-6E58823375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3519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70991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>
            <a:extLst>
              <a:ext uri="{FF2B5EF4-FFF2-40B4-BE49-F238E27FC236}">
                <a16:creationId xmlns:a16="http://schemas.microsoft.com/office/drawing/2014/main" id="{A31B4BD7-B772-6044-87A7-FB6C82C292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Applications?</a:t>
            </a:r>
          </a:p>
        </p:txBody>
      </p:sp>
      <p:sp>
        <p:nvSpPr>
          <p:cNvPr id="129027" name="Rectangle 3">
            <a:extLst>
              <a:ext uri="{FF2B5EF4-FFF2-40B4-BE49-F238E27FC236}">
                <a16:creationId xmlns:a16="http://schemas.microsoft.com/office/drawing/2014/main" id="{61E0803F-F766-E844-B127-404A6E42F6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Connectivity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400" dirty="0">
                <a:ea typeface="ＭＳ Ｐゴシック" charset="0"/>
              </a:rPr>
              <a:t>Networks (e.g. communications)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400" dirty="0">
                <a:ea typeface="ＭＳ Ｐゴシック" charset="0"/>
              </a:rPr>
              <a:t>Circuit design/wiring</a:t>
            </a:r>
          </a:p>
          <a:p>
            <a:pPr marL="0" indent="0">
              <a:buFont typeface="Wingdings" charset="0"/>
              <a:buNone/>
              <a:defRPr/>
            </a:pPr>
            <a:endParaRPr lang="en-US" sz="2800" dirty="0"/>
          </a:p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hub/spoke models (e.g. flights, transportation)</a:t>
            </a:r>
          </a:p>
          <a:p>
            <a:pPr marL="0" indent="0">
              <a:buFont typeface="Wingdings" charset="0"/>
              <a:buNone/>
              <a:defRPr/>
            </a:pPr>
            <a:endParaRPr lang="en-US" sz="2800" dirty="0"/>
          </a:p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Traveling salesman problem?</a:t>
            </a:r>
          </a:p>
          <a:p>
            <a:pPr>
              <a:buFont typeface="Wingdings" charset="0"/>
              <a:buChar char="l"/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5029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2">
            <a:extLst>
              <a:ext uri="{FF2B5EF4-FFF2-40B4-BE49-F238E27FC236}">
                <a16:creationId xmlns:a16="http://schemas.microsoft.com/office/drawing/2014/main" id="{0DCDCC58-F34D-1243-BC88-7C333D5026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 ideas?</a:t>
            </a:r>
          </a:p>
        </p:txBody>
      </p:sp>
      <p:grpSp>
        <p:nvGrpSpPr>
          <p:cNvPr id="97282" name="Group 7">
            <a:extLst>
              <a:ext uri="{FF2B5EF4-FFF2-40B4-BE49-F238E27FC236}">
                <a16:creationId xmlns:a16="http://schemas.microsoft.com/office/drawing/2014/main" id="{CB63BA65-1C34-C34B-AAC0-8FCBCA059C63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1905000"/>
            <a:ext cx="533400" cy="533400"/>
            <a:chOff x="1824" y="2736"/>
            <a:chExt cx="336" cy="336"/>
          </a:xfrm>
        </p:grpSpPr>
        <p:sp>
          <p:nvSpPr>
            <p:cNvPr id="128008" name="Oval 8">
              <a:extLst>
                <a:ext uri="{FF2B5EF4-FFF2-40B4-BE49-F238E27FC236}">
                  <a16:creationId xmlns:a16="http://schemas.microsoft.com/office/drawing/2014/main" id="{92F97B95-2BCD-0849-A7B9-F9824A65EF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09" name="Text Box 9">
              <a:extLst>
                <a:ext uri="{FF2B5EF4-FFF2-40B4-BE49-F238E27FC236}">
                  <a16:creationId xmlns:a16="http://schemas.microsoft.com/office/drawing/2014/main" id="{7AE4F2FD-272E-5C49-9AC0-8C82792FC4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97283" name="Group 10">
            <a:extLst>
              <a:ext uri="{FF2B5EF4-FFF2-40B4-BE49-F238E27FC236}">
                <a16:creationId xmlns:a16="http://schemas.microsoft.com/office/drawing/2014/main" id="{3D8FE0EE-DC33-8045-B30C-265AC802815E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581400"/>
            <a:ext cx="533400" cy="533400"/>
            <a:chOff x="1824" y="2736"/>
            <a:chExt cx="336" cy="336"/>
          </a:xfrm>
        </p:grpSpPr>
        <p:sp>
          <p:nvSpPr>
            <p:cNvPr id="128011" name="Oval 11">
              <a:extLst>
                <a:ext uri="{FF2B5EF4-FFF2-40B4-BE49-F238E27FC236}">
                  <a16:creationId xmlns:a16="http://schemas.microsoft.com/office/drawing/2014/main" id="{CE1DAEB6-FEE4-D643-ADF1-FC7DBDD4D8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12" name="Text Box 12">
              <a:extLst>
                <a:ext uri="{FF2B5EF4-FFF2-40B4-BE49-F238E27FC236}">
                  <a16:creationId xmlns:a16="http://schemas.microsoft.com/office/drawing/2014/main" id="{4BC399F0-0C85-0544-879D-B3AE9FF1FF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97284" name="Group 13">
            <a:extLst>
              <a:ext uri="{FF2B5EF4-FFF2-40B4-BE49-F238E27FC236}">
                <a16:creationId xmlns:a16="http://schemas.microsoft.com/office/drawing/2014/main" id="{45A76629-82D9-0C4D-9549-C5306DF45372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3581400"/>
            <a:ext cx="533400" cy="533400"/>
            <a:chOff x="1824" y="2736"/>
            <a:chExt cx="336" cy="336"/>
          </a:xfrm>
        </p:grpSpPr>
        <p:sp>
          <p:nvSpPr>
            <p:cNvPr id="128014" name="Oval 14">
              <a:extLst>
                <a:ext uri="{FF2B5EF4-FFF2-40B4-BE49-F238E27FC236}">
                  <a16:creationId xmlns:a16="http://schemas.microsoft.com/office/drawing/2014/main" id="{C67F94EF-0B93-7744-B22A-90ABAC66F0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15" name="Text Box 15">
              <a:extLst>
                <a:ext uri="{FF2B5EF4-FFF2-40B4-BE49-F238E27FC236}">
                  <a16:creationId xmlns:a16="http://schemas.microsoft.com/office/drawing/2014/main" id="{B3121F39-92F8-624A-9D5A-93BC4D2443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97285" name="Group 16">
            <a:extLst>
              <a:ext uri="{FF2B5EF4-FFF2-40B4-BE49-F238E27FC236}">
                <a16:creationId xmlns:a16="http://schemas.microsoft.com/office/drawing/2014/main" id="{8E76040B-7D9C-C244-A6C8-FDE429177CED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1905000"/>
            <a:ext cx="533400" cy="533400"/>
            <a:chOff x="1824" y="2736"/>
            <a:chExt cx="336" cy="336"/>
          </a:xfrm>
        </p:grpSpPr>
        <p:sp>
          <p:nvSpPr>
            <p:cNvPr id="128017" name="Oval 17">
              <a:extLst>
                <a:ext uri="{FF2B5EF4-FFF2-40B4-BE49-F238E27FC236}">
                  <a16:creationId xmlns:a16="http://schemas.microsoft.com/office/drawing/2014/main" id="{E7DD5DE8-E737-554A-BBD5-99021B8B27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18" name="Text Box 18">
              <a:extLst>
                <a:ext uri="{FF2B5EF4-FFF2-40B4-BE49-F238E27FC236}">
                  <a16:creationId xmlns:a16="http://schemas.microsoft.com/office/drawing/2014/main" id="{EE6761AC-C3AE-244C-8E16-DDD3507DFC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28021" name="Line 21">
            <a:extLst>
              <a:ext uri="{FF2B5EF4-FFF2-40B4-BE49-F238E27FC236}">
                <a16:creationId xmlns:a16="http://schemas.microsoft.com/office/drawing/2014/main" id="{C24FC10B-DAB0-CA44-BB43-5E986751B827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3886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22" name="Line 22">
            <a:extLst>
              <a:ext uri="{FF2B5EF4-FFF2-40B4-BE49-F238E27FC236}">
                <a16:creationId xmlns:a16="http://schemas.microsoft.com/office/drawing/2014/main" id="{7463CF05-DE1D-9A45-A27B-7D8D2C07B2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24384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23" name="Line 23">
            <a:extLst>
              <a:ext uri="{FF2B5EF4-FFF2-40B4-BE49-F238E27FC236}">
                <a16:creationId xmlns:a16="http://schemas.microsoft.com/office/drawing/2014/main" id="{50FEAD4C-2315-F04F-989E-A34D9999B3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" y="24384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24" name="Line 24">
            <a:extLst>
              <a:ext uri="{FF2B5EF4-FFF2-40B4-BE49-F238E27FC236}">
                <a16:creationId xmlns:a16="http://schemas.microsoft.com/office/drawing/2014/main" id="{909BA24D-3947-BE4C-94C7-7214D07EEBAC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21336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25" name="Line 25">
            <a:extLst>
              <a:ext uri="{FF2B5EF4-FFF2-40B4-BE49-F238E27FC236}">
                <a16:creationId xmlns:a16="http://schemas.microsoft.com/office/drawing/2014/main" id="{E4167AF5-B58C-8047-A939-DA0E1983FF93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23622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27" name="Text Box 27">
            <a:extLst>
              <a:ext uri="{FF2B5EF4-FFF2-40B4-BE49-F238E27FC236}">
                <a16:creationId xmlns:a16="http://schemas.microsoft.com/office/drawing/2014/main" id="{5C559343-166C-4843-BC56-E6A17009C2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819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28029" name="Text Box 29">
            <a:extLst>
              <a:ext uri="{FF2B5EF4-FFF2-40B4-BE49-F238E27FC236}">
                <a16:creationId xmlns:a16="http://schemas.microsoft.com/office/drawing/2014/main" id="{E60B5A77-977B-FA45-83B6-D18B378BD6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7526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28030" name="Text Box 30">
            <a:extLst>
              <a:ext uri="{FF2B5EF4-FFF2-40B4-BE49-F238E27FC236}">
                <a16:creationId xmlns:a16="http://schemas.microsoft.com/office/drawing/2014/main" id="{F9DE9112-C6CA-6A46-BC8D-E381F9EE3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757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128031" name="Text Box 31">
            <a:extLst>
              <a:ext uri="{FF2B5EF4-FFF2-40B4-BE49-F238E27FC236}">
                <a16:creationId xmlns:a16="http://schemas.microsoft.com/office/drawing/2014/main" id="{602B18C6-173B-8344-A557-B262A257A5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5908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28032" name="Text Box 32">
            <a:extLst>
              <a:ext uri="{FF2B5EF4-FFF2-40B4-BE49-F238E27FC236}">
                <a16:creationId xmlns:a16="http://schemas.microsoft.com/office/drawing/2014/main" id="{5F9958C4-2BBD-784C-B2CC-AEBB57271A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900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97296" name="Group 33">
            <a:extLst>
              <a:ext uri="{FF2B5EF4-FFF2-40B4-BE49-F238E27FC236}">
                <a16:creationId xmlns:a16="http://schemas.microsoft.com/office/drawing/2014/main" id="{6DD81C8A-7517-1C43-B1AA-F1BF8782ACA5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3581400"/>
            <a:ext cx="533400" cy="533400"/>
            <a:chOff x="1824" y="2736"/>
            <a:chExt cx="336" cy="336"/>
          </a:xfrm>
        </p:grpSpPr>
        <p:sp>
          <p:nvSpPr>
            <p:cNvPr id="128034" name="Oval 34">
              <a:extLst>
                <a:ext uri="{FF2B5EF4-FFF2-40B4-BE49-F238E27FC236}">
                  <a16:creationId xmlns:a16="http://schemas.microsoft.com/office/drawing/2014/main" id="{228B4456-96B9-C543-B486-FA108D58CE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35" name="Text Box 35">
              <a:extLst>
                <a:ext uri="{FF2B5EF4-FFF2-40B4-BE49-F238E27FC236}">
                  <a16:creationId xmlns:a16="http://schemas.microsoft.com/office/drawing/2014/main" id="{C6C84DEE-7F0D-9E4B-88BF-CB89ADAAA4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97297" name="Group 36">
            <a:extLst>
              <a:ext uri="{FF2B5EF4-FFF2-40B4-BE49-F238E27FC236}">
                <a16:creationId xmlns:a16="http://schemas.microsoft.com/office/drawing/2014/main" id="{147F91F4-AAEB-3349-AA97-256269769046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1905000"/>
            <a:ext cx="533400" cy="533400"/>
            <a:chOff x="1824" y="2736"/>
            <a:chExt cx="336" cy="336"/>
          </a:xfrm>
        </p:grpSpPr>
        <p:sp>
          <p:nvSpPr>
            <p:cNvPr id="128037" name="Oval 37">
              <a:extLst>
                <a:ext uri="{FF2B5EF4-FFF2-40B4-BE49-F238E27FC236}">
                  <a16:creationId xmlns:a16="http://schemas.microsoft.com/office/drawing/2014/main" id="{E941EF5D-DC74-2C46-90A3-B32AC5540F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38" name="Text Box 38">
              <a:extLst>
                <a:ext uri="{FF2B5EF4-FFF2-40B4-BE49-F238E27FC236}">
                  <a16:creationId xmlns:a16="http://schemas.microsoft.com/office/drawing/2014/main" id="{F0A9BA9A-53D2-F34C-BE63-EB99FC55BB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28039" name="Line 39">
            <a:extLst>
              <a:ext uri="{FF2B5EF4-FFF2-40B4-BE49-F238E27FC236}">
                <a16:creationId xmlns:a16="http://schemas.microsoft.com/office/drawing/2014/main" id="{DE16C951-BB1A-4046-AF46-D490E5F0E353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3886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40" name="Line 40">
            <a:extLst>
              <a:ext uri="{FF2B5EF4-FFF2-40B4-BE49-F238E27FC236}">
                <a16:creationId xmlns:a16="http://schemas.microsoft.com/office/drawing/2014/main" id="{0552EF9C-BA88-A543-96B8-21C70FB1AC8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24384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43" name="Line 43">
            <a:extLst>
              <a:ext uri="{FF2B5EF4-FFF2-40B4-BE49-F238E27FC236}">
                <a16:creationId xmlns:a16="http://schemas.microsoft.com/office/drawing/2014/main" id="{0D63DE4B-1060-9245-ABF6-29A49C405723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23622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45" name="Text Box 45">
            <a:extLst>
              <a:ext uri="{FF2B5EF4-FFF2-40B4-BE49-F238E27FC236}">
                <a16:creationId xmlns:a16="http://schemas.microsoft.com/office/drawing/2014/main" id="{A054A957-9B33-B747-B1C4-FEF65BB2A3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2757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28046" name="Text Box 46">
            <a:extLst>
              <a:ext uri="{FF2B5EF4-FFF2-40B4-BE49-F238E27FC236}">
                <a16:creationId xmlns:a16="http://schemas.microsoft.com/office/drawing/2014/main" id="{DE649192-D625-9C46-A1A7-597E64350D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2605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28047" name="Text Box 47">
            <a:extLst>
              <a:ext uri="{FF2B5EF4-FFF2-40B4-BE49-F238E27FC236}">
                <a16:creationId xmlns:a16="http://schemas.microsoft.com/office/drawing/2014/main" id="{40194134-1254-C14E-9005-1151E378C7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900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6</a:t>
            </a:r>
          </a:p>
        </p:txBody>
      </p:sp>
      <p:sp>
        <p:nvSpPr>
          <p:cNvPr id="128048" name="Line 48">
            <a:extLst>
              <a:ext uri="{FF2B5EF4-FFF2-40B4-BE49-F238E27FC236}">
                <a16:creationId xmlns:a16="http://schemas.microsoft.com/office/drawing/2014/main" id="{E1023402-03F3-5F42-8897-502E5001FC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" y="2438400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49" name="Text Box 49">
            <a:extLst>
              <a:ext uri="{FF2B5EF4-FFF2-40B4-BE49-F238E27FC236}">
                <a16:creationId xmlns:a16="http://schemas.microsoft.com/office/drawing/2014/main" id="{780B2EB6-DC11-BB46-B6FF-04084F60D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7574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grpSp>
        <p:nvGrpSpPr>
          <p:cNvPr id="97306" name="Group 50">
            <a:extLst>
              <a:ext uri="{FF2B5EF4-FFF2-40B4-BE49-F238E27FC236}">
                <a16:creationId xmlns:a16="http://schemas.microsoft.com/office/drawing/2014/main" id="{10207E70-2996-F449-91FB-84CD59A9B59C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114800"/>
            <a:ext cx="533400" cy="533400"/>
            <a:chOff x="1824" y="2736"/>
            <a:chExt cx="336" cy="336"/>
          </a:xfrm>
        </p:grpSpPr>
        <p:sp>
          <p:nvSpPr>
            <p:cNvPr id="128051" name="Oval 51">
              <a:extLst>
                <a:ext uri="{FF2B5EF4-FFF2-40B4-BE49-F238E27FC236}">
                  <a16:creationId xmlns:a16="http://schemas.microsoft.com/office/drawing/2014/main" id="{9526D3D2-F03E-6A4C-92C9-2ED09D6E82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52" name="Text Box 52">
              <a:extLst>
                <a:ext uri="{FF2B5EF4-FFF2-40B4-BE49-F238E27FC236}">
                  <a16:creationId xmlns:a16="http://schemas.microsoft.com/office/drawing/2014/main" id="{F1988DF6-E43E-3643-889A-B1AC5DB830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</p:grpSp>
      <p:grpSp>
        <p:nvGrpSpPr>
          <p:cNvPr id="97307" name="Group 53">
            <a:extLst>
              <a:ext uri="{FF2B5EF4-FFF2-40B4-BE49-F238E27FC236}">
                <a16:creationId xmlns:a16="http://schemas.microsoft.com/office/drawing/2014/main" id="{AE945D43-DCF4-4940-8F8C-88EC297E32EB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5791200"/>
            <a:ext cx="533400" cy="533400"/>
            <a:chOff x="1824" y="2736"/>
            <a:chExt cx="336" cy="336"/>
          </a:xfrm>
        </p:grpSpPr>
        <p:sp>
          <p:nvSpPr>
            <p:cNvPr id="128054" name="Oval 54">
              <a:extLst>
                <a:ext uri="{FF2B5EF4-FFF2-40B4-BE49-F238E27FC236}">
                  <a16:creationId xmlns:a16="http://schemas.microsoft.com/office/drawing/2014/main" id="{547A06F4-4A9C-B745-8E03-E0BD4EB2A6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55" name="Text Box 55">
              <a:extLst>
                <a:ext uri="{FF2B5EF4-FFF2-40B4-BE49-F238E27FC236}">
                  <a16:creationId xmlns:a16="http://schemas.microsoft.com/office/drawing/2014/main" id="{7DD09E2F-AE6E-9A40-BE48-31F0EE6FE5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97308" name="Group 56">
            <a:extLst>
              <a:ext uri="{FF2B5EF4-FFF2-40B4-BE49-F238E27FC236}">
                <a16:creationId xmlns:a16="http://schemas.microsoft.com/office/drawing/2014/main" id="{5F02AC88-427B-114E-ADBA-90D82BF12035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5791200"/>
            <a:ext cx="533400" cy="533400"/>
            <a:chOff x="1824" y="2736"/>
            <a:chExt cx="336" cy="336"/>
          </a:xfrm>
        </p:grpSpPr>
        <p:sp>
          <p:nvSpPr>
            <p:cNvPr id="128057" name="Oval 57">
              <a:extLst>
                <a:ext uri="{FF2B5EF4-FFF2-40B4-BE49-F238E27FC236}">
                  <a16:creationId xmlns:a16="http://schemas.microsoft.com/office/drawing/2014/main" id="{D1A75FEB-5A26-7548-B070-C34BF3C0AB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58" name="Text Box 58">
              <a:extLst>
                <a:ext uri="{FF2B5EF4-FFF2-40B4-BE49-F238E27FC236}">
                  <a16:creationId xmlns:a16="http://schemas.microsoft.com/office/drawing/2014/main" id="{7C3EB157-43F3-1B43-9A9F-C022E8D74C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D</a:t>
              </a:r>
            </a:p>
          </p:txBody>
        </p:sp>
      </p:grpSp>
      <p:grpSp>
        <p:nvGrpSpPr>
          <p:cNvPr id="97309" name="Group 59">
            <a:extLst>
              <a:ext uri="{FF2B5EF4-FFF2-40B4-BE49-F238E27FC236}">
                <a16:creationId xmlns:a16="http://schemas.microsoft.com/office/drawing/2014/main" id="{D70B9674-7117-3446-BDA5-1D0ECB8B4D1B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4114800"/>
            <a:ext cx="533400" cy="533400"/>
            <a:chOff x="1824" y="2736"/>
            <a:chExt cx="336" cy="336"/>
          </a:xfrm>
        </p:grpSpPr>
        <p:sp>
          <p:nvSpPr>
            <p:cNvPr id="128060" name="Oval 60">
              <a:extLst>
                <a:ext uri="{FF2B5EF4-FFF2-40B4-BE49-F238E27FC236}">
                  <a16:creationId xmlns:a16="http://schemas.microsoft.com/office/drawing/2014/main" id="{93E65D4B-1827-5747-BFCE-20831CDD4D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61" name="Text Box 61">
              <a:extLst>
                <a:ext uri="{FF2B5EF4-FFF2-40B4-BE49-F238E27FC236}">
                  <a16:creationId xmlns:a16="http://schemas.microsoft.com/office/drawing/2014/main" id="{C30B940A-E389-7043-8114-CBCC6D37CB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C</a:t>
              </a:r>
            </a:p>
          </p:txBody>
        </p:sp>
      </p:grpSp>
      <p:sp>
        <p:nvSpPr>
          <p:cNvPr id="128063" name="Line 63">
            <a:extLst>
              <a:ext uri="{FF2B5EF4-FFF2-40B4-BE49-F238E27FC236}">
                <a16:creationId xmlns:a16="http://schemas.microsoft.com/office/drawing/2014/main" id="{9FB80FE4-155C-7C45-856C-2F8F2B0DF64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64" name="Line 64">
            <a:extLst>
              <a:ext uri="{FF2B5EF4-FFF2-40B4-BE49-F238E27FC236}">
                <a16:creationId xmlns:a16="http://schemas.microsoft.com/office/drawing/2014/main" id="{9FA73F97-D399-5E45-96CB-D61210D4EC7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578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65" name="Line 65">
            <a:extLst>
              <a:ext uri="{FF2B5EF4-FFF2-40B4-BE49-F238E27FC236}">
                <a16:creationId xmlns:a16="http://schemas.microsoft.com/office/drawing/2014/main" id="{4193CC74-5900-8F42-9752-35B5F71D4C9A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4343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67" name="Text Box 67">
            <a:extLst>
              <a:ext uri="{FF2B5EF4-FFF2-40B4-BE49-F238E27FC236}">
                <a16:creationId xmlns:a16="http://schemas.microsoft.com/office/drawing/2014/main" id="{C7DFF4A8-BEA2-5843-B4F1-582A6F8CE2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029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28068" name="Text Box 68">
            <a:extLst>
              <a:ext uri="{FF2B5EF4-FFF2-40B4-BE49-F238E27FC236}">
                <a16:creationId xmlns:a16="http://schemas.microsoft.com/office/drawing/2014/main" id="{A90256D3-53A9-B34F-8523-C6E645BF9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962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28069" name="Text Box 69">
            <a:extLst>
              <a:ext uri="{FF2B5EF4-FFF2-40B4-BE49-F238E27FC236}">
                <a16:creationId xmlns:a16="http://schemas.microsoft.com/office/drawing/2014/main" id="{D468EA29-6438-5D4E-A1BC-E970FBA6C8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grpSp>
        <p:nvGrpSpPr>
          <p:cNvPr id="97316" name="Group 72">
            <a:extLst>
              <a:ext uri="{FF2B5EF4-FFF2-40B4-BE49-F238E27FC236}">
                <a16:creationId xmlns:a16="http://schemas.microsoft.com/office/drawing/2014/main" id="{60870E20-5237-CA4B-A864-0AEF8D159363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5791200"/>
            <a:ext cx="533400" cy="533400"/>
            <a:chOff x="1824" y="2736"/>
            <a:chExt cx="336" cy="336"/>
          </a:xfrm>
        </p:grpSpPr>
        <p:sp>
          <p:nvSpPr>
            <p:cNvPr id="128073" name="Oval 73">
              <a:extLst>
                <a:ext uri="{FF2B5EF4-FFF2-40B4-BE49-F238E27FC236}">
                  <a16:creationId xmlns:a16="http://schemas.microsoft.com/office/drawing/2014/main" id="{D7D3247B-F6A8-304D-B278-704019CDED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74" name="Text Box 74">
              <a:extLst>
                <a:ext uri="{FF2B5EF4-FFF2-40B4-BE49-F238E27FC236}">
                  <a16:creationId xmlns:a16="http://schemas.microsoft.com/office/drawing/2014/main" id="{E8D27AAC-46F5-7340-A2E6-907E8E743D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F</a:t>
              </a:r>
            </a:p>
          </p:txBody>
        </p:sp>
      </p:grpSp>
      <p:grpSp>
        <p:nvGrpSpPr>
          <p:cNvPr id="97317" name="Group 75">
            <a:extLst>
              <a:ext uri="{FF2B5EF4-FFF2-40B4-BE49-F238E27FC236}">
                <a16:creationId xmlns:a16="http://schemas.microsoft.com/office/drawing/2014/main" id="{B9F7AAF9-1E3E-3042-AA96-682FEE4B2A71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114800"/>
            <a:ext cx="533400" cy="533400"/>
            <a:chOff x="1824" y="2736"/>
            <a:chExt cx="336" cy="336"/>
          </a:xfrm>
        </p:grpSpPr>
        <p:sp>
          <p:nvSpPr>
            <p:cNvPr id="128076" name="Oval 76">
              <a:extLst>
                <a:ext uri="{FF2B5EF4-FFF2-40B4-BE49-F238E27FC236}">
                  <a16:creationId xmlns:a16="http://schemas.microsoft.com/office/drawing/2014/main" id="{4E4080EE-1C00-1248-B347-639B39B158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077" name="Text Box 77">
              <a:extLst>
                <a:ext uri="{FF2B5EF4-FFF2-40B4-BE49-F238E27FC236}">
                  <a16:creationId xmlns:a16="http://schemas.microsoft.com/office/drawing/2014/main" id="{B6C6D264-3C41-7146-89A6-377BDD9859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latin typeface="Arial" charset="0"/>
                  <a:ea typeface="ＭＳ Ｐゴシック" charset="0"/>
                  <a:cs typeface="ＭＳ Ｐゴシック" charset="0"/>
                </a:rPr>
                <a:t>E</a:t>
              </a:r>
            </a:p>
          </p:txBody>
        </p:sp>
      </p:grpSp>
      <p:sp>
        <p:nvSpPr>
          <p:cNvPr id="128079" name="Line 79">
            <a:extLst>
              <a:ext uri="{FF2B5EF4-FFF2-40B4-BE49-F238E27FC236}">
                <a16:creationId xmlns:a16="http://schemas.microsoft.com/office/drawing/2014/main" id="{98801A3C-49F0-A741-81D3-A1F2D19D4CA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058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80" name="Line 80">
            <a:extLst>
              <a:ext uri="{FF2B5EF4-FFF2-40B4-BE49-F238E27FC236}">
                <a16:creationId xmlns:a16="http://schemas.microsoft.com/office/drawing/2014/main" id="{C8760DB9-3A63-9049-8801-15C5EC6AD7AE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5720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81" name="Text Box 81">
            <a:extLst>
              <a:ext uri="{FF2B5EF4-FFF2-40B4-BE49-F238E27FC236}">
                <a16:creationId xmlns:a16="http://schemas.microsoft.com/office/drawing/2014/main" id="{04E12B67-17DD-9D49-9415-163461F34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28082" name="Text Box 82">
            <a:extLst>
              <a:ext uri="{FF2B5EF4-FFF2-40B4-BE49-F238E27FC236}">
                <a16:creationId xmlns:a16="http://schemas.microsoft.com/office/drawing/2014/main" id="{AF19DF33-E030-0248-A823-65D84CBDE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4814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128086" name="AutoShape 86">
            <a:extLst>
              <a:ext uri="{FF2B5EF4-FFF2-40B4-BE49-F238E27FC236}">
                <a16:creationId xmlns:a16="http://schemas.microsoft.com/office/drawing/2014/main" id="{E6BA55E0-98D2-A441-9565-8ACD5E167F6B}"/>
              </a:ext>
            </a:extLst>
          </p:cNvPr>
          <p:cNvSpPr>
            <a:spLocks noChangeArrowheads="1"/>
          </p:cNvSpPr>
          <p:nvPr/>
        </p:nvSpPr>
        <p:spPr bwMode="auto">
          <a:xfrm rot="2220001">
            <a:off x="4495800" y="2819400"/>
            <a:ext cx="1066800" cy="838200"/>
          </a:xfrm>
          <a:prstGeom prst="rightArrow">
            <a:avLst>
              <a:gd name="adj1" fmla="val 50000"/>
              <a:gd name="adj2" fmla="val 318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4281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noFill/>
        <a:ln w="38100" cmpd="sng"/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11874</TotalTime>
  <Words>1651</Words>
  <Application>Microsoft Macintosh PowerPoint</Application>
  <PresentationFormat>On-screen Show (4:3)</PresentationFormat>
  <Paragraphs>819</Paragraphs>
  <Slides>55</Slides>
  <Notes>2</Notes>
  <HiddenSlides>3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2" baseType="lpstr">
      <vt:lpstr>Arial</vt:lpstr>
      <vt:lpstr>Calibri</vt:lpstr>
      <vt:lpstr>Tw Cen MT</vt:lpstr>
      <vt:lpstr>Wingdings</vt:lpstr>
      <vt:lpstr>Wingdings 2</vt:lpstr>
      <vt:lpstr>Median</vt:lpstr>
      <vt:lpstr>Equation</vt:lpstr>
      <vt:lpstr>minimum spanning trees </vt:lpstr>
      <vt:lpstr>Admin</vt:lpstr>
      <vt:lpstr>Minimum spanning trees</vt:lpstr>
      <vt:lpstr>Minimum spanning trees</vt:lpstr>
      <vt:lpstr>MST example</vt:lpstr>
      <vt:lpstr>MSTs</vt:lpstr>
      <vt:lpstr>MSTs</vt:lpstr>
      <vt:lpstr>Applications?</vt:lpstr>
      <vt:lpstr>Algorithm ideas?</vt:lpstr>
      <vt:lpstr>Cuts</vt:lpstr>
      <vt:lpstr>Minimum cut property</vt:lpstr>
      <vt:lpstr>PowerPoint Presentation</vt:lpstr>
      <vt:lpstr>PowerPoint Presentation</vt:lpstr>
      <vt:lpstr>Minimum cut property</vt:lpstr>
      <vt:lpstr>Kruskal’s algorithm</vt:lpstr>
      <vt:lpstr>Kruskal’s algorithm</vt:lpstr>
      <vt:lpstr>Kruskal’s algorithm</vt:lpstr>
      <vt:lpstr>Kruskal’s algorithm</vt:lpstr>
      <vt:lpstr>Kruskal’s algorithm</vt:lpstr>
      <vt:lpstr>Kruskal’s algorithm</vt:lpstr>
      <vt:lpstr>Kruskal’s algorithm</vt:lpstr>
      <vt:lpstr>Correctness of Kruskal’s</vt:lpstr>
      <vt:lpstr>Running time of Kruskal’s</vt:lpstr>
      <vt:lpstr>Running time of Kruskal’s</vt:lpstr>
      <vt:lpstr>Running time of Kruskal’s</vt:lpstr>
      <vt:lpstr>Disjoint set</vt:lpstr>
      <vt:lpstr>Disjoint set: union</vt:lpstr>
      <vt:lpstr>Disjoint set: union</vt:lpstr>
      <vt:lpstr>Disjoint set: union</vt:lpstr>
      <vt:lpstr>Disjoint set: union</vt:lpstr>
      <vt:lpstr>Disjoint set: union</vt:lpstr>
      <vt:lpstr>Disjoint set: find-set</vt:lpstr>
      <vt:lpstr>Disjoint set: find-set</vt:lpstr>
      <vt:lpstr>Disjoint set: find-set</vt:lpstr>
      <vt:lpstr>Running time of Kruskal’s</vt:lpstr>
      <vt:lpstr>Prim’s algorithm</vt:lpstr>
      <vt:lpstr>Prim’s algorithm</vt:lpstr>
      <vt:lpstr>Prim’s algorithm</vt:lpstr>
      <vt:lpstr>Prim’s algorithm</vt:lpstr>
      <vt:lpstr>Prim’s</vt:lpstr>
      <vt:lpstr>Prim’s</vt:lpstr>
      <vt:lpstr>Prim’s</vt:lpstr>
      <vt:lpstr>Prim’s</vt:lpstr>
      <vt:lpstr>Prim’s</vt:lpstr>
      <vt:lpstr>Prim’s</vt:lpstr>
      <vt:lpstr>Prim’s</vt:lpstr>
      <vt:lpstr>Prim’s</vt:lpstr>
      <vt:lpstr>Prim’s</vt:lpstr>
      <vt:lpstr>Prim’s</vt:lpstr>
      <vt:lpstr>Prim’s</vt:lpstr>
      <vt:lpstr>Prim’s</vt:lpstr>
      <vt:lpstr>Correctness of Prim’s?</vt:lpstr>
      <vt:lpstr>Running time of Prim’s</vt:lpstr>
      <vt:lpstr>Running time of Prim’s</vt:lpstr>
      <vt:lpstr>Running time of Prim’s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Kauchak</dc:creator>
  <cp:lastModifiedBy>Microsoft Office User</cp:lastModifiedBy>
  <cp:revision>624</cp:revision>
  <cp:lastPrinted>2022-10-27T20:09:00Z</cp:lastPrinted>
  <dcterms:created xsi:type="dcterms:W3CDTF">2013-09-08T20:10:23Z</dcterms:created>
  <dcterms:modified xsi:type="dcterms:W3CDTF">2022-11-01T17:37:32Z</dcterms:modified>
</cp:coreProperties>
</file>