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9"/>
  </p:notesMasterIdLst>
  <p:sldIdLst>
    <p:sldId id="256" r:id="rId2"/>
    <p:sldId id="615" r:id="rId3"/>
    <p:sldId id="259" r:id="rId4"/>
    <p:sldId id="404" r:id="rId5"/>
    <p:sldId id="405" r:id="rId6"/>
    <p:sldId id="260" r:id="rId7"/>
    <p:sldId id="261" r:id="rId8"/>
    <p:sldId id="263" r:id="rId9"/>
    <p:sldId id="264" r:id="rId10"/>
    <p:sldId id="268" r:id="rId11"/>
    <p:sldId id="274" r:id="rId12"/>
    <p:sldId id="275" r:id="rId13"/>
    <p:sldId id="399" r:id="rId14"/>
    <p:sldId id="279" r:id="rId15"/>
    <p:sldId id="277" r:id="rId16"/>
    <p:sldId id="400" r:id="rId17"/>
    <p:sldId id="278" r:id="rId18"/>
    <p:sldId id="280" r:id="rId19"/>
    <p:sldId id="281" r:id="rId20"/>
    <p:sldId id="282" r:id="rId21"/>
    <p:sldId id="616" r:id="rId22"/>
    <p:sldId id="284" r:id="rId23"/>
    <p:sldId id="617" r:id="rId24"/>
    <p:sldId id="618" r:id="rId25"/>
    <p:sldId id="285" r:id="rId26"/>
    <p:sldId id="286" r:id="rId27"/>
    <p:sldId id="619" r:id="rId28"/>
    <p:sldId id="287" r:id="rId29"/>
    <p:sldId id="620" r:id="rId30"/>
    <p:sldId id="265" r:id="rId31"/>
    <p:sldId id="406" r:id="rId32"/>
    <p:sldId id="289" r:id="rId33"/>
    <p:sldId id="290" r:id="rId34"/>
    <p:sldId id="267" r:id="rId35"/>
    <p:sldId id="269" r:id="rId36"/>
    <p:sldId id="271" r:id="rId37"/>
    <p:sldId id="270" r:id="rId38"/>
    <p:sldId id="401" r:id="rId39"/>
    <p:sldId id="262" r:id="rId40"/>
    <p:sldId id="291" r:id="rId41"/>
    <p:sldId id="273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461" r:id="rId70"/>
    <p:sldId id="462" r:id="rId71"/>
    <p:sldId id="621" r:id="rId72"/>
    <p:sldId id="622" r:id="rId73"/>
    <p:sldId id="463" r:id="rId74"/>
    <p:sldId id="464" r:id="rId75"/>
    <p:sldId id="465" r:id="rId76"/>
    <p:sldId id="466" r:id="rId77"/>
    <p:sldId id="467" r:id="rId78"/>
    <p:sldId id="468" r:id="rId79"/>
    <p:sldId id="469" r:id="rId80"/>
    <p:sldId id="470" r:id="rId81"/>
    <p:sldId id="471" r:id="rId82"/>
    <p:sldId id="472" r:id="rId83"/>
    <p:sldId id="473" r:id="rId84"/>
    <p:sldId id="474" r:id="rId85"/>
    <p:sldId id="475" r:id="rId86"/>
    <p:sldId id="476" r:id="rId87"/>
    <p:sldId id="477" r:id="rId88"/>
    <p:sldId id="478" r:id="rId89"/>
    <p:sldId id="479" r:id="rId90"/>
    <p:sldId id="486" r:id="rId91"/>
    <p:sldId id="487" r:id="rId92"/>
    <p:sldId id="488" r:id="rId93"/>
    <p:sldId id="489" r:id="rId94"/>
    <p:sldId id="491" r:id="rId95"/>
    <p:sldId id="492" r:id="rId96"/>
    <p:sldId id="623" r:id="rId97"/>
    <p:sldId id="626" r:id="rId98"/>
    <p:sldId id="493" r:id="rId99"/>
    <p:sldId id="624" r:id="rId100"/>
    <p:sldId id="625" r:id="rId101"/>
    <p:sldId id="494" r:id="rId102"/>
    <p:sldId id="627" r:id="rId103"/>
    <p:sldId id="495" r:id="rId104"/>
    <p:sldId id="496" r:id="rId105"/>
    <p:sldId id="497" r:id="rId106"/>
    <p:sldId id="498" r:id="rId107"/>
    <p:sldId id="499" r:id="rId108"/>
    <p:sldId id="628" r:id="rId109"/>
    <p:sldId id="500" r:id="rId110"/>
    <p:sldId id="501" r:id="rId111"/>
    <p:sldId id="502" r:id="rId112"/>
    <p:sldId id="503" r:id="rId113"/>
    <p:sldId id="504" r:id="rId114"/>
    <p:sldId id="505" r:id="rId115"/>
    <p:sldId id="506" r:id="rId116"/>
    <p:sldId id="507" r:id="rId117"/>
    <p:sldId id="388" r:id="rId1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600"/>
    <a:srgbClr val="FF9E00"/>
    <a:srgbClr val="EF9600"/>
    <a:srgbClr val="007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2123"/>
    <p:restoredTop sz="93676"/>
  </p:normalViewPr>
  <p:slideViewPr>
    <p:cSldViewPr snapToGrid="0" snapToObjects="1">
      <p:cViewPr varScale="1">
        <p:scale>
          <a:sx n="90" d="100"/>
          <a:sy n="90" d="100"/>
        </p:scale>
        <p:origin x="216" y="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tableStyles" Target="tableStyle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notesMaster" Target="notesMasters/notesMaster1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10/4/22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876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 since we won’t assume that the graph is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24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10/4/22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10/4/22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10/4/22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10/4/22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10/4/22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10/4/22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.e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.e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.emf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4.emf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graphs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140 – Fall 2022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CD31D32D-297B-DD4A-A6E7-C1D8DA720B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grpSp>
        <p:nvGrpSpPr>
          <p:cNvPr id="22531" name="Group 4">
            <a:extLst>
              <a:ext uri="{FF2B5EF4-FFF2-40B4-BE49-F238E27FC236}">
                <a16:creationId xmlns:a16="http://schemas.microsoft.com/office/drawing/2014/main" id="{E8BC0B06-CEA1-B342-B385-449F4CA2DBC5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2557" name="Oval 5">
              <a:extLst>
                <a:ext uri="{FF2B5EF4-FFF2-40B4-BE49-F238E27FC236}">
                  <a16:creationId xmlns:a16="http://schemas.microsoft.com/office/drawing/2014/main" id="{AC16D822-434E-B545-996F-CEF355FF77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8" name="Text Box 6">
              <a:extLst>
                <a:ext uri="{FF2B5EF4-FFF2-40B4-BE49-F238E27FC236}">
                  <a16:creationId xmlns:a16="http://schemas.microsoft.com/office/drawing/2014/main" id="{97CB34BF-2221-7A4D-B80C-9F42BEEC7C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2532" name="Group 7">
            <a:extLst>
              <a:ext uri="{FF2B5EF4-FFF2-40B4-BE49-F238E27FC236}">
                <a16:creationId xmlns:a16="http://schemas.microsoft.com/office/drawing/2014/main" id="{67B0C75B-3559-4745-BB87-BE4CAA4FFAA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2555" name="Oval 8">
              <a:extLst>
                <a:ext uri="{FF2B5EF4-FFF2-40B4-BE49-F238E27FC236}">
                  <a16:creationId xmlns:a16="http://schemas.microsoft.com/office/drawing/2014/main" id="{4CD20D08-3D1A-E947-AAC3-07449432F1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6" name="Text Box 9">
              <a:extLst>
                <a:ext uri="{FF2B5EF4-FFF2-40B4-BE49-F238E27FC236}">
                  <a16:creationId xmlns:a16="http://schemas.microsoft.com/office/drawing/2014/main" id="{A5E4DA5C-923D-E544-A45B-3E342622D6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2533" name="Group 10">
            <a:extLst>
              <a:ext uri="{FF2B5EF4-FFF2-40B4-BE49-F238E27FC236}">
                <a16:creationId xmlns:a16="http://schemas.microsoft.com/office/drawing/2014/main" id="{016FBCB5-96C9-654C-814F-4CA1A18CDA3E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2553" name="Oval 11">
              <a:extLst>
                <a:ext uri="{FF2B5EF4-FFF2-40B4-BE49-F238E27FC236}">
                  <a16:creationId xmlns:a16="http://schemas.microsoft.com/office/drawing/2014/main" id="{71AC942A-22DE-8B48-AB2D-8AD424A262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4" name="Text Box 12">
              <a:extLst>
                <a:ext uri="{FF2B5EF4-FFF2-40B4-BE49-F238E27FC236}">
                  <a16:creationId xmlns:a16="http://schemas.microsoft.com/office/drawing/2014/main" id="{4C1490B1-0CB1-F142-9B55-DBE43682E0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2534" name="Group 13">
            <a:extLst>
              <a:ext uri="{FF2B5EF4-FFF2-40B4-BE49-F238E27FC236}">
                <a16:creationId xmlns:a16="http://schemas.microsoft.com/office/drawing/2014/main" id="{81244EC1-3AFC-094B-80D9-7032C078D01D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2551" name="Oval 14">
              <a:extLst>
                <a:ext uri="{FF2B5EF4-FFF2-40B4-BE49-F238E27FC236}">
                  <a16:creationId xmlns:a16="http://schemas.microsoft.com/office/drawing/2014/main" id="{929126E2-062B-DE40-9991-872D5C224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2" name="Text Box 15">
              <a:extLst>
                <a:ext uri="{FF2B5EF4-FFF2-40B4-BE49-F238E27FC236}">
                  <a16:creationId xmlns:a16="http://schemas.microsoft.com/office/drawing/2014/main" id="{D1058549-1CEB-304B-9AA0-4639860158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2535" name="Group 16">
            <a:extLst>
              <a:ext uri="{FF2B5EF4-FFF2-40B4-BE49-F238E27FC236}">
                <a16:creationId xmlns:a16="http://schemas.microsoft.com/office/drawing/2014/main" id="{C8A6DAE2-4384-DE47-B7B9-79217952FE32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2549" name="Oval 17">
              <a:extLst>
                <a:ext uri="{FF2B5EF4-FFF2-40B4-BE49-F238E27FC236}">
                  <a16:creationId xmlns:a16="http://schemas.microsoft.com/office/drawing/2014/main" id="{2D3F99DA-29E7-694B-B77C-817AB5715B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0" name="Text Box 18">
              <a:extLst>
                <a:ext uri="{FF2B5EF4-FFF2-40B4-BE49-F238E27FC236}">
                  <a16:creationId xmlns:a16="http://schemas.microsoft.com/office/drawing/2014/main" id="{77B98395-DB15-7F40-860B-034E4247E5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2536" name="Group 19">
            <a:extLst>
              <a:ext uri="{FF2B5EF4-FFF2-40B4-BE49-F238E27FC236}">
                <a16:creationId xmlns:a16="http://schemas.microsoft.com/office/drawing/2014/main" id="{AF1105E8-9C28-A645-9999-96A9CC1A4A28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2547" name="Oval 20">
              <a:extLst>
                <a:ext uri="{FF2B5EF4-FFF2-40B4-BE49-F238E27FC236}">
                  <a16:creationId xmlns:a16="http://schemas.microsoft.com/office/drawing/2014/main" id="{5A9543EB-0384-1948-B46E-D2A214D44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48" name="Text Box 21">
              <a:extLst>
                <a:ext uri="{FF2B5EF4-FFF2-40B4-BE49-F238E27FC236}">
                  <a16:creationId xmlns:a16="http://schemas.microsoft.com/office/drawing/2014/main" id="{0AA08288-454B-3D41-BE90-2EF040BA1F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2537" name="Group 22">
            <a:extLst>
              <a:ext uri="{FF2B5EF4-FFF2-40B4-BE49-F238E27FC236}">
                <a16:creationId xmlns:a16="http://schemas.microsoft.com/office/drawing/2014/main" id="{5582E2C5-CA2B-734F-994D-F6DA52137E8C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2545" name="Oval 23">
              <a:extLst>
                <a:ext uri="{FF2B5EF4-FFF2-40B4-BE49-F238E27FC236}">
                  <a16:creationId xmlns:a16="http://schemas.microsoft.com/office/drawing/2014/main" id="{9D4E91E1-86A4-B743-96C6-7D28C2B3C7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46" name="Text Box 24">
              <a:extLst>
                <a:ext uri="{FF2B5EF4-FFF2-40B4-BE49-F238E27FC236}">
                  <a16:creationId xmlns:a16="http://schemas.microsoft.com/office/drawing/2014/main" id="{C9AD6176-A32E-2C43-AD81-DA9C3A4CFC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2538" name="Line 25">
            <a:extLst>
              <a:ext uri="{FF2B5EF4-FFF2-40B4-BE49-F238E27FC236}">
                <a16:creationId xmlns:a16="http://schemas.microsoft.com/office/drawing/2014/main" id="{F571D692-E225-F045-80AD-41B6298A0F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26">
            <a:extLst>
              <a:ext uri="{FF2B5EF4-FFF2-40B4-BE49-F238E27FC236}">
                <a16:creationId xmlns:a16="http://schemas.microsoft.com/office/drawing/2014/main" id="{7C575B97-FB7D-CE40-AE84-83A445C5C3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27">
            <a:extLst>
              <a:ext uri="{FF2B5EF4-FFF2-40B4-BE49-F238E27FC236}">
                <a16:creationId xmlns:a16="http://schemas.microsoft.com/office/drawing/2014/main" id="{9B2BD9BD-C71D-7740-8D22-4DACBA70255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28">
            <a:extLst>
              <a:ext uri="{FF2B5EF4-FFF2-40B4-BE49-F238E27FC236}">
                <a16:creationId xmlns:a16="http://schemas.microsoft.com/office/drawing/2014/main" id="{A1EA608A-5D13-8642-90F1-E417A723D5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29">
            <a:extLst>
              <a:ext uri="{FF2B5EF4-FFF2-40B4-BE49-F238E27FC236}">
                <a16:creationId xmlns:a16="http://schemas.microsoft.com/office/drawing/2014/main" id="{A6D37F3F-4450-C848-933A-5095C0DA0FE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30">
            <a:extLst>
              <a:ext uri="{FF2B5EF4-FFF2-40B4-BE49-F238E27FC236}">
                <a16:creationId xmlns:a16="http://schemas.microsoft.com/office/drawing/2014/main" id="{915E25DC-B181-AA4A-ACF4-5EADED6055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31">
            <a:extLst>
              <a:ext uri="{FF2B5EF4-FFF2-40B4-BE49-F238E27FC236}">
                <a16:creationId xmlns:a16="http://schemas.microsoft.com/office/drawing/2014/main" id="{0C1F0BFC-9CE9-1A41-8662-1150B1721319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C45AD4E4-E1AE-394C-AE3E-5B5AE9A7C59D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28775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Path – A path is a list of vertices 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,…p</a:t>
            </a:r>
            <a:r>
              <a:rPr lang="en-US" altLang="en-US" baseline="-25000">
                <a:ea typeface="ＭＳ Ｐゴシック" panose="020B0600070205080204" pitchFamily="34" charset="-128"/>
              </a:rPr>
              <a:t>k</a:t>
            </a:r>
            <a:r>
              <a:rPr lang="en-US" altLang="en-US">
                <a:ea typeface="ＭＳ Ｐゴシック" panose="020B0600070205080204" pitchFamily="34" charset="-128"/>
              </a:rPr>
              <a:t> where there exists an edge (p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i+1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  <a:endParaRPr lang="en-US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56627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4B87CAC2-AE00-D14D-A329-F8A594B6AC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DFS</a:t>
            </a:r>
          </a:p>
        </p:txBody>
      </p:sp>
      <p:grpSp>
        <p:nvGrpSpPr>
          <p:cNvPr id="50178" name="Group 3">
            <a:extLst>
              <a:ext uri="{FF2B5EF4-FFF2-40B4-BE49-F238E27FC236}">
                <a16:creationId xmlns:a16="http://schemas.microsoft.com/office/drawing/2014/main" id="{6A124643-EDA2-7A4E-8EAF-41938427D31B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133600"/>
            <a:ext cx="533400" cy="533400"/>
            <a:chOff x="1824" y="2736"/>
            <a:chExt cx="336" cy="336"/>
          </a:xfrm>
        </p:grpSpPr>
        <p:sp>
          <p:nvSpPr>
            <p:cNvPr id="50203" name="Oval 4">
              <a:extLst>
                <a:ext uri="{FF2B5EF4-FFF2-40B4-BE49-F238E27FC236}">
                  <a16:creationId xmlns:a16="http://schemas.microsoft.com/office/drawing/2014/main" id="{C92971CE-92DB-504D-8992-BFBFC4E5F1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4" name="Text Box 5">
              <a:extLst>
                <a:ext uri="{FF2B5EF4-FFF2-40B4-BE49-F238E27FC236}">
                  <a16:creationId xmlns:a16="http://schemas.microsoft.com/office/drawing/2014/main" id="{789C02C9-F2F5-8C4E-8DA0-2327D56F6A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0179" name="Group 6">
            <a:extLst>
              <a:ext uri="{FF2B5EF4-FFF2-40B4-BE49-F238E27FC236}">
                <a16:creationId xmlns:a16="http://schemas.microsoft.com/office/drawing/2014/main" id="{FDEB0642-7D37-004E-B8E0-67D829457DF7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124200"/>
            <a:ext cx="533400" cy="533400"/>
            <a:chOff x="1824" y="2736"/>
            <a:chExt cx="336" cy="336"/>
          </a:xfrm>
        </p:grpSpPr>
        <p:sp>
          <p:nvSpPr>
            <p:cNvPr id="50201" name="Oval 7">
              <a:extLst>
                <a:ext uri="{FF2B5EF4-FFF2-40B4-BE49-F238E27FC236}">
                  <a16:creationId xmlns:a16="http://schemas.microsoft.com/office/drawing/2014/main" id="{87A113B4-8FB4-254B-BB35-24BA0DD9EE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2" name="Text Box 8">
              <a:extLst>
                <a:ext uri="{FF2B5EF4-FFF2-40B4-BE49-F238E27FC236}">
                  <a16:creationId xmlns:a16="http://schemas.microsoft.com/office/drawing/2014/main" id="{21B737A0-7B32-AC45-B95E-ED7784D197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0180" name="Group 9">
            <a:extLst>
              <a:ext uri="{FF2B5EF4-FFF2-40B4-BE49-F238E27FC236}">
                <a16:creationId xmlns:a16="http://schemas.microsoft.com/office/drawing/2014/main" id="{B5F62A55-9834-0D4F-B9C3-72361D5DB1A7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343400"/>
            <a:ext cx="533400" cy="533400"/>
            <a:chOff x="1824" y="2736"/>
            <a:chExt cx="336" cy="336"/>
          </a:xfrm>
        </p:grpSpPr>
        <p:sp>
          <p:nvSpPr>
            <p:cNvPr id="50199" name="Oval 10">
              <a:extLst>
                <a:ext uri="{FF2B5EF4-FFF2-40B4-BE49-F238E27FC236}">
                  <a16:creationId xmlns:a16="http://schemas.microsoft.com/office/drawing/2014/main" id="{1EE12D96-D470-5C4D-B6E4-6C2510A36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0" name="Text Box 11">
              <a:extLst>
                <a:ext uri="{FF2B5EF4-FFF2-40B4-BE49-F238E27FC236}">
                  <a16:creationId xmlns:a16="http://schemas.microsoft.com/office/drawing/2014/main" id="{4FC2F9D9-CAF6-2E47-9F7E-44EBE22B28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0181" name="Group 12">
            <a:extLst>
              <a:ext uri="{FF2B5EF4-FFF2-40B4-BE49-F238E27FC236}">
                <a16:creationId xmlns:a16="http://schemas.microsoft.com/office/drawing/2014/main" id="{7E0ACD80-73FD-CF4F-8897-01F293F9C606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124200"/>
            <a:ext cx="533400" cy="533400"/>
            <a:chOff x="1824" y="2736"/>
            <a:chExt cx="336" cy="336"/>
          </a:xfrm>
        </p:grpSpPr>
        <p:sp>
          <p:nvSpPr>
            <p:cNvPr id="50197" name="Oval 13">
              <a:extLst>
                <a:ext uri="{FF2B5EF4-FFF2-40B4-BE49-F238E27FC236}">
                  <a16:creationId xmlns:a16="http://schemas.microsoft.com/office/drawing/2014/main" id="{0ED6C3F0-458E-4B41-91F6-052E9D0553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8" name="Text Box 14">
              <a:extLst>
                <a:ext uri="{FF2B5EF4-FFF2-40B4-BE49-F238E27FC236}">
                  <a16:creationId xmlns:a16="http://schemas.microsoft.com/office/drawing/2014/main" id="{07162D18-788E-EE4E-AFE9-D80E8CCEB0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0182" name="Group 15">
            <a:extLst>
              <a:ext uri="{FF2B5EF4-FFF2-40B4-BE49-F238E27FC236}">
                <a16:creationId xmlns:a16="http://schemas.microsoft.com/office/drawing/2014/main" id="{2FCD8652-5B70-2C45-80DF-C03011CAEFA2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200400"/>
            <a:ext cx="533400" cy="533400"/>
            <a:chOff x="1824" y="2736"/>
            <a:chExt cx="336" cy="336"/>
          </a:xfrm>
        </p:grpSpPr>
        <p:sp>
          <p:nvSpPr>
            <p:cNvPr id="50195" name="Oval 16">
              <a:extLst>
                <a:ext uri="{FF2B5EF4-FFF2-40B4-BE49-F238E27FC236}">
                  <a16:creationId xmlns:a16="http://schemas.microsoft.com/office/drawing/2014/main" id="{26D028D3-C5F7-6B49-BAC9-36612199D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6" name="Text Box 17">
              <a:extLst>
                <a:ext uri="{FF2B5EF4-FFF2-40B4-BE49-F238E27FC236}">
                  <a16:creationId xmlns:a16="http://schemas.microsoft.com/office/drawing/2014/main" id="{7600CBDB-99FC-6C4E-9A32-2D3934763E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0183" name="Line 18">
            <a:extLst>
              <a:ext uri="{FF2B5EF4-FFF2-40B4-BE49-F238E27FC236}">
                <a16:creationId xmlns:a16="http://schemas.microsoft.com/office/drawing/2014/main" id="{F91A8C66-1F61-4945-998C-A755AEB65E1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0184" name="Group 19">
            <a:extLst>
              <a:ext uri="{FF2B5EF4-FFF2-40B4-BE49-F238E27FC236}">
                <a16:creationId xmlns:a16="http://schemas.microsoft.com/office/drawing/2014/main" id="{367B7E80-7A6A-F946-914B-4BCB27DD3601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343400"/>
            <a:ext cx="533400" cy="533400"/>
            <a:chOff x="1824" y="2736"/>
            <a:chExt cx="336" cy="336"/>
          </a:xfrm>
        </p:grpSpPr>
        <p:sp>
          <p:nvSpPr>
            <p:cNvPr id="50193" name="Oval 20">
              <a:extLst>
                <a:ext uri="{FF2B5EF4-FFF2-40B4-BE49-F238E27FC236}">
                  <a16:creationId xmlns:a16="http://schemas.microsoft.com/office/drawing/2014/main" id="{420D55F8-B5E5-6547-B869-D94041B30D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4" name="Text Box 21">
              <a:extLst>
                <a:ext uri="{FF2B5EF4-FFF2-40B4-BE49-F238E27FC236}">
                  <a16:creationId xmlns:a16="http://schemas.microsoft.com/office/drawing/2014/main" id="{49C9485A-0253-4640-AB86-D77FADA7AE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50185" name="Group 22">
            <a:extLst>
              <a:ext uri="{FF2B5EF4-FFF2-40B4-BE49-F238E27FC236}">
                <a16:creationId xmlns:a16="http://schemas.microsoft.com/office/drawing/2014/main" id="{C2AA0204-EFA8-1A49-85AB-FFD1BF625A09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343400"/>
            <a:ext cx="533400" cy="533400"/>
            <a:chOff x="1824" y="2736"/>
            <a:chExt cx="336" cy="336"/>
          </a:xfrm>
        </p:grpSpPr>
        <p:sp>
          <p:nvSpPr>
            <p:cNvPr id="50191" name="Oval 23">
              <a:extLst>
                <a:ext uri="{FF2B5EF4-FFF2-40B4-BE49-F238E27FC236}">
                  <a16:creationId xmlns:a16="http://schemas.microsoft.com/office/drawing/2014/main" id="{01C8161B-C30F-6C47-91B5-D7ECA89F9D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2" name="Text Box 24">
              <a:extLst>
                <a:ext uri="{FF2B5EF4-FFF2-40B4-BE49-F238E27FC236}">
                  <a16:creationId xmlns:a16="http://schemas.microsoft.com/office/drawing/2014/main" id="{3276CCB3-9466-C54C-9822-C951CBBD68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50186" name="Line 25">
            <a:extLst>
              <a:ext uri="{FF2B5EF4-FFF2-40B4-BE49-F238E27FC236}">
                <a16:creationId xmlns:a16="http://schemas.microsoft.com/office/drawing/2014/main" id="{BDA629CB-85F7-1949-8D1D-4A8AF6845B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2590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7" name="Line 26">
            <a:extLst>
              <a:ext uri="{FF2B5EF4-FFF2-40B4-BE49-F238E27FC236}">
                <a16:creationId xmlns:a16="http://schemas.microsoft.com/office/drawing/2014/main" id="{FEFCDF52-EABA-4F45-9A42-C113D946D8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36576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8" name="Line 27">
            <a:extLst>
              <a:ext uri="{FF2B5EF4-FFF2-40B4-BE49-F238E27FC236}">
                <a16:creationId xmlns:a16="http://schemas.microsoft.com/office/drawing/2014/main" id="{A3062969-AF98-BF44-988D-99261D6969F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6576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9" name="Line 28">
            <a:extLst>
              <a:ext uri="{FF2B5EF4-FFF2-40B4-BE49-F238E27FC236}">
                <a16:creationId xmlns:a16="http://schemas.microsoft.com/office/drawing/2014/main" id="{4C1A2F7A-D2A9-4B4E-A7E9-1EB69F529E3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514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0" name="Line 29">
            <a:extLst>
              <a:ext uri="{FF2B5EF4-FFF2-40B4-BE49-F238E27FC236}">
                <a16:creationId xmlns:a16="http://schemas.microsoft.com/office/drawing/2014/main" id="{1A99DA42-5257-4744-981C-43BB383C3C3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3A434D-939B-8746-9378-3871B54AC660}"/>
              </a:ext>
            </a:extLst>
          </p:cNvPr>
          <p:cNvSpPr txBox="1"/>
          <p:nvPr/>
        </p:nvSpPr>
        <p:spPr>
          <a:xfrm>
            <a:off x="7253207" y="5548394"/>
            <a:ext cx="962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Stack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6B2A08A-D80F-5B41-BEF4-BB7D310F1DEB}"/>
              </a:ext>
            </a:extLst>
          </p:cNvPr>
          <p:cNvCxnSpPr/>
          <p:nvPr/>
        </p:nvCxnSpPr>
        <p:spPr>
          <a:xfrm>
            <a:off x="7193211" y="5548394"/>
            <a:ext cx="102288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66D10D7-3ED2-D74B-8582-63551CFCE1FF}"/>
              </a:ext>
            </a:extLst>
          </p:cNvPr>
          <p:cNvSpPr txBox="1"/>
          <p:nvPr/>
        </p:nvSpPr>
        <p:spPr>
          <a:xfrm>
            <a:off x="7504119" y="4149837"/>
            <a:ext cx="40107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B</a:t>
            </a:r>
          </a:p>
          <a:p>
            <a:r>
              <a:rPr lang="en-US" sz="2800" dirty="0">
                <a:solidFill>
                  <a:srgbClr val="0000FF"/>
                </a:solidFill>
              </a:rPr>
              <a:t>D</a:t>
            </a:r>
          </a:p>
          <a:p>
            <a:r>
              <a:rPr lang="en-US" sz="2800" dirty="0">
                <a:solidFill>
                  <a:srgbClr val="0000FF"/>
                </a:solidFill>
              </a:rPr>
              <a:t>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881042-544D-EA46-B942-16FFCE80E1C4}"/>
              </a:ext>
            </a:extLst>
          </p:cNvPr>
          <p:cNvSpPr txBox="1"/>
          <p:nvPr/>
        </p:nvSpPr>
        <p:spPr>
          <a:xfrm>
            <a:off x="1495200" y="5622010"/>
            <a:ext cx="4172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Added from right to left: E, then D, then B</a:t>
            </a:r>
          </a:p>
        </p:txBody>
      </p:sp>
    </p:spTree>
    <p:extLst>
      <p:ext uri="{BB962C8B-B14F-4D97-AF65-F5344CB8AC3E}">
        <p14:creationId xmlns:p14="http://schemas.microsoft.com/office/powerpoint/2010/main" val="2719759244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>
            <a:extLst>
              <a:ext uri="{FF2B5EF4-FFF2-40B4-BE49-F238E27FC236}">
                <a16:creationId xmlns:a16="http://schemas.microsoft.com/office/drawing/2014/main" id="{DBAE47D2-5EF8-5947-ABE4-69FEDC56A4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DFS</a:t>
            </a:r>
          </a:p>
        </p:txBody>
      </p:sp>
      <p:grpSp>
        <p:nvGrpSpPr>
          <p:cNvPr id="51202" name="Group 3">
            <a:extLst>
              <a:ext uri="{FF2B5EF4-FFF2-40B4-BE49-F238E27FC236}">
                <a16:creationId xmlns:a16="http://schemas.microsoft.com/office/drawing/2014/main" id="{C4080601-79BD-2D43-A0C4-704F2B95D712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133600"/>
            <a:ext cx="533400" cy="533400"/>
            <a:chOff x="1824" y="2736"/>
            <a:chExt cx="336" cy="336"/>
          </a:xfrm>
        </p:grpSpPr>
        <p:sp>
          <p:nvSpPr>
            <p:cNvPr id="51227" name="Oval 4">
              <a:extLst>
                <a:ext uri="{FF2B5EF4-FFF2-40B4-BE49-F238E27FC236}">
                  <a16:creationId xmlns:a16="http://schemas.microsoft.com/office/drawing/2014/main" id="{07E9A485-32E5-9B4A-9BE1-A6259FD6B1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8" name="Text Box 5">
              <a:extLst>
                <a:ext uri="{FF2B5EF4-FFF2-40B4-BE49-F238E27FC236}">
                  <a16:creationId xmlns:a16="http://schemas.microsoft.com/office/drawing/2014/main" id="{8AEDE3D9-74B0-2A42-8D81-F6F8441C51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1203" name="Group 6">
            <a:extLst>
              <a:ext uri="{FF2B5EF4-FFF2-40B4-BE49-F238E27FC236}">
                <a16:creationId xmlns:a16="http://schemas.microsoft.com/office/drawing/2014/main" id="{2AE39AE0-68C0-154D-81F1-6EB96897A35B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124200"/>
            <a:ext cx="533400" cy="533400"/>
            <a:chOff x="1824" y="2736"/>
            <a:chExt cx="336" cy="336"/>
          </a:xfrm>
        </p:grpSpPr>
        <p:sp>
          <p:nvSpPr>
            <p:cNvPr id="51225" name="Oval 7">
              <a:extLst>
                <a:ext uri="{FF2B5EF4-FFF2-40B4-BE49-F238E27FC236}">
                  <a16:creationId xmlns:a16="http://schemas.microsoft.com/office/drawing/2014/main" id="{5154EB7B-05B9-BC47-8EAC-98162FBD55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6" name="Text Box 8">
              <a:extLst>
                <a:ext uri="{FF2B5EF4-FFF2-40B4-BE49-F238E27FC236}">
                  <a16:creationId xmlns:a16="http://schemas.microsoft.com/office/drawing/2014/main" id="{056CFC3A-4898-4244-BAD5-F2A4B57AC0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1204" name="Group 9">
            <a:extLst>
              <a:ext uri="{FF2B5EF4-FFF2-40B4-BE49-F238E27FC236}">
                <a16:creationId xmlns:a16="http://schemas.microsoft.com/office/drawing/2014/main" id="{BE02C942-5014-264E-989D-F5A5C63DCF78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343400"/>
            <a:ext cx="533400" cy="533400"/>
            <a:chOff x="1824" y="2736"/>
            <a:chExt cx="336" cy="336"/>
          </a:xfrm>
        </p:grpSpPr>
        <p:sp>
          <p:nvSpPr>
            <p:cNvPr id="51223" name="Oval 10">
              <a:extLst>
                <a:ext uri="{FF2B5EF4-FFF2-40B4-BE49-F238E27FC236}">
                  <a16:creationId xmlns:a16="http://schemas.microsoft.com/office/drawing/2014/main" id="{A6905847-D26E-EC4C-B72D-9D2AF577A7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4" name="Text Box 11">
              <a:extLst>
                <a:ext uri="{FF2B5EF4-FFF2-40B4-BE49-F238E27FC236}">
                  <a16:creationId xmlns:a16="http://schemas.microsoft.com/office/drawing/2014/main" id="{DF9A9530-F851-BB40-85B9-FB84ECB597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1205" name="Group 12">
            <a:extLst>
              <a:ext uri="{FF2B5EF4-FFF2-40B4-BE49-F238E27FC236}">
                <a16:creationId xmlns:a16="http://schemas.microsoft.com/office/drawing/2014/main" id="{A901C3DD-E12D-AA4F-8EA2-AAE6CE6A8828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124200"/>
            <a:ext cx="533400" cy="533400"/>
            <a:chOff x="1824" y="2736"/>
            <a:chExt cx="336" cy="336"/>
          </a:xfrm>
        </p:grpSpPr>
        <p:sp>
          <p:nvSpPr>
            <p:cNvPr id="51221" name="Oval 13">
              <a:extLst>
                <a:ext uri="{FF2B5EF4-FFF2-40B4-BE49-F238E27FC236}">
                  <a16:creationId xmlns:a16="http://schemas.microsoft.com/office/drawing/2014/main" id="{73683C95-91EF-1841-8DF7-134315E167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2" name="Text Box 14">
              <a:extLst>
                <a:ext uri="{FF2B5EF4-FFF2-40B4-BE49-F238E27FC236}">
                  <a16:creationId xmlns:a16="http://schemas.microsoft.com/office/drawing/2014/main" id="{57278AAA-7FE4-3946-BEBF-9E1C8748B2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1206" name="Group 15">
            <a:extLst>
              <a:ext uri="{FF2B5EF4-FFF2-40B4-BE49-F238E27FC236}">
                <a16:creationId xmlns:a16="http://schemas.microsoft.com/office/drawing/2014/main" id="{3EB11A0E-0B5C-8A49-B095-CC7C0811450B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200400"/>
            <a:ext cx="533400" cy="533400"/>
            <a:chOff x="1824" y="2736"/>
            <a:chExt cx="336" cy="336"/>
          </a:xfrm>
        </p:grpSpPr>
        <p:sp>
          <p:nvSpPr>
            <p:cNvPr id="51219" name="Oval 16">
              <a:extLst>
                <a:ext uri="{FF2B5EF4-FFF2-40B4-BE49-F238E27FC236}">
                  <a16:creationId xmlns:a16="http://schemas.microsoft.com/office/drawing/2014/main" id="{A9F054F7-5650-0442-9ACD-1474C0C30D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0" name="Text Box 17">
              <a:extLst>
                <a:ext uri="{FF2B5EF4-FFF2-40B4-BE49-F238E27FC236}">
                  <a16:creationId xmlns:a16="http://schemas.microsoft.com/office/drawing/2014/main" id="{D6EAC731-A457-9141-97D5-94934EC52B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1207" name="Line 18">
            <a:extLst>
              <a:ext uri="{FF2B5EF4-FFF2-40B4-BE49-F238E27FC236}">
                <a16:creationId xmlns:a16="http://schemas.microsoft.com/office/drawing/2014/main" id="{2D98F2D0-FD4B-884F-A82B-8A8CB120E8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208" name="Group 19">
            <a:extLst>
              <a:ext uri="{FF2B5EF4-FFF2-40B4-BE49-F238E27FC236}">
                <a16:creationId xmlns:a16="http://schemas.microsoft.com/office/drawing/2014/main" id="{641EB52D-C4B5-F54E-8AB0-607934DA4E3B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343400"/>
            <a:ext cx="533400" cy="533400"/>
            <a:chOff x="1824" y="2736"/>
            <a:chExt cx="336" cy="336"/>
          </a:xfrm>
        </p:grpSpPr>
        <p:sp>
          <p:nvSpPr>
            <p:cNvPr id="51217" name="Oval 20">
              <a:extLst>
                <a:ext uri="{FF2B5EF4-FFF2-40B4-BE49-F238E27FC236}">
                  <a16:creationId xmlns:a16="http://schemas.microsoft.com/office/drawing/2014/main" id="{22E2F603-0603-7E4B-A28D-1E7DB29707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18" name="Text Box 21">
              <a:extLst>
                <a:ext uri="{FF2B5EF4-FFF2-40B4-BE49-F238E27FC236}">
                  <a16:creationId xmlns:a16="http://schemas.microsoft.com/office/drawing/2014/main" id="{CAFF9921-514D-3748-955A-B2A286EF4D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51209" name="Group 22">
            <a:extLst>
              <a:ext uri="{FF2B5EF4-FFF2-40B4-BE49-F238E27FC236}">
                <a16:creationId xmlns:a16="http://schemas.microsoft.com/office/drawing/2014/main" id="{462AC055-41B8-0543-B59A-4F5E7AB1330E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343400"/>
            <a:ext cx="533400" cy="533400"/>
            <a:chOff x="1824" y="2736"/>
            <a:chExt cx="336" cy="336"/>
          </a:xfrm>
        </p:grpSpPr>
        <p:sp>
          <p:nvSpPr>
            <p:cNvPr id="51215" name="Oval 23">
              <a:extLst>
                <a:ext uri="{FF2B5EF4-FFF2-40B4-BE49-F238E27FC236}">
                  <a16:creationId xmlns:a16="http://schemas.microsoft.com/office/drawing/2014/main" id="{D40E1617-2B7A-6E4A-9CC6-3F067377B3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16" name="Text Box 24">
              <a:extLst>
                <a:ext uri="{FF2B5EF4-FFF2-40B4-BE49-F238E27FC236}">
                  <a16:creationId xmlns:a16="http://schemas.microsoft.com/office/drawing/2014/main" id="{56773E74-0CE7-3243-9B2C-7F4066D223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51210" name="Line 25">
            <a:extLst>
              <a:ext uri="{FF2B5EF4-FFF2-40B4-BE49-F238E27FC236}">
                <a16:creationId xmlns:a16="http://schemas.microsoft.com/office/drawing/2014/main" id="{9B090C26-59C2-CA4F-A0FA-B5994B46F6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2590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1" name="Line 26">
            <a:extLst>
              <a:ext uri="{FF2B5EF4-FFF2-40B4-BE49-F238E27FC236}">
                <a16:creationId xmlns:a16="http://schemas.microsoft.com/office/drawing/2014/main" id="{513BB795-0C8B-5E40-A035-081CD72683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36576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Line 27">
            <a:extLst>
              <a:ext uri="{FF2B5EF4-FFF2-40B4-BE49-F238E27FC236}">
                <a16:creationId xmlns:a16="http://schemas.microsoft.com/office/drawing/2014/main" id="{EFDDA61B-9556-C34D-8F3F-90E2A086B7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6576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Line 28">
            <a:extLst>
              <a:ext uri="{FF2B5EF4-FFF2-40B4-BE49-F238E27FC236}">
                <a16:creationId xmlns:a16="http://schemas.microsoft.com/office/drawing/2014/main" id="{6B42A9F9-4791-2F45-8677-CC51C5FB7947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514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4" name="Line 29">
            <a:extLst>
              <a:ext uri="{FF2B5EF4-FFF2-40B4-BE49-F238E27FC236}">
                <a16:creationId xmlns:a16="http://schemas.microsoft.com/office/drawing/2014/main" id="{74DD56DD-4357-4040-A7C1-55DB53F17C1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C1484A8-8D36-E14D-940F-53D9F4AE0DE5}"/>
              </a:ext>
            </a:extLst>
          </p:cNvPr>
          <p:cNvSpPr txBox="1"/>
          <p:nvPr/>
        </p:nvSpPr>
        <p:spPr>
          <a:xfrm>
            <a:off x="7253207" y="5548394"/>
            <a:ext cx="962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Stack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4C9CC3D-F637-6E4A-91B4-BF039FFE8E5A}"/>
              </a:ext>
            </a:extLst>
          </p:cNvPr>
          <p:cNvCxnSpPr/>
          <p:nvPr/>
        </p:nvCxnSpPr>
        <p:spPr>
          <a:xfrm>
            <a:off x="7193211" y="5548394"/>
            <a:ext cx="102288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08B26D0D-D0EB-2646-933A-77D520C15932}"/>
              </a:ext>
            </a:extLst>
          </p:cNvPr>
          <p:cNvSpPr txBox="1"/>
          <p:nvPr/>
        </p:nvSpPr>
        <p:spPr>
          <a:xfrm>
            <a:off x="7504119" y="4149837"/>
            <a:ext cx="40107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dirty="0"/>
          </a:p>
          <a:p>
            <a:r>
              <a:rPr lang="en-US" sz="2800" dirty="0"/>
              <a:t>D</a:t>
            </a:r>
          </a:p>
          <a:p>
            <a:r>
              <a:rPr lang="en-US" sz="2800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66213670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>
            <a:extLst>
              <a:ext uri="{FF2B5EF4-FFF2-40B4-BE49-F238E27FC236}">
                <a16:creationId xmlns:a16="http://schemas.microsoft.com/office/drawing/2014/main" id="{DBAE47D2-5EF8-5947-ABE4-69FEDC56A4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DFS</a:t>
            </a:r>
          </a:p>
        </p:txBody>
      </p:sp>
      <p:grpSp>
        <p:nvGrpSpPr>
          <p:cNvPr id="51202" name="Group 3">
            <a:extLst>
              <a:ext uri="{FF2B5EF4-FFF2-40B4-BE49-F238E27FC236}">
                <a16:creationId xmlns:a16="http://schemas.microsoft.com/office/drawing/2014/main" id="{C4080601-79BD-2D43-A0C4-704F2B95D712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133600"/>
            <a:ext cx="533400" cy="533400"/>
            <a:chOff x="1824" y="2736"/>
            <a:chExt cx="336" cy="336"/>
          </a:xfrm>
        </p:grpSpPr>
        <p:sp>
          <p:nvSpPr>
            <p:cNvPr id="51227" name="Oval 4">
              <a:extLst>
                <a:ext uri="{FF2B5EF4-FFF2-40B4-BE49-F238E27FC236}">
                  <a16:creationId xmlns:a16="http://schemas.microsoft.com/office/drawing/2014/main" id="{07E9A485-32E5-9B4A-9BE1-A6259FD6B1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8" name="Text Box 5">
              <a:extLst>
                <a:ext uri="{FF2B5EF4-FFF2-40B4-BE49-F238E27FC236}">
                  <a16:creationId xmlns:a16="http://schemas.microsoft.com/office/drawing/2014/main" id="{8AEDE3D9-74B0-2A42-8D81-F6F8441C51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1203" name="Group 6">
            <a:extLst>
              <a:ext uri="{FF2B5EF4-FFF2-40B4-BE49-F238E27FC236}">
                <a16:creationId xmlns:a16="http://schemas.microsoft.com/office/drawing/2014/main" id="{2AE39AE0-68C0-154D-81F1-6EB96897A35B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124200"/>
            <a:ext cx="533400" cy="533400"/>
            <a:chOff x="1824" y="2736"/>
            <a:chExt cx="336" cy="336"/>
          </a:xfrm>
        </p:grpSpPr>
        <p:sp>
          <p:nvSpPr>
            <p:cNvPr id="51225" name="Oval 7">
              <a:extLst>
                <a:ext uri="{FF2B5EF4-FFF2-40B4-BE49-F238E27FC236}">
                  <a16:creationId xmlns:a16="http://schemas.microsoft.com/office/drawing/2014/main" id="{5154EB7B-05B9-BC47-8EAC-98162FBD55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6" name="Text Box 8">
              <a:extLst>
                <a:ext uri="{FF2B5EF4-FFF2-40B4-BE49-F238E27FC236}">
                  <a16:creationId xmlns:a16="http://schemas.microsoft.com/office/drawing/2014/main" id="{056CFC3A-4898-4244-BAD5-F2A4B57AC0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1204" name="Group 9">
            <a:extLst>
              <a:ext uri="{FF2B5EF4-FFF2-40B4-BE49-F238E27FC236}">
                <a16:creationId xmlns:a16="http://schemas.microsoft.com/office/drawing/2014/main" id="{BE02C942-5014-264E-989D-F5A5C63DCF78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343400"/>
            <a:ext cx="533400" cy="533400"/>
            <a:chOff x="1824" y="2736"/>
            <a:chExt cx="336" cy="336"/>
          </a:xfrm>
        </p:grpSpPr>
        <p:sp>
          <p:nvSpPr>
            <p:cNvPr id="51223" name="Oval 10">
              <a:extLst>
                <a:ext uri="{FF2B5EF4-FFF2-40B4-BE49-F238E27FC236}">
                  <a16:creationId xmlns:a16="http://schemas.microsoft.com/office/drawing/2014/main" id="{A6905847-D26E-EC4C-B72D-9D2AF577A7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4" name="Text Box 11">
              <a:extLst>
                <a:ext uri="{FF2B5EF4-FFF2-40B4-BE49-F238E27FC236}">
                  <a16:creationId xmlns:a16="http://schemas.microsoft.com/office/drawing/2014/main" id="{DF9A9530-F851-BB40-85B9-FB84ECB597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1205" name="Group 12">
            <a:extLst>
              <a:ext uri="{FF2B5EF4-FFF2-40B4-BE49-F238E27FC236}">
                <a16:creationId xmlns:a16="http://schemas.microsoft.com/office/drawing/2014/main" id="{A901C3DD-E12D-AA4F-8EA2-AAE6CE6A8828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124200"/>
            <a:ext cx="533400" cy="533400"/>
            <a:chOff x="1824" y="2736"/>
            <a:chExt cx="336" cy="336"/>
          </a:xfrm>
        </p:grpSpPr>
        <p:sp>
          <p:nvSpPr>
            <p:cNvPr id="51221" name="Oval 13">
              <a:extLst>
                <a:ext uri="{FF2B5EF4-FFF2-40B4-BE49-F238E27FC236}">
                  <a16:creationId xmlns:a16="http://schemas.microsoft.com/office/drawing/2014/main" id="{73683C95-91EF-1841-8DF7-134315E167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2" name="Text Box 14">
              <a:extLst>
                <a:ext uri="{FF2B5EF4-FFF2-40B4-BE49-F238E27FC236}">
                  <a16:creationId xmlns:a16="http://schemas.microsoft.com/office/drawing/2014/main" id="{57278AAA-7FE4-3946-BEBF-9E1C8748B2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1206" name="Group 15">
            <a:extLst>
              <a:ext uri="{FF2B5EF4-FFF2-40B4-BE49-F238E27FC236}">
                <a16:creationId xmlns:a16="http://schemas.microsoft.com/office/drawing/2014/main" id="{3EB11A0E-0B5C-8A49-B095-CC7C0811450B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200400"/>
            <a:ext cx="533400" cy="533400"/>
            <a:chOff x="1824" y="2736"/>
            <a:chExt cx="336" cy="336"/>
          </a:xfrm>
        </p:grpSpPr>
        <p:sp>
          <p:nvSpPr>
            <p:cNvPr id="51219" name="Oval 16">
              <a:extLst>
                <a:ext uri="{FF2B5EF4-FFF2-40B4-BE49-F238E27FC236}">
                  <a16:creationId xmlns:a16="http://schemas.microsoft.com/office/drawing/2014/main" id="{A9F054F7-5650-0442-9ACD-1474C0C30D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0" name="Text Box 17">
              <a:extLst>
                <a:ext uri="{FF2B5EF4-FFF2-40B4-BE49-F238E27FC236}">
                  <a16:creationId xmlns:a16="http://schemas.microsoft.com/office/drawing/2014/main" id="{D6EAC731-A457-9141-97D5-94934EC52B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1207" name="Line 18">
            <a:extLst>
              <a:ext uri="{FF2B5EF4-FFF2-40B4-BE49-F238E27FC236}">
                <a16:creationId xmlns:a16="http://schemas.microsoft.com/office/drawing/2014/main" id="{2D98F2D0-FD4B-884F-A82B-8A8CB120E8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208" name="Group 19">
            <a:extLst>
              <a:ext uri="{FF2B5EF4-FFF2-40B4-BE49-F238E27FC236}">
                <a16:creationId xmlns:a16="http://schemas.microsoft.com/office/drawing/2014/main" id="{641EB52D-C4B5-F54E-8AB0-607934DA4E3B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343400"/>
            <a:ext cx="533400" cy="533400"/>
            <a:chOff x="1824" y="2736"/>
            <a:chExt cx="336" cy="336"/>
          </a:xfrm>
        </p:grpSpPr>
        <p:sp>
          <p:nvSpPr>
            <p:cNvPr id="51217" name="Oval 20">
              <a:extLst>
                <a:ext uri="{FF2B5EF4-FFF2-40B4-BE49-F238E27FC236}">
                  <a16:creationId xmlns:a16="http://schemas.microsoft.com/office/drawing/2014/main" id="{22E2F603-0603-7E4B-A28D-1E7DB29707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18" name="Text Box 21">
              <a:extLst>
                <a:ext uri="{FF2B5EF4-FFF2-40B4-BE49-F238E27FC236}">
                  <a16:creationId xmlns:a16="http://schemas.microsoft.com/office/drawing/2014/main" id="{CAFF9921-514D-3748-955A-B2A286EF4D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51209" name="Group 22">
            <a:extLst>
              <a:ext uri="{FF2B5EF4-FFF2-40B4-BE49-F238E27FC236}">
                <a16:creationId xmlns:a16="http://schemas.microsoft.com/office/drawing/2014/main" id="{462AC055-41B8-0543-B59A-4F5E7AB1330E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343400"/>
            <a:ext cx="533400" cy="533400"/>
            <a:chOff x="1824" y="2736"/>
            <a:chExt cx="336" cy="336"/>
          </a:xfrm>
        </p:grpSpPr>
        <p:sp>
          <p:nvSpPr>
            <p:cNvPr id="51215" name="Oval 23">
              <a:extLst>
                <a:ext uri="{FF2B5EF4-FFF2-40B4-BE49-F238E27FC236}">
                  <a16:creationId xmlns:a16="http://schemas.microsoft.com/office/drawing/2014/main" id="{D40E1617-2B7A-6E4A-9CC6-3F067377B3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16" name="Text Box 24">
              <a:extLst>
                <a:ext uri="{FF2B5EF4-FFF2-40B4-BE49-F238E27FC236}">
                  <a16:creationId xmlns:a16="http://schemas.microsoft.com/office/drawing/2014/main" id="{56773E74-0CE7-3243-9B2C-7F4066D223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51210" name="Line 25">
            <a:extLst>
              <a:ext uri="{FF2B5EF4-FFF2-40B4-BE49-F238E27FC236}">
                <a16:creationId xmlns:a16="http://schemas.microsoft.com/office/drawing/2014/main" id="{9B090C26-59C2-CA4F-A0FA-B5994B46F6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2590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1" name="Line 26">
            <a:extLst>
              <a:ext uri="{FF2B5EF4-FFF2-40B4-BE49-F238E27FC236}">
                <a16:creationId xmlns:a16="http://schemas.microsoft.com/office/drawing/2014/main" id="{513BB795-0C8B-5E40-A035-081CD72683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36576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Line 27">
            <a:extLst>
              <a:ext uri="{FF2B5EF4-FFF2-40B4-BE49-F238E27FC236}">
                <a16:creationId xmlns:a16="http://schemas.microsoft.com/office/drawing/2014/main" id="{EFDDA61B-9556-C34D-8F3F-90E2A086B7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6576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Line 28">
            <a:extLst>
              <a:ext uri="{FF2B5EF4-FFF2-40B4-BE49-F238E27FC236}">
                <a16:creationId xmlns:a16="http://schemas.microsoft.com/office/drawing/2014/main" id="{6B42A9F9-4791-2F45-8677-CC51C5FB7947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514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4" name="Line 29">
            <a:extLst>
              <a:ext uri="{FF2B5EF4-FFF2-40B4-BE49-F238E27FC236}">
                <a16:creationId xmlns:a16="http://schemas.microsoft.com/office/drawing/2014/main" id="{74DD56DD-4357-4040-A7C1-55DB53F17C1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C1484A8-8D36-E14D-940F-53D9F4AE0DE5}"/>
              </a:ext>
            </a:extLst>
          </p:cNvPr>
          <p:cNvSpPr txBox="1"/>
          <p:nvPr/>
        </p:nvSpPr>
        <p:spPr>
          <a:xfrm>
            <a:off x="7253207" y="5548394"/>
            <a:ext cx="962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Stack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4C9CC3D-F637-6E4A-91B4-BF039FFE8E5A}"/>
              </a:ext>
            </a:extLst>
          </p:cNvPr>
          <p:cNvCxnSpPr/>
          <p:nvPr/>
        </p:nvCxnSpPr>
        <p:spPr>
          <a:xfrm>
            <a:off x="7193211" y="5548394"/>
            <a:ext cx="102288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08B26D0D-D0EB-2646-933A-77D520C15932}"/>
              </a:ext>
            </a:extLst>
          </p:cNvPr>
          <p:cNvSpPr txBox="1"/>
          <p:nvPr/>
        </p:nvSpPr>
        <p:spPr>
          <a:xfrm>
            <a:off x="7504119" y="3726051"/>
            <a:ext cx="40107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</a:t>
            </a:r>
          </a:p>
          <a:p>
            <a:r>
              <a:rPr lang="en-US" sz="2800" dirty="0">
                <a:solidFill>
                  <a:srgbClr val="0000FF"/>
                </a:solidFill>
              </a:rPr>
              <a:t>F</a:t>
            </a:r>
          </a:p>
          <a:p>
            <a:r>
              <a:rPr lang="en-US" sz="2800" dirty="0"/>
              <a:t>D</a:t>
            </a:r>
          </a:p>
          <a:p>
            <a:r>
              <a:rPr lang="en-US" sz="2800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078470400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>
            <a:extLst>
              <a:ext uri="{FF2B5EF4-FFF2-40B4-BE49-F238E27FC236}">
                <a16:creationId xmlns:a16="http://schemas.microsoft.com/office/drawing/2014/main" id="{B77F621F-90CF-5D4C-90F0-3CF0ABFC8A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DFS</a:t>
            </a:r>
          </a:p>
        </p:txBody>
      </p:sp>
      <p:grpSp>
        <p:nvGrpSpPr>
          <p:cNvPr id="52226" name="Group 3">
            <a:extLst>
              <a:ext uri="{FF2B5EF4-FFF2-40B4-BE49-F238E27FC236}">
                <a16:creationId xmlns:a16="http://schemas.microsoft.com/office/drawing/2014/main" id="{771B1EB4-FFD1-D549-A24C-3501F27EBB00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133600"/>
            <a:ext cx="533400" cy="533400"/>
            <a:chOff x="1824" y="2736"/>
            <a:chExt cx="336" cy="336"/>
          </a:xfrm>
        </p:grpSpPr>
        <p:sp>
          <p:nvSpPr>
            <p:cNvPr id="52251" name="Oval 4">
              <a:extLst>
                <a:ext uri="{FF2B5EF4-FFF2-40B4-BE49-F238E27FC236}">
                  <a16:creationId xmlns:a16="http://schemas.microsoft.com/office/drawing/2014/main" id="{33386229-7FAD-9440-B3D6-482FFACCAD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52" name="Text Box 5">
              <a:extLst>
                <a:ext uri="{FF2B5EF4-FFF2-40B4-BE49-F238E27FC236}">
                  <a16:creationId xmlns:a16="http://schemas.microsoft.com/office/drawing/2014/main" id="{1D60A76B-4872-3A47-9823-559EF2F5FA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2227" name="Group 6">
            <a:extLst>
              <a:ext uri="{FF2B5EF4-FFF2-40B4-BE49-F238E27FC236}">
                <a16:creationId xmlns:a16="http://schemas.microsoft.com/office/drawing/2014/main" id="{6D06300C-2C37-3F47-8DFF-8036FF519DB1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124200"/>
            <a:ext cx="533400" cy="533400"/>
            <a:chOff x="1824" y="2736"/>
            <a:chExt cx="336" cy="336"/>
          </a:xfrm>
        </p:grpSpPr>
        <p:sp>
          <p:nvSpPr>
            <p:cNvPr id="52249" name="Oval 7">
              <a:extLst>
                <a:ext uri="{FF2B5EF4-FFF2-40B4-BE49-F238E27FC236}">
                  <a16:creationId xmlns:a16="http://schemas.microsoft.com/office/drawing/2014/main" id="{033E70C1-A0D8-EA46-98AA-C6CB99615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50" name="Text Box 8">
              <a:extLst>
                <a:ext uri="{FF2B5EF4-FFF2-40B4-BE49-F238E27FC236}">
                  <a16:creationId xmlns:a16="http://schemas.microsoft.com/office/drawing/2014/main" id="{52633557-5BBD-CB46-B732-426142158A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2228" name="Group 9">
            <a:extLst>
              <a:ext uri="{FF2B5EF4-FFF2-40B4-BE49-F238E27FC236}">
                <a16:creationId xmlns:a16="http://schemas.microsoft.com/office/drawing/2014/main" id="{CB1A1D2C-BA94-9F4F-8FDE-03F5F1183287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343400"/>
            <a:ext cx="533400" cy="533400"/>
            <a:chOff x="1824" y="2736"/>
            <a:chExt cx="336" cy="336"/>
          </a:xfrm>
        </p:grpSpPr>
        <p:sp>
          <p:nvSpPr>
            <p:cNvPr id="52247" name="Oval 10">
              <a:extLst>
                <a:ext uri="{FF2B5EF4-FFF2-40B4-BE49-F238E27FC236}">
                  <a16:creationId xmlns:a16="http://schemas.microsoft.com/office/drawing/2014/main" id="{2AB08DA7-A4FC-0247-9F9F-F276DA3599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8" name="Text Box 11">
              <a:extLst>
                <a:ext uri="{FF2B5EF4-FFF2-40B4-BE49-F238E27FC236}">
                  <a16:creationId xmlns:a16="http://schemas.microsoft.com/office/drawing/2014/main" id="{1225D2B3-76DC-A544-B41C-E9564EF802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2229" name="Group 12">
            <a:extLst>
              <a:ext uri="{FF2B5EF4-FFF2-40B4-BE49-F238E27FC236}">
                <a16:creationId xmlns:a16="http://schemas.microsoft.com/office/drawing/2014/main" id="{B969E1DC-D07E-5C47-B46E-A54717E50470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124200"/>
            <a:ext cx="533400" cy="533400"/>
            <a:chOff x="1824" y="2736"/>
            <a:chExt cx="336" cy="336"/>
          </a:xfrm>
        </p:grpSpPr>
        <p:sp>
          <p:nvSpPr>
            <p:cNvPr id="52245" name="Oval 13">
              <a:extLst>
                <a:ext uri="{FF2B5EF4-FFF2-40B4-BE49-F238E27FC236}">
                  <a16:creationId xmlns:a16="http://schemas.microsoft.com/office/drawing/2014/main" id="{2E1E053E-CA89-704C-AF4E-22DFB34607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6" name="Text Box 14">
              <a:extLst>
                <a:ext uri="{FF2B5EF4-FFF2-40B4-BE49-F238E27FC236}">
                  <a16:creationId xmlns:a16="http://schemas.microsoft.com/office/drawing/2014/main" id="{551F94A8-CB8B-424D-8F96-50E7574A67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2230" name="Group 15">
            <a:extLst>
              <a:ext uri="{FF2B5EF4-FFF2-40B4-BE49-F238E27FC236}">
                <a16:creationId xmlns:a16="http://schemas.microsoft.com/office/drawing/2014/main" id="{DB0DEFB8-CA30-CA4D-B975-7BD5CA44EAA4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200400"/>
            <a:ext cx="533400" cy="533400"/>
            <a:chOff x="1824" y="2736"/>
            <a:chExt cx="336" cy="336"/>
          </a:xfrm>
        </p:grpSpPr>
        <p:sp>
          <p:nvSpPr>
            <p:cNvPr id="52243" name="Oval 16">
              <a:extLst>
                <a:ext uri="{FF2B5EF4-FFF2-40B4-BE49-F238E27FC236}">
                  <a16:creationId xmlns:a16="http://schemas.microsoft.com/office/drawing/2014/main" id="{8640E491-170C-4E42-9960-01A23443F2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4" name="Text Box 17">
              <a:extLst>
                <a:ext uri="{FF2B5EF4-FFF2-40B4-BE49-F238E27FC236}">
                  <a16:creationId xmlns:a16="http://schemas.microsoft.com/office/drawing/2014/main" id="{42E47F41-28BD-CE42-B8F4-A073434B26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2231" name="Line 18">
            <a:extLst>
              <a:ext uri="{FF2B5EF4-FFF2-40B4-BE49-F238E27FC236}">
                <a16:creationId xmlns:a16="http://schemas.microsoft.com/office/drawing/2014/main" id="{8992A2D2-7FBB-A64B-B83A-443FF27502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2232" name="Group 19">
            <a:extLst>
              <a:ext uri="{FF2B5EF4-FFF2-40B4-BE49-F238E27FC236}">
                <a16:creationId xmlns:a16="http://schemas.microsoft.com/office/drawing/2014/main" id="{DC27200D-A64D-1E4F-A8A8-032506147AD4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343400"/>
            <a:ext cx="533400" cy="533400"/>
            <a:chOff x="1824" y="2736"/>
            <a:chExt cx="336" cy="336"/>
          </a:xfrm>
        </p:grpSpPr>
        <p:sp>
          <p:nvSpPr>
            <p:cNvPr id="52241" name="Oval 20">
              <a:extLst>
                <a:ext uri="{FF2B5EF4-FFF2-40B4-BE49-F238E27FC236}">
                  <a16:creationId xmlns:a16="http://schemas.microsoft.com/office/drawing/2014/main" id="{2CEAC8E4-0F40-264A-8DF0-58DF0E5A77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2" name="Text Box 21">
              <a:extLst>
                <a:ext uri="{FF2B5EF4-FFF2-40B4-BE49-F238E27FC236}">
                  <a16:creationId xmlns:a16="http://schemas.microsoft.com/office/drawing/2014/main" id="{EC203A05-1A1A-7948-A937-695186FDFC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52233" name="Group 22">
            <a:extLst>
              <a:ext uri="{FF2B5EF4-FFF2-40B4-BE49-F238E27FC236}">
                <a16:creationId xmlns:a16="http://schemas.microsoft.com/office/drawing/2014/main" id="{311B3162-81EC-BF4C-A1EB-8FDC789D664E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343400"/>
            <a:ext cx="533400" cy="533400"/>
            <a:chOff x="1824" y="2736"/>
            <a:chExt cx="336" cy="336"/>
          </a:xfrm>
        </p:grpSpPr>
        <p:sp>
          <p:nvSpPr>
            <p:cNvPr id="52239" name="Oval 23">
              <a:extLst>
                <a:ext uri="{FF2B5EF4-FFF2-40B4-BE49-F238E27FC236}">
                  <a16:creationId xmlns:a16="http://schemas.microsoft.com/office/drawing/2014/main" id="{6D77A79A-0CA3-9D47-A293-994EF51D5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0" name="Text Box 24">
              <a:extLst>
                <a:ext uri="{FF2B5EF4-FFF2-40B4-BE49-F238E27FC236}">
                  <a16:creationId xmlns:a16="http://schemas.microsoft.com/office/drawing/2014/main" id="{CE385257-F15E-AD40-9A60-AFB4F58CE1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52234" name="Line 25">
            <a:extLst>
              <a:ext uri="{FF2B5EF4-FFF2-40B4-BE49-F238E27FC236}">
                <a16:creationId xmlns:a16="http://schemas.microsoft.com/office/drawing/2014/main" id="{3956A07B-4808-2A46-A90B-764604C1B2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2590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5" name="Line 26">
            <a:extLst>
              <a:ext uri="{FF2B5EF4-FFF2-40B4-BE49-F238E27FC236}">
                <a16:creationId xmlns:a16="http://schemas.microsoft.com/office/drawing/2014/main" id="{AC323FFD-261A-1143-96A3-6DFA786E5C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36576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6" name="Line 27">
            <a:extLst>
              <a:ext uri="{FF2B5EF4-FFF2-40B4-BE49-F238E27FC236}">
                <a16:creationId xmlns:a16="http://schemas.microsoft.com/office/drawing/2014/main" id="{2C947A81-C61C-9C44-A0B3-899AC1FC70F8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6576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7" name="Line 28">
            <a:extLst>
              <a:ext uri="{FF2B5EF4-FFF2-40B4-BE49-F238E27FC236}">
                <a16:creationId xmlns:a16="http://schemas.microsoft.com/office/drawing/2014/main" id="{0E09E40F-F137-E941-9582-CB9D471838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514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8" name="Line 29">
            <a:extLst>
              <a:ext uri="{FF2B5EF4-FFF2-40B4-BE49-F238E27FC236}">
                <a16:creationId xmlns:a16="http://schemas.microsoft.com/office/drawing/2014/main" id="{1EF9C885-78B9-5146-B22D-2C489CE90DC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59208F3-D8A2-864F-80D8-AE3A737E3984}"/>
              </a:ext>
            </a:extLst>
          </p:cNvPr>
          <p:cNvSpPr txBox="1"/>
          <p:nvPr/>
        </p:nvSpPr>
        <p:spPr>
          <a:xfrm>
            <a:off x="7253207" y="5548394"/>
            <a:ext cx="962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Stack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8BC6EB6-0E9F-8B45-85CF-137AAEA13D7B}"/>
              </a:ext>
            </a:extLst>
          </p:cNvPr>
          <p:cNvCxnSpPr/>
          <p:nvPr/>
        </p:nvCxnSpPr>
        <p:spPr>
          <a:xfrm>
            <a:off x="7193211" y="5548394"/>
            <a:ext cx="102288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AA28D7C0-3814-264C-AD29-C5228C7D4334}"/>
              </a:ext>
            </a:extLst>
          </p:cNvPr>
          <p:cNvSpPr txBox="1"/>
          <p:nvPr/>
        </p:nvSpPr>
        <p:spPr>
          <a:xfrm>
            <a:off x="7504119" y="3726051"/>
            <a:ext cx="40107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dirty="0">
              <a:solidFill>
                <a:srgbClr val="0000FF"/>
              </a:solidFill>
            </a:endParaRPr>
          </a:p>
          <a:p>
            <a:r>
              <a:rPr lang="en-US" sz="2800" dirty="0"/>
              <a:t>F</a:t>
            </a:r>
          </a:p>
          <a:p>
            <a:r>
              <a:rPr lang="en-US" sz="2800" dirty="0"/>
              <a:t>D</a:t>
            </a:r>
          </a:p>
          <a:p>
            <a:r>
              <a:rPr lang="en-US" sz="2800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458436245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>
            <a:extLst>
              <a:ext uri="{FF2B5EF4-FFF2-40B4-BE49-F238E27FC236}">
                <a16:creationId xmlns:a16="http://schemas.microsoft.com/office/drawing/2014/main" id="{7973684A-686F-6E47-8BEF-5BEBB8BAB7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DFS</a:t>
            </a:r>
          </a:p>
        </p:txBody>
      </p:sp>
      <p:grpSp>
        <p:nvGrpSpPr>
          <p:cNvPr id="53250" name="Group 3">
            <a:extLst>
              <a:ext uri="{FF2B5EF4-FFF2-40B4-BE49-F238E27FC236}">
                <a16:creationId xmlns:a16="http://schemas.microsoft.com/office/drawing/2014/main" id="{DF159DF9-215E-134B-9C98-0B41811D9309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133600"/>
            <a:ext cx="533400" cy="533400"/>
            <a:chOff x="1824" y="2736"/>
            <a:chExt cx="336" cy="336"/>
          </a:xfrm>
        </p:grpSpPr>
        <p:sp>
          <p:nvSpPr>
            <p:cNvPr id="53276" name="Oval 4">
              <a:extLst>
                <a:ext uri="{FF2B5EF4-FFF2-40B4-BE49-F238E27FC236}">
                  <a16:creationId xmlns:a16="http://schemas.microsoft.com/office/drawing/2014/main" id="{71799684-2EBC-614A-923E-B9B8300F68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77" name="Text Box 5">
              <a:extLst>
                <a:ext uri="{FF2B5EF4-FFF2-40B4-BE49-F238E27FC236}">
                  <a16:creationId xmlns:a16="http://schemas.microsoft.com/office/drawing/2014/main" id="{5A5494C9-183E-104C-8F08-B2F66CE6B9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3251" name="Group 6">
            <a:extLst>
              <a:ext uri="{FF2B5EF4-FFF2-40B4-BE49-F238E27FC236}">
                <a16:creationId xmlns:a16="http://schemas.microsoft.com/office/drawing/2014/main" id="{4FD8107E-D442-6F49-9642-D7908950F6FC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124200"/>
            <a:ext cx="533400" cy="533400"/>
            <a:chOff x="1824" y="2736"/>
            <a:chExt cx="336" cy="336"/>
          </a:xfrm>
        </p:grpSpPr>
        <p:sp>
          <p:nvSpPr>
            <p:cNvPr id="53274" name="Oval 7">
              <a:extLst>
                <a:ext uri="{FF2B5EF4-FFF2-40B4-BE49-F238E27FC236}">
                  <a16:creationId xmlns:a16="http://schemas.microsoft.com/office/drawing/2014/main" id="{B1C01B94-4D66-B940-9E5A-2D104928F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75" name="Text Box 8">
              <a:extLst>
                <a:ext uri="{FF2B5EF4-FFF2-40B4-BE49-F238E27FC236}">
                  <a16:creationId xmlns:a16="http://schemas.microsoft.com/office/drawing/2014/main" id="{23B2BA65-97FE-4044-8F09-CE586D5B02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3252" name="Group 9">
            <a:extLst>
              <a:ext uri="{FF2B5EF4-FFF2-40B4-BE49-F238E27FC236}">
                <a16:creationId xmlns:a16="http://schemas.microsoft.com/office/drawing/2014/main" id="{2DD2338E-4891-6446-9FB5-15044C5C7F5D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343400"/>
            <a:ext cx="533400" cy="533400"/>
            <a:chOff x="1824" y="2736"/>
            <a:chExt cx="336" cy="336"/>
          </a:xfrm>
        </p:grpSpPr>
        <p:sp>
          <p:nvSpPr>
            <p:cNvPr id="53272" name="Oval 10">
              <a:extLst>
                <a:ext uri="{FF2B5EF4-FFF2-40B4-BE49-F238E27FC236}">
                  <a16:creationId xmlns:a16="http://schemas.microsoft.com/office/drawing/2014/main" id="{9D039F74-9A94-DE44-ACC4-5B27DA33DE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73" name="Text Box 11">
              <a:extLst>
                <a:ext uri="{FF2B5EF4-FFF2-40B4-BE49-F238E27FC236}">
                  <a16:creationId xmlns:a16="http://schemas.microsoft.com/office/drawing/2014/main" id="{DC2A92A7-A3E3-F64A-9662-F4619F1EAD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3253" name="Group 12">
            <a:extLst>
              <a:ext uri="{FF2B5EF4-FFF2-40B4-BE49-F238E27FC236}">
                <a16:creationId xmlns:a16="http://schemas.microsoft.com/office/drawing/2014/main" id="{647423AC-7650-704B-8CD8-AD72093A0515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124200"/>
            <a:ext cx="533400" cy="533400"/>
            <a:chOff x="1824" y="2736"/>
            <a:chExt cx="336" cy="336"/>
          </a:xfrm>
        </p:grpSpPr>
        <p:sp>
          <p:nvSpPr>
            <p:cNvPr id="53270" name="Oval 13">
              <a:extLst>
                <a:ext uri="{FF2B5EF4-FFF2-40B4-BE49-F238E27FC236}">
                  <a16:creationId xmlns:a16="http://schemas.microsoft.com/office/drawing/2014/main" id="{122E9A13-A481-8F4A-A7DC-F205CA02BF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71" name="Text Box 14">
              <a:extLst>
                <a:ext uri="{FF2B5EF4-FFF2-40B4-BE49-F238E27FC236}">
                  <a16:creationId xmlns:a16="http://schemas.microsoft.com/office/drawing/2014/main" id="{0403CB28-5CDC-9745-A211-A6501E0D7E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3254" name="Group 15">
            <a:extLst>
              <a:ext uri="{FF2B5EF4-FFF2-40B4-BE49-F238E27FC236}">
                <a16:creationId xmlns:a16="http://schemas.microsoft.com/office/drawing/2014/main" id="{0F744CE3-9C3D-8D47-9264-F27E6B7897D8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200400"/>
            <a:ext cx="533400" cy="533400"/>
            <a:chOff x="1824" y="2736"/>
            <a:chExt cx="336" cy="336"/>
          </a:xfrm>
        </p:grpSpPr>
        <p:sp>
          <p:nvSpPr>
            <p:cNvPr id="53268" name="Oval 16">
              <a:extLst>
                <a:ext uri="{FF2B5EF4-FFF2-40B4-BE49-F238E27FC236}">
                  <a16:creationId xmlns:a16="http://schemas.microsoft.com/office/drawing/2014/main" id="{5904629F-F52D-5F4E-8C91-83716995A5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69" name="Text Box 17">
              <a:extLst>
                <a:ext uri="{FF2B5EF4-FFF2-40B4-BE49-F238E27FC236}">
                  <a16:creationId xmlns:a16="http://schemas.microsoft.com/office/drawing/2014/main" id="{FCB3F5B6-B979-9F40-B679-FD33D038CF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3255" name="Line 18">
            <a:extLst>
              <a:ext uri="{FF2B5EF4-FFF2-40B4-BE49-F238E27FC236}">
                <a16:creationId xmlns:a16="http://schemas.microsoft.com/office/drawing/2014/main" id="{831C96F8-3342-DC4A-8C80-60ED93A0B8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3256" name="Group 19">
            <a:extLst>
              <a:ext uri="{FF2B5EF4-FFF2-40B4-BE49-F238E27FC236}">
                <a16:creationId xmlns:a16="http://schemas.microsoft.com/office/drawing/2014/main" id="{0C0A32E6-1E82-C94F-BAE0-E6BCC2537AF8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343400"/>
            <a:ext cx="533400" cy="533400"/>
            <a:chOff x="1824" y="2736"/>
            <a:chExt cx="336" cy="336"/>
          </a:xfrm>
        </p:grpSpPr>
        <p:sp>
          <p:nvSpPr>
            <p:cNvPr id="53266" name="Oval 20">
              <a:extLst>
                <a:ext uri="{FF2B5EF4-FFF2-40B4-BE49-F238E27FC236}">
                  <a16:creationId xmlns:a16="http://schemas.microsoft.com/office/drawing/2014/main" id="{D9BBE9B9-1BE2-C54A-9CA1-6254B9CA54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67" name="Text Box 21">
              <a:extLst>
                <a:ext uri="{FF2B5EF4-FFF2-40B4-BE49-F238E27FC236}">
                  <a16:creationId xmlns:a16="http://schemas.microsoft.com/office/drawing/2014/main" id="{9CF61904-FDC6-D14D-8667-CD49269678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53257" name="Group 22">
            <a:extLst>
              <a:ext uri="{FF2B5EF4-FFF2-40B4-BE49-F238E27FC236}">
                <a16:creationId xmlns:a16="http://schemas.microsoft.com/office/drawing/2014/main" id="{14DFAD1E-187F-4B49-AA60-BCBA9A320968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343400"/>
            <a:ext cx="533400" cy="533400"/>
            <a:chOff x="1824" y="2736"/>
            <a:chExt cx="336" cy="336"/>
          </a:xfrm>
        </p:grpSpPr>
        <p:sp>
          <p:nvSpPr>
            <p:cNvPr id="53264" name="Oval 23">
              <a:extLst>
                <a:ext uri="{FF2B5EF4-FFF2-40B4-BE49-F238E27FC236}">
                  <a16:creationId xmlns:a16="http://schemas.microsoft.com/office/drawing/2014/main" id="{B0E86B11-E025-9944-8C2F-0F9C3F8AA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65" name="Text Box 24">
              <a:extLst>
                <a:ext uri="{FF2B5EF4-FFF2-40B4-BE49-F238E27FC236}">
                  <a16:creationId xmlns:a16="http://schemas.microsoft.com/office/drawing/2014/main" id="{2A1D1368-E072-A04E-B86E-51B57E62C2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53258" name="Line 25">
            <a:extLst>
              <a:ext uri="{FF2B5EF4-FFF2-40B4-BE49-F238E27FC236}">
                <a16:creationId xmlns:a16="http://schemas.microsoft.com/office/drawing/2014/main" id="{3749BA88-8542-3341-8EC9-46498E606F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2590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Line 26">
            <a:extLst>
              <a:ext uri="{FF2B5EF4-FFF2-40B4-BE49-F238E27FC236}">
                <a16:creationId xmlns:a16="http://schemas.microsoft.com/office/drawing/2014/main" id="{B76592E6-38BC-C945-B01C-66017BA762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36576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Line 27">
            <a:extLst>
              <a:ext uri="{FF2B5EF4-FFF2-40B4-BE49-F238E27FC236}">
                <a16:creationId xmlns:a16="http://schemas.microsoft.com/office/drawing/2014/main" id="{521029B7-5BCB-1E46-A001-76F65E24DCB8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6576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1" name="Line 28">
            <a:extLst>
              <a:ext uri="{FF2B5EF4-FFF2-40B4-BE49-F238E27FC236}">
                <a16:creationId xmlns:a16="http://schemas.microsoft.com/office/drawing/2014/main" id="{C0E29C71-CD08-6C4B-84B1-72C5D38B9B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514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2" name="Line 29">
            <a:extLst>
              <a:ext uri="{FF2B5EF4-FFF2-40B4-BE49-F238E27FC236}">
                <a16:creationId xmlns:a16="http://schemas.microsoft.com/office/drawing/2014/main" id="{DBFE7E1D-A8B2-574B-817D-FC18A55F81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90" name="Text Box 30">
            <a:extLst>
              <a:ext uri="{FF2B5EF4-FFF2-40B4-BE49-F238E27FC236}">
                <a16:creationId xmlns:a16="http://schemas.microsoft.com/office/drawing/2014/main" id="{EBD52C52-019F-AD4D-8671-36D17ADC9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562600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Frontier?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26245FB-AB76-C04C-B3D7-B0818CF21FBA}"/>
              </a:ext>
            </a:extLst>
          </p:cNvPr>
          <p:cNvSpPr txBox="1"/>
          <p:nvPr/>
        </p:nvSpPr>
        <p:spPr>
          <a:xfrm>
            <a:off x="7253207" y="5548394"/>
            <a:ext cx="962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Stack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F89765-F933-C54E-9FAC-8C71A7447AA9}"/>
              </a:ext>
            </a:extLst>
          </p:cNvPr>
          <p:cNvCxnSpPr/>
          <p:nvPr/>
        </p:nvCxnSpPr>
        <p:spPr>
          <a:xfrm>
            <a:off x="7193211" y="5548394"/>
            <a:ext cx="102288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288884B5-6D78-F144-B160-D172D9DC90BB}"/>
              </a:ext>
            </a:extLst>
          </p:cNvPr>
          <p:cNvSpPr txBox="1"/>
          <p:nvPr/>
        </p:nvSpPr>
        <p:spPr>
          <a:xfrm>
            <a:off x="7504119" y="3726051"/>
            <a:ext cx="40107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dirty="0">
              <a:solidFill>
                <a:srgbClr val="0000FF"/>
              </a:solidFill>
            </a:endParaRPr>
          </a:p>
          <a:p>
            <a:endParaRPr lang="en-US" sz="2800" dirty="0"/>
          </a:p>
          <a:p>
            <a:r>
              <a:rPr lang="en-US" sz="2800" dirty="0"/>
              <a:t>D</a:t>
            </a:r>
          </a:p>
          <a:p>
            <a:r>
              <a:rPr lang="en-US" sz="2800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292992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90" grpId="0"/>
    </p:bld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>
            <a:extLst>
              <a:ext uri="{FF2B5EF4-FFF2-40B4-BE49-F238E27FC236}">
                <a16:creationId xmlns:a16="http://schemas.microsoft.com/office/drawing/2014/main" id="{DA7EB381-07CB-474A-BC31-E94FF62E94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DFS</a:t>
            </a:r>
          </a:p>
        </p:txBody>
      </p:sp>
      <p:grpSp>
        <p:nvGrpSpPr>
          <p:cNvPr id="54274" name="Group 3">
            <a:extLst>
              <a:ext uri="{FF2B5EF4-FFF2-40B4-BE49-F238E27FC236}">
                <a16:creationId xmlns:a16="http://schemas.microsoft.com/office/drawing/2014/main" id="{1A277C9D-A6DD-FC48-8A0E-925DD7683A65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133600"/>
            <a:ext cx="533400" cy="533400"/>
            <a:chOff x="1824" y="2736"/>
            <a:chExt cx="336" cy="336"/>
          </a:xfrm>
        </p:grpSpPr>
        <p:sp>
          <p:nvSpPr>
            <p:cNvPr id="54300" name="Oval 4">
              <a:extLst>
                <a:ext uri="{FF2B5EF4-FFF2-40B4-BE49-F238E27FC236}">
                  <a16:creationId xmlns:a16="http://schemas.microsoft.com/office/drawing/2014/main" id="{7B497880-AC8D-D84C-9F46-AF4DBE3E81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301" name="Text Box 5">
              <a:extLst>
                <a:ext uri="{FF2B5EF4-FFF2-40B4-BE49-F238E27FC236}">
                  <a16:creationId xmlns:a16="http://schemas.microsoft.com/office/drawing/2014/main" id="{FFE77E99-901E-D74F-9847-BE992C683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4275" name="Group 6">
            <a:extLst>
              <a:ext uri="{FF2B5EF4-FFF2-40B4-BE49-F238E27FC236}">
                <a16:creationId xmlns:a16="http://schemas.microsoft.com/office/drawing/2014/main" id="{ED9BDCDF-73A0-524E-855C-960DC839348A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124200"/>
            <a:ext cx="533400" cy="533400"/>
            <a:chOff x="1824" y="2736"/>
            <a:chExt cx="336" cy="336"/>
          </a:xfrm>
        </p:grpSpPr>
        <p:sp>
          <p:nvSpPr>
            <p:cNvPr id="54298" name="Oval 7">
              <a:extLst>
                <a:ext uri="{FF2B5EF4-FFF2-40B4-BE49-F238E27FC236}">
                  <a16:creationId xmlns:a16="http://schemas.microsoft.com/office/drawing/2014/main" id="{321F4AEB-CB40-6B4C-9E77-6841E21A7E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9" name="Text Box 8">
              <a:extLst>
                <a:ext uri="{FF2B5EF4-FFF2-40B4-BE49-F238E27FC236}">
                  <a16:creationId xmlns:a16="http://schemas.microsoft.com/office/drawing/2014/main" id="{0F12FE2C-A662-FA45-A161-0D35D64F06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4276" name="Group 9">
            <a:extLst>
              <a:ext uri="{FF2B5EF4-FFF2-40B4-BE49-F238E27FC236}">
                <a16:creationId xmlns:a16="http://schemas.microsoft.com/office/drawing/2014/main" id="{77395A8B-48A0-F44E-B185-648243008864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343400"/>
            <a:ext cx="533400" cy="533400"/>
            <a:chOff x="1824" y="2736"/>
            <a:chExt cx="336" cy="336"/>
          </a:xfrm>
        </p:grpSpPr>
        <p:sp>
          <p:nvSpPr>
            <p:cNvPr id="54296" name="Oval 10">
              <a:extLst>
                <a:ext uri="{FF2B5EF4-FFF2-40B4-BE49-F238E27FC236}">
                  <a16:creationId xmlns:a16="http://schemas.microsoft.com/office/drawing/2014/main" id="{F716330A-8B27-264A-83CD-FDFCAB47AD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7" name="Text Box 11">
              <a:extLst>
                <a:ext uri="{FF2B5EF4-FFF2-40B4-BE49-F238E27FC236}">
                  <a16:creationId xmlns:a16="http://schemas.microsoft.com/office/drawing/2014/main" id="{F7A089D1-FC61-5043-B140-F2351F83B4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4277" name="Group 12">
            <a:extLst>
              <a:ext uri="{FF2B5EF4-FFF2-40B4-BE49-F238E27FC236}">
                <a16:creationId xmlns:a16="http://schemas.microsoft.com/office/drawing/2014/main" id="{36338D8C-9FAB-D444-B054-C2D5E5A81FEC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124200"/>
            <a:ext cx="533400" cy="533400"/>
            <a:chOff x="1824" y="2736"/>
            <a:chExt cx="336" cy="336"/>
          </a:xfrm>
        </p:grpSpPr>
        <p:sp>
          <p:nvSpPr>
            <p:cNvPr id="54294" name="Oval 13">
              <a:extLst>
                <a:ext uri="{FF2B5EF4-FFF2-40B4-BE49-F238E27FC236}">
                  <a16:creationId xmlns:a16="http://schemas.microsoft.com/office/drawing/2014/main" id="{0ADABA2C-734C-994A-BED3-4F2A55BA4A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5" name="Text Box 14">
              <a:extLst>
                <a:ext uri="{FF2B5EF4-FFF2-40B4-BE49-F238E27FC236}">
                  <a16:creationId xmlns:a16="http://schemas.microsoft.com/office/drawing/2014/main" id="{20C08C05-B7A4-5B44-8E21-AE7D5D410C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4278" name="Group 15">
            <a:extLst>
              <a:ext uri="{FF2B5EF4-FFF2-40B4-BE49-F238E27FC236}">
                <a16:creationId xmlns:a16="http://schemas.microsoft.com/office/drawing/2014/main" id="{B770EA78-1789-4C4A-97E7-BEDC31BDA286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200400"/>
            <a:ext cx="533400" cy="533400"/>
            <a:chOff x="1824" y="2736"/>
            <a:chExt cx="336" cy="336"/>
          </a:xfrm>
        </p:grpSpPr>
        <p:sp>
          <p:nvSpPr>
            <p:cNvPr id="54292" name="Oval 16">
              <a:extLst>
                <a:ext uri="{FF2B5EF4-FFF2-40B4-BE49-F238E27FC236}">
                  <a16:creationId xmlns:a16="http://schemas.microsoft.com/office/drawing/2014/main" id="{19002C51-BE95-3749-B911-58D3C379E4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3" name="Text Box 17">
              <a:extLst>
                <a:ext uri="{FF2B5EF4-FFF2-40B4-BE49-F238E27FC236}">
                  <a16:creationId xmlns:a16="http://schemas.microsoft.com/office/drawing/2014/main" id="{CA77A239-F87C-6F46-89DE-6E8A89AA2F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4279" name="Line 18">
            <a:extLst>
              <a:ext uri="{FF2B5EF4-FFF2-40B4-BE49-F238E27FC236}">
                <a16:creationId xmlns:a16="http://schemas.microsoft.com/office/drawing/2014/main" id="{39474C66-7399-2042-B6CC-56BBE373F5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4280" name="Group 19">
            <a:extLst>
              <a:ext uri="{FF2B5EF4-FFF2-40B4-BE49-F238E27FC236}">
                <a16:creationId xmlns:a16="http://schemas.microsoft.com/office/drawing/2014/main" id="{F0FA1CC6-7B45-DF4D-AE49-61D6FE70B854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343400"/>
            <a:ext cx="533400" cy="533400"/>
            <a:chOff x="1824" y="2736"/>
            <a:chExt cx="336" cy="336"/>
          </a:xfrm>
        </p:grpSpPr>
        <p:sp>
          <p:nvSpPr>
            <p:cNvPr id="54290" name="Oval 20">
              <a:extLst>
                <a:ext uri="{FF2B5EF4-FFF2-40B4-BE49-F238E27FC236}">
                  <a16:creationId xmlns:a16="http://schemas.microsoft.com/office/drawing/2014/main" id="{40166C66-7CC9-A943-AA37-3DE61E6983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1" name="Text Box 21">
              <a:extLst>
                <a:ext uri="{FF2B5EF4-FFF2-40B4-BE49-F238E27FC236}">
                  <a16:creationId xmlns:a16="http://schemas.microsoft.com/office/drawing/2014/main" id="{20948689-162C-6D45-8CDC-3FD8563DA1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54281" name="Group 22">
            <a:extLst>
              <a:ext uri="{FF2B5EF4-FFF2-40B4-BE49-F238E27FC236}">
                <a16:creationId xmlns:a16="http://schemas.microsoft.com/office/drawing/2014/main" id="{5814CDAD-25BF-EF4B-956C-A5B516074869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343400"/>
            <a:ext cx="533400" cy="533400"/>
            <a:chOff x="1824" y="2736"/>
            <a:chExt cx="336" cy="336"/>
          </a:xfrm>
        </p:grpSpPr>
        <p:sp>
          <p:nvSpPr>
            <p:cNvPr id="54288" name="Oval 23">
              <a:extLst>
                <a:ext uri="{FF2B5EF4-FFF2-40B4-BE49-F238E27FC236}">
                  <a16:creationId xmlns:a16="http://schemas.microsoft.com/office/drawing/2014/main" id="{334C1911-D3D9-7649-AC75-68A29C380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89" name="Text Box 24">
              <a:extLst>
                <a:ext uri="{FF2B5EF4-FFF2-40B4-BE49-F238E27FC236}">
                  <a16:creationId xmlns:a16="http://schemas.microsoft.com/office/drawing/2014/main" id="{D3D2C1F3-418F-F040-9C4B-974D107E3B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54282" name="Line 25">
            <a:extLst>
              <a:ext uri="{FF2B5EF4-FFF2-40B4-BE49-F238E27FC236}">
                <a16:creationId xmlns:a16="http://schemas.microsoft.com/office/drawing/2014/main" id="{7B602306-1D06-A442-872E-9481596E948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2590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3" name="Line 26">
            <a:extLst>
              <a:ext uri="{FF2B5EF4-FFF2-40B4-BE49-F238E27FC236}">
                <a16:creationId xmlns:a16="http://schemas.microsoft.com/office/drawing/2014/main" id="{B7E68E34-5959-1143-BB2E-A18B30BFF9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36576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4" name="Line 27">
            <a:extLst>
              <a:ext uri="{FF2B5EF4-FFF2-40B4-BE49-F238E27FC236}">
                <a16:creationId xmlns:a16="http://schemas.microsoft.com/office/drawing/2014/main" id="{3258ABE2-41C3-3B42-9D9A-1B10D2F0BB2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6576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5" name="Line 28">
            <a:extLst>
              <a:ext uri="{FF2B5EF4-FFF2-40B4-BE49-F238E27FC236}">
                <a16:creationId xmlns:a16="http://schemas.microsoft.com/office/drawing/2014/main" id="{9E056EEA-8C97-FF47-AF33-7633E28C6E49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514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6" name="Line 29">
            <a:extLst>
              <a:ext uri="{FF2B5EF4-FFF2-40B4-BE49-F238E27FC236}">
                <a16:creationId xmlns:a16="http://schemas.microsoft.com/office/drawing/2014/main" id="{EB1CC453-C238-D54E-B49A-6D3E7473030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7" name="Freeform 33">
            <a:extLst>
              <a:ext uri="{FF2B5EF4-FFF2-40B4-BE49-F238E27FC236}">
                <a16:creationId xmlns:a16="http://schemas.microsoft.com/office/drawing/2014/main" id="{2F74D8EC-5454-1C42-96C8-07D2875024C7}"/>
              </a:ext>
            </a:extLst>
          </p:cNvPr>
          <p:cNvSpPr>
            <a:spLocks/>
          </p:cNvSpPr>
          <p:nvPr/>
        </p:nvSpPr>
        <p:spPr bwMode="auto">
          <a:xfrm>
            <a:off x="3294063" y="1566863"/>
            <a:ext cx="1582737" cy="4267200"/>
          </a:xfrm>
          <a:custGeom>
            <a:avLst/>
            <a:gdLst>
              <a:gd name="T0" fmla="*/ 0 w 997"/>
              <a:gd name="T1" fmla="*/ 2147483647 h 2688"/>
              <a:gd name="T2" fmla="*/ 2147483647 w 997"/>
              <a:gd name="T3" fmla="*/ 2147483647 h 2688"/>
              <a:gd name="T4" fmla="*/ 2147483647 w 997"/>
              <a:gd name="T5" fmla="*/ 2147483647 h 2688"/>
              <a:gd name="T6" fmla="*/ 2147483647 w 997"/>
              <a:gd name="T7" fmla="*/ 2147483647 h 2688"/>
              <a:gd name="T8" fmla="*/ 2147483647 w 997"/>
              <a:gd name="T9" fmla="*/ 2147483647 h 2688"/>
              <a:gd name="T10" fmla="*/ 2147483647 w 997"/>
              <a:gd name="T11" fmla="*/ 2147483647 h 2688"/>
              <a:gd name="T12" fmla="*/ 2147483647 w 997"/>
              <a:gd name="T13" fmla="*/ 2147483647 h 2688"/>
              <a:gd name="T14" fmla="*/ 2147483647 w 997"/>
              <a:gd name="T15" fmla="*/ 2147483647 h 2688"/>
              <a:gd name="T16" fmla="*/ 2147483647 w 997"/>
              <a:gd name="T17" fmla="*/ 2147483647 h 2688"/>
              <a:gd name="T18" fmla="*/ 2147483647 w 997"/>
              <a:gd name="T19" fmla="*/ 2147483647 h 2688"/>
              <a:gd name="T20" fmla="*/ 2147483647 w 997"/>
              <a:gd name="T21" fmla="*/ 2147483647 h 2688"/>
              <a:gd name="T22" fmla="*/ 2147483647 w 997"/>
              <a:gd name="T23" fmla="*/ 2147483647 h 2688"/>
              <a:gd name="T24" fmla="*/ 2147483647 w 997"/>
              <a:gd name="T25" fmla="*/ 2147483647 h 2688"/>
              <a:gd name="T26" fmla="*/ 2147483647 w 997"/>
              <a:gd name="T27" fmla="*/ 2147483647 h 2688"/>
              <a:gd name="T28" fmla="*/ 2147483647 w 997"/>
              <a:gd name="T29" fmla="*/ 2147483647 h 2688"/>
              <a:gd name="T30" fmla="*/ 2147483647 w 997"/>
              <a:gd name="T31" fmla="*/ 2147483647 h 2688"/>
              <a:gd name="T32" fmla="*/ 2147483647 w 997"/>
              <a:gd name="T33" fmla="*/ 2147483647 h 2688"/>
              <a:gd name="T34" fmla="*/ 2147483647 w 997"/>
              <a:gd name="T35" fmla="*/ 2147483647 h 2688"/>
              <a:gd name="T36" fmla="*/ 2147483647 w 997"/>
              <a:gd name="T37" fmla="*/ 2147483647 h 2688"/>
              <a:gd name="T38" fmla="*/ 2147483647 w 997"/>
              <a:gd name="T39" fmla="*/ 2147483647 h 2688"/>
              <a:gd name="T40" fmla="*/ 2147483647 w 997"/>
              <a:gd name="T41" fmla="*/ 2147483647 h 2688"/>
              <a:gd name="T42" fmla="*/ 2147483647 w 997"/>
              <a:gd name="T43" fmla="*/ 2147483647 h 2688"/>
              <a:gd name="T44" fmla="*/ 2147483647 w 997"/>
              <a:gd name="T45" fmla="*/ 0 h 268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997"/>
              <a:gd name="T70" fmla="*/ 0 h 2688"/>
              <a:gd name="T71" fmla="*/ 997 w 997"/>
              <a:gd name="T72" fmla="*/ 2688 h 268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997" h="2688">
                <a:moveTo>
                  <a:pt x="0" y="2688"/>
                </a:moveTo>
                <a:cubicBezTo>
                  <a:pt x="86" y="2604"/>
                  <a:pt x="151" y="2508"/>
                  <a:pt x="211" y="2405"/>
                </a:cubicBezTo>
                <a:cubicBezTo>
                  <a:pt x="248" y="2341"/>
                  <a:pt x="275" y="2263"/>
                  <a:pt x="339" y="2222"/>
                </a:cubicBezTo>
                <a:cubicBezTo>
                  <a:pt x="348" y="2204"/>
                  <a:pt x="356" y="2185"/>
                  <a:pt x="366" y="2167"/>
                </a:cubicBezTo>
                <a:cubicBezTo>
                  <a:pt x="371" y="2158"/>
                  <a:pt x="379" y="2150"/>
                  <a:pt x="384" y="2140"/>
                </a:cubicBezTo>
                <a:cubicBezTo>
                  <a:pt x="404" y="2101"/>
                  <a:pt x="407" y="2054"/>
                  <a:pt x="421" y="2012"/>
                </a:cubicBezTo>
                <a:cubicBezTo>
                  <a:pt x="428" y="1885"/>
                  <a:pt x="482" y="1620"/>
                  <a:pt x="403" y="1536"/>
                </a:cubicBezTo>
                <a:cubicBezTo>
                  <a:pt x="382" y="1486"/>
                  <a:pt x="370" y="1455"/>
                  <a:pt x="339" y="1408"/>
                </a:cubicBezTo>
                <a:cubicBezTo>
                  <a:pt x="334" y="1400"/>
                  <a:pt x="320" y="1403"/>
                  <a:pt x="311" y="1399"/>
                </a:cubicBezTo>
                <a:cubicBezTo>
                  <a:pt x="299" y="1394"/>
                  <a:pt x="286" y="1388"/>
                  <a:pt x="275" y="1381"/>
                </a:cubicBezTo>
                <a:cubicBezTo>
                  <a:pt x="252" y="1366"/>
                  <a:pt x="235" y="1339"/>
                  <a:pt x="220" y="1317"/>
                </a:cubicBezTo>
                <a:cubicBezTo>
                  <a:pt x="225" y="1221"/>
                  <a:pt x="219" y="1132"/>
                  <a:pt x="256" y="1043"/>
                </a:cubicBezTo>
                <a:cubicBezTo>
                  <a:pt x="264" y="1024"/>
                  <a:pt x="274" y="1006"/>
                  <a:pt x="284" y="988"/>
                </a:cubicBezTo>
                <a:cubicBezTo>
                  <a:pt x="289" y="978"/>
                  <a:pt x="298" y="970"/>
                  <a:pt x="302" y="960"/>
                </a:cubicBezTo>
                <a:cubicBezTo>
                  <a:pt x="335" y="886"/>
                  <a:pt x="301" y="925"/>
                  <a:pt x="339" y="887"/>
                </a:cubicBezTo>
                <a:cubicBezTo>
                  <a:pt x="367" y="774"/>
                  <a:pt x="516" y="716"/>
                  <a:pt x="604" y="659"/>
                </a:cubicBezTo>
                <a:cubicBezTo>
                  <a:pt x="721" y="584"/>
                  <a:pt x="614" y="630"/>
                  <a:pt x="686" y="567"/>
                </a:cubicBezTo>
                <a:cubicBezTo>
                  <a:pt x="729" y="529"/>
                  <a:pt x="794" y="501"/>
                  <a:pt x="823" y="448"/>
                </a:cubicBezTo>
                <a:cubicBezTo>
                  <a:pt x="870" y="362"/>
                  <a:pt x="900" y="276"/>
                  <a:pt x="951" y="192"/>
                </a:cubicBezTo>
                <a:cubicBezTo>
                  <a:pt x="954" y="162"/>
                  <a:pt x="955" y="131"/>
                  <a:pt x="960" y="101"/>
                </a:cubicBezTo>
                <a:cubicBezTo>
                  <a:pt x="962" y="92"/>
                  <a:pt x="968" y="83"/>
                  <a:pt x="970" y="74"/>
                </a:cubicBezTo>
                <a:cubicBezTo>
                  <a:pt x="974" y="59"/>
                  <a:pt x="974" y="43"/>
                  <a:pt x="979" y="28"/>
                </a:cubicBezTo>
                <a:cubicBezTo>
                  <a:pt x="983" y="18"/>
                  <a:pt x="997" y="0"/>
                  <a:pt x="997" y="0"/>
                </a:cubicBezTo>
              </a:path>
            </a:pathLst>
          </a:cu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44D25D9-AC18-1240-8D15-C251EF319458}"/>
              </a:ext>
            </a:extLst>
          </p:cNvPr>
          <p:cNvSpPr txBox="1"/>
          <p:nvPr/>
        </p:nvSpPr>
        <p:spPr>
          <a:xfrm>
            <a:off x="7253207" y="5548394"/>
            <a:ext cx="962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Stack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A0859E7-B126-0F4B-BA6D-132D280BEF64}"/>
              </a:ext>
            </a:extLst>
          </p:cNvPr>
          <p:cNvCxnSpPr/>
          <p:nvPr/>
        </p:nvCxnSpPr>
        <p:spPr>
          <a:xfrm>
            <a:off x="7193211" y="5548394"/>
            <a:ext cx="102288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37AA231-7D62-DF47-B663-FC23CB64DB42}"/>
              </a:ext>
            </a:extLst>
          </p:cNvPr>
          <p:cNvSpPr txBox="1"/>
          <p:nvPr/>
        </p:nvSpPr>
        <p:spPr>
          <a:xfrm>
            <a:off x="7504119" y="3726051"/>
            <a:ext cx="40107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dirty="0">
              <a:solidFill>
                <a:srgbClr val="0000FF"/>
              </a:solidFill>
            </a:endParaRPr>
          </a:p>
          <a:p>
            <a:endParaRPr lang="en-US" sz="2800" dirty="0"/>
          </a:p>
          <a:p>
            <a:r>
              <a:rPr lang="en-US" sz="2800" dirty="0"/>
              <a:t>D</a:t>
            </a:r>
          </a:p>
          <a:p>
            <a:r>
              <a:rPr lang="en-US" sz="2800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195814924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>
            <a:extLst>
              <a:ext uri="{FF2B5EF4-FFF2-40B4-BE49-F238E27FC236}">
                <a16:creationId xmlns:a16="http://schemas.microsoft.com/office/drawing/2014/main" id="{C41519B0-FB21-884E-BC8F-5ACB145E9F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DFS</a:t>
            </a:r>
          </a:p>
        </p:txBody>
      </p:sp>
      <p:grpSp>
        <p:nvGrpSpPr>
          <p:cNvPr id="55298" name="Group 3">
            <a:extLst>
              <a:ext uri="{FF2B5EF4-FFF2-40B4-BE49-F238E27FC236}">
                <a16:creationId xmlns:a16="http://schemas.microsoft.com/office/drawing/2014/main" id="{5775210D-8A9F-D940-BB0C-12557A410848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133600"/>
            <a:ext cx="533400" cy="533400"/>
            <a:chOff x="1824" y="2736"/>
            <a:chExt cx="336" cy="336"/>
          </a:xfrm>
        </p:grpSpPr>
        <p:sp>
          <p:nvSpPr>
            <p:cNvPr id="55323" name="Oval 4">
              <a:extLst>
                <a:ext uri="{FF2B5EF4-FFF2-40B4-BE49-F238E27FC236}">
                  <a16:creationId xmlns:a16="http://schemas.microsoft.com/office/drawing/2014/main" id="{5C7C3CAF-5FF6-EC45-B7C7-171B5F5485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5324" name="Text Box 5">
              <a:extLst>
                <a:ext uri="{FF2B5EF4-FFF2-40B4-BE49-F238E27FC236}">
                  <a16:creationId xmlns:a16="http://schemas.microsoft.com/office/drawing/2014/main" id="{109CE971-B126-5344-922D-BA24B160EE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5299" name="Group 6">
            <a:extLst>
              <a:ext uri="{FF2B5EF4-FFF2-40B4-BE49-F238E27FC236}">
                <a16:creationId xmlns:a16="http://schemas.microsoft.com/office/drawing/2014/main" id="{202F86FF-FF06-4349-AFB4-48A1A3F951F7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124200"/>
            <a:ext cx="533400" cy="533400"/>
            <a:chOff x="1824" y="2736"/>
            <a:chExt cx="336" cy="336"/>
          </a:xfrm>
        </p:grpSpPr>
        <p:sp>
          <p:nvSpPr>
            <p:cNvPr id="55321" name="Oval 7">
              <a:extLst>
                <a:ext uri="{FF2B5EF4-FFF2-40B4-BE49-F238E27FC236}">
                  <a16:creationId xmlns:a16="http://schemas.microsoft.com/office/drawing/2014/main" id="{5EB9B82D-71C7-C844-9238-BF9ADF2AF1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5322" name="Text Box 8">
              <a:extLst>
                <a:ext uri="{FF2B5EF4-FFF2-40B4-BE49-F238E27FC236}">
                  <a16:creationId xmlns:a16="http://schemas.microsoft.com/office/drawing/2014/main" id="{950E36FB-113B-074A-96BD-A25E0106C1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5300" name="Group 9">
            <a:extLst>
              <a:ext uri="{FF2B5EF4-FFF2-40B4-BE49-F238E27FC236}">
                <a16:creationId xmlns:a16="http://schemas.microsoft.com/office/drawing/2014/main" id="{B8200478-5010-1741-9C3B-DE4C1DDA33B4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343400"/>
            <a:ext cx="533400" cy="533400"/>
            <a:chOff x="1824" y="2736"/>
            <a:chExt cx="336" cy="336"/>
          </a:xfrm>
        </p:grpSpPr>
        <p:sp>
          <p:nvSpPr>
            <p:cNvPr id="55319" name="Oval 10">
              <a:extLst>
                <a:ext uri="{FF2B5EF4-FFF2-40B4-BE49-F238E27FC236}">
                  <a16:creationId xmlns:a16="http://schemas.microsoft.com/office/drawing/2014/main" id="{28F775BF-1CCA-6E47-A79B-7E27C73CB5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5320" name="Text Box 11">
              <a:extLst>
                <a:ext uri="{FF2B5EF4-FFF2-40B4-BE49-F238E27FC236}">
                  <a16:creationId xmlns:a16="http://schemas.microsoft.com/office/drawing/2014/main" id="{9D8909F3-EC05-8C49-853D-C4D79B43EB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5301" name="Group 12">
            <a:extLst>
              <a:ext uri="{FF2B5EF4-FFF2-40B4-BE49-F238E27FC236}">
                <a16:creationId xmlns:a16="http://schemas.microsoft.com/office/drawing/2014/main" id="{926C7012-6BD7-D548-B051-4F4CFE148DCC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124200"/>
            <a:ext cx="533400" cy="533400"/>
            <a:chOff x="1824" y="2736"/>
            <a:chExt cx="336" cy="336"/>
          </a:xfrm>
        </p:grpSpPr>
        <p:sp>
          <p:nvSpPr>
            <p:cNvPr id="55317" name="Oval 13">
              <a:extLst>
                <a:ext uri="{FF2B5EF4-FFF2-40B4-BE49-F238E27FC236}">
                  <a16:creationId xmlns:a16="http://schemas.microsoft.com/office/drawing/2014/main" id="{369FE8AC-9302-D847-9DFB-47C7998FD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5318" name="Text Box 14">
              <a:extLst>
                <a:ext uri="{FF2B5EF4-FFF2-40B4-BE49-F238E27FC236}">
                  <a16:creationId xmlns:a16="http://schemas.microsoft.com/office/drawing/2014/main" id="{3F9D87F1-4AA0-6640-B79C-90AFF36E92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5302" name="Group 15">
            <a:extLst>
              <a:ext uri="{FF2B5EF4-FFF2-40B4-BE49-F238E27FC236}">
                <a16:creationId xmlns:a16="http://schemas.microsoft.com/office/drawing/2014/main" id="{72997E38-9684-CD44-9E9D-2D4C293F33CD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200400"/>
            <a:ext cx="533400" cy="533400"/>
            <a:chOff x="1824" y="2736"/>
            <a:chExt cx="336" cy="336"/>
          </a:xfrm>
        </p:grpSpPr>
        <p:sp>
          <p:nvSpPr>
            <p:cNvPr id="55315" name="Oval 16">
              <a:extLst>
                <a:ext uri="{FF2B5EF4-FFF2-40B4-BE49-F238E27FC236}">
                  <a16:creationId xmlns:a16="http://schemas.microsoft.com/office/drawing/2014/main" id="{56DEFC92-0169-1B4A-80C0-210390A1A9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5316" name="Text Box 17">
              <a:extLst>
                <a:ext uri="{FF2B5EF4-FFF2-40B4-BE49-F238E27FC236}">
                  <a16:creationId xmlns:a16="http://schemas.microsoft.com/office/drawing/2014/main" id="{87F6A973-95B0-9549-9836-CABEF53452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5303" name="Line 18">
            <a:extLst>
              <a:ext uri="{FF2B5EF4-FFF2-40B4-BE49-F238E27FC236}">
                <a16:creationId xmlns:a16="http://schemas.microsoft.com/office/drawing/2014/main" id="{085DEDB4-5CD8-F84E-A967-84C85FA9A0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5304" name="Group 19">
            <a:extLst>
              <a:ext uri="{FF2B5EF4-FFF2-40B4-BE49-F238E27FC236}">
                <a16:creationId xmlns:a16="http://schemas.microsoft.com/office/drawing/2014/main" id="{CFE39E08-3489-F149-9CAD-59F7395B0B99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343400"/>
            <a:ext cx="533400" cy="533400"/>
            <a:chOff x="1824" y="2736"/>
            <a:chExt cx="336" cy="336"/>
          </a:xfrm>
        </p:grpSpPr>
        <p:sp>
          <p:nvSpPr>
            <p:cNvPr id="55313" name="Oval 20">
              <a:extLst>
                <a:ext uri="{FF2B5EF4-FFF2-40B4-BE49-F238E27FC236}">
                  <a16:creationId xmlns:a16="http://schemas.microsoft.com/office/drawing/2014/main" id="{7592CA3D-1084-7044-BCE5-FDF42F35FC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5314" name="Text Box 21">
              <a:extLst>
                <a:ext uri="{FF2B5EF4-FFF2-40B4-BE49-F238E27FC236}">
                  <a16:creationId xmlns:a16="http://schemas.microsoft.com/office/drawing/2014/main" id="{0A996DB8-15F7-2644-A730-5F3D6D8F96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55305" name="Group 22">
            <a:extLst>
              <a:ext uri="{FF2B5EF4-FFF2-40B4-BE49-F238E27FC236}">
                <a16:creationId xmlns:a16="http://schemas.microsoft.com/office/drawing/2014/main" id="{39C2C877-A1D4-464E-9176-0E6D7201ED71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343400"/>
            <a:ext cx="533400" cy="533400"/>
            <a:chOff x="1824" y="2736"/>
            <a:chExt cx="336" cy="336"/>
          </a:xfrm>
        </p:grpSpPr>
        <p:sp>
          <p:nvSpPr>
            <p:cNvPr id="55311" name="Oval 23">
              <a:extLst>
                <a:ext uri="{FF2B5EF4-FFF2-40B4-BE49-F238E27FC236}">
                  <a16:creationId xmlns:a16="http://schemas.microsoft.com/office/drawing/2014/main" id="{AEDCCD84-5708-E342-AA72-C1AC838D18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5312" name="Text Box 24">
              <a:extLst>
                <a:ext uri="{FF2B5EF4-FFF2-40B4-BE49-F238E27FC236}">
                  <a16:creationId xmlns:a16="http://schemas.microsoft.com/office/drawing/2014/main" id="{DA8979F8-0DA2-8C40-A720-311B4A2D25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55306" name="Line 25">
            <a:extLst>
              <a:ext uri="{FF2B5EF4-FFF2-40B4-BE49-F238E27FC236}">
                <a16:creationId xmlns:a16="http://schemas.microsoft.com/office/drawing/2014/main" id="{42E5C082-EC49-7B43-A54B-1BA9CCF560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2590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7" name="Line 26">
            <a:extLst>
              <a:ext uri="{FF2B5EF4-FFF2-40B4-BE49-F238E27FC236}">
                <a16:creationId xmlns:a16="http://schemas.microsoft.com/office/drawing/2014/main" id="{028F645E-13BD-2844-8223-675DCD73C4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36576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8" name="Line 27">
            <a:extLst>
              <a:ext uri="{FF2B5EF4-FFF2-40B4-BE49-F238E27FC236}">
                <a16:creationId xmlns:a16="http://schemas.microsoft.com/office/drawing/2014/main" id="{66457E2E-B096-B949-ABF2-EC2E670CCC4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6576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9" name="Line 28">
            <a:extLst>
              <a:ext uri="{FF2B5EF4-FFF2-40B4-BE49-F238E27FC236}">
                <a16:creationId xmlns:a16="http://schemas.microsoft.com/office/drawing/2014/main" id="{CC5437D0-7773-4E40-9698-AC51092DD81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514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Line 29">
            <a:extLst>
              <a:ext uri="{FF2B5EF4-FFF2-40B4-BE49-F238E27FC236}">
                <a16:creationId xmlns:a16="http://schemas.microsoft.com/office/drawing/2014/main" id="{34D618E5-389C-A84B-A7FD-3D94C6415A3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E60FD87-8BB7-DA45-B944-E0DE958048CB}"/>
              </a:ext>
            </a:extLst>
          </p:cNvPr>
          <p:cNvSpPr txBox="1"/>
          <p:nvPr/>
        </p:nvSpPr>
        <p:spPr>
          <a:xfrm>
            <a:off x="7253207" y="5548394"/>
            <a:ext cx="962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Stack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0AC45D9-0B49-7E46-AF53-80B8A3246D63}"/>
              </a:ext>
            </a:extLst>
          </p:cNvPr>
          <p:cNvCxnSpPr/>
          <p:nvPr/>
        </p:nvCxnSpPr>
        <p:spPr>
          <a:xfrm>
            <a:off x="7193211" y="5548394"/>
            <a:ext cx="102288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49E2097E-46DE-F147-8C64-658D1FAE901A}"/>
              </a:ext>
            </a:extLst>
          </p:cNvPr>
          <p:cNvSpPr txBox="1"/>
          <p:nvPr/>
        </p:nvSpPr>
        <p:spPr>
          <a:xfrm>
            <a:off x="7504119" y="3726051"/>
            <a:ext cx="34176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dirty="0">
              <a:solidFill>
                <a:srgbClr val="0000FF"/>
              </a:solidFill>
            </a:endParaRP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648705105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>
            <a:extLst>
              <a:ext uri="{FF2B5EF4-FFF2-40B4-BE49-F238E27FC236}">
                <a16:creationId xmlns:a16="http://schemas.microsoft.com/office/drawing/2014/main" id="{64E30415-9C0E-C546-93CD-7A04C8A250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DFS</a:t>
            </a:r>
          </a:p>
        </p:txBody>
      </p:sp>
      <p:grpSp>
        <p:nvGrpSpPr>
          <p:cNvPr id="56322" name="Group 3">
            <a:extLst>
              <a:ext uri="{FF2B5EF4-FFF2-40B4-BE49-F238E27FC236}">
                <a16:creationId xmlns:a16="http://schemas.microsoft.com/office/drawing/2014/main" id="{F0F6F641-47F7-9E45-9FEC-D1B2008BB883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133600"/>
            <a:ext cx="533400" cy="533400"/>
            <a:chOff x="1824" y="2736"/>
            <a:chExt cx="336" cy="336"/>
          </a:xfrm>
        </p:grpSpPr>
        <p:sp>
          <p:nvSpPr>
            <p:cNvPr id="56347" name="Oval 4">
              <a:extLst>
                <a:ext uri="{FF2B5EF4-FFF2-40B4-BE49-F238E27FC236}">
                  <a16:creationId xmlns:a16="http://schemas.microsoft.com/office/drawing/2014/main" id="{E93AA08C-8E77-0848-BDB5-DE3BB97E4C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8" name="Text Box 5">
              <a:extLst>
                <a:ext uri="{FF2B5EF4-FFF2-40B4-BE49-F238E27FC236}">
                  <a16:creationId xmlns:a16="http://schemas.microsoft.com/office/drawing/2014/main" id="{7C76C4D1-C822-A64E-A471-CE82A701EB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6323" name="Group 6">
            <a:extLst>
              <a:ext uri="{FF2B5EF4-FFF2-40B4-BE49-F238E27FC236}">
                <a16:creationId xmlns:a16="http://schemas.microsoft.com/office/drawing/2014/main" id="{8910A2DE-E2FA-FB43-8AAB-66E4AC9C70B0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124200"/>
            <a:ext cx="533400" cy="533400"/>
            <a:chOff x="1824" y="2736"/>
            <a:chExt cx="336" cy="336"/>
          </a:xfrm>
        </p:grpSpPr>
        <p:sp>
          <p:nvSpPr>
            <p:cNvPr id="56345" name="Oval 7">
              <a:extLst>
                <a:ext uri="{FF2B5EF4-FFF2-40B4-BE49-F238E27FC236}">
                  <a16:creationId xmlns:a16="http://schemas.microsoft.com/office/drawing/2014/main" id="{7F41BC7E-084D-2C42-A8D8-7CC88F12CD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6" name="Text Box 8">
              <a:extLst>
                <a:ext uri="{FF2B5EF4-FFF2-40B4-BE49-F238E27FC236}">
                  <a16:creationId xmlns:a16="http://schemas.microsoft.com/office/drawing/2014/main" id="{DD9080E1-F6B1-4F41-89CF-A0C8C0DE16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6324" name="Group 9">
            <a:extLst>
              <a:ext uri="{FF2B5EF4-FFF2-40B4-BE49-F238E27FC236}">
                <a16:creationId xmlns:a16="http://schemas.microsoft.com/office/drawing/2014/main" id="{19400525-4298-7C47-9617-CD388897189C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343400"/>
            <a:ext cx="533400" cy="533400"/>
            <a:chOff x="1824" y="2736"/>
            <a:chExt cx="336" cy="336"/>
          </a:xfrm>
        </p:grpSpPr>
        <p:sp>
          <p:nvSpPr>
            <p:cNvPr id="56343" name="Oval 10">
              <a:extLst>
                <a:ext uri="{FF2B5EF4-FFF2-40B4-BE49-F238E27FC236}">
                  <a16:creationId xmlns:a16="http://schemas.microsoft.com/office/drawing/2014/main" id="{0CB4DAC8-37CD-114A-B8B4-D352659D1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4" name="Text Box 11">
              <a:extLst>
                <a:ext uri="{FF2B5EF4-FFF2-40B4-BE49-F238E27FC236}">
                  <a16:creationId xmlns:a16="http://schemas.microsoft.com/office/drawing/2014/main" id="{A480D55B-4E37-DC49-9E9A-86D495574C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6325" name="Group 12">
            <a:extLst>
              <a:ext uri="{FF2B5EF4-FFF2-40B4-BE49-F238E27FC236}">
                <a16:creationId xmlns:a16="http://schemas.microsoft.com/office/drawing/2014/main" id="{F4B224F8-7587-CC4D-9787-F0396395EA91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124200"/>
            <a:ext cx="533400" cy="533400"/>
            <a:chOff x="1824" y="2736"/>
            <a:chExt cx="336" cy="336"/>
          </a:xfrm>
        </p:grpSpPr>
        <p:sp>
          <p:nvSpPr>
            <p:cNvPr id="56341" name="Oval 13">
              <a:extLst>
                <a:ext uri="{FF2B5EF4-FFF2-40B4-BE49-F238E27FC236}">
                  <a16:creationId xmlns:a16="http://schemas.microsoft.com/office/drawing/2014/main" id="{982EC567-B0C2-1545-82E1-091BCFA521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2" name="Text Box 14">
              <a:extLst>
                <a:ext uri="{FF2B5EF4-FFF2-40B4-BE49-F238E27FC236}">
                  <a16:creationId xmlns:a16="http://schemas.microsoft.com/office/drawing/2014/main" id="{EEE210A1-2916-7649-94A3-8978139C08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6326" name="Group 15">
            <a:extLst>
              <a:ext uri="{FF2B5EF4-FFF2-40B4-BE49-F238E27FC236}">
                <a16:creationId xmlns:a16="http://schemas.microsoft.com/office/drawing/2014/main" id="{70C75170-CED6-7F44-8383-1F74A606F9AD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200400"/>
            <a:ext cx="533400" cy="533400"/>
            <a:chOff x="1824" y="2736"/>
            <a:chExt cx="336" cy="336"/>
          </a:xfrm>
        </p:grpSpPr>
        <p:sp>
          <p:nvSpPr>
            <p:cNvPr id="56339" name="Oval 16">
              <a:extLst>
                <a:ext uri="{FF2B5EF4-FFF2-40B4-BE49-F238E27FC236}">
                  <a16:creationId xmlns:a16="http://schemas.microsoft.com/office/drawing/2014/main" id="{0BEB1167-4313-6041-A2CE-123A1B7A10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0" name="Text Box 17">
              <a:extLst>
                <a:ext uri="{FF2B5EF4-FFF2-40B4-BE49-F238E27FC236}">
                  <a16:creationId xmlns:a16="http://schemas.microsoft.com/office/drawing/2014/main" id="{31541A4F-84B0-A946-B8AC-1064895623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6327" name="Line 18">
            <a:extLst>
              <a:ext uri="{FF2B5EF4-FFF2-40B4-BE49-F238E27FC236}">
                <a16:creationId xmlns:a16="http://schemas.microsoft.com/office/drawing/2014/main" id="{A5679B7C-8AB2-784D-A33F-0B64005950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6328" name="Group 19">
            <a:extLst>
              <a:ext uri="{FF2B5EF4-FFF2-40B4-BE49-F238E27FC236}">
                <a16:creationId xmlns:a16="http://schemas.microsoft.com/office/drawing/2014/main" id="{0105EF5D-5870-F343-82E5-29A860738A6A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343400"/>
            <a:ext cx="533400" cy="533400"/>
            <a:chOff x="1824" y="2736"/>
            <a:chExt cx="336" cy="336"/>
          </a:xfrm>
        </p:grpSpPr>
        <p:sp>
          <p:nvSpPr>
            <p:cNvPr id="56337" name="Oval 20">
              <a:extLst>
                <a:ext uri="{FF2B5EF4-FFF2-40B4-BE49-F238E27FC236}">
                  <a16:creationId xmlns:a16="http://schemas.microsoft.com/office/drawing/2014/main" id="{78BD2F8D-BFFC-5B4C-A1EE-5FD837C5E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38" name="Text Box 21">
              <a:extLst>
                <a:ext uri="{FF2B5EF4-FFF2-40B4-BE49-F238E27FC236}">
                  <a16:creationId xmlns:a16="http://schemas.microsoft.com/office/drawing/2014/main" id="{E0CF1EB9-38FC-8A4F-8E18-368B383A43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56329" name="Group 22">
            <a:extLst>
              <a:ext uri="{FF2B5EF4-FFF2-40B4-BE49-F238E27FC236}">
                <a16:creationId xmlns:a16="http://schemas.microsoft.com/office/drawing/2014/main" id="{37AD33F0-590A-FB4F-B45F-22123E69171C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343400"/>
            <a:ext cx="533400" cy="533400"/>
            <a:chOff x="1824" y="2736"/>
            <a:chExt cx="336" cy="336"/>
          </a:xfrm>
        </p:grpSpPr>
        <p:sp>
          <p:nvSpPr>
            <p:cNvPr id="56335" name="Oval 23">
              <a:extLst>
                <a:ext uri="{FF2B5EF4-FFF2-40B4-BE49-F238E27FC236}">
                  <a16:creationId xmlns:a16="http://schemas.microsoft.com/office/drawing/2014/main" id="{1E6D5F32-593F-FE4B-8392-0300F0EC1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36" name="Text Box 24">
              <a:extLst>
                <a:ext uri="{FF2B5EF4-FFF2-40B4-BE49-F238E27FC236}">
                  <a16:creationId xmlns:a16="http://schemas.microsoft.com/office/drawing/2014/main" id="{634C447B-4D54-5441-9DC0-58227996A2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56330" name="Line 25">
            <a:extLst>
              <a:ext uri="{FF2B5EF4-FFF2-40B4-BE49-F238E27FC236}">
                <a16:creationId xmlns:a16="http://schemas.microsoft.com/office/drawing/2014/main" id="{268C0221-ED5F-5A4C-A132-70002FB90B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2590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1" name="Line 26">
            <a:extLst>
              <a:ext uri="{FF2B5EF4-FFF2-40B4-BE49-F238E27FC236}">
                <a16:creationId xmlns:a16="http://schemas.microsoft.com/office/drawing/2014/main" id="{4519CC6E-79F3-DE4D-980C-96AE66F954D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36576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Line 27">
            <a:extLst>
              <a:ext uri="{FF2B5EF4-FFF2-40B4-BE49-F238E27FC236}">
                <a16:creationId xmlns:a16="http://schemas.microsoft.com/office/drawing/2014/main" id="{C89A0579-C6D1-BA48-AAD9-BB18A25569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6576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3" name="Line 28">
            <a:extLst>
              <a:ext uri="{FF2B5EF4-FFF2-40B4-BE49-F238E27FC236}">
                <a16:creationId xmlns:a16="http://schemas.microsoft.com/office/drawing/2014/main" id="{1001A6DE-42FF-204F-826B-C1C2FCAF1E0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514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4" name="Line 29">
            <a:extLst>
              <a:ext uri="{FF2B5EF4-FFF2-40B4-BE49-F238E27FC236}">
                <a16:creationId xmlns:a16="http://schemas.microsoft.com/office/drawing/2014/main" id="{9F874861-7646-154A-A1C1-04E56E84AE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07B123C-30E0-864C-A59A-7E0E3644FA66}"/>
              </a:ext>
            </a:extLst>
          </p:cNvPr>
          <p:cNvSpPr txBox="1"/>
          <p:nvPr/>
        </p:nvSpPr>
        <p:spPr>
          <a:xfrm>
            <a:off x="7253207" y="5548394"/>
            <a:ext cx="962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Stack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5BB230A-2DFD-F94A-B490-C4C192513B1F}"/>
              </a:ext>
            </a:extLst>
          </p:cNvPr>
          <p:cNvCxnSpPr/>
          <p:nvPr/>
        </p:nvCxnSpPr>
        <p:spPr>
          <a:xfrm>
            <a:off x="7193211" y="5548394"/>
            <a:ext cx="102288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A46159E2-7D18-2B43-9AED-1492141C4968}"/>
              </a:ext>
            </a:extLst>
          </p:cNvPr>
          <p:cNvSpPr txBox="1"/>
          <p:nvPr/>
        </p:nvSpPr>
        <p:spPr>
          <a:xfrm>
            <a:off x="7504119" y="3726051"/>
            <a:ext cx="18473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dirty="0">
              <a:solidFill>
                <a:srgbClr val="0000FF"/>
              </a:solidFill>
            </a:endParaRP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30216672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>
            <a:extLst>
              <a:ext uri="{FF2B5EF4-FFF2-40B4-BE49-F238E27FC236}">
                <a16:creationId xmlns:a16="http://schemas.microsoft.com/office/drawing/2014/main" id="{64E30415-9C0E-C546-93CD-7A04C8A250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DFS</a:t>
            </a:r>
          </a:p>
        </p:txBody>
      </p:sp>
      <p:grpSp>
        <p:nvGrpSpPr>
          <p:cNvPr id="56322" name="Group 3">
            <a:extLst>
              <a:ext uri="{FF2B5EF4-FFF2-40B4-BE49-F238E27FC236}">
                <a16:creationId xmlns:a16="http://schemas.microsoft.com/office/drawing/2014/main" id="{F0F6F641-47F7-9E45-9FEC-D1B2008BB883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133600"/>
            <a:ext cx="533400" cy="533400"/>
            <a:chOff x="1824" y="2736"/>
            <a:chExt cx="336" cy="336"/>
          </a:xfrm>
        </p:grpSpPr>
        <p:sp>
          <p:nvSpPr>
            <p:cNvPr id="56347" name="Oval 4">
              <a:extLst>
                <a:ext uri="{FF2B5EF4-FFF2-40B4-BE49-F238E27FC236}">
                  <a16:creationId xmlns:a16="http://schemas.microsoft.com/office/drawing/2014/main" id="{E93AA08C-8E77-0848-BDB5-DE3BB97E4C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8" name="Text Box 5">
              <a:extLst>
                <a:ext uri="{FF2B5EF4-FFF2-40B4-BE49-F238E27FC236}">
                  <a16:creationId xmlns:a16="http://schemas.microsoft.com/office/drawing/2014/main" id="{7C76C4D1-C822-A64E-A471-CE82A701EB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6323" name="Group 6">
            <a:extLst>
              <a:ext uri="{FF2B5EF4-FFF2-40B4-BE49-F238E27FC236}">
                <a16:creationId xmlns:a16="http://schemas.microsoft.com/office/drawing/2014/main" id="{8910A2DE-E2FA-FB43-8AAB-66E4AC9C70B0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124200"/>
            <a:ext cx="533400" cy="533400"/>
            <a:chOff x="1824" y="2736"/>
            <a:chExt cx="336" cy="336"/>
          </a:xfrm>
        </p:grpSpPr>
        <p:sp>
          <p:nvSpPr>
            <p:cNvPr id="56345" name="Oval 7">
              <a:extLst>
                <a:ext uri="{FF2B5EF4-FFF2-40B4-BE49-F238E27FC236}">
                  <a16:creationId xmlns:a16="http://schemas.microsoft.com/office/drawing/2014/main" id="{7F41BC7E-084D-2C42-A8D8-7CC88F12CD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6" name="Text Box 8">
              <a:extLst>
                <a:ext uri="{FF2B5EF4-FFF2-40B4-BE49-F238E27FC236}">
                  <a16:creationId xmlns:a16="http://schemas.microsoft.com/office/drawing/2014/main" id="{DD9080E1-F6B1-4F41-89CF-A0C8C0DE16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6324" name="Group 9">
            <a:extLst>
              <a:ext uri="{FF2B5EF4-FFF2-40B4-BE49-F238E27FC236}">
                <a16:creationId xmlns:a16="http://schemas.microsoft.com/office/drawing/2014/main" id="{19400525-4298-7C47-9617-CD388897189C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343400"/>
            <a:ext cx="533400" cy="533400"/>
            <a:chOff x="1824" y="2736"/>
            <a:chExt cx="336" cy="336"/>
          </a:xfrm>
        </p:grpSpPr>
        <p:sp>
          <p:nvSpPr>
            <p:cNvPr id="56343" name="Oval 10">
              <a:extLst>
                <a:ext uri="{FF2B5EF4-FFF2-40B4-BE49-F238E27FC236}">
                  <a16:creationId xmlns:a16="http://schemas.microsoft.com/office/drawing/2014/main" id="{0CB4DAC8-37CD-114A-B8B4-D352659D1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4" name="Text Box 11">
              <a:extLst>
                <a:ext uri="{FF2B5EF4-FFF2-40B4-BE49-F238E27FC236}">
                  <a16:creationId xmlns:a16="http://schemas.microsoft.com/office/drawing/2014/main" id="{A480D55B-4E37-DC49-9E9A-86D495574C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6325" name="Group 12">
            <a:extLst>
              <a:ext uri="{FF2B5EF4-FFF2-40B4-BE49-F238E27FC236}">
                <a16:creationId xmlns:a16="http://schemas.microsoft.com/office/drawing/2014/main" id="{F4B224F8-7587-CC4D-9787-F0396395EA91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124200"/>
            <a:ext cx="533400" cy="533400"/>
            <a:chOff x="1824" y="2736"/>
            <a:chExt cx="336" cy="336"/>
          </a:xfrm>
        </p:grpSpPr>
        <p:sp>
          <p:nvSpPr>
            <p:cNvPr id="56341" name="Oval 13">
              <a:extLst>
                <a:ext uri="{FF2B5EF4-FFF2-40B4-BE49-F238E27FC236}">
                  <a16:creationId xmlns:a16="http://schemas.microsoft.com/office/drawing/2014/main" id="{982EC567-B0C2-1545-82E1-091BCFA521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2" name="Text Box 14">
              <a:extLst>
                <a:ext uri="{FF2B5EF4-FFF2-40B4-BE49-F238E27FC236}">
                  <a16:creationId xmlns:a16="http://schemas.microsoft.com/office/drawing/2014/main" id="{EEE210A1-2916-7649-94A3-8978139C08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6326" name="Group 15">
            <a:extLst>
              <a:ext uri="{FF2B5EF4-FFF2-40B4-BE49-F238E27FC236}">
                <a16:creationId xmlns:a16="http://schemas.microsoft.com/office/drawing/2014/main" id="{70C75170-CED6-7F44-8383-1F74A606F9AD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200400"/>
            <a:ext cx="533400" cy="533400"/>
            <a:chOff x="1824" y="2736"/>
            <a:chExt cx="336" cy="336"/>
          </a:xfrm>
        </p:grpSpPr>
        <p:sp>
          <p:nvSpPr>
            <p:cNvPr id="56339" name="Oval 16">
              <a:extLst>
                <a:ext uri="{FF2B5EF4-FFF2-40B4-BE49-F238E27FC236}">
                  <a16:creationId xmlns:a16="http://schemas.microsoft.com/office/drawing/2014/main" id="{0BEB1167-4313-6041-A2CE-123A1B7A10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0" name="Text Box 17">
              <a:extLst>
                <a:ext uri="{FF2B5EF4-FFF2-40B4-BE49-F238E27FC236}">
                  <a16:creationId xmlns:a16="http://schemas.microsoft.com/office/drawing/2014/main" id="{31541A4F-84B0-A946-B8AC-1064895623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6327" name="Line 18">
            <a:extLst>
              <a:ext uri="{FF2B5EF4-FFF2-40B4-BE49-F238E27FC236}">
                <a16:creationId xmlns:a16="http://schemas.microsoft.com/office/drawing/2014/main" id="{A5679B7C-8AB2-784D-A33F-0B64005950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6328" name="Group 19">
            <a:extLst>
              <a:ext uri="{FF2B5EF4-FFF2-40B4-BE49-F238E27FC236}">
                <a16:creationId xmlns:a16="http://schemas.microsoft.com/office/drawing/2014/main" id="{0105EF5D-5870-F343-82E5-29A860738A6A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343400"/>
            <a:ext cx="533400" cy="533400"/>
            <a:chOff x="1824" y="2736"/>
            <a:chExt cx="336" cy="336"/>
          </a:xfrm>
        </p:grpSpPr>
        <p:sp>
          <p:nvSpPr>
            <p:cNvPr id="56337" name="Oval 20">
              <a:extLst>
                <a:ext uri="{FF2B5EF4-FFF2-40B4-BE49-F238E27FC236}">
                  <a16:creationId xmlns:a16="http://schemas.microsoft.com/office/drawing/2014/main" id="{78BD2F8D-BFFC-5B4C-A1EE-5FD837C5E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38" name="Text Box 21">
              <a:extLst>
                <a:ext uri="{FF2B5EF4-FFF2-40B4-BE49-F238E27FC236}">
                  <a16:creationId xmlns:a16="http://schemas.microsoft.com/office/drawing/2014/main" id="{E0CF1EB9-38FC-8A4F-8E18-368B383A43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56329" name="Group 22">
            <a:extLst>
              <a:ext uri="{FF2B5EF4-FFF2-40B4-BE49-F238E27FC236}">
                <a16:creationId xmlns:a16="http://schemas.microsoft.com/office/drawing/2014/main" id="{37AD33F0-590A-FB4F-B45F-22123E69171C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343400"/>
            <a:ext cx="533400" cy="533400"/>
            <a:chOff x="1824" y="2736"/>
            <a:chExt cx="336" cy="336"/>
          </a:xfrm>
        </p:grpSpPr>
        <p:sp>
          <p:nvSpPr>
            <p:cNvPr id="56335" name="Oval 23">
              <a:extLst>
                <a:ext uri="{FF2B5EF4-FFF2-40B4-BE49-F238E27FC236}">
                  <a16:creationId xmlns:a16="http://schemas.microsoft.com/office/drawing/2014/main" id="{1E6D5F32-593F-FE4B-8392-0300F0EC1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36" name="Text Box 24">
              <a:extLst>
                <a:ext uri="{FF2B5EF4-FFF2-40B4-BE49-F238E27FC236}">
                  <a16:creationId xmlns:a16="http://schemas.microsoft.com/office/drawing/2014/main" id="{634C447B-4D54-5441-9DC0-58227996A2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56330" name="Line 25">
            <a:extLst>
              <a:ext uri="{FF2B5EF4-FFF2-40B4-BE49-F238E27FC236}">
                <a16:creationId xmlns:a16="http://schemas.microsoft.com/office/drawing/2014/main" id="{268C0221-ED5F-5A4C-A132-70002FB90B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2590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1" name="Line 26">
            <a:extLst>
              <a:ext uri="{FF2B5EF4-FFF2-40B4-BE49-F238E27FC236}">
                <a16:creationId xmlns:a16="http://schemas.microsoft.com/office/drawing/2014/main" id="{4519CC6E-79F3-DE4D-980C-96AE66F954D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36576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Line 27">
            <a:extLst>
              <a:ext uri="{FF2B5EF4-FFF2-40B4-BE49-F238E27FC236}">
                <a16:creationId xmlns:a16="http://schemas.microsoft.com/office/drawing/2014/main" id="{C89A0579-C6D1-BA48-AAD9-BB18A25569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6576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3" name="Line 28">
            <a:extLst>
              <a:ext uri="{FF2B5EF4-FFF2-40B4-BE49-F238E27FC236}">
                <a16:creationId xmlns:a16="http://schemas.microsoft.com/office/drawing/2014/main" id="{1001A6DE-42FF-204F-826B-C1C2FCAF1E0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514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4" name="Line 29">
            <a:extLst>
              <a:ext uri="{FF2B5EF4-FFF2-40B4-BE49-F238E27FC236}">
                <a16:creationId xmlns:a16="http://schemas.microsoft.com/office/drawing/2014/main" id="{9F874861-7646-154A-A1C1-04E56E84AE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E8E83A3-8581-E949-BA6F-B0265D2F8AA7}"/>
              </a:ext>
            </a:extLst>
          </p:cNvPr>
          <p:cNvSpPr txBox="1"/>
          <p:nvPr/>
        </p:nvSpPr>
        <p:spPr>
          <a:xfrm>
            <a:off x="7253207" y="5548394"/>
            <a:ext cx="962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Stack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B821801-1A40-4941-9175-30AE436B292E}"/>
              </a:ext>
            </a:extLst>
          </p:cNvPr>
          <p:cNvCxnSpPr/>
          <p:nvPr/>
        </p:nvCxnSpPr>
        <p:spPr>
          <a:xfrm>
            <a:off x="7193211" y="5548394"/>
            <a:ext cx="102288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D5D2F1DE-CCC2-7643-97F3-54D4A50004F1}"/>
              </a:ext>
            </a:extLst>
          </p:cNvPr>
          <p:cNvSpPr txBox="1"/>
          <p:nvPr/>
        </p:nvSpPr>
        <p:spPr>
          <a:xfrm>
            <a:off x="7504119" y="3726051"/>
            <a:ext cx="46198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dirty="0">
              <a:solidFill>
                <a:srgbClr val="0000FF"/>
              </a:solidFill>
            </a:endParaRP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>
                <a:solidFill>
                  <a:srgbClr val="0000FF"/>
                </a:solidFill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3971704877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>
            <a:extLst>
              <a:ext uri="{FF2B5EF4-FFF2-40B4-BE49-F238E27FC236}">
                <a16:creationId xmlns:a16="http://schemas.microsoft.com/office/drawing/2014/main" id="{D2F9D245-7712-B745-B40A-E555006236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DFS</a:t>
            </a:r>
          </a:p>
        </p:txBody>
      </p:sp>
      <p:grpSp>
        <p:nvGrpSpPr>
          <p:cNvPr id="57346" name="Group 3">
            <a:extLst>
              <a:ext uri="{FF2B5EF4-FFF2-40B4-BE49-F238E27FC236}">
                <a16:creationId xmlns:a16="http://schemas.microsoft.com/office/drawing/2014/main" id="{B8BC9283-4D3A-054F-BD2B-AF81D27EEB32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133600"/>
            <a:ext cx="533400" cy="533400"/>
            <a:chOff x="1824" y="2736"/>
            <a:chExt cx="336" cy="336"/>
          </a:xfrm>
        </p:grpSpPr>
        <p:sp>
          <p:nvSpPr>
            <p:cNvPr id="57371" name="Oval 4">
              <a:extLst>
                <a:ext uri="{FF2B5EF4-FFF2-40B4-BE49-F238E27FC236}">
                  <a16:creationId xmlns:a16="http://schemas.microsoft.com/office/drawing/2014/main" id="{F6EDB0E8-EC2E-7E47-87E0-C3735747A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2" name="Text Box 5">
              <a:extLst>
                <a:ext uri="{FF2B5EF4-FFF2-40B4-BE49-F238E27FC236}">
                  <a16:creationId xmlns:a16="http://schemas.microsoft.com/office/drawing/2014/main" id="{CD412A15-3B90-3E43-BC7C-09533EB3BE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7347" name="Group 6">
            <a:extLst>
              <a:ext uri="{FF2B5EF4-FFF2-40B4-BE49-F238E27FC236}">
                <a16:creationId xmlns:a16="http://schemas.microsoft.com/office/drawing/2014/main" id="{9E24129C-F0BF-7647-8FEA-7A54B6B51B3D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124200"/>
            <a:ext cx="533400" cy="533400"/>
            <a:chOff x="1824" y="2736"/>
            <a:chExt cx="336" cy="336"/>
          </a:xfrm>
        </p:grpSpPr>
        <p:sp>
          <p:nvSpPr>
            <p:cNvPr id="57369" name="Oval 7">
              <a:extLst>
                <a:ext uri="{FF2B5EF4-FFF2-40B4-BE49-F238E27FC236}">
                  <a16:creationId xmlns:a16="http://schemas.microsoft.com/office/drawing/2014/main" id="{3BA883AC-1148-D249-8FE6-3CD1E05DC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0" name="Text Box 8">
              <a:extLst>
                <a:ext uri="{FF2B5EF4-FFF2-40B4-BE49-F238E27FC236}">
                  <a16:creationId xmlns:a16="http://schemas.microsoft.com/office/drawing/2014/main" id="{E3AE830A-AC73-A247-90DE-55EEF27716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7348" name="Group 9">
            <a:extLst>
              <a:ext uri="{FF2B5EF4-FFF2-40B4-BE49-F238E27FC236}">
                <a16:creationId xmlns:a16="http://schemas.microsoft.com/office/drawing/2014/main" id="{E5156196-1CF1-4B43-902C-D61EDC316D91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343400"/>
            <a:ext cx="533400" cy="533400"/>
            <a:chOff x="1824" y="2736"/>
            <a:chExt cx="336" cy="336"/>
          </a:xfrm>
        </p:grpSpPr>
        <p:sp>
          <p:nvSpPr>
            <p:cNvPr id="57367" name="Oval 10">
              <a:extLst>
                <a:ext uri="{FF2B5EF4-FFF2-40B4-BE49-F238E27FC236}">
                  <a16:creationId xmlns:a16="http://schemas.microsoft.com/office/drawing/2014/main" id="{03361D30-96DD-AD41-A7BF-2CA7E2A4EF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68" name="Text Box 11">
              <a:extLst>
                <a:ext uri="{FF2B5EF4-FFF2-40B4-BE49-F238E27FC236}">
                  <a16:creationId xmlns:a16="http://schemas.microsoft.com/office/drawing/2014/main" id="{E9B8A4F9-6897-5746-BB52-5AFC9059CE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7349" name="Group 12">
            <a:extLst>
              <a:ext uri="{FF2B5EF4-FFF2-40B4-BE49-F238E27FC236}">
                <a16:creationId xmlns:a16="http://schemas.microsoft.com/office/drawing/2014/main" id="{09C5A49D-0769-7B46-BD47-69046C4D8016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124200"/>
            <a:ext cx="533400" cy="533400"/>
            <a:chOff x="1824" y="2736"/>
            <a:chExt cx="336" cy="336"/>
          </a:xfrm>
        </p:grpSpPr>
        <p:sp>
          <p:nvSpPr>
            <p:cNvPr id="57365" name="Oval 13">
              <a:extLst>
                <a:ext uri="{FF2B5EF4-FFF2-40B4-BE49-F238E27FC236}">
                  <a16:creationId xmlns:a16="http://schemas.microsoft.com/office/drawing/2014/main" id="{4C90806D-928C-2D4D-95CD-486C832C39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66" name="Text Box 14">
              <a:extLst>
                <a:ext uri="{FF2B5EF4-FFF2-40B4-BE49-F238E27FC236}">
                  <a16:creationId xmlns:a16="http://schemas.microsoft.com/office/drawing/2014/main" id="{3E0FBF6C-03DF-8B4B-BD6D-E5A8F2A0BE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7350" name="Group 15">
            <a:extLst>
              <a:ext uri="{FF2B5EF4-FFF2-40B4-BE49-F238E27FC236}">
                <a16:creationId xmlns:a16="http://schemas.microsoft.com/office/drawing/2014/main" id="{67A120D2-998C-1F40-ADAC-D2AE3DDFCFCF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200400"/>
            <a:ext cx="533400" cy="533400"/>
            <a:chOff x="1824" y="2736"/>
            <a:chExt cx="336" cy="336"/>
          </a:xfrm>
        </p:grpSpPr>
        <p:sp>
          <p:nvSpPr>
            <p:cNvPr id="57363" name="Oval 16">
              <a:extLst>
                <a:ext uri="{FF2B5EF4-FFF2-40B4-BE49-F238E27FC236}">
                  <a16:creationId xmlns:a16="http://schemas.microsoft.com/office/drawing/2014/main" id="{51EE7811-943C-6D4E-A18D-26213B69A0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64" name="Text Box 17">
              <a:extLst>
                <a:ext uri="{FF2B5EF4-FFF2-40B4-BE49-F238E27FC236}">
                  <a16:creationId xmlns:a16="http://schemas.microsoft.com/office/drawing/2014/main" id="{7706ACB1-DA71-474B-B33C-2BB5590683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7351" name="Line 18">
            <a:extLst>
              <a:ext uri="{FF2B5EF4-FFF2-40B4-BE49-F238E27FC236}">
                <a16:creationId xmlns:a16="http://schemas.microsoft.com/office/drawing/2014/main" id="{1AF94E68-209D-FD4A-96F1-79DF22063F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7352" name="Group 19">
            <a:extLst>
              <a:ext uri="{FF2B5EF4-FFF2-40B4-BE49-F238E27FC236}">
                <a16:creationId xmlns:a16="http://schemas.microsoft.com/office/drawing/2014/main" id="{D05EB3A2-A7F5-E146-8649-031C65B989FE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343400"/>
            <a:ext cx="533400" cy="533400"/>
            <a:chOff x="1824" y="2736"/>
            <a:chExt cx="336" cy="336"/>
          </a:xfrm>
        </p:grpSpPr>
        <p:sp>
          <p:nvSpPr>
            <p:cNvPr id="57361" name="Oval 20">
              <a:extLst>
                <a:ext uri="{FF2B5EF4-FFF2-40B4-BE49-F238E27FC236}">
                  <a16:creationId xmlns:a16="http://schemas.microsoft.com/office/drawing/2014/main" id="{22A9D5CB-E55E-3C4E-BE66-1A9F2FCBF5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62" name="Text Box 21">
              <a:extLst>
                <a:ext uri="{FF2B5EF4-FFF2-40B4-BE49-F238E27FC236}">
                  <a16:creationId xmlns:a16="http://schemas.microsoft.com/office/drawing/2014/main" id="{FA20E8BF-6F7C-B34E-B8D9-8FC01DA62D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57353" name="Group 22">
            <a:extLst>
              <a:ext uri="{FF2B5EF4-FFF2-40B4-BE49-F238E27FC236}">
                <a16:creationId xmlns:a16="http://schemas.microsoft.com/office/drawing/2014/main" id="{D3140D7C-39E1-F44C-915C-B0204CF9BBA8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343400"/>
            <a:ext cx="533400" cy="533400"/>
            <a:chOff x="1824" y="2736"/>
            <a:chExt cx="336" cy="336"/>
          </a:xfrm>
        </p:grpSpPr>
        <p:sp>
          <p:nvSpPr>
            <p:cNvPr id="57359" name="Oval 23">
              <a:extLst>
                <a:ext uri="{FF2B5EF4-FFF2-40B4-BE49-F238E27FC236}">
                  <a16:creationId xmlns:a16="http://schemas.microsoft.com/office/drawing/2014/main" id="{BCA91ACD-6164-724C-BD0B-C31397668D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60" name="Text Box 24">
              <a:extLst>
                <a:ext uri="{FF2B5EF4-FFF2-40B4-BE49-F238E27FC236}">
                  <a16:creationId xmlns:a16="http://schemas.microsoft.com/office/drawing/2014/main" id="{79F0839B-8FB0-F14D-A015-962DDF610D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57354" name="Line 25">
            <a:extLst>
              <a:ext uri="{FF2B5EF4-FFF2-40B4-BE49-F238E27FC236}">
                <a16:creationId xmlns:a16="http://schemas.microsoft.com/office/drawing/2014/main" id="{3B3E7C05-EE31-F940-BF44-DC6A204F6B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2590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5" name="Line 26">
            <a:extLst>
              <a:ext uri="{FF2B5EF4-FFF2-40B4-BE49-F238E27FC236}">
                <a16:creationId xmlns:a16="http://schemas.microsoft.com/office/drawing/2014/main" id="{923D5D01-1997-7D41-AC96-324FCB4230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36576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6" name="Line 27">
            <a:extLst>
              <a:ext uri="{FF2B5EF4-FFF2-40B4-BE49-F238E27FC236}">
                <a16:creationId xmlns:a16="http://schemas.microsoft.com/office/drawing/2014/main" id="{468B0535-F0C3-7143-B888-4CF0EB57C0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6576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7" name="Line 28">
            <a:extLst>
              <a:ext uri="{FF2B5EF4-FFF2-40B4-BE49-F238E27FC236}">
                <a16:creationId xmlns:a16="http://schemas.microsoft.com/office/drawing/2014/main" id="{391AFD5C-DD87-1541-8BB6-29BCD8217B9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514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8" name="Line 29">
            <a:extLst>
              <a:ext uri="{FF2B5EF4-FFF2-40B4-BE49-F238E27FC236}">
                <a16:creationId xmlns:a16="http://schemas.microsoft.com/office/drawing/2014/main" id="{3672D2A0-C845-D744-8B35-F5419D2FDEE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6510EC3-1EC7-154A-98C3-A86AAAE0E48F}"/>
              </a:ext>
            </a:extLst>
          </p:cNvPr>
          <p:cNvSpPr txBox="1"/>
          <p:nvPr/>
        </p:nvSpPr>
        <p:spPr>
          <a:xfrm>
            <a:off x="7253207" y="5548394"/>
            <a:ext cx="962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Stack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22B6495-B96F-2C4B-B36F-306BC0E45DD7}"/>
              </a:ext>
            </a:extLst>
          </p:cNvPr>
          <p:cNvCxnSpPr/>
          <p:nvPr/>
        </p:nvCxnSpPr>
        <p:spPr>
          <a:xfrm>
            <a:off x="7193211" y="5548394"/>
            <a:ext cx="102288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9774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4">
            <a:extLst>
              <a:ext uri="{FF2B5EF4-FFF2-40B4-BE49-F238E27FC236}">
                <a16:creationId xmlns:a16="http://schemas.microsoft.com/office/drawing/2014/main" id="{FB0E5F88-2508-2E4D-9A61-91CE54E46EA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3582" name="Oval 5">
              <a:extLst>
                <a:ext uri="{FF2B5EF4-FFF2-40B4-BE49-F238E27FC236}">
                  <a16:creationId xmlns:a16="http://schemas.microsoft.com/office/drawing/2014/main" id="{FE92E0B4-9348-4841-9E56-CD7C47BC37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83" name="Text Box 6">
              <a:extLst>
                <a:ext uri="{FF2B5EF4-FFF2-40B4-BE49-F238E27FC236}">
                  <a16:creationId xmlns:a16="http://schemas.microsoft.com/office/drawing/2014/main" id="{EE2D36CE-BE3C-494A-8ABD-7E0F0DCCDA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A</a:t>
              </a:r>
            </a:p>
          </p:txBody>
        </p:sp>
      </p:grpSp>
      <p:grpSp>
        <p:nvGrpSpPr>
          <p:cNvPr id="23555" name="Group 7">
            <a:extLst>
              <a:ext uri="{FF2B5EF4-FFF2-40B4-BE49-F238E27FC236}">
                <a16:creationId xmlns:a16="http://schemas.microsoft.com/office/drawing/2014/main" id="{925B97D8-671A-E241-BEE7-4BDA1E473A42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3580" name="Oval 8">
              <a:extLst>
                <a:ext uri="{FF2B5EF4-FFF2-40B4-BE49-F238E27FC236}">
                  <a16:creationId xmlns:a16="http://schemas.microsoft.com/office/drawing/2014/main" id="{1BB9C4DC-E2FB-7A45-850D-DECE44E01C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81" name="Text Box 9">
              <a:extLst>
                <a:ext uri="{FF2B5EF4-FFF2-40B4-BE49-F238E27FC236}">
                  <a16:creationId xmlns:a16="http://schemas.microsoft.com/office/drawing/2014/main" id="{D5C069B5-6215-2C4D-8CDB-178190F920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B</a:t>
              </a:r>
            </a:p>
          </p:txBody>
        </p:sp>
      </p:grpSp>
      <p:grpSp>
        <p:nvGrpSpPr>
          <p:cNvPr id="23556" name="Group 10">
            <a:extLst>
              <a:ext uri="{FF2B5EF4-FFF2-40B4-BE49-F238E27FC236}">
                <a16:creationId xmlns:a16="http://schemas.microsoft.com/office/drawing/2014/main" id="{23BE02C8-C426-5D40-82CA-F9EA406F4959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3578" name="Oval 11">
              <a:extLst>
                <a:ext uri="{FF2B5EF4-FFF2-40B4-BE49-F238E27FC236}">
                  <a16:creationId xmlns:a16="http://schemas.microsoft.com/office/drawing/2014/main" id="{EF3B6B3F-9E6D-8C48-8A7C-AFA811ED59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9" name="Text Box 12">
              <a:extLst>
                <a:ext uri="{FF2B5EF4-FFF2-40B4-BE49-F238E27FC236}">
                  <a16:creationId xmlns:a16="http://schemas.microsoft.com/office/drawing/2014/main" id="{479BBD74-9978-3547-9822-C01E4DA297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3557" name="Group 13">
            <a:extLst>
              <a:ext uri="{FF2B5EF4-FFF2-40B4-BE49-F238E27FC236}">
                <a16:creationId xmlns:a16="http://schemas.microsoft.com/office/drawing/2014/main" id="{1805F16E-6906-DA42-B36D-EF8016C0363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3576" name="Oval 14">
              <a:extLst>
                <a:ext uri="{FF2B5EF4-FFF2-40B4-BE49-F238E27FC236}">
                  <a16:creationId xmlns:a16="http://schemas.microsoft.com/office/drawing/2014/main" id="{1768AEFE-15FC-7148-86B2-58795486B7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7" name="Text Box 15">
              <a:extLst>
                <a:ext uri="{FF2B5EF4-FFF2-40B4-BE49-F238E27FC236}">
                  <a16:creationId xmlns:a16="http://schemas.microsoft.com/office/drawing/2014/main" id="{944FEFAC-A428-8C4F-B7A1-64890332EF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E</a:t>
              </a:r>
            </a:p>
          </p:txBody>
        </p:sp>
      </p:grpSp>
      <p:grpSp>
        <p:nvGrpSpPr>
          <p:cNvPr id="23558" name="Group 16">
            <a:extLst>
              <a:ext uri="{FF2B5EF4-FFF2-40B4-BE49-F238E27FC236}">
                <a16:creationId xmlns:a16="http://schemas.microsoft.com/office/drawing/2014/main" id="{BD729260-27AF-5042-A964-EB4B23986436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3574" name="Oval 17">
              <a:extLst>
                <a:ext uri="{FF2B5EF4-FFF2-40B4-BE49-F238E27FC236}">
                  <a16:creationId xmlns:a16="http://schemas.microsoft.com/office/drawing/2014/main" id="{BD5F1CAB-8765-8C41-83A3-AE4C591C2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5" name="Text Box 18">
              <a:extLst>
                <a:ext uri="{FF2B5EF4-FFF2-40B4-BE49-F238E27FC236}">
                  <a16:creationId xmlns:a16="http://schemas.microsoft.com/office/drawing/2014/main" id="{8D1FF98E-49E0-E64B-A656-0762D1AE8C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D</a:t>
              </a:r>
            </a:p>
          </p:txBody>
        </p:sp>
      </p:grpSp>
      <p:grpSp>
        <p:nvGrpSpPr>
          <p:cNvPr id="23559" name="Group 19">
            <a:extLst>
              <a:ext uri="{FF2B5EF4-FFF2-40B4-BE49-F238E27FC236}">
                <a16:creationId xmlns:a16="http://schemas.microsoft.com/office/drawing/2014/main" id="{0EA72083-3034-8D40-AC4F-B7F449D1C38B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3572" name="Oval 20">
              <a:extLst>
                <a:ext uri="{FF2B5EF4-FFF2-40B4-BE49-F238E27FC236}">
                  <a16:creationId xmlns:a16="http://schemas.microsoft.com/office/drawing/2014/main" id="{F96BC5D8-DCC5-9E45-B4BC-81B1F13518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3" name="Text Box 21">
              <a:extLst>
                <a:ext uri="{FF2B5EF4-FFF2-40B4-BE49-F238E27FC236}">
                  <a16:creationId xmlns:a16="http://schemas.microsoft.com/office/drawing/2014/main" id="{DE1DC21A-7B6E-A045-9C19-CCB5A489EB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F</a:t>
              </a:r>
            </a:p>
          </p:txBody>
        </p:sp>
      </p:grpSp>
      <p:grpSp>
        <p:nvGrpSpPr>
          <p:cNvPr id="23560" name="Group 22">
            <a:extLst>
              <a:ext uri="{FF2B5EF4-FFF2-40B4-BE49-F238E27FC236}">
                <a16:creationId xmlns:a16="http://schemas.microsoft.com/office/drawing/2014/main" id="{D73834D8-8881-F441-8E9D-C9FBA6D2B311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3570" name="Oval 23">
              <a:extLst>
                <a:ext uri="{FF2B5EF4-FFF2-40B4-BE49-F238E27FC236}">
                  <a16:creationId xmlns:a16="http://schemas.microsoft.com/office/drawing/2014/main" id="{3E9AEA57-A3C0-3C4D-B0CD-28C9099911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1" name="Text Box 24">
              <a:extLst>
                <a:ext uri="{FF2B5EF4-FFF2-40B4-BE49-F238E27FC236}">
                  <a16:creationId xmlns:a16="http://schemas.microsoft.com/office/drawing/2014/main" id="{2C0ADBE6-B6AA-4A43-9E2E-9EEA8968EA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3561" name="Line 25">
            <a:extLst>
              <a:ext uri="{FF2B5EF4-FFF2-40B4-BE49-F238E27FC236}">
                <a16:creationId xmlns:a16="http://schemas.microsoft.com/office/drawing/2014/main" id="{95A65846-DE92-934D-BDB4-6589A46F52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26">
            <a:extLst>
              <a:ext uri="{FF2B5EF4-FFF2-40B4-BE49-F238E27FC236}">
                <a16:creationId xmlns:a16="http://schemas.microsoft.com/office/drawing/2014/main" id="{D70A515A-62DF-9C49-AF3E-F06D5752C2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27">
            <a:extLst>
              <a:ext uri="{FF2B5EF4-FFF2-40B4-BE49-F238E27FC236}">
                <a16:creationId xmlns:a16="http://schemas.microsoft.com/office/drawing/2014/main" id="{304657D9-5EC2-C446-8886-76DD0D34E1E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28">
            <a:extLst>
              <a:ext uri="{FF2B5EF4-FFF2-40B4-BE49-F238E27FC236}">
                <a16:creationId xmlns:a16="http://schemas.microsoft.com/office/drawing/2014/main" id="{76084853-B862-A84B-A95F-E142ADC407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29">
            <a:extLst>
              <a:ext uri="{FF2B5EF4-FFF2-40B4-BE49-F238E27FC236}">
                <a16:creationId xmlns:a16="http://schemas.microsoft.com/office/drawing/2014/main" id="{BB20B0F1-C570-6B40-8C35-9B7BEBC765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30">
            <a:extLst>
              <a:ext uri="{FF2B5EF4-FFF2-40B4-BE49-F238E27FC236}">
                <a16:creationId xmlns:a16="http://schemas.microsoft.com/office/drawing/2014/main" id="{07647B6E-D5DB-A546-AB9B-EC367DF9F3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31">
            <a:extLst>
              <a:ext uri="{FF2B5EF4-FFF2-40B4-BE49-F238E27FC236}">
                <a16:creationId xmlns:a16="http://schemas.microsoft.com/office/drawing/2014/main" id="{9C50B5AD-1172-1040-847A-BA58C096E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Text Box 32">
            <a:extLst>
              <a:ext uri="{FF2B5EF4-FFF2-40B4-BE49-F238E27FC236}">
                <a16:creationId xmlns:a16="http://schemas.microsoft.com/office/drawing/2014/main" id="{B8D21B5F-23CB-754F-8058-67209E279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6289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{A, B, D, E, F}</a:t>
            </a:r>
          </a:p>
        </p:txBody>
      </p:sp>
      <p:sp>
        <p:nvSpPr>
          <p:cNvPr id="23569" name="Rectangle 2">
            <a:extLst>
              <a:ext uri="{FF2B5EF4-FFF2-40B4-BE49-F238E27FC236}">
                <a16:creationId xmlns:a16="http://schemas.microsoft.com/office/drawing/2014/main" id="{1A9C4978-3473-8E46-AF35-400DF7D642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65564BE3-C13A-4A45-9BB8-7F2F95D2DE3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28775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Path – A path is a list of vertices 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,…p</a:t>
            </a:r>
            <a:r>
              <a:rPr lang="en-US" altLang="en-US" baseline="-25000">
                <a:ea typeface="ＭＳ Ｐゴシック" panose="020B0600070205080204" pitchFamily="34" charset="-128"/>
              </a:rPr>
              <a:t>k</a:t>
            </a:r>
            <a:r>
              <a:rPr lang="en-US" altLang="en-US">
                <a:ea typeface="ＭＳ Ｐゴシック" panose="020B0600070205080204" pitchFamily="34" charset="-128"/>
              </a:rPr>
              <a:t> where there exists an edge (p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i+1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  <a:endParaRPr lang="en-US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615093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>
            <a:extLst>
              <a:ext uri="{FF2B5EF4-FFF2-40B4-BE49-F238E27FC236}">
                <a16:creationId xmlns:a16="http://schemas.microsoft.com/office/drawing/2014/main" id="{F0058839-A0C1-0848-9160-282D4292B7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DFS on graphs</a:t>
            </a:r>
          </a:p>
        </p:txBody>
      </p:sp>
      <p:pic>
        <p:nvPicPr>
          <p:cNvPr id="122884" name="Picture 4" descr="dfs">
            <a:extLst>
              <a:ext uri="{FF2B5EF4-FFF2-40B4-BE49-F238E27FC236}">
                <a16:creationId xmlns:a16="http://schemas.microsoft.com/office/drawing/2014/main" id="{F468C2FB-E872-A54F-ADFE-2CC8ABA59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396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885" name="Picture 5" descr="dfs-visit">
            <a:extLst>
              <a:ext uri="{FF2B5EF4-FFF2-40B4-BE49-F238E27FC236}">
                <a16:creationId xmlns:a16="http://schemas.microsoft.com/office/drawing/2014/main" id="{5C2AD65C-1B51-B444-A8CB-EFCB227936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0"/>
            <a:ext cx="419100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364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>
            <a:extLst>
              <a:ext uri="{FF2B5EF4-FFF2-40B4-BE49-F238E27FC236}">
                <a16:creationId xmlns:a16="http://schemas.microsoft.com/office/drawing/2014/main" id="{4C2340BF-799D-5848-A6E9-0CF18AC3CB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DFS on graphs</a:t>
            </a:r>
          </a:p>
        </p:txBody>
      </p:sp>
      <p:pic>
        <p:nvPicPr>
          <p:cNvPr id="59394" name="Picture 3" descr="dfs">
            <a:extLst>
              <a:ext uri="{FF2B5EF4-FFF2-40B4-BE49-F238E27FC236}">
                <a16:creationId xmlns:a16="http://schemas.microsoft.com/office/drawing/2014/main" id="{21E38DEA-4E8F-7849-A0E9-1BF48AFC2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396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5" name="Picture 4" descr="dfs-visit">
            <a:extLst>
              <a:ext uri="{FF2B5EF4-FFF2-40B4-BE49-F238E27FC236}">
                <a16:creationId xmlns:a16="http://schemas.microsoft.com/office/drawing/2014/main" id="{A6E5BAC7-7C10-F34B-8B47-EB85626603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0"/>
            <a:ext cx="419100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6" name="Rectangle 5">
            <a:extLst>
              <a:ext uri="{FF2B5EF4-FFF2-40B4-BE49-F238E27FC236}">
                <a16:creationId xmlns:a16="http://schemas.microsoft.com/office/drawing/2014/main" id="{C1299F31-5B59-2142-B393-9BAF359EA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981200"/>
            <a:ext cx="3962400" cy="685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9397" name="Text Box 6">
            <a:extLst>
              <a:ext uri="{FF2B5EF4-FFF2-40B4-BE49-F238E27FC236}">
                <a16:creationId xmlns:a16="http://schemas.microsoft.com/office/drawing/2014/main" id="{E7E32392-E0E9-FE40-9FD0-257F574BF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9812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</a:rPr>
              <a:t>mark all nodes as not visited</a:t>
            </a:r>
          </a:p>
        </p:txBody>
      </p:sp>
    </p:spTree>
    <p:extLst>
      <p:ext uri="{BB962C8B-B14F-4D97-AF65-F5344CB8AC3E}">
        <p14:creationId xmlns:p14="http://schemas.microsoft.com/office/powerpoint/2010/main" val="56696524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>
            <a:extLst>
              <a:ext uri="{FF2B5EF4-FFF2-40B4-BE49-F238E27FC236}">
                <a16:creationId xmlns:a16="http://schemas.microsoft.com/office/drawing/2014/main" id="{B5F04138-7B7C-104B-B52A-D985BDF680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DFS on graphs</a:t>
            </a:r>
          </a:p>
        </p:txBody>
      </p:sp>
      <p:pic>
        <p:nvPicPr>
          <p:cNvPr id="60418" name="Picture 3" descr="dfs">
            <a:extLst>
              <a:ext uri="{FF2B5EF4-FFF2-40B4-BE49-F238E27FC236}">
                <a16:creationId xmlns:a16="http://schemas.microsoft.com/office/drawing/2014/main" id="{CCA7128B-99A4-FC4B-AED2-8A6356650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396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19" name="Picture 4" descr="dfs-visit">
            <a:extLst>
              <a:ext uri="{FF2B5EF4-FFF2-40B4-BE49-F238E27FC236}">
                <a16:creationId xmlns:a16="http://schemas.microsoft.com/office/drawing/2014/main" id="{13DFC5F0-0874-E149-B9FD-AE0A05E8D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0"/>
            <a:ext cx="419100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0" name="Rectangle 5">
            <a:extLst>
              <a:ext uri="{FF2B5EF4-FFF2-40B4-BE49-F238E27FC236}">
                <a16:creationId xmlns:a16="http://schemas.microsoft.com/office/drawing/2014/main" id="{EAE52614-6F72-B547-8D82-FD55DB380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590800"/>
            <a:ext cx="4038600" cy="990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0421" name="Text Box 6">
            <a:extLst>
              <a:ext uri="{FF2B5EF4-FFF2-40B4-BE49-F238E27FC236}">
                <a16:creationId xmlns:a16="http://schemas.microsoft.com/office/drawing/2014/main" id="{2BB5C56A-D352-E94B-A256-5D5D616B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590800"/>
            <a:ext cx="2819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</a:rPr>
              <a:t>until </a:t>
            </a:r>
            <a:r>
              <a:rPr lang="en-US" altLang="en-US" sz="1800" b="1" dirty="0">
                <a:solidFill>
                  <a:srgbClr val="0000FF"/>
                </a:solidFill>
              </a:rPr>
              <a:t>all</a:t>
            </a:r>
            <a:r>
              <a:rPr lang="en-US" altLang="en-US" sz="1800" dirty="0">
                <a:solidFill>
                  <a:srgbClr val="0000FF"/>
                </a:solidFill>
              </a:rPr>
              <a:t> nodes have been visited repeatedly call DFS-Visit</a:t>
            </a:r>
          </a:p>
        </p:txBody>
      </p:sp>
    </p:spTree>
    <p:extLst>
      <p:ext uri="{BB962C8B-B14F-4D97-AF65-F5344CB8AC3E}">
        <p14:creationId xmlns:p14="http://schemas.microsoft.com/office/powerpoint/2010/main" val="316816460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>
            <a:extLst>
              <a:ext uri="{FF2B5EF4-FFF2-40B4-BE49-F238E27FC236}">
                <a16:creationId xmlns:a16="http://schemas.microsoft.com/office/drawing/2014/main" id="{D632768E-0C6F-DA46-9D84-E25A40B38A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DFS on graphs</a:t>
            </a:r>
          </a:p>
        </p:txBody>
      </p:sp>
      <p:pic>
        <p:nvPicPr>
          <p:cNvPr id="61442" name="Picture 3" descr="dfs">
            <a:extLst>
              <a:ext uri="{FF2B5EF4-FFF2-40B4-BE49-F238E27FC236}">
                <a16:creationId xmlns:a16="http://schemas.microsoft.com/office/drawing/2014/main" id="{A749E9B2-11A9-AA43-A638-0C06F0CF6B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396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3" name="Picture 4" descr="dfs-visit">
            <a:extLst>
              <a:ext uri="{FF2B5EF4-FFF2-40B4-BE49-F238E27FC236}">
                <a16:creationId xmlns:a16="http://schemas.microsoft.com/office/drawing/2014/main" id="{91D1A1F3-13F4-2640-A112-9066708CE3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0"/>
            <a:ext cx="4191000" cy="24526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44" name="Picture 7" descr="treeDFS">
            <a:extLst>
              <a:ext uri="{FF2B5EF4-FFF2-40B4-BE49-F238E27FC236}">
                <a16:creationId xmlns:a16="http://schemas.microsoft.com/office/drawing/2014/main" id="{65E97598-0888-AE41-B593-3464C60DCD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822700"/>
            <a:ext cx="3352800" cy="18923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45" name="Text Box 8">
            <a:extLst>
              <a:ext uri="{FF2B5EF4-FFF2-40B4-BE49-F238E27FC236}">
                <a16:creationId xmlns:a16="http://schemas.microsoft.com/office/drawing/2014/main" id="{DCF78405-DFFD-654E-87D8-2154FC51F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209800"/>
            <a:ext cx="3048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What happened to the stack?</a:t>
            </a:r>
          </a:p>
        </p:txBody>
      </p:sp>
    </p:spTree>
    <p:extLst>
      <p:ext uri="{BB962C8B-B14F-4D97-AF65-F5344CB8AC3E}">
        <p14:creationId xmlns:p14="http://schemas.microsoft.com/office/powerpoint/2010/main" val="1597595568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>
            <a:extLst>
              <a:ext uri="{FF2B5EF4-FFF2-40B4-BE49-F238E27FC236}">
                <a16:creationId xmlns:a16="http://schemas.microsoft.com/office/drawing/2014/main" id="{D1C2D9AC-E96E-294B-A8E8-C151A2D0CA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What does DFS do?</a:t>
            </a:r>
          </a:p>
        </p:txBody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48CD1206-B270-EA46-8A81-6D6C212423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Finds connected components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Each call to DFS-Visit from DFS starts exploring a new set of connected components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Helps us understand the structure/connectedness of a graph</a:t>
            </a:r>
          </a:p>
        </p:txBody>
      </p:sp>
    </p:spTree>
    <p:extLst>
      <p:ext uri="{BB962C8B-B14F-4D97-AF65-F5344CB8AC3E}">
        <p14:creationId xmlns:p14="http://schemas.microsoft.com/office/powerpoint/2010/main" val="2095923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3" grpId="0" build="p"/>
    </p:bld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>
            <a:extLst>
              <a:ext uri="{FF2B5EF4-FFF2-40B4-BE49-F238E27FC236}">
                <a16:creationId xmlns:a16="http://schemas.microsoft.com/office/drawing/2014/main" id="{886C1C27-4F2E-EB4A-9BA1-F645ADF507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Is DFS correct?</a:t>
            </a:r>
          </a:p>
        </p:txBody>
      </p:sp>
      <p:sp>
        <p:nvSpPr>
          <p:cNvPr id="63490" name="Rectangle 3">
            <a:extLst>
              <a:ext uri="{FF2B5EF4-FFF2-40B4-BE49-F238E27FC236}">
                <a16:creationId xmlns:a16="http://schemas.microsoft.com/office/drawing/2014/main" id="{4D8B7E1A-6F0B-2040-8855-7D09C476CE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Does DFS visit all of the nodes in a graph?</a:t>
            </a:r>
          </a:p>
        </p:txBody>
      </p:sp>
      <p:pic>
        <p:nvPicPr>
          <p:cNvPr id="126980" name="Picture 4" descr="dfs">
            <a:extLst>
              <a:ext uri="{FF2B5EF4-FFF2-40B4-BE49-F238E27FC236}">
                <a16:creationId xmlns:a16="http://schemas.microsoft.com/office/drawing/2014/main" id="{73C2598C-14E9-2243-A845-C86C9EB79B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429000"/>
            <a:ext cx="396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1555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>
            <a:extLst>
              <a:ext uri="{FF2B5EF4-FFF2-40B4-BE49-F238E27FC236}">
                <a16:creationId xmlns:a16="http://schemas.microsoft.com/office/drawing/2014/main" id="{A0A3DA1B-1A99-6942-B718-881729FF74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time?</a:t>
            </a:r>
          </a:p>
        </p:txBody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6B8672F0-D3F1-814A-AFA0-BFB2E65697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Like BFS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Visits each node exactly once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Processes each edge exactly twice (for an undirected graph)</a:t>
            </a:r>
          </a:p>
          <a:p>
            <a:pPr lvl="1" eaLnBrk="1" hangingPunct="1"/>
            <a:r>
              <a:rPr lang="en-US" altLang="en-US" dirty="0" err="1">
                <a:ea typeface="ＭＳ Ｐゴシック" panose="020B0600070205080204" pitchFamily="34" charset="-128"/>
              </a:rPr>
              <a:t>θ</a:t>
            </a:r>
            <a:r>
              <a:rPr lang="en-US" altLang="en-US" dirty="0">
                <a:ea typeface="ＭＳ Ｐゴシック" panose="020B0600070205080204" pitchFamily="34" charset="-128"/>
              </a:rPr>
              <a:t>(|V|+|E|)</a:t>
            </a:r>
          </a:p>
        </p:txBody>
      </p:sp>
    </p:spTree>
    <p:extLst>
      <p:ext uri="{BB962C8B-B14F-4D97-AF65-F5344CB8AC3E}">
        <p14:creationId xmlns:p14="http://schemas.microsoft.com/office/powerpoint/2010/main" val="318558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>
            <a:extLst>
              <a:ext uri="{FF2B5EF4-FFF2-40B4-BE49-F238E27FC236}">
                <a16:creationId xmlns:a16="http://schemas.microsoft.com/office/drawing/2014/main" id="{BF74EF93-2525-3F40-A62C-9BA6CD4148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Connectedness</a:t>
            </a:r>
          </a:p>
        </p:txBody>
      </p:sp>
      <p:sp>
        <p:nvSpPr>
          <p:cNvPr id="88066" name="Rectangle 3">
            <a:extLst>
              <a:ext uri="{FF2B5EF4-FFF2-40B4-BE49-F238E27FC236}">
                <a16:creationId xmlns:a16="http://schemas.microsoft.com/office/drawing/2014/main" id="{4F1F5242-EC7D-F843-B16B-A1C8C026BA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7543800" cy="15573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Given an undirected graph, for every node u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 V, can we reach all other nodes in the graph? Algorithm + running time</a:t>
            </a:r>
          </a:p>
        </p:txBody>
      </p:sp>
      <p:sp>
        <p:nvSpPr>
          <p:cNvPr id="153604" name="Text Box 4">
            <a:extLst>
              <a:ext uri="{FF2B5EF4-FFF2-40B4-BE49-F238E27FC236}">
                <a16:creationId xmlns:a16="http://schemas.microsoft.com/office/drawing/2014/main" id="{0690909D-C572-744C-922D-54774C3A0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581400"/>
            <a:ext cx="5334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1FFF"/>
                </a:solidFill>
              </a:rPr>
              <a:t>Run BFS or DFS-Visit (one pass) and mark nodes as we visit them.  If we visit all nodes, return true, otherwise false.</a:t>
            </a:r>
          </a:p>
        </p:txBody>
      </p:sp>
      <p:sp>
        <p:nvSpPr>
          <p:cNvPr id="153605" name="Text Box 5">
            <a:extLst>
              <a:ext uri="{FF2B5EF4-FFF2-40B4-BE49-F238E27FC236}">
                <a16:creationId xmlns:a16="http://schemas.microsoft.com/office/drawing/2014/main" id="{AD392225-5FA4-F546-B383-73EB99483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1816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Running time: </a:t>
            </a:r>
          </a:p>
        </p:txBody>
      </p:sp>
      <p:sp>
        <p:nvSpPr>
          <p:cNvPr id="153606" name="Text Box 6">
            <a:extLst>
              <a:ext uri="{FF2B5EF4-FFF2-40B4-BE49-F238E27FC236}">
                <a16:creationId xmlns:a16="http://schemas.microsoft.com/office/drawing/2014/main" id="{64E32634-F729-6F4F-B394-3AE894EE7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1816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1FFF"/>
                </a:solidFill>
              </a:rPr>
              <a:t>O(|V| + |E|) </a:t>
            </a:r>
          </a:p>
        </p:txBody>
      </p:sp>
    </p:spTree>
    <p:extLst>
      <p:ext uri="{BB962C8B-B14F-4D97-AF65-F5344CB8AC3E}">
        <p14:creationId xmlns:p14="http://schemas.microsoft.com/office/powerpoint/2010/main" val="3748396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4" grpId="0"/>
      <p:bldP spid="153605" grpId="0"/>
      <p:bldP spid="15360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4">
            <a:extLst>
              <a:ext uri="{FF2B5EF4-FFF2-40B4-BE49-F238E27FC236}">
                <a16:creationId xmlns:a16="http://schemas.microsoft.com/office/drawing/2014/main" id="{094BD869-416D-124C-9D22-7BD5C0A3A3F3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4606" name="Oval 5">
              <a:extLst>
                <a:ext uri="{FF2B5EF4-FFF2-40B4-BE49-F238E27FC236}">
                  <a16:creationId xmlns:a16="http://schemas.microsoft.com/office/drawing/2014/main" id="{21484622-23D0-EF42-A558-E8B323A486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7" name="Text Box 6">
              <a:extLst>
                <a:ext uri="{FF2B5EF4-FFF2-40B4-BE49-F238E27FC236}">
                  <a16:creationId xmlns:a16="http://schemas.microsoft.com/office/drawing/2014/main" id="{D549D875-735B-DE43-8277-2319E22209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4579" name="Group 7">
            <a:extLst>
              <a:ext uri="{FF2B5EF4-FFF2-40B4-BE49-F238E27FC236}">
                <a16:creationId xmlns:a16="http://schemas.microsoft.com/office/drawing/2014/main" id="{6BDE6708-CD2C-7749-ACAE-4629DF69086A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4604" name="Oval 8">
              <a:extLst>
                <a:ext uri="{FF2B5EF4-FFF2-40B4-BE49-F238E27FC236}">
                  <a16:creationId xmlns:a16="http://schemas.microsoft.com/office/drawing/2014/main" id="{95D7CACB-B9C0-864A-A5D9-B33DAE15A2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5" name="Text Box 9">
              <a:extLst>
                <a:ext uri="{FF2B5EF4-FFF2-40B4-BE49-F238E27FC236}">
                  <a16:creationId xmlns:a16="http://schemas.microsoft.com/office/drawing/2014/main" id="{F8101162-AA1A-BD4A-8E02-3852AA639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4580" name="Group 10">
            <a:extLst>
              <a:ext uri="{FF2B5EF4-FFF2-40B4-BE49-F238E27FC236}">
                <a16:creationId xmlns:a16="http://schemas.microsoft.com/office/drawing/2014/main" id="{23E86AB1-A436-014C-961A-DFD82C42FF67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4602" name="Oval 11">
              <a:extLst>
                <a:ext uri="{FF2B5EF4-FFF2-40B4-BE49-F238E27FC236}">
                  <a16:creationId xmlns:a16="http://schemas.microsoft.com/office/drawing/2014/main" id="{3A760686-5362-C044-A460-E689929558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3" name="Text Box 12">
              <a:extLst>
                <a:ext uri="{FF2B5EF4-FFF2-40B4-BE49-F238E27FC236}">
                  <a16:creationId xmlns:a16="http://schemas.microsoft.com/office/drawing/2014/main" id="{27B9B548-8B2B-C043-875D-A5D24A05B0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24581" name="Group 13">
            <a:extLst>
              <a:ext uri="{FF2B5EF4-FFF2-40B4-BE49-F238E27FC236}">
                <a16:creationId xmlns:a16="http://schemas.microsoft.com/office/drawing/2014/main" id="{5638A348-4FC9-0E42-AF7B-8E3808D48D1F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4600" name="Oval 14">
              <a:extLst>
                <a:ext uri="{FF2B5EF4-FFF2-40B4-BE49-F238E27FC236}">
                  <a16:creationId xmlns:a16="http://schemas.microsoft.com/office/drawing/2014/main" id="{564BFBF5-67A4-7C41-A683-766B02F16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1" name="Text Box 15">
              <a:extLst>
                <a:ext uri="{FF2B5EF4-FFF2-40B4-BE49-F238E27FC236}">
                  <a16:creationId xmlns:a16="http://schemas.microsoft.com/office/drawing/2014/main" id="{BA7289B9-AE70-EC43-A913-F446460A95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4582" name="Group 16">
            <a:extLst>
              <a:ext uri="{FF2B5EF4-FFF2-40B4-BE49-F238E27FC236}">
                <a16:creationId xmlns:a16="http://schemas.microsoft.com/office/drawing/2014/main" id="{59B4E324-4660-B04B-8E24-6A73F2742777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4598" name="Oval 17">
              <a:extLst>
                <a:ext uri="{FF2B5EF4-FFF2-40B4-BE49-F238E27FC236}">
                  <a16:creationId xmlns:a16="http://schemas.microsoft.com/office/drawing/2014/main" id="{A036CBF2-02D8-AD4B-973F-08DA2658B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599" name="Text Box 18">
              <a:extLst>
                <a:ext uri="{FF2B5EF4-FFF2-40B4-BE49-F238E27FC236}">
                  <a16:creationId xmlns:a16="http://schemas.microsoft.com/office/drawing/2014/main" id="{0EC0224F-C404-5742-8BF7-577138E2F5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D</a:t>
              </a:r>
            </a:p>
          </p:txBody>
        </p:sp>
      </p:grpSp>
      <p:grpSp>
        <p:nvGrpSpPr>
          <p:cNvPr id="24583" name="Group 19">
            <a:extLst>
              <a:ext uri="{FF2B5EF4-FFF2-40B4-BE49-F238E27FC236}">
                <a16:creationId xmlns:a16="http://schemas.microsoft.com/office/drawing/2014/main" id="{5CCEEE31-77A9-F746-BE91-E936BBC462E7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4596" name="Oval 20">
              <a:extLst>
                <a:ext uri="{FF2B5EF4-FFF2-40B4-BE49-F238E27FC236}">
                  <a16:creationId xmlns:a16="http://schemas.microsoft.com/office/drawing/2014/main" id="{C1C3E721-0DF5-1C40-9F86-E70573471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597" name="Text Box 21">
              <a:extLst>
                <a:ext uri="{FF2B5EF4-FFF2-40B4-BE49-F238E27FC236}">
                  <a16:creationId xmlns:a16="http://schemas.microsoft.com/office/drawing/2014/main" id="{47EC85B6-EFA4-EC49-BE0B-7DC63C947F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4584" name="Group 22">
            <a:extLst>
              <a:ext uri="{FF2B5EF4-FFF2-40B4-BE49-F238E27FC236}">
                <a16:creationId xmlns:a16="http://schemas.microsoft.com/office/drawing/2014/main" id="{2EA891EA-87D2-AA4D-808C-83A75FF5AE1F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4594" name="Oval 23">
              <a:extLst>
                <a:ext uri="{FF2B5EF4-FFF2-40B4-BE49-F238E27FC236}">
                  <a16:creationId xmlns:a16="http://schemas.microsoft.com/office/drawing/2014/main" id="{D8E43629-810B-F14E-A62D-E0757B039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595" name="Text Box 24">
              <a:extLst>
                <a:ext uri="{FF2B5EF4-FFF2-40B4-BE49-F238E27FC236}">
                  <a16:creationId xmlns:a16="http://schemas.microsoft.com/office/drawing/2014/main" id="{48DCE9D9-26C1-AE43-AA5A-B8CD581680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4585" name="Line 25">
            <a:extLst>
              <a:ext uri="{FF2B5EF4-FFF2-40B4-BE49-F238E27FC236}">
                <a16:creationId xmlns:a16="http://schemas.microsoft.com/office/drawing/2014/main" id="{A4074C48-6D4E-CE42-AB8E-124D424530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26">
            <a:extLst>
              <a:ext uri="{FF2B5EF4-FFF2-40B4-BE49-F238E27FC236}">
                <a16:creationId xmlns:a16="http://schemas.microsoft.com/office/drawing/2014/main" id="{61D8C386-621A-A64F-97A1-77D462E9953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27">
            <a:extLst>
              <a:ext uri="{FF2B5EF4-FFF2-40B4-BE49-F238E27FC236}">
                <a16:creationId xmlns:a16="http://schemas.microsoft.com/office/drawing/2014/main" id="{5D9F0A04-B45C-A44C-862E-FB00A94D0EE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28">
            <a:extLst>
              <a:ext uri="{FF2B5EF4-FFF2-40B4-BE49-F238E27FC236}">
                <a16:creationId xmlns:a16="http://schemas.microsoft.com/office/drawing/2014/main" id="{18EE9BA8-DFCD-9544-BB22-413CA2AC90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29">
            <a:extLst>
              <a:ext uri="{FF2B5EF4-FFF2-40B4-BE49-F238E27FC236}">
                <a16:creationId xmlns:a16="http://schemas.microsoft.com/office/drawing/2014/main" id="{71C2F9BF-8F99-A645-8E4C-669C594178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30">
            <a:extLst>
              <a:ext uri="{FF2B5EF4-FFF2-40B4-BE49-F238E27FC236}">
                <a16:creationId xmlns:a16="http://schemas.microsoft.com/office/drawing/2014/main" id="{40E81AA2-B300-5840-A39A-7F1C89BEB1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31">
            <a:extLst>
              <a:ext uri="{FF2B5EF4-FFF2-40B4-BE49-F238E27FC236}">
                <a16:creationId xmlns:a16="http://schemas.microsoft.com/office/drawing/2014/main" id="{05BD7E35-3265-B241-A40C-7F88D082261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Text Box 32">
            <a:extLst>
              <a:ext uri="{FF2B5EF4-FFF2-40B4-BE49-F238E27FC236}">
                <a16:creationId xmlns:a16="http://schemas.microsoft.com/office/drawing/2014/main" id="{94BB4D8A-EC53-2D4A-A426-30D910FDE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6670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{C, D}</a:t>
            </a:r>
          </a:p>
        </p:txBody>
      </p:sp>
      <p:sp>
        <p:nvSpPr>
          <p:cNvPr id="24593" name="Rectangle 2">
            <a:extLst>
              <a:ext uri="{FF2B5EF4-FFF2-40B4-BE49-F238E27FC236}">
                <a16:creationId xmlns:a16="http://schemas.microsoft.com/office/drawing/2014/main" id="{D4F64815-23C1-794B-8F17-99E3968C97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01F7D92B-600A-A14A-A584-85C8A39A48B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28775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Path – A path is a list of vertices 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,…p</a:t>
            </a:r>
            <a:r>
              <a:rPr lang="en-US" altLang="en-US" baseline="-25000">
                <a:ea typeface="ＭＳ Ｐゴシック" panose="020B0600070205080204" pitchFamily="34" charset="-128"/>
              </a:rPr>
              <a:t>k</a:t>
            </a:r>
            <a:r>
              <a:rPr lang="en-US" altLang="en-US">
                <a:ea typeface="ＭＳ Ｐゴシック" panose="020B0600070205080204" pitchFamily="34" charset="-128"/>
              </a:rPr>
              <a:t> where there exists an edge (p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i+1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  <a:endParaRPr lang="en-US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482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3">
            <a:extLst>
              <a:ext uri="{FF2B5EF4-FFF2-40B4-BE49-F238E27FC236}">
                <a16:creationId xmlns:a16="http://schemas.microsoft.com/office/drawing/2014/main" id="{291ACD13-0F0A-1445-BFD1-DAF6EE609F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Path – A path is a list of vertices 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dirty="0">
                <a:ea typeface="ＭＳ Ｐゴシック" panose="020B0600070205080204" pitchFamily="34" charset="-128"/>
              </a:rPr>
              <a:t>,p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dirty="0">
                <a:ea typeface="ＭＳ Ｐゴシック" panose="020B0600070205080204" pitchFamily="34" charset="-128"/>
              </a:rPr>
              <a:t>,…</a:t>
            </a:r>
            <a:r>
              <a:rPr lang="en-US" altLang="en-US" dirty="0" err="1">
                <a:ea typeface="ＭＳ Ｐゴシック" panose="020B0600070205080204" pitchFamily="34" charset="-128"/>
              </a:rPr>
              <a:t>p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k</a:t>
            </a:r>
            <a:r>
              <a:rPr lang="en-US" altLang="en-US" dirty="0">
                <a:ea typeface="ＭＳ Ｐゴシック" panose="020B0600070205080204" pitchFamily="34" charset="-128"/>
              </a:rPr>
              <a:t> where there exists an edge (p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i</a:t>
            </a:r>
            <a:r>
              <a:rPr lang="en-US" altLang="en-US" dirty="0">
                <a:ea typeface="ＭＳ Ｐゴシック" panose="020B0600070205080204" pitchFamily="34" charset="-128"/>
              </a:rPr>
              <a:t>,p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i+1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</a:p>
        </p:txBody>
      </p:sp>
      <p:grpSp>
        <p:nvGrpSpPr>
          <p:cNvPr id="25602" name="Group 4">
            <a:extLst>
              <a:ext uri="{FF2B5EF4-FFF2-40B4-BE49-F238E27FC236}">
                <a16:creationId xmlns:a16="http://schemas.microsoft.com/office/drawing/2014/main" id="{520DAFE4-EB64-F14A-96C7-B67BB1CAE6AB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5630" name="Oval 5">
              <a:extLst>
                <a:ext uri="{FF2B5EF4-FFF2-40B4-BE49-F238E27FC236}">
                  <a16:creationId xmlns:a16="http://schemas.microsoft.com/office/drawing/2014/main" id="{B5D9DD3B-1584-5446-A507-DAAE882A3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31" name="Text Box 6">
              <a:extLst>
                <a:ext uri="{FF2B5EF4-FFF2-40B4-BE49-F238E27FC236}">
                  <a16:creationId xmlns:a16="http://schemas.microsoft.com/office/drawing/2014/main" id="{36854151-4378-0446-8179-BC070102FB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5603" name="Group 7">
            <a:extLst>
              <a:ext uri="{FF2B5EF4-FFF2-40B4-BE49-F238E27FC236}">
                <a16:creationId xmlns:a16="http://schemas.microsoft.com/office/drawing/2014/main" id="{D5AB4FFC-A226-CA4A-8326-BFC523F8C18B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5628" name="Oval 8">
              <a:extLst>
                <a:ext uri="{FF2B5EF4-FFF2-40B4-BE49-F238E27FC236}">
                  <a16:creationId xmlns:a16="http://schemas.microsoft.com/office/drawing/2014/main" id="{E6E2E7FE-9BB1-304A-B463-789F93209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9" name="Text Box 9">
              <a:extLst>
                <a:ext uri="{FF2B5EF4-FFF2-40B4-BE49-F238E27FC236}">
                  <a16:creationId xmlns:a16="http://schemas.microsoft.com/office/drawing/2014/main" id="{A921241C-2FCA-724B-A1BE-D7978613AB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5604" name="Group 10">
            <a:extLst>
              <a:ext uri="{FF2B5EF4-FFF2-40B4-BE49-F238E27FC236}">
                <a16:creationId xmlns:a16="http://schemas.microsoft.com/office/drawing/2014/main" id="{10DA4BF8-9FD3-0A40-B54B-CF2362FA3A53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5626" name="Oval 11">
              <a:extLst>
                <a:ext uri="{FF2B5EF4-FFF2-40B4-BE49-F238E27FC236}">
                  <a16:creationId xmlns:a16="http://schemas.microsoft.com/office/drawing/2014/main" id="{36802DB4-48E7-944D-8CF8-9BBD05C23F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7" name="Text Box 12">
              <a:extLst>
                <a:ext uri="{FF2B5EF4-FFF2-40B4-BE49-F238E27FC236}">
                  <a16:creationId xmlns:a16="http://schemas.microsoft.com/office/drawing/2014/main" id="{E781E04B-1CCE-BA43-AA0F-72BB83A7B0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5605" name="Group 13">
            <a:extLst>
              <a:ext uri="{FF2B5EF4-FFF2-40B4-BE49-F238E27FC236}">
                <a16:creationId xmlns:a16="http://schemas.microsoft.com/office/drawing/2014/main" id="{9835DCF3-F530-2242-8B5D-8B56EC4842D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5624" name="Oval 14">
              <a:extLst>
                <a:ext uri="{FF2B5EF4-FFF2-40B4-BE49-F238E27FC236}">
                  <a16:creationId xmlns:a16="http://schemas.microsoft.com/office/drawing/2014/main" id="{0CC81213-C1B6-C64D-B557-E27799D055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5" name="Text Box 15">
              <a:extLst>
                <a:ext uri="{FF2B5EF4-FFF2-40B4-BE49-F238E27FC236}">
                  <a16:creationId xmlns:a16="http://schemas.microsoft.com/office/drawing/2014/main" id="{21AD5194-24A3-9F44-A284-66BAC48FF2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5606" name="Group 16">
            <a:extLst>
              <a:ext uri="{FF2B5EF4-FFF2-40B4-BE49-F238E27FC236}">
                <a16:creationId xmlns:a16="http://schemas.microsoft.com/office/drawing/2014/main" id="{81BDDACE-389E-014B-8240-94F373CA37ED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5622" name="Oval 17">
              <a:extLst>
                <a:ext uri="{FF2B5EF4-FFF2-40B4-BE49-F238E27FC236}">
                  <a16:creationId xmlns:a16="http://schemas.microsoft.com/office/drawing/2014/main" id="{5AAAF5F2-E7DE-2043-81F1-622FF7821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3" name="Text Box 18">
              <a:extLst>
                <a:ext uri="{FF2B5EF4-FFF2-40B4-BE49-F238E27FC236}">
                  <a16:creationId xmlns:a16="http://schemas.microsoft.com/office/drawing/2014/main" id="{74CD83DE-5E30-0741-8248-11236E71B1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5607" name="Group 19">
            <a:extLst>
              <a:ext uri="{FF2B5EF4-FFF2-40B4-BE49-F238E27FC236}">
                <a16:creationId xmlns:a16="http://schemas.microsoft.com/office/drawing/2014/main" id="{F7E97C6F-9FB2-4844-978E-CE27A750DFEB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5620" name="Oval 20">
              <a:extLst>
                <a:ext uri="{FF2B5EF4-FFF2-40B4-BE49-F238E27FC236}">
                  <a16:creationId xmlns:a16="http://schemas.microsoft.com/office/drawing/2014/main" id="{22637F07-F790-E94B-A945-89DEB61BA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1" name="Text Box 21">
              <a:extLst>
                <a:ext uri="{FF2B5EF4-FFF2-40B4-BE49-F238E27FC236}">
                  <a16:creationId xmlns:a16="http://schemas.microsoft.com/office/drawing/2014/main" id="{6FD530F2-6914-6640-80BC-BDD5456DDA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5608" name="Group 22">
            <a:extLst>
              <a:ext uri="{FF2B5EF4-FFF2-40B4-BE49-F238E27FC236}">
                <a16:creationId xmlns:a16="http://schemas.microsoft.com/office/drawing/2014/main" id="{BD3374A8-2046-5F4C-9101-D69C23FA2FE0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5618" name="Oval 23">
              <a:extLst>
                <a:ext uri="{FF2B5EF4-FFF2-40B4-BE49-F238E27FC236}">
                  <a16:creationId xmlns:a16="http://schemas.microsoft.com/office/drawing/2014/main" id="{3FE308A6-CDF2-FA4A-A423-DCBA5B04A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19" name="Text Box 24">
              <a:extLst>
                <a:ext uri="{FF2B5EF4-FFF2-40B4-BE49-F238E27FC236}">
                  <a16:creationId xmlns:a16="http://schemas.microsoft.com/office/drawing/2014/main" id="{2FE78857-6053-1846-AE8E-B35FC8F7E5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5609" name="Line 25">
            <a:extLst>
              <a:ext uri="{FF2B5EF4-FFF2-40B4-BE49-F238E27FC236}">
                <a16:creationId xmlns:a16="http://schemas.microsoft.com/office/drawing/2014/main" id="{812F5B22-605A-E34D-A050-785A816040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26">
            <a:extLst>
              <a:ext uri="{FF2B5EF4-FFF2-40B4-BE49-F238E27FC236}">
                <a16:creationId xmlns:a16="http://schemas.microsoft.com/office/drawing/2014/main" id="{FAF581C1-C63A-2B44-AC84-789169139C7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27">
            <a:extLst>
              <a:ext uri="{FF2B5EF4-FFF2-40B4-BE49-F238E27FC236}">
                <a16:creationId xmlns:a16="http://schemas.microsoft.com/office/drawing/2014/main" id="{7C753D8E-D228-0E42-AD19-248FAA970C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28">
            <a:extLst>
              <a:ext uri="{FF2B5EF4-FFF2-40B4-BE49-F238E27FC236}">
                <a16:creationId xmlns:a16="http://schemas.microsoft.com/office/drawing/2014/main" id="{CB297633-85C3-4240-83C3-7569808CA3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29">
            <a:extLst>
              <a:ext uri="{FF2B5EF4-FFF2-40B4-BE49-F238E27FC236}">
                <a16:creationId xmlns:a16="http://schemas.microsoft.com/office/drawing/2014/main" id="{60DFF56E-F145-8842-A5A0-AEB5B3C1D4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30">
            <a:extLst>
              <a:ext uri="{FF2B5EF4-FFF2-40B4-BE49-F238E27FC236}">
                <a16:creationId xmlns:a16="http://schemas.microsoft.com/office/drawing/2014/main" id="{1AFA8573-DDFB-7940-BC2F-7F595D8056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31">
            <a:extLst>
              <a:ext uri="{FF2B5EF4-FFF2-40B4-BE49-F238E27FC236}">
                <a16:creationId xmlns:a16="http://schemas.microsoft.com/office/drawing/2014/main" id="{B4327774-6584-D143-A3C0-55563977E14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TextBox 1">
            <a:extLst>
              <a:ext uri="{FF2B5EF4-FFF2-40B4-BE49-F238E27FC236}">
                <a16:creationId xmlns:a16="http://schemas.microsoft.com/office/drawing/2014/main" id="{B7E0C6DD-3CEA-834A-89D8-A75101CEC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667000"/>
            <a:ext cx="350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6600"/>
                </a:solidFill>
              </a:rPr>
              <a:t>A </a:t>
            </a:r>
            <a:r>
              <a:rPr lang="en-US" altLang="en-US" i="1">
                <a:solidFill>
                  <a:srgbClr val="FF0000"/>
                </a:solidFill>
              </a:rPr>
              <a:t>simple</a:t>
            </a:r>
            <a:r>
              <a:rPr lang="en-US" altLang="en-US">
                <a:solidFill>
                  <a:srgbClr val="FF6600"/>
                </a:solidFill>
              </a:rPr>
              <a:t> path contains no repeated vertices (often this is implied)</a:t>
            </a:r>
          </a:p>
        </p:txBody>
      </p:sp>
      <p:sp>
        <p:nvSpPr>
          <p:cNvPr id="25617" name="Rectangle 2">
            <a:extLst>
              <a:ext uri="{FF2B5EF4-FFF2-40B4-BE49-F238E27FC236}">
                <a16:creationId xmlns:a16="http://schemas.microsoft.com/office/drawing/2014/main" id="{CD37088B-6A5C-2948-BEB0-0516C7A4E3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705095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4">
            <a:extLst>
              <a:ext uri="{FF2B5EF4-FFF2-40B4-BE49-F238E27FC236}">
                <a16:creationId xmlns:a16="http://schemas.microsoft.com/office/drawing/2014/main" id="{29249844-8D75-BA43-99F8-F6346F406E6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6653" name="Oval 5">
              <a:extLst>
                <a:ext uri="{FF2B5EF4-FFF2-40B4-BE49-F238E27FC236}">
                  <a16:creationId xmlns:a16="http://schemas.microsoft.com/office/drawing/2014/main" id="{C4E5E486-A595-C741-89CA-7CAAC8AE6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4" name="Text Box 6">
              <a:extLst>
                <a:ext uri="{FF2B5EF4-FFF2-40B4-BE49-F238E27FC236}">
                  <a16:creationId xmlns:a16="http://schemas.microsoft.com/office/drawing/2014/main" id="{256121EF-642A-1747-A55E-F3D2865209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6627" name="Group 7">
            <a:extLst>
              <a:ext uri="{FF2B5EF4-FFF2-40B4-BE49-F238E27FC236}">
                <a16:creationId xmlns:a16="http://schemas.microsoft.com/office/drawing/2014/main" id="{DB4C401C-0F7E-9843-9F2D-2B12EF8E573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6651" name="Oval 8">
              <a:extLst>
                <a:ext uri="{FF2B5EF4-FFF2-40B4-BE49-F238E27FC236}">
                  <a16:creationId xmlns:a16="http://schemas.microsoft.com/office/drawing/2014/main" id="{ADC1D36E-75CD-2E42-AA57-CA589A1512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2" name="Text Box 9">
              <a:extLst>
                <a:ext uri="{FF2B5EF4-FFF2-40B4-BE49-F238E27FC236}">
                  <a16:creationId xmlns:a16="http://schemas.microsoft.com/office/drawing/2014/main" id="{29821FCB-6797-ED45-AD6C-A80382364C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6628" name="Group 10">
            <a:extLst>
              <a:ext uri="{FF2B5EF4-FFF2-40B4-BE49-F238E27FC236}">
                <a16:creationId xmlns:a16="http://schemas.microsoft.com/office/drawing/2014/main" id="{EDA4301A-441E-1F4B-8F60-93D74ED41871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6649" name="Oval 11">
              <a:extLst>
                <a:ext uri="{FF2B5EF4-FFF2-40B4-BE49-F238E27FC236}">
                  <a16:creationId xmlns:a16="http://schemas.microsoft.com/office/drawing/2014/main" id="{8EB5D853-2A8D-4441-947E-47225E4FC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0" name="Text Box 12">
              <a:extLst>
                <a:ext uri="{FF2B5EF4-FFF2-40B4-BE49-F238E27FC236}">
                  <a16:creationId xmlns:a16="http://schemas.microsoft.com/office/drawing/2014/main" id="{13E87E7F-E41E-0A4A-B5B4-6DABFD612D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6629" name="Group 13">
            <a:extLst>
              <a:ext uri="{FF2B5EF4-FFF2-40B4-BE49-F238E27FC236}">
                <a16:creationId xmlns:a16="http://schemas.microsoft.com/office/drawing/2014/main" id="{3E3AD194-FCD2-7849-B12D-05413D86A6A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6647" name="Oval 14">
              <a:extLst>
                <a:ext uri="{FF2B5EF4-FFF2-40B4-BE49-F238E27FC236}">
                  <a16:creationId xmlns:a16="http://schemas.microsoft.com/office/drawing/2014/main" id="{3A36717E-9C99-E74E-A33A-030BDE6EB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8" name="Text Box 15">
              <a:extLst>
                <a:ext uri="{FF2B5EF4-FFF2-40B4-BE49-F238E27FC236}">
                  <a16:creationId xmlns:a16="http://schemas.microsoft.com/office/drawing/2014/main" id="{7BF1E5AC-07F3-B049-AB62-D4AA205CD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6630" name="Group 16">
            <a:extLst>
              <a:ext uri="{FF2B5EF4-FFF2-40B4-BE49-F238E27FC236}">
                <a16:creationId xmlns:a16="http://schemas.microsoft.com/office/drawing/2014/main" id="{A79DA440-2DCB-7A49-9264-D6F778F0BE16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6645" name="Oval 17">
              <a:extLst>
                <a:ext uri="{FF2B5EF4-FFF2-40B4-BE49-F238E27FC236}">
                  <a16:creationId xmlns:a16="http://schemas.microsoft.com/office/drawing/2014/main" id="{73673D0E-0E46-7243-8F90-DB00B5F14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6" name="Text Box 18">
              <a:extLst>
                <a:ext uri="{FF2B5EF4-FFF2-40B4-BE49-F238E27FC236}">
                  <a16:creationId xmlns:a16="http://schemas.microsoft.com/office/drawing/2014/main" id="{A8356915-FA6D-2045-9C17-4110CA31D3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6631" name="Group 19">
            <a:extLst>
              <a:ext uri="{FF2B5EF4-FFF2-40B4-BE49-F238E27FC236}">
                <a16:creationId xmlns:a16="http://schemas.microsoft.com/office/drawing/2014/main" id="{AF24BD15-5C0D-D64D-BC0D-B76E70A2AB7A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6643" name="Oval 20">
              <a:extLst>
                <a:ext uri="{FF2B5EF4-FFF2-40B4-BE49-F238E27FC236}">
                  <a16:creationId xmlns:a16="http://schemas.microsoft.com/office/drawing/2014/main" id="{DAEBA6F7-D3A7-E941-A7AD-707A3C1B4F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4" name="Text Box 21">
              <a:extLst>
                <a:ext uri="{FF2B5EF4-FFF2-40B4-BE49-F238E27FC236}">
                  <a16:creationId xmlns:a16="http://schemas.microsoft.com/office/drawing/2014/main" id="{2F8B8FA4-3DAB-F443-98CA-B86B52B736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6632" name="Group 22">
            <a:extLst>
              <a:ext uri="{FF2B5EF4-FFF2-40B4-BE49-F238E27FC236}">
                <a16:creationId xmlns:a16="http://schemas.microsoft.com/office/drawing/2014/main" id="{E78F6706-A2DD-DB4C-8077-74753E651A7E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6641" name="Oval 23">
              <a:extLst>
                <a:ext uri="{FF2B5EF4-FFF2-40B4-BE49-F238E27FC236}">
                  <a16:creationId xmlns:a16="http://schemas.microsoft.com/office/drawing/2014/main" id="{6733D532-5170-1E46-83C4-142A9DCC4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2" name="Text Box 24">
              <a:extLst>
                <a:ext uri="{FF2B5EF4-FFF2-40B4-BE49-F238E27FC236}">
                  <a16:creationId xmlns:a16="http://schemas.microsoft.com/office/drawing/2014/main" id="{20B9DD64-B508-2D43-8136-C2A61C69AD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633" name="Line 25">
            <a:extLst>
              <a:ext uri="{FF2B5EF4-FFF2-40B4-BE49-F238E27FC236}">
                <a16:creationId xmlns:a16="http://schemas.microsoft.com/office/drawing/2014/main" id="{1F830FE7-B828-CD43-8703-89E3C03950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26">
            <a:extLst>
              <a:ext uri="{FF2B5EF4-FFF2-40B4-BE49-F238E27FC236}">
                <a16:creationId xmlns:a16="http://schemas.microsoft.com/office/drawing/2014/main" id="{7408F8CC-48E7-D247-AD4F-326366DEB9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27">
            <a:extLst>
              <a:ext uri="{FF2B5EF4-FFF2-40B4-BE49-F238E27FC236}">
                <a16:creationId xmlns:a16="http://schemas.microsoft.com/office/drawing/2014/main" id="{2A2C31D1-6EFE-AC40-A981-DE45F776A4D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28">
            <a:extLst>
              <a:ext uri="{FF2B5EF4-FFF2-40B4-BE49-F238E27FC236}">
                <a16:creationId xmlns:a16="http://schemas.microsoft.com/office/drawing/2014/main" id="{BF77B799-7319-214A-A275-86E04355CD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29">
            <a:extLst>
              <a:ext uri="{FF2B5EF4-FFF2-40B4-BE49-F238E27FC236}">
                <a16:creationId xmlns:a16="http://schemas.microsoft.com/office/drawing/2014/main" id="{647A56EA-BBA9-3343-9411-B952A8DCC7C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30">
            <a:extLst>
              <a:ext uri="{FF2B5EF4-FFF2-40B4-BE49-F238E27FC236}">
                <a16:creationId xmlns:a16="http://schemas.microsoft.com/office/drawing/2014/main" id="{EC9F55E2-B5BF-1C4B-B4B4-E024C73AAB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31">
            <a:extLst>
              <a:ext uri="{FF2B5EF4-FFF2-40B4-BE49-F238E27FC236}">
                <a16:creationId xmlns:a16="http://schemas.microsoft.com/office/drawing/2014/main" id="{11A9087A-20D8-274A-A9B0-196CCB8AC8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Rectangle 2">
            <a:extLst>
              <a:ext uri="{FF2B5EF4-FFF2-40B4-BE49-F238E27FC236}">
                <a16:creationId xmlns:a16="http://schemas.microsoft.com/office/drawing/2014/main" id="{87B627E2-5B53-6A4F-B8C4-7A58C2988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-228600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900" b="1">
                <a:solidFill>
                  <a:schemeClr val="tx2"/>
                </a:solidFill>
              </a:rPr>
              <a:t>Terminology</a:t>
            </a: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D5B818DC-A2E3-3249-AB5D-A15609C9F4F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4640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4">
            <a:extLst>
              <a:ext uri="{FF2B5EF4-FFF2-40B4-BE49-F238E27FC236}">
                <a16:creationId xmlns:a16="http://schemas.microsoft.com/office/drawing/2014/main" id="{00CC023D-2F0C-1240-BB8D-5A5564B15F6E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7678" name="Oval 5">
              <a:extLst>
                <a:ext uri="{FF2B5EF4-FFF2-40B4-BE49-F238E27FC236}">
                  <a16:creationId xmlns:a16="http://schemas.microsoft.com/office/drawing/2014/main" id="{3EE820B1-80C4-7447-9652-5B15070044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9" name="Text Box 6">
              <a:extLst>
                <a:ext uri="{FF2B5EF4-FFF2-40B4-BE49-F238E27FC236}">
                  <a16:creationId xmlns:a16="http://schemas.microsoft.com/office/drawing/2014/main" id="{603F6B99-1596-EA4E-B6C9-1E5F36D675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A</a:t>
              </a:r>
            </a:p>
          </p:txBody>
        </p:sp>
      </p:grpSp>
      <p:grpSp>
        <p:nvGrpSpPr>
          <p:cNvPr id="27651" name="Group 7">
            <a:extLst>
              <a:ext uri="{FF2B5EF4-FFF2-40B4-BE49-F238E27FC236}">
                <a16:creationId xmlns:a16="http://schemas.microsoft.com/office/drawing/2014/main" id="{6916F0D9-0CE9-B846-B1C4-541665B0F61F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7676" name="Oval 8">
              <a:extLst>
                <a:ext uri="{FF2B5EF4-FFF2-40B4-BE49-F238E27FC236}">
                  <a16:creationId xmlns:a16="http://schemas.microsoft.com/office/drawing/2014/main" id="{9E65114F-CE47-A844-9171-0E3BA351E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7" name="Text Box 9">
              <a:extLst>
                <a:ext uri="{FF2B5EF4-FFF2-40B4-BE49-F238E27FC236}">
                  <a16:creationId xmlns:a16="http://schemas.microsoft.com/office/drawing/2014/main" id="{AB4005B0-34F7-464A-9074-1AF6D08C80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B</a:t>
              </a:r>
            </a:p>
          </p:txBody>
        </p:sp>
      </p:grpSp>
      <p:grpSp>
        <p:nvGrpSpPr>
          <p:cNvPr id="27652" name="Group 10">
            <a:extLst>
              <a:ext uri="{FF2B5EF4-FFF2-40B4-BE49-F238E27FC236}">
                <a16:creationId xmlns:a16="http://schemas.microsoft.com/office/drawing/2014/main" id="{88A4FB6A-0A19-C649-B0A8-D66E8B6817CD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7674" name="Oval 11">
              <a:extLst>
                <a:ext uri="{FF2B5EF4-FFF2-40B4-BE49-F238E27FC236}">
                  <a16:creationId xmlns:a16="http://schemas.microsoft.com/office/drawing/2014/main" id="{1E879E88-5983-A047-ABA2-C072551690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5" name="Text Box 12">
              <a:extLst>
                <a:ext uri="{FF2B5EF4-FFF2-40B4-BE49-F238E27FC236}">
                  <a16:creationId xmlns:a16="http://schemas.microsoft.com/office/drawing/2014/main" id="{54D59ED1-BC7C-5942-B9BB-0CC68BB23D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7653" name="Group 13">
            <a:extLst>
              <a:ext uri="{FF2B5EF4-FFF2-40B4-BE49-F238E27FC236}">
                <a16:creationId xmlns:a16="http://schemas.microsoft.com/office/drawing/2014/main" id="{CDB76284-E805-904B-9530-E97029D64D5B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7672" name="Oval 14">
              <a:extLst>
                <a:ext uri="{FF2B5EF4-FFF2-40B4-BE49-F238E27FC236}">
                  <a16:creationId xmlns:a16="http://schemas.microsoft.com/office/drawing/2014/main" id="{2F3712BF-66D9-6A47-8DA2-A34CC52BBD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3" name="Text Box 15">
              <a:extLst>
                <a:ext uri="{FF2B5EF4-FFF2-40B4-BE49-F238E27FC236}">
                  <a16:creationId xmlns:a16="http://schemas.microsoft.com/office/drawing/2014/main" id="{45D5A531-6BEC-CE42-A8D2-0C4CCE1A11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7654" name="Group 16">
            <a:extLst>
              <a:ext uri="{FF2B5EF4-FFF2-40B4-BE49-F238E27FC236}">
                <a16:creationId xmlns:a16="http://schemas.microsoft.com/office/drawing/2014/main" id="{AAC8B4DE-6158-7A42-BBA2-35CA2B1DEA4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7670" name="Oval 17">
              <a:extLst>
                <a:ext uri="{FF2B5EF4-FFF2-40B4-BE49-F238E27FC236}">
                  <a16:creationId xmlns:a16="http://schemas.microsoft.com/office/drawing/2014/main" id="{C6AFBB36-22CB-204D-875B-5844CCB8B5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1" name="Text Box 18">
              <a:extLst>
                <a:ext uri="{FF2B5EF4-FFF2-40B4-BE49-F238E27FC236}">
                  <a16:creationId xmlns:a16="http://schemas.microsoft.com/office/drawing/2014/main" id="{DCE1803E-A9DD-6E4F-A9F4-4B82E7D9B4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D</a:t>
              </a:r>
            </a:p>
          </p:txBody>
        </p:sp>
      </p:grpSp>
      <p:grpSp>
        <p:nvGrpSpPr>
          <p:cNvPr id="27655" name="Group 19">
            <a:extLst>
              <a:ext uri="{FF2B5EF4-FFF2-40B4-BE49-F238E27FC236}">
                <a16:creationId xmlns:a16="http://schemas.microsoft.com/office/drawing/2014/main" id="{836AEBCC-0E14-704A-AF70-2069B3B3616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7668" name="Oval 20">
              <a:extLst>
                <a:ext uri="{FF2B5EF4-FFF2-40B4-BE49-F238E27FC236}">
                  <a16:creationId xmlns:a16="http://schemas.microsoft.com/office/drawing/2014/main" id="{BBB8DF23-65D5-2545-8A86-1DF067EE8E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69" name="Text Box 21">
              <a:extLst>
                <a:ext uri="{FF2B5EF4-FFF2-40B4-BE49-F238E27FC236}">
                  <a16:creationId xmlns:a16="http://schemas.microsoft.com/office/drawing/2014/main" id="{7AB2AC00-2F13-F949-B05E-DB80E240F9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7656" name="Group 22">
            <a:extLst>
              <a:ext uri="{FF2B5EF4-FFF2-40B4-BE49-F238E27FC236}">
                <a16:creationId xmlns:a16="http://schemas.microsoft.com/office/drawing/2014/main" id="{593A44FB-E6C4-BB49-8D9D-18FDF2AD6F08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7666" name="Oval 23">
              <a:extLst>
                <a:ext uri="{FF2B5EF4-FFF2-40B4-BE49-F238E27FC236}">
                  <a16:creationId xmlns:a16="http://schemas.microsoft.com/office/drawing/2014/main" id="{41989E02-7349-4B40-9828-D57514CDD7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67" name="Text Box 24">
              <a:extLst>
                <a:ext uri="{FF2B5EF4-FFF2-40B4-BE49-F238E27FC236}">
                  <a16:creationId xmlns:a16="http://schemas.microsoft.com/office/drawing/2014/main" id="{F0E0022D-38D1-8447-9825-DB988D97B2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7657" name="Line 25">
            <a:extLst>
              <a:ext uri="{FF2B5EF4-FFF2-40B4-BE49-F238E27FC236}">
                <a16:creationId xmlns:a16="http://schemas.microsoft.com/office/drawing/2014/main" id="{DBD1082B-3922-AF44-A279-50CE40480D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Line 26">
            <a:extLst>
              <a:ext uri="{FF2B5EF4-FFF2-40B4-BE49-F238E27FC236}">
                <a16:creationId xmlns:a16="http://schemas.microsoft.com/office/drawing/2014/main" id="{001DA31F-BAE7-CD49-ABA4-1367237FE1B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Line 27">
            <a:extLst>
              <a:ext uri="{FF2B5EF4-FFF2-40B4-BE49-F238E27FC236}">
                <a16:creationId xmlns:a16="http://schemas.microsoft.com/office/drawing/2014/main" id="{3A723B8F-CE69-904E-866A-37708FA651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Line 28">
            <a:extLst>
              <a:ext uri="{FF2B5EF4-FFF2-40B4-BE49-F238E27FC236}">
                <a16:creationId xmlns:a16="http://schemas.microsoft.com/office/drawing/2014/main" id="{888B0ACB-B6F2-2644-B237-8670DA15E1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1" name="Line 29">
            <a:extLst>
              <a:ext uri="{FF2B5EF4-FFF2-40B4-BE49-F238E27FC236}">
                <a16:creationId xmlns:a16="http://schemas.microsoft.com/office/drawing/2014/main" id="{6CC92671-DA1F-9844-9902-A99942610D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Line 30">
            <a:extLst>
              <a:ext uri="{FF2B5EF4-FFF2-40B4-BE49-F238E27FC236}">
                <a16:creationId xmlns:a16="http://schemas.microsoft.com/office/drawing/2014/main" id="{6935E1BA-3E44-6F46-83B0-2322FE8904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31">
            <a:extLst>
              <a:ext uri="{FF2B5EF4-FFF2-40B4-BE49-F238E27FC236}">
                <a16:creationId xmlns:a16="http://schemas.microsoft.com/office/drawing/2014/main" id="{FDFE5C49-5ED4-6943-951F-166E34A6DA4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Text Box 32">
            <a:extLst>
              <a:ext uri="{FF2B5EF4-FFF2-40B4-BE49-F238E27FC236}">
                <a16:creationId xmlns:a16="http://schemas.microsoft.com/office/drawing/2014/main" id="{D3F6052F-2385-714C-A75A-C0FC874FB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537" y="2895600"/>
            <a:ext cx="339926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Edges: B-A, A-D, D-B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Path: B, A, D, B</a:t>
            </a:r>
          </a:p>
        </p:txBody>
      </p:sp>
      <p:sp>
        <p:nvSpPr>
          <p:cNvPr id="27665" name="Rectangle 2">
            <a:extLst>
              <a:ext uri="{FF2B5EF4-FFF2-40B4-BE49-F238E27FC236}">
                <a16:creationId xmlns:a16="http://schemas.microsoft.com/office/drawing/2014/main" id="{EAC94707-BF86-F846-BB0B-8BC676A07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-228600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900" b="1">
                <a:solidFill>
                  <a:schemeClr val="tx2"/>
                </a:solidFill>
              </a:rPr>
              <a:t>Terminology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23015533-C74E-E045-8B07-0FA209692DAB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1152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4">
            <a:extLst>
              <a:ext uri="{FF2B5EF4-FFF2-40B4-BE49-F238E27FC236}">
                <a16:creationId xmlns:a16="http://schemas.microsoft.com/office/drawing/2014/main" id="{CF473A24-5D84-3649-86DA-384A44436769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8703" name="Oval 5">
              <a:extLst>
                <a:ext uri="{FF2B5EF4-FFF2-40B4-BE49-F238E27FC236}">
                  <a16:creationId xmlns:a16="http://schemas.microsoft.com/office/drawing/2014/main" id="{B8E6F395-A32C-2E41-8F0D-4972322C5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4" name="Text Box 6">
              <a:extLst>
                <a:ext uri="{FF2B5EF4-FFF2-40B4-BE49-F238E27FC236}">
                  <a16:creationId xmlns:a16="http://schemas.microsoft.com/office/drawing/2014/main" id="{D1F1F40F-31CE-3E49-A1EA-82CC695CE6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8675" name="Group 7">
            <a:extLst>
              <a:ext uri="{FF2B5EF4-FFF2-40B4-BE49-F238E27FC236}">
                <a16:creationId xmlns:a16="http://schemas.microsoft.com/office/drawing/2014/main" id="{11729650-7877-C04E-8FD3-52BFD2426E8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8701" name="Oval 8">
              <a:extLst>
                <a:ext uri="{FF2B5EF4-FFF2-40B4-BE49-F238E27FC236}">
                  <a16:creationId xmlns:a16="http://schemas.microsoft.com/office/drawing/2014/main" id="{3B391ABE-6F8E-7D46-B0D8-92CD3E04B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2" name="Text Box 9">
              <a:extLst>
                <a:ext uri="{FF2B5EF4-FFF2-40B4-BE49-F238E27FC236}">
                  <a16:creationId xmlns:a16="http://schemas.microsoft.com/office/drawing/2014/main" id="{24DB38D5-E2D8-2B45-B584-2E98E2385D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8676" name="Group 10">
            <a:extLst>
              <a:ext uri="{FF2B5EF4-FFF2-40B4-BE49-F238E27FC236}">
                <a16:creationId xmlns:a16="http://schemas.microsoft.com/office/drawing/2014/main" id="{EF73F9E1-17D0-DE48-AA80-4B8ED2FD96F7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8699" name="Oval 11">
              <a:extLst>
                <a:ext uri="{FF2B5EF4-FFF2-40B4-BE49-F238E27FC236}">
                  <a16:creationId xmlns:a16="http://schemas.microsoft.com/office/drawing/2014/main" id="{8C3A4F40-55AA-A242-9CD4-36B3667B3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0" name="Text Box 12">
              <a:extLst>
                <a:ext uri="{FF2B5EF4-FFF2-40B4-BE49-F238E27FC236}">
                  <a16:creationId xmlns:a16="http://schemas.microsoft.com/office/drawing/2014/main" id="{2F4A3088-AFE3-A746-B6C0-B676EA86B0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8677" name="Group 13">
            <a:extLst>
              <a:ext uri="{FF2B5EF4-FFF2-40B4-BE49-F238E27FC236}">
                <a16:creationId xmlns:a16="http://schemas.microsoft.com/office/drawing/2014/main" id="{4F1664EE-4AE7-5247-AB6E-8772F33B4C4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8697" name="Oval 14">
              <a:extLst>
                <a:ext uri="{FF2B5EF4-FFF2-40B4-BE49-F238E27FC236}">
                  <a16:creationId xmlns:a16="http://schemas.microsoft.com/office/drawing/2014/main" id="{F7201E80-9668-7A44-B615-775686848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8" name="Text Box 15">
              <a:extLst>
                <a:ext uri="{FF2B5EF4-FFF2-40B4-BE49-F238E27FC236}">
                  <a16:creationId xmlns:a16="http://schemas.microsoft.com/office/drawing/2014/main" id="{64F48D06-ED46-1149-9634-E44839AB3E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8678" name="Group 16">
            <a:extLst>
              <a:ext uri="{FF2B5EF4-FFF2-40B4-BE49-F238E27FC236}">
                <a16:creationId xmlns:a16="http://schemas.microsoft.com/office/drawing/2014/main" id="{40E432E5-278C-7F47-BEC1-83EAE5CBC5A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8695" name="Oval 17">
              <a:extLst>
                <a:ext uri="{FF2B5EF4-FFF2-40B4-BE49-F238E27FC236}">
                  <a16:creationId xmlns:a16="http://schemas.microsoft.com/office/drawing/2014/main" id="{869078E8-AE29-A442-822F-2517AB27D2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6" name="Text Box 18">
              <a:extLst>
                <a:ext uri="{FF2B5EF4-FFF2-40B4-BE49-F238E27FC236}">
                  <a16:creationId xmlns:a16="http://schemas.microsoft.com/office/drawing/2014/main" id="{638BD550-1835-BA48-82A4-AD2AA9D799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8679" name="Group 19">
            <a:extLst>
              <a:ext uri="{FF2B5EF4-FFF2-40B4-BE49-F238E27FC236}">
                <a16:creationId xmlns:a16="http://schemas.microsoft.com/office/drawing/2014/main" id="{52E87162-DDF6-FA45-9461-59BC20D05CD3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8693" name="Oval 20">
              <a:extLst>
                <a:ext uri="{FF2B5EF4-FFF2-40B4-BE49-F238E27FC236}">
                  <a16:creationId xmlns:a16="http://schemas.microsoft.com/office/drawing/2014/main" id="{F72C7A96-034F-2045-B62C-54C6E350E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4" name="Text Box 21">
              <a:extLst>
                <a:ext uri="{FF2B5EF4-FFF2-40B4-BE49-F238E27FC236}">
                  <a16:creationId xmlns:a16="http://schemas.microsoft.com/office/drawing/2014/main" id="{D347F685-F9B6-3D4A-987D-4D51AA1946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8680" name="Group 22">
            <a:extLst>
              <a:ext uri="{FF2B5EF4-FFF2-40B4-BE49-F238E27FC236}">
                <a16:creationId xmlns:a16="http://schemas.microsoft.com/office/drawing/2014/main" id="{3FBDBDD7-0D5D-0C48-BDEF-2C049E1D29B2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8691" name="Oval 23">
              <a:extLst>
                <a:ext uri="{FF2B5EF4-FFF2-40B4-BE49-F238E27FC236}">
                  <a16:creationId xmlns:a16="http://schemas.microsoft.com/office/drawing/2014/main" id="{AE5D3CFC-D11C-FB40-BE9D-2C0B2DE6B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2" name="Text Box 24">
              <a:extLst>
                <a:ext uri="{FF2B5EF4-FFF2-40B4-BE49-F238E27FC236}">
                  <a16:creationId xmlns:a16="http://schemas.microsoft.com/office/drawing/2014/main" id="{C88C8159-2F14-4345-BEEE-74FF20B945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8681" name="Line 25">
            <a:extLst>
              <a:ext uri="{FF2B5EF4-FFF2-40B4-BE49-F238E27FC236}">
                <a16:creationId xmlns:a16="http://schemas.microsoft.com/office/drawing/2014/main" id="{BB78D8FF-A4C7-CE44-869A-DF3B40ABF9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26">
            <a:extLst>
              <a:ext uri="{FF2B5EF4-FFF2-40B4-BE49-F238E27FC236}">
                <a16:creationId xmlns:a16="http://schemas.microsoft.com/office/drawing/2014/main" id="{E437483C-03B1-5745-B452-4E9A651CCF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27">
            <a:extLst>
              <a:ext uri="{FF2B5EF4-FFF2-40B4-BE49-F238E27FC236}">
                <a16:creationId xmlns:a16="http://schemas.microsoft.com/office/drawing/2014/main" id="{C3E8977A-5915-2C44-816F-735C2DBB331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28">
            <a:extLst>
              <a:ext uri="{FF2B5EF4-FFF2-40B4-BE49-F238E27FC236}">
                <a16:creationId xmlns:a16="http://schemas.microsoft.com/office/drawing/2014/main" id="{AA6F6981-A0D5-6B45-8260-84BCE6CFB8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29">
            <a:extLst>
              <a:ext uri="{FF2B5EF4-FFF2-40B4-BE49-F238E27FC236}">
                <a16:creationId xmlns:a16="http://schemas.microsoft.com/office/drawing/2014/main" id="{7A4F8A7C-28C5-A64A-9726-034DF0513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30">
            <a:extLst>
              <a:ext uri="{FF2B5EF4-FFF2-40B4-BE49-F238E27FC236}">
                <a16:creationId xmlns:a16="http://schemas.microsoft.com/office/drawing/2014/main" id="{D0667F72-20A3-C744-9D4A-7B22B33AFC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31">
            <a:extLst>
              <a:ext uri="{FF2B5EF4-FFF2-40B4-BE49-F238E27FC236}">
                <a16:creationId xmlns:a16="http://schemas.microsoft.com/office/drawing/2014/main" id="{72F3CFC5-EE4F-3646-A0AF-58650519793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Oval 32">
            <a:extLst>
              <a:ext uri="{FF2B5EF4-FFF2-40B4-BE49-F238E27FC236}">
                <a16:creationId xmlns:a16="http://schemas.microsoft.com/office/drawing/2014/main" id="{CD58D9D1-098F-1946-894B-F7A9555A637C}"/>
              </a:ext>
            </a:extLst>
          </p:cNvPr>
          <p:cNvSpPr>
            <a:spLocks noChangeArrowheads="1"/>
          </p:cNvSpPr>
          <p:nvPr/>
        </p:nvSpPr>
        <p:spPr bwMode="auto">
          <a:xfrm rot="-1318382">
            <a:off x="1644650" y="3232150"/>
            <a:ext cx="4114800" cy="1447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8689" name="Text Box 33">
            <a:extLst>
              <a:ext uri="{FF2B5EF4-FFF2-40B4-BE49-F238E27FC236}">
                <a16:creationId xmlns:a16="http://schemas.microsoft.com/office/drawing/2014/main" id="{B35F968A-CA23-D149-9844-7B546F947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0480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</a:rPr>
              <a:t>not a cycle</a:t>
            </a:r>
          </a:p>
        </p:txBody>
      </p:sp>
      <p:sp>
        <p:nvSpPr>
          <p:cNvPr id="28690" name="Rectangle 2">
            <a:extLst>
              <a:ext uri="{FF2B5EF4-FFF2-40B4-BE49-F238E27FC236}">
                <a16:creationId xmlns:a16="http://schemas.microsoft.com/office/drawing/2014/main" id="{39D802BF-52FD-3649-BB8C-3E7D1666D8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4F88EBB8-FE8E-8849-9218-84D515CCE03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6363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32">
            <a:extLst>
              <a:ext uri="{FF2B5EF4-FFF2-40B4-BE49-F238E27FC236}">
                <a16:creationId xmlns:a16="http://schemas.microsoft.com/office/drawing/2014/main" id="{DACB2B92-9099-1A43-BBA4-71F5DBEA186B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9725" name="Oval 33">
              <a:extLst>
                <a:ext uri="{FF2B5EF4-FFF2-40B4-BE49-F238E27FC236}">
                  <a16:creationId xmlns:a16="http://schemas.microsoft.com/office/drawing/2014/main" id="{7DA6992C-180B-0640-85EE-9C8D42B9D4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6" name="Text Box 34">
              <a:extLst>
                <a:ext uri="{FF2B5EF4-FFF2-40B4-BE49-F238E27FC236}">
                  <a16:creationId xmlns:a16="http://schemas.microsoft.com/office/drawing/2014/main" id="{0B4B667D-5EAE-7B4E-BA08-C93327C4E1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9699" name="Group 35">
            <a:extLst>
              <a:ext uri="{FF2B5EF4-FFF2-40B4-BE49-F238E27FC236}">
                <a16:creationId xmlns:a16="http://schemas.microsoft.com/office/drawing/2014/main" id="{3FB5F49A-F1D3-8249-93A8-134C8787979F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9723" name="Oval 36">
              <a:extLst>
                <a:ext uri="{FF2B5EF4-FFF2-40B4-BE49-F238E27FC236}">
                  <a16:creationId xmlns:a16="http://schemas.microsoft.com/office/drawing/2014/main" id="{2558142E-87BC-3B42-A32A-C2F6FF38C3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4" name="Text Box 37">
              <a:extLst>
                <a:ext uri="{FF2B5EF4-FFF2-40B4-BE49-F238E27FC236}">
                  <a16:creationId xmlns:a16="http://schemas.microsoft.com/office/drawing/2014/main" id="{3EE26B7D-9F4F-5C4B-AF2A-45E38EB6A6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9700" name="Group 38">
            <a:extLst>
              <a:ext uri="{FF2B5EF4-FFF2-40B4-BE49-F238E27FC236}">
                <a16:creationId xmlns:a16="http://schemas.microsoft.com/office/drawing/2014/main" id="{7C073EDD-3B33-D741-A0A8-39D440AD5705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9721" name="Oval 39">
              <a:extLst>
                <a:ext uri="{FF2B5EF4-FFF2-40B4-BE49-F238E27FC236}">
                  <a16:creationId xmlns:a16="http://schemas.microsoft.com/office/drawing/2014/main" id="{7BD20698-B98E-6C45-86A0-0245BF006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2" name="Text Box 40">
              <a:extLst>
                <a:ext uri="{FF2B5EF4-FFF2-40B4-BE49-F238E27FC236}">
                  <a16:creationId xmlns:a16="http://schemas.microsoft.com/office/drawing/2014/main" id="{2DD8DF70-EC23-D44C-A32F-180ADD345A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9701" name="Group 41">
            <a:extLst>
              <a:ext uri="{FF2B5EF4-FFF2-40B4-BE49-F238E27FC236}">
                <a16:creationId xmlns:a16="http://schemas.microsoft.com/office/drawing/2014/main" id="{19FC7C59-2DDF-5642-97E6-BEE04533640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9719" name="Oval 42">
              <a:extLst>
                <a:ext uri="{FF2B5EF4-FFF2-40B4-BE49-F238E27FC236}">
                  <a16:creationId xmlns:a16="http://schemas.microsoft.com/office/drawing/2014/main" id="{AA29F354-3F8A-D844-9AA4-EB4A3750E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0" name="Text Box 43">
              <a:extLst>
                <a:ext uri="{FF2B5EF4-FFF2-40B4-BE49-F238E27FC236}">
                  <a16:creationId xmlns:a16="http://schemas.microsoft.com/office/drawing/2014/main" id="{CDA392C2-7C54-8649-BE2E-B94989E3F3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9702" name="Group 44">
            <a:extLst>
              <a:ext uri="{FF2B5EF4-FFF2-40B4-BE49-F238E27FC236}">
                <a16:creationId xmlns:a16="http://schemas.microsoft.com/office/drawing/2014/main" id="{E1B76766-0278-7F4A-AD72-27FDC5D8EF1F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9717" name="Oval 45">
              <a:extLst>
                <a:ext uri="{FF2B5EF4-FFF2-40B4-BE49-F238E27FC236}">
                  <a16:creationId xmlns:a16="http://schemas.microsoft.com/office/drawing/2014/main" id="{5FAB5C65-1B66-694E-B286-5ED38A412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18" name="Text Box 46">
              <a:extLst>
                <a:ext uri="{FF2B5EF4-FFF2-40B4-BE49-F238E27FC236}">
                  <a16:creationId xmlns:a16="http://schemas.microsoft.com/office/drawing/2014/main" id="{E5D4520F-3714-D24E-96D4-99CBF02BA4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9703" name="Group 47">
            <a:extLst>
              <a:ext uri="{FF2B5EF4-FFF2-40B4-BE49-F238E27FC236}">
                <a16:creationId xmlns:a16="http://schemas.microsoft.com/office/drawing/2014/main" id="{79BF9BDE-97CA-FA44-AC1A-432FC584A708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9715" name="Oval 48">
              <a:extLst>
                <a:ext uri="{FF2B5EF4-FFF2-40B4-BE49-F238E27FC236}">
                  <a16:creationId xmlns:a16="http://schemas.microsoft.com/office/drawing/2014/main" id="{CADECFDB-E6B6-794F-BAF8-851005F34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16" name="Text Box 49">
              <a:extLst>
                <a:ext uri="{FF2B5EF4-FFF2-40B4-BE49-F238E27FC236}">
                  <a16:creationId xmlns:a16="http://schemas.microsoft.com/office/drawing/2014/main" id="{E3993522-7A72-C447-9E03-BE8019FB56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9704" name="Group 50">
            <a:extLst>
              <a:ext uri="{FF2B5EF4-FFF2-40B4-BE49-F238E27FC236}">
                <a16:creationId xmlns:a16="http://schemas.microsoft.com/office/drawing/2014/main" id="{C8DD993D-B3F9-1340-9158-C8FA724A39FB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9713" name="Oval 51">
              <a:extLst>
                <a:ext uri="{FF2B5EF4-FFF2-40B4-BE49-F238E27FC236}">
                  <a16:creationId xmlns:a16="http://schemas.microsoft.com/office/drawing/2014/main" id="{8B02E3FE-D9B5-F94A-9352-04B8A4D39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14" name="Text Box 52">
              <a:extLst>
                <a:ext uri="{FF2B5EF4-FFF2-40B4-BE49-F238E27FC236}">
                  <a16:creationId xmlns:a16="http://schemas.microsoft.com/office/drawing/2014/main" id="{93C983AE-7AE5-C843-8392-A28B7393E2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9705" name="Line 53">
            <a:extLst>
              <a:ext uri="{FF2B5EF4-FFF2-40B4-BE49-F238E27FC236}">
                <a16:creationId xmlns:a16="http://schemas.microsoft.com/office/drawing/2014/main" id="{D8F9090A-E019-1840-933A-6CE4031ECE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Line 54">
            <a:extLst>
              <a:ext uri="{FF2B5EF4-FFF2-40B4-BE49-F238E27FC236}">
                <a16:creationId xmlns:a16="http://schemas.microsoft.com/office/drawing/2014/main" id="{649F9079-D6DD-A54F-8DF3-01E4A4FDC37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7" name="Line 55">
            <a:extLst>
              <a:ext uri="{FF2B5EF4-FFF2-40B4-BE49-F238E27FC236}">
                <a16:creationId xmlns:a16="http://schemas.microsoft.com/office/drawing/2014/main" id="{E4B3E14F-3A14-1743-A22D-B2D0DBFE19A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8" name="Line 56">
            <a:extLst>
              <a:ext uri="{FF2B5EF4-FFF2-40B4-BE49-F238E27FC236}">
                <a16:creationId xmlns:a16="http://schemas.microsoft.com/office/drawing/2014/main" id="{ED36D208-07C8-9C4B-8908-6D4DE84AEA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Line 57">
            <a:extLst>
              <a:ext uri="{FF2B5EF4-FFF2-40B4-BE49-F238E27FC236}">
                <a16:creationId xmlns:a16="http://schemas.microsoft.com/office/drawing/2014/main" id="{DD80D607-45C6-9545-9C36-14B0D2CCD4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58">
            <a:extLst>
              <a:ext uri="{FF2B5EF4-FFF2-40B4-BE49-F238E27FC236}">
                <a16:creationId xmlns:a16="http://schemas.microsoft.com/office/drawing/2014/main" id="{A554D3EB-E19A-6342-BC74-4ED43C30AD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Line 59">
            <a:extLst>
              <a:ext uri="{FF2B5EF4-FFF2-40B4-BE49-F238E27FC236}">
                <a16:creationId xmlns:a16="http://schemas.microsoft.com/office/drawing/2014/main" id="{5633D51D-739F-2942-8D8D-2639BD9962E6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Rectangle 2">
            <a:extLst>
              <a:ext uri="{FF2B5EF4-FFF2-40B4-BE49-F238E27FC236}">
                <a16:creationId xmlns:a16="http://schemas.microsoft.com/office/drawing/2014/main" id="{4BC1E57B-E2D0-4042-918A-72ABC149F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1D41CF-BC45-3046-AB77-F71DB2761A50}"/>
              </a:ext>
            </a:extLst>
          </p:cNvPr>
          <p:cNvSpPr txBox="1"/>
          <p:nvPr/>
        </p:nvSpPr>
        <p:spPr>
          <a:xfrm>
            <a:off x="555172" y="3015734"/>
            <a:ext cx="32095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Does this graph have a cycle?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17B8243E-73D3-4F49-A8E2-9EF3285006E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07865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3">
            <a:extLst>
              <a:ext uri="{FF2B5EF4-FFF2-40B4-BE49-F238E27FC236}">
                <a16:creationId xmlns:a16="http://schemas.microsoft.com/office/drawing/2014/main" id="{931BA2F3-ED83-C948-B9BE-53AC0630E5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0722" name="Group 4">
            <a:extLst>
              <a:ext uri="{FF2B5EF4-FFF2-40B4-BE49-F238E27FC236}">
                <a16:creationId xmlns:a16="http://schemas.microsoft.com/office/drawing/2014/main" id="{14CFAEB0-1EDC-4941-B4CA-7982CC527680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0751" name="Oval 5">
              <a:extLst>
                <a:ext uri="{FF2B5EF4-FFF2-40B4-BE49-F238E27FC236}">
                  <a16:creationId xmlns:a16="http://schemas.microsoft.com/office/drawing/2014/main" id="{D7A0031F-CF4C-E742-8B07-68D29134D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52" name="Text Box 6">
              <a:extLst>
                <a:ext uri="{FF2B5EF4-FFF2-40B4-BE49-F238E27FC236}">
                  <a16:creationId xmlns:a16="http://schemas.microsoft.com/office/drawing/2014/main" id="{630E9E83-B57D-C24F-9C90-86C89B02D1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0723" name="Group 7">
            <a:extLst>
              <a:ext uri="{FF2B5EF4-FFF2-40B4-BE49-F238E27FC236}">
                <a16:creationId xmlns:a16="http://schemas.microsoft.com/office/drawing/2014/main" id="{1DFD784E-139E-7B40-9462-B556500ED00A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0749" name="Oval 8">
              <a:extLst>
                <a:ext uri="{FF2B5EF4-FFF2-40B4-BE49-F238E27FC236}">
                  <a16:creationId xmlns:a16="http://schemas.microsoft.com/office/drawing/2014/main" id="{8D9830B0-BE14-0749-AA48-DD48FAE60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50" name="Text Box 9">
              <a:extLst>
                <a:ext uri="{FF2B5EF4-FFF2-40B4-BE49-F238E27FC236}">
                  <a16:creationId xmlns:a16="http://schemas.microsoft.com/office/drawing/2014/main" id="{E0165321-12FE-C644-B402-48C95A88F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0724" name="Group 10">
            <a:extLst>
              <a:ext uri="{FF2B5EF4-FFF2-40B4-BE49-F238E27FC236}">
                <a16:creationId xmlns:a16="http://schemas.microsoft.com/office/drawing/2014/main" id="{A116D3C2-D407-BE47-A19B-48A7A54EEADE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0747" name="Oval 11">
              <a:extLst>
                <a:ext uri="{FF2B5EF4-FFF2-40B4-BE49-F238E27FC236}">
                  <a16:creationId xmlns:a16="http://schemas.microsoft.com/office/drawing/2014/main" id="{E76404FA-FE14-3A49-8206-9EFEFF185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8" name="Text Box 12">
              <a:extLst>
                <a:ext uri="{FF2B5EF4-FFF2-40B4-BE49-F238E27FC236}">
                  <a16:creationId xmlns:a16="http://schemas.microsoft.com/office/drawing/2014/main" id="{4F0FAD8F-853D-EB41-9EFC-0F0A3C3F93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0725" name="Group 13">
            <a:extLst>
              <a:ext uri="{FF2B5EF4-FFF2-40B4-BE49-F238E27FC236}">
                <a16:creationId xmlns:a16="http://schemas.microsoft.com/office/drawing/2014/main" id="{C7F52EB9-220E-6B42-9BD5-12FD078F9DF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0745" name="Oval 14">
              <a:extLst>
                <a:ext uri="{FF2B5EF4-FFF2-40B4-BE49-F238E27FC236}">
                  <a16:creationId xmlns:a16="http://schemas.microsoft.com/office/drawing/2014/main" id="{0B2081B0-5545-7F4B-81C2-444E439071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6" name="Text Box 15">
              <a:extLst>
                <a:ext uri="{FF2B5EF4-FFF2-40B4-BE49-F238E27FC236}">
                  <a16:creationId xmlns:a16="http://schemas.microsoft.com/office/drawing/2014/main" id="{CED46B99-E520-D74E-AE69-2ABD64BF69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0726" name="Group 16">
            <a:extLst>
              <a:ext uri="{FF2B5EF4-FFF2-40B4-BE49-F238E27FC236}">
                <a16:creationId xmlns:a16="http://schemas.microsoft.com/office/drawing/2014/main" id="{A7B0EA26-4BAD-9A49-9CA7-5FEBFAE34A1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0743" name="Oval 17">
              <a:extLst>
                <a:ext uri="{FF2B5EF4-FFF2-40B4-BE49-F238E27FC236}">
                  <a16:creationId xmlns:a16="http://schemas.microsoft.com/office/drawing/2014/main" id="{E4E5CB0C-85C4-EC4C-93F4-C79617075F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4" name="Text Box 18">
              <a:extLst>
                <a:ext uri="{FF2B5EF4-FFF2-40B4-BE49-F238E27FC236}">
                  <a16:creationId xmlns:a16="http://schemas.microsoft.com/office/drawing/2014/main" id="{B556303B-A5E3-7746-83E5-4E5ECA68D9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0727" name="Group 19">
            <a:extLst>
              <a:ext uri="{FF2B5EF4-FFF2-40B4-BE49-F238E27FC236}">
                <a16:creationId xmlns:a16="http://schemas.microsoft.com/office/drawing/2014/main" id="{58260CC6-5E72-CC4D-87A9-287D8FE6317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0741" name="Oval 20">
              <a:extLst>
                <a:ext uri="{FF2B5EF4-FFF2-40B4-BE49-F238E27FC236}">
                  <a16:creationId xmlns:a16="http://schemas.microsoft.com/office/drawing/2014/main" id="{7F1F559D-6CF2-784A-A5E3-E3D03069EE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2" name="Text Box 21">
              <a:extLst>
                <a:ext uri="{FF2B5EF4-FFF2-40B4-BE49-F238E27FC236}">
                  <a16:creationId xmlns:a16="http://schemas.microsoft.com/office/drawing/2014/main" id="{5B00427F-265D-9643-90AA-725205EF3F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0728" name="Group 22">
            <a:extLst>
              <a:ext uri="{FF2B5EF4-FFF2-40B4-BE49-F238E27FC236}">
                <a16:creationId xmlns:a16="http://schemas.microsoft.com/office/drawing/2014/main" id="{0634FACD-2D38-8744-9AED-7D23F75C4989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0739" name="Oval 23">
              <a:extLst>
                <a:ext uri="{FF2B5EF4-FFF2-40B4-BE49-F238E27FC236}">
                  <a16:creationId xmlns:a16="http://schemas.microsoft.com/office/drawing/2014/main" id="{25F86E22-97FA-3F41-920F-0E813F2F1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0" name="Text Box 24">
              <a:extLst>
                <a:ext uri="{FF2B5EF4-FFF2-40B4-BE49-F238E27FC236}">
                  <a16:creationId xmlns:a16="http://schemas.microsoft.com/office/drawing/2014/main" id="{6C8A1AC1-A155-8447-A043-B4A26FEF3C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0729" name="Line 25">
            <a:extLst>
              <a:ext uri="{FF2B5EF4-FFF2-40B4-BE49-F238E27FC236}">
                <a16:creationId xmlns:a16="http://schemas.microsoft.com/office/drawing/2014/main" id="{2FB3A30A-AD26-6F45-A954-719B84D8E3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26">
            <a:extLst>
              <a:ext uri="{FF2B5EF4-FFF2-40B4-BE49-F238E27FC236}">
                <a16:creationId xmlns:a16="http://schemas.microsoft.com/office/drawing/2014/main" id="{14809F4B-1CBC-F742-A7AD-5EBC707459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27">
            <a:extLst>
              <a:ext uri="{FF2B5EF4-FFF2-40B4-BE49-F238E27FC236}">
                <a16:creationId xmlns:a16="http://schemas.microsoft.com/office/drawing/2014/main" id="{47BF2656-8755-EB42-884A-70B5C869B58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28">
            <a:extLst>
              <a:ext uri="{FF2B5EF4-FFF2-40B4-BE49-F238E27FC236}">
                <a16:creationId xmlns:a16="http://schemas.microsoft.com/office/drawing/2014/main" id="{3EBC262B-E5AD-B744-9EDE-C9C0929366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Line 29">
            <a:extLst>
              <a:ext uri="{FF2B5EF4-FFF2-40B4-BE49-F238E27FC236}">
                <a16:creationId xmlns:a16="http://schemas.microsoft.com/office/drawing/2014/main" id="{909B1ADF-44F7-544B-8ACE-6BCA5608AEE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Line 30">
            <a:extLst>
              <a:ext uri="{FF2B5EF4-FFF2-40B4-BE49-F238E27FC236}">
                <a16:creationId xmlns:a16="http://schemas.microsoft.com/office/drawing/2014/main" id="{244F4F16-FD13-914B-B00B-BB8C238BD5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Line 31">
            <a:extLst>
              <a:ext uri="{FF2B5EF4-FFF2-40B4-BE49-F238E27FC236}">
                <a16:creationId xmlns:a16="http://schemas.microsoft.com/office/drawing/2014/main" id="{7B49D32F-2599-4046-9A1A-206267FE9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Oval 32">
            <a:extLst>
              <a:ext uri="{FF2B5EF4-FFF2-40B4-BE49-F238E27FC236}">
                <a16:creationId xmlns:a16="http://schemas.microsoft.com/office/drawing/2014/main" id="{B2741070-5FD0-AC41-8CB2-1181CA12B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819400"/>
            <a:ext cx="4114800" cy="3124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0737" name="Text Box 33">
            <a:extLst>
              <a:ext uri="{FF2B5EF4-FFF2-40B4-BE49-F238E27FC236}">
                <a16:creationId xmlns:a16="http://schemas.microsoft.com/office/drawing/2014/main" id="{D696A2BF-CAD3-A948-8AC2-39459808B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9718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not a cycle</a:t>
            </a:r>
          </a:p>
        </p:txBody>
      </p:sp>
      <p:sp>
        <p:nvSpPr>
          <p:cNvPr id="30738" name="Rectangle 2">
            <a:extLst>
              <a:ext uri="{FF2B5EF4-FFF2-40B4-BE49-F238E27FC236}">
                <a16:creationId xmlns:a16="http://schemas.microsoft.com/office/drawing/2014/main" id="{11F0EF84-D0DB-EF4E-B1DF-2EF2F5E79D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30129012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">
            <a:extLst>
              <a:ext uri="{FF2B5EF4-FFF2-40B4-BE49-F238E27FC236}">
                <a16:creationId xmlns:a16="http://schemas.microsoft.com/office/drawing/2014/main" id="{1B9F69A4-7D27-DE4C-B23F-EF48ABEE52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path 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dirty="0">
                <a:ea typeface="ＭＳ Ｐゴシック" panose="020B0600070205080204" pitchFamily="34" charset="-128"/>
              </a:rPr>
              <a:t>,p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dirty="0">
                <a:ea typeface="ＭＳ Ｐゴシック" panose="020B0600070205080204" pitchFamily="34" charset="-128"/>
              </a:rPr>
              <a:t>,…</a:t>
            </a:r>
            <a:r>
              <a:rPr lang="en-US" altLang="en-US" dirty="0" err="1">
                <a:ea typeface="ＭＳ Ｐゴシック" panose="020B0600070205080204" pitchFamily="34" charset="-128"/>
              </a:rPr>
              <a:t>p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k</a:t>
            </a:r>
            <a:r>
              <a:rPr lang="en-US" altLang="en-US" dirty="0">
                <a:ea typeface="ＭＳ Ｐゴシック" panose="020B0600070205080204" pitchFamily="34" charset="-128"/>
              </a:rPr>
              <a:t> where 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dirty="0">
                <a:ea typeface="ＭＳ Ｐゴシック" panose="020B0600070205080204" pitchFamily="34" charset="-128"/>
              </a:rPr>
              <a:t> = </a:t>
            </a:r>
            <a:r>
              <a:rPr lang="en-US" altLang="en-US" dirty="0" err="1">
                <a:ea typeface="ＭＳ Ｐゴシック" panose="020B0600070205080204" pitchFamily="34" charset="-128"/>
              </a:rPr>
              <a:t>p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k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1746" name="Group 4">
            <a:extLst>
              <a:ext uri="{FF2B5EF4-FFF2-40B4-BE49-F238E27FC236}">
                <a16:creationId xmlns:a16="http://schemas.microsoft.com/office/drawing/2014/main" id="{41BFA85E-E5FB-964B-887C-80207A40EE1A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1775" name="Oval 5">
              <a:extLst>
                <a:ext uri="{FF2B5EF4-FFF2-40B4-BE49-F238E27FC236}">
                  <a16:creationId xmlns:a16="http://schemas.microsoft.com/office/drawing/2014/main" id="{138DABF1-DDF9-2D48-8F09-704674BCE9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6" name="Text Box 6">
              <a:extLst>
                <a:ext uri="{FF2B5EF4-FFF2-40B4-BE49-F238E27FC236}">
                  <a16:creationId xmlns:a16="http://schemas.microsoft.com/office/drawing/2014/main" id="{68436DAA-FA91-7D48-B75D-3E8FE96C6B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1747" name="Group 7">
            <a:extLst>
              <a:ext uri="{FF2B5EF4-FFF2-40B4-BE49-F238E27FC236}">
                <a16:creationId xmlns:a16="http://schemas.microsoft.com/office/drawing/2014/main" id="{FC516956-F862-6145-8CC9-1AF039F2047A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1773" name="Oval 8">
              <a:extLst>
                <a:ext uri="{FF2B5EF4-FFF2-40B4-BE49-F238E27FC236}">
                  <a16:creationId xmlns:a16="http://schemas.microsoft.com/office/drawing/2014/main" id="{DE70047A-2146-8742-9C4B-32E4AABA0A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4" name="Text Box 9">
              <a:extLst>
                <a:ext uri="{FF2B5EF4-FFF2-40B4-BE49-F238E27FC236}">
                  <a16:creationId xmlns:a16="http://schemas.microsoft.com/office/drawing/2014/main" id="{DE1B49EC-90A0-3148-B6DA-B66B90B04E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1748" name="Group 10">
            <a:extLst>
              <a:ext uri="{FF2B5EF4-FFF2-40B4-BE49-F238E27FC236}">
                <a16:creationId xmlns:a16="http://schemas.microsoft.com/office/drawing/2014/main" id="{342556F7-E95F-5148-9D9D-E17AA018BC7B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1771" name="Oval 11">
              <a:extLst>
                <a:ext uri="{FF2B5EF4-FFF2-40B4-BE49-F238E27FC236}">
                  <a16:creationId xmlns:a16="http://schemas.microsoft.com/office/drawing/2014/main" id="{0838B3AD-1710-424B-8D2B-51D9EA362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2" name="Text Box 12">
              <a:extLst>
                <a:ext uri="{FF2B5EF4-FFF2-40B4-BE49-F238E27FC236}">
                  <a16:creationId xmlns:a16="http://schemas.microsoft.com/office/drawing/2014/main" id="{116B3378-BB2A-2343-B5E3-ADAB959C20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1749" name="Group 13">
            <a:extLst>
              <a:ext uri="{FF2B5EF4-FFF2-40B4-BE49-F238E27FC236}">
                <a16:creationId xmlns:a16="http://schemas.microsoft.com/office/drawing/2014/main" id="{E11EA4BF-64EA-8D40-A5E5-3C8586D6C63B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1769" name="Oval 14">
              <a:extLst>
                <a:ext uri="{FF2B5EF4-FFF2-40B4-BE49-F238E27FC236}">
                  <a16:creationId xmlns:a16="http://schemas.microsoft.com/office/drawing/2014/main" id="{558BFDC3-7784-F843-BF68-DCC4DC2C8B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0" name="Text Box 15">
              <a:extLst>
                <a:ext uri="{FF2B5EF4-FFF2-40B4-BE49-F238E27FC236}">
                  <a16:creationId xmlns:a16="http://schemas.microsoft.com/office/drawing/2014/main" id="{8B3235E0-52DC-AD47-85F3-3CC3132189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1750" name="Group 16">
            <a:extLst>
              <a:ext uri="{FF2B5EF4-FFF2-40B4-BE49-F238E27FC236}">
                <a16:creationId xmlns:a16="http://schemas.microsoft.com/office/drawing/2014/main" id="{AAAC08F7-597E-CA4F-AB4E-4B52C809ED2D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1767" name="Oval 17">
              <a:extLst>
                <a:ext uri="{FF2B5EF4-FFF2-40B4-BE49-F238E27FC236}">
                  <a16:creationId xmlns:a16="http://schemas.microsoft.com/office/drawing/2014/main" id="{C40C3136-58B2-7B41-9BFA-74C2A413D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68" name="Text Box 18">
              <a:extLst>
                <a:ext uri="{FF2B5EF4-FFF2-40B4-BE49-F238E27FC236}">
                  <a16:creationId xmlns:a16="http://schemas.microsoft.com/office/drawing/2014/main" id="{B49989AA-C371-D84F-9113-C63E80B4CA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1751" name="Group 19">
            <a:extLst>
              <a:ext uri="{FF2B5EF4-FFF2-40B4-BE49-F238E27FC236}">
                <a16:creationId xmlns:a16="http://schemas.microsoft.com/office/drawing/2014/main" id="{2C627678-9F65-D346-B551-880DC1DA097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1765" name="Oval 20">
              <a:extLst>
                <a:ext uri="{FF2B5EF4-FFF2-40B4-BE49-F238E27FC236}">
                  <a16:creationId xmlns:a16="http://schemas.microsoft.com/office/drawing/2014/main" id="{78B6E419-EB09-A646-A3C6-C1CF4FA1E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66" name="Text Box 21">
              <a:extLst>
                <a:ext uri="{FF2B5EF4-FFF2-40B4-BE49-F238E27FC236}">
                  <a16:creationId xmlns:a16="http://schemas.microsoft.com/office/drawing/2014/main" id="{076AED9A-ADF2-CB4B-9078-6B1FB4E0F9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1752" name="Group 22">
            <a:extLst>
              <a:ext uri="{FF2B5EF4-FFF2-40B4-BE49-F238E27FC236}">
                <a16:creationId xmlns:a16="http://schemas.microsoft.com/office/drawing/2014/main" id="{959480F9-F967-614D-9743-9EAA1C679B71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1763" name="Oval 23">
              <a:extLst>
                <a:ext uri="{FF2B5EF4-FFF2-40B4-BE49-F238E27FC236}">
                  <a16:creationId xmlns:a16="http://schemas.microsoft.com/office/drawing/2014/main" id="{792D77B6-44F3-114E-9898-389F4E8126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64" name="Text Box 24">
              <a:extLst>
                <a:ext uri="{FF2B5EF4-FFF2-40B4-BE49-F238E27FC236}">
                  <a16:creationId xmlns:a16="http://schemas.microsoft.com/office/drawing/2014/main" id="{4E5AECAA-8BFE-104A-A8AC-7D37E570A2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1753" name="Line 26">
            <a:extLst>
              <a:ext uri="{FF2B5EF4-FFF2-40B4-BE49-F238E27FC236}">
                <a16:creationId xmlns:a16="http://schemas.microsoft.com/office/drawing/2014/main" id="{CBD02D60-0D47-D641-9267-461422D0C09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4" name="Line 27">
            <a:extLst>
              <a:ext uri="{FF2B5EF4-FFF2-40B4-BE49-F238E27FC236}">
                <a16:creationId xmlns:a16="http://schemas.microsoft.com/office/drawing/2014/main" id="{31D74841-BA79-E84F-9639-F8890D7BFBD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5" name="Line 28">
            <a:extLst>
              <a:ext uri="{FF2B5EF4-FFF2-40B4-BE49-F238E27FC236}">
                <a16:creationId xmlns:a16="http://schemas.microsoft.com/office/drawing/2014/main" id="{59E1BFF8-9D3D-C841-8861-5ADD24FAC0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Line 29">
            <a:extLst>
              <a:ext uri="{FF2B5EF4-FFF2-40B4-BE49-F238E27FC236}">
                <a16:creationId xmlns:a16="http://schemas.microsoft.com/office/drawing/2014/main" id="{26F809A5-85CC-0C48-A007-C903ECDC37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Line 30">
            <a:extLst>
              <a:ext uri="{FF2B5EF4-FFF2-40B4-BE49-F238E27FC236}">
                <a16:creationId xmlns:a16="http://schemas.microsoft.com/office/drawing/2014/main" id="{A5DDAFD8-11E0-134A-9977-F29EA70586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31">
            <a:extLst>
              <a:ext uri="{FF2B5EF4-FFF2-40B4-BE49-F238E27FC236}">
                <a16:creationId xmlns:a16="http://schemas.microsoft.com/office/drawing/2014/main" id="{63C3E913-E43F-884E-B17B-0CD7465D0DF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Oval 32">
            <a:extLst>
              <a:ext uri="{FF2B5EF4-FFF2-40B4-BE49-F238E27FC236}">
                <a16:creationId xmlns:a16="http://schemas.microsoft.com/office/drawing/2014/main" id="{DC079624-0FCE-D24A-B29B-F8B91551E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819400"/>
            <a:ext cx="4114800" cy="3124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1760" name="Text Box 33">
            <a:extLst>
              <a:ext uri="{FF2B5EF4-FFF2-40B4-BE49-F238E27FC236}">
                <a16:creationId xmlns:a16="http://schemas.microsoft.com/office/drawing/2014/main" id="{42BE971B-3265-4244-8711-9F867F10C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2860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cycle</a:t>
            </a:r>
          </a:p>
        </p:txBody>
      </p:sp>
      <p:sp>
        <p:nvSpPr>
          <p:cNvPr id="31761" name="Line 34">
            <a:extLst>
              <a:ext uri="{FF2B5EF4-FFF2-40B4-BE49-F238E27FC236}">
                <a16:creationId xmlns:a16="http://schemas.microsoft.com/office/drawing/2014/main" id="{CB7D1D47-7CB5-694F-8EFA-9B45E9AE4C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Rectangle 2">
            <a:extLst>
              <a:ext uri="{FF2B5EF4-FFF2-40B4-BE49-F238E27FC236}">
                <a16:creationId xmlns:a16="http://schemas.microsoft.com/office/drawing/2014/main" id="{AF72B589-9EA9-6C45-B255-72B43FEFB0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4145298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A9EEC-E3A3-EB44-AAD4-3923E9D0E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EA9CC-0B47-D54F-9E57-B24418DD23F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Checkpoint corrections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Assignment 3 feedback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1895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>
            <a:extLst>
              <a:ext uri="{FF2B5EF4-FFF2-40B4-BE49-F238E27FC236}">
                <a16:creationId xmlns:a16="http://schemas.microsoft.com/office/drawing/2014/main" id="{16FEA478-A576-AA40-A5DA-9D63443DEC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714500"/>
            <a:ext cx="86868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Connected – every pair of vertices is connected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2770" name="Group 4">
            <a:extLst>
              <a:ext uri="{FF2B5EF4-FFF2-40B4-BE49-F238E27FC236}">
                <a16:creationId xmlns:a16="http://schemas.microsoft.com/office/drawing/2014/main" id="{9BACB2FD-4E42-1B49-BCE7-CAA7DDF4EA33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2798" name="Oval 5">
              <a:extLst>
                <a:ext uri="{FF2B5EF4-FFF2-40B4-BE49-F238E27FC236}">
                  <a16:creationId xmlns:a16="http://schemas.microsoft.com/office/drawing/2014/main" id="{F262D1E6-71D0-774D-B607-2532AF4F2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9" name="Text Box 6">
              <a:extLst>
                <a:ext uri="{FF2B5EF4-FFF2-40B4-BE49-F238E27FC236}">
                  <a16:creationId xmlns:a16="http://schemas.microsoft.com/office/drawing/2014/main" id="{BEAB1AEB-139B-7047-9331-339B788526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2771" name="Group 7">
            <a:extLst>
              <a:ext uri="{FF2B5EF4-FFF2-40B4-BE49-F238E27FC236}">
                <a16:creationId xmlns:a16="http://schemas.microsoft.com/office/drawing/2014/main" id="{5F8C80FA-D10B-6745-BB10-3B935AD69684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2796" name="Oval 8">
              <a:extLst>
                <a:ext uri="{FF2B5EF4-FFF2-40B4-BE49-F238E27FC236}">
                  <a16:creationId xmlns:a16="http://schemas.microsoft.com/office/drawing/2014/main" id="{A80CA3BF-492F-154A-958B-F62FD3430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7" name="Text Box 9">
              <a:extLst>
                <a:ext uri="{FF2B5EF4-FFF2-40B4-BE49-F238E27FC236}">
                  <a16:creationId xmlns:a16="http://schemas.microsoft.com/office/drawing/2014/main" id="{63BE6ADC-10D0-E547-AA85-7D833625CD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2772" name="Group 10">
            <a:extLst>
              <a:ext uri="{FF2B5EF4-FFF2-40B4-BE49-F238E27FC236}">
                <a16:creationId xmlns:a16="http://schemas.microsoft.com/office/drawing/2014/main" id="{2E7EA5A0-FEF1-BC41-A815-79A19324B264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2794" name="Oval 11">
              <a:extLst>
                <a:ext uri="{FF2B5EF4-FFF2-40B4-BE49-F238E27FC236}">
                  <a16:creationId xmlns:a16="http://schemas.microsoft.com/office/drawing/2014/main" id="{1CAEEAC8-9FF8-F44A-ABE5-8952E06C4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5" name="Text Box 12">
              <a:extLst>
                <a:ext uri="{FF2B5EF4-FFF2-40B4-BE49-F238E27FC236}">
                  <a16:creationId xmlns:a16="http://schemas.microsoft.com/office/drawing/2014/main" id="{A05806EC-E6AB-3642-A0AC-CA243C1D31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2773" name="Group 13">
            <a:extLst>
              <a:ext uri="{FF2B5EF4-FFF2-40B4-BE49-F238E27FC236}">
                <a16:creationId xmlns:a16="http://schemas.microsoft.com/office/drawing/2014/main" id="{0B97AE3C-089E-BA42-BF49-841B479747F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2792" name="Oval 14">
              <a:extLst>
                <a:ext uri="{FF2B5EF4-FFF2-40B4-BE49-F238E27FC236}">
                  <a16:creationId xmlns:a16="http://schemas.microsoft.com/office/drawing/2014/main" id="{E056FDF5-90A5-B847-869D-AC04CA088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3" name="Text Box 15">
              <a:extLst>
                <a:ext uri="{FF2B5EF4-FFF2-40B4-BE49-F238E27FC236}">
                  <a16:creationId xmlns:a16="http://schemas.microsoft.com/office/drawing/2014/main" id="{32F08041-A140-5D4C-922F-CD42EFA43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2774" name="Group 16">
            <a:extLst>
              <a:ext uri="{FF2B5EF4-FFF2-40B4-BE49-F238E27FC236}">
                <a16:creationId xmlns:a16="http://schemas.microsoft.com/office/drawing/2014/main" id="{4A8B94CF-BC9F-834A-9414-8C985C249CE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2790" name="Oval 17">
              <a:extLst>
                <a:ext uri="{FF2B5EF4-FFF2-40B4-BE49-F238E27FC236}">
                  <a16:creationId xmlns:a16="http://schemas.microsoft.com/office/drawing/2014/main" id="{529CAA9B-057C-EC42-95B3-8A1A1681A2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1" name="Text Box 18">
              <a:extLst>
                <a:ext uri="{FF2B5EF4-FFF2-40B4-BE49-F238E27FC236}">
                  <a16:creationId xmlns:a16="http://schemas.microsoft.com/office/drawing/2014/main" id="{69B61F27-0770-0545-9CDC-9BE8B3F03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2775" name="Group 19">
            <a:extLst>
              <a:ext uri="{FF2B5EF4-FFF2-40B4-BE49-F238E27FC236}">
                <a16:creationId xmlns:a16="http://schemas.microsoft.com/office/drawing/2014/main" id="{F836341D-6337-4443-87D9-4308BC0F2917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2788" name="Oval 20">
              <a:extLst>
                <a:ext uri="{FF2B5EF4-FFF2-40B4-BE49-F238E27FC236}">
                  <a16:creationId xmlns:a16="http://schemas.microsoft.com/office/drawing/2014/main" id="{667FC119-58C4-F44A-A045-BD5D64511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89" name="Text Box 21">
              <a:extLst>
                <a:ext uri="{FF2B5EF4-FFF2-40B4-BE49-F238E27FC236}">
                  <a16:creationId xmlns:a16="http://schemas.microsoft.com/office/drawing/2014/main" id="{C4B6F53D-81CA-BA48-8448-E6F143852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2776" name="Group 22">
            <a:extLst>
              <a:ext uri="{FF2B5EF4-FFF2-40B4-BE49-F238E27FC236}">
                <a16:creationId xmlns:a16="http://schemas.microsoft.com/office/drawing/2014/main" id="{B1E75A79-9136-2146-8B8F-4A86D6F519F8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2786" name="Oval 23">
              <a:extLst>
                <a:ext uri="{FF2B5EF4-FFF2-40B4-BE49-F238E27FC236}">
                  <a16:creationId xmlns:a16="http://schemas.microsoft.com/office/drawing/2014/main" id="{5E9D1846-27F5-864F-BA21-9918EF31B4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87" name="Text Box 24">
              <a:extLst>
                <a:ext uri="{FF2B5EF4-FFF2-40B4-BE49-F238E27FC236}">
                  <a16:creationId xmlns:a16="http://schemas.microsoft.com/office/drawing/2014/main" id="{00A200B3-C4FB-8C4F-82B2-08D42B11D2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2777" name="Line 25">
            <a:extLst>
              <a:ext uri="{FF2B5EF4-FFF2-40B4-BE49-F238E27FC236}">
                <a16:creationId xmlns:a16="http://schemas.microsoft.com/office/drawing/2014/main" id="{AF72DA7F-7A9F-4C4A-92A2-6118E8B8EC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26">
            <a:extLst>
              <a:ext uri="{FF2B5EF4-FFF2-40B4-BE49-F238E27FC236}">
                <a16:creationId xmlns:a16="http://schemas.microsoft.com/office/drawing/2014/main" id="{FC5CC015-3F27-634D-BE75-6B2CE1FE82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27">
            <a:extLst>
              <a:ext uri="{FF2B5EF4-FFF2-40B4-BE49-F238E27FC236}">
                <a16:creationId xmlns:a16="http://schemas.microsoft.com/office/drawing/2014/main" id="{B7CBE07F-A59F-F646-A140-61D1715D532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28">
            <a:extLst>
              <a:ext uri="{FF2B5EF4-FFF2-40B4-BE49-F238E27FC236}">
                <a16:creationId xmlns:a16="http://schemas.microsoft.com/office/drawing/2014/main" id="{829389EF-4782-5F45-AAE4-3E0DA6F6AF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29">
            <a:extLst>
              <a:ext uri="{FF2B5EF4-FFF2-40B4-BE49-F238E27FC236}">
                <a16:creationId xmlns:a16="http://schemas.microsoft.com/office/drawing/2014/main" id="{EB09B073-8A26-764B-8039-6034301C6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30">
            <a:extLst>
              <a:ext uri="{FF2B5EF4-FFF2-40B4-BE49-F238E27FC236}">
                <a16:creationId xmlns:a16="http://schemas.microsoft.com/office/drawing/2014/main" id="{92D1A1BB-8C4A-E245-AF30-A64AA5FCC1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31">
            <a:extLst>
              <a:ext uri="{FF2B5EF4-FFF2-40B4-BE49-F238E27FC236}">
                <a16:creationId xmlns:a16="http://schemas.microsoft.com/office/drawing/2014/main" id="{4FA6FB75-FB4B-B141-84AE-A005D5DF6F3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8" name="Text Box 32">
            <a:extLst>
              <a:ext uri="{FF2B5EF4-FFF2-40B4-BE49-F238E27FC236}">
                <a16:creationId xmlns:a16="http://schemas.microsoft.com/office/drawing/2014/main" id="{522D1CAC-307E-0342-8B8C-1C9872E99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26" y="2636103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connected?</a:t>
            </a:r>
          </a:p>
        </p:txBody>
      </p:sp>
      <p:sp>
        <p:nvSpPr>
          <p:cNvPr id="32785" name="Rectangle 2">
            <a:extLst>
              <a:ext uri="{FF2B5EF4-FFF2-40B4-BE49-F238E27FC236}">
                <a16:creationId xmlns:a16="http://schemas.microsoft.com/office/drawing/2014/main" id="{B885CE9F-602A-4643-9C1C-E1F6896CF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10340495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>
            <a:extLst>
              <a:ext uri="{FF2B5EF4-FFF2-40B4-BE49-F238E27FC236}">
                <a16:creationId xmlns:a16="http://schemas.microsoft.com/office/drawing/2014/main" id="{16FEA478-A576-AA40-A5DA-9D63443DEC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714500"/>
            <a:ext cx="86868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Connected – every pair of vertices is connected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2770" name="Group 4">
            <a:extLst>
              <a:ext uri="{FF2B5EF4-FFF2-40B4-BE49-F238E27FC236}">
                <a16:creationId xmlns:a16="http://schemas.microsoft.com/office/drawing/2014/main" id="{9BACB2FD-4E42-1B49-BCE7-CAA7DDF4EA33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2798" name="Oval 5">
              <a:extLst>
                <a:ext uri="{FF2B5EF4-FFF2-40B4-BE49-F238E27FC236}">
                  <a16:creationId xmlns:a16="http://schemas.microsoft.com/office/drawing/2014/main" id="{F262D1E6-71D0-774D-B607-2532AF4F2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9" name="Text Box 6">
              <a:extLst>
                <a:ext uri="{FF2B5EF4-FFF2-40B4-BE49-F238E27FC236}">
                  <a16:creationId xmlns:a16="http://schemas.microsoft.com/office/drawing/2014/main" id="{BEAB1AEB-139B-7047-9331-339B788526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2771" name="Group 7">
            <a:extLst>
              <a:ext uri="{FF2B5EF4-FFF2-40B4-BE49-F238E27FC236}">
                <a16:creationId xmlns:a16="http://schemas.microsoft.com/office/drawing/2014/main" id="{5F8C80FA-D10B-6745-BB10-3B935AD69684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2796" name="Oval 8">
              <a:extLst>
                <a:ext uri="{FF2B5EF4-FFF2-40B4-BE49-F238E27FC236}">
                  <a16:creationId xmlns:a16="http://schemas.microsoft.com/office/drawing/2014/main" id="{A80CA3BF-492F-154A-958B-F62FD3430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7" name="Text Box 9">
              <a:extLst>
                <a:ext uri="{FF2B5EF4-FFF2-40B4-BE49-F238E27FC236}">
                  <a16:creationId xmlns:a16="http://schemas.microsoft.com/office/drawing/2014/main" id="{63BE6ADC-10D0-E547-AA85-7D833625CD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2772" name="Group 10">
            <a:extLst>
              <a:ext uri="{FF2B5EF4-FFF2-40B4-BE49-F238E27FC236}">
                <a16:creationId xmlns:a16="http://schemas.microsoft.com/office/drawing/2014/main" id="{2E7EA5A0-FEF1-BC41-A815-79A19324B264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2794" name="Oval 11">
              <a:extLst>
                <a:ext uri="{FF2B5EF4-FFF2-40B4-BE49-F238E27FC236}">
                  <a16:creationId xmlns:a16="http://schemas.microsoft.com/office/drawing/2014/main" id="{1CAEEAC8-9FF8-F44A-ABE5-8952E06C4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5" name="Text Box 12">
              <a:extLst>
                <a:ext uri="{FF2B5EF4-FFF2-40B4-BE49-F238E27FC236}">
                  <a16:creationId xmlns:a16="http://schemas.microsoft.com/office/drawing/2014/main" id="{A05806EC-E6AB-3642-A0AC-CA243C1D31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2773" name="Group 13">
            <a:extLst>
              <a:ext uri="{FF2B5EF4-FFF2-40B4-BE49-F238E27FC236}">
                <a16:creationId xmlns:a16="http://schemas.microsoft.com/office/drawing/2014/main" id="{0B97AE3C-089E-BA42-BF49-841B479747F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2792" name="Oval 14">
              <a:extLst>
                <a:ext uri="{FF2B5EF4-FFF2-40B4-BE49-F238E27FC236}">
                  <a16:creationId xmlns:a16="http://schemas.microsoft.com/office/drawing/2014/main" id="{E056FDF5-90A5-B847-869D-AC04CA088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3" name="Text Box 15">
              <a:extLst>
                <a:ext uri="{FF2B5EF4-FFF2-40B4-BE49-F238E27FC236}">
                  <a16:creationId xmlns:a16="http://schemas.microsoft.com/office/drawing/2014/main" id="{32F08041-A140-5D4C-922F-CD42EFA43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2774" name="Group 16">
            <a:extLst>
              <a:ext uri="{FF2B5EF4-FFF2-40B4-BE49-F238E27FC236}">
                <a16:creationId xmlns:a16="http://schemas.microsoft.com/office/drawing/2014/main" id="{4A8B94CF-BC9F-834A-9414-8C985C249CE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2790" name="Oval 17">
              <a:extLst>
                <a:ext uri="{FF2B5EF4-FFF2-40B4-BE49-F238E27FC236}">
                  <a16:creationId xmlns:a16="http://schemas.microsoft.com/office/drawing/2014/main" id="{529CAA9B-057C-EC42-95B3-8A1A1681A2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1" name="Text Box 18">
              <a:extLst>
                <a:ext uri="{FF2B5EF4-FFF2-40B4-BE49-F238E27FC236}">
                  <a16:creationId xmlns:a16="http://schemas.microsoft.com/office/drawing/2014/main" id="{69B61F27-0770-0545-9CDC-9BE8B3F03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2775" name="Group 19">
            <a:extLst>
              <a:ext uri="{FF2B5EF4-FFF2-40B4-BE49-F238E27FC236}">
                <a16:creationId xmlns:a16="http://schemas.microsoft.com/office/drawing/2014/main" id="{F836341D-6337-4443-87D9-4308BC0F2917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2788" name="Oval 20">
              <a:extLst>
                <a:ext uri="{FF2B5EF4-FFF2-40B4-BE49-F238E27FC236}">
                  <a16:creationId xmlns:a16="http://schemas.microsoft.com/office/drawing/2014/main" id="{667FC119-58C4-F44A-A045-BD5D64511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89" name="Text Box 21">
              <a:extLst>
                <a:ext uri="{FF2B5EF4-FFF2-40B4-BE49-F238E27FC236}">
                  <a16:creationId xmlns:a16="http://schemas.microsoft.com/office/drawing/2014/main" id="{C4B6F53D-81CA-BA48-8448-E6F143852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2776" name="Group 22">
            <a:extLst>
              <a:ext uri="{FF2B5EF4-FFF2-40B4-BE49-F238E27FC236}">
                <a16:creationId xmlns:a16="http://schemas.microsoft.com/office/drawing/2014/main" id="{B1E75A79-9136-2146-8B8F-4A86D6F519F8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2786" name="Oval 23">
              <a:extLst>
                <a:ext uri="{FF2B5EF4-FFF2-40B4-BE49-F238E27FC236}">
                  <a16:creationId xmlns:a16="http://schemas.microsoft.com/office/drawing/2014/main" id="{5E9D1846-27F5-864F-BA21-9918EF31B4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87" name="Text Box 24">
              <a:extLst>
                <a:ext uri="{FF2B5EF4-FFF2-40B4-BE49-F238E27FC236}">
                  <a16:creationId xmlns:a16="http://schemas.microsoft.com/office/drawing/2014/main" id="{00A200B3-C4FB-8C4F-82B2-08D42B11D2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2777" name="Line 25">
            <a:extLst>
              <a:ext uri="{FF2B5EF4-FFF2-40B4-BE49-F238E27FC236}">
                <a16:creationId xmlns:a16="http://schemas.microsoft.com/office/drawing/2014/main" id="{AF72DA7F-7A9F-4C4A-92A2-6118E8B8EC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26">
            <a:extLst>
              <a:ext uri="{FF2B5EF4-FFF2-40B4-BE49-F238E27FC236}">
                <a16:creationId xmlns:a16="http://schemas.microsoft.com/office/drawing/2014/main" id="{FC5CC015-3F27-634D-BE75-6B2CE1FE82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27">
            <a:extLst>
              <a:ext uri="{FF2B5EF4-FFF2-40B4-BE49-F238E27FC236}">
                <a16:creationId xmlns:a16="http://schemas.microsoft.com/office/drawing/2014/main" id="{B7CBE07F-A59F-F646-A140-61D1715D532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28">
            <a:extLst>
              <a:ext uri="{FF2B5EF4-FFF2-40B4-BE49-F238E27FC236}">
                <a16:creationId xmlns:a16="http://schemas.microsoft.com/office/drawing/2014/main" id="{829389EF-4782-5F45-AAE4-3E0DA6F6AF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29">
            <a:extLst>
              <a:ext uri="{FF2B5EF4-FFF2-40B4-BE49-F238E27FC236}">
                <a16:creationId xmlns:a16="http://schemas.microsoft.com/office/drawing/2014/main" id="{EB09B073-8A26-764B-8039-6034301C6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30">
            <a:extLst>
              <a:ext uri="{FF2B5EF4-FFF2-40B4-BE49-F238E27FC236}">
                <a16:creationId xmlns:a16="http://schemas.microsoft.com/office/drawing/2014/main" id="{92D1A1BB-8C4A-E245-AF30-A64AA5FCC1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31">
            <a:extLst>
              <a:ext uri="{FF2B5EF4-FFF2-40B4-BE49-F238E27FC236}">
                <a16:creationId xmlns:a16="http://schemas.microsoft.com/office/drawing/2014/main" id="{4FA6FB75-FB4B-B141-84AE-A005D5DF6F3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8" name="Text Box 32">
            <a:extLst>
              <a:ext uri="{FF2B5EF4-FFF2-40B4-BE49-F238E27FC236}">
                <a16:creationId xmlns:a16="http://schemas.microsoft.com/office/drawing/2014/main" id="{522D1CAC-307E-0342-8B8C-1C9872E99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971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connected</a:t>
            </a:r>
          </a:p>
        </p:txBody>
      </p:sp>
      <p:sp>
        <p:nvSpPr>
          <p:cNvPr id="32785" name="Rectangle 2">
            <a:extLst>
              <a:ext uri="{FF2B5EF4-FFF2-40B4-BE49-F238E27FC236}">
                <a16:creationId xmlns:a16="http://schemas.microsoft.com/office/drawing/2014/main" id="{B885CE9F-602A-4643-9C1C-E1F6896CF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28986870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4">
            <a:extLst>
              <a:ext uri="{FF2B5EF4-FFF2-40B4-BE49-F238E27FC236}">
                <a16:creationId xmlns:a16="http://schemas.microsoft.com/office/drawing/2014/main" id="{25A40404-9CBA-9B4D-8A7C-BF4E533DBE6E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3821" name="Oval 5">
              <a:extLst>
                <a:ext uri="{FF2B5EF4-FFF2-40B4-BE49-F238E27FC236}">
                  <a16:creationId xmlns:a16="http://schemas.microsoft.com/office/drawing/2014/main" id="{20EA4E26-46FA-FD43-8034-24BF84AE4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2" name="Text Box 6">
              <a:extLst>
                <a:ext uri="{FF2B5EF4-FFF2-40B4-BE49-F238E27FC236}">
                  <a16:creationId xmlns:a16="http://schemas.microsoft.com/office/drawing/2014/main" id="{224777BF-ED52-EF4E-94E2-F3D991FDC0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3795" name="Group 7">
            <a:extLst>
              <a:ext uri="{FF2B5EF4-FFF2-40B4-BE49-F238E27FC236}">
                <a16:creationId xmlns:a16="http://schemas.microsoft.com/office/drawing/2014/main" id="{851003DA-951D-DB48-BF27-554C798C923B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3819" name="Oval 8">
              <a:extLst>
                <a:ext uri="{FF2B5EF4-FFF2-40B4-BE49-F238E27FC236}">
                  <a16:creationId xmlns:a16="http://schemas.microsoft.com/office/drawing/2014/main" id="{24AAAA6E-A8ED-234B-840A-F38528FB2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0" name="Text Box 9">
              <a:extLst>
                <a:ext uri="{FF2B5EF4-FFF2-40B4-BE49-F238E27FC236}">
                  <a16:creationId xmlns:a16="http://schemas.microsoft.com/office/drawing/2014/main" id="{C4620E81-CFF9-CA4A-A9F6-29D7E77863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3796" name="Group 10">
            <a:extLst>
              <a:ext uri="{FF2B5EF4-FFF2-40B4-BE49-F238E27FC236}">
                <a16:creationId xmlns:a16="http://schemas.microsoft.com/office/drawing/2014/main" id="{015D1418-53C8-7941-8BF6-ED2F60C8FCB2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3817" name="Oval 11">
              <a:extLst>
                <a:ext uri="{FF2B5EF4-FFF2-40B4-BE49-F238E27FC236}">
                  <a16:creationId xmlns:a16="http://schemas.microsoft.com/office/drawing/2014/main" id="{DEFE0A69-480A-C443-BEDE-4E6AC1FA4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8" name="Text Box 12">
              <a:extLst>
                <a:ext uri="{FF2B5EF4-FFF2-40B4-BE49-F238E27FC236}">
                  <a16:creationId xmlns:a16="http://schemas.microsoft.com/office/drawing/2014/main" id="{E6B85B1A-7C70-CF43-A4A5-A53F186325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3797" name="Group 13">
            <a:extLst>
              <a:ext uri="{FF2B5EF4-FFF2-40B4-BE49-F238E27FC236}">
                <a16:creationId xmlns:a16="http://schemas.microsoft.com/office/drawing/2014/main" id="{D63ABF64-B401-6A4D-BDBE-966CB1C2FBAD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3815" name="Oval 14">
              <a:extLst>
                <a:ext uri="{FF2B5EF4-FFF2-40B4-BE49-F238E27FC236}">
                  <a16:creationId xmlns:a16="http://schemas.microsoft.com/office/drawing/2014/main" id="{7D4ECEF8-3516-CA40-9DF6-A7AE9BB04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6" name="Text Box 15">
              <a:extLst>
                <a:ext uri="{FF2B5EF4-FFF2-40B4-BE49-F238E27FC236}">
                  <a16:creationId xmlns:a16="http://schemas.microsoft.com/office/drawing/2014/main" id="{0F7FBFEA-C0FB-2246-8B2F-41F6EFDA9D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3798" name="Group 16">
            <a:extLst>
              <a:ext uri="{FF2B5EF4-FFF2-40B4-BE49-F238E27FC236}">
                <a16:creationId xmlns:a16="http://schemas.microsoft.com/office/drawing/2014/main" id="{C8220856-8003-8C4E-8B57-A61537EF227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3813" name="Oval 17">
              <a:extLst>
                <a:ext uri="{FF2B5EF4-FFF2-40B4-BE49-F238E27FC236}">
                  <a16:creationId xmlns:a16="http://schemas.microsoft.com/office/drawing/2014/main" id="{B22ABD8B-BB39-9947-9E89-B0A98C97F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4" name="Text Box 18">
              <a:extLst>
                <a:ext uri="{FF2B5EF4-FFF2-40B4-BE49-F238E27FC236}">
                  <a16:creationId xmlns:a16="http://schemas.microsoft.com/office/drawing/2014/main" id="{90A261B3-36D4-F844-A3D7-B258877CB5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3799" name="Group 19">
            <a:extLst>
              <a:ext uri="{FF2B5EF4-FFF2-40B4-BE49-F238E27FC236}">
                <a16:creationId xmlns:a16="http://schemas.microsoft.com/office/drawing/2014/main" id="{D568CAB9-5977-454C-9827-0B4DBAEAC9AC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3811" name="Oval 20">
              <a:extLst>
                <a:ext uri="{FF2B5EF4-FFF2-40B4-BE49-F238E27FC236}">
                  <a16:creationId xmlns:a16="http://schemas.microsoft.com/office/drawing/2014/main" id="{40AEE705-38C8-4C4E-A5B0-7A7BF6C91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2" name="Text Box 21">
              <a:extLst>
                <a:ext uri="{FF2B5EF4-FFF2-40B4-BE49-F238E27FC236}">
                  <a16:creationId xmlns:a16="http://schemas.microsoft.com/office/drawing/2014/main" id="{72862996-9855-1943-8759-2680ED46A9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3800" name="Group 22">
            <a:extLst>
              <a:ext uri="{FF2B5EF4-FFF2-40B4-BE49-F238E27FC236}">
                <a16:creationId xmlns:a16="http://schemas.microsoft.com/office/drawing/2014/main" id="{9DB466F2-5A14-9141-AF28-015AC44874C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3809" name="Oval 23">
              <a:extLst>
                <a:ext uri="{FF2B5EF4-FFF2-40B4-BE49-F238E27FC236}">
                  <a16:creationId xmlns:a16="http://schemas.microsoft.com/office/drawing/2014/main" id="{7E7A72AE-AAB8-DF4B-BF09-29473640B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0" name="Text Box 24">
              <a:extLst>
                <a:ext uri="{FF2B5EF4-FFF2-40B4-BE49-F238E27FC236}">
                  <a16:creationId xmlns:a16="http://schemas.microsoft.com/office/drawing/2014/main" id="{558B0D79-822C-4046-A4BC-F1243735F4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3801" name="Line 25">
            <a:extLst>
              <a:ext uri="{FF2B5EF4-FFF2-40B4-BE49-F238E27FC236}">
                <a16:creationId xmlns:a16="http://schemas.microsoft.com/office/drawing/2014/main" id="{A08EB625-7447-304D-9257-855C5FB564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26">
            <a:extLst>
              <a:ext uri="{FF2B5EF4-FFF2-40B4-BE49-F238E27FC236}">
                <a16:creationId xmlns:a16="http://schemas.microsoft.com/office/drawing/2014/main" id="{8F8AAAC3-340C-D244-9DC0-4DB164561A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Line 27">
            <a:extLst>
              <a:ext uri="{FF2B5EF4-FFF2-40B4-BE49-F238E27FC236}">
                <a16:creationId xmlns:a16="http://schemas.microsoft.com/office/drawing/2014/main" id="{FF3DB3A1-BE6E-A44A-B6F3-7AE105FEF0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4" name="Line 28">
            <a:extLst>
              <a:ext uri="{FF2B5EF4-FFF2-40B4-BE49-F238E27FC236}">
                <a16:creationId xmlns:a16="http://schemas.microsoft.com/office/drawing/2014/main" id="{E0840CED-D3B6-7C4A-9A14-900CBCB35D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30">
            <a:extLst>
              <a:ext uri="{FF2B5EF4-FFF2-40B4-BE49-F238E27FC236}">
                <a16:creationId xmlns:a16="http://schemas.microsoft.com/office/drawing/2014/main" id="{8097C6EF-0BAC-EB42-96E5-A2D6D74267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31">
            <a:extLst>
              <a:ext uri="{FF2B5EF4-FFF2-40B4-BE49-F238E27FC236}">
                <a16:creationId xmlns:a16="http://schemas.microsoft.com/office/drawing/2014/main" id="{2EF23930-6728-E448-8C6B-FE064261E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6" name="Text Box 32">
            <a:extLst>
              <a:ext uri="{FF2B5EF4-FFF2-40B4-BE49-F238E27FC236}">
                <a16:creationId xmlns:a16="http://schemas.microsoft.com/office/drawing/2014/main" id="{3CB3E196-F7C1-AF48-B0A8-098199F45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08701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connected?</a:t>
            </a:r>
          </a:p>
        </p:txBody>
      </p:sp>
      <p:sp>
        <p:nvSpPr>
          <p:cNvPr id="33808" name="Rectangle 2">
            <a:extLst>
              <a:ext uri="{FF2B5EF4-FFF2-40B4-BE49-F238E27FC236}">
                <a16:creationId xmlns:a16="http://schemas.microsoft.com/office/drawing/2014/main" id="{54C54062-A153-D44A-9BA4-A94AC92708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A1FE735C-00A7-A84B-9492-283353B47864}"/>
              </a:ext>
            </a:extLst>
          </p:cNvPr>
          <p:cNvSpPr txBox="1">
            <a:spLocks noChangeArrowheads="1"/>
          </p:cNvSpPr>
          <p:nvPr/>
        </p:nvSpPr>
        <p:spPr>
          <a:xfrm>
            <a:off x="228600" y="1714500"/>
            <a:ext cx="86868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Connected – every pair of vertices is connected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217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4">
            <a:extLst>
              <a:ext uri="{FF2B5EF4-FFF2-40B4-BE49-F238E27FC236}">
                <a16:creationId xmlns:a16="http://schemas.microsoft.com/office/drawing/2014/main" id="{25A40404-9CBA-9B4D-8A7C-BF4E533DBE6E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3821" name="Oval 5">
              <a:extLst>
                <a:ext uri="{FF2B5EF4-FFF2-40B4-BE49-F238E27FC236}">
                  <a16:creationId xmlns:a16="http://schemas.microsoft.com/office/drawing/2014/main" id="{20EA4E26-46FA-FD43-8034-24BF84AE4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2" name="Text Box 6">
              <a:extLst>
                <a:ext uri="{FF2B5EF4-FFF2-40B4-BE49-F238E27FC236}">
                  <a16:creationId xmlns:a16="http://schemas.microsoft.com/office/drawing/2014/main" id="{224777BF-ED52-EF4E-94E2-F3D991FDC0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3795" name="Group 7">
            <a:extLst>
              <a:ext uri="{FF2B5EF4-FFF2-40B4-BE49-F238E27FC236}">
                <a16:creationId xmlns:a16="http://schemas.microsoft.com/office/drawing/2014/main" id="{851003DA-951D-DB48-BF27-554C798C923B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3819" name="Oval 8">
              <a:extLst>
                <a:ext uri="{FF2B5EF4-FFF2-40B4-BE49-F238E27FC236}">
                  <a16:creationId xmlns:a16="http://schemas.microsoft.com/office/drawing/2014/main" id="{24AAAA6E-A8ED-234B-840A-F38528FB2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0" name="Text Box 9">
              <a:extLst>
                <a:ext uri="{FF2B5EF4-FFF2-40B4-BE49-F238E27FC236}">
                  <a16:creationId xmlns:a16="http://schemas.microsoft.com/office/drawing/2014/main" id="{C4620E81-CFF9-CA4A-A9F6-29D7E77863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3796" name="Group 10">
            <a:extLst>
              <a:ext uri="{FF2B5EF4-FFF2-40B4-BE49-F238E27FC236}">
                <a16:creationId xmlns:a16="http://schemas.microsoft.com/office/drawing/2014/main" id="{015D1418-53C8-7941-8BF6-ED2F60C8FCB2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3817" name="Oval 11">
              <a:extLst>
                <a:ext uri="{FF2B5EF4-FFF2-40B4-BE49-F238E27FC236}">
                  <a16:creationId xmlns:a16="http://schemas.microsoft.com/office/drawing/2014/main" id="{DEFE0A69-480A-C443-BEDE-4E6AC1FA4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8" name="Text Box 12">
              <a:extLst>
                <a:ext uri="{FF2B5EF4-FFF2-40B4-BE49-F238E27FC236}">
                  <a16:creationId xmlns:a16="http://schemas.microsoft.com/office/drawing/2014/main" id="{E6B85B1A-7C70-CF43-A4A5-A53F186325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3797" name="Group 13">
            <a:extLst>
              <a:ext uri="{FF2B5EF4-FFF2-40B4-BE49-F238E27FC236}">
                <a16:creationId xmlns:a16="http://schemas.microsoft.com/office/drawing/2014/main" id="{D63ABF64-B401-6A4D-BDBE-966CB1C2FBAD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3815" name="Oval 14">
              <a:extLst>
                <a:ext uri="{FF2B5EF4-FFF2-40B4-BE49-F238E27FC236}">
                  <a16:creationId xmlns:a16="http://schemas.microsoft.com/office/drawing/2014/main" id="{7D4ECEF8-3516-CA40-9DF6-A7AE9BB04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6" name="Text Box 15">
              <a:extLst>
                <a:ext uri="{FF2B5EF4-FFF2-40B4-BE49-F238E27FC236}">
                  <a16:creationId xmlns:a16="http://schemas.microsoft.com/office/drawing/2014/main" id="{0F7FBFEA-C0FB-2246-8B2F-41F6EFDA9D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3798" name="Group 16">
            <a:extLst>
              <a:ext uri="{FF2B5EF4-FFF2-40B4-BE49-F238E27FC236}">
                <a16:creationId xmlns:a16="http://schemas.microsoft.com/office/drawing/2014/main" id="{C8220856-8003-8C4E-8B57-A61537EF227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3813" name="Oval 17">
              <a:extLst>
                <a:ext uri="{FF2B5EF4-FFF2-40B4-BE49-F238E27FC236}">
                  <a16:creationId xmlns:a16="http://schemas.microsoft.com/office/drawing/2014/main" id="{B22ABD8B-BB39-9947-9E89-B0A98C97F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4" name="Text Box 18">
              <a:extLst>
                <a:ext uri="{FF2B5EF4-FFF2-40B4-BE49-F238E27FC236}">
                  <a16:creationId xmlns:a16="http://schemas.microsoft.com/office/drawing/2014/main" id="{90A261B3-36D4-F844-A3D7-B258877CB5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3799" name="Group 19">
            <a:extLst>
              <a:ext uri="{FF2B5EF4-FFF2-40B4-BE49-F238E27FC236}">
                <a16:creationId xmlns:a16="http://schemas.microsoft.com/office/drawing/2014/main" id="{D568CAB9-5977-454C-9827-0B4DBAEAC9AC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3811" name="Oval 20">
              <a:extLst>
                <a:ext uri="{FF2B5EF4-FFF2-40B4-BE49-F238E27FC236}">
                  <a16:creationId xmlns:a16="http://schemas.microsoft.com/office/drawing/2014/main" id="{40AEE705-38C8-4C4E-A5B0-7A7BF6C91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2" name="Text Box 21">
              <a:extLst>
                <a:ext uri="{FF2B5EF4-FFF2-40B4-BE49-F238E27FC236}">
                  <a16:creationId xmlns:a16="http://schemas.microsoft.com/office/drawing/2014/main" id="{72862996-9855-1943-8759-2680ED46A9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3800" name="Group 22">
            <a:extLst>
              <a:ext uri="{FF2B5EF4-FFF2-40B4-BE49-F238E27FC236}">
                <a16:creationId xmlns:a16="http://schemas.microsoft.com/office/drawing/2014/main" id="{9DB466F2-5A14-9141-AF28-015AC44874C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3809" name="Oval 23">
              <a:extLst>
                <a:ext uri="{FF2B5EF4-FFF2-40B4-BE49-F238E27FC236}">
                  <a16:creationId xmlns:a16="http://schemas.microsoft.com/office/drawing/2014/main" id="{7E7A72AE-AAB8-DF4B-BF09-29473640B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0" name="Text Box 24">
              <a:extLst>
                <a:ext uri="{FF2B5EF4-FFF2-40B4-BE49-F238E27FC236}">
                  <a16:creationId xmlns:a16="http://schemas.microsoft.com/office/drawing/2014/main" id="{558B0D79-822C-4046-A4BC-F1243735F4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3801" name="Line 25">
            <a:extLst>
              <a:ext uri="{FF2B5EF4-FFF2-40B4-BE49-F238E27FC236}">
                <a16:creationId xmlns:a16="http://schemas.microsoft.com/office/drawing/2014/main" id="{A08EB625-7447-304D-9257-855C5FB564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26">
            <a:extLst>
              <a:ext uri="{FF2B5EF4-FFF2-40B4-BE49-F238E27FC236}">
                <a16:creationId xmlns:a16="http://schemas.microsoft.com/office/drawing/2014/main" id="{8F8AAAC3-340C-D244-9DC0-4DB164561A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Line 27">
            <a:extLst>
              <a:ext uri="{FF2B5EF4-FFF2-40B4-BE49-F238E27FC236}">
                <a16:creationId xmlns:a16="http://schemas.microsoft.com/office/drawing/2014/main" id="{FF3DB3A1-BE6E-A44A-B6F3-7AE105FEF0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4" name="Line 28">
            <a:extLst>
              <a:ext uri="{FF2B5EF4-FFF2-40B4-BE49-F238E27FC236}">
                <a16:creationId xmlns:a16="http://schemas.microsoft.com/office/drawing/2014/main" id="{E0840CED-D3B6-7C4A-9A14-900CBCB35D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30">
            <a:extLst>
              <a:ext uri="{FF2B5EF4-FFF2-40B4-BE49-F238E27FC236}">
                <a16:creationId xmlns:a16="http://schemas.microsoft.com/office/drawing/2014/main" id="{8097C6EF-0BAC-EB42-96E5-A2D6D74267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31">
            <a:extLst>
              <a:ext uri="{FF2B5EF4-FFF2-40B4-BE49-F238E27FC236}">
                <a16:creationId xmlns:a16="http://schemas.microsoft.com/office/drawing/2014/main" id="{2EF23930-6728-E448-8C6B-FE064261E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6" name="Text Box 32">
            <a:extLst>
              <a:ext uri="{FF2B5EF4-FFF2-40B4-BE49-F238E27FC236}">
                <a16:creationId xmlns:a16="http://schemas.microsoft.com/office/drawing/2014/main" id="{3CB3E196-F7C1-AF48-B0A8-098199F45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971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not connected</a:t>
            </a:r>
          </a:p>
        </p:txBody>
      </p:sp>
      <p:sp>
        <p:nvSpPr>
          <p:cNvPr id="33808" name="Rectangle 2">
            <a:extLst>
              <a:ext uri="{FF2B5EF4-FFF2-40B4-BE49-F238E27FC236}">
                <a16:creationId xmlns:a16="http://schemas.microsoft.com/office/drawing/2014/main" id="{54C54062-A153-D44A-9BA4-A94AC92708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0E3D1F19-545C-E84A-B977-FA3D6B9452D7}"/>
              </a:ext>
            </a:extLst>
          </p:cNvPr>
          <p:cNvSpPr txBox="1">
            <a:spLocks noChangeArrowheads="1"/>
          </p:cNvSpPr>
          <p:nvPr/>
        </p:nvSpPr>
        <p:spPr>
          <a:xfrm>
            <a:off x="228600" y="1714500"/>
            <a:ext cx="86868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Connected – every pair of vertices is connected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50242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>
            <a:extLst>
              <a:ext uri="{FF2B5EF4-FFF2-40B4-BE49-F238E27FC236}">
                <a16:creationId xmlns:a16="http://schemas.microsoft.com/office/drawing/2014/main" id="{3571F1F7-2FAE-1847-83E7-350FD60CC4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1053" y="1524000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4818" name="Group 4">
            <a:extLst>
              <a:ext uri="{FF2B5EF4-FFF2-40B4-BE49-F238E27FC236}">
                <a16:creationId xmlns:a16="http://schemas.microsoft.com/office/drawing/2014/main" id="{4029D585-F1E4-5C49-89A3-B7195BAEB61D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4846" name="Oval 5">
              <a:extLst>
                <a:ext uri="{FF2B5EF4-FFF2-40B4-BE49-F238E27FC236}">
                  <a16:creationId xmlns:a16="http://schemas.microsoft.com/office/drawing/2014/main" id="{AEF3671A-7643-8048-8656-7B8DD198FE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7" name="Text Box 6">
              <a:extLst>
                <a:ext uri="{FF2B5EF4-FFF2-40B4-BE49-F238E27FC236}">
                  <a16:creationId xmlns:a16="http://schemas.microsoft.com/office/drawing/2014/main" id="{1789246D-0A3B-DD48-9422-6C50206B87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4819" name="Group 7">
            <a:extLst>
              <a:ext uri="{FF2B5EF4-FFF2-40B4-BE49-F238E27FC236}">
                <a16:creationId xmlns:a16="http://schemas.microsoft.com/office/drawing/2014/main" id="{29A69087-5042-4E49-AC5D-8597726EAC96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4844" name="Oval 8">
              <a:extLst>
                <a:ext uri="{FF2B5EF4-FFF2-40B4-BE49-F238E27FC236}">
                  <a16:creationId xmlns:a16="http://schemas.microsoft.com/office/drawing/2014/main" id="{B4AD3296-1884-3543-B29E-ABE6DB3BE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5" name="Text Box 9">
              <a:extLst>
                <a:ext uri="{FF2B5EF4-FFF2-40B4-BE49-F238E27FC236}">
                  <a16:creationId xmlns:a16="http://schemas.microsoft.com/office/drawing/2014/main" id="{A26D8D5A-DE3D-FE42-8A59-CB6B4F23DE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4820" name="Group 10">
            <a:extLst>
              <a:ext uri="{FF2B5EF4-FFF2-40B4-BE49-F238E27FC236}">
                <a16:creationId xmlns:a16="http://schemas.microsoft.com/office/drawing/2014/main" id="{AF469797-536A-8545-8EB4-6B9D84E7A32B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4842" name="Oval 11">
              <a:extLst>
                <a:ext uri="{FF2B5EF4-FFF2-40B4-BE49-F238E27FC236}">
                  <a16:creationId xmlns:a16="http://schemas.microsoft.com/office/drawing/2014/main" id="{FDEB2DDC-A179-044B-B508-3525BCB55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3" name="Text Box 12">
              <a:extLst>
                <a:ext uri="{FF2B5EF4-FFF2-40B4-BE49-F238E27FC236}">
                  <a16:creationId xmlns:a16="http://schemas.microsoft.com/office/drawing/2014/main" id="{36A5843C-C559-4F42-B451-D9E14397D4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4821" name="Group 13">
            <a:extLst>
              <a:ext uri="{FF2B5EF4-FFF2-40B4-BE49-F238E27FC236}">
                <a16:creationId xmlns:a16="http://schemas.microsoft.com/office/drawing/2014/main" id="{775DC6AB-6AAB-8640-9801-C0C1B86DDA3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4840" name="Oval 14">
              <a:extLst>
                <a:ext uri="{FF2B5EF4-FFF2-40B4-BE49-F238E27FC236}">
                  <a16:creationId xmlns:a16="http://schemas.microsoft.com/office/drawing/2014/main" id="{3A4397EE-9891-054C-8D5E-765BB535B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1" name="Text Box 15">
              <a:extLst>
                <a:ext uri="{FF2B5EF4-FFF2-40B4-BE49-F238E27FC236}">
                  <a16:creationId xmlns:a16="http://schemas.microsoft.com/office/drawing/2014/main" id="{3C88B196-D980-E049-A8B1-DE2E04ACDA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4822" name="Group 16">
            <a:extLst>
              <a:ext uri="{FF2B5EF4-FFF2-40B4-BE49-F238E27FC236}">
                <a16:creationId xmlns:a16="http://schemas.microsoft.com/office/drawing/2014/main" id="{5AED1D18-EB9C-9C4A-81B2-42137C8879C3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4838" name="Oval 17">
              <a:extLst>
                <a:ext uri="{FF2B5EF4-FFF2-40B4-BE49-F238E27FC236}">
                  <a16:creationId xmlns:a16="http://schemas.microsoft.com/office/drawing/2014/main" id="{6A8AB331-3BCB-6B45-86D6-A3AE086F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9" name="Text Box 18">
              <a:extLst>
                <a:ext uri="{FF2B5EF4-FFF2-40B4-BE49-F238E27FC236}">
                  <a16:creationId xmlns:a16="http://schemas.microsoft.com/office/drawing/2014/main" id="{DF77C55E-AFA0-F64B-B43A-0A606D227A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4823" name="Group 19">
            <a:extLst>
              <a:ext uri="{FF2B5EF4-FFF2-40B4-BE49-F238E27FC236}">
                <a16:creationId xmlns:a16="http://schemas.microsoft.com/office/drawing/2014/main" id="{99873F27-145D-1F46-B7A9-61893D02BE2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4836" name="Oval 20">
              <a:extLst>
                <a:ext uri="{FF2B5EF4-FFF2-40B4-BE49-F238E27FC236}">
                  <a16:creationId xmlns:a16="http://schemas.microsoft.com/office/drawing/2014/main" id="{9C57F79D-8C94-4A41-B6ED-9351E2011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7" name="Text Box 21">
              <a:extLst>
                <a:ext uri="{FF2B5EF4-FFF2-40B4-BE49-F238E27FC236}">
                  <a16:creationId xmlns:a16="http://schemas.microsoft.com/office/drawing/2014/main" id="{29BC2D2D-7B51-4449-B174-B960B74BCF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4824" name="Group 22">
            <a:extLst>
              <a:ext uri="{FF2B5EF4-FFF2-40B4-BE49-F238E27FC236}">
                <a16:creationId xmlns:a16="http://schemas.microsoft.com/office/drawing/2014/main" id="{FA4DC493-1B21-2A43-A500-EF6BAF19D0ED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4834" name="Oval 23">
              <a:extLst>
                <a:ext uri="{FF2B5EF4-FFF2-40B4-BE49-F238E27FC236}">
                  <a16:creationId xmlns:a16="http://schemas.microsoft.com/office/drawing/2014/main" id="{949CEC57-4FFA-EC4F-BF36-9D6D76034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5" name="Text Box 24">
              <a:extLst>
                <a:ext uri="{FF2B5EF4-FFF2-40B4-BE49-F238E27FC236}">
                  <a16:creationId xmlns:a16="http://schemas.microsoft.com/office/drawing/2014/main" id="{567FCC9C-1CA7-B941-B87A-897CC51D10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4825" name="Line 25">
            <a:extLst>
              <a:ext uri="{FF2B5EF4-FFF2-40B4-BE49-F238E27FC236}">
                <a16:creationId xmlns:a16="http://schemas.microsoft.com/office/drawing/2014/main" id="{19E10154-009B-8D40-9387-6AD6C6ED5C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26">
            <a:extLst>
              <a:ext uri="{FF2B5EF4-FFF2-40B4-BE49-F238E27FC236}">
                <a16:creationId xmlns:a16="http://schemas.microsoft.com/office/drawing/2014/main" id="{9E397361-E4DC-104B-BACE-067E1A2097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27">
            <a:extLst>
              <a:ext uri="{FF2B5EF4-FFF2-40B4-BE49-F238E27FC236}">
                <a16:creationId xmlns:a16="http://schemas.microsoft.com/office/drawing/2014/main" id="{A1304015-91CE-9946-8A7B-65B85EE5B6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Line 28">
            <a:extLst>
              <a:ext uri="{FF2B5EF4-FFF2-40B4-BE49-F238E27FC236}">
                <a16:creationId xmlns:a16="http://schemas.microsoft.com/office/drawing/2014/main" id="{BDF012FC-1C9B-9D40-9B87-9DB43F864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29">
            <a:extLst>
              <a:ext uri="{FF2B5EF4-FFF2-40B4-BE49-F238E27FC236}">
                <a16:creationId xmlns:a16="http://schemas.microsoft.com/office/drawing/2014/main" id="{5A2FCBDA-0382-A94A-9C2F-EACD546F7B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30">
            <a:extLst>
              <a:ext uri="{FF2B5EF4-FFF2-40B4-BE49-F238E27FC236}">
                <a16:creationId xmlns:a16="http://schemas.microsoft.com/office/drawing/2014/main" id="{EA574679-CBCB-3A4C-AB7D-299A7A6920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31">
            <a:extLst>
              <a:ext uri="{FF2B5EF4-FFF2-40B4-BE49-F238E27FC236}">
                <a16:creationId xmlns:a16="http://schemas.microsoft.com/office/drawing/2014/main" id="{D22F21AB-C9BE-F246-8992-A60A8DA3D56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0" name="Text Box 32">
            <a:extLst>
              <a:ext uri="{FF2B5EF4-FFF2-40B4-BE49-F238E27FC236}">
                <a16:creationId xmlns:a16="http://schemas.microsoft.com/office/drawing/2014/main" id="{BBE2C949-E34F-A248-BB6A-504FF7678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67000"/>
            <a:ext cx="29276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strongly connected?</a:t>
            </a:r>
          </a:p>
        </p:txBody>
      </p:sp>
      <p:sp>
        <p:nvSpPr>
          <p:cNvPr id="34833" name="Rectangle 2">
            <a:extLst>
              <a:ext uri="{FF2B5EF4-FFF2-40B4-BE49-F238E27FC236}">
                <a16:creationId xmlns:a16="http://schemas.microsoft.com/office/drawing/2014/main" id="{D75B5734-B149-C540-BA0A-503B8312A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20612799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>
            <a:extLst>
              <a:ext uri="{FF2B5EF4-FFF2-40B4-BE49-F238E27FC236}">
                <a16:creationId xmlns:a16="http://schemas.microsoft.com/office/drawing/2014/main" id="{3571F1F7-2FAE-1847-83E7-350FD60CC4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1053" y="1524000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4818" name="Group 4">
            <a:extLst>
              <a:ext uri="{FF2B5EF4-FFF2-40B4-BE49-F238E27FC236}">
                <a16:creationId xmlns:a16="http://schemas.microsoft.com/office/drawing/2014/main" id="{4029D585-F1E4-5C49-89A3-B7195BAEB61D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4846" name="Oval 5">
              <a:extLst>
                <a:ext uri="{FF2B5EF4-FFF2-40B4-BE49-F238E27FC236}">
                  <a16:creationId xmlns:a16="http://schemas.microsoft.com/office/drawing/2014/main" id="{AEF3671A-7643-8048-8656-7B8DD198FE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7" name="Text Box 6">
              <a:extLst>
                <a:ext uri="{FF2B5EF4-FFF2-40B4-BE49-F238E27FC236}">
                  <a16:creationId xmlns:a16="http://schemas.microsoft.com/office/drawing/2014/main" id="{1789246D-0A3B-DD48-9422-6C50206B87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4819" name="Group 7">
            <a:extLst>
              <a:ext uri="{FF2B5EF4-FFF2-40B4-BE49-F238E27FC236}">
                <a16:creationId xmlns:a16="http://schemas.microsoft.com/office/drawing/2014/main" id="{29A69087-5042-4E49-AC5D-8597726EAC96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4844" name="Oval 8">
              <a:extLst>
                <a:ext uri="{FF2B5EF4-FFF2-40B4-BE49-F238E27FC236}">
                  <a16:creationId xmlns:a16="http://schemas.microsoft.com/office/drawing/2014/main" id="{B4AD3296-1884-3543-B29E-ABE6DB3BE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5" name="Text Box 9">
              <a:extLst>
                <a:ext uri="{FF2B5EF4-FFF2-40B4-BE49-F238E27FC236}">
                  <a16:creationId xmlns:a16="http://schemas.microsoft.com/office/drawing/2014/main" id="{A26D8D5A-DE3D-FE42-8A59-CB6B4F23DE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4820" name="Group 10">
            <a:extLst>
              <a:ext uri="{FF2B5EF4-FFF2-40B4-BE49-F238E27FC236}">
                <a16:creationId xmlns:a16="http://schemas.microsoft.com/office/drawing/2014/main" id="{AF469797-536A-8545-8EB4-6B9D84E7A32B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4842" name="Oval 11">
              <a:extLst>
                <a:ext uri="{FF2B5EF4-FFF2-40B4-BE49-F238E27FC236}">
                  <a16:creationId xmlns:a16="http://schemas.microsoft.com/office/drawing/2014/main" id="{FDEB2DDC-A179-044B-B508-3525BCB55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3" name="Text Box 12">
              <a:extLst>
                <a:ext uri="{FF2B5EF4-FFF2-40B4-BE49-F238E27FC236}">
                  <a16:creationId xmlns:a16="http://schemas.microsoft.com/office/drawing/2014/main" id="{36A5843C-C559-4F42-B451-D9E14397D4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4821" name="Group 13">
            <a:extLst>
              <a:ext uri="{FF2B5EF4-FFF2-40B4-BE49-F238E27FC236}">
                <a16:creationId xmlns:a16="http://schemas.microsoft.com/office/drawing/2014/main" id="{775DC6AB-6AAB-8640-9801-C0C1B86DDA3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4840" name="Oval 14">
              <a:extLst>
                <a:ext uri="{FF2B5EF4-FFF2-40B4-BE49-F238E27FC236}">
                  <a16:creationId xmlns:a16="http://schemas.microsoft.com/office/drawing/2014/main" id="{3A4397EE-9891-054C-8D5E-765BB535B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1" name="Text Box 15">
              <a:extLst>
                <a:ext uri="{FF2B5EF4-FFF2-40B4-BE49-F238E27FC236}">
                  <a16:creationId xmlns:a16="http://schemas.microsoft.com/office/drawing/2014/main" id="{3C88B196-D980-E049-A8B1-DE2E04ACDA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4822" name="Group 16">
            <a:extLst>
              <a:ext uri="{FF2B5EF4-FFF2-40B4-BE49-F238E27FC236}">
                <a16:creationId xmlns:a16="http://schemas.microsoft.com/office/drawing/2014/main" id="{5AED1D18-EB9C-9C4A-81B2-42137C8879C3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4838" name="Oval 17">
              <a:extLst>
                <a:ext uri="{FF2B5EF4-FFF2-40B4-BE49-F238E27FC236}">
                  <a16:creationId xmlns:a16="http://schemas.microsoft.com/office/drawing/2014/main" id="{6A8AB331-3BCB-6B45-86D6-A3AE086F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9" name="Text Box 18">
              <a:extLst>
                <a:ext uri="{FF2B5EF4-FFF2-40B4-BE49-F238E27FC236}">
                  <a16:creationId xmlns:a16="http://schemas.microsoft.com/office/drawing/2014/main" id="{DF77C55E-AFA0-F64B-B43A-0A606D227A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4823" name="Group 19">
            <a:extLst>
              <a:ext uri="{FF2B5EF4-FFF2-40B4-BE49-F238E27FC236}">
                <a16:creationId xmlns:a16="http://schemas.microsoft.com/office/drawing/2014/main" id="{99873F27-145D-1F46-B7A9-61893D02BE2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4836" name="Oval 20">
              <a:extLst>
                <a:ext uri="{FF2B5EF4-FFF2-40B4-BE49-F238E27FC236}">
                  <a16:creationId xmlns:a16="http://schemas.microsoft.com/office/drawing/2014/main" id="{9C57F79D-8C94-4A41-B6ED-9351E2011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7" name="Text Box 21">
              <a:extLst>
                <a:ext uri="{FF2B5EF4-FFF2-40B4-BE49-F238E27FC236}">
                  <a16:creationId xmlns:a16="http://schemas.microsoft.com/office/drawing/2014/main" id="{29BC2D2D-7B51-4449-B174-B960B74BCF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4824" name="Group 22">
            <a:extLst>
              <a:ext uri="{FF2B5EF4-FFF2-40B4-BE49-F238E27FC236}">
                <a16:creationId xmlns:a16="http://schemas.microsoft.com/office/drawing/2014/main" id="{FA4DC493-1B21-2A43-A500-EF6BAF19D0ED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4834" name="Oval 23">
              <a:extLst>
                <a:ext uri="{FF2B5EF4-FFF2-40B4-BE49-F238E27FC236}">
                  <a16:creationId xmlns:a16="http://schemas.microsoft.com/office/drawing/2014/main" id="{949CEC57-4FFA-EC4F-BF36-9D6D76034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5" name="Text Box 24">
              <a:extLst>
                <a:ext uri="{FF2B5EF4-FFF2-40B4-BE49-F238E27FC236}">
                  <a16:creationId xmlns:a16="http://schemas.microsoft.com/office/drawing/2014/main" id="{567FCC9C-1CA7-B941-B87A-897CC51D10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4825" name="Line 25">
            <a:extLst>
              <a:ext uri="{FF2B5EF4-FFF2-40B4-BE49-F238E27FC236}">
                <a16:creationId xmlns:a16="http://schemas.microsoft.com/office/drawing/2014/main" id="{19E10154-009B-8D40-9387-6AD6C6ED5C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26">
            <a:extLst>
              <a:ext uri="{FF2B5EF4-FFF2-40B4-BE49-F238E27FC236}">
                <a16:creationId xmlns:a16="http://schemas.microsoft.com/office/drawing/2014/main" id="{9E397361-E4DC-104B-BACE-067E1A2097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27">
            <a:extLst>
              <a:ext uri="{FF2B5EF4-FFF2-40B4-BE49-F238E27FC236}">
                <a16:creationId xmlns:a16="http://schemas.microsoft.com/office/drawing/2014/main" id="{A1304015-91CE-9946-8A7B-65B85EE5B6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Line 28">
            <a:extLst>
              <a:ext uri="{FF2B5EF4-FFF2-40B4-BE49-F238E27FC236}">
                <a16:creationId xmlns:a16="http://schemas.microsoft.com/office/drawing/2014/main" id="{BDF012FC-1C9B-9D40-9B87-9DB43F864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29">
            <a:extLst>
              <a:ext uri="{FF2B5EF4-FFF2-40B4-BE49-F238E27FC236}">
                <a16:creationId xmlns:a16="http://schemas.microsoft.com/office/drawing/2014/main" id="{5A2FCBDA-0382-A94A-9C2F-EACD546F7B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30">
            <a:extLst>
              <a:ext uri="{FF2B5EF4-FFF2-40B4-BE49-F238E27FC236}">
                <a16:creationId xmlns:a16="http://schemas.microsoft.com/office/drawing/2014/main" id="{EA574679-CBCB-3A4C-AB7D-299A7A6920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31">
            <a:extLst>
              <a:ext uri="{FF2B5EF4-FFF2-40B4-BE49-F238E27FC236}">
                <a16:creationId xmlns:a16="http://schemas.microsoft.com/office/drawing/2014/main" id="{D22F21AB-C9BE-F246-8992-A60A8DA3D56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0" name="Text Box 32">
            <a:extLst>
              <a:ext uri="{FF2B5EF4-FFF2-40B4-BE49-F238E27FC236}">
                <a16:creationId xmlns:a16="http://schemas.microsoft.com/office/drawing/2014/main" id="{BBE2C949-E34F-A248-BB6A-504FF7678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667000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not strongly connected</a:t>
            </a:r>
          </a:p>
        </p:txBody>
      </p:sp>
      <p:sp>
        <p:nvSpPr>
          <p:cNvPr id="34833" name="Rectangle 2">
            <a:extLst>
              <a:ext uri="{FF2B5EF4-FFF2-40B4-BE49-F238E27FC236}">
                <a16:creationId xmlns:a16="http://schemas.microsoft.com/office/drawing/2014/main" id="{D75B5734-B149-C540-BA0A-503B8312A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29169535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4">
            <a:extLst>
              <a:ext uri="{FF2B5EF4-FFF2-40B4-BE49-F238E27FC236}">
                <a16:creationId xmlns:a16="http://schemas.microsoft.com/office/drawing/2014/main" id="{D4D953F7-A0F9-A142-B5D9-150DB02C189B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5867" name="Oval 5">
              <a:extLst>
                <a:ext uri="{FF2B5EF4-FFF2-40B4-BE49-F238E27FC236}">
                  <a16:creationId xmlns:a16="http://schemas.microsoft.com/office/drawing/2014/main" id="{493AEFA0-D8BD-7D4C-AE4A-DDDF75BD0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8" name="Text Box 6">
              <a:extLst>
                <a:ext uri="{FF2B5EF4-FFF2-40B4-BE49-F238E27FC236}">
                  <a16:creationId xmlns:a16="http://schemas.microsoft.com/office/drawing/2014/main" id="{FB7A81CA-9D78-1948-B79E-5C06310BF7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5843" name="Group 7">
            <a:extLst>
              <a:ext uri="{FF2B5EF4-FFF2-40B4-BE49-F238E27FC236}">
                <a16:creationId xmlns:a16="http://schemas.microsoft.com/office/drawing/2014/main" id="{EB5AA703-C2AE-D24B-ADEE-1912187435D4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5865" name="Oval 8">
              <a:extLst>
                <a:ext uri="{FF2B5EF4-FFF2-40B4-BE49-F238E27FC236}">
                  <a16:creationId xmlns:a16="http://schemas.microsoft.com/office/drawing/2014/main" id="{78E073BA-FCC9-2A45-8DE2-7644C66D3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6" name="Text Box 9">
              <a:extLst>
                <a:ext uri="{FF2B5EF4-FFF2-40B4-BE49-F238E27FC236}">
                  <a16:creationId xmlns:a16="http://schemas.microsoft.com/office/drawing/2014/main" id="{7B6A8EBE-A72F-AB44-BA9F-08CF231722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5844" name="Group 13">
            <a:extLst>
              <a:ext uri="{FF2B5EF4-FFF2-40B4-BE49-F238E27FC236}">
                <a16:creationId xmlns:a16="http://schemas.microsoft.com/office/drawing/2014/main" id="{5F871F79-F272-3A48-954F-7F90B663B5F1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5863" name="Oval 14">
              <a:extLst>
                <a:ext uri="{FF2B5EF4-FFF2-40B4-BE49-F238E27FC236}">
                  <a16:creationId xmlns:a16="http://schemas.microsoft.com/office/drawing/2014/main" id="{0A789766-1839-9142-8C6E-D3703AAA08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4" name="Text Box 15">
              <a:extLst>
                <a:ext uri="{FF2B5EF4-FFF2-40B4-BE49-F238E27FC236}">
                  <a16:creationId xmlns:a16="http://schemas.microsoft.com/office/drawing/2014/main" id="{6B8F7E05-E9B2-5B43-82F3-866B1233C8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5845" name="Group 16">
            <a:extLst>
              <a:ext uri="{FF2B5EF4-FFF2-40B4-BE49-F238E27FC236}">
                <a16:creationId xmlns:a16="http://schemas.microsoft.com/office/drawing/2014/main" id="{731FF68B-EF8B-1141-80EC-9FCA82506CB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5861" name="Oval 17">
              <a:extLst>
                <a:ext uri="{FF2B5EF4-FFF2-40B4-BE49-F238E27FC236}">
                  <a16:creationId xmlns:a16="http://schemas.microsoft.com/office/drawing/2014/main" id="{C690CBC0-DF59-3E48-AC65-EFB9CC294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2" name="Text Box 18">
              <a:extLst>
                <a:ext uri="{FF2B5EF4-FFF2-40B4-BE49-F238E27FC236}">
                  <a16:creationId xmlns:a16="http://schemas.microsoft.com/office/drawing/2014/main" id="{1DCE217B-7A5E-D04A-BE14-91A8D67473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5846" name="Group 19">
            <a:extLst>
              <a:ext uri="{FF2B5EF4-FFF2-40B4-BE49-F238E27FC236}">
                <a16:creationId xmlns:a16="http://schemas.microsoft.com/office/drawing/2014/main" id="{0896E10B-9A00-194A-AB4B-883BEBDBCE9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5859" name="Oval 20">
              <a:extLst>
                <a:ext uri="{FF2B5EF4-FFF2-40B4-BE49-F238E27FC236}">
                  <a16:creationId xmlns:a16="http://schemas.microsoft.com/office/drawing/2014/main" id="{B2ED1E36-2701-A74E-B469-075670B12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0" name="Text Box 21">
              <a:extLst>
                <a:ext uri="{FF2B5EF4-FFF2-40B4-BE49-F238E27FC236}">
                  <a16:creationId xmlns:a16="http://schemas.microsoft.com/office/drawing/2014/main" id="{D52D0914-8708-A745-AA2E-AF9C57DBC6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5847" name="Group 22">
            <a:extLst>
              <a:ext uri="{FF2B5EF4-FFF2-40B4-BE49-F238E27FC236}">
                <a16:creationId xmlns:a16="http://schemas.microsoft.com/office/drawing/2014/main" id="{FDD3AFFE-C256-0442-A6E4-D5E6DEB04F26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5857" name="Oval 23">
              <a:extLst>
                <a:ext uri="{FF2B5EF4-FFF2-40B4-BE49-F238E27FC236}">
                  <a16:creationId xmlns:a16="http://schemas.microsoft.com/office/drawing/2014/main" id="{27F4A8B0-F347-1040-BB3C-D477EEC698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58" name="Text Box 24">
              <a:extLst>
                <a:ext uri="{FF2B5EF4-FFF2-40B4-BE49-F238E27FC236}">
                  <a16:creationId xmlns:a16="http://schemas.microsoft.com/office/drawing/2014/main" id="{25ADF78B-907F-5D4F-AC9A-027F987F0C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5848" name="Line 26">
            <a:extLst>
              <a:ext uri="{FF2B5EF4-FFF2-40B4-BE49-F238E27FC236}">
                <a16:creationId xmlns:a16="http://schemas.microsoft.com/office/drawing/2014/main" id="{59DE8182-7F91-B045-A725-00AC1EE743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9" name="Line 27">
            <a:extLst>
              <a:ext uri="{FF2B5EF4-FFF2-40B4-BE49-F238E27FC236}">
                <a16:creationId xmlns:a16="http://schemas.microsoft.com/office/drawing/2014/main" id="{E9982320-A635-A74A-B695-FD96B201EE4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29">
            <a:extLst>
              <a:ext uri="{FF2B5EF4-FFF2-40B4-BE49-F238E27FC236}">
                <a16:creationId xmlns:a16="http://schemas.microsoft.com/office/drawing/2014/main" id="{806E8700-D02E-454F-BC5D-8C3EAF982A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30">
            <a:extLst>
              <a:ext uri="{FF2B5EF4-FFF2-40B4-BE49-F238E27FC236}">
                <a16:creationId xmlns:a16="http://schemas.microsoft.com/office/drawing/2014/main" id="{8B2FE894-7738-9540-B03E-5DF71CE532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31">
            <a:extLst>
              <a:ext uri="{FF2B5EF4-FFF2-40B4-BE49-F238E27FC236}">
                <a16:creationId xmlns:a16="http://schemas.microsoft.com/office/drawing/2014/main" id="{60602B10-1598-2049-8FD8-8D9CD0AF1D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33">
            <a:extLst>
              <a:ext uri="{FF2B5EF4-FFF2-40B4-BE49-F238E27FC236}">
                <a16:creationId xmlns:a16="http://schemas.microsoft.com/office/drawing/2014/main" id="{889E89F9-A510-6D41-BED0-2839EE5C27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Line 34">
            <a:extLst>
              <a:ext uri="{FF2B5EF4-FFF2-40B4-BE49-F238E27FC236}">
                <a16:creationId xmlns:a16="http://schemas.microsoft.com/office/drawing/2014/main" id="{77786688-D234-9C48-B398-C9E308E35D5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352800"/>
            <a:ext cx="3200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Rectangle 2">
            <a:extLst>
              <a:ext uri="{FF2B5EF4-FFF2-40B4-BE49-F238E27FC236}">
                <a16:creationId xmlns:a16="http://schemas.microsoft.com/office/drawing/2014/main" id="{79338B9F-8B94-954F-8BA1-7B82219F4A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2" name="Rectangle 3">
            <a:extLst>
              <a:ext uri="{FF2B5EF4-FFF2-40B4-BE49-F238E27FC236}">
                <a16:creationId xmlns:a16="http://schemas.microsoft.com/office/drawing/2014/main" id="{FA58FAED-AE46-D94F-A431-52A764EF237F}"/>
              </a:ext>
            </a:extLst>
          </p:cNvPr>
          <p:cNvSpPr txBox="1">
            <a:spLocks noChangeArrowheads="1"/>
          </p:cNvSpPr>
          <p:nvPr/>
        </p:nvSpPr>
        <p:spPr>
          <a:xfrm>
            <a:off x="401053" y="15240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sp>
        <p:nvSpPr>
          <p:cNvPr id="33" name="Text Box 32">
            <a:extLst>
              <a:ext uri="{FF2B5EF4-FFF2-40B4-BE49-F238E27FC236}">
                <a16:creationId xmlns:a16="http://schemas.microsoft.com/office/drawing/2014/main" id="{2B1067DB-F2AF-1F44-AA4D-1E98ADA03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67000"/>
            <a:ext cx="29276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strongly connected?</a:t>
            </a:r>
          </a:p>
        </p:txBody>
      </p:sp>
    </p:spTree>
    <p:extLst>
      <p:ext uri="{BB962C8B-B14F-4D97-AF65-F5344CB8AC3E}">
        <p14:creationId xmlns:p14="http://schemas.microsoft.com/office/powerpoint/2010/main" val="5765293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4">
            <a:extLst>
              <a:ext uri="{FF2B5EF4-FFF2-40B4-BE49-F238E27FC236}">
                <a16:creationId xmlns:a16="http://schemas.microsoft.com/office/drawing/2014/main" id="{D4D953F7-A0F9-A142-B5D9-150DB02C189B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5867" name="Oval 5">
              <a:extLst>
                <a:ext uri="{FF2B5EF4-FFF2-40B4-BE49-F238E27FC236}">
                  <a16:creationId xmlns:a16="http://schemas.microsoft.com/office/drawing/2014/main" id="{493AEFA0-D8BD-7D4C-AE4A-DDDF75BD0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8" name="Text Box 6">
              <a:extLst>
                <a:ext uri="{FF2B5EF4-FFF2-40B4-BE49-F238E27FC236}">
                  <a16:creationId xmlns:a16="http://schemas.microsoft.com/office/drawing/2014/main" id="{FB7A81CA-9D78-1948-B79E-5C06310BF7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5843" name="Group 7">
            <a:extLst>
              <a:ext uri="{FF2B5EF4-FFF2-40B4-BE49-F238E27FC236}">
                <a16:creationId xmlns:a16="http://schemas.microsoft.com/office/drawing/2014/main" id="{EB5AA703-C2AE-D24B-ADEE-1912187435D4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5865" name="Oval 8">
              <a:extLst>
                <a:ext uri="{FF2B5EF4-FFF2-40B4-BE49-F238E27FC236}">
                  <a16:creationId xmlns:a16="http://schemas.microsoft.com/office/drawing/2014/main" id="{78E073BA-FCC9-2A45-8DE2-7644C66D3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6" name="Text Box 9">
              <a:extLst>
                <a:ext uri="{FF2B5EF4-FFF2-40B4-BE49-F238E27FC236}">
                  <a16:creationId xmlns:a16="http://schemas.microsoft.com/office/drawing/2014/main" id="{7B6A8EBE-A72F-AB44-BA9F-08CF231722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5844" name="Group 13">
            <a:extLst>
              <a:ext uri="{FF2B5EF4-FFF2-40B4-BE49-F238E27FC236}">
                <a16:creationId xmlns:a16="http://schemas.microsoft.com/office/drawing/2014/main" id="{5F871F79-F272-3A48-954F-7F90B663B5F1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5863" name="Oval 14">
              <a:extLst>
                <a:ext uri="{FF2B5EF4-FFF2-40B4-BE49-F238E27FC236}">
                  <a16:creationId xmlns:a16="http://schemas.microsoft.com/office/drawing/2014/main" id="{0A789766-1839-9142-8C6E-D3703AAA08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4" name="Text Box 15">
              <a:extLst>
                <a:ext uri="{FF2B5EF4-FFF2-40B4-BE49-F238E27FC236}">
                  <a16:creationId xmlns:a16="http://schemas.microsoft.com/office/drawing/2014/main" id="{6B8F7E05-E9B2-5B43-82F3-866B1233C8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5845" name="Group 16">
            <a:extLst>
              <a:ext uri="{FF2B5EF4-FFF2-40B4-BE49-F238E27FC236}">
                <a16:creationId xmlns:a16="http://schemas.microsoft.com/office/drawing/2014/main" id="{731FF68B-EF8B-1141-80EC-9FCA82506CB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5861" name="Oval 17">
              <a:extLst>
                <a:ext uri="{FF2B5EF4-FFF2-40B4-BE49-F238E27FC236}">
                  <a16:creationId xmlns:a16="http://schemas.microsoft.com/office/drawing/2014/main" id="{C690CBC0-DF59-3E48-AC65-EFB9CC294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2" name="Text Box 18">
              <a:extLst>
                <a:ext uri="{FF2B5EF4-FFF2-40B4-BE49-F238E27FC236}">
                  <a16:creationId xmlns:a16="http://schemas.microsoft.com/office/drawing/2014/main" id="{1DCE217B-7A5E-D04A-BE14-91A8D67473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5846" name="Group 19">
            <a:extLst>
              <a:ext uri="{FF2B5EF4-FFF2-40B4-BE49-F238E27FC236}">
                <a16:creationId xmlns:a16="http://schemas.microsoft.com/office/drawing/2014/main" id="{0896E10B-9A00-194A-AB4B-883BEBDBCE9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5859" name="Oval 20">
              <a:extLst>
                <a:ext uri="{FF2B5EF4-FFF2-40B4-BE49-F238E27FC236}">
                  <a16:creationId xmlns:a16="http://schemas.microsoft.com/office/drawing/2014/main" id="{B2ED1E36-2701-A74E-B469-075670B12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0" name="Text Box 21">
              <a:extLst>
                <a:ext uri="{FF2B5EF4-FFF2-40B4-BE49-F238E27FC236}">
                  <a16:creationId xmlns:a16="http://schemas.microsoft.com/office/drawing/2014/main" id="{D52D0914-8708-A745-AA2E-AF9C57DBC6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5847" name="Group 22">
            <a:extLst>
              <a:ext uri="{FF2B5EF4-FFF2-40B4-BE49-F238E27FC236}">
                <a16:creationId xmlns:a16="http://schemas.microsoft.com/office/drawing/2014/main" id="{FDD3AFFE-C256-0442-A6E4-D5E6DEB04F26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5857" name="Oval 23">
              <a:extLst>
                <a:ext uri="{FF2B5EF4-FFF2-40B4-BE49-F238E27FC236}">
                  <a16:creationId xmlns:a16="http://schemas.microsoft.com/office/drawing/2014/main" id="{27F4A8B0-F347-1040-BB3C-D477EEC698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58" name="Text Box 24">
              <a:extLst>
                <a:ext uri="{FF2B5EF4-FFF2-40B4-BE49-F238E27FC236}">
                  <a16:creationId xmlns:a16="http://schemas.microsoft.com/office/drawing/2014/main" id="{25ADF78B-907F-5D4F-AC9A-027F987F0C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5848" name="Line 26">
            <a:extLst>
              <a:ext uri="{FF2B5EF4-FFF2-40B4-BE49-F238E27FC236}">
                <a16:creationId xmlns:a16="http://schemas.microsoft.com/office/drawing/2014/main" id="{59DE8182-7F91-B045-A725-00AC1EE743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9" name="Line 27">
            <a:extLst>
              <a:ext uri="{FF2B5EF4-FFF2-40B4-BE49-F238E27FC236}">
                <a16:creationId xmlns:a16="http://schemas.microsoft.com/office/drawing/2014/main" id="{E9982320-A635-A74A-B695-FD96B201EE4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29">
            <a:extLst>
              <a:ext uri="{FF2B5EF4-FFF2-40B4-BE49-F238E27FC236}">
                <a16:creationId xmlns:a16="http://schemas.microsoft.com/office/drawing/2014/main" id="{806E8700-D02E-454F-BC5D-8C3EAF982A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30">
            <a:extLst>
              <a:ext uri="{FF2B5EF4-FFF2-40B4-BE49-F238E27FC236}">
                <a16:creationId xmlns:a16="http://schemas.microsoft.com/office/drawing/2014/main" id="{8B2FE894-7738-9540-B03E-5DF71CE532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31">
            <a:extLst>
              <a:ext uri="{FF2B5EF4-FFF2-40B4-BE49-F238E27FC236}">
                <a16:creationId xmlns:a16="http://schemas.microsoft.com/office/drawing/2014/main" id="{60602B10-1598-2049-8FD8-8D9CD0AF1D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4" name="Text Box 32">
            <a:extLst>
              <a:ext uri="{FF2B5EF4-FFF2-40B4-BE49-F238E27FC236}">
                <a16:creationId xmlns:a16="http://schemas.microsoft.com/office/drawing/2014/main" id="{0642CB26-224B-E84C-81E1-054B13DCD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667000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not strongly connected</a:t>
            </a:r>
          </a:p>
        </p:txBody>
      </p:sp>
      <p:sp>
        <p:nvSpPr>
          <p:cNvPr id="35854" name="Line 33">
            <a:extLst>
              <a:ext uri="{FF2B5EF4-FFF2-40B4-BE49-F238E27FC236}">
                <a16:creationId xmlns:a16="http://schemas.microsoft.com/office/drawing/2014/main" id="{889E89F9-A510-6D41-BED0-2839EE5C27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Line 34">
            <a:extLst>
              <a:ext uri="{FF2B5EF4-FFF2-40B4-BE49-F238E27FC236}">
                <a16:creationId xmlns:a16="http://schemas.microsoft.com/office/drawing/2014/main" id="{77786688-D234-9C48-B398-C9E308E35D5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352800"/>
            <a:ext cx="3200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Rectangle 2">
            <a:extLst>
              <a:ext uri="{FF2B5EF4-FFF2-40B4-BE49-F238E27FC236}">
                <a16:creationId xmlns:a16="http://schemas.microsoft.com/office/drawing/2014/main" id="{79338B9F-8B94-954F-8BA1-7B82219F4A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2" name="Rectangle 3">
            <a:extLst>
              <a:ext uri="{FF2B5EF4-FFF2-40B4-BE49-F238E27FC236}">
                <a16:creationId xmlns:a16="http://schemas.microsoft.com/office/drawing/2014/main" id="{77AAABDE-E79D-494A-9B6C-4F8B0EA23977}"/>
              </a:ext>
            </a:extLst>
          </p:cNvPr>
          <p:cNvSpPr txBox="1">
            <a:spLocks noChangeArrowheads="1"/>
          </p:cNvSpPr>
          <p:nvPr/>
        </p:nvSpPr>
        <p:spPr>
          <a:xfrm>
            <a:off x="401053" y="15240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20050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4">
            <a:extLst>
              <a:ext uri="{FF2B5EF4-FFF2-40B4-BE49-F238E27FC236}">
                <a16:creationId xmlns:a16="http://schemas.microsoft.com/office/drawing/2014/main" id="{9007B724-005A-694F-A30E-60441571694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6892" name="Oval 5">
              <a:extLst>
                <a:ext uri="{FF2B5EF4-FFF2-40B4-BE49-F238E27FC236}">
                  <a16:creationId xmlns:a16="http://schemas.microsoft.com/office/drawing/2014/main" id="{B183AC31-C843-6142-8A8E-80824D6D0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93" name="Text Box 6">
              <a:extLst>
                <a:ext uri="{FF2B5EF4-FFF2-40B4-BE49-F238E27FC236}">
                  <a16:creationId xmlns:a16="http://schemas.microsoft.com/office/drawing/2014/main" id="{71499985-C351-944C-8EC5-ADDFDA796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6867" name="Group 7">
            <a:extLst>
              <a:ext uri="{FF2B5EF4-FFF2-40B4-BE49-F238E27FC236}">
                <a16:creationId xmlns:a16="http://schemas.microsoft.com/office/drawing/2014/main" id="{9E25C19E-5FA4-0043-8156-AE49915DF243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6890" name="Oval 8">
              <a:extLst>
                <a:ext uri="{FF2B5EF4-FFF2-40B4-BE49-F238E27FC236}">
                  <a16:creationId xmlns:a16="http://schemas.microsoft.com/office/drawing/2014/main" id="{9BC2E124-4D67-FA42-9EA3-61A5C5A1F2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91" name="Text Box 9">
              <a:extLst>
                <a:ext uri="{FF2B5EF4-FFF2-40B4-BE49-F238E27FC236}">
                  <a16:creationId xmlns:a16="http://schemas.microsoft.com/office/drawing/2014/main" id="{6DA111E3-0FF0-054A-8AB9-7ED2740CDD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6868" name="Group 10">
            <a:extLst>
              <a:ext uri="{FF2B5EF4-FFF2-40B4-BE49-F238E27FC236}">
                <a16:creationId xmlns:a16="http://schemas.microsoft.com/office/drawing/2014/main" id="{EB41BFA2-7312-2643-9302-1A0C468969D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6888" name="Oval 11">
              <a:extLst>
                <a:ext uri="{FF2B5EF4-FFF2-40B4-BE49-F238E27FC236}">
                  <a16:creationId xmlns:a16="http://schemas.microsoft.com/office/drawing/2014/main" id="{70C00620-988B-4046-8110-B755A40A6E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9" name="Text Box 12">
              <a:extLst>
                <a:ext uri="{FF2B5EF4-FFF2-40B4-BE49-F238E27FC236}">
                  <a16:creationId xmlns:a16="http://schemas.microsoft.com/office/drawing/2014/main" id="{58F5A73E-3D0E-0147-A7F9-4F8ECE1DBF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6869" name="Group 13">
            <a:extLst>
              <a:ext uri="{FF2B5EF4-FFF2-40B4-BE49-F238E27FC236}">
                <a16:creationId xmlns:a16="http://schemas.microsoft.com/office/drawing/2014/main" id="{85FF62AA-1D39-8442-80F4-05F6844F350A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6886" name="Oval 14">
              <a:extLst>
                <a:ext uri="{FF2B5EF4-FFF2-40B4-BE49-F238E27FC236}">
                  <a16:creationId xmlns:a16="http://schemas.microsoft.com/office/drawing/2014/main" id="{CE17A9BB-E85F-4D46-BADF-59B071B07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7" name="Text Box 15">
              <a:extLst>
                <a:ext uri="{FF2B5EF4-FFF2-40B4-BE49-F238E27FC236}">
                  <a16:creationId xmlns:a16="http://schemas.microsoft.com/office/drawing/2014/main" id="{9D7BC9F2-B8C9-E543-805E-D297B55179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6870" name="Group 16">
            <a:extLst>
              <a:ext uri="{FF2B5EF4-FFF2-40B4-BE49-F238E27FC236}">
                <a16:creationId xmlns:a16="http://schemas.microsoft.com/office/drawing/2014/main" id="{6775BD3C-D5F1-3E48-877C-6BD0E2AF528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6884" name="Oval 17">
              <a:extLst>
                <a:ext uri="{FF2B5EF4-FFF2-40B4-BE49-F238E27FC236}">
                  <a16:creationId xmlns:a16="http://schemas.microsoft.com/office/drawing/2014/main" id="{9D256CDB-3BA4-9F45-A1B5-6399552DBB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5" name="Text Box 18">
              <a:extLst>
                <a:ext uri="{FF2B5EF4-FFF2-40B4-BE49-F238E27FC236}">
                  <a16:creationId xmlns:a16="http://schemas.microsoft.com/office/drawing/2014/main" id="{2E9C7024-6499-0245-9EA8-09097E2025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6871" name="Group 19">
            <a:extLst>
              <a:ext uri="{FF2B5EF4-FFF2-40B4-BE49-F238E27FC236}">
                <a16:creationId xmlns:a16="http://schemas.microsoft.com/office/drawing/2014/main" id="{949DCE4B-573C-164E-B287-3D82C54AA53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6882" name="Oval 20">
              <a:extLst>
                <a:ext uri="{FF2B5EF4-FFF2-40B4-BE49-F238E27FC236}">
                  <a16:creationId xmlns:a16="http://schemas.microsoft.com/office/drawing/2014/main" id="{9C18A918-9B2B-F047-9E58-176EB93BC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3" name="Text Box 21">
              <a:extLst>
                <a:ext uri="{FF2B5EF4-FFF2-40B4-BE49-F238E27FC236}">
                  <a16:creationId xmlns:a16="http://schemas.microsoft.com/office/drawing/2014/main" id="{00EDE01D-9256-EE44-B29B-E17AD78F9D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6872" name="Line 22">
            <a:extLst>
              <a:ext uri="{FF2B5EF4-FFF2-40B4-BE49-F238E27FC236}">
                <a16:creationId xmlns:a16="http://schemas.microsoft.com/office/drawing/2014/main" id="{68288942-B8D3-B040-B590-DCB495126D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3">
            <a:extLst>
              <a:ext uri="{FF2B5EF4-FFF2-40B4-BE49-F238E27FC236}">
                <a16:creationId xmlns:a16="http://schemas.microsoft.com/office/drawing/2014/main" id="{24BCAC72-C77C-2948-888B-C382F822C84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Line 24">
            <a:extLst>
              <a:ext uri="{FF2B5EF4-FFF2-40B4-BE49-F238E27FC236}">
                <a16:creationId xmlns:a16="http://schemas.microsoft.com/office/drawing/2014/main" id="{E625714B-7657-2F4F-B87B-865048FC16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Line 25">
            <a:extLst>
              <a:ext uri="{FF2B5EF4-FFF2-40B4-BE49-F238E27FC236}">
                <a16:creationId xmlns:a16="http://schemas.microsoft.com/office/drawing/2014/main" id="{7CCB54DA-6DBC-6B48-AF6A-1B9B715C09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Line 26">
            <a:extLst>
              <a:ext uri="{FF2B5EF4-FFF2-40B4-BE49-F238E27FC236}">
                <a16:creationId xmlns:a16="http://schemas.microsoft.com/office/drawing/2014/main" id="{C69354C6-2F90-CA46-B6EE-B64FA462509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8" name="Line 28">
            <a:extLst>
              <a:ext uri="{FF2B5EF4-FFF2-40B4-BE49-F238E27FC236}">
                <a16:creationId xmlns:a16="http://schemas.microsoft.com/office/drawing/2014/main" id="{0BAD33A0-7060-A24A-8C1E-1E5D010FC4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Line 29">
            <a:extLst>
              <a:ext uri="{FF2B5EF4-FFF2-40B4-BE49-F238E27FC236}">
                <a16:creationId xmlns:a16="http://schemas.microsoft.com/office/drawing/2014/main" id="{4600B794-CC49-D748-A859-C53F06FD983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352800"/>
            <a:ext cx="3200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0" name="Line 30">
            <a:extLst>
              <a:ext uri="{FF2B5EF4-FFF2-40B4-BE49-F238E27FC236}">
                <a16:creationId xmlns:a16="http://schemas.microsoft.com/office/drawing/2014/main" id="{7918EE44-537F-3142-AA81-BE243F0514C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05800" y="4876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Rectangle 2">
            <a:extLst>
              <a:ext uri="{FF2B5EF4-FFF2-40B4-BE49-F238E27FC236}">
                <a16:creationId xmlns:a16="http://schemas.microsoft.com/office/drawing/2014/main" id="{E667A25C-63E1-DD48-8301-6BE73118B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3" name="Rectangle 3">
            <a:extLst>
              <a:ext uri="{FF2B5EF4-FFF2-40B4-BE49-F238E27FC236}">
                <a16:creationId xmlns:a16="http://schemas.microsoft.com/office/drawing/2014/main" id="{FF2F4CED-5A11-6948-95D5-C2B6A3A48A24}"/>
              </a:ext>
            </a:extLst>
          </p:cNvPr>
          <p:cNvSpPr txBox="1">
            <a:spLocks noChangeArrowheads="1"/>
          </p:cNvSpPr>
          <p:nvPr/>
        </p:nvSpPr>
        <p:spPr>
          <a:xfrm>
            <a:off x="401053" y="15240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sp>
        <p:nvSpPr>
          <p:cNvPr id="34" name="Text Box 32">
            <a:extLst>
              <a:ext uri="{FF2B5EF4-FFF2-40B4-BE49-F238E27FC236}">
                <a16:creationId xmlns:a16="http://schemas.microsoft.com/office/drawing/2014/main" id="{587AAAE8-7415-6C4F-9FA6-AFC669231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67000"/>
            <a:ext cx="29276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strongly connected?</a:t>
            </a:r>
          </a:p>
        </p:txBody>
      </p:sp>
    </p:spTree>
    <p:extLst>
      <p:ext uri="{BB962C8B-B14F-4D97-AF65-F5344CB8AC3E}">
        <p14:creationId xmlns:p14="http://schemas.microsoft.com/office/powerpoint/2010/main" val="35307288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4">
            <a:extLst>
              <a:ext uri="{FF2B5EF4-FFF2-40B4-BE49-F238E27FC236}">
                <a16:creationId xmlns:a16="http://schemas.microsoft.com/office/drawing/2014/main" id="{9007B724-005A-694F-A30E-60441571694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6892" name="Oval 5">
              <a:extLst>
                <a:ext uri="{FF2B5EF4-FFF2-40B4-BE49-F238E27FC236}">
                  <a16:creationId xmlns:a16="http://schemas.microsoft.com/office/drawing/2014/main" id="{B183AC31-C843-6142-8A8E-80824D6D0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93" name="Text Box 6">
              <a:extLst>
                <a:ext uri="{FF2B5EF4-FFF2-40B4-BE49-F238E27FC236}">
                  <a16:creationId xmlns:a16="http://schemas.microsoft.com/office/drawing/2014/main" id="{71499985-C351-944C-8EC5-ADDFDA796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6867" name="Group 7">
            <a:extLst>
              <a:ext uri="{FF2B5EF4-FFF2-40B4-BE49-F238E27FC236}">
                <a16:creationId xmlns:a16="http://schemas.microsoft.com/office/drawing/2014/main" id="{9E25C19E-5FA4-0043-8156-AE49915DF243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6890" name="Oval 8">
              <a:extLst>
                <a:ext uri="{FF2B5EF4-FFF2-40B4-BE49-F238E27FC236}">
                  <a16:creationId xmlns:a16="http://schemas.microsoft.com/office/drawing/2014/main" id="{9BC2E124-4D67-FA42-9EA3-61A5C5A1F2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91" name="Text Box 9">
              <a:extLst>
                <a:ext uri="{FF2B5EF4-FFF2-40B4-BE49-F238E27FC236}">
                  <a16:creationId xmlns:a16="http://schemas.microsoft.com/office/drawing/2014/main" id="{6DA111E3-0FF0-054A-8AB9-7ED2740CDD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6868" name="Group 10">
            <a:extLst>
              <a:ext uri="{FF2B5EF4-FFF2-40B4-BE49-F238E27FC236}">
                <a16:creationId xmlns:a16="http://schemas.microsoft.com/office/drawing/2014/main" id="{EB41BFA2-7312-2643-9302-1A0C468969D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6888" name="Oval 11">
              <a:extLst>
                <a:ext uri="{FF2B5EF4-FFF2-40B4-BE49-F238E27FC236}">
                  <a16:creationId xmlns:a16="http://schemas.microsoft.com/office/drawing/2014/main" id="{70C00620-988B-4046-8110-B755A40A6E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9" name="Text Box 12">
              <a:extLst>
                <a:ext uri="{FF2B5EF4-FFF2-40B4-BE49-F238E27FC236}">
                  <a16:creationId xmlns:a16="http://schemas.microsoft.com/office/drawing/2014/main" id="{58F5A73E-3D0E-0147-A7F9-4F8ECE1DBF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6869" name="Group 13">
            <a:extLst>
              <a:ext uri="{FF2B5EF4-FFF2-40B4-BE49-F238E27FC236}">
                <a16:creationId xmlns:a16="http://schemas.microsoft.com/office/drawing/2014/main" id="{85FF62AA-1D39-8442-80F4-05F6844F350A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6886" name="Oval 14">
              <a:extLst>
                <a:ext uri="{FF2B5EF4-FFF2-40B4-BE49-F238E27FC236}">
                  <a16:creationId xmlns:a16="http://schemas.microsoft.com/office/drawing/2014/main" id="{CE17A9BB-E85F-4D46-BADF-59B071B07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7" name="Text Box 15">
              <a:extLst>
                <a:ext uri="{FF2B5EF4-FFF2-40B4-BE49-F238E27FC236}">
                  <a16:creationId xmlns:a16="http://schemas.microsoft.com/office/drawing/2014/main" id="{9D7BC9F2-B8C9-E543-805E-D297B55179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6870" name="Group 16">
            <a:extLst>
              <a:ext uri="{FF2B5EF4-FFF2-40B4-BE49-F238E27FC236}">
                <a16:creationId xmlns:a16="http://schemas.microsoft.com/office/drawing/2014/main" id="{6775BD3C-D5F1-3E48-877C-6BD0E2AF528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6884" name="Oval 17">
              <a:extLst>
                <a:ext uri="{FF2B5EF4-FFF2-40B4-BE49-F238E27FC236}">
                  <a16:creationId xmlns:a16="http://schemas.microsoft.com/office/drawing/2014/main" id="{9D256CDB-3BA4-9F45-A1B5-6399552DBB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5" name="Text Box 18">
              <a:extLst>
                <a:ext uri="{FF2B5EF4-FFF2-40B4-BE49-F238E27FC236}">
                  <a16:creationId xmlns:a16="http://schemas.microsoft.com/office/drawing/2014/main" id="{2E9C7024-6499-0245-9EA8-09097E2025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6871" name="Group 19">
            <a:extLst>
              <a:ext uri="{FF2B5EF4-FFF2-40B4-BE49-F238E27FC236}">
                <a16:creationId xmlns:a16="http://schemas.microsoft.com/office/drawing/2014/main" id="{949DCE4B-573C-164E-B287-3D82C54AA53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6882" name="Oval 20">
              <a:extLst>
                <a:ext uri="{FF2B5EF4-FFF2-40B4-BE49-F238E27FC236}">
                  <a16:creationId xmlns:a16="http://schemas.microsoft.com/office/drawing/2014/main" id="{9C18A918-9B2B-F047-9E58-176EB93BC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3" name="Text Box 21">
              <a:extLst>
                <a:ext uri="{FF2B5EF4-FFF2-40B4-BE49-F238E27FC236}">
                  <a16:creationId xmlns:a16="http://schemas.microsoft.com/office/drawing/2014/main" id="{00EDE01D-9256-EE44-B29B-E17AD78F9D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6872" name="Line 22">
            <a:extLst>
              <a:ext uri="{FF2B5EF4-FFF2-40B4-BE49-F238E27FC236}">
                <a16:creationId xmlns:a16="http://schemas.microsoft.com/office/drawing/2014/main" id="{68288942-B8D3-B040-B590-DCB495126D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3">
            <a:extLst>
              <a:ext uri="{FF2B5EF4-FFF2-40B4-BE49-F238E27FC236}">
                <a16:creationId xmlns:a16="http://schemas.microsoft.com/office/drawing/2014/main" id="{24BCAC72-C77C-2948-888B-C382F822C84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Line 24">
            <a:extLst>
              <a:ext uri="{FF2B5EF4-FFF2-40B4-BE49-F238E27FC236}">
                <a16:creationId xmlns:a16="http://schemas.microsoft.com/office/drawing/2014/main" id="{E625714B-7657-2F4F-B87B-865048FC16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Line 25">
            <a:extLst>
              <a:ext uri="{FF2B5EF4-FFF2-40B4-BE49-F238E27FC236}">
                <a16:creationId xmlns:a16="http://schemas.microsoft.com/office/drawing/2014/main" id="{7CCB54DA-6DBC-6B48-AF6A-1B9B715C09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Line 26">
            <a:extLst>
              <a:ext uri="{FF2B5EF4-FFF2-40B4-BE49-F238E27FC236}">
                <a16:creationId xmlns:a16="http://schemas.microsoft.com/office/drawing/2014/main" id="{C69354C6-2F90-CA46-B6EE-B64FA462509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3" name="Text Box 27">
            <a:extLst>
              <a:ext uri="{FF2B5EF4-FFF2-40B4-BE49-F238E27FC236}">
                <a16:creationId xmlns:a16="http://schemas.microsoft.com/office/drawing/2014/main" id="{DBF519FC-5A1F-7C46-A421-90036635B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667000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strongly connected</a:t>
            </a:r>
          </a:p>
        </p:txBody>
      </p:sp>
      <p:sp>
        <p:nvSpPr>
          <p:cNvPr id="36878" name="Line 28">
            <a:extLst>
              <a:ext uri="{FF2B5EF4-FFF2-40B4-BE49-F238E27FC236}">
                <a16:creationId xmlns:a16="http://schemas.microsoft.com/office/drawing/2014/main" id="{0BAD33A0-7060-A24A-8C1E-1E5D010FC4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Line 29">
            <a:extLst>
              <a:ext uri="{FF2B5EF4-FFF2-40B4-BE49-F238E27FC236}">
                <a16:creationId xmlns:a16="http://schemas.microsoft.com/office/drawing/2014/main" id="{4600B794-CC49-D748-A859-C53F06FD983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352800"/>
            <a:ext cx="3200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0" name="Line 30">
            <a:extLst>
              <a:ext uri="{FF2B5EF4-FFF2-40B4-BE49-F238E27FC236}">
                <a16:creationId xmlns:a16="http://schemas.microsoft.com/office/drawing/2014/main" id="{7918EE44-537F-3142-AA81-BE243F0514C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05800" y="4876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Rectangle 2">
            <a:extLst>
              <a:ext uri="{FF2B5EF4-FFF2-40B4-BE49-F238E27FC236}">
                <a16:creationId xmlns:a16="http://schemas.microsoft.com/office/drawing/2014/main" id="{E667A25C-63E1-DD48-8301-6BE73118B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3" name="Rectangle 3">
            <a:extLst>
              <a:ext uri="{FF2B5EF4-FFF2-40B4-BE49-F238E27FC236}">
                <a16:creationId xmlns:a16="http://schemas.microsoft.com/office/drawing/2014/main" id="{B9791C81-1889-A14B-BAFC-58E7DB81110A}"/>
              </a:ext>
            </a:extLst>
          </p:cNvPr>
          <p:cNvSpPr txBox="1">
            <a:spLocks noChangeArrowheads="1"/>
          </p:cNvSpPr>
          <p:nvPr/>
        </p:nvSpPr>
        <p:spPr>
          <a:xfrm>
            <a:off x="401053" y="15240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9525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B0ADD2F6-5C7B-4D4A-9FC6-1142C20E8D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Graphs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24979F80-80BB-2C47-80F2-A94E6B07A8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3287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What is a graph?</a:t>
            </a:r>
            <a:endParaRPr lang="ru-RU" altLang="en-US">
              <a:solidFill>
                <a:srgbClr val="FF0000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15363" name="Group 6">
            <a:extLst>
              <a:ext uri="{FF2B5EF4-FFF2-40B4-BE49-F238E27FC236}">
                <a16:creationId xmlns:a16="http://schemas.microsoft.com/office/drawing/2014/main" id="{544C8B7F-6544-D744-843E-04A8D6101E25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2895600"/>
            <a:ext cx="533400" cy="533400"/>
            <a:chOff x="1824" y="2736"/>
            <a:chExt cx="336" cy="336"/>
          </a:xfrm>
        </p:grpSpPr>
        <p:sp>
          <p:nvSpPr>
            <p:cNvPr id="15389" name="Oval 5">
              <a:extLst>
                <a:ext uri="{FF2B5EF4-FFF2-40B4-BE49-F238E27FC236}">
                  <a16:creationId xmlns:a16="http://schemas.microsoft.com/office/drawing/2014/main" id="{7578CBB6-A81F-3842-845F-C6CCFF73F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90" name="Text Box 4">
              <a:extLst>
                <a:ext uri="{FF2B5EF4-FFF2-40B4-BE49-F238E27FC236}">
                  <a16:creationId xmlns:a16="http://schemas.microsoft.com/office/drawing/2014/main" id="{B20F4E1B-35AC-BF4D-9ECD-8997919DCD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5364" name="Group 7">
            <a:extLst>
              <a:ext uri="{FF2B5EF4-FFF2-40B4-BE49-F238E27FC236}">
                <a16:creationId xmlns:a16="http://schemas.microsoft.com/office/drawing/2014/main" id="{D172521E-43D2-6A44-A50C-EA85052D33A9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886200"/>
            <a:ext cx="533400" cy="533400"/>
            <a:chOff x="1824" y="2736"/>
            <a:chExt cx="336" cy="336"/>
          </a:xfrm>
        </p:grpSpPr>
        <p:sp>
          <p:nvSpPr>
            <p:cNvPr id="15387" name="Oval 8">
              <a:extLst>
                <a:ext uri="{FF2B5EF4-FFF2-40B4-BE49-F238E27FC236}">
                  <a16:creationId xmlns:a16="http://schemas.microsoft.com/office/drawing/2014/main" id="{78DE4D55-CDDF-7544-9B33-D7CE7645B3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8" name="Text Box 9">
              <a:extLst>
                <a:ext uri="{FF2B5EF4-FFF2-40B4-BE49-F238E27FC236}">
                  <a16:creationId xmlns:a16="http://schemas.microsoft.com/office/drawing/2014/main" id="{1110E4F1-E0AB-7743-9673-CD0A0FF059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5365" name="Group 10">
            <a:extLst>
              <a:ext uri="{FF2B5EF4-FFF2-40B4-BE49-F238E27FC236}">
                <a16:creationId xmlns:a16="http://schemas.microsoft.com/office/drawing/2014/main" id="{18AB1865-770E-6746-805D-3A08C20E74D3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5715000"/>
            <a:ext cx="533400" cy="533400"/>
            <a:chOff x="1824" y="2736"/>
            <a:chExt cx="336" cy="336"/>
          </a:xfrm>
        </p:grpSpPr>
        <p:sp>
          <p:nvSpPr>
            <p:cNvPr id="15385" name="Oval 11">
              <a:extLst>
                <a:ext uri="{FF2B5EF4-FFF2-40B4-BE49-F238E27FC236}">
                  <a16:creationId xmlns:a16="http://schemas.microsoft.com/office/drawing/2014/main" id="{6727D8D6-B037-1348-A13E-7678CD53C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6" name="Text Box 12">
              <a:extLst>
                <a:ext uri="{FF2B5EF4-FFF2-40B4-BE49-F238E27FC236}">
                  <a16:creationId xmlns:a16="http://schemas.microsoft.com/office/drawing/2014/main" id="{B68CF164-3035-FF4F-A5A1-8C13717000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5366" name="Group 13">
            <a:extLst>
              <a:ext uri="{FF2B5EF4-FFF2-40B4-BE49-F238E27FC236}">
                <a16:creationId xmlns:a16="http://schemas.microsoft.com/office/drawing/2014/main" id="{AFDDEF75-2F9F-964F-B911-F548BB8CC45D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4953000"/>
            <a:ext cx="533400" cy="533400"/>
            <a:chOff x="1824" y="2736"/>
            <a:chExt cx="336" cy="336"/>
          </a:xfrm>
        </p:grpSpPr>
        <p:sp>
          <p:nvSpPr>
            <p:cNvPr id="15383" name="Oval 14">
              <a:extLst>
                <a:ext uri="{FF2B5EF4-FFF2-40B4-BE49-F238E27FC236}">
                  <a16:creationId xmlns:a16="http://schemas.microsoft.com/office/drawing/2014/main" id="{64C5DD6E-32B4-E84F-A711-0F8B3F19E8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4" name="Text Box 15">
              <a:extLst>
                <a:ext uri="{FF2B5EF4-FFF2-40B4-BE49-F238E27FC236}">
                  <a16:creationId xmlns:a16="http://schemas.microsoft.com/office/drawing/2014/main" id="{9E24CF23-B5AF-044A-9940-19A16C0D8A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5367" name="Group 16">
            <a:extLst>
              <a:ext uri="{FF2B5EF4-FFF2-40B4-BE49-F238E27FC236}">
                <a16:creationId xmlns:a16="http://schemas.microsoft.com/office/drawing/2014/main" id="{5DB16CA0-8472-2347-A169-468C4F429F9E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4495800"/>
            <a:ext cx="533400" cy="533400"/>
            <a:chOff x="1824" y="2736"/>
            <a:chExt cx="336" cy="336"/>
          </a:xfrm>
        </p:grpSpPr>
        <p:sp>
          <p:nvSpPr>
            <p:cNvPr id="15381" name="Oval 17">
              <a:extLst>
                <a:ext uri="{FF2B5EF4-FFF2-40B4-BE49-F238E27FC236}">
                  <a16:creationId xmlns:a16="http://schemas.microsoft.com/office/drawing/2014/main" id="{F31D5B0A-C0E5-694D-AD9E-E5A7BE00EC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2" name="Text Box 18">
              <a:extLst>
                <a:ext uri="{FF2B5EF4-FFF2-40B4-BE49-F238E27FC236}">
                  <a16:creationId xmlns:a16="http://schemas.microsoft.com/office/drawing/2014/main" id="{0D2370F3-7832-BA44-97B4-67413071CD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5368" name="Group 19">
            <a:extLst>
              <a:ext uri="{FF2B5EF4-FFF2-40B4-BE49-F238E27FC236}">
                <a16:creationId xmlns:a16="http://schemas.microsoft.com/office/drawing/2014/main" id="{0BB921C9-E2D8-6149-BB29-816B660173DD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4038600"/>
            <a:ext cx="533400" cy="533400"/>
            <a:chOff x="1824" y="2736"/>
            <a:chExt cx="336" cy="336"/>
          </a:xfrm>
        </p:grpSpPr>
        <p:sp>
          <p:nvSpPr>
            <p:cNvPr id="15379" name="Oval 20">
              <a:extLst>
                <a:ext uri="{FF2B5EF4-FFF2-40B4-BE49-F238E27FC236}">
                  <a16:creationId xmlns:a16="http://schemas.microsoft.com/office/drawing/2014/main" id="{BCD04194-EE40-DB49-AA11-CCF8971363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0" name="Text Box 21">
              <a:extLst>
                <a:ext uri="{FF2B5EF4-FFF2-40B4-BE49-F238E27FC236}">
                  <a16:creationId xmlns:a16="http://schemas.microsoft.com/office/drawing/2014/main" id="{6CBCC365-EA03-9047-AD9C-8883DF883C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5369" name="Group 22">
            <a:extLst>
              <a:ext uri="{FF2B5EF4-FFF2-40B4-BE49-F238E27FC236}">
                <a16:creationId xmlns:a16="http://schemas.microsoft.com/office/drawing/2014/main" id="{BF3FF605-4A6F-774E-AA18-33853CD27DA6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5791200"/>
            <a:ext cx="533400" cy="533400"/>
            <a:chOff x="1824" y="2736"/>
            <a:chExt cx="336" cy="336"/>
          </a:xfrm>
        </p:grpSpPr>
        <p:sp>
          <p:nvSpPr>
            <p:cNvPr id="15377" name="Oval 23">
              <a:extLst>
                <a:ext uri="{FF2B5EF4-FFF2-40B4-BE49-F238E27FC236}">
                  <a16:creationId xmlns:a16="http://schemas.microsoft.com/office/drawing/2014/main" id="{18722D67-9374-984F-8F8D-382237BAAE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78" name="Text Box 24">
              <a:extLst>
                <a:ext uri="{FF2B5EF4-FFF2-40B4-BE49-F238E27FC236}">
                  <a16:creationId xmlns:a16="http://schemas.microsoft.com/office/drawing/2014/main" id="{DE789C7E-4152-1D44-9A14-3BDD465313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5370" name="Line 25">
            <a:extLst>
              <a:ext uri="{FF2B5EF4-FFF2-40B4-BE49-F238E27FC236}">
                <a16:creationId xmlns:a16="http://schemas.microsoft.com/office/drawing/2014/main" id="{9D8D7EAF-6C83-A74E-9F28-62B2374CB3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32766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26">
            <a:extLst>
              <a:ext uri="{FF2B5EF4-FFF2-40B4-BE49-F238E27FC236}">
                <a16:creationId xmlns:a16="http://schemas.microsoft.com/office/drawing/2014/main" id="{E8B0D7DD-1BA6-734A-A420-C6FC789B6F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2672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27">
            <a:extLst>
              <a:ext uri="{FF2B5EF4-FFF2-40B4-BE49-F238E27FC236}">
                <a16:creationId xmlns:a16="http://schemas.microsoft.com/office/drawing/2014/main" id="{587E9563-815A-F146-8B9C-6E4999691EB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4290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28">
            <a:extLst>
              <a:ext uri="{FF2B5EF4-FFF2-40B4-BE49-F238E27FC236}">
                <a16:creationId xmlns:a16="http://schemas.microsoft.com/office/drawing/2014/main" id="{F6ADD9AC-ECFB-CD4E-B78F-790CCF5B54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029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30">
            <a:extLst>
              <a:ext uri="{FF2B5EF4-FFF2-40B4-BE49-F238E27FC236}">
                <a16:creationId xmlns:a16="http://schemas.microsoft.com/office/drawing/2014/main" id="{1040CF52-3063-A44B-9FFE-4785B5DBF9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8006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31">
            <a:extLst>
              <a:ext uri="{FF2B5EF4-FFF2-40B4-BE49-F238E27FC236}">
                <a16:creationId xmlns:a16="http://schemas.microsoft.com/office/drawing/2014/main" id="{3FA29651-7E10-5F46-971B-33289EA99F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4958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Line 32">
            <a:extLst>
              <a:ext uri="{FF2B5EF4-FFF2-40B4-BE49-F238E27FC236}">
                <a16:creationId xmlns:a16="http://schemas.microsoft.com/office/drawing/2014/main" id="{0BDE750A-E648-E84F-AAF2-46D34D8A18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54102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946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B39DB6A4-A701-D041-BAC4-1277536A2C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B88BDB3C-2036-4741-8A3D-7D94F1F0BE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790700"/>
            <a:ext cx="8229600" cy="99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is a tree (in our terminology)?</a:t>
            </a:r>
          </a:p>
        </p:txBody>
      </p:sp>
      <p:grpSp>
        <p:nvGrpSpPr>
          <p:cNvPr id="37891" name="Group 4">
            <a:extLst>
              <a:ext uri="{FF2B5EF4-FFF2-40B4-BE49-F238E27FC236}">
                <a16:creationId xmlns:a16="http://schemas.microsoft.com/office/drawing/2014/main" id="{A9CFCFA9-72B5-D440-94E4-98251FFB5C1B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37920" name="Oval 5">
              <a:extLst>
                <a:ext uri="{FF2B5EF4-FFF2-40B4-BE49-F238E27FC236}">
                  <a16:creationId xmlns:a16="http://schemas.microsoft.com/office/drawing/2014/main" id="{2CF8E079-20C8-4544-9C69-E3312C6800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21" name="Text Box 6">
              <a:extLst>
                <a:ext uri="{FF2B5EF4-FFF2-40B4-BE49-F238E27FC236}">
                  <a16:creationId xmlns:a16="http://schemas.microsoft.com/office/drawing/2014/main" id="{3C703DCE-6BE3-8F47-8DBD-0CD15F87D2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7892" name="Group 7">
            <a:extLst>
              <a:ext uri="{FF2B5EF4-FFF2-40B4-BE49-F238E27FC236}">
                <a16:creationId xmlns:a16="http://schemas.microsoft.com/office/drawing/2014/main" id="{B432BF51-93FA-8A4B-8242-B18E6B70FC17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37918" name="Oval 8">
              <a:extLst>
                <a:ext uri="{FF2B5EF4-FFF2-40B4-BE49-F238E27FC236}">
                  <a16:creationId xmlns:a16="http://schemas.microsoft.com/office/drawing/2014/main" id="{0AB486B6-B439-7C4B-9E08-01610F78F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9" name="Text Box 9">
              <a:extLst>
                <a:ext uri="{FF2B5EF4-FFF2-40B4-BE49-F238E27FC236}">
                  <a16:creationId xmlns:a16="http://schemas.microsoft.com/office/drawing/2014/main" id="{9F4BDB1A-3A48-BD40-8E8D-940F6118D8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7893" name="Group 10">
            <a:extLst>
              <a:ext uri="{FF2B5EF4-FFF2-40B4-BE49-F238E27FC236}">
                <a16:creationId xmlns:a16="http://schemas.microsoft.com/office/drawing/2014/main" id="{94E8AEA5-B1E3-3045-AA08-9149489603E9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37916" name="Oval 11">
              <a:extLst>
                <a:ext uri="{FF2B5EF4-FFF2-40B4-BE49-F238E27FC236}">
                  <a16:creationId xmlns:a16="http://schemas.microsoft.com/office/drawing/2014/main" id="{9E3D8E9A-CEAD-1A49-A672-30A7662B42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7" name="Text Box 12">
              <a:extLst>
                <a:ext uri="{FF2B5EF4-FFF2-40B4-BE49-F238E27FC236}">
                  <a16:creationId xmlns:a16="http://schemas.microsoft.com/office/drawing/2014/main" id="{0AA22D30-C15D-6545-9A62-C823EBAA56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7894" name="Group 13">
            <a:extLst>
              <a:ext uri="{FF2B5EF4-FFF2-40B4-BE49-F238E27FC236}">
                <a16:creationId xmlns:a16="http://schemas.microsoft.com/office/drawing/2014/main" id="{B71D7DFC-6F1F-BC42-90D2-66ECF8257811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37914" name="Oval 14">
              <a:extLst>
                <a:ext uri="{FF2B5EF4-FFF2-40B4-BE49-F238E27FC236}">
                  <a16:creationId xmlns:a16="http://schemas.microsoft.com/office/drawing/2014/main" id="{978FE179-E4AB-6E48-A196-52FB9AE83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5" name="Text Box 15">
              <a:extLst>
                <a:ext uri="{FF2B5EF4-FFF2-40B4-BE49-F238E27FC236}">
                  <a16:creationId xmlns:a16="http://schemas.microsoft.com/office/drawing/2014/main" id="{5D7A9D47-6995-2741-9A2D-86FE911B26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7895" name="Group 16">
            <a:extLst>
              <a:ext uri="{FF2B5EF4-FFF2-40B4-BE49-F238E27FC236}">
                <a16:creationId xmlns:a16="http://schemas.microsoft.com/office/drawing/2014/main" id="{C1041339-A9B9-2E4D-82C8-77315A185DE3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37912" name="Oval 17">
              <a:extLst>
                <a:ext uri="{FF2B5EF4-FFF2-40B4-BE49-F238E27FC236}">
                  <a16:creationId xmlns:a16="http://schemas.microsoft.com/office/drawing/2014/main" id="{0E43A78A-AB07-4A42-919F-C35510226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3" name="Text Box 18">
              <a:extLst>
                <a:ext uri="{FF2B5EF4-FFF2-40B4-BE49-F238E27FC236}">
                  <a16:creationId xmlns:a16="http://schemas.microsoft.com/office/drawing/2014/main" id="{514232A2-0714-2A40-90A6-3B4CC21C13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7896" name="Group 19">
            <a:extLst>
              <a:ext uri="{FF2B5EF4-FFF2-40B4-BE49-F238E27FC236}">
                <a16:creationId xmlns:a16="http://schemas.microsoft.com/office/drawing/2014/main" id="{379FA512-4A0E-8B44-9B33-636A3262C376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2286000"/>
            <a:ext cx="533400" cy="533400"/>
            <a:chOff x="1824" y="2736"/>
            <a:chExt cx="336" cy="336"/>
          </a:xfrm>
        </p:grpSpPr>
        <p:sp>
          <p:nvSpPr>
            <p:cNvPr id="37910" name="Oval 20">
              <a:extLst>
                <a:ext uri="{FF2B5EF4-FFF2-40B4-BE49-F238E27FC236}">
                  <a16:creationId xmlns:a16="http://schemas.microsoft.com/office/drawing/2014/main" id="{1F2BAB55-4CD1-914A-8A58-88236AE29A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1" name="Text Box 21">
              <a:extLst>
                <a:ext uri="{FF2B5EF4-FFF2-40B4-BE49-F238E27FC236}">
                  <a16:creationId xmlns:a16="http://schemas.microsoft.com/office/drawing/2014/main" id="{877C8E8A-8DA6-5343-885A-1EBC75A68C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7897" name="Group 22">
            <a:extLst>
              <a:ext uri="{FF2B5EF4-FFF2-40B4-BE49-F238E27FC236}">
                <a16:creationId xmlns:a16="http://schemas.microsoft.com/office/drawing/2014/main" id="{0B00AB43-9C07-DF42-B869-D1D84DEFF97D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37908" name="Oval 23">
              <a:extLst>
                <a:ext uri="{FF2B5EF4-FFF2-40B4-BE49-F238E27FC236}">
                  <a16:creationId xmlns:a16="http://schemas.microsoft.com/office/drawing/2014/main" id="{A2FB20FA-59E8-284A-BB51-01724900DB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09" name="Text Box 24">
              <a:extLst>
                <a:ext uri="{FF2B5EF4-FFF2-40B4-BE49-F238E27FC236}">
                  <a16:creationId xmlns:a16="http://schemas.microsoft.com/office/drawing/2014/main" id="{AFEB808C-DC15-A348-862F-17FDBDA953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7898" name="Line 25">
            <a:extLst>
              <a:ext uri="{FF2B5EF4-FFF2-40B4-BE49-F238E27FC236}">
                <a16:creationId xmlns:a16="http://schemas.microsoft.com/office/drawing/2014/main" id="{356E0C35-FF0B-8647-916A-16368E3E5E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9" name="Line 26">
            <a:extLst>
              <a:ext uri="{FF2B5EF4-FFF2-40B4-BE49-F238E27FC236}">
                <a16:creationId xmlns:a16="http://schemas.microsoft.com/office/drawing/2014/main" id="{A730CE73-FF1F-674C-B272-9B3463BD63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0" name="Line 27">
            <a:extLst>
              <a:ext uri="{FF2B5EF4-FFF2-40B4-BE49-F238E27FC236}">
                <a16:creationId xmlns:a16="http://schemas.microsoft.com/office/drawing/2014/main" id="{F28394D0-4085-954D-801E-5C87066E0F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5908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1" name="Line 28">
            <a:extLst>
              <a:ext uri="{FF2B5EF4-FFF2-40B4-BE49-F238E27FC236}">
                <a16:creationId xmlns:a16="http://schemas.microsoft.com/office/drawing/2014/main" id="{C5C8B1CD-CACF-E54A-8A4F-9E586613721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72000"/>
            <a:ext cx="1600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2" name="Line 29">
            <a:extLst>
              <a:ext uri="{FF2B5EF4-FFF2-40B4-BE49-F238E27FC236}">
                <a16:creationId xmlns:a16="http://schemas.microsoft.com/office/drawing/2014/main" id="{C4B51947-4CD3-1C45-82D6-26C3A663B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3" name="Line 30">
            <a:extLst>
              <a:ext uri="{FF2B5EF4-FFF2-40B4-BE49-F238E27FC236}">
                <a16:creationId xmlns:a16="http://schemas.microsoft.com/office/drawing/2014/main" id="{51BD05E9-C032-FD4A-B463-1292E7C700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4" name="Line 31">
            <a:extLst>
              <a:ext uri="{FF2B5EF4-FFF2-40B4-BE49-F238E27FC236}">
                <a16:creationId xmlns:a16="http://schemas.microsoft.com/office/drawing/2014/main" id="{00954EC3-1780-FE41-85BE-45478DDA4B1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7905" name="Group 32">
            <a:extLst>
              <a:ext uri="{FF2B5EF4-FFF2-40B4-BE49-F238E27FC236}">
                <a16:creationId xmlns:a16="http://schemas.microsoft.com/office/drawing/2014/main" id="{9BD7D010-CBA5-4B48-AA01-EF3F62D7C0BB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37906" name="Oval 33">
              <a:extLst>
                <a:ext uri="{FF2B5EF4-FFF2-40B4-BE49-F238E27FC236}">
                  <a16:creationId xmlns:a16="http://schemas.microsoft.com/office/drawing/2014/main" id="{3B09FC27-AA2D-164A-8F01-C494D0231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07" name="Text Box 34">
              <a:extLst>
                <a:ext uri="{FF2B5EF4-FFF2-40B4-BE49-F238E27FC236}">
                  <a16:creationId xmlns:a16="http://schemas.microsoft.com/office/drawing/2014/main" id="{EBC5D864-3396-8343-9BFC-97E9D64DD7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767162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1F95F376-9E91-B045-A93D-21A04F4926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E0BA02E2-1739-BD4E-A892-F85AD7FD74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5221" y="1638300"/>
            <a:ext cx="8229600" cy="99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Tree – connected, undirected graph without any cycles</a:t>
            </a:r>
          </a:p>
        </p:txBody>
      </p:sp>
      <p:grpSp>
        <p:nvGrpSpPr>
          <p:cNvPr id="38915" name="Group 4">
            <a:extLst>
              <a:ext uri="{FF2B5EF4-FFF2-40B4-BE49-F238E27FC236}">
                <a16:creationId xmlns:a16="http://schemas.microsoft.com/office/drawing/2014/main" id="{8F5ECE7F-15DD-8345-B48C-D354706E9F8C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38944" name="Oval 5">
              <a:extLst>
                <a:ext uri="{FF2B5EF4-FFF2-40B4-BE49-F238E27FC236}">
                  <a16:creationId xmlns:a16="http://schemas.microsoft.com/office/drawing/2014/main" id="{97CD3F4C-6231-CE4E-8A67-A8A1D2694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5" name="Text Box 6">
              <a:extLst>
                <a:ext uri="{FF2B5EF4-FFF2-40B4-BE49-F238E27FC236}">
                  <a16:creationId xmlns:a16="http://schemas.microsoft.com/office/drawing/2014/main" id="{6061D217-A505-284E-87B8-C9387F43A9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8916" name="Group 7">
            <a:extLst>
              <a:ext uri="{FF2B5EF4-FFF2-40B4-BE49-F238E27FC236}">
                <a16:creationId xmlns:a16="http://schemas.microsoft.com/office/drawing/2014/main" id="{E8EA3F44-5932-1649-8A94-D1613A10A52A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38942" name="Oval 8">
              <a:extLst>
                <a:ext uri="{FF2B5EF4-FFF2-40B4-BE49-F238E27FC236}">
                  <a16:creationId xmlns:a16="http://schemas.microsoft.com/office/drawing/2014/main" id="{7D01DDDF-955C-9544-B144-C6B247565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3" name="Text Box 9">
              <a:extLst>
                <a:ext uri="{FF2B5EF4-FFF2-40B4-BE49-F238E27FC236}">
                  <a16:creationId xmlns:a16="http://schemas.microsoft.com/office/drawing/2014/main" id="{2084B239-71CA-6C47-8FA4-DFDDED848D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8917" name="Group 10">
            <a:extLst>
              <a:ext uri="{FF2B5EF4-FFF2-40B4-BE49-F238E27FC236}">
                <a16:creationId xmlns:a16="http://schemas.microsoft.com/office/drawing/2014/main" id="{B6B66E06-DEB5-6845-9D10-CADB469D10CC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38940" name="Oval 11">
              <a:extLst>
                <a:ext uri="{FF2B5EF4-FFF2-40B4-BE49-F238E27FC236}">
                  <a16:creationId xmlns:a16="http://schemas.microsoft.com/office/drawing/2014/main" id="{A0E42733-6439-B147-928D-83839647D0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1" name="Text Box 12">
              <a:extLst>
                <a:ext uri="{FF2B5EF4-FFF2-40B4-BE49-F238E27FC236}">
                  <a16:creationId xmlns:a16="http://schemas.microsoft.com/office/drawing/2014/main" id="{3B75BFEA-60BD-A040-A0A6-C871E6D30F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8918" name="Group 13">
            <a:extLst>
              <a:ext uri="{FF2B5EF4-FFF2-40B4-BE49-F238E27FC236}">
                <a16:creationId xmlns:a16="http://schemas.microsoft.com/office/drawing/2014/main" id="{D5E88A8C-75FC-8A4B-A562-8A65D8D9D5BA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38938" name="Oval 14">
              <a:extLst>
                <a:ext uri="{FF2B5EF4-FFF2-40B4-BE49-F238E27FC236}">
                  <a16:creationId xmlns:a16="http://schemas.microsoft.com/office/drawing/2014/main" id="{E5619212-858A-3041-A5DA-393D6200F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9" name="Text Box 15">
              <a:extLst>
                <a:ext uri="{FF2B5EF4-FFF2-40B4-BE49-F238E27FC236}">
                  <a16:creationId xmlns:a16="http://schemas.microsoft.com/office/drawing/2014/main" id="{A521A28E-A8B7-214F-96B1-7D78116C63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8919" name="Group 16">
            <a:extLst>
              <a:ext uri="{FF2B5EF4-FFF2-40B4-BE49-F238E27FC236}">
                <a16:creationId xmlns:a16="http://schemas.microsoft.com/office/drawing/2014/main" id="{8C8536F8-2D08-644F-B147-E01336A04491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38936" name="Oval 17">
              <a:extLst>
                <a:ext uri="{FF2B5EF4-FFF2-40B4-BE49-F238E27FC236}">
                  <a16:creationId xmlns:a16="http://schemas.microsoft.com/office/drawing/2014/main" id="{2A864E8C-6A15-4641-9613-40560CD09C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7" name="Text Box 18">
              <a:extLst>
                <a:ext uri="{FF2B5EF4-FFF2-40B4-BE49-F238E27FC236}">
                  <a16:creationId xmlns:a16="http://schemas.microsoft.com/office/drawing/2014/main" id="{8C9AB8DE-DB3D-134D-BB53-BD6315525C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8920" name="Group 19">
            <a:extLst>
              <a:ext uri="{FF2B5EF4-FFF2-40B4-BE49-F238E27FC236}">
                <a16:creationId xmlns:a16="http://schemas.microsoft.com/office/drawing/2014/main" id="{CEAC1671-D368-4A4D-B7F4-2EC5A6D10BE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2286000"/>
            <a:ext cx="533400" cy="533400"/>
            <a:chOff x="1824" y="2736"/>
            <a:chExt cx="336" cy="336"/>
          </a:xfrm>
        </p:grpSpPr>
        <p:sp>
          <p:nvSpPr>
            <p:cNvPr id="38934" name="Oval 20">
              <a:extLst>
                <a:ext uri="{FF2B5EF4-FFF2-40B4-BE49-F238E27FC236}">
                  <a16:creationId xmlns:a16="http://schemas.microsoft.com/office/drawing/2014/main" id="{5C8CB24F-4ED4-7A44-8887-03C4362B2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5" name="Text Box 21">
              <a:extLst>
                <a:ext uri="{FF2B5EF4-FFF2-40B4-BE49-F238E27FC236}">
                  <a16:creationId xmlns:a16="http://schemas.microsoft.com/office/drawing/2014/main" id="{D6B268F9-E1AD-BA44-B899-384A0DD337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8921" name="Group 22">
            <a:extLst>
              <a:ext uri="{FF2B5EF4-FFF2-40B4-BE49-F238E27FC236}">
                <a16:creationId xmlns:a16="http://schemas.microsoft.com/office/drawing/2014/main" id="{9E8507B6-FB72-4542-86C3-5846D6DCC6D6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38932" name="Oval 23">
              <a:extLst>
                <a:ext uri="{FF2B5EF4-FFF2-40B4-BE49-F238E27FC236}">
                  <a16:creationId xmlns:a16="http://schemas.microsoft.com/office/drawing/2014/main" id="{BD1310B7-BDEB-F84F-963B-B70591D14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3" name="Text Box 24">
              <a:extLst>
                <a:ext uri="{FF2B5EF4-FFF2-40B4-BE49-F238E27FC236}">
                  <a16:creationId xmlns:a16="http://schemas.microsoft.com/office/drawing/2014/main" id="{279A8B65-E187-C746-AA63-2C732C805C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8922" name="Line 25">
            <a:extLst>
              <a:ext uri="{FF2B5EF4-FFF2-40B4-BE49-F238E27FC236}">
                <a16:creationId xmlns:a16="http://schemas.microsoft.com/office/drawing/2014/main" id="{BD9CD3A4-C473-B84D-8756-DA4D7085A3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3" name="Line 26">
            <a:extLst>
              <a:ext uri="{FF2B5EF4-FFF2-40B4-BE49-F238E27FC236}">
                <a16:creationId xmlns:a16="http://schemas.microsoft.com/office/drawing/2014/main" id="{07A4141F-ED1A-CB42-87A5-C4B1F3839D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Line 27">
            <a:extLst>
              <a:ext uri="{FF2B5EF4-FFF2-40B4-BE49-F238E27FC236}">
                <a16:creationId xmlns:a16="http://schemas.microsoft.com/office/drawing/2014/main" id="{EA5BBE25-2CD0-B14B-8F83-F214361217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5908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5" name="Line 28">
            <a:extLst>
              <a:ext uri="{FF2B5EF4-FFF2-40B4-BE49-F238E27FC236}">
                <a16:creationId xmlns:a16="http://schemas.microsoft.com/office/drawing/2014/main" id="{0DA8CED1-5FDF-F742-AD7C-5CB001BD6C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72000"/>
            <a:ext cx="1600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Line 29">
            <a:extLst>
              <a:ext uri="{FF2B5EF4-FFF2-40B4-BE49-F238E27FC236}">
                <a16:creationId xmlns:a16="http://schemas.microsoft.com/office/drawing/2014/main" id="{2E517E1E-40D1-5D40-B208-E6590FD0FB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Line 30">
            <a:extLst>
              <a:ext uri="{FF2B5EF4-FFF2-40B4-BE49-F238E27FC236}">
                <a16:creationId xmlns:a16="http://schemas.microsoft.com/office/drawing/2014/main" id="{33667D49-B884-1D42-87F9-07D64D2E7AD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31">
            <a:extLst>
              <a:ext uri="{FF2B5EF4-FFF2-40B4-BE49-F238E27FC236}">
                <a16:creationId xmlns:a16="http://schemas.microsoft.com/office/drawing/2014/main" id="{DDBABD68-2FD3-8F40-A228-014190F362C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8929" name="Group 32">
            <a:extLst>
              <a:ext uri="{FF2B5EF4-FFF2-40B4-BE49-F238E27FC236}">
                <a16:creationId xmlns:a16="http://schemas.microsoft.com/office/drawing/2014/main" id="{00FD6C7E-115B-0E42-90E8-EBAA91F110CA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38930" name="Oval 33">
              <a:extLst>
                <a:ext uri="{FF2B5EF4-FFF2-40B4-BE49-F238E27FC236}">
                  <a16:creationId xmlns:a16="http://schemas.microsoft.com/office/drawing/2014/main" id="{DB8D85EC-1BBA-F24F-AB51-97432C7BE0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1" name="Text Box 34">
              <a:extLst>
                <a:ext uri="{FF2B5EF4-FFF2-40B4-BE49-F238E27FC236}">
                  <a16:creationId xmlns:a16="http://schemas.microsoft.com/office/drawing/2014/main" id="{E62CB221-7102-C643-B970-E1747FA38B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44076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AF3BE226-9E63-D34C-B2D3-03852E4116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grpSp>
        <p:nvGrpSpPr>
          <p:cNvPr id="39939" name="Group 4">
            <a:extLst>
              <a:ext uri="{FF2B5EF4-FFF2-40B4-BE49-F238E27FC236}">
                <a16:creationId xmlns:a16="http://schemas.microsoft.com/office/drawing/2014/main" id="{86C714F7-F3A3-194F-B680-74007E657A03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39969" name="Oval 5">
              <a:extLst>
                <a:ext uri="{FF2B5EF4-FFF2-40B4-BE49-F238E27FC236}">
                  <a16:creationId xmlns:a16="http://schemas.microsoft.com/office/drawing/2014/main" id="{C3B0053D-08E7-F945-B8F7-D0838917B3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70" name="Text Box 6">
              <a:extLst>
                <a:ext uri="{FF2B5EF4-FFF2-40B4-BE49-F238E27FC236}">
                  <a16:creationId xmlns:a16="http://schemas.microsoft.com/office/drawing/2014/main" id="{CDFC4084-B9E7-B448-88C0-B9F1E429D1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9940" name="Group 7">
            <a:extLst>
              <a:ext uri="{FF2B5EF4-FFF2-40B4-BE49-F238E27FC236}">
                <a16:creationId xmlns:a16="http://schemas.microsoft.com/office/drawing/2014/main" id="{9636BD28-7243-1E48-A9EC-1604DE53E923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39967" name="Oval 8">
              <a:extLst>
                <a:ext uri="{FF2B5EF4-FFF2-40B4-BE49-F238E27FC236}">
                  <a16:creationId xmlns:a16="http://schemas.microsoft.com/office/drawing/2014/main" id="{E7772211-EE56-CF48-9E2C-B255E8777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8" name="Text Box 9">
              <a:extLst>
                <a:ext uri="{FF2B5EF4-FFF2-40B4-BE49-F238E27FC236}">
                  <a16:creationId xmlns:a16="http://schemas.microsoft.com/office/drawing/2014/main" id="{95702329-F1F8-614E-A385-75B62C355B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9941" name="Group 10">
            <a:extLst>
              <a:ext uri="{FF2B5EF4-FFF2-40B4-BE49-F238E27FC236}">
                <a16:creationId xmlns:a16="http://schemas.microsoft.com/office/drawing/2014/main" id="{77738843-EE32-8E4C-99DA-3EE53AD02A0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3581400"/>
            <a:ext cx="533400" cy="533400"/>
            <a:chOff x="1824" y="2736"/>
            <a:chExt cx="336" cy="336"/>
          </a:xfrm>
        </p:grpSpPr>
        <p:sp>
          <p:nvSpPr>
            <p:cNvPr id="39965" name="Oval 11">
              <a:extLst>
                <a:ext uri="{FF2B5EF4-FFF2-40B4-BE49-F238E27FC236}">
                  <a16:creationId xmlns:a16="http://schemas.microsoft.com/office/drawing/2014/main" id="{5A02F236-863D-AD4C-8687-19118EE65C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6" name="Text Box 12">
              <a:extLst>
                <a:ext uri="{FF2B5EF4-FFF2-40B4-BE49-F238E27FC236}">
                  <a16:creationId xmlns:a16="http://schemas.microsoft.com/office/drawing/2014/main" id="{5950E0C1-F76F-B346-A1A0-CAB6330169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9942" name="Group 13">
            <a:extLst>
              <a:ext uri="{FF2B5EF4-FFF2-40B4-BE49-F238E27FC236}">
                <a16:creationId xmlns:a16="http://schemas.microsoft.com/office/drawing/2014/main" id="{6E902366-3033-BF4A-8612-2417D32B936D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39963" name="Oval 14">
              <a:extLst>
                <a:ext uri="{FF2B5EF4-FFF2-40B4-BE49-F238E27FC236}">
                  <a16:creationId xmlns:a16="http://schemas.microsoft.com/office/drawing/2014/main" id="{83D45AB4-900F-1F49-8A90-E490CDC1B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4" name="Text Box 15">
              <a:extLst>
                <a:ext uri="{FF2B5EF4-FFF2-40B4-BE49-F238E27FC236}">
                  <a16:creationId xmlns:a16="http://schemas.microsoft.com/office/drawing/2014/main" id="{8CDE10C3-1445-6844-9598-74D584D33A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9943" name="Group 16">
            <a:extLst>
              <a:ext uri="{FF2B5EF4-FFF2-40B4-BE49-F238E27FC236}">
                <a16:creationId xmlns:a16="http://schemas.microsoft.com/office/drawing/2014/main" id="{1B7E596D-DBE0-C04F-AFBB-000D49009811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39961" name="Oval 17">
              <a:extLst>
                <a:ext uri="{FF2B5EF4-FFF2-40B4-BE49-F238E27FC236}">
                  <a16:creationId xmlns:a16="http://schemas.microsoft.com/office/drawing/2014/main" id="{9972AE92-E4CA-874A-86F2-8D0BABEE79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2" name="Text Box 18">
              <a:extLst>
                <a:ext uri="{FF2B5EF4-FFF2-40B4-BE49-F238E27FC236}">
                  <a16:creationId xmlns:a16="http://schemas.microsoft.com/office/drawing/2014/main" id="{3C6CC1A7-3A9C-4F44-9A78-C079208BD0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9944" name="Group 19">
            <a:extLst>
              <a:ext uri="{FF2B5EF4-FFF2-40B4-BE49-F238E27FC236}">
                <a16:creationId xmlns:a16="http://schemas.microsoft.com/office/drawing/2014/main" id="{1825E4A9-D5D2-FD4B-9597-B477DE74A75A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2286000"/>
            <a:ext cx="533400" cy="533400"/>
            <a:chOff x="1824" y="2736"/>
            <a:chExt cx="336" cy="336"/>
          </a:xfrm>
        </p:grpSpPr>
        <p:sp>
          <p:nvSpPr>
            <p:cNvPr id="39959" name="Oval 20">
              <a:extLst>
                <a:ext uri="{FF2B5EF4-FFF2-40B4-BE49-F238E27FC236}">
                  <a16:creationId xmlns:a16="http://schemas.microsoft.com/office/drawing/2014/main" id="{5C2356F3-E9BB-7D41-8AA9-3C97E57221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0" name="Text Box 21">
              <a:extLst>
                <a:ext uri="{FF2B5EF4-FFF2-40B4-BE49-F238E27FC236}">
                  <a16:creationId xmlns:a16="http://schemas.microsoft.com/office/drawing/2014/main" id="{7FDEC1A3-A1AB-5541-84AC-1F279B3B78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9945" name="Group 22">
            <a:extLst>
              <a:ext uri="{FF2B5EF4-FFF2-40B4-BE49-F238E27FC236}">
                <a16:creationId xmlns:a16="http://schemas.microsoft.com/office/drawing/2014/main" id="{847ED2AF-CF9E-5848-9D85-57B8C852F059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39957" name="Oval 23">
              <a:extLst>
                <a:ext uri="{FF2B5EF4-FFF2-40B4-BE49-F238E27FC236}">
                  <a16:creationId xmlns:a16="http://schemas.microsoft.com/office/drawing/2014/main" id="{8AD1AE52-5F1E-CC4D-A7A6-7E45ADBD43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58" name="Text Box 24">
              <a:extLst>
                <a:ext uri="{FF2B5EF4-FFF2-40B4-BE49-F238E27FC236}">
                  <a16:creationId xmlns:a16="http://schemas.microsoft.com/office/drawing/2014/main" id="{059D8714-B412-E04D-B532-D6B6562493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9946" name="Line 25">
            <a:extLst>
              <a:ext uri="{FF2B5EF4-FFF2-40B4-BE49-F238E27FC236}">
                <a16:creationId xmlns:a16="http://schemas.microsoft.com/office/drawing/2014/main" id="{87E656A2-C1DB-E94D-9C92-0945814344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7" name="Line 26">
            <a:extLst>
              <a:ext uri="{FF2B5EF4-FFF2-40B4-BE49-F238E27FC236}">
                <a16:creationId xmlns:a16="http://schemas.microsoft.com/office/drawing/2014/main" id="{7CBD2FC7-7604-AF4F-BCB4-840B71F031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Line 27">
            <a:extLst>
              <a:ext uri="{FF2B5EF4-FFF2-40B4-BE49-F238E27FC236}">
                <a16:creationId xmlns:a16="http://schemas.microsoft.com/office/drawing/2014/main" id="{0E4B565D-C570-7745-8027-4B27902646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5908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9" name="Line 29">
            <a:extLst>
              <a:ext uri="{FF2B5EF4-FFF2-40B4-BE49-F238E27FC236}">
                <a16:creationId xmlns:a16="http://schemas.microsoft.com/office/drawing/2014/main" id="{89DAF200-40DC-9E46-AA6B-3F515DE38F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0" name="Line 30">
            <a:extLst>
              <a:ext uri="{FF2B5EF4-FFF2-40B4-BE49-F238E27FC236}">
                <a16:creationId xmlns:a16="http://schemas.microsoft.com/office/drawing/2014/main" id="{FFDE27EF-9821-4A4B-BD2F-7992B0BEB6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1" name="Line 31">
            <a:extLst>
              <a:ext uri="{FF2B5EF4-FFF2-40B4-BE49-F238E27FC236}">
                <a16:creationId xmlns:a16="http://schemas.microsoft.com/office/drawing/2014/main" id="{5370F487-CF22-FA49-81F7-9CDC3287857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9952" name="Group 32">
            <a:extLst>
              <a:ext uri="{FF2B5EF4-FFF2-40B4-BE49-F238E27FC236}">
                <a16:creationId xmlns:a16="http://schemas.microsoft.com/office/drawing/2014/main" id="{BAAC2B3C-DDF5-C347-9E9B-E07D4CA55326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39955" name="Oval 33">
              <a:extLst>
                <a:ext uri="{FF2B5EF4-FFF2-40B4-BE49-F238E27FC236}">
                  <a16:creationId xmlns:a16="http://schemas.microsoft.com/office/drawing/2014/main" id="{3C7A53AF-DD6A-DD40-91FB-A83632ACE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56" name="Text Box 34">
              <a:extLst>
                <a:ext uri="{FF2B5EF4-FFF2-40B4-BE49-F238E27FC236}">
                  <a16:creationId xmlns:a16="http://schemas.microsoft.com/office/drawing/2014/main" id="{AEDCEF5D-D358-704C-939F-EE54E520CF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  <p:sp>
        <p:nvSpPr>
          <p:cNvPr id="39953" name="Line 35">
            <a:extLst>
              <a:ext uri="{FF2B5EF4-FFF2-40B4-BE49-F238E27FC236}">
                <a16:creationId xmlns:a16="http://schemas.microsoft.com/office/drawing/2014/main" id="{E3A3D20B-E3E3-3A4C-A5F5-FC0FFD87D8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8862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4" name="Text Box 36">
            <a:extLst>
              <a:ext uri="{FF2B5EF4-FFF2-40B4-BE49-F238E27FC236}">
                <a16:creationId xmlns:a16="http://schemas.microsoft.com/office/drawing/2014/main" id="{CED08AC7-2F51-6842-9544-BA357242D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791200"/>
            <a:ext cx="2667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FF0000"/>
                </a:solidFill>
              </a:rPr>
              <a:t>need to specify root</a:t>
            </a:r>
          </a:p>
        </p:txBody>
      </p:sp>
      <p:sp>
        <p:nvSpPr>
          <p:cNvPr id="38" name="Rectangle 3">
            <a:extLst>
              <a:ext uri="{FF2B5EF4-FFF2-40B4-BE49-F238E27FC236}">
                <a16:creationId xmlns:a16="http://schemas.microsoft.com/office/drawing/2014/main" id="{DAF61FD1-030D-D745-A991-2FC60C258F96}"/>
              </a:ext>
            </a:extLst>
          </p:cNvPr>
          <p:cNvSpPr txBox="1">
            <a:spLocks noChangeArrowheads="1"/>
          </p:cNvSpPr>
          <p:nvPr/>
        </p:nvSpPr>
        <p:spPr>
          <a:xfrm>
            <a:off x="465221" y="1638300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Tree – connected, undirected graph without any cycles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82971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53C4A72A-543E-9044-93A8-FD33B32573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grpSp>
        <p:nvGrpSpPr>
          <p:cNvPr id="40963" name="Group 4">
            <a:extLst>
              <a:ext uri="{FF2B5EF4-FFF2-40B4-BE49-F238E27FC236}">
                <a16:creationId xmlns:a16="http://schemas.microsoft.com/office/drawing/2014/main" id="{81B98544-5226-9946-B406-34897A07D0BC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276600"/>
            <a:ext cx="533400" cy="533400"/>
            <a:chOff x="1824" y="2736"/>
            <a:chExt cx="336" cy="336"/>
          </a:xfrm>
        </p:grpSpPr>
        <p:sp>
          <p:nvSpPr>
            <p:cNvPr id="40992" name="Oval 5">
              <a:extLst>
                <a:ext uri="{FF2B5EF4-FFF2-40B4-BE49-F238E27FC236}">
                  <a16:creationId xmlns:a16="http://schemas.microsoft.com/office/drawing/2014/main" id="{418D1760-677D-1548-B8C9-2D62DEC390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93" name="Text Box 6">
              <a:extLst>
                <a:ext uri="{FF2B5EF4-FFF2-40B4-BE49-F238E27FC236}">
                  <a16:creationId xmlns:a16="http://schemas.microsoft.com/office/drawing/2014/main" id="{F3DFBACB-B9B5-2B4A-82C8-94BAEA733E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0964" name="Group 7">
            <a:extLst>
              <a:ext uri="{FF2B5EF4-FFF2-40B4-BE49-F238E27FC236}">
                <a16:creationId xmlns:a16="http://schemas.microsoft.com/office/drawing/2014/main" id="{5F418909-135C-0149-A8E3-21B90D91E2B2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40990" name="Oval 8">
              <a:extLst>
                <a:ext uri="{FF2B5EF4-FFF2-40B4-BE49-F238E27FC236}">
                  <a16:creationId xmlns:a16="http://schemas.microsoft.com/office/drawing/2014/main" id="{D7E09EAC-04F9-2D4A-BA62-ED462BB040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91" name="Text Box 9">
              <a:extLst>
                <a:ext uri="{FF2B5EF4-FFF2-40B4-BE49-F238E27FC236}">
                  <a16:creationId xmlns:a16="http://schemas.microsoft.com/office/drawing/2014/main" id="{06A2E266-D0AF-A342-A2BA-C27FA90323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0965" name="Group 10">
            <a:extLst>
              <a:ext uri="{FF2B5EF4-FFF2-40B4-BE49-F238E27FC236}">
                <a16:creationId xmlns:a16="http://schemas.microsoft.com/office/drawing/2014/main" id="{7DEE0EA3-B3E0-0849-9489-5E82717BA05E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40988" name="Oval 11">
              <a:extLst>
                <a:ext uri="{FF2B5EF4-FFF2-40B4-BE49-F238E27FC236}">
                  <a16:creationId xmlns:a16="http://schemas.microsoft.com/office/drawing/2014/main" id="{4942EE27-075F-D448-B9B7-899615865E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9" name="Text Box 12">
              <a:extLst>
                <a:ext uri="{FF2B5EF4-FFF2-40B4-BE49-F238E27FC236}">
                  <a16:creationId xmlns:a16="http://schemas.microsoft.com/office/drawing/2014/main" id="{5BFE3858-982B-6647-9B69-E6A9891BA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0966" name="Group 13">
            <a:extLst>
              <a:ext uri="{FF2B5EF4-FFF2-40B4-BE49-F238E27FC236}">
                <a16:creationId xmlns:a16="http://schemas.microsoft.com/office/drawing/2014/main" id="{A0B6E4D2-052C-3640-8539-55BA28DCA887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40986" name="Oval 14">
              <a:extLst>
                <a:ext uri="{FF2B5EF4-FFF2-40B4-BE49-F238E27FC236}">
                  <a16:creationId xmlns:a16="http://schemas.microsoft.com/office/drawing/2014/main" id="{06188FE4-1F14-E943-8F0D-D58F262A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7" name="Text Box 15">
              <a:extLst>
                <a:ext uri="{FF2B5EF4-FFF2-40B4-BE49-F238E27FC236}">
                  <a16:creationId xmlns:a16="http://schemas.microsoft.com/office/drawing/2014/main" id="{E773ED9E-E627-B24F-81FE-F39C1C2923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0967" name="Group 16">
            <a:extLst>
              <a:ext uri="{FF2B5EF4-FFF2-40B4-BE49-F238E27FC236}">
                <a16:creationId xmlns:a16="http://schemas.microsoft.com/office/drawing/2014/main" id="{8787C627-C53B-AC45-B966-481C5FD9F77C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40984" name="Oval 17">
              <a:extLst>
                <a:ext uri="{FF2B5EF4-FFF2-40B4-BE49-F238E27FC236}">
                  <a16:creationId xmlns:a16="http://schemas.microsoft.com/office/drawing/2014/main" id="{4AE281DB-2B80-3749-B5DB-9B54B192A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5" name="Text Box 18">
              <a:extLst>
                <a:ext uri="{FF2B5EF4-FFF2-40B4-BE49-F238E27FC236}">
                  <a16:creationId xmlns:a16="http://schemas.microsoft.com/office/drawing/2014/main" id="{4D32B508-8FF6-AE40-9E9B-ECB0E0FCD5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40968" name="Group 19">
            <a:extLst>
              <a:ext uri="{FF2B5EF4-FFF2-40B4-BE49-F238E27FC236}">
                <a16:creationId xmlns:a16="http://schemas.microsoft.com/office/drawing/2014/main" id="{B7B06034-3939-1E42-B385-BBA3C878CC7C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2514600"/>
            <a:ext cx="533400" cy="533400"/>
            <a:chOff x="1824" y="2736"/>
            <a:chExt cx="336" cy="336"/>
          </a:xfrm>
        </p:grpSpPr>
        <p:sp>
          <p:nvSpPr>
            <p:cNvPr id="40982" name="Oval 20">
              <a:extLst>
                <a:ext uri="{FF2B5EF4-FFF2-40B4-BE49-F238E27FC236}">
                  <a16:creationId xmlns:a16="http://schemas.microsoft.com/office/drawing/2014/main" id="{11778DC1-77BE-AD46-A522-909AAC7F8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3" name="Text Box 21">
              <a:extLst>
                <a:ext uri="{FF2B5EF4-FFF2-40B4-BE49-F238E27FC236}">
                  <a16:creationId xmlns:a16="http://schemas.microsoft.com/office/drawing/2014/main" id="{77626384-6C88-3642-A578-45C7C4A83C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40969" name="Group 22">
            <a:extLst>
              <a:ext uri="{FF2B5EF4-FFF2-40B4-BE49-F238E27FC236}">
                <a16:creationId xmlns:a16="http://schemas.microsoft.com/office/drawing/2014/main" id="{FBFAA72A-93D8-E248-9F55-BF0CD9E1EC60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40980" name="Oval 23">
              <a:extLst>
                <a:ext uri="{FF2B5EF4-FFF2-40B4-BE49-F238E27FC236}">
                  <a16:creationId xmlns:a16="http://schemas.microsoft.com/office/drawing/2014/main" id="{AC753690-C478-574C-B31D-27F717AB3C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1" name="Text Box 24">
              <a:extLst>
                <a:ext uri="{FF2B5EF4-FFF2-40B4-BE49-F238E27FC236}">
                  <a16:creationId xmlns:a16="http://schemas.microsoft.com/office/drawing/2014/main" id="{E0CE95D6-9FD0-0C45-B890-FA05184A7D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40970" name="Line 26">
            <a:extLst>
              <a:ext uri="{FF2B5EF4-FFF2-40B4-BE49-F238E27FC236}">
                <a16:creationId xmlns:a16="http://schemas.microsoft.com/office/drawing/2014/main" id="{2DC60AEC-527C-F045-ACF6-DBDF65E7957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1" name="Line 27">
            <a:extLst>
              <a:ext uri="{FF2B5EF4-FFF2-40B4-BE49-F238E27FC236}">
                <a16:creationId xmlns:a16="http://schemas.microsoft.com/office/drawing/2014/main" id="{8E0A3529-8190-5C41-8AF2-9593561543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28194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2" name="Line 28">
            <a:extLst>
              <a:ext uri="{FF2B5EF4-FFF2-40B4-BE49-F238E27FC236}">
                <a16:creationId xmlns:a16="http://schemas.microsoft.com/office/drawing/2014/main" id="{2935D830-FB6D-0F45-BB64-3B1A104790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72000"/>
            <a:ext cx="1600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3" name="Line 29">
            <a:extLst>
              <a:ext uri="{FF2B5EF4-FFF2-40B4-BE49-F238E27FC236}">
                <a16:creationId xmlns:a16="http://schemas.microsoft.com/office/drawing/2014/main" id="{B5C5F9EE-5119-624A-BA7C-7D9C4264D2E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4" name="Line 30">
            <a:extLst>
              <a:ext uri="{FF2B5EF4-FFF2-40B4-BE49-F238E27FC236}">
                <a16:creationId xmlns:a16="http://schemas.microsoft.com/office/drawing/2014/main" id="{BFBD403E-3D6A-D44E-A572-154BF8AF09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5" name="Line 31">
            <a:extLst>
              <a:ext uri="{FF2B5EF4-FFF2-40B4-BE49-F238E27FC236}">
                <a16:creationId xmlns:a16="http://schemas.microsoft.com/office/drawing/2014/main" id="{7D489983-DDD4-6842-93B0-57F917A19D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0976" name="Group 32">
            <a:extLst>
              <a:ext uri="{FF2B5EF4-FFF2-40B4-BE49-F238E27FC236}">
                <a16:creationId xmlns:a16="http://schemas.microsoft.com/office/drawing/2014/main" id="{C1902115-4C24-A04E-A9A6-EE32522531DB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40978" name="Oval 33">
              <a:extLst>
                <a:ext uri="{FF2B5EF4-FFF2-40B4-BE49-F238E27FC236}">
                  <a16:creationId xmlns:a16="http://schemas.microsoft.com/office/drawing/2014/main" id="{01DC2B61-130D-EC40-AFCA-6359FCF01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79" name="Text Box 34">
              <a:extLst>
                <a:ext uri="{FF2B5EF4-FFF2-40B4-BE49-F238E27FC236}">
                  <a16:creationId xmlns:a16="http://schemas.microsoft.com/office/drawing/2014/main" id="{84A8C4D3-41BB-1141-8A41-2B2FB6F6A7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  <p:sp>
        <p:nvSpPr>
          <p:cNvPr id="40977" name="Line 35">
            <a:extLst>
              <a:ext uri="{FF2B5EF4-FFF2-40B4-BE49-F238E27FC236}">
                <a16:creationId xmlns:a16="http://schemas.microsoft.com/office/drawing/2014/main" id="{6A9FE09E-1EFF-FD4C-914F-D90715A5CC22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3733800"/>
            <a:ext cx="1295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Rectangle 3">
            <a:extLst>
              <a:ext uri="{FF2B5EF4-FFF2-40B4-BE49-F238E27FC236}">
                <a16:creationId xmlns:a16="http://schemas.microsoft.com/office/drawing/2014/main" id="{51D47830-7437-0043-A78D-96CECB6B1704}"/>
              </a:ext>
            </a:extLst>
          </p:cNvPr>
          <p:cNvSpPr txBox="1">
            <a:spLocks noChangeArrowheads="1"/>
          </p:cNvSpPr>
          <p:nvPr/>
        </p:nvSpPr>
        <p:spPr>
          <a:xfrm>
            <a:off x="465221" y="1638300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Tree – connected, undirected graph without any cycles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79288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>
            <a:extLst>
              <a:ext uri="{FF2B5EF4-FFF2-40B4-BE49-F238E27FC236}">
                <a16:creationId xmlns:a16="http://schemas.microsoft.com/office/drawing/2014/main" id="{3FA4DE03-BFD8-8341-896C-10998941EB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41986" name="Rectangle 3">
            <a:extLst>
              <a:ext uri="{FF2B5EF4-FFF2-40B4-BE49-F238E27FC236}">
                <a16:creationId xmlns:a16="http://schemas.microsoft.com/office/drawing/2014/main" id="{9D685C8D-68DB-6B42-9CE5-29C05F230C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8300"/>
            <a:ext cx="8229600" cy="990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DAG – directed, acyclic graph</a:t>
            </a:r>
          </a:p>
        </p:txBody>
      </p:sp>
      <p:grpSp>
        <p:nvGrpSpPr>
          <p:cNvPr id="41987" name="Group 4">
            <a:extLst>
              <a:ext uri="{FF2B5EF4-FFF2-40B4-BE49-F238E27FC236}">
                <a16:creationId xmlns:a16="http://schemas.microsoft.com/office/drawing/2014/main" id="{9329AE56-DD0A-5C43-834A-B0EFFACBB0D1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42017" name="Oval 5">
              <a:extLst>
                <a:ext uri="{FF2B5EF4-FFF2-40B4-BE49-F238E27FC236}">
                  <a16:creationId xmlns:a16="http://schemas.microsoft.com/office/drawing/2014/main" id="{EB564BEF-D39F-0C44-B179-65E8B18DAE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8" name="Text Box 6">
              <a:extLst>
                <a:ext uri="{FF2B5EF4-FFF2-40B4-BE49-F238E27FC236}">
                  <a16:creationId xmlns:a16="http://schemas.microsoft.com/office/drawing/2014/main" id="{BC6BF6B6-67FA-524B-BA4F-999D2EBEDC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1988" name="Group 7">
            <a:extLst>
              <a:ext uri="{FF2B5EF4-FFF2-40B4-BE49-F238E27FC236}">
                <a16:creationId xmlns:a16="http://schemas.microsoft.com/office/drawing/2014/main" id="{DAFD58BF-CA32-D74C-8CB9-EAFB703F6EB4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42015" name="Oval 8">
              <a:extLst>
                <a:ext uri="{FF2B5EF4-FFF2-40B4-BE49-F238E27FC236}">
                  <a16:creationId xmlns:a16="http://schemas.microsoft.com/office/drawing/2014/main" id="{35315EBF-06B5-E141-ADFE-663BC51F69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6" name="Text Box 9">
              <a:extLst>
                <a:ext uri="{FF2B5EF4-FFF2-40B4-BE49-F238E27FC236}">
                  <a16:creationId xmlns:a16="http://schemas.microsoft.com/office/drawing/2014/main" id="{1B7E3A26-868C-8840-A0A9-2ADD248F6C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1989" name="Group 10">
            <a:extLst>
              <a:ext uri="{FF2B5EF4-FFF2-40B4-BE49-F238E27FC236}">
                <a16:creationId xmlns:a16="http://schemas.microsoft.com/office/drawing/2014/main" id="{29498718-37B7-F744-A2A2-EA6C227142BF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42013" name="Oval 11">
              <a:extLst>
                <a:ext uri="{FF2B5EF4-FFF2-40B4-BE49-F238E27FC236}">
                  <a16:creationId xmlns:a16="http://schemas.microsoft.com/office/drawing/2014/main" id="{6E91AAB1-A726-914B-9214-1FFAA5E48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4" name="Text Box 12">
              <a:extLst>
                <a:ext uri="{FF2B5EF4-FFF2-40B4-BE49-F238E27FC236}">
                  <a16:creationId xmlns:a16="http://schemas.microsoft.com/office/drawing/2014/main" id="{E00F3C89-13DA-704A-AA6B-5683E1B881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1990" name="Group 13">
            <a:extLst>
              <a:ext uri="{FF2B5EF4-FFF2-40B4-BE49-F238E27FC236}">
                <a16:creationId xmlns:a16="http://schemas.microsoft.com/office/drawing/2014/main" id="{0EA15394-403F-5F44-856B-870F628602E3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42011" name="Oval 14">
              <a:extLst>
                <a:ext uri="{FF2B5EF4-FFF2-40B4-BE49-F238E27FC236}">
                  <a16:creationId xmlns:a16="http://schemas.microsoft.com/office/drawing/2014/main" id="{52716720-21CD-6042-BAED-2D5022D337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2" name="Text Box 15">
              <a:extLst>
                <a:ext uri="{FF2B5EF4-FFF2-40B4-BE49-F238E27FC236}">
                  <a16:creationId xmlns:a16="http://schemas.microsoft.com/office/drawing/2014/main" id="{44B9209E-D639-3A42-A856-052D37CA96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1991" name="Group 16">
            <a:extLst>
              <a:ext uri="{FF2B5EF4-FFF2-40B4-BE49-F238E27FC236}">
                <a16:creationId xmlns:a16="http://schemas.microsoft.com/office/drawing/2014/main" id="{3A22E737-2839-9D44-BA3C-A4EEB624B8B3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42009" name="Oval 17">
              <a:extLst>
                <a:ext uri="{FF2B5EF4-FFF2-40B4-BE49-F238E27FC236}">
                  <a16:creationId xmlns:a16="http://schemas.microsoft.com/office/drawing/2014/main" id="{9A116CF5-3699-2145-BCAA-8301839FA1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0" name="Text Box 18">
              <a:extLst>
                <a:ext uri="{FF2B5EF4-FFF2-40B4-BE49-F238E27FC236}">
                  <a16:creationId xmlns:a16="http://schemas.microsoft.com/office/drawing/2014/main" id="{154E831E-E031-F44E-8079-A5967E5501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41992" name="Group 19">
            <a:extLst>
              <a:ext uri="{FF2B5EF4-FFF2-40B4-BE49-F238E27FC236}">
                <a16:creationId xmlns:a16="http://schemas.microsoft.com/office/drawing/2014/main" id="{D8FF470F-1CF5-9146-A0BA-15EA17515B6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2286000"/>
            <a:ext cx="533400" cy="533400"/>
            <a:chOff x="1824" y="2736"/>
            <a:chExt cx="336" cy="336"/>
          </a:xfrm>
        </p:grpSpPr>
        <p:sp>
          <p:nvSpPr>
            <p:cNvPr id="42007" name="Oval 20">
              <a:extLst>
                <a:ext uri="{FF2B5EF4-FFF2-40B4-BE49-F238E27FC236}">
                  <a16:creationId xmlns:a16="http://schemas.microsoft.com/office/drawing/2014/main" id="{D8F124ED-EC86-3442-BBA4-BB3C4779AC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08" name="Text Box 21">
              <a:extLst>
                <a:ext uri="{FF2B5EF4-FFF2-40B4-BE49-F238E27FC236}">
                  <a16:creationId xmlns:a16="http://schemas.microsoft.com/office/drawing/2014/main" id="{C9E1E535-BF02-524C-9D98-4AE5684E96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41993" name="Group 22">
            <a:extLst>
              <a:ext uri="{FF2B5EF4-FFF2-40B4-BE49-F238E27FC236}">
                <a16:creationId xmlns:a16="http://schemas.microsoft.com/office/drawing/2014/main" id="{BF78BC46-C7D2-8E4D-AD46-957E3F965D47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42005" name="Oval 23">
              <a:extLst>
                <a:ext uri="{FF2B5EF4-FFF2-40B4-BE49-F238E27FC236}">
                  <a16:creationId xmlns:a16="http://schemas.microsoft.com/office/drawing/2014/main" id="{1FA14045-0071-0A46-8011-1B1F92D2ED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06" name="Text Box 24">
              <a:extLst>
                <a:ext uri="{FF2B5EF4-FFF2-40B4-BE49-F238E27FC236}">
                  <a16:creationId xmlns:a16="http://schemas.microsoft.com/office/drawing/2014/main" id="{F2E31BBA-86BA-BF42-B63F-B7C998D375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grpSp>
        <p:nvGrpSpPr>
          <p:cNvPr id="41994" name="Group 32">
            <a:extLst>
              <a:ext uri="{FF2B5EF4-FFF2-40B4-BE49-F238E27FC236}">
                <a16:creationId xmlns:a16="http://schemas.microsoft.com/office/drawing/2014/main" id="{08E44096-405F-9441-8D87-89B3C17910B4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42003" name="Oval 33">
              <a:extLst>
                <a:ext uri="{FF2B5EF4-FFF2-40B4-BE49-F238E27FC236}">
                  <a16:creationId xmlns:a16="http://schemas.microsoft.com/office/drawing/2014/main" id="{9CC6D1D9-1528-B045-B388-BA6DCF03AE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04" name="Text Box 34">
              <a:extLst>
                <a:ext uri="{FF2B5EF4-FFF2-40B4-BE49-F238E27FC236}">
                  <a16:creationId xmlns:a16="http://schemas.microsoft.com/office/drawing/2014/main" id="{D56E77B4-2B8C-BC41-B192-307858ADBB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  <p:sp>
        <p:nvSpPr>
          <p:cNvPr id="41995" name="Line 36">
            <a:extLst>
              <a:ext uri="{FF2B5EF4-FFF2-40B4-BE49-F238E27FC236}">
                <a16:creationId xmlns:a16="http://schemas.microsoft.com/office/drawing/2014/main" id="{BA2B18E2-F32D-5843-A8F7-AFD81A59CB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33528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Line 37">
            <a:extLst>
              <a:ext uri="{FF2B5EF4-FFF2-40B4-BE49-F238E27FC236}">
                <a16:creationId xmlns:a16="http://schemas.microsoft.com/office/drawing/2014/main" id="{EBEECA17-117E-374E-BFAF-8AAB303F98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200" y="2590800"/>
            <a:ext cx="1905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7" name="Line 39">
            <a:extLst>
              <a:ext uri="{FF2B5EF4-FFF2-40B4-BE49-F238E27FC236}">
                <a16:creationId xmlns:a16="http://schemas.microsoft.com/office/drawing/2014/main" id="{0E8D9D3A-1441-984D-BE5E-7A6717CD9F0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67000" y="4343400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Line 40">
            <a:extLst>
              <a:ext uri="{FF2B5EF4-FFF2-40B4-BE49-F238E27FC236}">
                <a16:creationId xmlns:a16="http://schemas.microsoft.com/office/drawing/2014/main" id="{03E28207-6FF9-5A4E-A92F-1A98024D327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4572000"/>
            <a:ext cx="1524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9" name="Line 41">
            <a:extLst>
              <a:ext uri="{FF2B5EF4-FFF2-40B4-BE49-F238E27FC236}">
                <a16:creationId xmlns:a16="http://schemas.microsoft.com/office/drawing/2014/main" id="{707E0CF3-6C3E-BD44-BDAF-0B0281EDEFF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51816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0" name="Line 42">
            <a:extLst>
              <a:ext uri="{FF2B5EF4-FFF2-40B4-BE49-F238E27FC236}">
                <a16:creationId xmlns:a16="http://schemas.microsoft.com/office/drawing/2014/main" id="{3443E814-C0E5-C948-A82C-61C4E436BB5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953000" y="50292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Line 43">
            <a:extLst>
              <a:ext uri="{FF2B5EF4-FFF2-40B4-BE49-F238E27FC236}">
                <a16:creationId xmlns:a16="http://schemas.microsoft.com/office/drawing/2014/main" id="{6151B608-CAEE-D64C-9E8F-79B3C81A50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4572000"/>
            <a:ext cx="1066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2" name="Line 44">
            <a:extLst>
              <a:ext uri="{FF2B5EF4-FFF2-40B4-BE49-F238E27FC236}">
                <a16:creationId xmlns:a16="http://schemas.microsoft.com/office/drawing/2014/main" id="{A1675062-D1CB-A44E-A567-D022C571CDA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934200" y="5486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928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D8B91109-EBF2-0743-96AA-319355CCE8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07191FD1-EC00-3D49-A65B-9FE27305FE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99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Complete graph – an edge exists between every node</a:t>
            </a:r>
          </a:p>
        </p:txBody>
      </p:sp>
      <p:grpSp>
        <p:nvGrpSpPr>
          <p:cNvPr id="43011" name="Group 4">
            <a:extLst>
              <a:ext uri="{FF2B5EF4-FFF2-40B4-BE49-F238E27FC236}">
                <a16:creationId xmlns:a16="http://schemas.microsoft.com/office/drawing/2014/main" id="{535D2964-6287-3747-9694-D6F16B0502DC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43034" name="Oval 5">
              <a:extLst>
                <a:ext uri="{FF2B5EF4-FFF2-40B4-BE49-F238E27FC236}">
                  <a16:creationId xmlns:a16="http://schemas.microsoft.com/office/drawing/2014/main" id="{27FD09E7-8B44-B34A-8D10-20569DF2F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35" name="Text Box 6">
              <a:extLst>
                <a:ext uri="{FF2B5EF4-FFF2-40B4-BE49-F238E27FC236}">
                  <a16:creationId xmlns:a16="http://schemas.microsoft.com/office/drawing/2014/main" id="{C37F73FC-9F21-E946-A4A5-756F5C5C1F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3012" name="Group 7">
            <a:extLst>
              <a:ext uri="{FF2B5EF4-FFF2-40B4-BE49-F238E27FC236}">
                <a16:creationId xmlns:a16="http://schemas.microsoft.com/office/drawing/2014/main" id="{C607385B-8719-664F-A78B-D74D39C02ED1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43032" name="Oval 8">
              <a:extLst>
                <a:ext uri="{FF2B5EF4-FFF2-40B4-BE49-F238E27FC236}">
                  <a16:creationId xmlns:a16="http://schemas.microsoft.com/office/drawing/2014/main" id="{98EB8A4A-245F-D445-9411-41D0C74105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33" name="Text Box 9">
              <a:extLst>
                <a:ext uri="{FF2B5EF4-FFF2-40B4-BE49-F238E27FC236}">
                  <a16:creationId xmlns:a16="http://schemas.microsoft.com/office/drawing/2014/main" id="{4AFA7CEF-C60C-774D-B53A-3757455BF9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3013" name="Group 10">
            <a:extLst>
              <a:ext uri="{FF2B5EF4-FFF2-40B4-BE49-F238E27FC236}">
                <a16:creationId xmlns:a16="http://schemas.microsoft.com/office/drawing/2014/main" id="{823E0F72-472A-2A4D-8558-EE1A9C3D6E65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43030" name="Oval 11">
              <a:extLst>
                <a:ext uri="{FF2B5EF4-FFF2-40B4-BE49-F238E27FC236}">
                  <a16:creationId xmlns:a16="http://schemas.microsoft.com/office/drawing/2014/main" id="{B3055F08-FE53-7446-837A-4A6E7379C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31" name="Text Box 12">
              <a:extLst>
                <a:ext uri="{FF2B5EF4-FFF2-40B4-BE49-F238E27FC236}">
                  <a16:creationId xmlns:a16="http://schemas.microsoft.com/office/drawing/2014/main" id="{496E35B7-7B54-224D-9B7C-2A65CE48C5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3014" name="Group 16">
            <a:extLst>
              <a:ext uri="{FF2B5EF4-FFF2-40B4-BE49-F238E27FC236}">
                <a16:creationId xmlns:a16="http://schemas.microsoft.com/office/drawing/2014/main" id="{8910C337-8402-A543-80DD-92F515C214D9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953000"/>
            <a:ext cx="533400" cy="533400"/>
            <a:chOff x="1824" y="2736"/>
            <a:chExt cx="336" cy="336"/>
          </a:xfrm>
        </p:grpSpPr>
        <p:sp>
          <p:nvSpPr>
            <p:cNvPr id="43028" name="Oval 17">
              <a:extLst>
                <a:ext uri="{FF2B5EF4-FFF2-40B4-BE49-F238E27FC236}">
                  <a16:creationId xmlns:a16="http://schemas.microsoft.com/office/drawing/2014/main" id="{569628A1-7944-4A44-BE96-D25FDA765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29" name="Text Box 18">
              <a:extLst>
                <a:ext uri="{FF2B5EF4-FFF2-40B4-BE49-F238E27FC236}">
                  <a16:creationId xmlns:a16="http://schemas.microsoft.com/office/drawing/2014/main" id="{B4C01458-BC3A-994E-BA92-1F7B5CBEDE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43015" name="Group 19">
            <a:extLst>
              <a:ext uri="{FF2B5EF4-FFF2-40B4-BE49-F238E27FC236}">
                <a16:creationId xmlns:a16="http://schemas.microsoft.com/office/drawing/2014/main" id="{BCD2A366-6FE8-7C43-A673-311BAACEC51A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3657600"/>
            <a:ext cx="533400" cy="533400"/>
            <a:chOff x="1824" y="2736"/>
            <a:chExt cx="336" cy="336"/>
          </a:xfrm>
        </p:grpSpPr>
        <p:sp>
          <p:nvSpPr>
            <p:cNvPr id="43026" name="Oval 20">
              <a:extLst>
                <a:ext uri="{FF2B5EF4-FFF2-40B4-BE49-F238E27FC236}">
                  <a16:creationId xmlns:a16="http://schemas.microsoft.com/office/drawing/2014/main" id="{637AB870-F0C1-5D4C-B063-8E4F47C24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27" name="Text Box 21">
              <a:extLst>
                <a:ext uri="{FF2B5EF4-FFF2-40B4-BE49-F238E27FC236}">
                  <a16:creationId xmlns:a16="http://schemas.microsoft.com/office/drawing/2014/main" id="{84A97153-A610-8D45-B41E-55890537F0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sp>
        <p:nvSpPr>
          <p:cNvPr id="43016" name="Line 25">
            <a:extLst>
              <a:ext uri="{FF2B5EF4-FFF2-40B4-BE49-F238E27FC236}">
                <a16:creationId xmlns:a16="http://schemas.microsoft.com/office/drawing/2014/main" id="{1A1A3C34-3005-2F4A-B428-5FB650A7A2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7" name="Line 26">
            <a:extLst>
              <a:ext uri="{FF2B5EF4-FFF2-40B4-BE49-F238E27FC236}">
                <a16:creationId xmlns:a16="http://schemas.microsoft.com/office/drawing/2014/main" id="{80CBD55D-088A-7D44-BA57-4F13F00C41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2286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8" name="Line 28">
            <a:extLst>
              <a:ext uri="{FF2B5EF4-FFF2-40B4-BE49-F238E27FC236}">
                <a16:creationId xmlns:a16="http://schemas.microsoft.com/office/drawing/2014/main" id="{A154F2DE-CAFA-0B4F-BFD7-235C7059E64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72000"/>
            <a:ext cx="1600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9" name="Line 36">
            <a:extLst>
              <a:ext uri="{FF2B5EF4-FFF2-40B4-BE49-F238E27FC236}">
                <a16:creationId xmlns:a16="http://schemas.microsoft.com/office/drawing/2014/main" id="{DA015EA9-8C9B-604F-9F66-9C67BFFD91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962400"/>
            <a:ext cx="2286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0" name="Line 37">
            <a:extLst>
              <a:ext uri="{FF2B5EF4-FFF2-40B4-BE49-F238E27FC236}">
                <a16:creationId xmlns:a16="http://schemas.microsoft.com/office/drawing/2014/main" id="{8ED511CB-DCED-4749-97A5-3B83378B929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5814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1" name="Line 38">
            <a:extLst>
              <a:ext uri="{FF2B5EF4-FFF2-40B4-BE49-F238E27FC236}">
                <a16:creationId xmlns:a16="http://schemas.microsoft.com/office/drawing/2014/main" id="{99318A25-6D43-A849-AE98-00565B1E4C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581400"/>
            <a:ext cx="533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2" name="Line 39">
            <a:extLst>
              <a:ext uri="{FF2B5EF4-FFF2-40B4-BE49-F238E27FC236}">
                <a16:creationId xmlns:a16="http://schemas.microsoft.com/office/drawing/2014/main" id="{708E93A2-9F7D-CB40-AEF4-43E2A6F45B8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3" name="Line 40">
            <a:extLst>
              <a:ext uri="{FF2B5EF4-FFF2-40B4-BE49-F238E27FC236}">
                <a16:creationId xmlns:a16="http://schemas.microsoft.com/office/drawing/2014/main" id="{F2767388-BB84-694D-AD79-C21AF3964E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54102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4" name="Line 41">
            <a:extLst>
              <a:ext uri="{FF2B5EF4-FFF2-40B4-BE49-F238E27FC236}">
                <a16:creationId xmlns:a16="http://schemas.microsoft.com/office/drawing/2014/main" id="{9EF41888-90A4-0542-9B52-BAE1990FE5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5800" y="4191000"/>
            <a:ext cx="6096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5" name="Line 42">
            <a:extLst>
              <a:ext uri="{FF2B5EF4-FFF2-40B4-BE49-F238E27FC236}">
                <a16:creationId xmlns:a16="http://schemas.microsoft.com/office/drawing/2014/main" id="{5D533FDE-A30A-F449-8244-A2A0950B19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191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316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B936DD2E-53BB-5D43-90F1-734B000DA0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44034" name="Rectangle 3">
            <a:extLst>
              <a:ext uri="{FF2B5EF4-FFF2-40B4-BE49-F238E27FC236}">
                <a16:creationId xmlns:a16="http://schemas.microsoft.com/office/drawing/2014/main" id="{4F35993F-5500-3642-A62B-20D1630CCA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8300"/>
            <a:ext cx="8229600" cy="99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100" dirty="0">
                <a:ea typeface="ＭＳ Ｐゴシック" panose="020B0600070205080204" pitchFamily="34" charset="-128"/>
              </a:rPr>
              <a:t>Bipartite graph – a graph where every vertex can be partitioned into two sets X and Y such that all edges connect a vertex u </a:t>
            </a:r>
            <a:r>
              <a:rPr lang="en-US" altLang="en-US" sz="2100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100" dirty="0">
                <a:ea typeface="ＭＳ Ｐゴシック" panose="020B0600070205080204" pitchFamily="34" charset="-128"/>
                <a:cs typeface="Arial" panose="020B0604020202020204" pitchFamily="34" charset="0"/>
              </a:rPr>
              <a:t> X and a vertex v </a:t>
            </a:r>
            <a:r>
              <a:rPr lang="en-US" altLang="en-US" sz="2100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100" dirty="0">
                <a:ea typeface="ＭＳ Ｐゴシック" panose="020B0600070205080204" pitchFamily="34" charset="-128"/>
                <a:cs typeface="Arial" panose="020B0604020202020204" pitchFamily="34" charset="0"/>
              </a:rPr>
              <a:t> Y</a:t>
            </a:r>
          </a:p>
        </p:txBody>
      </p:sp>
      <p:grpSp>
        <p:nvGrpSpPr>
          <p:cNvPr id="44035" name="Group 4">
            <a:extLst>
              <a:ext uri="{FF2B5EF4-FFF2-40B4-BE49-F238E27FC236}">
                <a16:creationId xmlns:a16="http://schemas.microsoft.com/office/drawing/2014/main" id="{040EED5B-2392-5549-8FA0-A505B77FF962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44060" name="Oval 5">
              <a:extLst>
                <a:ext uri="{FF2B5EF4-FFF2-40B4-BE49-F238E27FC236}">
                  <a16:creationId xmlns:a16="http://schemas.microsoft.com/office/drawing/2014/main" id="{536CCE6D-BA36-CF49-A503-8C433378FB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61" name="Text Box 6">
              <a:extLst>
                <a:ext uri="{FF2B5EF4-FFF2-40B4-BE49-F238E27FC236}">
                  <a16:creationId xmlns:a16="http://schemas.microsoft.com/office/drawing/2014/main" id="{17692577-4AFD-B144-910F-84BC74C8DB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4036" name="Group 7">
            <a:extLst>
              <a:ext uri="{FF2B5EF4-FFF2-40B4-BE49-F238E27FC236}">
                <a16:creationId xmlns:a16="http://schemas.microsoft.com/office/drawing/2014/main" id="{511CDD43-542A-944A-9FB0-04682B87563A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44058" name="Oval 8">
              <a:extLst>
                <a:ext uri="{FF2B5EF4-FFF2-40B4-BE49-F238E27FC236}">
                  <a16:creationId xmlns:a16="http://schemas.microsoft.com/office/drawing/2014/main" id="{342BBF42-E9CF-A74C-8C4C-875D92FAC5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9" name="Text Box 9">
              <a:extLst>
                <a:ext uri="{FF2B5EF4-FFF2-40B4-BE49-F238E27FC236}">
                  <a16:creationId xmlns:a16="http://schemas.microsoft.com/office/drawing/2014/main" id="{ACFC4269-422B-9848-A1B9-6FCDB435B7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4037" name="Group 10">
            <a:extLst>
              <a:ext uri="{FF2B5EF4-FFF2-40B4-BE49-F238E27FC236}">
                <a16:creationId xmlns:a16="http://schemas.microsoft.com/office/drawing/2014/main" id="{55629A9D-4EDC-FC45-A5FA-BD5BB357B8C3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44056" name="Oval 11">
              <a:extLst>
                <a:ext uri="{FF2B5EF4-FFF2-40B4-BE49-F238E27FC236}">
                  <a16:creationId xmlns:a16="http://schemas.microsoft.com/office/drawing/2014/main" id="{14CBE9E3-8630-7C4D-86BB-C1F0A240B7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7" name="Text Box 12">
              <a:extLst>
                <a:ext uri="{FF2B5EF4-FFF2-40B4-BE49-F238E27FC236}">
                  <a16:creationId xmlns:a16="http://schemas.microsoft.com/office/drawing/2014/main" id="{A844E078-357E-EE44-8B82-04A4056DD5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4038" name="Group 13">
            <a:extLst>
              <a:ext uri="{FF2B5EF4-FFF2-40B4-BE49-F238E27FC236}">
                <a16:creationId xmlns:a16="http://schemas.microsoft.com/office/drawing/2014/main" id="{5C9DA152-5109-5B4C-A735-BB597A937037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44054" name="Oval 14">
              <a:extLst>
                <a:ext uri="{FF2B5EF4-FFF2-40B4-BE49-F238E27FC236}">
                  <a16:creationId xmlns:a16="http://schemas.microsoft.com/office/drawing/2014/main" id="{07F2D7AF-C746-8A41-8173-033E0148E1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5" name="Text Box 15">
              <a:extLst>
                <a:ext uri="{FF2B5EF4-FFF2-40B4-BE49-F238E27FC236}">
                  <a16:creationId xmlns:a16="http://schemas.microsoft.com/office/drawing/2014/main" id="{642D215E-9A15-4A44-8D54-1935400417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4039" name="Group 16">
            <a:extLst>
              <a:ext uri="{FF2B5EF4-FFF2-40B4-BE49-F238E27FC236}">
                <a16:creationId xmlns:a16="http://schemas.microsoft.com/office/drawing/2014/main" id="{9F9689C4-C938-0C46-89F9-6E2B8BBF16E3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44052" name="Oval 17">
              <a:extLst>
                <a:ext uri="{FF2B5EF4-FFF2-40B4-BE49-F238E27FC236}">
                  <a16:creationId xmlns:a16="http://schemas.microsoft.com/office/drawing/2014/main" id="{B2C14553-4347-574E-948F-04EF1F29F7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3" name="Text Box 18">
              <a:extLst>
                <a:ext uri="{FF2B5EF4-FFF2-40B4-BE49-F238E27FC236}">
                  <a16:creationId xmlns:a16="http://schemas.microsoft.com/office/drawing/2014/main" id="{A7AFC4C8-0279-8F41-BB4D-5C969FF5C7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44040" name="Group 19">
            <a:extLst>
              <a:ext uri="{FF2B5EF4-FFF2-40B4-BE49-F238E27FC236}">
                <a16:creationId xmlns:a16="http://schemas.microsoft.com/office/drawing/2014/main" id="{2632CC56-0069-6247-8B8E-2B1018834EBB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44050" name="Oval 20">
              <a:extLst>
                <a:ext uri="{FF2B5EF4-FFF2-40B4-BE49-F238E27FC236}">
                  <a16:creationId xmlns:a16="http://schemas.microsoft.com/office/drawing/2014/main" id="{F8129038-F355-7743-B46F-DA2D0E3150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1" name="Text Box 21">
              <a:extLst>
                <a:ext uri="{FF2B5EF4-FFF2-40B4-BE49-F238E27FC236}">
                  <a16:creationId xmlns:a16="http://schemas.microsoft.com/office/drawing/2014/main" id="{C25044B5-4475-FE4B-8516-A9A9430D09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44041" name="Group 22">
            <a:extLst>
              <a:ext uri="{FF2B5EF4-FFF2-40B4-BE49-F238E27FC236}">
                <a16:creationId xmlns:a16="http://schemas.microsoft.com/office/drawing/2014/main" id="{35312E51-DB43-FB48-BEE9-B71B091AD8A1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44048" name="Oval 23">
              <a:extLst>
                <a:ext uri="{FF2B5EF4-FFF2-40B4-BE49-F238E27FC236}">
                  <a16:creationId xmlns:a16="http://schemas.microsoft.com/office/drawing/2014/main" id="{FD11EFA3-9608-FA48-A0FC-6CAD53BF3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49" name="Text Box 24">
              <a:extLst>
                <a:ext uri="{FF2B5EF4-FFF2-40B4-BE49-F238E27FC236}">
                  <a16:creationId xmlns:a16="http://schemas.microsoft.com/office/drawing/2014/main" id="{FC409183-3E1A-9F49-B7B2-02BDAFDF6A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44042" name="Line 36">
            <a:extLst>
              <a:ext uri="{FF2B5EF4-FFF2-40B4-BE49-F238E27FC236}">
                <a16:creationId xmlns:a16="http://schemas.microsoft.com/office/drawing/2014/main" id="{98747CBF-37CD-5B4A-9A55-F7103AB630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3" name="Line 37">
            <a:extLst>
              <a:ext uri="{FF2B5EF4-FFF2-40B4-BE49-F238E27FC236}">
                <a16:creationId xmlns:a16="http://schemas.microsoft.com/office/drawing/2014/main" id="{B97DF467-A1E3-9C4B-967B-C8F6EC61A0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4" name="Line 38">
            <a:extLst>
              <a:ext uri="{FF2B5EF4-FFF2-40B4-BE49-F238E27FC236}">
                <a16:creationId xmlns:a16="http://schemas.microsoft.com/office/drawing/2014/main" id="{C5F5791D-4F31-F447-A96C-4008A17990F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Line 39">
            <a:extLst>
              <a:ext uri="{FF2B5EF4-FFF2-40B4-BE49-F238E27FC236}">
                <a16:creationId xmlns:a16="http://schemas.microsoft.com/office/drawing/2014/main" id="{8C94EFD8-081F-6A4F-9FF1-EB86BA05B5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6" name="Line 40">
            <a:extLst>
              <a:ext uri="{FF2B5EF4-FFF2-40B4-BE49-F238E27FC236}">
                <a16:creationId xmlns:a16="http://schemas.microsoft.com/office/drawing/2014/main" id="{CB286795-5D29-B740-80FD-3632769F60E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7" name="Line 41">
            <a:extLst>
              <a:ext uri="{FF2B5EF4-FFF2-40B4-BE49-F238E27FC236}">
                <a16:creationId xmlns:a16="http://schemas.microsoft.com/office/drawing/2014/main" id="{4AAFDDE7-5FED-594E-954D-ED7A24C24E9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22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4E61F461-E3F3-0A46-94E2-CAE6E1F0C9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When do we see graphs in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real life problems?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B968673-2C58-A248-8FB0-CC1D9A5D6B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2648" y="1600199"/>
            <a:ext cx="8153400" cy="5045927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Transportation networks (flights, roads, etc.)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Communication networks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Web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Social networks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Circuit design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Bayesian networks</a:t>
            </a:r>
          </a:p>
        </p:txBody>
      </p:sp>
    </p:spTree>
    <p:extLst>
      <p:ext uri="{BB962C8B-B14F-4D97-AF65-F5344CB8AC3E}">
        <p14:creationId xmlns:p14="http://schemas.microsoft.com/office/powerpoint/2010/main" val="1851072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>
            <a:extLst>
              <a:ext uri="{FF2B5EF4-FFF2-40B4-BE49-F238E27FC236}">
                <a16:creationId xmlns:a16="http://schemas.microsoft.com/office/drawing/2014/main" id="{AE2652D9-DD7F-2C40-A0D9-BAC89FE302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sp>
        <p:nvSpPr>
          <p:cNvPr id="46082" name="Content Placeholder 1">
            <a:extLst>
              <a:ext uri="{FF2B5EF4-FFF2-40B4-BE49-F238E27FC236}">
                <a16:creationId xmlns:a16="http://schemas.microsoft.com/office/drawing/2014/main" id="{E7585526-B048-4F43-BCA0-56C232094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94158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61F195C9-D2D2-344E-9D68-698413660C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0747E0E5-D650-4944-9431-0ED67A4FE7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90675"/>
            <a:ext cx="8229600" cy="14049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Adjacency list – Each vertex u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V contains an adjacency list of the set of vertices v</a:t>
            </a:r>
            <a:r>
              <a:rPr lang="en-US" altLang="en-US" dirty="0">
                <a:ea typeface="ＭＳ Ｐゴシック" panose="020B0600070205080204" pitchFamily="34" charset="-128"/>
              </a:rPr>
              <a:t> such that there exists an edge (</a:t>
            </a:r>
            <a:r>
              <a:rPr lang="en-US" altLang="en-US" dirty="0" err="1">
                <a:ea typeface="ＭＳ Ｐゴシック" panose="020B0600070205080204" pitchFamily="34" charset="-128"/>
              </a:rPr>
              <a:t>u,v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</a:p>
        </p:txBody>
      </p:sp>
      <p:grpSp>
        <p:nvGrpSpPr>
          <p:cNvPr id="47107" name="Group 4">
            <a:extLst>
              <a:ext uri="{FF2B5EF4-FFF2-40B4-BE49-F238E27FC236}">
                <a16:creationId xmlns:a16="http://schemas.microsoft.com/office/drawing/2014/main" id="{548AB31C-91EF-854F-AA36-63000CABBA24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47150" name="Oval 5">
              <a:extLst>
                <a:ext uri="{FF2B5EF4-FFF2-40B4-BE49-F238E27FC236}">
                  <a16:creationId xmlns:a16="http://schemas.microsoft.com/office/drawing/2014/main" id="{7C9E6BB6-D8AE-7C49-8CD0-5E497DD64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51" name="Text Box 6">
              <a:extLst>
                <a:ext uri="{FF2B5EF4-FFF2-40B4-BE49-F238E27FC236}">
                  <a16:creationId xmlns:a16="http://schemas.microsoft.com/office/drawing/2014/main" id="{90782834-1BD6-E645-944B-323D3D0416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7108" name="Group 7">
            <a:extLst>
              <a:ext uri="{FF2B5EF4-FFF2-40B4-BE49-F238E27FC236}">
                <a16:creationId xmlns:a16="http://schemas.microsoft.com/office/drawing/2014/main" id="{DE4BE36C-A675-1F44-9843-7F4687C02ED9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47148" name="Oval 8">
              <a:extLst>
                <a:ext uri="{FF2B5EF4-FFF2-40B4-BE49-F238E27FC236}">
                  <a16:creationId xmlns:a16="http://schemas.microsoft.com/office/drawing/2014/main" id="{4CC7AC70-14AD-FB40-931A-099E79AD58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49" name="Text Box 9">
              <a:extLst>
                <a:ext uri="{FF2B5EF4-FFF2-40B4-BE49-F238E27FC236}">
                  <a16:creationId xmlns:a16="http://schemas.microsoft.com/office/drawing/2014/main" id="{7A5730BB-C020-C846-BAA3-934C4E8A49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7109" name="Group 10">
            <a:extLst>
              <a:ext uri="{FF2B5EF4-FFF2-40B4-BE49-F238E27FC236}">
                <a16:creationId xmlns:a16="http://schemas.microsoft.com/office/drawing/2014/main" id="{065F3149-549D-154A-80A3-F65DD9C5A5DE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47146" name="Oval 11">
              <a:extLst>
                <a:ext uri="{FF2B5EF4-FFF2-40B4-BE49-F238E27FC236}">
                  <a16:creationId xmlns:a16="http://schemas.microsoft.com/office/drawing/2014/main" id="{D6915647-E713-FC4E-BC58-029DA34A6F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47" name="Text Box 12">
              <a:extLst>
                <a:ext uri="{FF2B5EF4-FFF2-40B4-BE49-F238E27FC236}">
                  <a16:creationId xmlns:a16="http://schemas.microsoft.com/office/drawing/2014/main" id="{E1B1BB18-70DD-6C47-A434-8D2032E7B9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7110" name="Group 13">
            <a:extLst>
              <a:ext uri="{FF2B5EF4-FFF2-40B4-BE49-F238E27FC236}">
                <a16:creationId xmlns:a16="http://schemas.microsoft.com/office/drawing/2014/main" id="{9088616B-E5F1-4248-B1B0-98CCCE5A03FB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47144" name="Oval 14">
              <a:extLst>
                <a:ext uri="{FF2B5EF4-FFF2-40B4-BE49-F238E27FC236}">
                  <a16:creationId xmlns:a16="http://schemas.microsoft.com/office/drawing/2014/main" id="{E765212E-22E4-1649-8D79-740B65BDC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45" name="Text Box 15">
              <a:extLst>
                <a:ext uri="{FF2B5EF4-FFF2-40B4-BE49-F238E27FC236}">
                  <a16:creationId xmlns:a16="http://schemas.microsoft.com/office/drawing/2014/main" id="{B915AB2C-6F6A-7645-B6FD-DE437CF31C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7111" name="Group 16">
            <a:extLst>
              <a:ext uri="{FF2B5EF4-FFF2-40B4-BE49-F238E27FC236}">
                <a16:creationId xmlns:a16="http://schemas.microsoft.com/office/drawing/2014/main" id="{DEDFD916-9E1B-A844-9CB6-D74216945E11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47142" name="Oval 17">
              <a:extLst>
                <a:ext uri="{FF2B5EF4-FFF2-40B4-BE49-F238E27FC236}">
                  <a16:creationId xmlns:a16="http://schemas.microsoft.com/office/drawing/2014/main" id="{16478BA8-5EF7-9346-9579-77BD561E4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43" name="Text Box 18">
              <a:extLst>
                <a:ext uri="{FF2B5EF4-FFF2-40B4-BE49-F238E27FC236}">
                  <a16:creationId xmlns:a16="http://schemas.microsoft.com/office/drawing/2014/main" id="{03A74691-F4AA-C74A-BB14-E7D6CD7399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47112" name="Line 32">
            <a:extLst>
              <a:ext uri="{FF2B5EF4-FFF2-40B4-BE49-F238E27FC236}">
                <a16:creationId xmlns:a16="http://schemas.microsoft.com/office/drawing/2014/main" id="{B817CF3B-1892-E34A-8CA0-B8EBDEED44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3" name="Line 33">
            <a:extLst>
              <a:ext uri="{FF2B5EF4-FFF2-40B4-BE49-F238E27FC236}">
                <a16:creationId xmlns:a16="http://schemas.microsoft.com/office/drawing/2014/main" id="{4A6F3DB3-B2B9-654E-9657-0A2B2BBD9932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4" name="Line 34">
            <a:extLst>
              <a:ext uri="{FF2B5EF4-FFF2-40B4-BE49-F238E27FC236}">
                <a16:creationId xmlns:a16="http://schemas.microsoft.com/office/drawing/2014/main" id="{E138994A-F86E-9A43-9A55-D54D9A2ACD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5" name="Line 35">
            <a:extLst>
              <a:ext uri="{FF2B5EF4-FFF2-40B4-BE49-F238E27FC236}">
                <a16:creationId xmlns:a16="http://schemas.microsoft.com/office/drawing/2014/main" id="{AB44D118-BDBB-F245-82CB-3FD14499A5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6" name="Line 36">
            <a:extLst>
              <a:ext uri="{FF2B5EF4-FFF2-40B4-BE49-F238E27FC236}">
                <a16:creationId xmlns:a16="http://schemas.microsoft.com/office/drawing/2014/main" id="{42B7C920-F86E-924E-8D02-1BEFF6E9B2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7" name="Text Box 39">
            <a:extLst>
              <a:ext uri="{FF2B5EF4-FFF2-40B4-BE49-F238E27FC236}">
                <a16:creationId xmlns:a16="http://schemas.microsoft.com/office/drawing/2014/main" id="{BEC2570B-D0B9-C34B-96CB-D3ADEA9AF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048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14376" name="Text Box 40">
            <a:extLst>
              <a:ext uri="{FF2B5EF4-FFF2-40B4-BE49-F238E27FC236}">
                <a16:creationId xmlns:a16="http://schemas.microsoft.com/office/drawing/2014/main" id="{CD9FB933-6EC2-2442-B4D5-D136D35E2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0480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</a:t>
            </a:r>
          </a:p>
        </p:txBody>
      </p:sp>
      <p:sp>
        <p:nvSpPr>
          <p:cNvPr id="14377" name="Text Box 41">
            <a:extLst>
              <a:ext uri="{FF2B5EF4-FFF2-40B4-BE49-F238E27FC236}">
                <a16:creationId xmlns:a16="http://schemas.microsoft.com/office/drawing/2014/main" id="{ADA34F4B-0431-F440-9E9B-27F2D0FEA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0480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14378" name="Line 42">
            <a:extLst>
              <a:ext uri="{FF2B5EF4-FFF2-40B4-BE49-F238E27FC236}">
                <a16:creationId xmlns:a16="http://schemas.microsoft.com/office/drawing/2014/main" id="{ADEB6402-ACEA-6E41-A032-CADEFBBAD3D9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9" name="Line 43">
            <a:extLst>
              <a:ext uri="{FF2B5EF4-FFF2-40B4-BE49-F238E27FC236}">
                <a16:creationId xmlns:a16="http://schemas.microsoft.com/office/drawing/2014/main" id="{12086203-9147-C24B-85FB-31499E714F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3276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2" name="Text Box 44">
            <a:extLst>
              <a:ext uri="{FF2B5EF4-FFF2-40B4-BE49-F238E27FC236}">
                <a16:creationId xmlns:a16="http://schemas.microsoft.com/office/drawing/2014/main" id="{7EC3B39A-A252-1849-A9F8-49D334C14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</a:t>
            </a:r>
          </a:p>
        </p:txBody>
      </p:sp>
      <p:sp>
        <p:nvSpPr>
          <p:cNvPr id="14381" name="Text Box 45">
            <a:extLst>
              <a:ext uri="{FF2B5EF4-FFF2-40B4-BE49-F238E27FC236}">
                <a16:creationId xmlns:a16="http://schemas.microsoft.com/office/drawing/2014/main" id="{2B2C67E8-A029-714D-8F46-8E223E15E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8862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</a:t>
            </a:r>
          </a:p>
        </p:txBody>
      </p:sp>
      <p:sp>
        <p:nvSpPr>
          <p:cNvPr id="14382" name="Text Box 46">
            <a:extLst>
              <a:ext uri="{FF2B5EF4-FFF2-40B4-BE49-F238E27FC236}">
                <a16:creationId xmlns:a16="http://schemas.microsoft.com/office/drawing/2014/main" id="{C20543E5-712A-7248-91B8-0F8565B4F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8862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14383" name="Line 47">
            <a:extLst>
              <a:ext uri="{FF2B5EF4-FFF2-40B4-BE49-F238E27FC236}">
                <a16:creationId xmlns:a16="http://schemas.microsoft.com/office/drawing/2014/main" id="{C1E14C44-B7DE-294A-BA7B-12D5043971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114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4" name="Line 48">
            <a:extLst>
              <a:ext uri="{FF2B5EF4-FFF2-40B4-BE49-F238E27FC236}">
                <a16:creationId xmlns:a16="http://schemas.microsoft.com/office/drawing/2014/main" id="{29F4A5B2-4934-8940-88D1-C918B99B43A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4114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7" name="Text Box 49">
            <a:extLst>
              <a:ext uri="{FF2B5EF4-FFF2-40B4-BE49-F238E27FC236}">
                <a16:creationId xmlns:a16="http://schemas.microsoft.com/office/drawing/2014/main" id="{F09951A9-4CED-B94E-A3FB-F565C848F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638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C:</a:t>
            </a:r>
          </a:p>
        </p:txBody>
      </p:sp>
      <p:sp>
        <p:nvSpPr>
          <p:cNvPr id="14386" name="Text Box 50">
            <a:extLst>
              <a:ext uri="{FF2B5EF4-FFF2-40B4-BE49-F238E27FC236}">
                <a16:creationId xmlns:a16="http://schemas.microsoft.com/office/drawing/2014/main" id="{3A2F112B-1D5C-F04E-B280-3E26CD72E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6386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14388" name="Line 52">
            <a:extLst>
              <a:ext uri="{FF2B5EF4-FFF2-40B4-BE49-F238E27FC236}">
                <a16:creationId xmlns:a16="http://schemas.microsoft.com/office/drawing/2014/main" id="{58030C10-5FC0-EC41-8B21-67CF1B72A6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8672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0" name="Text Box 54">
            <a:extLst>
              <a:ext uri="{FF2B5EF4-FFF2-40B4-BE49-F238E27FC236}">
                <a16:creationId xmlns:a16="http://schemas.microsoft.com/office/drawing/2014/main" id="{09D2781A-DDC8-DB43-8A9B-BC8AAE791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4768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</a:t>
            </a:r>
          </a:p>
        </p:txBody>
      </p:sp>
      <p:sp>
        <p:nvSpPr>
          <p:cNvPr id="14391" name="Text Box 55">
            <a:extLst>
              <a:ext uri="{FF2B5EF4-FFF2-40B4-BE49-F238E27FC236}">
                <a16:creationId xmlns:a16="http://schemas.microsoft.com/office/drawing/2014/main" id="{F095B310-232C-E94E-A723-64B2F86C3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4768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</a:t>
            </a:r>
          </a:p>
        </p:txBody>
      </p:sp>
      <p:sp>
        <p:nvSpPr>
          <p:cNvPr id="14392" name="Text Box 56">
            <a:extLst>
              <a:ext uri="{FF2B5EF4-FFF2-40B4-BE49-F238E27FC236}">
                <a16:creationId xmlns:a16="http://schemas.microsoft.com/office/drawing/2014/main" id="{E5DD5F88-A853-ED47-8A49-A6F8AEAFE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54768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</a:t>
            </a:r>
          </a:p>
        </p:txBody>
      </p:sp>
      <p:sp>
        <p:nvSpPr>
          <p:cNvPr id="14393" name="Line 57">
            <a:extLst>
              <a:ext uri="{FF2B5EF4-FFF2-40B4-BE49-F238E27FC236}">
                <a16:creationId xmlns:a16="http://schemas.microsoft.com/office/drawing/2014/main" id="{02A8265E-645F-8F41-A9F7-07198C7869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57054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4" name="Line 58">
            <a:extLst>
              <a:ext uri="{FF2B5EF4-FFF2-40B4-BE49-F238E27FC236}">
                <a16:creationId xmlns:a16="http://schemas.microsoft.com/office/drawing/2014/main" id="{6713A130-D9B5-8244-88B4-AC592FCF227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570547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5" name="Text Box 59">
            <a:extLst>
              <a:ext uri="{FF2B5EF4-FFF2-40B4-BE49-F238E27FC236}">
                <a16:creationId xmlns:a16="http://schemas.microsoft.com/office/drawing/2014/main" id="{BA018DD0-8B8E-7846-9525-5DCE2880F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54864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</a:t>
            </a:r>
          </a:p>
        </p:txBody>
      </p:sp>
      <p:sp>
        <p:nvSpPr>
          <p:cNvPr id="14396" name="Text Box 60">
            <a:extLst>
              <a:ext uri="{FF2B5EF4-FFF2-40B4-BE49-F238E27FC236}">
                <a16:creationId xmlns:a16="http://schemas.microsoft.com/office/drawing/2014/main" id="{6CD0659A-CDE1-4044-91FC-A8707B866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54864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</a:t>
            </a:r>
          </a:p>
        </p:txBody>
      </p:sp>
      <p:sp>
        <p:nvSpPr>
          <p:cNvPr id="14397" name="Line 61">
            <a:extLst>
              <a:ext uri="{FF2B5EF4-FFF2-40B4-BE49-F238E27FC236}">
                <a16:creationId xmlns:a16="http://schemas.microsoft.com/office/drawing/2014/main" id="{FEE57E65-E132-AA4A-85F7-8F2142A55F0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5715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8" name="Line 62">
            <a:extLst>
              <a:ext uri="{FF2B5EF4-FFF2-40B4-BE49-F238E27FC236}">
                <a16:creationId xmlns:a16="http://schemas.microsoft.com/office/drawing/2014/main" id="{5B5AEFBD-BE6F-C441-8F84-CEC5190FB65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5715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9" name="Text Box 64">
            <a:extLst>
              <a:ext uri="{FF2B5EF4-FFF2-40B4-BE49-F238E27FC236}">
                <a16:creationId xmlns:a16="http://schemas.microsoft.com/office/drawing/2014/main" id="{CB07A96A-FC9B-F049-9442-E53ABBAFC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162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E:</a:t>
            </a:r>
          </a:p>
        </p:txBody>
      </p:sp>
      <p:sp>
        <p:nvSpPr>
          <p:cNvPr id="14401" name="Text Box 65">
            <a:extLst>
              <a:ext uri="{FF2B5EF4-FFF2-40B4-BE49-F238E27FC236}">
                <a16:creationId xmlns:a16="http://schemas.microsoft.com/office/drawing/2014/main" id="{0494DC77-7C9D-2748-936E-EBCEB8A22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61626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14402" name="Line 66">
            <a:extLst>
              <a:ext uri="{FF2B5EF4-FFF2-40B4-BE49-F238E27FC236}">
                <a16:creationId xmlns:a16="http://schemas.microsoft.com/office/drawing/2014/main" id="{DCE6FA86-4495-DA46-A42B-2AE3FF5FC58B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3912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07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6" grpId="0" animBg="1"/>
      <p:bldP spid="14377" grpId="0" animBg="1"/>
      <p:bldP spid="14381" grpId="0" animBg="1"/>
      <p:bldP spid="14382" grpId="0" animBg="1"/>
      <p:bldP spid="14386" grpId="0" animBg="1"/>
      <p:bldP spid="14391" grpId="0" animBg="1"/>
      <p:bldP spid="14392" grpId="0" animBg="1"/>
      <p:bldP spid="14395" grpId="0" animBg="1"/>
      <p:bldP spid="14396" grpId="0" animBg="1"/>
      <p:bldP spid="1440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3E2B6036-4C15-8E4A-AD95-58D2A59437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Graphs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37B94DAB-09D6-234E-B965-EEC52CB35C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3287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A graph is a set of vertices V and a set of edges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dirty="0" err="1">
                <a:ea typeface="ＭＳ Ｐゴシック" panose="020B0600070205080204" pitchFamily="34" charset="-128"/>
              </a:rPr>
              <a:t>u,v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E where </a:t>
            </a:r>
            <a:r>
              <a:rPr lang="en-US" altLang="en-US" dirty="0" err="1">
                <a:ea typeface="ＭＳ Ｐゴシック" panose="020B0600070205080204" pitchFamily="34" charset="-128"/>
                <a:cs typeface="Arial" panose="020B0604020202020204" pitchFamily="34" charset="0"/>
              </a:rPr>
              <a:t>u,v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V</a:t>
            </a:r>
            <a:endParaRPr lang="ru-RU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16387" name="Group 6">
            <a:extLst>
              <a:ext uri="{FF2B5EF4-FFF2-40B4-BE49-F238E27FC236}">
                <a16:creationId xmlns:a16="http://schemas.microsoft.com/office/drawing/2014/main" id="{436BB82D-5D2C-8841-A976-687BF6DCBFFA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2895600"/>
            <a:ext cx="533400" cy="533400"/>
            <a:chOff x="1824" y="2736"/>
            <a:chExt cx="336" cy="336"/>
          </a:xfrm>
        </p:grpSpPr>
        <p:sp>
          <p:nvSpPr>
            <p:cNvPr id="16413" name="Oval 5">
              <a:extLst>
                <a:ext uri="{FF2B5EF4-FFF2-40B4-BE49-F238E27FC236}">
                  <a16:creationId xmlns:a16="http://schemas.microsoft.com/office/drawing/2014/main" id="{A8DA2CC0-D1C9-6C4F-98E4-5138F5770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14" name="Text Box 4">
              <a:extLst>
                <a:ext uri="{FF2B5EF4-FFF2-40B4-BE49-F238E27FC236}">
                  <a16:creationId xmlns:a16="http://schemas.microsoft.com/office/drawing/2014/main" id="{C87AB6C5-675A-4240-B4C1-6E937767B4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6388" name="Group 7">
            <a:extLst>
              <a:ext uri="{FF2B5EF4-FFF2-40B4-BE49-F238E27FC236}">
                <a16:creationId xmlns:a16="http://schemas.microsoft.com/office/drawing/2014/main" id="{2C09FB72-C1E9-594C-8C0A-5547D512AC6E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886200"/>
            <a:ext cx="533400" cy="533400"/>
            <a:chOff x="1824" y="2736"/>
            <a:chExt cx="336" cy="336"/>
          </a:xfrm>
        </p:grpSpPr>
        <p:sp>
          <p:nvSpPr>
            <p:cNvPr id="16411" name="Oval 8">
              <a:extLst>
                <a:ext uri="{FF2B5EF4-FFF2-40B4-BE49-F238E27FC236}">
                  <a16:creationId xmlns:a16="http://schemas.microsoft.com/office/drawing/2014/main" id="{09615512-4755-8143-83FC-4AE1F671AE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12" name="Text Box 9">
              <a:extLst>
                <a:ext uri="{FF2B5EF4-FFF2-40B4-BE49-F238E27FC236}">
                  <a16:creationId xmlns:a16="http://schemas.microsoft.com/office/drawing/2014/main" id="{9E5BE9FE-312D-1349-B7CF-8B74420B53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6389" name="Group 10">
            <a:extLst>
              <a:ext uri="{FF2B5EF4-FFF2-40B4-BE49-F238E27FC236}">
                <a16:creationId xmlns:a16="http://schemas.microsoft.com/office/drawing/2014/main" id="{43218037-EE3C-4B4B-A858-8E98F9A9A0E0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5715000"/>
            <a:ext cx="533400" cy="533400"/>
            <a:chOff x="1824" y="2736"/>
            <a:chExt cx="336" cy="336"/>
          </a:xfrm>
        </p:grpSpPr>
        <p:sp>
          <p:nvSpPr>
            <p:cNvPr id="16409" name="Oval 11">
              <a:extLst>
                <a:ext uri="{FF2B5EF4-FFF2-40B4-BE49-F238E27FC236}">
                  <a16:creationId xmlns:a16="http://schemas.microsoft.com/office/drawing/2014/main" id="{48DE053C-424A-4A40-BFFC-4B329A5B1D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10" name="Text Box 12">
              <a:extLst>
                <a:ext uri="{FF2B5EF4-FFF2-40B4-BE49-F238E27FC236}">
                  <a16:creationId xmlns:a16="http://schemas.microsoft.com/office/drawing/2014/main" id="{012075AF-9AEB-5041-8D95-742E14CD05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6390" name="Group 13">
            <a:extLst>
              <a:ext uri="{FF2B5EF4-FFF2-40B4-BE49-F238E27FC236}">
                <a16:creationId xmlns:a16="http://schemas.microsoft.com/office/drawing/2014/main" id="{1CB8FC22-D042-6744-9F1F-E4A8DABC9D9A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4953000"/>
            <a:ext cx="533400" cy="533400"/>
            <a:chOff x="1824" y="2736"/>
            <a:chExt cx="336" cy="336"/>
          </a:xfrm>
        </p:grpSpPr>
        <p:sp>
          <p:nvSpPr>
            <p:cNvPr id="16407" name="Oval 14">
              <a:extLst>
                <a:ext uri="{FF2B5EF4-FFF2-40B4-BE49-F238E27FC236}">
                  <a16:creationId xmlns:a16="http://schemas.microsoft.com/office/drawing/2014/main" id="{94A7CCE0-BC60-F64F-8A2C-49BF682AA7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08" name="Text Box 15">
              <a:extLst>
                <a:ext uri="{FF2B5EF4-FFF2-40B4-BE49-F238E27FC236}">
                  <a16:creationId xmlns:a16="http://schemas.microsoft.com/office/drawing/2014/main" id="{DD9137F8-961E-C248-8DA6-B2B6FE64DA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391" name="Group 16">
            <a:extLst>
              <a:ext uri="{FF2B5EF4-FFF2-40B4-BE49-F238E27FC236}">
                <a16:creationId xmlns:a16="http://schemas.microsoft.com/office/drawing/2014/main" id="{6FF1FACC-4590-DA47-9D28-9E6457AB23C8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4495800"/>
            <a:ext cx="533400" cy="533400"/>
            <a:chOff x="1824" y="2736"/>
            <a:chExt cx="336" cy="336"/>
          </a:xfrm>
        </p:grpSpPr>
        <p:sp>
          <p:nvSpPr>
            <p:cNvPr id="16405" name="Oval 17">
              <a:extLst>
                <a:ext uri="{FF2B5EF4-FFF2-40B4-BE49-F238E27FC236}">
                  <a16:creationId xmlns:a16="http://schemas.microsoft.com/office/drawing/2014/main" id="{90FE985B-4963-634F-8791-BC1903B39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06" name="Text Box 18">
              <a:extLst>
                <a:ext uri="{FF2B5EF4-FFF2-40B4-BE49-F238E27FC236}">
                  <a16:creationId xmlns:a16="http://schemas.microsoft.com/office/drawing/2014/main" id="{4EC4BAC6-9508-8D4B-B54B-6496DC58CA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6392" name="Group 19">
            <a:extLst>
              <a:ext uri="{FF2B5EF4-FFF2-40B4-BE49-F238E27FC236}">
                <a16:creationId xmlns:a16="http://schemas.microsoft.com/office/drawing/2014/main" id="{886BEC54-1B75-2F46-86AD-B936A1F508FE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4038600"/>
            <a:ext cx="533400" cy="533400"/>
            <a:chOff x="1824" y="2736"/>
            <a:chExt cx="336" cy="336"/>
          </a:xfrm>
        </p:grpSpPr>
        <p:sp>
          <p:nvSpPr>
            <p:cNvPr id="16403" name="Oval 20">
              <a:extLst>
                <a:ext uri="{FF2B5EF4-FFF2-40B4-BE49-F238E27FC236}">
                  <a16:creationId xmlns:a16="http://schemas.microsoft.com/office/drawing/2014/main" id="{2A7A1D5B-C791-164E-BCA6-91D2B11F9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04" name="Text Box 21">
              <a:extLst>
                <a:ext uri="{FF2B5EF4-FFF2-40B4-BE49-F238E27FC236}">
                  <a16:creationId xmlns:a16="http://schemas.microsoft.com/office/drawing/2014/main" id="{25EB78AA-4AA9-424B-A0BA-8D9874810D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6393" name="Group 22">
            <a:extLst>
              <a:ext uri="{FF2B5EF4-FFF2-40B4-BE49-F238E27FC236}">
                <a16:creationId xmlns:a16="http://schemas.microsoft.com/office/drawing/2014/main" id="{03597E9B-B3B5-484D-BEE6-1540374C48BB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5791200"/>
            <a:ext cx="533400" cy="533400"/>
            <a:chOff x="1824" y="2736"/>
            <a:chExt cx="336" cy="336"/>
          </a:xfrm>
        </p:grpSpPr>
        <p:sp>
          <p:nvSpPr>
            <p:cNvPr id="16401" name="Oval 23">
              <a:extLst>
                <a:ext uri="{FF2B5EF4-FFF2-40B4-BE49-F238E27FC236}">
                  <a16:creationId xmlns:a16="http://schemas.microsoft.com/office/drawing/2014/main" id="{A25EEB5D-9BDC-D44D-B230-59567DBFF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02" name="Text Box 24">
              <a:extLst>
                <a:ext uri="{FF2B5EF4-FFF2-40B4-BE49-F238E27FC236}">
                  <a16:creationId xmlns:a16="http://schemas.microsoft.com/office/drawing/2014/main" id="{FDA3474E-63E4-EB42-BF0E-2A8BA3298C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6394" name="Line 25">
            <a:extLst>
              <a:ext uri="{FF2B5EF4-FFF2-40B4-BE49-F238E27FC236}">
                <a16:creationId xmlns:a16="http://schemas.microsoft.com/office/drawing/2014/main" id="{F1F12926-8B25-0B48-B187-FDA71EA720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32766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26">
            <a:extLst>
              <a:ext uri="{FF2B5EF4-FFF2-40B4-BE49-F238E27FC236}">
                <a16:creationId xmlns:a16="http://schemas.microsoft.com/office/drawing/2014/main" id="{24B791AB-C74C-324C-A4AE-713C7451300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2672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27">
            <a:extLst>
              <a:ext uri="{FF2B5EF4-FFF2-40B4-BE49-F238E27FC236}">
                <a16:creationId xmlns:a16="http://schemas.microsoft.com/office/drawing/2014/main" id="{79C9961B-8A73-2541-AB20-74F5660A9D8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4290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28">
            <a:extLst>
              <a:ext uri="{FF2B5EF4-FFF2-40B4-BE49-F238E27FC236}">
                <a16:creationId xmlns:a16="http://schemas.microsoft.com/office/drawing/2014/main" id="{E83FFDCF-56ED-4F45-BC71-2B2383443A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029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30">
            <a:extLst>
              <a:ext uri="{FF2B5EF4-FFF2-40B4-BE49-F238E27FC236}">
                <a16:creationId xmlns:a16="http://schemas.microsoft.com/office/drawing/2014/main" id="{BBFC6FEB-1785-604E-8DF6-0D02439F13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8006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31">
            <a:extLst>
              <a:ext uri="{FF2B5EF4-FFF2-40B4-BE49-F238E27FC236}">
                <a16:creationId xmlns:a16="http://schemas.microsoft.com/office/drawing/2014/main" id="{85BB9BF2-A1A3-6446-9018-655430C7BF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4958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32">
            <a:extLst>
              <a:ext uri="{FF2B5EF4-FFF2-40B4-BE49-F238E27FC236}">
                <a16:creationId xmlns:a16="http://schemas.microsoft.com/office/drawing/2014/main" id="{26A30C73-4B6F-0D44-8E6C-57639EFEC53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54102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356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>
            <a:extLst>
              <a:ext uri="{FF2B5EF4-FFF2-40B4-BE49-F238E27FC236}">
                <a16:creationId xmlns:a16="http://schemas.microsoft.com/office/drawing/2014/main" id="{32A42438-B2E4-DC47-97CE-55A8E20F8F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48131" name="Group 4">
            <a:extLst>
              <a:ext uri="{FF2B5EF4-FFF2-40B4-BE49-F238E27FC236}">
                <a16:creationId xmlns:a16="http://schemas.microsoft.com/office/drawing/2014/main" id="{619CF9D2-C3D7-4245-965C-3417DD2338F8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48164" name="Oval 5">
              <a:extLst>
                <a:ext uri="{FF2B5EF4-FFF2-40B4-BE49-F238E27FC236}">
                  <a16:creationId xmlns:a16="http://schemas.microsoft.com/office/drawing/2014/main" id="{F2ECFB0E-2ECA-E343-9590-0DBF6385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65" name="Text Box 6">
              <a:extLst>
                <a:ext uri="{FF2B5EF4-FFF2-40B4-BE49-F238E27FC236}">
                  <a16:creationId xmlns:a16="http://schemas.microsoft.com/office/drawing/2014/main" id="{7A7F8F02-EC41-3244-95F7-FA9D0C296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8132" name="Group 7">
            <a:extLst>
              <a:ext uri="{FF2B5EF4-FFF2-40B4-BE49-F238E27FC236}">
                <a16:creationId xmlns:a16="http://schemas.microsoft.com/office/drawing/2014/main" id="{6D0AF285-E080-154E-A15C-77346854C980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48162" name="Oval 8">
              <a:extLst>
                <a:ext uri="{FF2B5EF4-FFF2-40B4-BE49-F238E27FC236}">
                  <a16:creationId xmlns:a16="http://schemas.microsoft.com/office/drawing/2014/main" id="{8AACB714-BB28-094A-93F9-7775D5D25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63" name="Text Box 9">
              <a:extLst>
                <a:ext uri="{FF2B5EF4-FFF2-40B4-BE49-F238E27FC236}">
                  <a16:creationId xmlns:a16="http://schemas.microsoft.com/office/drawing/2014/main" id="{60F23B15-1B69-6148-9E42-972C7C6183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8133" name="Group 10">
            <a:extLst>
              <a:ext uri="{FF2B5EF4-FFF2-40B4-BE49-F238E27FC236}">
                <a16:creationId xmlns:a16="http://schemas.microsoft.com/office/drawing/2014/main" id="{57A8B09C-ADC4-3C42-A310-F86C855F21AC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48160" name="Oval 11">
              <a:extLst>
                <a:ext uri="{FF2B5EF4-FFF2-40B4-BE49-F238E27FC236}">
                  <a16:creationId xmlns:a16="http://schemas.microsoft.com/office/drawing/2014/main" id="{EBE6F617-D275-5045-895E-446436439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61" name="Text Box 12">
              <a:extLst>
                <a:ext uri="{FF2B5EF4-FFF2-40B4-BE49-F238E27FC236}">
                  <a16:creationId xmlns:a16="http://schemas.microsoft.com/office/drawing/2014/main" id="{73D72CEB-9805-B54D-B20E-C709CB3687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8134" name="Group 13">
            <a:extLst>
              <a:ext uri="{FF2B5EF4-FFF2-40B4-BE49-F238E27FC236}">
                <a16:creationId xmlns:a16="http://schemas.microsoft.com/office/drawing/2014/main" id="{C8813B46-A106-6D40-9DD4-5498946DAC6E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48158" name="Oval 14">
              <a:extLst>
                <a:ext uri="{FF2B5EF4-FFF2-40B4-BE49-F238E27FC236}">
                  <a16:creationId xmlns:a16="http://schemas.microsoft.com/office/drawing/2014/main" id="{CC79B453-75FF-0B4E-8C1E-5C9015C9A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59" name="Text Box 15">
              <a:extLst>
                <a:ext uri="{FF2B5EF4-FFF2-40B4-BE49-F238E27FC236}">
                  <a16:creationId xmlns:a16="http://schemas.microsoft.com/office/drawing/2014/main" id="{E8252429-4301-A943-B590-D8F8970D0D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8135" name="Group 16">
            <a:extLst>
              <a:ext uri="{FF2B5EF4-FFF2-40B4-BE49-F238E27FC236}">
                <a16:creationId xmlns:a16="http://schemas.microsoft.com/office/drawing/2014/main" id="{CA28D496-57A5-9E42-B27D-FC421EDDB20F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48156" name="Oval 17">
              <a:extLst>
                <a:ext uri="{FF2B5EF4-FFF2-40B4-BE49-F238E27FC236}">
                  <a16:creationId xmlns:a16="http://schemas.microsoft.com/office/drawing/2014/main" id="{29648BF4-3591-B740-8295-F45C617196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57" name="Text Box 18">
              <a:extLst>
                <a:ext uri="{FF2B5EF4-FFF2-40B4-BE49-F238E27FC236}">
                  <a16:creationId xmlns:a16="http://schemas.microsoft.com/office/drawing/2014/main" id="{E9956B73-43C8-7147-9BEF-0FE120E862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48136" name="Text Box 24">
            <a:extLst>
              <a:ext uri="{FF2B5EF4-FFF2-40B4-BE49-F238E27FC236}">
                <a16:creationId xmlns:a16="http://schemas.microsoft.com/office/drawing/2014/main" id="{CE2CFC3A-F3A0-3A4F-BBC8-33894C941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048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44057" name="Text Box 25">
            <a:extLst>
              <a:ext uri="{FF2B5EF4-FFF2-40B4-BE49-F238E27FC236}">
                <a16:creationId xmlns:a16="http://schemas.microsoft.com/office/drawing/2014/main" id="{ABD1CC70-2D29-8543-9006-23B09B3E6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0480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</a:t>
            </a:r>
          </a:p>
        </p:txBody>
      </p:sp>
      <p:sp>
        <p:nvSpPr>
          <p:cNvPr id="44059" name="Line 27">
            <a:extLst>
              <a:ext uri="{FF2B5EF4-FFF2-40B4-BE49-F238E27FC236}">
                <a16:creationId xmlns:a16="http://schemas.microsoft.com/office/drawing/2014/main" id="{62BF3C99-D38B-F84E-852D-66CE4DE79E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9" name="Text Box 29">
            <a:extLst>
              <a:ext uri="{FF2B5EF4-FFF2-40B4-BE49-F238E27FC236}">
                <a16:creationId xmlns:a16="http://schemas.microsoft.com/office/drawing/2014/main" id="{94F9C4BE-6B7B-9B4A-8406-D969C760A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</a:t>
            </a:r>
          </a:p>
        </p:txBody>
      </p:sp>
      <p:sp>
        <p:nvSpPr>
          <p:cNvPr id="48140" name="Text Box 34">
            <a:extLst>
              <a:ext uri="{FF2B5EF4-FFF2-40B4-BE49-F238E27FC236}">
                <a16:creationId xmlns:a16="http://schemas.microsoft.com/office/drawing/2014/main" id="{DB7D97C6-40E9-3245-9C07-741D72E24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638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C:</a:t>
            </a:r>
          </a:p>
        </p:txBody>
      </p:sp>
      <p:sp>
        <p:nvSpPr>
          <p:cNvPr id="44067" name="Text Box 35">
            <a:extLst>
              <a:ext uri="{FF2B5EF4-FFF2-40B4-BE49-F238E27FC236}">
                <a16:creationId xmlns:a16="http://schemas.microsoft.com/office/drawing/2014/main" id="{3C316B8B-52EB-9542-98BA-B42624EB5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6386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44068" name="Line 36">
            <a:extLst>
              <a:ext uri="{FF2B5EF4-FFF2-40B4-BE49-F238E27FC236}">
                <a16:creationId xmlns:a16="http://schemas.microsoft.com/office/drawing/2014/main" id="{17B4059F-0EE6-A64B-96DA-81A2C301E9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8672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3" name="Text Box 37">
            <a:extLst>
              <a:ext uri="{FF2B5EF4-FFF2-40B4-BE49-F238E27FC236}">
                <a16:creationId xmlns:a16="http://schemas.microsoft.com/office/drawing/2014/main" id="{5884A9C3-B62C-1A4B-869F-2AF1038A9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4768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</a:t>
            </a:r>
          </a:p>
        </p:txBody>
      </p:sp>
      <p:sp>
        <p:nvSpPr>
          <p:cNvPr id="44070" name="Text Box 38">
            <a:extLst>
              <a:ext uri="{FF2B5EF4-FFF2-40B4-BE49-F238E27FC236}">
                <a16:creationId xmlns:a16="http://schemas.microsoft.com/office/drawing/2014/main" id="{F83DEDE2-A139-2A47-9224-87B1356DF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4768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</a:t>
            </a:r>
          </a:p>
        </p:txBody>
      </p:sp>
      <p:sp>
        <p:nvSpPr>
          <p:cNvPr id="44071" name="Text Box 39">
            <a:extLst>
              <a:ext uri="{FF2B5EF4-FFF2-40B4-BE49-F238E27FC236}">
                <a16:creationId xmlns:a16="http://schemas.microsoft.com/office/drawing/2014/main" id="{3613288C-B6C1-C743-9BBC-BAA404B0E8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54768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</a:t>
            </a:r>
          </a:p>
        </p:txBody>
      </p:sp>
      <p:sp>
        <p:nvSpPr>
          <p:cNvPr id="44072" name="Line 40">
            <a:extLst>
              <a:ext uri="{FF2B5EF4-FFF2-40B4-BE49-F238E27FC236}">
                <a16:creationId xmlns:a16="http://schemas.microsoft.com/office/drawing/2014/main" id="{46DE5974-E1FF-8741-B843-E9E3B4BE946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57054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3" name="Line 41">
            <a:extLst>
              <a:ext uri="{FF2B5EF4-FFF2-40B4-BE49-F238E27FC236}">
                <a16:creationId xmlns:a16="http://schemas.microsoft.com/office/drawing/2014/main" id="{68CD539F-F0A6-AF43-8962-69422C29A80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570547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8" name="Text Box 46">
            <a:extLst>
              <a:ext uri="{FF2B5EF4-FFF2-40B4-BE49-F238E27FC236}">
                <a16:creationId xmlns:a16="http://schemas.microsoft.com/office/drawing/2014/main" id="{EC9798D3-AEBC-6946-8DAC-7C9EC0173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162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E:</a:t>
            </a:r>
          </a:p>
        </p:txBody>
      </p:sp>
      <p:sp>
        <p:nvSpPr>
          <p:cNvPr id="44079" name="Text Box 47">
            <a:extLst>
              <a:ext uri="{FF2B5EF4-FFF2-40B4-BE49-F238E27FC236}">
                <a16:creationId xmlns:a16="http://schemas.microsoft.com/office/drawing/2014/main" id="{DA186205-F63C-E948-A0A2-39AFCD1D1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61626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44080" name="Line 48">
            <a:extLst>
              <a:ext uri="{FF2B5EF4-FFF2-40B4-BE49-F238E27FC236}">
                <a16:creationId xmlns:a16="http://schemas.microsoft.com/office/drawing/2014/main" id="{D3507AC5-8EA1-D243-A5E4-A1BCF6F844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3912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1" name="Line 49">
            <a:extLst>
              <a:ext uri="{FF2B5EF4-FFF2-40B4-BE49-F238E27FC236}">
                <a16:creationId xmlns:a16="http://schemas.microsoft.com/office/drawing/2014/main" id="{BFDCBA15-390C-A14D-BEAA-852120B1FB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4191000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2" name="Line 50">
            <a:extLst>
              <a:ext uri="{FF2B5EF4-FFF2-40B4-BE49-F238E27FC236}">
                <a16:creationId xmlns:a16="http://schemas.microsoft.com/office/drawing/2014/main" id="{3ADE2479-A599-1946-AB33-274FCE4BAF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3" name="Line 51">
            <a:extLst>
              <a:ext uri="{FF2B5EF4-FFF2-40B4-BE49-F238E27FC236}">
                <a16:creationId xmlns:a16="http://schemas.microsoft.com/office/drawing/2014/main" id="{868AB3E6-4863-2B40-BBFB-D323F1D52FD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5800" y="48768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4" name="Line 52">
            <a:extLst>
              <a:ext uri="{FF2B5EF4-FFF2-40B4-BE49-F238E27FC236}">
                <a16:creationId xmlns:a16="http://schemas.microsoft.com/office/drawing/2014/main" id="{EDB3CB21-D20C-FC41-BCA2-9C13C940C3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5" name="Line 53">
            <a:extLst>
              <a:ext uri="{FF2B5EF4-FFF2-40B4-BE49-F238E27FC236}">
                <a16:creationId xmlns:a16="http://schemas.microsoft.com/office/drawing/2014/main" id="{6B4589BF-0079-4D48-955D-6E71926E0BB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28800" y="51054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97D67995-C1D8-CB41-AD19-AE304016E1EB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90675"/>
            <a:ext cx="8229600" cy="140493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Adjacency list – Each vertex u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V contains an adjacency list of the set of vertices v</a:t>
            </a:r>
            <a:r>
              <a:rPr lang="en-US" altLang="en-US">
                <a:ea typeface="ＭＳ Ｐゴシック" panose="020B0600070205080204" pitchFamily="34" charset="-128"/>
              </a:rPr>
              <a:t> such that there exists an edge (u,v)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  <a:endParaRPr lang="en-US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17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7" grpId="0" animBg="1"/>
      <p:bldP spid="44067" grpId="0" animBg="1"/>
      <p:bldP spid="44070" grpId="0" animBg="1"/>
      <p:bldP spid="44071" grpId="0" animBg="1"/>
      <p:bldP spid="44079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7363F8D4-0FF8-E74F-B444-5464F0FF96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sp>
        <p:nvSpPr>
          <p:cNvPr id="49154" name="Rectangle 3">
            <a:extLst>
              <a:ext uri="{FF2B5EF4-FFF2-40B4-BE49-F238E27FC236}">
                <a16:creationId xmlns:a16="http://schemas.microsoft.com/office/drawing/2014/main" id="{D587C73F-94AE-7147-B934-021073120B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609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matrix – A |</a:t>
            </a:r>
            <a:r>
              <a:rPr lang="en-US" altLang="en-US" sz="2600" dirty="0" err="1">
                <a:ea typeface="ＭＳ Ｐゴシック" panose="020B0600070205080204" pitchFamily="34" charset="-128"/>
              </a:rPr>
              <a:t>V|x|V</a:t>
            </a:r>
            <a:r>
              <a:rPr lang="en-US" altLang="en-US" sz="2600" dirty="0">
                <a:ea typeface="ＭＳ Ｐゴシック" panose="020B0600070205080204" pitchFamily="34" charset="-128"/>
              </a:rPr>
              <a:t>| matrix A such that:</a:t>
            </a:r>
            <a:endParaRPr lang="en-US" altLang="en-US" sz="2600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49155" name="Group 4">
            <a:extLst>
              <a:ext uri="{FF2B5EF4-FFF2-40B4-BE49-F238E27FC236}">
                <a16:creationId xmlns:a16="http://schemas.microsoft.com/office/drawing/2014/main" id="{85BA5967-E467-344E-B194-7E6B5DDC6B68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49176" name="Oval 5">
              <a:extLst>
                <a:ext uri="{FF2B5EF4-FFF2-40B4-BE49-F238E27FC236}">
                  <a16:creationId xmlns:a16="http://schemas.microsoft.com/office/drawing/2014/main" id="{221AC883-7898-2049-8CC6-CE94E6642B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7" name="Text Box 6">
              <a:extLst>
                <a:ext uri="{FF2B5EF4-FFF2-40B4-BE49-F238E27FC236}">
                  <a16:creationId xmlns:a16="http://schemas.microsoft.com/office/drawing/2014/main" id="{76859A6F-2508-544A-B78B-05DA48F424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9156" name="Group 7">
            <a:extLst>
              <a:ext uri="{FF2B5EF4-FFF2-40B4-BE49-F238E27FC236}">
                <a16:creationId xmlns:a16="http://schemas.microsoft.com/office/drawing/2014/main" id="{04C6B734-14B1-054D-A7FA-5D5A7FBE2D6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49174" name="Oval 8">
              <a:extLst>
                <a:ext uri="{FF2B5EF4-FFF2-40B4-BE49-F238E27FC236}">
                  <a16:creationId xmlns:a16="http://schemas.microsoft.com/office/drawing/2014/main" id="{1242C055-B5B2-2748-B06D-06CBC46F04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5" name="Text Box 9">
              <a:extLst>
                <a:ext uri="{FF2B5EF4-FFF2-40B4-BE49-F238E27FC236}">
                  <a16:creationId xmlns:a16="http://schemas.microsoft.com/office/drawing/2014/main" id="{C18751F7-6243-524E-8655-4BD9A3DD4C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9157" name="Group 10">
            <a:extLst>
              <a:ext uri="{FF2B5EF4-FFF2-40B4-BE49-F238E27FC236}">
                <a16:creationId xmlns:a16="http://schemas.microsoft.com/office/drawing/2014/main" id="{9E88FFC0-41E7-A741-855B-49ED21405657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49172" name="Oval 11">
              <a:extLst>
                <a:ext uri="{FF2B5EF4-FFF2-40B4-BE49-F238E27FC236}">
                  <a16:creationId xmlns:a16="http://schemas.microsoft.com/office/drawing/2014/main" id="{84B4F155-F056-814A-86F1-7519CAF1F1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3" name="Text Box 12">
              <a:extLst>
                <a:ext uri="{FF2B5EF4-FFF2-40B4-BE49-F238E27FC236}">
                  <a16:creationId xmlns:a16="http://schemas.microsoft.com/office/drawing/2014/main" id="{086B03F9-6719-6E45-8D6E-64AB460F54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9158" name="Group 13">
            <a:extLst>
              <a:ext uri="{FF2B5EF4-FFF2-40B4-BE49-F238E27FC236}">
                <a16:creationId xmlns:a16="http://schemas.microsoft.com/office/drawing/2014/main" id="{07BA4781-AD9E-E043-BF39-039E4E45D0CC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49170" name="Oval 14">
              <a:extLst>
                <a:ext uri="{FF2B5EF4-FFF2-40B4-BE49-F238E27FC236}">
                  <a16:creationId xmlns:a16="http://schemas.microsoft.com/office/drawing/2014/main" id="{CFA9C541-B44B-A045-A1F9-3FFA161686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1" name="Text Box 15">
              <a:extLst>
                <a:ext uri="{FF2B5EF4-FFF2-40B4-BE49-F238E27FC236}">
                  <a16:creationId xmlns:a16="http://schemas.microsoft.com/office/drawing/2014/main" id="{982CE410-D7E9-D248-BBBE-BB3AAAF6EE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9159" name="Group 16">
            <a:extLst>
              <a:ext uri="{FF2B5EF4-FFF2-40B4-BE49-F238E27FC236}">
                <a16:creationId xmlns:a16="http://schemas.microsoft.com/office/drawing/2014/main" id="{2FADF2C6-2C7F-D94A-B63F-7DF602626414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49168" name="Oval 17">
              <a:extLst>
                <a:ext uri="{FF2B5EF4-FFF2-40B4-BE49-F238E27FC236}">
                  <a16:creationId xmlns:a16="http://schemas.microsoft.com/office/drawing/2014/main" id="{C54480A7-17BB-4D47-B292-2A7D0BDFC2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69" name="Text Box 18">
              <a:extLst>
                <a:ext uri="{FF2B5EF4-FFF2-40B4-BE49-F238E27FC236}">
                  <a16:creationId xmlns:a16="http://schemas.microsoft.com/office/drawing/2014/main" id="{9E7571A0-F9D1-4E49-94AC-D0E8C615CC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49160" name="Line 19">
            <a:extLst>
              <a:ext uri="{FF2B5EF4-FFF2-40B4-BE49-F238E27FC236}">
                <a16:creationId xmlns:a16="http://schemas.microsoft.com/office/drawing/2014/main" id="{9B7B2CAF-6E39-5B48-9536-3B42AE6D30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1" name="Line 20">
            <a:extLst>
              <a:ext uri="{FF2B5EF4-FFF2-40B4-BE49-F238E27FC236}">
                <a16:creationId xmlns:a16="http://schemas.microsoft.com/office/drawing/2014/main" id="{CD8F1BC0-D69E-2649-B897-4915092A54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2" name="Line 21">
            <a:extLst>
              <a:ext uri="{FF2B5EF4-FFF2-40B4-BE49-F238E27FC236}">
                <a16:creationId xmlns:a16="http://schemas.microsoft.com/office/drawing/2014/main" id="{B9AE0D9E-D008-F449-BFC3-6CA4C44899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3" name="Line 22">
            <a:extLst>
              <a:ext uri="{FF2B5EF4-FFF2-40B4-BE49-F238E27FC236}">
                <a16:creationId xmlns:a16="http://schemas.microsoft.com/office/drawing/2014/main" id="{004CE4B2-B86C-6746-AA5D-22ECA9BABF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Line 23">
            <a:extLst>
              <a:ext uri="{FF2B5EF4-FFF2-40B4-BE49-F238E27FC236}">
                <a16:creationId xmlns:a16="http://schemas.microsoft.com/office/drawing/2014/main" id="{E8CCFF02-E920-1140-97DD-6A490A81CA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5" name="Text Box 49">
            <a:extLst>
              <a:ext uri="{FF2B5EF4-FFF2-40B4-BE49-F238E27FC236}">
                <a16:creationId xmlns:a16="http://schemas.microsoft.com/office/drawing/2014/main" id="{CB57DA4C-DD9C-CA45-8E05-EFAF78BDB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49166" name="Text Box 50">
            <a:extLst>
              <a:ext uri="{FF2B5EF4-FFF2-40B4-BE49-F238E27FC236}">
                <a16:creationId xmlns:a16="http://schemas.microsoft.com/office/drawing/2014/main" id="{C6F6E130-8A4F-6340-92E8-151368587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0  1   0  1   0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1  0   0  1   0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1  1   1  0   1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graphicFrame>
        <p:nvGraphicFramePr>
          <p:cNvPr id="49167" name="Object 2">
            <a:extLst>
              <a:ext uri="{FF2B5EF4-FFF2-40B4-BE49-F238E27FC236}">
                <a16:creationId xmlns:a16="http://schemas.microsoft.com/office/drawing/2014/main" id="{6DCD8D43-1B50-D84C-95CA-57CAD4B43B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27"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49167" name="Object 2">
                        <a:extLst>
                          <a:ext uri="{FF2B5EF4-FFF2-40B4-BE49-F238E27FC236}">
                            <a16:creationId xmlns:a16="http://schemas.microsoft.com/office/drawing/2014/main" id="{6DCD8D43-1B50-D84C-95CA-57CAD4B43B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36692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8E5ED782-02C0-DD46-B775-D9F6051AC8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50178" name="Group 4">
            <a:extLst>
              <a:ext uri="{FF2B5EF4-FFF2-40B4-BE49-F238E27FC236}">
                <a16:creationId xmlns:a16="http://schemas.microsoft.com/office/drawing/2014/main" id="{C3F34831-5D98-8442-A7EC-1B1C8A3473D8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0201" name="Oval 5">
              <a:extLst>
                <a:ext uri="{FF2B5EF4-FFF2-40B4-BE49-F238E27FC236}">
                  <a16:creationId xmlns:a16="http://schemas.microsoft.com/office/drawing/2014/main" id="{F53C61B1-8387-5841-AD72-53795DE18C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2" name="Text Box 6">
              <a:extLst>
                <a:ext uri="{FF2B5EF4-FFF2-40B4-BE49-F238E27FC236}">
                  <a16:creationId xmlns:a16="http://schemas.microsoft.com/office/drawing/2014/main" id="{721AAF1E-6013-9B41-AF79-3C2244DDAA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0179" name="Group 7">
            <a:extLst>
              <a:ext uri="{FF2B5EF4-FFF2-40B4-BE49-F238E27FC236}">
                <a16:creationId xmlns:a16="http://schemas.microsoft.com/office/drawing/2014/main" id="{23E46BCF-2B0A-334E-B97E-0D48C0B422F1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0199" name="Oval 8">
              <a:extLst>
                <a:ext uri="{FF2B5EF4-FFF2-40B4-BE49-F238E27FC236}">
                  <a16:creationId xmlns:a16="http://schemas.microsoft.com/office/drawing/2014/main" id="{5B7094C5-C626-654F-BC4F-B6A6FE51F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0" name="Text Box 9">
              <a:extLst>
                <a:ext uri="{FF2B5EF4-FFF2-40B4-BE49-F238E27FC236}">
                  <a16:creationId xmlns:a16="http://schemas.microsoft.com/office/drawing/2014/main" id="{AA9291A2-30DD-954C-99FF-9C7969CE35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0180" name="Group 10">
            <a:extLst>
              <a:ext uri="{FF2B5EF4-FFF2-40B4-BE49-F238E27FC236}">
                <a16:creationId xmlns:a16="http://schemas.microsoft.com/office/drawing/2014/main" id="{47CAA7FD-AA8D-9042-AC19-A76E6E8DD324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0197" name="Oval 11">
              <a:extLst>
                <a:ext uri="{FF2B5EF4-FFF2-40B4-BE49-F238E27FC236}">
                  <a16:creationId xmlns:a16="http://schemas.microsoft.com/office/drawing/2014/main" id="{81471263-0341-3D47-BD34-4392CF30F4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8" name="Text Box 12">
              <a:extLst>
                <a:ext uri="{FF2B5EF4-FFF2-40B4-BE49-F238E27FC236}">
                  <a16:creationId xmlns:a16="http://schemas.microsoft.com/office/drawing/2014/main" id="{E896239A-8326-6F42-B22B-98B1B780D1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0181" name="Group 13">
            <a:extLst>
              <a:ext uri="{FF2B5EF4-FFF2-40B4-BE49-F238E27FC236}">
                <a16:creationId xmlns:a16="http://schemas.microsoft.com/office/drawing/2014/main" id="{07CC254F-53B7-9945-9CAE-D0674A8A4CEF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0195" name="Oval 14">
              <a:extLst>
                <a:ext uri="{FF2B5EF4-FFF2-40B4-BE49-F238E27FC236}">
                  <a16:creationId xmlns:a16="http://schemas.microsoft.com/office/drawing/2014/main" id="{3249B0B1-5F93-DC42-90CA-7588E9E469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6" name="Text Box 15">
              <a:extLst>
                <a:ext uri="{FF2B5EF4-FFF2-40B4-BE49-F238E27FC236}">
                  <a16:creationId xmlns:a16="http://schemas.microsoft.com/office/drawing/2014/main" id="{8A1BF9E0-8EA5-224F-B380-0E91D08F6E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0182" name="Group 16">
            <a:extLst>
              <a:ext uri="{FF2B5EF4-FFF2-40B4-BE49-F238E27FC236}">
                <a16:creationId xmlns:a16="http://schemas.microsoft.com/office/drawing/2014/main" id="{4EBFF1E4-6E80-9248-9AA5-D987487BB5A0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0193" name="Oval 17">
              <a:extLst>
                <a:ext uri="{FF2B5EF4-FFF2-40B4-BE49-F238E27FC236}">
                  <a16:creationId xmlns:a16="http://schemas.microsoft.com/office/drawing/2014/main" id="{14DC78E8-EA7B-3A44-9C9A-306FFF33A8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4" name="Text Box 18">
              <a:extLst>
                <a:ext uri="{FF2B5EF4-FFF2-40B4-BE49-F238E27FC236}">
                  <a16:creationId xmlns:a16="http://schemas.microsoft.com/office/drawing/2014/main" id="{3D377835-07D4-694D-96B3-9B8D851D8D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0183" name="Line 19">
            <a:extLst>
              <a:ext uri="{FF2B5EF4-FFF2-40B4-BE49-F238E27FC236}">
                <a16:creationId xmlns:a16="http://schemas.microsoft.com/office/drawing/2014/main" id="{0C10EB0F-74CB-2C4F-98CE-876539D6F6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4" name="Line 20">
            <a:extLst>
              <a:ext uri="{FF2B5EF4-FFF2-40B4-BE49-F238E27FC236}">
                <a16:creationId xmlns:a16="http://schemas.microsoft.com/office/drawing/2014/main" id="{E9888CFE-1576-134C-A784-F2990693261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5" name="Line 21">
            <a:extLst>
              <a:ext uri="{FF2B5EF4-FFF2-40B4-BE49-F238E27FC236}">
                <a16:creationId xmlns:a16="http://schemas.microsoft.com/office/drawing/2014/main" id="{F51FF071-7ADF-B844-9F8C-36E04266C4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6" name="Line 22">
            <a:extLst>
              <a:ext uri="{FF2B5EF4-FFF2-40B4-BE49-F238E27FC236}">
                <a16:creationId xmlns:a16="http://schemas.microsoft.com/office/drawing/2014/main" id="{219699C9-5231-5242-9729-2E9CAC311B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7" name="Line 23">
            <a:extLst>
              <a:ext uri="{FF2B5EF4-FFF2-40B4-BE49-F238E27FC236}">
                <a16:creationId xmlns:a16="http://schemas.microsoft.com/office/drawing/2014/main" id="{54BA5CFD-117B-3747-891B-8F55144F1A6F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8" name="Text Box 24">
            <a:extLst>
              <a:ext uri="{FF2B5EF4-FFF2-40B4-BE49-F238E27FC236}">
                <a16:creationId xmlns:a16="http://schemas.microsoft.com/office/drawing/2014/main" id="{B6BE55FA-0010-104C-A1EC-455DE22A6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0189" name="Text Box 25">
            <a:extLst>
              <a:ext uri="{FF2B5EF4-FFF2-40B4-BE49-F238E27FC236}">
                <a16:creationId xmlns:a16="http://schemas.microsoft.com/office/drawing/2014/main" id="{F115A44F-0749-3040-8A9F-7D0F43D05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r>
              <a:rPr lang="en-US" altLang="en-US" sz="3200"/>
              <a:t>   0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r>
              <a:rPr lang="en-US" altLang="en-US" sz="3200"/>
              <a:t>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1  0   0  1   0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1  1   1  0   1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sp>
        <p:nvSpPr>
          <p:cNvPr id="50190" name="Rectangle 26">
            <a:extLst>
              <a:ext uri="{FF2B5EF4-FFF2-40B4-BE49-F238E27FC236}">
                <a16:creationId xmlns:a16="http://schemas.microsoft.com/office/drawing/2014/main" id="{427FA774-2A98-4145-8CAC-A9AF1903D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3581400"/>
            <a:ext cx="31242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graphicFrame>
        <p:nvGraphicFramePr>
          <p:cNvPr id="50192" name="Object 2">
            <a:extLst>
              <a:ext uri="{FF2B5EF4-FFF2-40B4-BE49-F238E27FC236}">
                <a16:creationId xmlns:a16="http://schemas.microsoft.com/office/drawing/2014/main" id="{31110242-B9B4-364F-8A1B-741AC5DDF5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51"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50192" name="Object 2">
                        <a:extLst>
                          <a:ext uri="{FF2B5EF4-FFF2-40B4-BE49-F238E27FC236}">
                            <a16:creationId xmlns:a16="http://schemas.microsoft.com/office/drawing/2014/main" id="{31110242-B9B4-364F-8A1B-741AC5DDF5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3">
            <a:extLst>
              <a:ext uri="{FF2B5EF4-FFF2-40B4-BE49-F238E27FC236}">
                <a16:creationId xmlns:a16="http://schemas.microsoft.com/office/drawing/2014/main" id="{CE48AF5D-99EF-9240-B349-FC862E8FE6C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47800"/>
            <a:ext cx="82296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  <a:endParaRPr lang="en-US" altLang="en-US" sz="2600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015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>
            <a:extLst>
              <a:ext uri="{FF2B5EF4-FFF2-40B4-BE49-F238E27FC236}">
                <a16:creationId xmlns:a16="http://schemas.microsoft.com/office/drawing/2014/main" id="{D63B8EAC-FD57-544D-87B0-ED9C15642A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51202" name="Group 4">
            <a:extLst>
              <a:ext uri="{FF2B5EF4-FFF2-40B4-BE49-F238E27FC236}">
                <a16:creationId xmlns:a16="http://schemas.microsoft.com/office/drawing/2014/main" id="{2A797B80-BF19-494D-8531-F1920EB83CD7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1225" name="Oval 5">
              <a:extLst>
                <a:ext uri="{FF2B5EF4-FFF2-40B4-BE49-F238E27FC236}">
                  <a16:creationId xmlns:a16="http://schemas.microsoft.com/office/drawing/2014/main" id="{E84A6710-89DB-D741-B84C-CF22E7042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6" name="Text Box 6">
              <a:extLst>
                <a:ext uri="{FF2B5EF4-FFF2-40B4-BE49-F238E27FC236}">
                  <a16:creationId xmlns:a16="http://schemas.microsoft.com/office/drawing/2014/main" id="{605B8DF3-D8B4-534E-8A45-AD87BEEFCE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1203" name="Group 7">
            <a:extLst>
              <a:ext uri="{FF2B5EF4-FFF2-40B4-BE49-F238E27FC236}">
                <a16:creationId xmlns:a16="http://schemas.microsoft.com/office/drawing/2014/main" id="{E6052E3A-4829-1F44-A261-4CC815515ED6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1223" name="Oval 8">
              <a:extLst>
                <a:ext uri="{FF2B5EF4-FFF2-40B4-BE49-F238E27FC236}">
                  <a16:creationId xmlns:a16="http://schemas.microsoft.com/office/drawing/2014/main" id="{E646354D-3CBE-3D42-A4CA-D5C88FD6D3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4" name="Text Box 9">
              <a:extLst>
                <a:ext uri="{FF2B5EF4-FFF2-40B4-BE49-F238E27FC236}">
                  <a16:creationId xmlns:a16="http://schemas.microsoft.com/office/drawing/2014/main" id="{ABB38186-E9B4-9A4E-A4E5-4E84AD5A42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1204" name="Group 10">
            <a:extLst>
              <a:ext uri="{FF2B5EF4-FFF2-40B4-BE49-F238E27FC236}">
                <a16:creationId xmlns:a16="http://schemas.microsoft.com/office/drawing/2014/main" id="{C713896E-BA68-364C-9429-1B4F7A5678F4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1221" name="Oval 11">
              <a:extLst>
                <a:ext uri="{FF2B5EF4-FFF2-40B4-BE49-F238E27FC236}">
                  <a16:creationId xmlns:a16="http://schemas.microsoft.com/office/drawing/2014/main" id="{E133D4EE-ED13-A14C-AA78-489542B31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2" name="Text Box 12">
              <a:extLst>
                <a:ext uri="{FF2B5EF4-FFF2-40B4-BE49-F238E27FC236}">
                  <a16:creationId xmlns:a16="http://schemas.microsoft.com/office/drawing/2014/main" id="{1C9C5F9A-DB83-4E43-B21B-8ECC311CA7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1205" name="Group 13">
            <a:extLst>
              <a:ext uri="{FF2B5EF4-FFF2-40B4-BE49-F238E27FC236}">
                <a16:creationId xmlns:a16="http://schemas.microsoft.com/office/drawing/2014/main" id="{8FE692BB-67BA-5A43-B4D6-92D5D672D89A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1219" name="Oval 14">
              <a:extLst>
                <a:ext uri="{FF2B5EF4-FFF2-40B4-BE49-F238E27FC236}">
                  <a16:creationId xmlns:a16="http://schemas.microsoft.com/office/drawing/2014/main" id="{C4975906-EB3A-A34B-9E76-27DBC1CBC4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0" name="Text Box 15">
              <a:extLst>
                <a:ext uri="{FF2B5EF4-FFF2-40B4-BE49-F238E27FC236}">
                  <a16:creationId xmlns:a16="http://schemas.microsoft.com/office/drawing/2014/main" id="{0E28526B-C78A-6340-A412-46EB70C50E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1206" name="Group 16">
            <a:extLst>
              <a:ext uri="{FF2B5EF4-FFF2-40B4-BE49-F238E27FC236}">
                <a16:creationId xmlns:a16="http://schemas.microsoft.com/office/drawing/2014/main" id="{BF0ACEE7-33A2-1649-9AEF-1771B4D84CD3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1217" name="Oval 17">
              <a:extLst>
                <a:ext uri="{FF2B5EF4-FFF2-40B4-BE49-F238E27FC236}">
                  <a16:creationId xmlns:a16="http://schemas.microsoft.com/office/drawing/2014/main" id="{52CCB30E-E3F9-A741-8059-3076A4513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18" name="Text Box 18">
              <a:extLst>
                <a:ext uri="{FF2B5EF4-FFF2-40B4-BE49-F238E27FC236}">
                  <a16:creationId xmlns:a16="http://schemas.microsoft.com/office/drawing/2014/main" id="{C88A2398-9BB4-A94C-8961-FAE63E919F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1207" name="Line 19">
            <a:extLst>
              <a:ext uri="{FF2B5EF4-FFF2-40B4-BE49-F238E27FC236}">
                <a16:creationId xmlns:a16="http://schemas.microsoft.com/office/drawing/2014/main" id="{441A3EF6-310B-A148-9EFB-F3DD8BBBA0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8" name="Line 20">
            <a:extLst>
              <a:ext uri="{FF2B5EF4-FFF2-40B4-BE49-F238E27FC236}">
                <a16:creationId xmlns:a16="http://schemas.microsoft.com/office/drawing/2014/main" id="{04DAD387-7C38-CA4B-A8B9-2BB6834A195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9" name="Line 21">
            <a:extLst>
              <a:ext uri="{FF2B5EF4-FFF2-40B4-BE49-F238E27FC236}">
                <a16:creationId xmlns:a16="http://schemas.microsoft.com/office/drawing/2014/main" id="{1277DEF5-F080-0E4D-96C7-66274630C2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0" name="Line 22">
            <a:extLst>
              <a:ext uri="{FF2B5EF4-FFF2-40B4-BE49-F238E27FC236}">
                <a16:creationId xmlns:a16="http://schemas.microsoft.com/office/drawing/2014/main" id="{7A95B412-7121-734D-95BA-84F9D74E65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1" name="Line 23">
            <a:extLst>
              <a:ext uri="{FF2B5EF4-FFF2-40B4-BE49-F238E27FC236}">
                <a16:creationId xmlns:a16="http://schemas.microsoft.com/office/drawing/2014/main" id="{E2DC8B3C-7224-0747-AC94-559785B785F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Text Box 24">
            <a:extLst>
              <a:ext uri="{FF2B5EF4-FFF2-40B4-BE49-F238E27FC236}">
                <a16:creationId xmlns:a16="http://schemas.microsoft.com/office/drawing/2014/main" id="{2211C4D5-391F-F049-8C1B-5A630A2FE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1213" name="Text Box 25">
            <a:extLst>
              <a:ext uri="{FF2B5EF4-FFF2-40B4-BE49-F238E27FC236}">
                <a16:creationId xmlns:a16="http://schemas.microsoft.com/office/drawing/2014/main" id="{84F866D2-1809-2A4E-985D-6235E08C3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0  1   0  1   0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r>
              <a:rPr lang="en-US" altLang="en-US" sz="3200"/>
              <a:t>  0   0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r>
              <a:rPr lang="en-US" altLang="en-US" sz="3200"/>
              <a:t>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1  1   1  0   1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sp>
        <p:nvSpPr>
          <p:cNvPr id="51214" name="Rectangle 26">
            <a:extLst>
              <a:ext uri="{FF2B5EF4-FFF2-40B4-BE49-F238E27FC236}">
                <a16:creationId xmlns:a16="http://schemas.microsoft.com/office/drawing/2014/main" id="{10464286-8FC9-EF48-B989-4B9ED74C6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114800"/>
            <a:ext cx="31242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1215" name="Rectangle 28">
            <a:extLst>
              <a:ext uri="{FF2B5EF4-FFF2-40B4-BE49-F238E27FC236}">
                <a16:creationId xmlns:a16="http://schemas.microsoft.com/office/drawing/2014/main" id="{A94FB109-9E75-384C-BB5C-12BB49F161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6096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</a:p>
        </p:txBody>
      </p:sp>
      <p:graphicFrame>
        <p:nvGraphicFramePr>
          <p:cNvPr id="51216" name="Object 2">
            <a:extLst>
              <a:ext uri="{FF2B5EF4-FFF2-40B4-BE49-F238E27FC236}">
                <a16:creationId xmlns:a16="http://schemas.microsoft.com/office/drawing/2014/main" id="{5210AF5A-8C5A-F248-9E9D-2BABA39E5E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075"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51216" name="Object 2">
                        <a:extLst>
                          <a:ext uri="{FF2B5EF4-FFF2-40B4-BE49-F238E27FC236}">
                            <a16:creationId xmlns:a16="http://schemas.microsoft.com/office/drawing/2014/main" id="{5210AF5A-8C5A-F248-9E9D-2BABA39E5E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931742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>
            <a:extLst>
              <a:ext uri="{FF2B5EF4-FFF2-40B4-BE49-F238E27FC236}">
                <a16:creationId xmlns:a16="http://schemas.microsoft.com/office/drawing/2014/main" id="{F669D852-4699-1547-BD35-64E9138459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52226" name="Group 4">
            <a:extLst>
              <a:ext uri="{FF2B5EF4-FFF2-40B4-BE49-F238E27FC236}">
                <a16:creationId xmlns:a16="http://schemas.microsoft.com/office/drawing/2014/main" id="{B5D7CA6B-DA0C-CE4C-9D95-27600760275E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2249" name="Oval 5">
              <a:extLst>
                <a:ext uri="{FF2B5EF4-FFF2-40B4-BE49-F238E27FC236}">
                  <a16:creationId xmlns:a16="http://schemas.microsoft.com/office/drawing/2014/main" id="{8C42C533-BD62-A84C-A793-12A501FC8A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50" name="Text Box 6">
              <a:extLst>
                <a:ext uri="{FF2B5EF4-FFF2-40B4-BE49-F238E27FC236}">
                  <a16:creationId xmlns:a16="http://schemas.microsoft.com/office/drawing/2014/main" id="{006F371B-CFA9-E64D-972D-8C7FBBFE72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2227" name="Group 7">
            <a:extLst>
              <a:ext uri="{FF2B5EF4-FFF2-40B4-BE49-F238E27FC236}">
                <a16:creationId xmlns:a16="http://schemas.microsoft.com/office/drawing/2014/main" id="{EF926372-4BDE-C341-B5CA-D45CEB3D0DB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2247" name="Oval 8">
              <a:extLst>
                <a:ext uri="{FF2B5EF4-FFF2-40B4-BE49-F238E27FC236}">
                  <a16:creationId xmlns:a16="http://schemas.microsoft.com/office/drawing/2014/main" id="{24E55CD5-50B3-6147-9EDF-4FAFC15A8E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8" name="Text Box 9">
              <a:extLst>
                <a:ext uri="{FF2B5EF4-FFF2-40B4-BE49-F238E27FC236}">
                  <a16:creationId xmlns:a16="http://schemas.microsoft.com/office/drawing/2014/main" id="{38CCC7A4-8F61-3E41-9AC3-F3A4650D91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2228" name="Group 10">
            <a:extLst>
              <a:ext uri="{FF2B5EF4-FFF2-40B4-BE49-F238E27FC236}">
                <a16:creationId xmlns:a16="http://schemas.microsoft.com/office/drawing/2014/main" id="{DB855EC0-69E6-C546-B4D8-999B39DD1FEC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2245" name="Oval 11">
              <a:extLst>
                <a:ext uri="{FF2B5EF4-FFF2-40B4-BE49-F238E27FC236}">
                  <a16:creationId xmlns:a16="http://schemas.microsoft.com/office/drawing/2014/main" id="{CA7B3930-7107-3046-AC61-F80D7CC7A7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6" name="Text Box 12">
              <a:extLst>
                <a:ext uri="{FF2B5EF4-FFF2-40B4-BE49-F238E27FC236}">
                  <a16:creationId xmlns:a16="http://schemas.microsoft.com/office/drawing/2014/main" id="{3514D766-49AB-FB41-B534-2608A81DB8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2229" name="Group 13">
            <a:extLst>
              <a:ext uri="{FF2B5EF4-FFF2-40B4-BE49-F238E27FC236}">
                <a16:creationId xmlns:a16="http://schemas.microsoft.com/office/drawing/2014/main" id="{265DA244-4D6C-5543-B50B-050E514A31E1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2243" name="Oval 14">
              <a:extLst>
                <a:ext uri="{FF2B5EF4-FFF2-40B4-BE49-F238E27FC236}">
                  <a16:creationId xmlns:a16="http://schemas.microsoft.com/office/drawing/2014/main" id="{F0B3D469-CACB-924D-B951-78CA49793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4" name="Text Box 15">
              <a:extLst>
                <a:ext uri="{FF2B5EF4-FFF2-40B4-BE49-F238E27FC236}">
                  <a16:creationId xmlns:a16="http://schemas.microsoft.com/office/drawing/2014/main" id="{994FDE88-85B3-2048-9865-AD6720A355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2230" name="Group 16">
            <a:extLst>
              <a:ext uri="{FF2B5EF4-FFF2-40B4-BE49-F238E27FC236}">
                <a16:creationId xmlns:a16="http://schemas.microsoft.com/office/drawing/2014/main" id="{B6FA8712-0E34-9643-9288-13C163E14BD8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2241" name="Oval 17">
              <a:extLst>
                <a:ext uri="{FF2B5EF4-FFF2-40B4-BE49-F238E27FC236}">
                  <a16:creationId xmlns:a16="http://schemas.microsoft.com/office/drawing/2014/main" id="{76FCE089-A8DD-004D-9A35-42B336C5E2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2" name="Text Box 18">
              <a:extLst>
                <a:ext uri="{FF2B5EF4-FFF2-40B4-BE49-F238E27FC236}">
                  <a16:creationId xmlns:a16="http://schemas.microsoft.com/office/drawing/2014/main" id="{E4D43FA1-B85C-DF4A-AF46-8AE0EF0A8B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2231" name="Line 19">
            <a:extLst>
              <a:ext uri="{FF2B5EF4-FFF2-40B4-BE49-F238E27FC236}">
                <a16:creationId xmlns:a16="http://schemas.microsoft.com/office/drawing/2014/main" id="{41116650-4DAF-7442-A85B-A19FEDC757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2" name="Line 20">
            <a:extLst>
              <a:ext uri="{FF2B5EF4-FFF2-40B4-BE49-F238E27FC236}">
                <a16:creationId xmlns:a16="http://schemas.microsoft.com/office/drawing/2014/main" id="{5DF5CEA1-8E4A-0D48-B357-5C44E6EEC9A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3" name="Line 21">
            <a:extLst>
              <a:ext uri="{FF2B5EF4-FFF2-40B4-BE49-F238E27FC236}">
                <a16:creationId xmlns:a16="http://schemas.microsoft.com/office/drawing/2014/main" id="{8A95218D-FBBF-4F43-A12B-95601A66DD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4" name="Line 22">
            <a:extLst>
              <a:ext uri="{FF2B5EF4-FFF2-40B4-BE49-F238E27FC236}">
                <a16:creationId xmlns:a16="http://schemas.microsoft.com/office/drawing/2014/main" id="{0420E0A9-49C2-0542-A99F-ED4C1B1124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5" name="Line 23">
            <a:extLst>
              <a:ext uri="{FF2B5EF4-FFF2-40B4-BE49-F238E27FC236}">
                <a16:creationId xmlns:a16="http://schemas.microsoft.com/office/drawing/2014/main" id="{CB6BDB7E-CA3E-0A4F-89E3-34D3C1AD57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6" name="Text Box 24">
            <a:extLst>
              <a:ext uri="{FF2B5EF4-FFF2-40B4-BE49-F238E27FC236}">
                <a16:creationId xmlns:a16="http://schemas.microsoft.com/office/drawing/2014/main" id="{2CA6CBCC-C895-5640-B1AB-927AC429F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2237" name="Text Box 25">
            <a:extLst>
              <a:ext uri="{FF2B5EF4-FFF2-40B4-BE49-F238E27FC236}">
                <a16:creationId xmlns:a16="http://schemas.microsoft.com/office/drawing/2014/main" id="{41CCEC04-9C77-9C44-8D89-7C244197C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0  1   0  1   0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1  0   0  1   0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</a:t>
            </a:r>
            <a:r>
              <a:rPr lang="en-US" altLang="en-US" sz="3200" b="1">
                <a:solidFill>
                  <a:srgbClr val="FF0000"/>
                </a:solidFill>
              </a:rPr>
              <a:t>1  1   1</a:t>
            </a:r>
            <a:r>
              <a:rPr lang="en-US" altLang="en-US" sz="3200"/>
              <a:t>  0 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sp>
        <p:nvSpPr>
          <p:cNvPr id="52238" name="Rectangle 26">
            <a:extLst>
              <a:ext uri="{FF2B5EF4-FFF2-40B4-BE49-F238E27FC236}">
                <a16:creationId xmlns:a16="http://schemas.microsoft.com/office/drawing/2014/main" id="{67F87928-45B0-8A41-A31E-73137B6DD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5105400"/>
            <a:ext cx="3124200" cy="457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2239" name="Rectangle 28">
            <a:extLst>
              <a:ext uri="{FF2B5EF4-FFF2-40B4-BE49-F238E27FC236}">
                <a16:creationId xmlns:a16="http://schemas.microsoft.com/office/drawing/2014/main" id="{AB858811-1574-E849-A126-9BD9DEA0A1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6096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</a:p>
        </p:txBody>
      </p:sp>
      <p:graphicFrame>
        <p:nvGraphicFramePr>
          <p:cNvPr id="52240" name="Object 2">
            <a:extLst>
              <a:ext uri="{FF2B5EF4-FFF2-40B4-BE49-F238E27FC236}">
                <a16:creationId xmlns:a16="http://schemas.microsoft.com/office/drawing/2014/main" id="{AE225BCA-0123-A944-8A1A-33748A7B47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099"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52240" name="Object 2">
                        <a:extLst>
                          <a:ext uri="{FF2B5EF4-FFF2-40B4-BE49-F238E27FC236}">
                            <a16:creationId xmlns:a16="http://schemas.microsoft.com/office/drawing/2014/main" id="{AE225BCA-0123-A944-8A1A-33748A7B47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371497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>
            <a:extLst>
              <a:ext uri="{FF2B5EF4-FFF2-40B4-BE49-F238E27FC236}">
                <a16:creationId xmlns:a16="http://schemas.microsoft.com/office/drawing/2014/main" id="{B7548474-2227-5F42-A6D8-F4722C1571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53250" name="Group 4">
            <a:extLst>
              <a:ext uri="{FF2B5EF4-FFF2-40B4-BE49-F238E27FC236}">
                <a16:creationId xmlns:a16="http://schemas.microsoft.com/office/drawing/2014/main" id="{6A71DF94-1DF2-B544-84DA-62CEDA26F50F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3274" name="Oval 5">
              <a:extLst>
                <a:ext uri="{FF2B5EF4-FFF2-40B4-BE49-F238E27FC236}">
                  <a16:creationId xmlns:a16="http://schemas.microsoft.com/office/drawing/2014/main" id="{B4DAC32E-5314-744F-B8D8-7AAF46697E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75" name="Text Box 6">
              <a:extLst>
                <a:ext uri="{FF2B5EF4-FFF2-40B4-BE49-F238E27FC236}">
                  <a16:creationId xmlns:a16="http://schemas.microsoft.com/office/drawing/2014/main" id="{737BAC51-C133-5A4E-9363-13BB823BC6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3251" name="Group 7">
            <a:extLst>
              <a:ext uri="{FF2B5EF4-FFF2-40B4-BE49-F238E27FC236}">
                <a16:creationId xmlns:a16="http://schemas.microsoft.com/office/drawing/2014/main" id="{638F02CD-5D34-9E4E-A175-7917BE85F5BA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3272" name="Oval 8">
              <a:extLst>
                <a:ext uri="{FF2B5EF4-FFF2-40B4-BE49-F238E27FC236}">
                  <a16:creationId xmlns:a16="http://schemas.microsoft.com/office/drawing/2014/main" id="{97A6364A-4C9E-4A48-BF50-6232E2EC1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73" name="Text Box 9">
              <a:extLst>
                <a:ext uri="{FF2B5EF4-FFF2-40B4-BE49-F238E27FC236}">
                  <a16:creationId xmlns:a16="http://schemas.microsoft.com/office/drawing/2014/main" id="{EE594C69-6591-1E43-A989-68B78747AB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3252" name="Group 10">
            <a:extLst>
              <a:ext uri="{FF2B5EF4-FFF2-40B4-BE49-F238E27FC236}">
                <a16:creationId xmlns:a16="http://schemas.microsoft.com/office/drawing/2014/main" id="{4A070F4B-A0E3-7A4E-964E-F3FDC594A2DF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3270" name="Oval 11">
              <a:extLst>
                <a:ext uri="{FF2B5EF4-FFF2-40B4-BE49-F238E27FC236}">
                  <a16:creationId xmlns:a16="http://schemas.microsoft.com/office/drawing/2014/main" id="{B7EFA729-3C0D-5F4B-855C-7107A4B697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71" name="Text Box 12">
              <a:extLst>
                <a:ext uri="{FF2B5EF4-FFF2-40B4-BE49-F238E27FC236}">
                  <a16:creationId xmlns:a16="http://schemas.microsoft.com/office/drawing/2014/main" id="{35B7E495-6E5B-F848-94E3-AA7FFAED39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3253" name="Group 13">
            <a:extLst>
              <a:ext uri="{FF2B5EF4-FFF2-40B4-BE49-F238E27FC236}">
                <a16:creationId xmlns:a16="http://schemas.microsoft.com/office/drawing/2014/main" id="{284B96ED-5666-CC4F-BB66-A1CDC42CCF76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3268" name="Oval 14">
              <a:extLst>
                <a:ext uri="{FF2B5EF4-FFF2-40B4-BE49-F238E27FC236}">
                  <a16:creationId xmlns:a16="http://schemas.microsoft.com/office/drawing/2014/main" id="{8D19586F-C651-0749-8ACB-D58E6C52EE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69" name="Text Box 15">
              <a:extLst>
                <a:ext uri="{FF2B5EF4-FFF2-40B4-BE49-F238E27FC236}">
                  <a16:creationId xmlns:a16="http://schemas.microsoft.com/office/drawing/2014/main" id="{41461CD9-5250-A24A-909A-6947EEE3A9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3254" name="Group 16">
            <a:extLst>
              <a:ext uri="{FF2B5EF4-FFF2-40B4-BE49-F238E27FC236}">
                <a16:creationId xmlns:a16="http://schemas.microsoft.com/office/drawing/2014/main" id="{80B86023-6792-8047-B84D-35DA33AFE75B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3266" name="Oval 17">
              <a:extLst>
                <a:ext uri="{FF2B5EF4-FFF2-40B4-BE49-F238E27FC236}">
                  <a16:creationId xmlns:a16="http://schemas.microsoft.com/office/drawing/2014/main" id="{990CCBD2-CA1D-6943-AAED-A901D2FB1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67" name="Text Box 18">
              <a:extLst>
                <a:ext uri="{FF2B5EF4-FFF2-40B4-BE49-F238E27FC236}">
                  <a16:creationId xmlns:a16="http://schemas.microsoft.com/office/drawing/2014/main" id="{34D28E6E-42A0-604E-BC93-FEEC224085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3255" name="Line 19">
            <a:extLst>
              <a:ext uri="{FF2B5EF4-FFF2-40B4-BE49-F238E27FC236}">
                <a16:creationId xmlns:a16="http://schemas.microsoft.com/office/drawing/2014/main" id="{BFF0517F-F4D2-A640-9B5F-3E96C2A7AA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6" name="Line 20">
            <a:extLst>
              <a:ext uri="{FF2B5EF4-FFF2-40B4-BE49-F238E27FC236}">
                <a16:creationId xmlns:a16="http://schemas.microsoft.com/office/drawing/2014/main" id="{381709D3-0D7A-A940-B4FC-FF5D0ED3441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7" name="Line 21">
            <a:extLst>
              <a:ext uri="{FF2B5EF4-FFF2-40B4-BE49-F238E27FC236}">
                <a16:creationId xmlns:a16="http://schemas.microsoft.com/office/drawing/2014/main" id="{6BA325C2-1E9F-9C4A-A97D-3A39015F5F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8" name="Line 22">
            <a:extLst>
              <a:ext uri="{FF2B5EF4-FFF2-40B4-BE49-F238E27FC236}">
                <a16:creationId xmlns:a16="http://schemas.microsoft.com/office/drawing/2014/main" id="{0E59D4E8-3B94-7046-AE2A-AFBD4C399EE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Line 23">
            <a:extLst>
              <a:ext uri="{FF2B5EF4-FFF2-40B4-BE49-F238E27FC236}">
                <a16:creationId xmlns:a16="http://schemas.microsoft.com/office/drawing/2014/main" id="{2F863556-3C2F-0E4D-B369-84C0E97A93F3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Text Box 24">
            <a:extLst>
              <a:ext uri="{FF2B5EF4-FFF2-40B4-BE49-F238E27FC236}">
                <a16:creationId xmlns:a16="http://schemas.microsoft.com/office/drawing/2014/main" id="{BE24F38F-9ABD-6D42-AB1A-A4D8074FE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3261" name="Text Box 25">
            <a:extLst>
              <a:ext uri="{FF2B5EF4-FFF2-40B4-BE49-F238E27FC236}">
                <a16:creationId xmlns:a16="http://schemas.microsoft.com/office/drawing/2014/main" id="{216050AE-8331-D04B-BDCD-ED62607F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0  1   0  1   0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1  0   0  1   0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1  1   1  0   1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sp>
        <p:nvSpPr>
          <p:cNvPr id="53262" name="Line 26">
            <a:extLst>
              <a:ext uri="{FF2B5EF4-FFF2-40B4-BE49-F238E27FC236}">
                <a16:creationId xmlns:a16="http://schemas.microsoft.com/office/drawing/2014/main" id="{39306790-53DA-A14A-8EFA-24F3195C68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352800"/>
            <a:ext cx="2895600" cy="2819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3" name="Text Box 27">
            <a:extLst>
              <a:ext uri="{FF2B5EF4-FFF2-40B4-BE49-F238E27FC236}">
                <a16:creationId xmlns:a16="http://schemas.microsoft.com/office/drawing/2014/main" id="{F7B7AAE3-BFA6-9842-BDE6-5831F024A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657600"/>
            <a:ext cx="2133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Is it always symmetric?</a:t>
            </a:r>
          </a:p>
        </p:txBody>
      </p:sp>
      <p:graphicFrame>
        <p:nvGraphicFramePr>
          <p:cNvPr id="53265" name="Object 2">
            <a:extLst>
              <a:ext uri="{FF2B5EF4-FFF2-40B4-BE49-F238E27FC236}">
                <a16:creationId xmlns:a16="http://schemas.microsoft.com/office/drawing/2014/main" id="{03AED2EE-E506-DE4B-B27C-F0A937543C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123"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53265" name="Object 2">
                        <a:extLst>
                          <a:ext uri="{FF2B5EF4-FFF2-40B4-BE49-F238E27FC236}">
                            <a16:creationId xmlns:a16="http://schemas.microsoft.com/office/drawing/2014/main" id="{03AED2EE-E506-DE4B-B27C-F0A937543C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3">
            <a:extLst>
              <a:ext uri="{FF2B5EF4-FFF2-40B4-BE49-F238E27FC236}">
                <a16:creationId xmlns:a16="http://schemas.microsoft.com/office/drawing/2014/main" id="{E8183721-D973-0442-9752-648D0EAA76A4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47800"/>
            <a:ext cx="82296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  <a:endParaRPr lang="en-US" altLang="en-US" sz="2600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24886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>
            <a:extLst>
              <a:ext uri="{FF2B5EF4-FFF2-40B4-BE49-F238E27FC236}">
                <a16:creationId xmlns:a16="http://schemas.microsoft.com/office/drawing/2014/main" id="{7BBF755A-D23F-4E45-B73E-6732D37739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sp>
        <p:nvSpPr>
          <p:cNvPr id="54274" name="Text Box 24">
            <a:extLst>
              <a:ext uri="{FF2B5EF4-FFF2-40B4-BE49-F238E27FC236}">
                <a16:creationId xmlns:a16="http://schemas.microsoft.com/office/drawing/2014/main" id="{9D89328F-169A-CB42-BBF7-701F11B54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4275" name="Text Box 25">
            <a:extLst>
              <a:ext uri="{FF2B5EF4-FFF2-40B4-BE49-F238E27FC236}">
                <a16:creationId xmlns:a16="http://schemas.microsoft.com/office/drawing/2014/main" id="{00C0CFE3-4C32-3B4E-BE64-33F935F01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0  1   0  0   0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0  0   0  0   0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1  1   0  0   0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grpSp>
        <p:nvGrpSpPr>
          <p:cNvPr id="54276" name="Group 26">
            <a:extLst>
              <a:ext uri="{FF2B5EF4-FFF2-40B4-BE49-F238E27FC236}">
                <a16:creationId xmlns:a16="http://schemas.microsoft.com/office/drawing/2014/main" id="{7C08D0D2-DAAA-684B-959D-53498B9A52AF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4297" name="Oval 27">
              <a:extLst>
                <a:ext uri="{FF2B5EF4-FFF2-40B4-BE49-F238E27FC236}">
                  <a16:creationId xmlns:a16="http://schemas.microsoft.com/office/drawing/2014/main" id="{71C7F865-5ED3-8C46-B80A-047931A4D4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8" name="Text Box 28">
              <a:extLst>
                <a:ext uri="{FF2B5EF4-FFF2-40B4-BE49-F238E27FC236}">
                  <a16:creationId xmlns:a16="http://schemas.microsoft.com/office/drawing/2014/main" id="{E53C5023-68F4-2D46-B491-EE5FA6A677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4277" name="Group 29">
            <a:extLst>
              <a:ext uri="{FF2B5EF4-FFF2-40B4-BE49-F238E27FC236}">
                <a16:creationId xmlns:a16="http://schemas.microsoft.com/office/drawing/2014/main" id="{B6A52E0A-09E4-2046-975C-E49F87D7D09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4295" name="Oval 30">
              <a:extLst>
                <a:ext uri="{FF2B5EF4-FFF2-40B4-BE49-F238E27FC236}">
                  <a16:creationId xmlns:a16="http://schemas.microsoft.com/office/drawing/2014/main" id="{BBF8AF22-2AB3-CB49-9AC2-416E79036B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6" name="Text Box 31">
              <a:extLst>
                <a:ext uri="{FF2B5EF4-FFF2-40B4-BE49-F238E27FC236}">
                  <a16:creationId xmlns:a16="http://schemas.microsoft.com/office/drawing/2014/main" id="{B9B7E8C2-F7F0-C948-A2A3-4F1B1A8002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4278" name="Group 32">
            <a:extLst>
              <a:ext uri="{FF2B5EF4-FFF2-40B4-BE49-F238E27FC236}">
                <a16:creationId xmlns:a16="http://schemas.microsoft.com/office/drawing/2014/main" id="{EEC02D8B-F071-5C4D-8503-F23A4CF761FF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4293" name="Oval 33">
              <a:extLst>
                <a:ext uri="{FF2B5EF4-FFF2-40B4-BE49-F238E27FC236}">
                  <a16:creationId xmlns:a16="http://schemas.microsoft.com/office/drawing/2014/main" id="{01F9846C-24A6-AC4C-990D-C8D3814E7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4" name="Text Box 34">
              <a:extLst>
                <a:ext uri="{FF2B5EF4-FFF2-40B4-BE49-F238E27FC236}">
                  <a16:creationId xmlns:a16="http://schemas.microsoft.com/office/drawing/2014/main" id="{48D5416C-84B7-3745-A097-9AB5CAF6AC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4279" name="Group 35">
            <a:extLst>
              <a:ext uri="{FF2B5EF4-FFF2-40B4-BE49-F238E27FC236}">
                <a16:creationId xmlns:a16="http://schemas.microsoft.com/office/drawing/2014/main" id="{9A5039FF-689D-EC47-9D9D-15B555938617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4291" name="Oval 36">
              <a:extLst>
                <a:ext uri="{FF2B5EF4-FFF2-40B4-BE49-F238E27FC236}">
                  <a16:creationId xmlns:a16="http://schemas.microsoft.com/office/drawing/2014/main" id="{A90A3453-923A-D84A-8DAA-A3D2A0109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2" name="Text Box 37">
              <a:extLst>
                <a:ext uri="{FF2B5EF4-FFF2-40B4-BE49-F238E27FC236}">
                  <a16:creationId xmlns:a16="http://schemas.microsoft.com/office/drawing/2014/main" id="{74AC0519-EE00-F94E-8AE2-1BEA67D1BC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4280" name="Group 38">
            <a:extLst>
              <a:ext uri="{FF2B5EF4-FFF2-40B4-BE49-F238E27FC236}">
                <a16:creationId xmlns:a16="http://schemas.microsoft.com/office/drawing/2014/main" id="{92448593-54E2-F84F-B236-C6B89BE8B98B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4289" name="Oval 39">
              <a:extLst>
                <a:ext uri="{FF2B5EF4-FFF2-40B4-BE49-F238E27FC236}">
                  <a16:creationId xmlns:a16="http://schemas.microsoft.com/office/drawing/2014/main" id="{44FEFBAC-930D-DF44-9ED8-4AF3A844B4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0" name="Text Box 40">
              <a:extLst>
                <a:ext uri="{FF2B5EF4-FFF2-40B4-BE49-F238E27FC236}">
                  <a16:creationId xmlns:a16="http://schemas.microsoft.com/office/drawing/2014/main" id="{2B7194A3-A99F-4140-8D93-55D5652B1C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4281" name="Line 41">
            <a:extLst>
              <a:ext uri="{FF2B5EF4-FFF2-40B4-BE49-F238E27FC236}">
                <a16:creationId xmlns:a16="http://schemas.microsoft.com/office/drawing/2014/main" id="{97744614-DCC9-454A-BF5F-01BDA88C08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4191000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2" name="Line 42">
            <a:extLst>
              <a:ext uri="{FF2B5EF4-FFF2-40B4-BE49-F238E27FC236}">
                <a16:creationId xmlns:a16="http://schemas.microsoft.com/office/drawing/2014/main" id="{8285378D-58B1-154D-BF30-2784B12976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3" name="Line 43">
            <a:extLst>
              <a:ext uri="{FF2B5EF4-FFF2-40B4-BE49-F238E27FC236}">
                <a16:creationId xmlns:a16="http://schemas.microsoft.com/office/drawing/2014/main" id="{5F5DF66E-1BDF-E74D-B626-A7C89579502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5800" y="48768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4" name="Line 44">
            <a:extLst>
              <a:ext uri="{FF2B5EF4-FFF2-40B4-BE49-F238E27FC236}">
                <a16:creationId xmlns:a16="http://schemas.microsoft.com/office/drawing/2014/main" id="{D2CAB919-BA76-394E-87E5-3FE52FA30B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5" name="Line 45">
            <a:extLst>
              <a:ext uri="{FF2B5EF4-FFF2-40B4-BE49-F238E27FC236}">
                <a16:creationId xmlns:a16="http://schemas.microsoft.com/office/drawing/2014/main" id="{C9272590-81F6-AE44-88FB-BB69308AF5A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28800" y="51054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6" name="Line 46">
            <a:extLst>
              <a:ext uri="{FF2B5EF4-FFF2-40B4-BE49-F238E27FC236}">
                <a16:creationId xmlns:a16="http://schemas.microsoft.com/office/drawing/2014/main" id="{D37A2B15-9F64-E448-A1AD-F7D8612196F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352800"/>
            <a:ext cx="2895600" cy="2819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7" name="Rectangle 48">
            <a:extLst>
              <a:ext uri="{FF2B5EF4-FFF2-40B4-BE49-F238E27FC236}">
                <a16:creationId xmlns:a16="http://schemas.microsoft.com/office/drawing/2014/main" id="{F9BF82EF-7B3D-FD47-8702-833A2AD94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6096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</a:p>
        </p:txBody>
      </p:sp>
      <p:graphicFrame>
        <p:nvGraphicFramePr>
          <p:cNvPr id="54288" name="Object 2">
            <a:extLst>
              <a:ext uri="{FF2B5EF4-FFF2-40B4-BE49-F238E27FC236}">
                <a16:creationId xmlns:a16="http://schemas.microsoft.com/office/drawing/2014/main" id="{A8088386-4F8F-2343-8085-C9EDFED7D5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47"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54288" name="Object 2">
                        <a:extLst>
                          <a:ext uri="{FF2B5EF4-FFF2-40B4-BE49-F238E27FC236}">
                            <a16:creationId xmlns:a16="http://schemas.microsoft.com/office/drawing/2014/main" id="{A8088386-4F8F-2343-8085-C9EDFED7D5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590137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>
            <a:extLst>
              <a:ext uri="{FF2B5EF4-FFF2-40B4-BE49-F238E27FC236}">
                <a16:creationId xmlns:a16="http://schemas.microsoft.com/office/drawing/2014/main" id="{9BB29228-0517-7D4F-86DE-0819CF494E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Adjacency list vs.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adjacency matrix</a:t>
            </a:r>
          </a:p>
        </p:txBody>
      </p:sp>
      <p:sp>
        <p:nvSpPr>
          <p:cNvPr id="55298" name="Text Box 4">
            <a:extLst>
              <a:ext uri="{FF2B5EF4-FFF2-40B4-BE49-F238E27FC236}">
                <a16:creationId xmlns:a16="http://schemas.microsoft.com/office/drawing/2014/main" id="{CCEC1877-2E0E-6A48-A4BC-AAD92A8F6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28800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Adjacency list</a:t>
            </a:r>
          </a:p>
        </p:txBody>
      </p:sp>
      <p:sp>
        <p:nvSpPr>
          <p:cNvPr id="55299" name="Text Box 5">
            <a:extLst>
              <a:ext uri="{FF2B5EF4-FFF2-40B4-BE49-F238E27FC236}">
                <a16:creationId xmlns:a16="http://schemas.microsoft.com/office/drawing/2014/main" id="{7DACE81B-78CD-8443-A999-741332CDB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1828800"/>
            <a:ext cx="335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Adjacency matrix</a:t>
            </a:r>
          </a:p>
        </p:txBody>
      </p:sp>
      <p:sp>
        <p:nvSpPr>
          <p:cNvPr id="51206" name="Rectangle 6">
            <a:extLst>
              <a:ext uri="{FF2B5EF4-FFF2-40B4-BE49-F238E27FC236}">
                <a16:creationId xmlns:a16="http://schemas.microsoft.com/office/drawing/2014/main" id="{04D3E807-411B-F24D-8055-6262677A15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819400"/>
            <a:ext cx="3962400" cy="25908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Sparse graphs (e.g. web)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Space efficient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Must traverse the adjacency list to discover is an edge exists</a:t>
            </a:r>
          </a:p>
        </p:txBody>
      </p:sp>
      <p:sp>
        <p:nvSpPr>
          <p:cNvPr id="51207" name="Rectangle 7">
            <a:extLst>
              <a:ext uri="{FF2B5EF4-FFF2-40B4-BE49-F238E27FC236}">
                <a16:creationId xmlns:a16="http://schemas.microsoft.com/office/drawing/2014/main" id="{A3C9EC51-3B72-2F4D-9C2B-346E9B30C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743200"/>
            <a:ext cx="3962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en-US" sz="2200"/>
              <a:t>Dense graphs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en-US" sz="2200"/>
              <a:t>Constant time lookup to discover if an edge exists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en-US" sz="2200"/>
              <a:t>Simple to implement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en-US" sz="2200"/>
              <a:t>For non-weighted graphs, only requires boolean matrix</a:t>
            </a:r>
          </a:p>
        </p:txBody>
      </p:sp>
      <p:sp>
        <p:nvSpPr>
          <p:cNvPr id="55302" name="Line 8">
            <a:extLst>
              <a:ext uri="{FF2B5EF4-FFF2-40B4-BE49-F238E27FC236}">
                <a16:creationId xmlns:a16="http://schemas.microsoft.com/office/drawing/2014/main" id="{F4A69B24-00CF-1343-AF0F-EC2593B3F8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514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Line 9">
            <a:extLst>
              <a:ext uri="{FF2B5EF4-FFF2-40B4-BE49-F238E27FC236}">
                <a16:creationId xmlns:a16="http://schemas.microsoft.com/office/drawing/2014/main" id="{BF257A7B-CCE6-AC43-A466-EA88D76DD8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514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0" name="Text Box 10">
            <a:extLst>
              <a:ext uri="{FF2B5EF4-FFF2-40B4-BE49-F238E27FC236}">
                <a16:creationId xmlns:a16="http://schemas.microsoft.com/office/drawing/2014/main" id="{CF14ACE3-92EF-F54A-9941-128828F2E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5867400"/>
            <a:ext cx="609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Can we get the best of both worlds?</a:t>
            </a:r>
          </a:p>
        </p:txBody>
      </p:sp>
    </p:spTree>
    <p:extLst>
      <p:ext uri="{BB962C8B-B14F-4D97-AF65-F5344CB8AC3E}">
        <p14:creationId xmlns:p14="http://schemas.microsoft.com/office/powerpoint/2010/main" val="423500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6" grpId="0" build="p"/>
      <p:bldP spid="51207" grpId="0"/>
      <p:bldP spid="51210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>
            <a:extLst>
              <a:ext uri="{FF2B5EF4-FFF2-40B4-BE49-F238E27FC236}">
                <a16:creationId xmlns:a16="http://schemas.microsoft.com/office/drawing/2014/main" id="{6FC29565-95BD-3447-8A96-7CA07C8766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Sparse adjacency matrix</a:t>
            </a:r>
          </a:p>
        </p:txBody>
      </p:sp>
      <p:sp>
        <p:nvSpPr>
          <p:cNvPr id="54274" name="Rectangle 3">
            <a:extLst>
              <a:ext uri="{FF2B5EF4-FFF2-40B4-BE49-F238E27FC236}">
                <a16:creationId xmlns:a16="http://schemas.microsoft.com/office/drawing/2014/main" id="{B47DCB9A-1167-5642-9024-ACF81B0EED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05800" cy="106680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Rather than using an adjacency list, use an adjacency </a:t>
            </a:r>
            <a:r>
              <a:rPr lang="en-US" sz="2600" dirty="0" err="1"/>
              <a:t>hashtable</a:t>
            </a:r>
            <a:endParaRPr lang="en-US" sz="2600" dirty="0"/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</p:txBody>
      </p:sp>
      <p:grpSp>
        <p:nvGrpSpPr>
          <p:cNvPr id="56323" name="Group 4">
            <a:extLst>
              <a:ext uri="{FF2B5EF4-FFF2-40B4-BE49-F238E27FC236}">
                <a16:creationId xmlns:a16="http://schemas.microsoft.com/office/drawing/2014/main" id="{1DC35882-87AF-7B47-B855-F997C878300D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962400"/>
            <a:ext cx="533400" cy="533400"/>
            <a:chOff x="1824" y="2736"/>
            <a:chExt cx="336" cy="336"/>
          </a:xfrm>
        </p:grpSpPr>
        <p:sp>
          <p:nvSpPr>
            <p:cNvPr id="56351" name="Oval 5">
              <a:extLst>
                <a:ext uri="{FF2B5EF4-FFF2-40B4-BE49-F238E27FC236}">
                  <a16:creationId xmlns:a16="http://schemas.microsoft.com/office/drawing/2014/main" id="{C865BC5F-EB1E-174B-86AE-B98F0FEE1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52" name="Text Box 6">
              <a:extLst>
                <a:ext uri="{FF2B5EF4-FFF2-40B4-BE49-F238E27FC236}">
                  <a16:creationId xmlns:a16="http://schemas.microsoft.com/office/drawing/2014/main" id="{606B40F2-6B13-5045-A9B3-D72FF50475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6324" name="Group 7">
            <a:extLst>
              <a:ext uri="{FF2B5EF4-FFF2-40B4-BE49-F238E27FC236}">
                <a16:creationId xmlns:a16="http://schemas.microsoft.com/office/drawing/2014/main" id="{C9CD4D2C-0DFF-3A49-936E-08BE94890B4F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724400"/>
            <a:ext cx="533400" cy="533400"/>
            <a:chOff x="1824" y="2736"/>
            <a:chExt cx="336" cy="336"/>
          </a:xfrm>
        </p:grpSpPr>
        <p:sp>
          <p:nvSpPr>
            <p:cNvPr id="56349" name="Oval 8">
              <a:extLst>
                <a:ext uri="{FF2B5EF4-FFF2-40B4-BE49-F238E27FC236}">
                  <a16:creationId xmlns:a16="http://schemas.microsoft.com/office/drawing/2014/main" id="{5472F9DE-2879-044A-85F7-1F0A1E663A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50" name="Text Box 9">
              <a:extLst>
                <a:ext uri="{FF2B5EF4-FFF2-40B4-BE49-F238E27FC236}">
                  <a16:creationId xmlns:a16="http://schemas.microsoft.com/office/drawing/2014/main" id="{C24EBF83-2FBD-A444-905A-41B4EA9461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6325" name="Group 10">
            <a:extLst>
              <a:ext uri="{FF2B5EF4-FFF2-40B4-BE49-F238E27FC236}">
                <a16:creationId xmlns:a16="http://schemas.microsoft.com/office/drawing/2014/main" id="{AE1D1D8C-90F3-5E45-9292-F2E25C5D25B9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6172200"/>
            <a:ext cx="533400" cy="533400"/>
            <a:chOff x="1824" y="2736"/>
            <a:chExt cx="336" cy="336"/>
          </a:xfrm>
        </p:grpSpPr>
        <p:sp>
          <p:nvSpPr>
            <p:cNvPr id="56347" name="Oval 11">
              <a:extLst>
                <a:ext uri="{FF2B5EF4-FFF2-40B4-BE49-F238E27FC236}">
                  <a16:creationId xmlns:a16="http://schemas.microsoft.com/office/drawing/2014/main" id="{C6AC9654-B4D5-5549-B532-56392EC7E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8" name="Text Box 12">
              <a:extLst>
                <a:ext uri="{FF2B5EF4-FFF2-40B4-BE49-F238E27FC236}">
                  <a16:creationId xmlns:a16="http://schemas.microsoft.com/office/drawing/2014/main" id="{C7DCE937-D3C7-974F-954C-AAD30ADAE5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6326" name="Group 13">
            <a:extLst>
              <a:ext uri="{FF2B5EF4-FFF2-40B4-BE49-F238E27FC236}">
                <a16:creationId xmlns:a16="http://schemas.microsoft.com/office/drawing/2014/main" id="{21B80F00-9B66-C045-BF4D-3937090A27A1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5257800"/>
            <a:ext cx="533400" cy="533400"/>
            <a:chOff x="1824" y="2736"/>
            <a:chExt cx="336" cy="336"/>
          </a:xfrm>
        </p:grpSpPr>
        <p:sp>
          <p:nvSpPr>
            <p:cNvPr id="56345" name="Oval 14">
              <a:extLst>
                <a:ext uri="{FF2B5EF4-FFF2-40B4-BE49-F238E27FC236}">
                  <a16:creationId xmlns:a16="http://schemas.microsoft.com/office/drawing/2014/main" id="{B6D3AEFD-90F4-3C43-861B-D12CED90C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6" name="Text Box 15">
              <a:extLst>
                <a:ext uri="{FF2B5EF4-FFF2-40B4-BE49-F238E27FC236}">
                  <a16:creationId xmlns:a16="http://schemas.microsoft.com/office/drawing/2014/main" id="{748226C8-E796-2A41-9536-DA79E61657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6327" name="Group 16">
            <a:extLst>
              <a:ext uri="{FF2B5EF4-FFF2-40B4-BE49-F238E27FC236}">
                <a16:creationId xmlns:a16="http://schemas.microsoft.com/office/drawing/2014/main" id="{C411EE98-98EB-0344-843D-CFCBC28DCF5A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029200"/>
            <a:ext cx="533400" cy="533400"/>
            <a:chOff x="1824" y="2736"/>
            <a:chExt cx="336" cy="336"/>
          </a:xfrm>
        </p:grpSpPr>
        <p:sp>
          <p:nvSpPr>
            <p:cNvPr id="56343" name="Oval 17">
              <a:extLst>
                <a:ext uri="{FF2B5EF4-FFF2-40B4-BE49-F238E27FC236}">
                  <a16:creationId xmlns:a16="http://schemas.microsoft.com/office/drawing/2014/main" id="{B3B9858A-C6D3-F240-8C29-24276B722F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4" name="Text Box 18">
              <a:extLst>
                <a:ext uri="{FF2B5EF4-FFF2-40B4-BE49-F238E27FC236}">
                  <a16:creationId xmlns:a16="http://schemas.microsoft.com/office/drawing/2014/main" id="{C2E8C04B-6984-BB43-956D-88B3AFF00B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6328" name="Line 19">
            <a:extLst>
              <a:ext uri="{FF2B5EF4-FFF2-40B4-BE49-F238E27FC236}">
                <a16:creationId xmlns:a16="http://schemas.microsoft.com/office/drawing/2014/main" id="{33D2E527-EA9E-4445-9AE2-945ABED5DD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9" name="Line 20">
            <a:extLst>
              <a:ext uri="{FF2B5EF4-FFF2-40B4-BE49-F238E27FC236}">
                <a16:creationId xmlns:a16="http://schemas.microsoft.com/office/drawing/2014/main" id="{BBFAD31C-E4C6-5440-9BD2-621910ADAFB4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51054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0" name="Line 21">
            <a:extLst>
              <a:ext uri="{FF2B5EF4-FFF2-40B4-BE49-F238E27FC236}">
                <a16:creationId xmlns:a16="http://schemas.microsoft.com/office/drawing/2014/main" id="{8851C243-D72F-2A46-97A0-9C3757864A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4495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1" name="Line 22">
            <a:extLst>
              <a:ext uri="{FF2B5EF4-FFF2-40B4-BE49-F238E27FC236}">
                <a16:creationId xmlns:a16="http://schemas.microsoft.com/office/drawing/2014/main" id="{02CDAD71-8604-7842-BD6C-5EFED1DB99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55626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Line 23">
            <a:extLst>
              <a:ext uri="{FF2B5EF4-FFF2-40B4-BE49-F238E27FC236}">
                <a16:creationId xmlns:a16="http://schemas.microsoft.com/office/drawing/2014/main" id="{6E545E7E-9A11-8440-B26C-D32B303345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2578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3" name="Text Box 24">
            <a:extLst>
              <a:ext uri="{FF2B5EF4-FFF2-40B4-BE49-F238E27FC236}">
                <a16:creationId xmlns:a16="http://schemas.microsoft.com/office/drawing/2014/main" id="{1DC4757E-72F1-1D47-AE5E-8B3DE0972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7242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56334" name="Text Box 25">
            <a:extLst>
              <a:ext uri="{FF2B5EF4-FFF2-40B4-BE49-F238E27FC236}">
                <a16:creationId xmlns:a16="http://schemas.microsoft.com/office/drawing/2014/main" id="{E5107952-4CF7-8F45-98AB-402A8C536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3338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</a:t>
            </a:r>
          </a:p>
        </p:txBody>
      </p:sp>
      <p:sp>
        <p:nvSpPr>
          <p:cNvPr id="56335" name="Text Box 26">
            <a:extLst>
              <a:ext uri="{FF2B5EF4-FFF2-40B4-BE49-F238E27FC236}">
                <a16:creationId xmlns:a16="http://schemas.microsoft.com/office/drawing/2014/main" id="{5F4BA189-184B-2B44-BCBE-FA02BBFA8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9434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C:</a:t>
            </a:r>
          </a:p>
        </p:txBody>
      </p:sp>
      <p:sp>
        <p:nvSpPr>
          <p:cNvPr id="56336" name="Text Box 27">
            <a:extLst>
              <a:ext uri="{FF2B5EF4-FFF2-40B4-BE49-F238E27FC236}">
                <a16:creationId xmlns:a16="http://schemas.microsoft.com/office/drawing/2014/main" id="{E5BCD470-B2AD-1D4A-9621-F04E9B102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5530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</a:t>
            </a:r>
          </a:p>
        </p:txBody>
      </p:sp>
      <p:sp>
        <p:nvSpPr>
          <p:cNvPr id="56337" name="Text Box 28">
            <a:extLst>
              <a:ext uri="{FF2B5EF4-FFF2-40B4-BE49-F238E27FC236}">
                <a16:creationId xmlns:a16="http://schemas.microsoft.com/office/drawing/2014/main" id="{C5D5B2D9-3E73-4544-956D-6FEC3B118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162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E:</a:t>
            </a:r>
          </a:p>
        </p:txBody>
      </p:sp>
      <p:sp>
        <p:nvSpPr>
          <p:cNvPr id="56338" name="Text Box 29">
            <a:extLst>
              <a:ext uri="{FF2B5EF4-FFF2-40B4-BE49-F238E27FC236}">
                <a16:creationId xmlns:a16="http://schemas.microsoft.com/office/drawing/2014/main" id="{AE4D8310-BB16-474B-8A54-8F52928CB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724275"/>
            <a:ext cx="2362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hashtable [B,D]</a:t>
            </a:r>
          </a:p>
        </p:txBody>
      </p:sp>
      <p:sp>
        <p:nvSpPr>
          <p:cNvPr id="56339" name="Text Box 30">
            <a:extLst>
              <a:ext uri="{FF2B5EF4-FFF2-40B4-BE49-F238E27FC236}">
                <a16:creationId xmlns:a16="http://schemas.microsoft.com/office/drawing/2014/main" id="{F48BEBE5-5727-5B49-9B2A-54F5005CA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333875"/>
            <a:ext cx="2362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hashtable [A,D]</a:t>
            </a:r>
          </a:p>
        </p:txBody>
      </p:sp>
      <p:sp>
        <p:nvSpPr>
          <p:cNvPr id="56340" name="Text Box 32">
            <a:extLst>
              <a:ext uri="{FF2B5EF4-FFF2-40B4-BE49-F238E27FC236}">
                <a16:creationId xmlns:a16="http://schemas.microsoft.com/office/drawing/2014/main" id="{149F18EC-2AA5-064E-8F58-3BC110F35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943475"/>
            <a:ext cx="213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[D]</a:t>
            </a:r>
            <a:endParaRPr lang="en-US" altLang="en-US" sz="1800"/>
          </a:p>
        </p:txBody>
      </p:sp>
      <p:sp>
        <p:nvSpPr>
          <p:cNvPr id="56341" name="Text Box 33">
            <a:extLst>
              <a:ext uri="{FF2B5EF4-FFF2-40B4-BE49-F238E27FC236}">
                <a16:creationId xmlns:a16="http://schemas.microsoft.com/office/drawing/2014/main" id="{1FF272ED-D8F8-0045-8E3E-FF13E493A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553075"/>
            <a:ext cx="3048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[A,B,C,E]</a:t>
            </a:r>
            <a:endParaRPr lang="en-US" altLang="en-US" sz="1800"/>
          </a:p>
        </p:txBody>
      </p:sp>
      <p:sp>
        <p:nvSpPr>
          <p:cNvPr id="56342" name="Text Box 34">
            <a:extLst>
              <a:ext uri="{FF2B5EF4-FFF2-40B4-BE49-F238E27FC236}">
                <a16:creationId xmlns:a16="http://schemas.microsoft.com/office/drawing/2014/main" id="{1C8C74BE-1063-FA4E-9770-74092E86A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6162675"/>
            <a:ext cx="213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[D]</a:t>
            </a: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2603302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>
            <a:extLst>
              <a:ext uri="{FF2B5EF4-FFF2-40B4-BE49-F238E27FC236}">
                <a16:creationId xmlns:a16="http://schemas.microsoft.com/office/drawing/2014/main" id="{D55CE238-AC8B-6849-92E8-9C6854E019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Sparse adjacency matrix</a:t>
            </a:r>
          </a:p>
        </p:txBody>
      </p:sp>
      <p:sp>
        <p:nvSpPr>
          <p:cNvPr id="55298" name="Rectangle 3">
            <a:extLst>
              <a:ext uri="{FF2B5EF4-FFF2-40B4-BE49-F238E27FC236}">
                <a16:creationId xmlns:a16="http://schemas.microsoft.com/office/drawing/2014/main" id="{1FCCA943-19F4-B445-81C7-B84061BC07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05800" cy="160020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Constant time lookup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Space efficient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Not good for dense graphs, </a:t>
            </a:r>
            <a:r>
              <a:rPr lang="en-US" sz="2600" dirty="0">
                <a:solidFill>
                  <a:srgbClr val="FF0000"/>
                </a:solidFill>
              </a:rPr>
              <a:t>why?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</p:txBody>
      </p:sp>
      <p:grpSp>
        <p:nvGrpSpPr>
          <p:cNvPr id="57347" name="Group 4">
            <a:extLst>
              <a:ext uri="{FF2B5EF4-FFF2-40B4-BE49-F238E27FC236}">
                <a16:creationId xmlns:a16="http://schemas.microsoft.com/office/drawing/2014/main" id="{C71B89E4-2106-F44C-B1C6-DC9E830E6D4C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962400"/>
            <a:ext cx="533400" cy="533400"/>
            <a:chOff x="1824" y="2736"/>
            <a:chExt cx="336" cy="336"/>
          </a:xfrm>
        </p:grpSpPr>
        <p:sp>
          <p:nvSpPr>
            <p:cNvPr id="57375" name="Oval 5">
              <a:extLst>
                <a:ext uri="{FF2B5EF4-FFF2-40B4-BE49-F238E27FC236}">
                  <a16:creationId xmlns:a16="http://schemas.microsoft.com/office/drawing/2014/main" id="{1491AF43-52A9-EE48-BE9C-922304F85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6" name="Text Box 6">
              <a:extLst>
                <a:ext uri="{FF2B5EF4-FFF2-40B4-BE49-F238E27FC236}">
                  <a16:creationId xmlns:a16="http://schemas.microsoft.com/office/drawing/2014/main" id="{E85BB82F-3EC7-C042-9EDF-8B0D3C8029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7348" name="Group 7">
            <a:extLst>
              <a:ext uri="{FF2B5EF4-FFF2-40B4-BE49-F238E27FC236}">
                <a16:creationId xmlns:a16="http://schemas.microsoft.com/office/drawing/2014/main" id="{E5274195-3658-3346-8B4F-1D5D2BD8FA11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724400"/>
            <a:ext cx="533400" cy="533400"/>
            <a:chOff x="1824" y="2736"/>
            <a:chExt cx="336" cy="336"/>
          </a:xfrm>
        </p:grpSpPr>
        <p:sp>
          <p:nvSpPr>
            <p:cNvPr id="57373" name="Oval 8">
              <a:extLst>
                <a:ext uri="{FF2B5EF4-FFF2-40B4-BE49-F238E27FC236}">
                  <a16:creationId xmlns:a16="http://schemas.microsoft.com/office/drawing/2014/main" id="{F4E20A80-1D44-8743-A72A-EF7BCB5AC3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4" name="Text Box 9">
              <a:extLst>
                <a:ext uri="{FF2B5EF4-FFF2-40B4-BE49-F238E27FC236}">
                  <a16:creationId xmlns:a16="http://schemas.microsoft.com/office/drawing/2014/main" id="{5AC12021-EF17-AC4A-92BC-3689FA47D1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7349" name="Group 10">
            <a:extLst>
              <a:ext uri="{FF2B5EF4-FFF2-40B4-BE49-F238E27FC236}">
                <a16:creationId xmlns:a16="http://schemas.microsoft.com/office/drawing/2014/main" id="{8D0095EE-3641-4B4B-9375-F53C19099E73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6172200"/>
            <a:ext cx="533400" cy="533400"/>
            <a:chOff x="1824" y="2736"/>
            <a:chExt cx="336" cy="336"/>
          </a:xfrm>
        </p:grpSpPr>
        <p:sp>
          <p:nvSpPr>
            <p:cNvPr id="57371" name="Oval 11">
              <a:extLst>
                <a:ext uri="{FF2B5EF4-FFF2-40B4-BE49-F238E27FC236}">
                  <a16:creationId xmlns:a16="http://schemas.microsoft.com/office/drawing/2014/main" id="{688F2AE4-6447-D642-8EF0-8E2534D865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2" name="Text Box 12">
              <a:extLst>
                <a:ext uri="{FF2B5EF4-FFF2-40B4-BE49-F238E27FC236}">
                  <a16:creationId xmlns:a16="http://schemas.microsoft.com/office/drawing/2014/main" id="{998A3BC9-E30A-934B-BD99-2A6F681646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7350" name="Group 13">
            <a:extLst>
              <a:ext uri="{FF2B5EF4-FFF2-40B4-BE49-F238E27FC236}">
                <a16:creationId xmlns:a16="http://schemas.microsoft.com/office/drawing/2014/main" id="{0E03C84B-C1D7-1F41-B534-D0B72A592469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5257800"/>
            <a:ext cx="533400" cy="533400"/>
            <a:chOff x="1824" y="2736"/>
            <a:chExt cx="336" cy="336"/>
          </a:xfrm>
        </p:grpSpPr>
        <p:sp>
          <p:nvSpPr>
            <p:cNvPr id="57369" name="Oval 14">
              <a:extLst>
                <a:ext uri="{FF2B5EF4-FFF2-40B4-BE49-F238E27FC236}">
                  <a16:creationId xmlns:a16="http://schemas.microsoft.com/office/drawing/2014/main" id="{5C80C5C4-5498-5E4E-A2E7-CE85153560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0" name="Text Box 15">
              <a:extLst>
                <a:ext uri="{FF2B5EF4-FFF2-40B4-BE49-F238E27FC236}">
                  <a16:creationId xmlns:a16="http://schemas.microsoft.com/office/drawing/2014/main" id="{5E720BAD-F33A-424F-9DEB-DB7A41E2A8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7351" name="Group 16">
            <a:extLst>
              <a:ext uri="{FF2B5EF4-FFF2-40B4-BE49-F238E27FC236}">
                <a16:creationId xmlns:a16="http://schemas.microsoft.com/office/drawing/2014/main" id="{A8B59AFE-4EE3-7942-A94B-A1FEA76A4FA1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029200"/>
            <a:ext cx="533400" cy="533400"/>
            <a:chOff x="1824" y="2736"/>
            <a:chExt cx="336" cy="336"/>
          </a:xfrm>
        </p:grpSpPr>
        <p:sp>
          <p:nvSpPr>
            <p:cNvPr id="57367" name="Oval 17">
              <a:extLst>
                <a:ext uri="{FF2B5EF4-FFF2-40B4-BE49-F238E27FC236}">
                  <a16:creationId xmlns:a16="http://schemas.microsoft.com/office/drawing/2014/main" id="{ACB2F6BA-5C97-384E-B264-15B22B7F58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68" name="Text Box 18">
              <a:extLst>
                <a:ext uri="{FF2B5EF4-FFF2-40B4-BE49-F238E27FC236}">
                  <a16:creationId xmlns:a16="http://schemas.microsoft.com/office/drawing/2014/main" id="{31D8E959-B7AA-E241-9F6D-62CC4882FB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7352" name="Line 19">
            <a:extLst>
              <a:ext uri="{FF2B5EF4-FFF2-40B4-BE49-F238E27FC236}">
                <a16:creationId xmlns:a16="http://schemas.microsoft.com/office/drawing/2014/main" id="{3CAD2938-ADEC-6740-890A-1ED27A51E5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3" name="Line 20">
            <a:extLst>
              <a:ext uri="{FF2B5EF4-FFF2-40B4-BE49-F238E27FC236}">
                <a16:creationId xmlns:a16="http://schemas.microsoft.com/office/drawing/2014/main" id="{33F0A68E-69A0-DB44-87B6-980F3F18D2C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51054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4" name="Line 21">
            <a:extLst>
              <a:ext uri="{FF2B5EF4-FFF2-40B4-BE49-F238E27FC236}">
                <a16:creationId xmlns:a16="http://schemas.microsoft.com/office/drawing/2014/main" id="{AD899CB4-3686-5D40-A983-AE0E123CCD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4495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5" name="Line 22">
            <a:extLst>
              <a:ext uri="{FF2B5EF4-FFF2-40B4-BE49-F238E27FC236}">
                <a16:creationId xmlns:a16="http://schemas.microsoft.com/office/drawing/2014/main" id="{36B10E3B-FE78-C540-8908-A6FEA0C724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55626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6" name="Line 23">
            <a:extLst>
              <a:ext uri="{FF2B5EF4-FFF2-40B4-BE49-F238E27FC236}">
                <a16:creationId xmlns:a16="http://schemas.microsoft.com/office/drawing/2014/main" id="{70652233-0A97-5E41-94A0-8F6A3075B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2578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7" name="Text Box 24">
            <a:extLst>
              <a:ext uri="{FF2B5EF4-FFF2-40B4-BE49-F238E27FC236}">
                <a16:creationId xmlns:a16="http://schemas.microsoft.com/office/drawing/2014/main" id="{296F16DF-3491-4E44-B5B8-4CE59F2E4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7242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57358" name="Text Box 25">
            <a:extLst>
              <a:ext uri="{FF2B5EF4-FFF2-40B4-BE49-F238E27FC236}">
                <a16:creationId xmlns:a16="http://schemas.microsoft.com/office/drawing/2014/main" id="{1CCA39CE-DC27-D94C-9760-15DC6B035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3338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</a:t>
            </a:r>
          </a:p>
        </p:txBody>
      </p:sp>
      <p:sp>
        <p:nvSpPr>
          <p:cNvPr id="57359" name="Text Box 26">
            <a:extLst>
              <a:ext uri="{FF2B5EF4-FFF2-40B4-BE49-F238E27FC236}">
                <a16:creationId xmlns:a16="http://schemas.microsoft.com/office/drawing/2014/main" id="{4B1BD570-A610-6F4C-838A-54AA90357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9434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C:</a:t>
            </a:r>
          </a:p>
        </p:txBody>
      </p:sp>
      <p:sp>
        <p:nvSpPr>
          <p:cNvPr id="57360" name="Text Box 27">
            <a:extLst>
              <a:ext uri="{FF2B5EF4-FFF2-40B4-BE49-F238E27FC236}">
                <a16:creationId xmlns:a16="http://schemas.microsoft.com/office/drawing/2014/main" id="{D7E8B553-C5AD-754E-AE54-04695B84A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5530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</a:t>
            </a:r>
          </a:p>
        </p:txBody>
      </p:sp>
      <p:sp>
        <p:nvSpPr>
          <p:cNvPr id="57361" name="Text Box 28">
            <a:extLst>
              <a:ext uri="{FF2B5EF4-FFF2-40B4-BE49-F238E27FC236}">
                <a16:creationId xmlns:a16="http://schemas.microsoft.com/office/drawing/2014/main" id="{365AD621-E44D-D244-B0DA-06F454971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162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E:</a:t>
            </a:r>
          </a:p>
        </p:txBody>
      </p:sp>
      <p:sp>
        <p:nvSpPr>
          <p:cNvPr id="57362" name="Text Box 34">
            <a:extLst>
              <a:ext uri="{FF2B5EF4-FFF2-40B4-BE49-F238E27FC236}">
                <a16:creationId xmlns:a16="http://schemas.microsoft.com/office/drawing/2014/main" id="{023A0205-2BD3-0E4C-95D3-6637EA0DA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724275"/>
            <a:ext cx="2362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hashtable [B,D]</a:t>
            </a:r>
          </a:p>
        </p:txBody>
      </p:sp>
      <p:sp>
        <p:nvSpPr>
          <p:cNvPr id="57363" name="Text Box 35">
            <a:extLst>
              <a:ext uri="{FF2B5EF4-FFF2-40B4-BE49-F238E27FC236}">
                <a16:creationId xmlns:a16="http://schemas.microsoft.com/office/drawing/2014/main" id="{0B98DB95-E17A-3D47-A7B1-0FDD0D4F2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333875"/>
            <a:ext cx="2362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hashtable [A,D]</a:t>
            </a:r>
          </a:p>
        </p:txBody>
      </p:sp>
      <p:sp>
        <p:nvSpPr>
          <p:cNvPr id="57364" name="Text Box 36">
            <a:extLst>
              <a:ext uri="{FF2B5EF4-FFF2-40B4-BE49-F238E27FC236}">
                <a16:creationId xmlns:a16="http://schemas.microsoft.com/office/drawing/2014/main" id="{21C72683-E011-9842-AF71-025D6D19E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943475"/>
            <a:ext cx="213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[D]</a:t>
            </a:r>
            <a:endParaRPr lang="en-US" altLang="en-US" sz="1800"/>
          </a:p>
        </p:txBody>
      </p:sp>
      <p:sp>
        <p:nvSpPr>
          <p:cNvPr id="57365" name="Text Box 37">
            <a:extLst>
              <a:ext uri="{FF2B5EF4-FFF2-40B4-BE49-F238E27FC236}">
                <a16:creationId xmlns:a16="http://schemas.microsoft.com/office/drawing/2014/main" id="{F2382272-5FEF-4744-BE2A-958502BBA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553075"/>
            <a:ext cx="3048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[A,B,C,E]</a:t>
            </a:r>
            <a:endParaRPr lang="en-US" altLang="en-US" sz="1800"/>
          </a:p>
        </p:txBody>
      </p:sp>
      <p:sp>
        <p:nvSpPr>
          <p:cNvPr id="57366" name="Text Box 38">
            <a:extLst>
              <a:ext uri="{FF2B5EF4-FFF2-40B4-BE49-F238E27FC236}">
                <a16:creationId xmlns:a16="http://schemas.microsoft.com/office/drawing/2014/main" id="{9D822989-2BCE-2442-AE69-82778D416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6162675"/>
            <a:ext cx="213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[D]</a:t>
            </a: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920748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4A8623B1-4F68-F34E-96D6-0D1E882C0B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Graphs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73B90276-0DC3-5A49-A503-8DD69C2C21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3287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How do graphs differ?  What are graph characteristics we might care about?</a:t>
            </a:r>
            <a:endParaRPr lang="ru-RU" altLang="en-US">
              <a:solidFill>
                <a:srgbClr val="FF0000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17411" name="Group 6">
            <a:extLst>
              <a:ext uri="{FF2B5EF4-FFF2-40B4-BE49-F238E27FC236}">
                <a16:creationId xmlns:a16="http://schemas.microsoft.com/office/drawing/2014/main" id="{D05F0EF3-0B5F-164A-8FCB-BBE235A02EA1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2895600"/>
            <a:ext cx="533400" cy="533400"/>
            <a:chOff x="1824" y="2736"/>
            <a:chExt cx="336" cy="336"/>
          </a:xfrm>
        </p:grpSpPr>
        <p:sp>
          <p:nvSpPr>
            <p:cNvPr id="17437" name="Oval 5">
              <a:extLst>
                <a:ext uri="{FF2B5EF4-FFF2-40B4-BE49-F238E27FC236}">
                  <a16:creationId xmlns:a16="http://schemas.microsoft.com/office/drawing/2014/main" id="{88980C7D-3D74-7442-A4FF-234993A770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8" name="Text Box 4">
              <a:extLst>
                <a:ext uri="{FF2B5EF4-FFF2-40B4-BE49-F238E27FC236}">
                  <a16:creationId xmlns:a16="http://schemas.microsoft.com/office/drawing/2014/main" id="{79359BDE-3D5A-6B40-833E-471FE42C4E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7412" name="Group 7">
            <a:extLst>
              <a:ext uri="{FF2B5EF4-FFF2-40B4-BE49-F238E27FC236}">
                <a16:creationId xmlns:a16="http://schemas.microsoft.com/office/drawing/2014/main" id="{51762A9C-8090-7944-986C-F156CD79E075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886200"/>
            <a:ext cx="533400" cy="533400"/>
            <a:chOff x="1824" y="2736"/>
            <a:chExt cx="336" cy="336"/>
          </a:xfrm>
        </p:grpSpPr>
        <p:sp>
          <p:nvSpPr>
            <p:cNvPr id="17435" name="Oval 8">
              <a:extLst>
                <a:ext uri="{FF2B5EF4-FFF2-40B4-BE49-F238E27FC236}">
                  <a16:creationId xmlns:a16="http://schemas.microsoft.com/office/drawing/2014/main" id="{62890E3B-0C72-1C4F-82C5-DD11826DE0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6" name="Text Box 9">
              <a:extLst>
                <a:ext uri="{FF2B5EF4-FFF2-40B4-BE49-F238E27FC236}">
                  <a16:creationId xmlns:a16="http://schemas.microsoft.com/office/drawing/2014/main" id="{F87017B1-2A1D-5443-B990-D05339B368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7413" name="Group 10">
            <a:extLst>
              <a:ext uri="{FF2B5EF4-FFF2-40B4-BE49-F238E27FC236}">
                <a16:creationId xmlns:a16="http://schemas.microsoft.com/office/drawing/2014/main" id="{1EB045F9-FE79-8641-A3B6-80F98C6727D1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5715000"/>
            <a:ext cx="533400" cy="533400"/>
            <a:chOff x="1824" y="2736"/>
            <a:chExt cx="336" cy="336"/>
          </a:xfrm>
        </p:grpSpPr>
        <p:sp>
          <p:nvSpPr>
            <p:cNvPr id="17433" name="Oval 11">
              <a:extLst>
                <a:ext uri="{FF2B5EF4-FFF2-40B4-BE49-F238E27FC236}">
                  <a16:creationId xmlns:a16="http://schemas.microsoft.com/office/drawing/2014/main" id="{3C11B35B-A56F-4A43-8A66-E65948A969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4" name="Text Box 12">
              <a:extLst>
                <a:ext uri="{FF2B5EF4-FFF2-40B4-BE49-F238E27FC236}">
                  <a16:creationId xmlns:a16="http://schemas.microsoft.com/office/drawing/2014/main" id="{77F2CE2E-4B87-E344-BC1F-3A86A4F081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7414" name="Group 13">
            <a:extLst>
              <a:ext uri="{FF2B5EF4-FFF2-40B4-BE49-F238E27FC236}">
                <a16:creationId xmlns:a16="http://schemas.microsoft.com/office/drawing/2014/main" id="{98747FC2-7066-EB4D-B983-714EBA0394E8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4953000"/>
            <a:ext cx="533400" cy="533400"/>
            <a:chOff x="1824" y="2736"/>
            <a:chExt cx="336" cy="336"/>
          </a:xfrm>
        </p:grpSpPr>
        <p:sp>
          <p:nvSpPr>
            <p:cNvPr id="17431" name="Oval 14">
              <a:extLst>
                <a:ext uri="{FF2B5EF4-FFF2-40B4-BE49-F238E27FC236}">
                  <a16:creationId xmlns:a16="http://schemas.microsoft.com/office/drawing/2014/main" id="{3DBDD736-EDA4-0244-9943-38C3A91721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2" name="Text Box 15">
              <a:extLst>
                <a:ext uri="{FF2B5EF4-FFF2-40B4-BE49-F238E27FC236}">
                  <a16:creationId xmlns:a16="http://schemas.microsoft.com/office/drawing/2014/main" id="{B269C535-8CB2-D24F-9E96-3956C82440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7415" name="Group 16">
            <a:extLst>
              <a:ext uri="{FF2B5EF4-FFF2-40B4-BE49-F238E27FC236}">
                <a16:creationId xmlns:a16="http://schemas.microsoft.com/office/drawing/2014/main" id="{00C5FD0C-B661-2940-961F-45B26B627129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4495800"/>
            <a:ext cx="533400" cy="533400"/>
            <a:chOff x="1824" y="2736"/>
            <a:chExt cx="336" cy="336"/>
          </a:xfrm>
        </p:grpSpPr>
        <p:sp>
          <p:nvSpPr>
            <p:cNvPr id="17429" name="Oval 17">
              <a:extLst>
                <a:ext uri="{FF2B5EF4-FFF2-40B4-BE49-F238E27FC236}">
                  <a16:creationId xmlns:a16="http://schemas.microsoft.com/office/drawing/2014/main" id="{9501BDB5-A2DD-D14B-9255-BE7FD44B3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0" name="Text Box 18">
              <a:extLst>
                <a:ext uri="{FF2B5EF4-FFF2-40B4-BE49-F238E27FC236}">
                  <a16:creationId xmlns:a16="http://schemas.microsoft.com/office/drawing/2014/main" id="{FD9402B4-8918-9A46-A975-113659A86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7416" name="Group 19">
            <a:extLst>
              <a:ext uri="{FF2B5EF4-FFF2-40B4-BE49-F238E27FC236}">
                <a16:creationId xmlns:a16="http://schemas.microsoft.com/office/drawing/2014/main" id="{8D379784-C6E4-344F-BEDD-832DA6E9EFAE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4038600"/>
            <a:ext cx="533400" cy="533400"/>
            <a:chOff x="1824" y="2736"/>
            <a:chExt cx="336" cy="336"/>
          </a:xfrm>
        </p:grpSpPr>
        <p:sp>
          <p:nvSpPr>
            <p:cNvPr id="17427" name="Oval 20">
              <a:extLst>
                <a:ext uri="{FF2B5EF4-FFF2-40B4-BE49-F238E27FC236}">
                  <a16:creationId xmlns:a16="http://schemas.microsoft.com/office/drawing/2014/main" id="{03EE8C5C-2367-8047-907D-C123E75AD3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28" name="Text Box 21">
              <a:extLst>
                <a:ext uri="{FF2B5EF4-FFF2-40B4-BE49-F238E27FC236}">
                  <a16:creationId xmlns:a16="http://schemas.microsoft.com/office/drawing/2014/main" id="{C62CB267-32E1-154A-8B3F-FC7041F9C5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7417" name="Group 22">
            <a:extLst>
              <a:ext uri="{FF2B5EF4-FFF2-40B4-BE49-F238E27FC236}">
                <a16:creationId xmlns:a16="http://schemas.microsoft.com/office/drawing/2014/main" id="{0ABF57F1-AB45-2642-BF8A-7D70D1AC1F9E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5791200"/>
            <a:ext cx="533400" cy="533400"/>
            <a:chOff x="1824" y="2736"/>
            <a:chExt cx="336" cy="336"/>
          </a:xfrm>
        </p:grpSpPr>
        <p:sp>
          <p:nvSpPr>
            <p:cNvPr id="17425" name="Oval 23">
              <a:extLst>
                <a:ext uri="{FF2B5EF4-FFF2-40B4-BE49-F238E27FC236}">
                  <a16:creationId xmlns:a16="http://schemas.microsoft.com/office/drawing/2014/main" id="{7B35E7F1-CBA6-A740-805E-5BF76F4F4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26" name="Text Box 24">
              <a:extLst>
                <a:ext uri="{FF2B5EF4-FFF2-40B4-BE49-F238E27FC236}">
                  <a16:creationId xmlns:a16="http://schemas.microsoft.com/office/drawing/2014/main" id="{565003B9-C4F9-7F44-B4CC-2F7C5F59A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7418" name="Line 25">
            <a:extLst>
              <a:ext uri="{FF2B5EF4-FFF2-40B4-BE49-F238E27FC236}">
                <a16:creationId xmlns:a16="http://schemas.microsoft.com/office/drawing/2014/main" id="{3F827A7C-094E-3D4A-9455-66CC46743E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32766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Line 26">
            <a:extLst>
              <a:ext uri="{FF2B5EF4-FFF2-40B4-BE49-F238E27FC236}">
                <a16:creationId xmlns:a16="http://schemas.microsoft.com/office/drawing/2014/main" id="{F8171055-693A-8D42-8894-F8F4E4BF25D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2672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27">
            <a:extLst>
              <a:ext uri="{FF2B5EF4-FFF2-40B4-BE49-F238E27FC236}">
                <a16:creationId xmlns:a16="http://schemas.microsoft.com/office/drawing/2014/main" id="{6814797E-75E5-714B-A329-E8232E0C52D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4290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28">
            <a:extLst>
              <a:ext uri="{FF2B5EF4-FFF2-40B4-BE49-F238E27FC236}">
                <a16:creationId xmlns:a16="http://schemas.microsoft.com/office/drawing/2014/main" id="{BB06B34B-4354-FF4C-A1E3-12E2F39FDA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029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30">
            <a:extLst>
              <a:ext uri="{FF2B5EF4-FFF2-40B4-BE49-F238E27FC236}">
                <a16:creationId xmlns:a16="http://schemas.microsoft.com/office/drawing/2014/main" id="{2714EEA2-249F-F24A-B432-06F632BF8A9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8006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31">
            <a:extLst>
              <a:ext uri="{FF2B5EF4-FFF2-40B4-BE49-F238E27FC236}">
                <a16:creationId xmlns:a16="http://schemas.microsoft.com/office/drawing/2014/main" id="{C540E22C-354A-1E4E-A5B9-C2433234AF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4958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32">
            <a:extLst>
              <a:ext uri="{FF2B5EF4-FFF2-40B4-BE49-F238E27FC236}">
                <a16:creationId xmlns:a16="http://schemas.microsoft.com/office/drawing/2014/main" id="{BB519B59-273D-C240-8E2F-7991BA603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54102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2264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>
            <a:extLst>
              <a:ext uri="{FF2B5EF4-FFF2-40B4-BE49-F238E27FC236}">
                <a16:creationId xmlns:a16="http://schemas.microsoft.com/office/drawing/2014/main" id="{0A71F16D-9C77-CD4D-A6A4-B64BD09FC2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Weighted graphs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AD2DAAC0-5D5F-1542-A8E4-856A3DA259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Adjacency list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store the weight as an additional field in the list</a:t>
            </a:r>
          </a:p>
        </p:txBody>
      </p:sp>
      <p:grpSp>
        <p:nvGrpSpPr>
          <p:cNvPr id="58371" name="Group 4">
            <a:extLst>
              <a:ext uri="{FF2B5EF4-FFF2-40B4-BE49-F238E27FC236}">
                <a16:creationId xmlns:a16="http://schemas.microsoft.com/office/drawing/2014/main" id="{9B514654-C04E-834C-9F2E-2C34E6FD56BA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4038600"/>
            <a:ext cx="533400" cy="533400"/>
            <a:chOff x="1824" y="2736"/>
            <a:chExt cx="336" cy="336"/>
          </a:xfrm>
        </p:grpSpPr>
        <p:sp>
          <p:nvSpPr>
            <p:cNvPr id="58399" name="Oval 5">
              <a:extLst>
                <a:ext uri="{FF2B5EF4-FFF2-40B4-BE49-F238E27FC236}">
                  <a16:creationId xmlns:a16="http://schemas.microsoft.com/office/drawing/2014/main" id="{ABD0F7E6-29D5-4343-9C52-81CBCE3F9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400" name="Text Box 6">
              <a:extLst>
                <a:ext uri="{FF2B5EF4-FFF2-40B4-BE49-F238E27FC236}">
                  <a16:creationId xmlns:a16="http://schemas.microsoft.com/office/drawing/2014/main" id="{936950E7-D1E5-B344-AACF-BE539DBEEA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8372" name="Group 7">
            <a:extLst>
              <a:ext uri="{FF2B5EF4-FFF2-40B4-BE49-F238E27FC236}">
                <a16:creationId xmlns:a16="http://schemas.microsoft.com/office/drawing/2014/main" id="{90A4E6A7-A1BF-0A48-BC0E-CF050B108682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4800600"/>
            <a:ext cx="533400" cy="533400"/>
            <a:chOff x="1824" y="2736"/>
            <a:chExt cx="336" cy="336"/>
          </a:xfrm>
        </p:grpSpPr>
        <p:sp>
          <p:nvSpPr>
            <p:cNvPr id="58397" name="Oval 8">
              <a:extLst>
                <a:ext uri="{FF2B5EF4-FFF2-40B4-BE49-F238E27FC236}">
                  <a16:creationId xmlns:a16="http://schemas.microsoft.com/office/drawing/2014/main" id="{B44A832C-BF6F-7B45-9EB4-2790F68C2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398" name="Text Box 9">
              <a:extLst>
                <a:ext uri="{FF2B5EF4-FFF2-40B4-BE49-F238E27FC236}">
                  <a16:creationId xmlns:a16="http://schemas.microsoft.com/office/drawing/2014/main" id="{D3BB9C14-F1D8-6A43-80E5-1FD32E29C3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8373" name="Group 10">
            <a:extLst>
              <a:ext uri="{FF2B5EF4-FFF2-40B4-BE49-F238E27FC236}">
                <a16:creationId xmlns:a16="http://schemas.microsoft.com/office/drawing/2014/main" id="{2A569D10-F0B4-4D4E-A111-FB4B38EB95AD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6248400"/>
            <a:ext cx="533400" cy="533400"/>
            <a:chOff x="1824" y="2736"/>
            <a:chExt cx="336" cy="336"/>
          </a:xfrm>
        </p:grpSpPr>
        <p:sp>
          <p:nvSpPr>
            <p:cNvPr id="58395" name="Oval 11">
              <a:extLst>
                <a:ext uri="{FF2B5EF4-FFF2-40B4-BE49-F238E27FC236}">
                  <a16:creationId xmlns:a16="http://schemas.microsoft.com/office/drawing/2014/main" id="{03A4DADA-81FE-E44D-A724-99F8EC3C98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396" name="Text Box 12">
              <a:extLst>
                <a:ext uri="{FF2B5EF4-FFF2-40B4-BE49-F238E27FC236}">
                  <a16:creationId xmlns:a16="http://schemas.microsoft.com/office/drawing/2014/main" id="{B271E5B5-5B27-D345-8F2A-52328E33E7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8374" name="Group 13">
            <a:extLst>
              <a:ext uri="{FF2B5EF4-FFF2-40B4-BE49-F238E27FC236}">
                <a16:creationId xmlns:a16="http://schemas.microsoft.com/office/drawing/2014/main" id="{CEE02F2F-3078-8541-AC92-32C1352E403F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5334000"/>
            <a:ext cx="533400" cy="533400"/>
            <a:chOff x="1824" y="2736"/>
            <a:chExt cx="336" cy="336"/>
          </a:xfrm>
        </p:grpSpPr>
        <p:sp>
          <p:nvSpPr>
            <p:cNvPr id="58393" name="Oval 14">
              <a:extLst>
                <a:ext uri="{FF2B5EF4-FFF2-40B4-BE49-F238E27FC236}">
                  <a16:creationId xmlns:a16="http://schemas.microsoft.com/office/drawing/2014/main" id="{8E8A1695-0191-D742-A1C0-A8A6FFA7E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394" name="Text Box 15">
              <a:extLst>
                <a:ext uri="{FF2B5EF4-FFF2-40B4-BE49-F238E27FC236}">
                  <a16:creationId xmlns:a16="http://schemas.microsoft.com/office/drawing/2014/main" id="{D62E179E-855A-4D47-81B0-FA21F8C150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8375" name="Group 16">
            <a:extLst>
              <a:ext uri="{FF2B5EF4-FFF2-40B4-BE49-F238E27FC236}">
                <a16:creationId xmlns:a16="http://schemas.microsoft.com/office/drawing/2014/main" id="{237E62CF-5228-964C-BA39-43000A180E2D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105400"/>
            <a:ext cx="533400" cy="533400"/>
            <a:chOff x="1824" y="2736"/>
            <a:chExt cx="336" cy="336"/>
          </a:xfrm>
        </p:grpSpPr>
        <p:sp>
          <p:nvSpPr>
            <p:cNvPr id="58391" name="Oval 17">
              <a:extLst>
                <a:ext uri="{FF2B5EF4-FFF2-40B4-BE49-F238E27FC236}">
                  <a16:creationId xmlns:a16="http://schemas.microsoft.com/office/drawing/2014/main" id="{FEFE3498-153F-7E49-BA23-1E0661289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392" name="Text Box 18">
              <a:extLst>
                <a:ext uri="{FF2B5EF4-FFF2-40B4-BE49-F238E27FC236}">
                  <a16:creationId xmlns:a16="http://schemas.microsoft.com/office/drawing/2014/main" id="{5DAAD5F2-7975-5840-8D70-FDF9E09B08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8376" name="Line 19">
            <a:extLst>
              <a:ext uri="{FF2B5EF4-FFF2-40B4-BE49-F238E27FC236}">
                <a16:creationId xmlns:a16="http://schemas.microsoft.com/office/drawing/2014/main" id="{0450A372-A0C8-B740-94D0-401F5BAB99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44196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7" name="Line 20">
            <a:extLst>
              <a:ext uri="{FF2B5EF4-FFF2-40B4-BE49-F238E27FC236}">
                <a16:creationId xmlns:a16="http://schemas.microsoft.com/office/drawing/2014/main" id="{67C4D770-A74E-C24F-B684-EDF16AC4C2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51816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8" name="Line 21">
            <a:extLst>
              <a:ext uri="{FF2B5EF4-FFF2-40B4-BE49-F238E27FC236}">
                <a16:creationId xmlns:a16="http://schemas.microsoft.com/office/drawing/2014/main" id="{82CA89E4-70EA-A643-8F7A-0C0542D5A4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572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9" name="Line 22">
            <a:extLst>
              <a:ext uri="{FF2B5EF4-FFF2-40B4-BE49-F238E27FC236}">
                <a16:creationId xmlns:a16="http://schemas.microsoft.com/office/drawing/2014/main" id="{3DFEEAD2-A7DA-E244-B3C2-62B89EF5D0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56388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0" name="Line 23">
            <a:extLst>
              <a:ext uri="{FF2B5EF4-FFF2-40B4-BE49-F238E27FC236}">
                <a16:creationId xmlns:a16="http://schemas.microsoft.com/office/drawing/2014/main" id="{AF165A4B-076F-2045-A7C0-09F0ACA919C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3340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1" name="Text Box 24">
            <a:extLst>
              <a:ext uri="{FF2B5EF4-FFF2-40B4-BE49-F238E27FC236}">
                <a16:creationId xmlns:a16="http://schemas.microsoft.com/office/drawing/2014/main" id="{D01B328C-FB54-D444-B90C-BA2EB191F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191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8</a:t>
            </a:r>
          </a:p>
        </p:txBody>
      </p:sp>
      <p:sp>
        <p:nvSpPr>
          <p:cNvPr id="58382" name="Text Box 25">
            <a:extLst>
              <a:ext uri="{FF2B5EF4-FFF2-40B4-BE49-F238E27FC236}">
                <a16:creationId xmlns:a16="http://schemas.microsoft.com/office/drawing/2014/main" id="{EAFDF613-0FCA-FF47-B740-E2353CBD6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2720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58383" name="Text Box 26">
            <a:extLst>
              <a:ext uri="{FF2B5EF4-FFF2-40B4-BE49-F238E27FC236}">
                <a16:creationId xmlns:a16="http://schemas.microsoft.com/office/drawing/2014/main" id="{7BB300DD-E1D2-5E4B-873C-E0DE17549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3</a:t>
            </a:r>
          </a:p>
        </p:txBody>
      </p:sp>
      <p:sp>
        <p:nvSpPr>
          <p:cNvPr id="58384" name="Text Box 27">
            <a:extLst>
              <a:ext uri="{FF2B5EF4-FFF2-40B4-BE49-F238E27FC236}">
                <a16:creationId xmlns:a16="http://schemas.microsoft.com/office/drawing/2014/main" id="{0E416E5A-3C5C-2F48-860E-80077EB60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043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13</a:t>
            </a:r>
          </a:p>
        </p:txBody>
      </p:sp>
      <p:sp>
        <p:nvSpPr>
          <p:cNvPr id="58385" name="Text Box 28">
            <a:extLst>
              <a:ext uri="{FF2B5EF4-FFF2-40B4-BE49-F238E27FC236}">
                <a16:creationId xmlns:a16="http://schemas.microsoft.com/office/drawing/2014/main" id="{7B16586B-8215-8C45-B60A-399C5370C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805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10</a:t>
            </a:r>
          </a:p>
        </p:txBody>
      </p:sp>
      <p:sp>
        <p:nvSpPr>
          <p:cNvPr id="54301" name="Text Box 29">
            <a:extLst>
              <a:ext uri="{FF2B5EF4-FFF2-40B4-BE49-F238E27FC236}">
                <a16:creationId xmlns:a16="http://schemas.microsoft.com/office/drawing/2014/main" id="{40FBD44B-B21B-D748-83EB-E94B7A6E0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048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54302" name="Text Box 30">
            <a:extLst>
              <a:ext uri="{FF2B5EF4-FFF2-40B4-BE49-F238E27FC236}">
                <a16:creationId xmlns:a16="http://schemas.microsoft.com/office/drawing/2014/main" id="{6E3E989C-C53F-A740-B11A-962EE3E92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048000"/>
            <a:ext cx="6858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B:8</a:t>
            </a:r>
          </a:p>
        </p:txBody>
      </p:sp>
      <p:sp>
        <p:nvSpPr>
          <p:cNvPr id="54303" name="Text Box 31">
            <a:extLst>
              <a:ext uri="{FF2B5EF4-FFF2-40B4-BE49-F238E27FC236}">
                <a16:creationId xmlns:a16="http://schemas.microsoft.com/office/drawing/2014/main" id="{EB657C3C-A840-A74B-AC83-AF451B78D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048000"/>
            <a:ext cx="6858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D:3</a:t>
            </a:r>
          </a:p>
        </p:txBody>
      </p:sp>
      <p:sp>
        <p:nvSpPr>
          <p:cNvPr id="54304" name="Line 32">
            <a:extLst>
              <a:ext uri="{FF2B5EF4-FFF2-40B4-BE49-F238E27FC236}">
                <a16:creationId xmlns:a16="http://schemas.microsoft.com/office/drawing/2014/main" id="{D88C30CF-A178-E44E-B66F-425B7A639A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5" name="Line 33">
            <a:extLst>
              <a:ext uri="{FF2B5EF4-FFF2-40B4-BE49-F238E27FC236}">
                <a16:creationId xmlns:a16="http://schemas.microsoft.com/office/drawing/2014/main" id="{D0EE014F-B23E-EA44-97EA-EBA01845FE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0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01" grpId="0" animBg="1"/>
      <p:bldP spid="54302" grpId="0" animBg="1"/>
      <p:bldP spid="54303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>
            <a:extLst>
              <a:ext uri="{FF2B5EF4-FFF2-40B4-BE49-F238E27FC236}">
                <a16:creationId xmlns:a16="http://schemas.microsoft.com/office/drawing/2014/main" id="{F22D2521-14A9-D242-9237-0115952248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Weighted graphs</a:t>
            </a:r>
          </a:p>
        </p:txBody>
      </p:sp>
      <p:sp>
        <p:nvSpPr>
          <p:cNvPr id="59394" name="Rectangle 3">
            <a:extLst>
              <a:ext uri="{FF2B5EF4-FFF2-40B4-BE49-F238E27FC236}">
                <a16:creationId xmlns:a16="http://schemas.microsoft.com/office/drawing/2014/main" id="{1ABBA6C9-87B3-7043-892C-35B91C01D7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Adjacency matrix</a:t>
            </a:r>
          </a:p>
        </p:txBody>
      </p:sp>
      <p:grpSp>
        <p:nvGrpSpPr>
          <p:cNvPr id="59395" name="Group 4">
            <a:extLst>
              <a:ext uri="{FF2B5EF4-FFF2-40B4-BE49-F238E27FC236}">
                <a16:creationId xmlns:a16="http://schemas.microsoft.com/office/drawing/2014/main" id="{F710A2C6-E9CB-3745-8C0C-B65C683C4259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4038600"/>
            <a:ext cx="533400" cy="533400"/>
            <a:chOff x="1824" y="2736"/>
            <a:chExt cx="336" cy="336"/>
          </a:xfrm>
        </p:grpSpPr>
        <p:sp>
          <p:nvSpPr>
            <p:cNvPr id="59421" name="Oval 5">
              <a:extLst>
                <a:ext uri="{FF2B5EF4-FFF2-40B4-BE49-F238E27FC236}">
                  <a16:creationId xmlns:a16="http://schemas.microsoft.com/office/drawing/2014/main" id="{D85DE7A5-8882-124D-873E-5E19411F7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22" name="Text Box 6">
              <a:extLst>
                <a:ext uri="{FF2B5EF4-FFF2-40B4-BE49-F238E27FC236}">
                  <a16:creationId xmlns:a16="http://schemas.microsoft.com/office/drawing/2014/main" id="{D7FB7210-51B0-FA4E-9BCB-8649327737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9396" name="Group 7">
            <a:extLst>
              <a:ext uri="{FF2B5EF4-FFF2-40B4-BE49-F238E27FC236}">
                <a16:creationId xmlns:a16="http://schemas.microsoft.com/office/drawing/2014/main" id="{5B9A1B6C-1A92-0444-BBD1-7C4B2ACFEC89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4800600"/>
            <a:ext cx="533400" cy="533400"/>
            <a:chOff x="1824" y="2736"/>
            <a:chExt cx="336" cy="336"/>
          </a:xfrm>
        </p:grpSpPr>
        <p:sp>
          <p:nvSpPr>
            <p:cNvPr id="59419" name="Oval 8">
              <a:extLst>
                <a:ext uri="{FF2B5EF4-FFF2-40B4-BE49-F238E27FC236}">
                  <a16:creationId xmlns:a16="http://schemas.microsoft.com/office/drawing/2014/main" id="{9A252A57-1595-E24E-BC8F-ADEDAC5C99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20" name="Text Box 9">
              <a:extLst>
                <a:ext uri="{FF2B5EF4-FFF2-40B4-BE49-F238E27FC236}">
                  <a16:creationId xmlns:a16="http://schemas.microsoft.com/office/drawing/2014/main" id="{A262A953-B01B-4D45-9B7C-2AA8A9428F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9397" name="Group 10">
            <a:extLst>
              <a:ext uri="{FF2B5EF4-FFF2-40B4-BE49-F238E27FC236}">
                <a16:creationId xmlns:a16="http://schemas.microsoft.com/office/drawing/2014/main" id="{DD8FBBC2-E448-DA4C-8E9C-140DAA2F6A33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6248400"/>
            <a:ext cx="533400" cy="533400"/>
            <a:chOff x="1824" y="2736"/>
            <a:chExt cx="336" cy="336"/>
          </a:xfrm>
        </p:grpSpPr>
        <p:sp>
          <p:nvSpPr>
            <p:cNvPr id="59417" name="Oval 11">
              <a:extLst>
                <a:ext uri="{FF2B5EF4-FFF2-40B4-BE49-F238E27FC236}">
                  <a16:creationId xmlns:a16="http://schemas.microsoft.com/office/drawing/2014/main" id="{DF3A697A-0F18-CB4F-AB45-6CF00C3D47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18" name="Text Box 12">
              <a:extLst>
                <a:ext uri="{FF2B5EF4-FFF2-40B4-BE49-F238E27FC236}">
                  <a16:creationId xmlns:a16="http://schemas.microsoft.com/office/drawing/2014/main" id="{58F28651-E76F-9745-9A32-0139C41FBC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9398" name="Group 13">
            <a:extLst>
              <a:ext uri="{FF2B5EF4-FFF2-40B4-BE49-F238E27FC236}">
                <a16:creationId xmlns:a16="http://schemas.microsoft.com/office/drawing/2014/main" id="{991DE2A5-E8B7-5945-ADBD-0B20BC5A871E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5334000"/>
            <a:ext cx="533400" cy="533400"/>
            <a:chOff x="1824" y="2736"/>
            <a:chExt cx="336" cy="336"/>
          </a:xfrm>
        </p:grpSpPr>
        <p:sp>
          <p:nvSpPr>
            <p:cNvPr id="59415" name="Oval 14">
              <a:extLst>
                <a:ext uri="{FF2B5EF4-FFF2-40B4-BE49-F238E27FC236}">
                  <a16:creationId xmlns:a16="http://schemas.microsoft.com/office/drawing/2014/main" id="{49F0CB68-E712-4349-ADA9-6CFB33596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16" name="Text Box 15">
              <a:extLst>
                <a:ext uri="{FF2B5EF4-FFF2-40B4-BE49-F238E27FC236}">
                  <a16:creationId xmlns:a16="http://schemas.microsoft.com/office/drawing/2014/main" id="{4130E33D-B2F2-4A4E-B2C3-D4364E990F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9399" name="Group 16">
            <a:extLst>
              <a:ext uri="{FF2B5EF4-FFF2-40B4-BE49-F238E27FC236}">
                <a16:creationId xmlns:a16="http://schemas.microsoft.com/office/drawing/2014/main" id="{C7D3262A-A9E0-554D-B120-817E161817A9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105400"/>
            <a:ext cx="533400" cy="533400"/>
            <a:chOff x="1824" y="2736"/>
            <a:chExt cx="336" cy="336"/>
          </a:xfrm>
        </p:grpSpPr>
        <p:sp>
          <p:nvSpPr>
            <p:cNvPr id="59413" name="Oval 17">
              <a:extLst>
                <a:ext uri="{FF2B5EF4-FFF2-40B4-BE49-F238E27FC236}">
                  <a16:creationId xmlns:a16="http://schemas.microsoft.com/office/drawing/2014/main" id="{7E7349E8-1424-5D46-999B-60B503F37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14" name="Text Box 18">
              <a:extLst>
                <a:ext uri="{FF2B5EF4-FFF2-40B4-BE49-F238E27FC236}">
                  <a16:creationId xmlns:a16="http://schemas.microsoft.com/office/drawing/2014/main" id="{836328BA-E927-7448-BC14-822C5A387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9400" name="Line 19">
            <a:extLst>
              <a:ext uri="{FF2B5EF4-FFF2-40B4-BE49-F238E27FC236}">
                <a16:creationId xmlns:a16="http://schemas.microsoft.com/office/drawing/2014/main" id="{1879F60C-5CFE-D24D-B4F1-2DEA5B7ED0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44196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1" name="Line 20">
            <a:extLst>
              <a:ext uri="{FF2B5EF4-FFF2-40B4-BE49-F238E27FC236}">
                <a16:creationId xmlns:a16="http://schemas.microsoft.com/office/drawing/2014/main" id="{1CE2E925-C70B-5845-83B0-DAE84ABB1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51816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Line 21">
            <a:extLst>
              <a:ext uri="{FF2B5EF4-FFF2-40B4-BE49-F238E27FC236}">
                <a16:creationId xmlns:a16="http://schemas.microsoft.com/office/drawing/2014/main" id="{6EED4EC7-F033-6C43-AAE6-181E976B9D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572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3" name="Line 22">
            <a:extLst>
              <a:ext uri="{FF2B5EF4-FFF2-40B4-BE49-F238E27FC236}">
                <a16:creationId xmlns:a16="http://schemas.microsoft.com/office/drawing/2014/main" id="{F2C65314-5F77-E34F-9D38-610DB24A29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56388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4" name="Line 23">
            <a:extLst>
              <a:ext uri="{FF2B5EF4-FFF2-40B4-BE49-F238E27FC236}">
                <a16:creationId xmlns:a16="http://schemas.microsoft.com/office/drawing/2014/main" id="{CFC52047-25C1-E447-AE27-71AF1F2384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3340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5" name="Text Box 24">
            <a:extLst>
              <a:ext uri="{FF2B5EF4-FFF2-40B4-BE49-F238E27FC236}">
                <a16:creationId xmlns:a16="http://schemas.microsoft.com/office/drawing/2014/main" id="{CAECE6AC-6910-AB4D-ADF0-6871830D9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191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8</a:t>
            </a:r>
          </a:p>
        </p:txBody>
      </p:sp>
      <p:sp>
        <p:nvSpPr>
          <p:cNvPr id="59406" name="Text Box 25">
            <a:extLst>
              <a:ext uri="{FF2B5EF4-FFF2-40B4-BE49-F238E27FC236}">
                <a16:creationId xmlns:a16="http://schemas.microsoft.com/office/drawing/2014/main" id="{F7DD2B08-3671-B244-A611-34DBBFFCE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2720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59407" name="Text Box 26">
            <a:extLst>
              <a:ext uri="{FF2B5EF4-FFF2-40B4-BE49-F238E27FC236}">
                <a16:creationId xmlns:a16="http://schemas.microsoft.com/office/drawing/2014/main" id="{A5238EA7-9614-814C-B1AC-F2E0F24F2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3</a:t>
            </a:r>
          </a:p>
        </p:txBody>
      </p:sp>
      <p:sp>
        <p:nvSpPr>
          <p:cNvPr id="59408" name="Text Box 27">
            <a:extLst>
              <a:ext uri="{FF2B5EF4-FFF2-40B4-BE49-F238E27FC236}">
                <a16:creationId xmlns:a16="http://schemas.microsoft.com/office/drawing/2014/main" id="{FD20D5BB-B8FA-F141-8ECC-5B4FE43EC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043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13</a:t>
            </a:r>
          </a:p>
        </p:txBody>
      </p:sp>
      <p:sp>
        <p:nvSpPr>
          <p:cNvPr id="59409" name="Text Box 28">
            <a:extLst>
              <a:ext uri="{FF2B5EF4-FFF2-40B4-BE49-F238E27FC236}">
                <a16:creationId xmlns:a16="http://schemas.microsoft.com/office/drawing/2014/main" id="{25ED88D1-32DC-3549-9DB6-F9EA5758E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805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10</a:t>
            </a:r>
          </a:p>
        </p:txBody>
      </p:sp>
      <p:graphicFrame>
        <p:nvGraphicFramePr>
          <p:cNvPr id="56354" name="Object 2">
            <a:extLst>
              <a:ext uri="{FF2B5EF4-FFF2-40B4-BE49-F238E27FC236}">
                <a16:creationId xmlns:a16="http://schemas.microsoft.com/office/drawing/2014/main" id="{2B157F28-E3AE-CD40-A020-5963E589DE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2514600"/>
          <a:ext cx="3198813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67" name="Equation" r:id="rId3" imgW="19164300" imgH="5264150" progId="Equation.3">
                  <p:embed/>
                </p:oleObj>
              </mc:Choice>
              <mc:Fallback>
                <p:oleObj name="Equation" r:id="rId3" imgW="19164300" imgH="5264150" progId="Equation.3">
                  <p:embed/>
                  <p:pic>
                    <p:nvPicPr>
                      <p:cNvPr id="56354" name="Object 2">
                        <a:extLst>
                          <a:ext uri="{FF2B5EF4-FFF2-40B4-BE49-F238E27FC236}">
                            <a16:creationId xmlns:a16="http://schemas.microsoft.com/office/drawing/2014/main" id="{2B157F28-E3AE-CD40-A020-5963E589DE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514600"/>
                        <a:ext cx="3198813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55" name="Text Box 35">
            <a:extLst>
              <a:ext uri="{FF2B5EF4-FFF2-40B4-BE49-F238E27FC236}">
                <a16:creationId xmlns:a16="http://schemas.microsoft.com/office/drawing/2014/main" id="{54AE7253-0DB9-4F43-B38B-5EDF3488D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6356" name="Text Box 36">
            <a:extLst>
              <a:ext uri="{FF2B5EF4-FFF2-40B4-BE49-F238E27FC236}">
                <a16:creationId xmlns:a16="http://schemas.microsoft.com/office/drawing/2014/main" id="{EF02026A-C9ED-4D44-9883-64D6FE8C1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0  8   0  3   0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8  0   0  2   0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0  0   0  10 0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3  2  10  0  13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0  0   0  13  0</a:t>
            </a:r>
          </a:p>
        </p:txBody>
      </p:sp>
    </p:spTree>
    <p:extLst>
      <p:ext uri="{BB962C8B-B14F-4D97-AF65-F5344CB8AC3E}">
        <p14:creationId xmlns:p14="http://schemas.microsoft.com/office/powerpoint/2010/main" val="3026948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55" grpId="0"/>
      <p:bldP spid="56356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>
            <a:extLst>
              <a:ext uri="{FF2B5EF4-FFF2-40B4-BE49-F238E27FC236}">
                <a16:creationId xmlns:a16="http://schemas.microsoft.com/office/drawing/2014/main" id="{0312730F-7D63-B446-A703-557685E852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Graph algorithms/questions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F83A35A4-4249-F14F-AA76-898100F6BE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529137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Graph traversal (BFS, DFS)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Shortest path from a to b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unweighted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weighted positive weights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negative/positive weights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Minimum spanning trees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Are all nodes in the graph connected?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Is the graph bipartite?</a:t>
            </a:r>
          </a:p>
        </p:txBody>
      </p:sp>
    </p:spTree>
    <p:extLst>
      <p:ext uri="{BB962C8B-B14F-4D97-AF65-F5344CB8AC3E}">
        <p14:creationId xmlns:p14="http://schemas.microsoft.com/office/powerpoint/2010/main" val="4249865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>
            <a:extLst>
              <a:ext uri="{FF2B5EF4-FFF2-40B4-BE49-F238E27FC236}">
                <a16:creationId xmlns:a16="http://schemas.microsoft.com/office/drawing/2014/main" id="{5A73C22F-41DF-7647-8869-30CB812F6D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Breadth First Search (BFS) on Trees</a:t>
            </a:r>
          </a:p>
        </p:txBody>
      </p:sp>
      <p:pic>
        <p:nvPicPr>
          <p:cNvPr id="55298" name="Picture 4" descr="treeBFS">
            <a:extLst>
              <a:ext uri="{FF2B5EF4-FFF2-40B4-BE49-F238E27FC236}">
                <a16:creationId xmlns:a16="http://schemas.microsoft.com/office/drawing/2014/main" id="{30E23BD5-EDA2-2946-9111-84035FEE5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41513"/>
            <a:ext cx="5334000" cy="301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661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>
            <a:extLst>
              <a:ext uri="{FF2B5EF4-FFF2-40B4-BE49-F238E27FC236}">
                <a16:creationId xmlns:a16="http://schemas.microsoft.com/office/drawing/2014/main" id="{EF1EEF13-41ED-4D41-B1D2-1AC90A5F27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BFS</a:t>
            </a:r>
          </a:p>
        </p:txBody>
      </p:sp>
      <p:grpSp>
        <p:nvGrpSpPr>
          <p:cNvPr id="62466" name="Group 4">
            <a:extLst>
              <a:ext uri="{FF2B5EF4-FFF2-40B4-BE49-F238E27FC236}">
                <a16:creationId xmlns:a16="http://schemas.microsoft.com/office/drawing/2014/main" id="{A2807900-401C-1E48-BAA7-AACB1245358D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62493" name="Oval 5">
              <a:extLst>
                <a:ext uri="{FF2B5EF4-FFF2-40B4-BE49-F238E27FC236}">
                  <a16:creationId xmlns:a16="http://schemas.microsoft.com/office/drawing/2014/main" id="{D62D1DCF-2B11-AB40-9AEA-B86E1470FD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2494" name="Text Box 6">
              <a:extLst>
                <a:ext uri="{FF2B5EF4-FFF2-40B4-BE49-F238E27FC236}">
                  <a16:creationId xmlns:a16="http://schemas.microsoft.com/office/drawing/2014/main" id="{C50927AE-4419-C74F-B22A-D00C9CF0F7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62467" name="Group 7">
            <a:extLst>
              <a:ext uri="{FF2B5EF4-FFF2-40B4-BE49-F238E27FC236}">
                <a16:creationId xmlns:a16="http://schemas.microsoft.com/office/drawing/2014/main" id="{9F0A8B03-FB0B-8E46-84E4-0298258B3E3D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62491" name="Oval 8">
              <a:extLst>
                <a:ext uri="{FF2B5EF4-FFF2-40B4-BE49-F238E27FC236}">
                  <a16:creationId xmlns:a16="http://schemas.microsoft.com/office/drawing/2014/main" id="{24CEC88E-D2B5-4442-B117-F4693E7A3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2492" name="Text Box 9">
              <a:extLst>
                <a:ext uri="{FF2B5EF4-FFF2-40B4-BE49-F238E27FC236}">
                  <a16:creationId xmlns:a16="http://schemas.microsoft.com/office/drawing/2014/main" id="{C52C98DC-2E34-F949-BFAB-CB96C6AAC9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62468" name="Group 10">
            <a:extLst>
              <a:ext uri="{FF2B5EF4-FFF2-40B4-BE49-F238E27FC236}">
                <a16:creationId xmlns:a16="http://schemas.microsoft.com/office/drawing/2014/main" id="{D31BCD07-7A40-E041-B742-173056D8377C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62489" name="Oval 11">
              <a:extLst>
                <a:ext uri="{FF2B5EF4-FFF2-40B4-BE49-F238E27FC236}">
                  <a16:creationId xmlns:a16="http://schemas.microsoft.com/office/drawing/2014/main" id="{C8420394-D932-154D-95F4-C34E6332E0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2490" name="Text Box 12">
              <a:extLst>
                <a:ext uri="{FF2B5EF4-FFF2-40B4-BE49-F238E27FC236}">
                  <a16:creationId xmlns:a16="http://schemas.microsoft.com/office/drawing/2014/main" id="{8EC3D089-65DD-4F41-BF08-1AB2E3A809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62469" name="Group 13">
            <a:extLst>
              <a:ext uri="{FF2B5EF4-FFF2-40B4-BE49-F238E27FC236}">
                <a16:creationId xmlns:a16="http://schemas.microsoft.com/office/drawing/2014/main" id="{471D229F-8E9A-C849-9900-5324F132873F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62487" name="Oval 14">
              <a:extLst>
                <a:ext uri="{FF2B5EF4-FFF2-40B4-BE49-F238E27FC236}">
                  <a16:creationId xmlns:a16="http://schemas.microsoft.com/office/drawing/2014/main" id="{545AF271-2D76-3D48-BE61-7F77BE4553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2488" name="Text Box 15">
              <a:extLst>
                <a:ext uri="{FF2B5EF4-FFF2-40B4-BE49-F238E27FC236}">
                  <a16:creationId xmlns:a16="http://schemas.microsoft.com/office/drawing/2014/main" id="{FB0844BD-EF24-3D4F-B5F0-199B63B940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62470" name="Group 16">
            <a:extLst>
              <a:ext uri="{FF2B5EF4-FFF2-40B4-BE49-F238E27FC236}">
                <a16:creationId xmlns:a16="http://schemas.microsoft.com/office/drawing/2014/main" id="{108C4FAC-CB10-5D40-86DD-970F0377EC19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62485" name="Oval 17">
              <a:extLst>
                <a:ext uri="{FF2B5EF4-FFF2-40B4-BE49-F238E27FC236}">
                  <a16:creationId xmlns:a16="http://schemas.microsoft.com/office/drawing/2014/main" id="{FBEA559E-9334-8940-B4E7-1BFE56CA4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2486" name="Text Box 18">
              <a:extLst>
                <a:ext uri="{FF2B5EF4-FFF2-40B4-BE49-F238E27FC236}">
                  <a16:creationId xmlns:a16="http://schemas.microsoft.com/office/drawing/2014/main" id="{2E2EB309-7F49-3B41-BE50-BA001C0A71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62471" name="Line 21">
            <a:extLst>
              <a:ext uri="{FF2B5EF4-FFF2-40B4-BE49-F238E27FC236}">
                <a16:creationId xmlns:a16="http://schemas.microsoft.com/office/drawing/2014/main" id="{564F12A7-33C9-A740-8D5A-6E53093D18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2472" name="Group 24">
            <a:extLst>
              <a:ext uri="{FF2B5EF4-FFF2-40B4-BE49-F238E27FC236}">
                <a16:creationId xmlns:a16="http://schemas.microsoft.com/office/drawing/2014/main" id="{8FCD8049-CFA0-8B4A-B44F-41580D066570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62483" name="Oval 25">
              <a:extLst>
                <a:ext uri="{FF2B5EF4-FFF2-40B4-BE49-F238E27FC236}">
                  <a16:creationId xmlns:a16="http://schemas.microsoft.com/office/drawing/2014/main" id="{2D4CFE65-7C6F-3145-B09F-4F7AD71F02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2484" name="Text Box 26">
              <a:extLst>
                <a:ext uri="{FF2B5EF4-FFF2-40B4-BE49-F238E27FC236}">
                  <a16:creationId xmlns:a16="http://schemas.microsoft.com/office/drawing/2014/main" id="{EF225486-151C-B144-AA88-053D6861F8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62473" name="Group 27">
            <a:extLst>
              <a:ext uri="{FF2B5EF4-FFF2-40B4-BE49-F238E27FC236}">
                <a16:creationId xmlns:a16="http://schemas.microsoft.com/office/drawing/2014/main" id="{92DE2047-5BD2-704A-A8B4-892190DB924F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62481" name="Oval 28">
              <a:extLst>
                <a:ext uri="{FF2B5EF4-FFF2-40B4-BE49-F238E27FC236}">
                  <a16:creationId xmlns:a16="http://schemas.microsoft.com/office/drawing/2014/main" id="{B94509AC-604E-8643-B931-F6FB0551BD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2482" name="Text Box 29">
              <a:extLst>
                <a:ext uri="{FF2B5EF4-FFF2-40B4-BE49-F238E27FC236}">
                  <a16:creationId xmlns:a16="http://schemas.microsoft.com/office/drawing/2014/main" id="{25E47DCA-7AA6-1546-AA62-3ACB10F9DD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62474" name="Line 30">
            <a:extLst>
              <a:ext uri="{FF2B5EF4-FFF2-40B4-BE49-F238E27FC236}">
                <a16:creationId xmlns:a16="http://schemas.microsoft.com/office/drawing/2014/main" id="{56DFB09C-D337-F34D-B5C3-3C640ACB6D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5" name="Line 31">
            <a:extLst>
              <a:ext uri="{FF2B5EF4-FFF2-40B4-BE49-F238E27FC236}">
                <a16:creationId xmlns:a16="http://schemas.microsoft.com/office/drawing/2014/main" id="{9B6AC5CE-3DC5-6049-B329-77E1A848C8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6" name="Line 32">
            <a:extLst>
              <a:ext uri="{FF2B5EF4-FFF2-40B4-BE49-F238E27FC236}">
                <a16:creationId xmlns:a16="http://schemas.microsoft.com/office/drawing/2014/main" id="{EFAA3B17-003E-AB42-9F9E-03160A5EE8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7" name="Line 33">
            <a:extLst>
              <a:ext uri="{FF2B5EF4-FFF2-40B4-BE49-F238E27FC236}">
                <a16:creationId xmlns:a16="http://schemas.microsoft.com/office/drawing/2014/main" id="{BB4BBC69-B204-C649-A90E-F4999C2142A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8" name="Line 34">
            <a:extLst>
              <a:ext uri="{FF2B5EF4-FFF2-40B4-BE49-F238E27FC236}">
                <a16:creationId xmlns:a16="http://schemas.microsoft.com/office/drawing/2014/main" id="{89BF6DF5-D10D-D14A-9CAE-E4DF4AD612BE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2479" name="Picture 35" descr="treeBFS">
            <a:extLst>
              <a:ext uri="{FF2B5EF4-FFF2-40B4-BE49-F238E27FC236}">
                <a16:creationId xmlns:a16="http://schemas.microsoft.com/office/drawing/2014/main" id="{F3B081E6-25AD-3D44-99C1-63CB7DA842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44196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80" name="Text Box 37">
            <a:extLst>
              <a:ext uri="{FF2B5EF4-FFF2-40B4-BE49-F238E27FC236}">
                <a16:creationId xmlns:a16="http://schemas.microsoft.com/office/drawing/2014/main" id="{77B61C75-3123-0640-B02E-B686A999F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10200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Q:</a:t>
            </a:r>
          </a:p>
        </p:txBody>
      </p:sp>
      <p:sp>
        <p:nvSpPr>
          <p:cNvPr id="32" name="Text Box 37">
            <a:extLst>
              <a:ext uri="{FF2B5EF4-FFF2-40B4-BE49-F238E27FC236}">
                <a16:creationId xmlns:a16="http://schemas.microsoft.com/office/drawing/2014/main" id="{AAC1ED08-ABFD-7441-9822-C26D0A120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863" y="5929313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Visited:</a:t>
            </a:r>
          </a:p>
        </p:txBody>
      </p:sp>
    </p:spTree>
    <p:extLst>
      <p:ext uri="{BB962C8B-B14F-4D97-AF65-F5344CB8AC3E}">
        <p14:creationId xmlns:p14="http://schemas.microsoft.com/office/powerpoint/2010/main" val="2461040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>
            <a:extLst>
              <a:ext uri="{FF2B5EF4-FFF2-40B4-BE49-F238E27FC236}">
                <a16:creationId xmlns:a16="http://schemas.microsoft.com/office/drawing/2014/main" id="{0FD67347-FA38-174A-8070-BA3E0D8ABB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BFS</a:t>
            </a:r>
          </a:p>
        </p:txBody>
      </p:sp>
      <p:grpSp>
        <p:nvGrpSpPr>
          <p:cNvPr id="63490" name="Group 3">
            <a:extLst>
              <a:ext uri="{FF2B5EF4-FFF2-40B4-BE49-F238E27FC236}">
                <a16:creationId xmlns:a16="http://schemas.microsoft.com/office/drawing/2014/main" id="{8E40CC99-6095-9F4D-9452-23425CC55CF7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63518" name="Oval 4">
              <a:extLst>
                <a:ext uri="{FF2B5EF4-FFF2-40B4-BE49-F238E27FC236}">
                  <a16:creationId xmlns:a16="http://schemas.microsoft.com/office/drawing/2014/main" id="{57AA6808-D62F-4A44-A6A0-0B6831E086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3519" name="Text Box 5">
              <a:extLst>
                <a:ext uri="{FF2B5EF4-FFF2-40B4-BE49-F238E27FC236}">
                  <a16:creationId xmlns:a16="http://schemas.microsoft.com/office/drawing/2014/main" id="{5842F0D7-4C8E-444E-947B-2E079C0085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63491" name="Group 6">
            <a:extLst>
              <a:ext uri="{FF2B5EF4-FFF2-40B4-BE49-F238E27FC236}">
                <a16:creationId xmlns:a16="http://schemas.microsoft.com/office/drawing/2014/main" id="{17481815-7003-7746-8AE1-DE526D914EBF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63516" name="Oval 7">
              <a:extLst>
                <a:ext uri="{FF2B5EF4-FFF2-40B4-BE49-F238E27FC236}">
                  <a16:creationId xmlns:a16="http://schemas.microsoft.com/office/drawing/2014/main" id="{30A1A50D-ADCB-AF4C-A726-FBFA97452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3517" name="Text Box 8">
              <a:extLst>
                <a:ext uri="{FF2B5EF4-FFF2-40B4-BE49-F238E27FC236}">
                  <a16:creationId xmlns:a16="http://schemas.microsoft.com/office/drawing/2014/main" id="{D04B0DEC-0080-AE40-9293-376D4B48DD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63492" name="Group 9">
            <a:extLst>
              <a:ext uri="{FF2B5EF4-FFF2-40B4-BE49-F238E27FC236}">
                <a16:creationId xmlns:a16="http://schemas.microsoft.com/office/drawing/2014/main" id="{8C91900C-A4B9-E040-B91F-33753D470300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63514" name="Oval 10">
              <a:extLst>
                <a:ext uri="{FF2B5EF4-FFF2-40B4-BE49-F238E27FC236}">
                  <a16:creationId xmlns:a16="http://schemas.microsoft.com/office/drawing/2014/main" id="{E2DF4779-1482-7B46-9A9A-0301BEF220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3515" name="Text Box 11">
              <a:extLst>
                <a:ext uri="{FF2B5EF4-FFF2-40B4-BE49-F238E27FC236}">
                  <a16:creationId xmlns:a16="http://schemas.microsoft.com/office/drawing/2014/main" id="{6EC27931-DAE4-4B40-B9D6-C5A4965262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63493" name="Group 12">
            <a:extLst>
              <a:ext uri="{FF2B5EF4-FFF2-40B4-BE49-F238E27FC236}">
                <a16:creationId xmlns:a16="http://schemas.microsoft.com/office/drawing/2014/main" id="{D47E112C-A2E6-BD47-A503-FBDF67EEAFE9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63512" name="Oval 13">
              <a:extLst>
                <a:ext uri="{FF2B5EF4-FFF2-40B4-BE49-F238E27FC236}">
                  <a16:creationId xmlns:a16="http://schemas.microsoft.com/office/drawing/2014/main" id="{93B8F36F-70CF-E74D-9A97-B28E2371ED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3513" name="Text Box 14">
              <a:extLst>
                <a:ext uri="{FF2B5EF4-FFF2-40B4-BE49-F238E27FC236}">
                  <a16:creationId xmlns:a16="http://schemas.microsoft.com/office/drawing/2014/main" id="{A9FF7ECB-2888-D04A-9DE5-50F43E4D04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63494" name="Group 15">
            <a:extLst>
              <a:ext uri="{FF2B5EF4-FFF2-40B4-BE49-F238E27FC236}">
                <a16:creationId xmlns:a16="http://schemas.microsoft.com/office/drawing/2014/main" id="{99F98BF5-FB2B-3647-8F17-508D76D0047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63510" name="Oval 16">
              <a:extLst>
                <a:ext uri="{FF2B5EF4-FFF2-40B4-BE49-F238E27FC236}">
                  <a16:creationId xmlns:a16="http://schemas.microsoft.com/office/drawing/2014/main" id="{E6CB1931-545F-AB49-88CD-303D74B75D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3511" name="Text Box 17">
              <a:extLst>
                <a:ext uri="{FF2B5EF4-FFF2-40B4-BE49-F238E27FC236}">
                  <a16:creationId xmlns:a16="http://schemas.microsoft.com/office/drawing/2014/main" id="{22E03F51-FAE9-EF49-BBDF-6BA5F86D41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63495" name="Line 18">
            <a:extLst>
              <a:ext uri="{FF2B5EF4-FFF2-40B4-BE49-F238E27FC236}">
                <a16:creationId xmlns:a16="http://schemas.microsoft.com/office/drawing/2014/main" id="{8D93CFFA-3466-934F-8073-3C17C9205F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3496" name="Group 19">
            <a:extLst>
              <a:ext uri="{FF2B5EF4-FFF2-40B4-BE49-F238E27FC236}">
                <a16:creationId xmlns:a16="http://schemas.microsoft.com/office/drawing/2014/main" id="{DCB6E008-B5B2-B64E-AE1A-7D2647215475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63508" name="Oval 20">
              <a:extLst>
                <a:ext uri="{FF2B5EF4-FFF2-40B4-BE49-F238E27FC236}">
                  <a16:creationId xmlns:a16="http://schemas.microsoft.com/office/drawing/2014/main" id="{3A465F7F-CE86-314C-ACD9-9D75AC7A79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3509" name="Text Box 21">
              <a:extLst>
                <a:ext uri="{FF2B5EF4-FFF2-40B4-BE49-F238E27FC236}">
                  <a16:creationId xmlns:a16="http://schemas.microsoft.com/office/drawing/2014/main" id="{7A65937A-FD76-5946-BE25-2BCB1F7D16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63497" name="Group 22">
            <a:extLst>
              <a:ext uri="{FF2B5EF4-FFF2-40B4-BE49-F238E27FC236}">
                <a16:creationId xmlns:a16="http://schemas.microsoft.com/office/drawing/2014/main" id="{96DB443B-CFBE-1C4C-A080-3EB6209F8179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63506" name="Oval 23">
              <a:extLst>
                <a:ext uri="{FF2B5EF4-FFF2-40B4-BE49-F238E27FC236}">
                  <a16:creationId xmlns:a16="http://schemas.microsoft.com/office/drawing/2014/main" id="{74A08587-B057-BC42-A52C-1C2C7CF2A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3507" name="Text Box 24">
              <a:extLst>
                <a:ext uri="{FF2B5EF4-FFF2-40B4-BE49-F238E27FC236}">
                  <a16:creationId xmlns:a16="http://schemas.microsoft.com/office/drawing/2014/main" id="{3F320D62-EF97-3848-94A0-C2C231F5F9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63498" name="Line 25">
            <a:extLst>
              <a:ext uri="{FF2B5EF4-FFF2-40B4-BE49-F238E27FC236}">
                <a16:creationId xmlns:a16="http://schemas.microsoft.com/office/drawing/2014/main" id="{C7BDF10F-1FA3-4241-ACC2-38DB90AAAC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9" name="Line 26">
            <a:extLst>
              <a:ext uri="{FF2B5EF4-FFF2-40B4-BE49-F238E27FC236}">
                <a16:creationId xmlns:a16="http://schemas.microsoft.com/office/drawing/2014/main" id="{A874BE1E-95CA-D748-BC8B-6FA0171A8D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0" name="Line 27">
            <a:extLst>
              <a:ext uri="{FF2B5EF4-FFF2-40B4-BE49-F238E27FC236}">
                <a16:creationId xmlns:a16="http://schemas.microsoft.com/office/drawing/2014/main" id="{56415375-85BA-6C46-8409-AC201BEA1ED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1" name="Line 28">
            <a:extLst>
              <a:ext uri="{FF2B5EF4-FFF2-40B4-BE49-F238E27FC236}">
                <a16:creationId xmlns:a16="http://schemas.microsoft.com/office/drawing/2014/main" id="{F88F3C18-4DF6-9C4C-B1B0-4D9F76FDA7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2" name="Line 29">
            <a:extLst>
              <a:ext uri="{FF2B5EF4-FFF2-40B4-BE49-F238E27FC236}">
                <a16:creationId xmlns:a16="http://schemas.microsoft.com/office/drawing/2014/main" id="{CCABC929-C491-5240-832C-EB3DF8CD8B2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3503" name="Picture 30" descr="treeBFS">
            <a:extLst>
              <a:ext uri="{FF2B5EF4-FFF2-40B4-BE49-F238E27FC236}">
                <a16:creationId xmlns:a16="http://schemas.microsoft.com/office/drawing/2014/main" id="{EF035074-3D57-3C42-8484-9871BEBFA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44196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504" name="Text Box 31">
            <a:extLst>
              <a:ext uri="{FF2B5EF4-FFF2-40B4-BE49-F238E27FC236}">
                <a16:creationId xmlns:a16="http://schemas.microsoft.com/office/drawing/2014/main" id="{FB3B711E-7974-7A4B-93ED-AEAEF62E83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10200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Q: </a:t>
            </a:r>
            <a:r>
              <a:rPr lang="en-US" altLang="en-US" sz="28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63505" name="Rectangle 32">
            <a:extLst>
              <a:ext uri="{FF2B5EF4-FFF2-40B4-BE49-F238E27FC236}">
                <a16:creationId xmlns:a16="http://schemas.microsoft.com/office/drawing/2014/main" id="{519620C2-A272-CE42-BEE5-C3F50FA97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905000"/>
            <a:ext cx="4572000" cy="457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" name="Text Box 37">
            <a:extLst>
              <a:ext uri="{FF2B5EF4-FFF2-40B4-BE49-F238E27FC236}">
                <a16:creationId xmlns:a16="http://schemas.microsoft.com/office/drawing/2014/main" id="{8EE66F3F-D193-7445-9BC9-2C61E5C4B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863" y="5929313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Visited:</a:t>
            </a:r>
          </a:p>
        </p:txBody>
      </p:sp>
    </p:spTree>
    <p:extLst>
      <p:ext uri="{BB962C8B-B14F-4D97-AF65-F5344CB8AC3E}">
        <p14:creationId xmlns:p14="http://schemas.microsoft.com/office/powerpoint/2010/main" val="273169577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>
            <a:extLst>
              <a:ext uri="{FF2B5EF4-FFF2-40B4-BE49-F238E27FC236}">
                <a16:creationId xmlns:a16="http://schemas.microsoft.com/office/drawing/2014/main" id="{94F259C1-442E-CB4F-B243-937B86A2A6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BFS</a:t>
            </a:r>
          </a:p>
        </p:txBody>
      </p:sp>
      <p:grpSp>
        <p:nvGrpSpPr>
          <p:cNvPr id="64514" name="Group 3">
            <a:extLst>
              <a:ext uri="{FF2B5EF4-FFF2-40B4-BE49-F238E27FC236}">
                <a16:creationId xmlns:a16="http://schemas.microsoft.com/office/drawing/2014/main" id="{BACB2E2A-C311-884C-AE7D-0F2B5E3BB5EE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64542" name="Oval 4">
              <a:extLst>
                <a:ext uri="{FF2B5EF4-FFF2-40B4-BE49-F238E27FC236}">
                  <a16:creationId xmlns:a16="http://schemas.microsoft.com/office/drawing/2014/main" id="{DB87B429-902D-3F47-AF2F-9F31C149D1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4543" name="Text Box 5">
              <a:extLst>
                <a:ext uri="{FF2B5EF4-FFF2-40B4-BE49-F238E27FC236}">
                  <a16:creationId xmlns:a16="http://schemas.microsoft.com/office/drawing/2014/main" id="{8B9889AB-E215-3441-8012-30A323765D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A</a:t>
              </a:r>
            </a:p>
          </p:txBody>
        </p:sp>
      </p:grpSp>
      <p:grpSp>
        <p:nvGrpSpPr>
          <p:cNvPr id="64515" name="Group 6">
            <a:extLst>
              <a:ext uri="{FF2B5EF4-FFF2-40B4-BE49-F238E27FC236}">
                <a16:creationId xmlns:a16="http://schemas.microsoft.com/office/drawing/2014/main" id="{EB0E1E3D-14EA-ED4B-BEA2-0EA82531372A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64540" name="Oval 7">
              <a:extLst>
                <a:ext uri="{FF2B5EF4-FFF2-40B4-BE49-F238E27FC236}">
                  <a16:creationId xmlns:a16="http://schemas.microsoft.com/office/drawing/2014/main" id="{E2D402BE-9C32-6D45-92FF-0D84A3D4D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4541" name="Text Box 8">
              <a:extLst>
                <a:ext uri="{FF2B5EF4-FFF2-40B4-BE49-F238E27FC236}">
                  <a16:creationId xmlns:a16="http://schemas.microsoft.com/office/drawing/2014/main" id="{E83FBE1B-29C7-DE49-ABD0-61585243DF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64516" name="Group 9">
            <a:extLst>
              <a:ext uri="{FF2B5EF4-FFF2-40B4-BE49-F238E27FC236}">
                <a16:creationId xmlns:a16="http://schemas.microsoft.com/office/drawing/2014/main" id="{DD88D13A-9F21-4241-B51D-5B96EDC53D45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64538" name="Oval 10">
              <a:extLst>
                <a:ext uri="{FF2B5EF4-FFF2-40B4-BE49-F238E27FC236}">
                  <a16:creationId xmlns:a16="http://schemas.microsoft.com/office/drawing/2014/main" id="{1D1FDD55-592A-B644-A10C-362913B51E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4539" name="Text Box 11">
              <a:extLst>
                <a:ext uri="{FF2B5EF4-FFF2-40B4-BE49-F238E27FC236}">
                  <a16:creationId xmlns:a16="http://schemas.microsoft.com/office/drawing/2014/main" id="{DB17EAAB-4E7D-9341-92E1-89F0A9005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64517" name="Group 12">
            <a:extLst>
              <a:ext uri="{FF2B5EF4-FFF2-40B4-BE49-F238E27FC236}">
                <a16:creationId xmlns:a16="http://schemas.microsoft.com/office/drawing/2014/main" id="{15F36BF4-706E-DD44-9D3A-1C7EB9D194BC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64536" name="Oval 13">
              <a:extLst>
                <a:ext uri="{FF2B5EF4-FFF2-40B4-BE49-F238E27FC236}">
                  <a16:creationId xmlns:a16="http://schemas.microsoft.com/office/drawing/2014/main" id="{0DFD54FA-D22A-BE44-B924-4B58E5477E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4537" name="Text Box 14">
              <a:extLst>
                <a:ext uri="{FF2B5EF4-FFF2-40B4-BE49-F238E27FC236}">
                  <a16:creationId xmlns:a16="http://schemas.microsoft.com/office/drawing/2014/main" id="{23C5C317-9807-B445-977D-79BA3F89E0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64518" name="Group 15">
            <a:extLst>
              <a:ext uri="{FF2B5EF4-FFF2-40B4-BE49-F238E27FC236}">
                <a16:creationId xmlns:a16="http://schemas.microsoft.com/office/drawing/2014/main" id="{0E95895C-8B19-F34D-A903-479697246F59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64534" name="Oval 16">
              <a:extLst>
                <a:ext uri="{FF2B5EF4-FFF2-40B4-BE49-F238E27FC236}">
                  <a16:creationId xmlns:a16="http://schemas.microsoft.com/office/drawing/2014/main" id="{246D3427-83EC-664B-8C96-85BC21AAA0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4535" name="Text Box 17">
              <a:extLst>
                <a:ext uri="{FF2B5EF4-FFF2-40B4-BE49-F238E27FC236}">
                  <a16:creationId xmlns:a16="http://schemas.microsoft.com/office/drawing/2014/main" id="{D3E9FECA-0FC2-1443-AA85-6F080C5664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64519" name="Line 18">
            <a:extLst>
              <a:ext uri="{FF2B5EF4-FFF2-40B4-BE49-F238E27FC236}">
                <a16:creationId xmlns:a16="http://schemas.microsoft.com/office/drawing/2014/main" id="{B400EE7A-52A5-3044-AF5D-76A7CEB466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4520" name="Group 19">
            <a:extLst>
              <a:ext uri="{FF2B5EF4-FFF2-40B4-BE49-F238E27FC236}">
                <a16:creationId xmlns:a16="http://schemas.microsoft.com/office/drawing/2014/main" id="{A2AC259E-FB28-654F-9B68-38105CD2AFA6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64532" name="Oval 20">
              <a:extLst>
                <a:ext uri="{FF2B5EF4-FFF2-40B4-BE49-F238E27FC236}">
                  <a16:creationId xmlns:a16="http://schemas.microsoft.com/office/drawing/2014/main" id="{7F9A86B7-92A9-074B-ADBB-CD32F38B7D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4533" name="Text Box 21">
              <a:extLst>
                <a:ext uri="{FF2B5EF4-FFF2-40B4-BE49-F238E27FC236}">
                  <a16:creationId xmlns:a16="http://schemas.microsoft.com/office/drawing/2014/main" id="{4C643F8F-37DD-3D4F-8787-4A0AE28396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64521" name="Group 22">
            <a:extLst>
              <a:ext uri="{FF2B5EF4-FFF2-40B4-BE49-F238E27FC236}">
                <a16:creationId xmlns:a16="http://schemas.microsoft.com/office/drawing/2014/main" id="{EA29AE87-A6C5-4640-BE50-B5740F21D8BE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64530" name="Oval 23">
              <a:extLst>
                <a:ext uri="{FF2B5EF4-FFF2-40B4-BE49-F238E27FC236}">
                  <a16:creationId xmlns:a16="http://schemas.microsoft.com/office/drawing/2014/main" id="{127194B0-8AD3-9245-BDC2-457D5D943D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4531" name="Text Box 24">
              <a:extLst>
                <a:ext uri="{FF2B5EF4-FFF2-40B4-BE49-F238E27FC236}">
                  <a16:creationId xmlns:a16="http://schemas.microsoft.com/office/drawing/2014/main" id="{D37CB68A-8B79-5940-99CF-6B27D078EB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64522" name="Line 25">
            <a:extLst>
              <a:ext uri="{FF2B5EF4-FFF2-40B4-BE49-F238E27FC236}">
                <a16:creationId xmlns:a16="http://schemas.microsoft.com/office/drawing/2014/main" id="{EAF148CB-0220-E942-928C-CB79462D01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3" name="Line 26">
            <a:extLst>
              <a:ext uri="{FF2B5EF4-FFF2-40B4-BE49-F238E27FC236}">
                <a16:creationId xmlns:a16="http://schemas.microsoft.com/office/drawing/2014/main" id="{46614116-2605-7448-8BE3-A4FE499ADC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4" name="Line 27">
            <a:extLst>
              <a:ext uri="{FF2B5EF4-FFF2-40B4-BE49-F238E27FC236}">
                <a16:creationId xmlns:a16="http://schemas.microsoft.com/office/drawing/2014/main" id="{CA802700-E07A-004C-AE67-C8782D45DA44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5" name="Line 28">
            <a:extLst>
              <a:ext uri="{FF2B5EF4-FFF2-40B4-BE49-F238E27FC236}">
                <a16:creationId xmlns:a16="http://schemas.microsoft.com/office/drawing/2014/main" id="{2EBB4B29-0BDF-A04D-9929-10069229ED76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Line 29">
            <a:extLst>
              <a:ext uri="{FF2B5EF4-FFF2-40B4-BE49-F238E27FC236}">
                <a16:creationId xmlns:a16="http://schemas.microsoft.com/office/drawing/2014/main" id="{6CF451E6-2A8D-954C-82A0-88EE75E45A5E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4527" name="Picture 30" descr="treeBFS">
            <a:extLst>
              <a:ext uri="{FF2B5EF4-FFF2-40B4-BE49-F238E27FC236}">
                <a16:creationId xmlns:a16="http://schemas.microsoft.com/office/drawing/2014/main" id="{CB3B6D1B-EFB5-4446-8FAF-ABCE76F46E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44196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28" name="Text Box 31">
            <a:extLst>
              <a:ext uri="{FF2B5EF4-FFF2-40B4-BE49-F238E27FC236}">
                <a16:creationId xmlns:a16="http://schemas.microsoft.com/office/drawing/2014/main" id="{9F14931D-C799-7947-8C89-38FE312E4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10200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Q: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64529" name="Rectangle 32">
            <a:extLst>
              <a:ext uri="{FF2B5EF4-FFF2-40B4-BE49-F238E27FC236}">
                <a16:creationId xmlns:a16="http://schemas.microsoft.com/office/drawing/2014/main" id="{A4651617-FEBA-8C40-A2C8-6CFC8D128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590800"/>
            <a:ext cx="4572000" cy="685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" name="Text Box 37">
            <a:extLst>
              <a:ext uri="{FF2B5EF4-FFF2-40B4-BE49-F238E27FC236}">
                <a16:creationId xmlns:a16="http://schemas.microsoft.com/office/drawing/2014/main" id="{C01FF7E4-EF41-B347-A787-3A13E5DF9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863" y="5929313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Visited: </a:t>
            </a:r>
            <a:r>
              <a:rPr lang="en-US" altLang="en-US" sz="2800" dirty="0">
                <a:solidFill>
                  <a:srgbClr val="FF0000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5628775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>
            <a:extLst>
              <a:ext uri="{FF2B5EF4-FFF2-40B4-BE49-F238E27FC236}">
                <a16:creationId xmlns:a16="http://schemas.microsoft.com/office/drawing/2014/main" id="{F38FEE51-6AB7-9447-9D32-74267DCB17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BFS</a:t>
            </a:r>
          </a:p>
        </p:txBody>
      </p:sp>
      <p:grpSp>
        <p:nvGrpSpPr>
          <p:cNvPr id="65538" name="Group 3">
            <a:extLst>
              <a:ext uri="{FF2B5EF4-FFF2-40B4-BE49-F238E27FC236}">
                <a16:creationId xmlns:a16="http://schemas.microsoft.com/office/drawing/2014/main" id="{35B76A0A-7D0D-934B-A223-7135D68425AC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65566" name="Oval 4">
              <a:extLst>
                <a:ext uri="{FF2B5EF4-FFF2-40B4-BE49-F238E27FC236}">
                  <a16:creationId xmlns:a16="http://schemas.microsoft.com/office/drawing/2014/main" id="{2218FFBB-A7C8-3040-A091-625A97334D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5567" name="Text Box 5">
              <a:extLst>
                <a:ext uri="{FF2B5EF4-FFF2-40B4-BE49-F238E27FC236}">
                  <a16:creationId xmlns:a16="http://schemas.microsoft.com/office/drawing/2014/main" id="{FDCB04D6-6F4E-834E-A9FF-13003D0354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A</a:t>
              </a:r>
            </a:p>
          </p:txBody>
        </p:sp>
      </p:grpSp>
      <p:grpSp>
        <p:nvGrpSpPr>
          <p:cNvPr id="65539" name="Group 6">
            <a:extLst>
              <a:ext uri="{FF2B5EF4-FFF2-40B4-BE49-F238E27FC236}">
                <a16:creationId xmlns:a16="http://schemas.microsoft.com/office/drawing/2014/main" id="{4FD7D68F-1307-5949-A273-DACD0292192D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65564" name="Oval 7">
              <a:extLst>
                <a:ext uri="{FF2B5EF4-FFF2-40B4-BE49-F238E27FC236}">
                  <a16:creationId xmlns:a16="http://schemas.microsoft.com/office/drawing/2014/main" id="{D0E4E42D-A9CF-0C45-B8BC-5ADB4B70FB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5565" name="Text Box 8">
              <a:extLst>
                <a:ext uri="{FF2B5EF4-FFF2-40B4-BE49-F238E27FC236}">
                  <a16:creationId xmlns:a16="http://schemas.microsoft.com/office/drawing/2014/main" id="{DB4A593A-9040-9541-A3A1-CAF13F2245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65540" name="Group 9">
            <a:extLst>
              <a:ext uri="{FF2B5EF4-FFF2-40B4-BE49-F238E27FC236}">
                <a16:creationId xmlns:a16="http://schemas.microsoft.com/office/drawing/2014/main" id="{AEFABE5E-CE98-7946-B16B-BCFFEB746E35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65562" name="Oval 10">
              <a:extLst>
                <a:ext uri="{FF2B5EF4-FFF2-40B4-BE49-F238E27FC236}">
                  <a16:creationId xmlns:a16="http://schemas.microsoft.com/office/drawing/2014/main" id="{79D176A7-7F9C-594B-8FB2-63C96EA261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5563" name="Text Box 11">
              <a:extLst>
                <a:ext uri="{FF2B5EF4-FFF2-40B4-BE49-F238E27FC236}">
                  <a16:creationId xmlns:a16="http://schemas.microsoft.com/office/drawing/2014/main" id="{72446C47-A33C-2A4C-97D3-1570FB3BF4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65541" name="Group 12">
            <a:extLst>
              <a:ext uri="{FF2B5EF4-FFF2-40B4-BE49-F238E27FC236}">
                <a16:creationId xmlns:a16="http://schemas.microsoft.com/office/drawing/2014/main" id="{714FF5C0-6BA3-344B-B10D-821D26DC76ED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65560" name="Oval 13">
              <a:extLst>
                <a:ext uri="{FF2B5EF4-FFF2-40B4-BE49-F238E27FC236}">
                  <a16:creationId xmlns:a16="http://schemas.microsoft.com/office/drawing/2014/main" id="{7CAD02F7-B0C5-8F49-B51C-C025A751EE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5561" name="Text Box 14">
              <a:extLst>
                <a:ext uri="{FF2B5EF4-FFF2-40B4-BE49-F238E27FC236}">
                  <a16:creationId xmlns:a16="http://schemas.microsoft.com/office/drawing/2014/main" id="{7EE087A2-5860-254C-A62E-97F9AA8DDE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65542" name="Group 15">
            <a:extLst>
              <a:ext uri="{FF2B5EF4-FFF2-40B4-BE49-F238E27FC236}">
                <a16:creationId xmlns:a16="http://schemas.microsoft.com/office/drawing/2014/main" id="{23E50657-3708-5142-862D-9E2375FBD679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65558" name="Oval 16">
              <a:extLst>
                <a:ext uri="{FF2B5EF4-FFF2-40B4-BE49-F238E27FC236}">
                  <a16:creationId xmlns:a16="http://schemas.microsoft.com/office/drawing/2014/main" id="{85078AB9-C2EC-E74D-973E-15B831599D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5559" name="Text Box 17">
              <a:extLst>
                <a:ext uri="{FF2B5EF4-FFF2-40B4-BE49-F238E27FC236}">
                  <a16:creationId xmlns:a16="http://schemas.microsoft.com/office/drawing/2014/main" id="{42BB2893-D249-4C4C-BEB4-DC6254B5BA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65543" name="Line 18">
            <a:extLst>
              <a:ext uri="{FF2B5EF4-FFF2-40B4-BE49-F238E27FC236}">
                <a16:creationId xmlns:a16="http://schemas.microsoft.com/office/drawing/2014/main" id="{F554A947-AB5B-5945-BBFF-9564AA5011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5544" name="Group 19">
            <a:extLst>
              <a:ext uri="{FF2B5EF4-FFF2-40B4-BE49-F238E27FC236}">
                <a16:creationId xmlns:a16="http://schemas.microsoft.com/office/drawing/2014/main" id="{94D0E308-F6FD-244C-82DF-A17800882939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65556" name="Oval 20">
              <a:extLst>
                <a:ext uri="{FF2B5EF4-FFF2-40B4-BE49-F238E27FC236}">
                  <a16:creationId xmlns:a16="http://schemas.microsoft.com/office/drawing/2014/main" id="{6580FE1C-E218-4047-8E35-9951F5E897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5557" name="Text Box 21">
              <a:extLst>
                <a:ext uri="{FF2B5EF4-FFF2-40B4-BE49-F238E27FC236}">
                  <a16:creationId xmlns:a16="http://schemas.microsoft.com/office/drawing/2014/main" id="{F42E6458-CA81-BD4B-8E7D-F7A0651CAF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65545" name="Group 22">
            <a:extLst>
              <a:ext uri="{FF2B5EF4-FFF2-40B4-BE49-F238E27FC236}">
                <a16:creationId xmlns:a16="http://schemas.microsoft.com/office/drawing/2014/main" id="{3485C4B4-FB59-0841-89F9-2F53BDD84849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65554" name="Oval 23">
              <a:extLst>
                <a:ext uri="{FF2B5EF4-FFF2-40B4-BE49-F238E27FC236}">
                  <a16:creationId xmlns:a16="http://schemas.microsoft.com/office/drawing/2014/main" id="{B6698BB1-9A6B-FC4B-A120-93F10E72E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5555" name="Text Box 24">
              <a:extLst>
                <a:ext uri="{FF2B5EF4-FFF2-40B4-BE49-F238E27FC236}">
                  <a16:creationId xmlns:a16="http://schemas.microsoft.com/office/drawing/2014/main" id="{BD9C3EE7-7138-DA45-B866-735809CB30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65546" name="Line 25">
            <a:extLst>
              <a:ext uri="{FF2B5EF4-FFF2-40B4-BE49-F238E27FC236}">
                <a16:creationId xmlns:a16="http://schemas.microsoft.com/office/drawing/2014/main" id="{2B6C9299-DCAD-3545-91FA-DF91581E06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7" name="Line 26">
            <a:extLst>
              <a:ext uri="{FF2B5EF4-FFF2-40B4-BE49-F238E27FC236}">
                <a16:creationId xmlns:a16="http://schemas.microsoft.com/office/drawing/2014/main" id="{70310B6D-A75D-0445-BF11-DB34FA050B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8" name="Line 27">
            <a:extLst>
              <a:ext uri="{FF2B5EF4-FFF2-40B4-BE49-F238E27FC236}">
                <a16:creationId xmlns:a16="http://schemas.microsoft.com/office/drawing/2014/main" id="{EE2B614E-6F52-984D-9367-306A7057960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9" name="Line 28">
            <a:extLst>
              <a:ext uri="{FF2B5EF4-FFF2-40B4-BE49-F238E27FC236}">
                <a16:creationId xmlns:a16="http://schemas.microsoft.com/office/drawing/2014/main" id="{6DDF291C-2FD7-5042-B070-4149B1A5732C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0" name="Line 29">
            <a:extLst>
              <a:ext uri="{FF2B5EF4-FFF2-40B4-BE49-F238E27FC236}">
                <a16:creationId xmlns:a16="http://schemas.microsoft.com/office/drawing/2014/main" id="{5192DDF7-F90D-0442-8578-DB3018E98F5A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5551" name="Picture 30" descr="treeBFS">
            <a:extLst>
              <a:ext uri="{FF2B5EF4-FFF2-40B4-BE49-F238E27FC236}">
                <a16:creationId xmlns:a16="http://schemas.microsoft.com/office/drawing/2014/main" id="{4DBBE3A5-5908-7E4E-9375-61BF6A623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44196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52" name="Text Box 31">
            <a:extLst>
              <a:ext uri="{FF2B5EF4-FFF2-40B4-BE49-F238E27FC236}">
                <a16:creationId xmlns:a16="http://schemas.microsoft.com/office/drawing/2014/main" id="{1C197F39-E40D-7646-8B92-6655C2F0B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10200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Q: </a:t>
            </a:r>
            <a:r>
              <a:rPr lang="en-US" altLang="en-US" sz="2800">
                <a:solidFill>
                  <a:srgbClr val="FF0000"/>
                </a:solidFill>
              </a:rPr>
              <a:t>B, D, E</a:t>
            </a:r>
          </a:p>
        </p:txBody>
      </p:sp>
      <p:sp>
        <p:nvSpPr>
          <p:cNvPr id="65553" name="Rectangle 32">
            <a:extLst>
              <a:ext uri="{FF2B5EF4-FFF2-40B4-BE49-F238E27FC236}">
                <a16:creationId xmlns:a16="http://schemas.microsoft.com/office/drawing/2014/main" id="{30D1B1A6-B90C-914F-B425-892C5979C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276600"/>
            <a:ext cx="4572000" cy="685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" name="Text Box 37">
            <a:extLst>
              <a:ext uri="{FF2B5EF4-FFF2-40B4-BE49-F238E27FC236}">
                <a16:creationId xmlns:a16="http://schemas.microsoft.com/office/drawing/2014/main" id="{A3C97905-14D3-D84F-B9BD-452B795F2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863" y="5929313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Visited: A</a:t>
            </a:r>
          </a:p>
        </p:txBody>
      </p:sp>
    </p:spTree>
    <p:extLst>
      <p:ext uri="{BB962C8B-B14F-4D97-AF65-F5344CB8AC3E}">
        <p14:creationId xmlns:p14="http://schemas.microsoft.com/office/powerpoint/2010/main" val="27137688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>
            <a:extLst>
              <a:ext uri="{FF2B5EF4-FFF2-40B4-BE49-F238E27FC236}">
                <a16:creationId xmlns:a16="http://schemas.microsoft.com/office/drawing/2014/main" id="{FEF6C492-660F-F949-97C2-D9DFFB0A1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BFS</a:t>
            </a:r>
          </a:p>
        </p:txBody>
      </p:sp>
      <p:grpSp>
        <p:nvGrpSpPr>
          <p:cNvPr id="66562" name="Group 3">
            <a:extLst>
              <a:ext uri="{FF2B5EF4-FFF2-40B4-BE49-F238E27FC236}">
                <a16:creationId xmlns:a16="http://schemas.microsoft.com/office/drawing/2014/main" id="{74C0870A-C69E-5A47-ABF9-B28543C3D960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66590" name="Oval 4">
              <a:extLst>
                <a:ext uri="{FF2B5EF4-FFF2-40B4-BE49-F238E27FC236}">
                  <a16:creationId xmlns:a16="http://schemas.microsoft.com/office/drawing/2014/main" id="{3356523E-15D6-F64B-A953-36B6DD594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6591" name="Text Box 5">
              <a:extLst>
                <a:ext uri="{FF2B5EF4-FFF2-40B4-BE49-F238E27FC236}">
                  <a16:creationId xmlns:a16="http://schemas.microsoft.com/office/drawing/2014/main" id="{94A08935-1D80-484C-B00C-EFC69EEE1E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A</a:t>
              </a:r>
            </a:p>
          </p:txBody>
        </p:sp>
      </p:grpSp>
      <p:grpSp>
        <p:nvGrpSpPr>
          <p:cNvPr id="66563" name="Group 6">
            <a:extLst>
              <a:ext uri="{FF2B5EF4-FFF2-40B4-BE49-F238E27FC236}">
                <a16:creationId xmlns:a16="http://schemas.microsoft.com/office/drawing/2014/main" id="{0FE1A7AD-E4B0-0B40-9948-6461001C9FA4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66588" name="Oval 7">
              <a:extLst>
                <a:ext uri="{FF2B5EF4-FFF2-40B4-BE49-F238E27FC236}">
                  <a16:creationId xmlns:a16="http://schemas.microsoft.com/office/drawing/2014/main" id="{B06F2847-D49E-C54B-B646-962610D83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6589" name="Text Box 8">
              <a:extLst>
                <a:ext uri="{FF2B5EF4-FFF2-40B4-BE49-F238E27FC236}">
                  <a16:creationId xmlns:a16="http://schemas.microsoft.com/office/drawing/2014/main" id="{C700F48F-D433-6B43-AD9C-97CE2DFDEC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B</a:t>
              </a:r>
            </a:p>
          </p:txBody>
        </p:sp>
      </p:grpSp>
      <p:grpSp>
        <p:nvGrpSpPr>
          <p:cNvPr id="66564" name="Group 9">
            <a:extLst>
              <a:ext uri="{FF2B5EF4-FFF2-40B4-BE49-F238E27FC236}">
                <a16:creationId xmlns:a16="http://schemas.microsoft.com/office/drawing/2014/main" id="{469E50AA-3318-334B-AD60-B5FA253A4BE4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66586" name="Oval 10">
              <a:extLst>
                <a:ext uri="{FF2B5EF4-FFF2-40B4-BE49-F238E27FC236}">
                  <a16:creationId xmlns:a16="http://schemas.microsoft.com/office/drawing/2014/main" id="{F87DD9D3-B55D-C145-A39D-94022F92BB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6587" name="Text Box 11">
              <a:extLst>
                <a:ext uri="{FF2B5EF4-FFF2-40B4-BE49-F238E27FC236}">
                  <a16:creationId xmlns:a16="http://schemas.microsoft.com/office/drawing/2014/main" id="{830C3817-0743-2E4D-BBA7-FFF8A2E9AB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66565" name="Group 12">
            <a:extLst>
              <a:ext uri="{FF2B5EF4-FFF2-40B4-BE49-F238E27FC236}">
                <a16:creationId xmlns:a16="http://schemas.microsoft.com/office/drawing/2014/main" id="{0305C9FC-7C28-D644-95CB-E492E3C3E205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66584" name="Oval 13">
              <a:extLst>
                <a:ext uri="{FF2B5EF4-FFF2-40B4-BE49-F238E27FC236}">
                  <a16:creationId xmlns:a16="http://schemas.microsoft.com/office/drawing/2014/main" id="{1B30B4AF-A2BF-7543-8A93-D2E2E7988E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6585" name="Text Box 14">
              <a:extLst>
                <a:ext uri="{FF2B5EF4-FFF2-40B4-BE49-F238E27FC236}">
                  <a16:creationId xmlns:a16="http://schemas.microsoft.com/office/drawing/2014/main" id="{85968EE8-82B0-EE44-9A08-B186B2528F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66566" name="Group 15">
            <a:extLst>
              <a:ext uri="{FF2B5EF4-FFF2-40B4-BE49-F238E27FC236}">
                <a16:creationId xmlns:a16="http://schemas.microsoft.com/office/drawing/2014/main" id="{6D432ECD-F4E6-FA41-8CA3-D39FF43BB519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66582" name="Oval 16">
              <a:extLst>
                <a:ext uri="{FF2B5EF4-FFF2-40B4-BE49-F238E27FC236}">
                  <a16:creationId xmlns:a16="http://schemas.microsoft.com/office/drawing/2014/main" id="{892E6658-E173-1940-BBDE-63DDADF579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6583" name="Text Box 17">
              <a:extLst>
                <a:ext uri="{FF2B5EF4-FFF2-40B4-BE49-F238E27FC236}">
                  <a16:creationId xmlns:a16="http://schemas.microsoft.com/office/drawing/2014/main" id="{A3CFB465-2D56-8D47-9D28-5B1C74A19A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66567" name="Line 18">
            <a:extLst>
              <a:ext uri="{FF2B5EF4-FFF2-40B4-BE49-F238E27FC236}">
                <a16:creationId xmlns:a16="http://schemas.microsoft.com/office/drawing/2014/main" id="{84940153-9B23-B244-9DC3-9876ACA8D2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6568" name="Group 19">
            <a:extLst>
              <a:ext uri="{FF2B5EF4-FFF2-40B4-BE49-F238E27FC236}">
                <a16:creationId xmlns:a16="http://schemas.microsoft.com/office/drawing/2014/main" id="{76181EC0-4D27-6E4F-BEEE-1512498491EF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66580" name="Oval 20">
              <a:extLst>
                <a:ext uri="{FF2B5EF4-FFF2-40B4-BE49-F238E27FC236}">
                  <a16:creationId xmlns:a16="http://schemas.microsoft.com/office/drawing/2014/main" id="{7221801A-128F-DD42-8E2A-A8D71B6B5E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6581" name="Text Box 21">
              <a:extLst>
                <a:ext uri="{FF2B5EF4-FFF2-40B4-BE49-F238E27FC236}">
                  <a16:creationId xmlns:a16="http://schemas.microsoft.com/office/drawing/2014/main" id="{40B7F867-B989-8F47-A951-2E13120BCE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66569" name="Group 22">
            <a:extLst>
              <a:ext uri="{FF2B5EF4-FFF2-40B4-BE49-F238E27FC236}">
                <a16:creationId xmlns:a16="http://schemas.microsoft.com/office/drawing/2014/main" id="{1C51E277-7012-A04A-80E9-FF93EE7E6980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66578" name="Oval 23">
              <a:extLst>
                <a:ext uri="{FF2B5EF4-FFF2-40B4-BE49-F238E27FC236}">
                  <a16:creationId xmlns:a16="http://schemas.microsoft.com/office/drawing/2014/main" id="{7F716B22-84A5-0648-901D-391063FE83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6579" name="Text Box 24">
              <a:extLst>
                <a:ext uri="{FF2B5EF4-FFF2-40B4-BE49-F238E27FC236}">
                  <a16:creationId xmlns:a16="http://schemas.microsoft.com/office/drawing/2014/main" id="{0C684B7A-3113-C441-98BC-9A19444BBD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66570" name="Line 25">
            <a:extLst>
              <a:ext uri="{FF2B5EF4-FFF2-40B4-BE49-F238E27FC236}">
                <a16:creationId xmlns:a16="http://schemas.microsoft.com/office/drawing/2014/main" id="{7582354D-6999-324E-96C4-D033F88C8B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1" name="Line 26">
            <a:extLst>
              <a:ext uri="{FF2B5EF4-FFF2-40B4-BE49-F238E27FC236}">
                <a16:creationId xmlns:a16="http://schemas.microsoft.com/office/drawing/2014/main" id="{33CC5682-EBFA-0945-AA60-62F41C5ECC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2" name="Line 27">
            <a:extLst>
              <a:ext uri="{FF2B5EF4-FFF2-40B4-BE49-F238E27FC236}">
                <a16:creationId xmlns:a16="http://schemas.microsoft.com/office/drawing/2014/main" id="{C1BE640E-AD16-9844-8927-7EB252ECA0D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3" name="Line 28">
            <a:extLst>
              <a:ext uri="{FF2B5EF4-FFF2-40B4-BE49-F238E27FC236}">
                <a16:creationId xmlns:a16="http://schemas.microsoft.com/office/drawing/2014/main" id="{7B6C666C-C44E-6347-A94C-2E9147DAD59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4" name="Line 29">
            <a:extLst>
              <a:ext uri="{FF2B5EF4-FFF2-40B4-BE49-F238E27FC236}">
                <a16:creationId xmlns:a16="http://schemas.microsoft.com/office/drawing/2014/main" id="{B4A2F066-83E6-B745-B4D4-C4CA16FD4D5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6575" name="Picture 30" descr="treeBFS">
            <a:extLst>
              <a:ext uri="{FF2B5EF4-FFF2-40B4-BE49-F238E27FC236}">
                <a16:creationId xmlns:a16="http://schemas.microsoft.com/office/drawing/2014/main" id="{64C088F1-0FD3-5647-AD1F-4FCC45543C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44196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76" name="Text Box 31">
            <a:extLst>
              <a:ext uri="{FF2B5EF4-FFF2-40B4-BE49-F238E27FC236}">
                <a16:creationId xmlns:a16="http://schemas.microsoft.com/office/drawing/2014/main" id="{D5632C72-5A26-D441-9AB9-B1D1A34D9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10200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Q: D, E</a:t>
            </a:r>
          </a:p>
        </p:txBody>
      </p:sp>
      <p:sp>
        <p:nvSpPr>
          <p:cNvPr id="66577" name="Rectangle 32">
            <a:extLst>
              <a:ext uri="{FF2B5EF4-FFF2-40B4-BE49-F238E27FC236}">
                <a16:creationId xmlns:a16="http://schemas.microsoft.com/office/drawing/2014/main" id="{B2EF89A3-E4CC-114F-966D-D01C602D1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667000"/>
            <a:ext cx="45720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" name="Text Box 37">
            <a:extLst>
              <a:ext uri="{FF2B5EF4-FFF2-40B4-BE49-F238E27FC236}">
                <a16:creationId xmlns:a16="http://schemas.microsoft.com/office/drawing/2014/main" id="{9DCD8B5F-5476-4E4B-A316-A2FF6A431E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863" y="5929313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Visited: A </a:t>
            </a:r>
            <a:r>
              <a:rPr lang="en-US" altLang="en-US" sz="2800" dirty="0">
                <a:solidFill>
                  <a:srgbClr val="FF0000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407462129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>
            <a:extLst>
              <a:ext uri="{FF2B5EF4-FFF2-40B4-BE49-F238E27FC236}">
                <a16:creationId xmlns:a16="http://schemas.microsoft.com/office/drawing/2014/main" id="{5EBED2BF-5161-2B46-A567-3AF1674922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BFS</a:t>
            </a:r>
          </a:p>
        </p:txBody>
      </p:sp>
      <p:grpSp>
        <p:nvGrpSpPr>
          <p:cNvPr id="67586" name="Group 3">
            <a:extLst>
              <a:ext uri="{FF2B5EF4-FFF2-40B4-BE49-F238E27FC236}">
                <a16:creationId xmlns:a16="http://schemas.microsoft.com/office/drawing/2014/main" id="{6EB5D7CD-ECB4-6740-8986-61693B7594CF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67614" name="Oval 4">
              <a:extLst>
                <a:ext uri="{FF2B5EF4-FFF2-40B4-BE49-F238E27FC236}">
                  <a16:creationId xmlns:a16="http://schemas.microsoft.com/office/drawing/2014/main" id="{D1734155-0E1C-3949-968C-C31BEE1EF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7615" name="Text Box 5">
              <a:extLst>
                <a:ext uri="{FF2B5EF4-FFF2-40B4-BE49-F238E27FC236}">
                  <a16:creationId xmlns:a16="http://schemas.microsoft.com/office/drawing/2014/main" id="{AA34EF2C-D4DA-CF41-9995-EACFC56E75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A</a:t>
              </a:r>
            </a:p>
          </p:txBody>
        </p:sp>
      </p:grpSp>
      <p:grpSp>
        <p:nvGrpSpPr>
          <p:cNvPr id="67587" name="Group 6">
            <a:extLst>
              <a:ext uri="{FF2B5EF4-FFF2-40B4-BE49-F238E27FC236}">
                <a16:creationId xmlns:a16="http://schemas.microsoft.com/office/drawing/2014/main" id="{7BDFDFBA-D976-6444-A992-115168FEE2F8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67612" name="Oval 7">
              <a:extLst>
                <a:ext uri="{FF2B5EF4-FFF2-40B4-BE49-F238E27FC236}">
                  <a16:creationId xmlns:a16="http://schemas.microsoft.com/office/drawing/2014/main" id="{18EEC108-7495-C148-B1D2-AD7250F139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7613" name="Text Box 8">
              <a:extLst>
                <a:ext uri="{FF2B5EF4-FFF2-40B4-BE49-F238E27FC236}">
                  <a16:creationId xmlns:a16="http://schemas.microsoft.com/office/drawing/2014/main" id="{F4B7285F-1FDA-084C-9932-37F8D26784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B</a:t>
              </a:r>
            </a:p>
          </p:txBody>
        </p:sp>
      </p:grpSp>
      <p:grpSp>
        <p:nvGrpSpPr>
          <p:cNvPr id="67588" name="Group 9">
            <a:extLst>
              <a:ext uri="{FF2B5EF4-FFF2-40B4-BE49-F238E27FC236}">
                <a16:creationId xmlns:a16="http://schemas.microsoft.com/office/drawing/2014/main" id="{21A018E5-2C56-5147-9994-ED950B4D127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67610" name="Oval 10">
              <a:extLst>
                <a:ext uri="{FF2B5EF4-FFF2-40B4-BE49-F238E27FC236}">
                  <a16:creationId xmlns:a16="http://schemas.microsoft.com/office/drawing/2014/main" id="{B931232D-8BCF-8E4B-B444-6B424ABB1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7611" name="Text Box 11">
              <a:extLst>
                <a:ext uri="{FF2B5EF4-FFF2-40B4-BE49-F238E27FC236}">
                  <a16:creationId xmlns:a16="http://schemas.microsoft.com/office/drawing/2014/main" id="{53D75A38-5FA5-D846-9C13-27B354653D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67589" name="Group 12">
            <a:extLst>
              <a:ext uri="{FF2B5EF4-FFF2-40B4-BE49-F238E27FC236}">
                <a16:creationId xmlns:a16="http://schemas.microsoft.com/office/drawing/2014/main" id="{882C8078-E685-EB4F-8896-B7BEBA797F2A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67608" name="Oval 13">
              <a:extLst>
                <a:ext uri="{FF2B5EF4-FFF2-40B4-BE49-F238E27FC236}">
                  <a16:creationId xmlns:a16="http://schemas.microsoft.com/office/drawing/2014/main" id="{193BCAD4-624D-7540-BD92-1EB4EFEBC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7609" name="Text Box 14">
              <a:extLst>
                <a:ext uri="{FF2B5EF4-FFF2-40B4-BE49-F238E27FC236}">
                  <a16:creationId xmlns:a16="http://schemas.microsoft.com/office/drawing/2014/main" id="{D050765C-BF34-CC48-9184-62F4069031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67590" name="Group 15">
            <a:extLst>
              <a:ext uri="{FF2B5EF4-FFF2-40B4-BE49-F238E27FC236}">
                <a16:creationId xmlns:a16="http://schemas.microsoft.com/office/drawing/2014/main" id="{E9422567-C252-F944-BF04-90EA5A61791D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67606" name="Oval 16">
              <a:extLst>
                <a:ext uri="{FF2B5EF4-FFF2-40B4-BE49-F238E27FC236}">
                  <a16:creationId xmlns:a16="http://schemas.microsoft.com/office/drawing/2014/main" id="{03606178-C8B5-0F4C-A78E-F9FE2EC87D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7607" name="Text Box 17">
              <a:extLst>
                <a:ext uri="{FF2B5EF4-FFF2-40B4-BE49-F238E27FC236}">
                  <a16:creationId xmlns:a16="http://schemas.microsoft.com/office/drawing/2014/main" id="{1C911D99-BC07-EA45-9C59-A6F574C9E3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67591" name="Line 18">
            <a:extLst>
              <a:ext uri="{FF2B5EF4-FFF2-40B4-BE49-F238E27FC236}">
                <a16:creationId xmlns:a16="http://schemas.microsoft.com/office/drawing/2014/main" id="{A20FF2E1-250A-FC47-BA17-4C75171497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7592" name="Group 19">
            <a:extLst>
              <a:ext uri="{FF2B5EF4-FFF2-40B4-BE49-F238E27FC236}">
                <a16:creationId xmlns:a16="http://schemas.microsoft.com/office/drawing/2014/main" id="{27819C87-9BA4-6743-B2EF-8972465481F3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67604" name="Oval 20">
              <a:extLst>
                <a:ext uri="{FF2B5EF4-FFF2-40B4-BE49-F238E27FC236}">
                  <a16:creationId xmlns:a16="http://schemas.microsoft.com/office/drawing/2014/main" id="{AF1E727D-8605-AE42-8B80-96A1F16CC3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7605" name="Text Box 21">
              <a:extLst>
                <a:ext uri="{FF2B5EF4-FFF2-40B4-BE49-F238E27FC236}">
                  <a16:creationId xmlns:a16="http://schemas.microsoft.com/office/drawing/2014/main" id="{96146911-39EA-E34A-A27B-0A97764254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67593" name="Group 22">
            <a:extLst>
              <a:ext uri="{FF2B5EF4-FFF2-40B4-BE49-F238E27FC236}">
                <a16:creationId xmlns:a16="http://schemas.microsoft.com/office/drawing/2014/main" id="{03E0BFD8-855D-C144-A77D-B939C02BCCE2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67602" name="Oval 23">
              <a:extLst>
                <a:ext uri="{FF2B5EF4-FFF2-40B4-BE49-F238E27FC236}">
                  <a16:creationId xmlns:a16="http://schemas.microsoft.com/office/drawing/2014/main" id="{06900D57-0B7C-9C43-9EFE-87F58DF2FE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7603" name="Text Box 24">
              <a:extLst>
                <a:ext uri="{FF2B5EF4-FFF2-40B4-BE49-F238E27FC236}">
                  <a16:creationId xmlns:a16="http://schemas.microsoft.com/office/drawing/2014/main" id="{0E355D3C-05E8-664D-9F23-426F7E5CC1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67594" name="Line 25">
            <a:extLst>
              <a:ext uri="{FF2B5EF4-FFF2-40B4-BE49-F238E27FC236}">
                <a16:creationId xmlns:a16="http://schemas.microsoft.com/office/drawing/2014/main" id="{8C7E2438-82C3-D744-B953-1FDFBE36B7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5" name="Line 26">
            <a:extLst>
              <a:ext uri="{FF2B5EF4-FFF2-40B4-BE49-F238E27FC236}">
                <a16:creationId xmlns:a16="http://schemas.microsoft.com/office/drawing/2014/main" id="{1ECD5621-C8D4-F149-909F-1FF6132668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6" name="Line 27">
            <a:extLst>
              <a:ext uri="{FF2B5EF4-FFF2-40B4-BE49-F238E27FC236}">
                <a16:creationId xmlns:a16="http://schemas.microsoft.com/office/drawing/2014/main" id="{70D72C57-0177-2246-85D1-C232232604E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7" name="Line 28">
            <a:extLst>
              <a:ext uri="{FF2B5EF4-FFF2-40B4-BE49-F238E27FC236}">
                <a16:creationId xmlns:a16="http://schemas.microsoft.com/office/drawing/2014/main" id="{21EC9A9A-CB75-AE42-AAC7-9E43F3C87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8" name="Line 29">
            <a:extLst>
              <a:ext uri="{FF2B5EF4-FFF2-40B4-BE49-F238E27FC236}">
                <a16:creationId xmlns:a16="http://schemas.microsoft.com/office/drawing/2014/main" id="{0DA5F692-F194-9B49-A258-1B0EA28C669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7599" name="Picture 30" descr="treeBFS">
            <a:extLst>
              <a:ext uri="{FF2B5EF4-FFF2-40B4-BE49-F238E27FC236}">
                <a16:creationId xmlns:a16="http://schemas.microsoft.com/office/drawing/2014/main" id="{AE0DBFE9-9745-7944-B412-DC47A51544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44196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600" name="Text Box 31">
            <a:extLst>
              <a:ext uri="{FF2B5EF4-FFF2-40B4-BE49-F238E27FC236}">
                <a16:creationId xmlns:a16="http://schemas.microsoft.com/office/drawing/2014/main" id="{251E06A3-0242-7549-B3E6-A1F3F4D2C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10200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Q: D, E, </a:t>
            </a:r>
            <a:r>
              <a:rPr lang="en-US" altLang="en-US" sz="2800">
                <a:solidFill>
                  <a:srgbClr val="FF0000"/>
                </a:solidFill>
              </a:rPr>
              <a:t>C, F</a:t>
            </a:r>
          </a:p>
        </p:txBody>
      </p:sp>
      <p:sp>
        <p:nvSpPr>
          <p:cNvPr id="67601" name="Rectangle 32">
            <a:extLst>
              <a:ext uri="{FF2B5EF4-FFF2-40B4-BE49-F238E27FC236}">
                <a16:creationId xmlns:a16="http://schemas.microsoft.com/office/drawing/2014/main" id="{B7735BD7-EC23-934A-9682-3660D90E8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276600"/>
            <a:ext cx="4572000" cy="685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" name="Text Box 37">
            <a:extLst>
              <a:ext uri="{FF2B5EF4-FFF2-40B4-BE49-F238E27FC236}">
                <a16:creationId xmlns:a16="http://schemas.microsoft.com/office/drawing/2014/main" id="{B3785AA9-125A-454D-9927-1F8B030CD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863" y="5929313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Visited: A B</a:t>
            </a:r>
          </a:p>
        </p:txBody>
      </p:sp>
    </p:spTree>
    <p:extLst>
      <p:ext uri="{BB962C8B-B14F-4D97-AF65-F5344CB8AC3E}">
        <p14:creationId xmlns:p14="http://schemas.microsoft.com/office/powerpoint/2010/main" val="3200836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287FA261-37D8-9542-BB67-3ABE9BF222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6EEDF01A-D983-6E45-B901-11F3FC8DAF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8300"/>
            <a:ext cx="8229600" cy="762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Undirected – edges do not have a direction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5EA1F95E-6180-4540-9F68-8472ED640549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18461" name="Oval 5">
              <a:extLst>
                <a:ext uri="{FF2B5EF4-FFF2-40B4-BE49-F238E27FC236}">
                  <a16:creationId xmlns:a16="http://schemas.microsoft.com/office/drawing/2014/main" id="{B88EA58F-E789-5446-8763-01A3D55A7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2" name="Text Box 6">
              <a:extLst>
                <a:ext uri="{FF2B5EF4-FFF2-40B4-BE49-F238E27FC236}">
                  <a16:creationId xmlns:a16="http://schemas.microsoft.com/office/drawing/2014/main" id="{2CD380C8-D564-E040-9FF0-DC94C48C8F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AEE44995-9184-A749-9EB9-B2B0A67DD132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18459" name="Oval 8">
              <a:extLst>
                <a:ext uri="{FF2B5EF4-FFF2-40B4-BE49-F238E27FC236}">
                  <a16:creationId xmlns:a16="http://schemas.microsoft.com/office/drawing/2014/main" id="{677CDD55-AC71-7F44-A661-618EA34CD1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0" name="Text Box 9">
              <a:extLst>
                <a:ext uri="{FF2B5EF4-FFF2-40B4-BE49-F238E27FC236}">
                  <a16:creationId xmlns:a16="http://schemas.microsoft.com/office/drawing/2014/main" id="{0EC5D148-407E-BE42-867B-DD2EF81D9F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536E6698-6C6C-5446-974C-97BA89F10F14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867400"/>
            <a:ext cx="533400" cy="533400"/>
            <a:chOff x="1824" y="2736"/>
            <a:chExt cx="336" cy="336"/>
          </a:xfrm>
        </p:grpSpPr>
        <p:sp>
          <p:nvSpPr>
            <p:cNvPr id="18457" name="Oval 11">
              <a:extLst>
                <a:ext uri="{FF2B5EF4-FFF2-40B4-BE49-F238E27FC236}">
                  <a16:creationId xmlns:a16="http://schemas.microsoft.com/office/drawing/2014/main" id="{A4A16352-2F6C-9D42-B1FE-817880420B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8" name="Text Box 12">
              <a:extLst>
                <a:ext uri="{FF2B5EF4-FFF2-40B4-BE49-F238E27FC236}">
                  <a16:creationId xmlns:a16="http://schemas.microsoft.com/office/drawing/2014/main" id="{FAADBC72-5FA0-C14B-802B-04C1E22D00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CF76D58D-D768-EC45-9009-95ED203609F0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18455" name="Oval 14">
              <a:extLst>
                <a:ext uri="{FF2B5EF4-FFF2-40B4-BE49-F238E27FC236}">
                  <a16:creationId xmlns:a16="http://schemas.microsoft.com/office/drawing/2014/main" id="{22A96001-F047-2F45-9E3E-36A158D510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6" name="Text Box 15">
              <a:extLst>
                <a:ext uri="{FF2B5EF4-FFF2-40B4-BE49-F238E27FC236}">
                  <a16:creationId xmlns:a16="http://schemas.microsoft.com/office/drawing/2014/main" id="{0D712D33-09F8-E648-BB56-854CBFEFEC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B0B00C3-A139-114F-AC92-24C7110C5C4D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18453" name="Oval 17">
              <a:extLst>
                <a:ext uri="{FF2B5EF4-FFF2-40B4-BE49-F238E27FC236}">
                  <a16:creationId xmlns:a16="http://schemas.microsoft.com/office/drawing/2014/main" id="{5716F36B-ED96-A944-98C4-FE6BCF5EBA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4" name="Text Box 18">
              <a:extLst>
                <a:ext uri="{FF2B5EF4-FFF2-40B4-BE49-F238E27FC236}">
                  <a16:creationId xmlns:a16="http://schemas.microsoft.com/office/drawing/2014/main" id="{11277735-C92C-714C-8E3E-3F1AA3B2BE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9C303FA8-CABE-994D-BCB0-1DD016E26D18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191000"/>
            <a:ext cx="533400" cy="533400"/>
            <a:chOff x="1824" y="2736"/>
            <a:chExt cx="336" cy="336"/>
          </a:xfrm>
        </p:grpSpPr>
        <p:sp>
          <p:nvSpPr>
            <p:cNvPr id="18451" name="Oval 20">
              <a:extLst>
                <a:ext uri="{FF2B5EF4-FFF2-40B4-BE49-F238E27FC236}">
                  <a16:creationId xmlns:a16="http://schemas.microsoft.com/office/drawing/2014/main" id="{DFDB6377-83A3-DC4A-B8DF-37A371816F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2" name="Text Box 21">
              <a:extLst>
                <a:ext uri="{FF2B5EF4-FFF2-40B4-BE49-F238E27FC236}">
                  <a16:creationId xmlns:a16="http://schemas.microsoft.com/office/drawing/2014/main" id="{0D0248E3-53EB-154E-81AF-B4C7B01247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C9907148-3CED-C643-8C20-1A8A2182388B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18449" name="Oval 23">
              <a:extLst>
                <a:ext uri="{FF2B5EF4-FFF2-40B4-BE49-F238E27FC236}">
                  <a16:creationId xmlns:a16="http://schemas.microsoft.com/office/drawing/2014/main" id="{EE22871A-FE7F-9B4E-9451-11867E4C2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0" name="Text Box 24">
              <a:extLst>
                <a:ext uri="{FF2B5EF4-FFF2-40B4-BE49-F238E27FC236}">
                  <a16:creationId xmlns:a16="http://schemas.microsoft.com/office/drawing/2014/main" id="{C2C69371-CA4E-AA42-9161-F0CF57897D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B8CB267B-F584-FF44-B9F5-87722BA11D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C739247D-20A4-664A-8496-C50898A882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80361E9-D081-CC49-81CC-6B5658941A1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5814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63D4E2E7-218D-F044-B4CD-432EA841FC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4800" y="51816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552DA5F0-EB19-B445-8377-1F59326935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65B0BA07-DA55-EF46-A395-F8B2822007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78C4655F-6252-6045-8A6A-C3B5D7378DE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5314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>
            <a:extLst>
              <a:ext uri="{FF2B5EF4-FFF2-40B4-BE49-F238E27FC236}">
                <a16:creationId xmlns:a16="http://schemas.microsoft.com/office/drawing/2014/main" id="{53518043-0193-DA44-8229-9582EF2833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BFS</a:t>
            </a:r>
          </a:p>
        </p:txBody>
      </p:sp>
      <p:grpSp>
        <p:nvGrpSpPr>
          <p:cNvPr id="68610" name="Group 3">
            <a:extLst>
              <a:ext uri="{FF2B5EF4-FFF2-40B4-BE49-F238E27FC236}">
                <a16:creationId xmlns:a16="http://schemas.microsoft.com/office/drawing/2014/main" id="{543F7C87-F280-C14F-8BBB-ADBBE51515FE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68638" name="Oval 4">
              <a:extLst>
                <a:ext uri="{FF2B5EF4-FFF2-40B4-BE49-F238E27FC236}">
                  <a16:creationId xmlns:a16="http://schemas.microsoft.com/office/drawing/2014/main" id="{0E8C2740-E3CE-DF4E-AB1A-BDF3C388D8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8639" name="Text Box 5">
              <a:extLst>
                <a:ext uri="{FF2B5EF4-FFF2-40B4-BE49-F238E27FC236}">
                  <a16:creationId xmlns:a16="http://schemas.microsoft.com/office/drawing/2014/main" id="{1C53692A-E46C-AE4E-8676-68122945A9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A</a:t>
              </a:r>
            </a:p>
          </p:txBody>
        </p:sp>
      </p:grpSp>
      <p:grpSp>
        <p:nvGrpSpPr>
          <p:cNvPr id="68611" name="Group 6">
            <a:extLst>
              <a:ext uri="{FF2B5EF4-FFF2-40B4-BE49-F238E27FC236}">
                <a16:creationId xmlns:a16="http://schemas.microsoft.com/office/drawing/2014/main" id="{B5A2718C-C791-AD48-87D8-ED8C7DE585D3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68636" name="Oval 7">
              <a:extLst>
                <a:ext uri="{FF2B5EF4-FFF2-40B4-BE49-F238E27FC236}">
                  <a16:creationId xmlns:a16="http://schemas.microsoft.com/office/drawing/2014/main" id="{0F0DD8B6-38D4-7248-A498-BC7E6CDA0D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8637" name="Text Box 8">
              <a:extLst>
                <a:ext uri="{FF2B5EF4-FFF2-40B4-BE49-F238E27FC236}">
                  <a16:creationId xmlns:a16="http://schemas.microsoft.com/office/drawing/2014/main" id="{265858BC-8714-BB41-A4AB-89D5085C98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B</a:t>
              </a:r>
            </a:p>
          </p:txBody>
        </p:sp>
      </p:grpSp>
      <p:grpSp>
        <p:nvGrpSpPr>
          <p:cNvPr id="68612" name="Group 9">
            <a:extLst>
              <a:ext uri="{FF2B5EF4-FFF2-40B4-BE49-F238E27FC236}">
                <a16:creationId xmlns:a16="http://schemas.microsoft.com/office/drawing/2014/main" id="{1B637C5F-9FDF-EE46-84D7-14A1A937D5FF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68634" name="Oval 10">
              <a:extLst>
                <a:ext uri="{FF2B5EF4-FFF2-40B4-BE49-F238E27FC236}">
                  <a16:creationId xmlns:a16="http://schemas.microsoft.com/office/drawing/2014/main" id="{3CD36E1E-468E-F643-889D-50DEBDADA3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8635" name="Text Box 11">
              <a:extLst>
                <a:ext uri="{FF2B5EF4-FFF2-40B4-BE49-F238E27FC236}">
                  <a16:creationId xmlns:a16="http://schemas.microsoft.com/office/drawing/2014/main" id="{67BEC176-C2E9-DC48-9243-703168B9EB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68613" name="Group 12">
            <a:extLst>
              <a:ext uri="{FF2B5EF4-FFF2-40B4-BE49-F238E27FC236}">
                <a16:creationId xmlns:a16="http://schemas.microsoft.com/office/drawing/2014/main" id="{095D5487-19E2-0546-BFB8-58990559DFF6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68632" name="Oval 13">
              <a:extLst>
                <a:ext uri="{FF2B5EF4-FFF2-40B4-BE49-F238E27FC236}">
                  <a16:creationId xmlns:a16="http://schemas.microsoft.com/office/drawing/2014/main" id="{4D6E0983-1608-6E43-9B4B-78F967F318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8633" name="Text Box 14">
              <a:extLst>
                <a:ext uri="{FF2B5EF4-FFF2-40B4-BE49-F238E27FC236}">
                  <a16:creationId xmlns:a16="http://schemas.microsoft.com/office/drawing/2014/main" id="{2C8EE40A-FBF5-AD4F-900B-6D32E7C092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68614" name="Group 15">
            <a:extLst>
              <a:ext uri="{FF2B5EF4-FFF2-40B4-BE49-F238E27FC236}">
                <a16:creationId xmlns:a16="http://schemas.microsoft.com/office/drawing/2014/main" id="{CA253C7D-40DF-3A41-BC2A-735E4061D4FE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68630" name="Oval 16">
              <a:extLst>
                <a:ext uri="{FF2B5EF4-FFF2-40B4-BE49-F238E27FC236}">
                  <a16:creationId xmlns:a16="http://schemas.microsoft.com/office/drawing/2014/main" id="{DC924D84-84C1-1844-ABF2-FB419FA0E9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8631" name="Text Box 17">
              <a:extLst>
                <a:ext uri="{FF2B5EF4-FFF2-40B4-BE49-F238E27FC236}">
                  <a16:creationId xmlns:a16="http://schemas.microsoft.com/office/drawing/2014/main" id="{89451288-4F03-E744-A69D-4174526F68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D</a:t>
              </a:r>
            </a:p>
          </p:txBody>
        </p:sp>
      </p:grpSp>
      <p:sp>
        <p:nvSpPr>
          <p:cNvPr id="68615" name="Line 18">
            <a:extLst>
              <a:ext uri="{FF2B5EF4-FFF2-40B4-BE49-F238E27FC236}">
                <a16:creationId xmlns:a16="http://schemas.microsoft.com/office/drawing/2014/main" id="{D203BABB-2BFA-EF44-864A-58532B5628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8616" name="Group 19">
            <a:extLst>
              <a:ext uri="{FF2B5EF4-FFF2-40B4-BE49-F238E27FC236}">
                <a16:creationId xmlns:a16="http://schemas.microsoft.com/office/drawing/2014/main" id="{B493DED9-C483-DD46-9BFB-99E972185AF3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68628" name="Oval 20">
              <a:extLst>
                <a:ext uri="{FF2B5EF4-FFF2-40B4-BE49-F238E27FC236}">
                  <a16:creationId xmlns:a16="http://schemas.microsoft.com/office/drawing/2014/main" id="{66A678BB-9724-4245-802E-7D36A3604D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8629" name="Text Box 21">
              <a:extLst>
                <a:ext uri="{FF2B5EF4-FFF2-40B4-BE49-F238E27FC236}">
                  <a16:creationId xmlns:a16="http://schemas.microsoft.com/office/drawing/2014/main" id="{B1762509-A5B1-9449-8C14-8D8CCEABA2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68617" name="Group 22">
            <a:extLst>
              <a:ext uri="{FF2B5EF4-FFF2-40B4-BE49-F238E27FC236}">
                <a16:creationId xmlns:a16="http://schemas.microsoft.com/office/drawing/2014/main" id="{65AB083F-52AF-7F45-8D02-1BC24945EB27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68626" name="Oval 23">
              <a:extLst>
                <a:ext uri="{FF2B5EF4-FFF2-40B4-BE49-F238E27FC236}">
                  <a16:creationId xmlns:a16="http://schemas.microsoft.com/office/drawing/2014/main" id="{CD1D9904-671F-8B4F-988F-42B701503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8627" name="Text Box 24">
              <a:extLst>
                <a:ext uri="{FF2B5EF4-FFF2-40B4-BE49-F238E27FC236}">
                  <a16:creationId xmlns:a16="http://schemas.microsoft.com/office/drawing/2014/main" id="{CDCBD84C-F614-364D-AAFF-A3BCD47609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68618" name="Line 25">
            <a:extLst>
              <a:ext uri="{FF2B5EF4-FFF2-40B4-BE49-F238E27FC236}">
                <a16:creationId xmlns:a16="http://schemas.microsoft.com/office/drawing/2014/main" id="{7151EF0A-3324-7D46-B2B1-40BF0AF498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19" name="Line 26">
            <a:extLst>
              <a:ext uri="{FF2B5EF4-FFF2-40B4-BE49-F238E27FC236}">
                <a16:creationId xmlns:a16="http://schemas.microsoft.com/office/drawing/2014/main" id="{48D52146-1047-8749-BBDB-A5EE93E617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0" name="Line 27">
            <a:extLst>
              <a:ext uri="{FF2B5EF4-FFF2-40B4-BE49-F238E27FC236}">
                <a16:creationId xmlns:a16="http://schemas.microsoft.com/office/drawing/2014/main" id="{00B7DA01-1484-254F-966A-CFFA43FB18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1" name="Line 28">
            <a:extLst>
              <a:ext uri="{FF2B5EF4-FFF2-40B4-BE49-F238E27FC236}">
                <a16:creationId xmlns:a16="http://schemas.microsoft.com/office/drawing/2014/main" id="{F352D5D0-DEC0-4044-B404-424DFAF6FE35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2" name="Line 29">
            <a:extLst>
              <a:ext uri="{FF2B5EF4-FFF2-40B4-BE49-F238E27FC236}">
                <a16:creationId xmlns:a16="http://schemas.microsoft.com/office/drawing/2014/main" id="{A3761297-EBF1-F846-A55F-E424CE4CDC3A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8623" name="Picture 30" descr="treeBFS">
            <a:extLst>
              <a:ext uri="{FF2B5EF4-FFF2-40B4-BE49-F238E27FC236}">
                <a16:creationId xmlns:a16="http://schemas.microsoft.com/office/drawing/2014/main" id="{0D3BD134-5570-8D42-9DC6-97975EBC2D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47800"/>
            <a:ext cx="44196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24" name="Text Box 31">
            <a:extLst>
              <a:ext uri="{FF2B5EF4-FFF2-40B4-BE49-F238E27FC236}">
                <a16:creationId xmlns:a16="http://schemas.microsoft.com/office/drawing/2014/main" id="{BDF0F7A3-A065-F445-BEF6-9969355AD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10200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Q: E, C, F</a:t>
            </a:r>
          </a:p>
        </p:txBody>
      </p:sp>
      <p:sp>
        <p:nvSpPr>
          <p:cNvPr id="68625" name="Rectangle 32">
            <a:extLst>
              <a:ext uri="{FF2B5EF4-FFF2-40B4-BE49-F238E27FC236}">
                <a16:creationId xmlns:a16="http://schemas.microsoft.com/office/drawing/2014/main" id="{40611361-9746-8543-8B8B-123C0C0DA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590800"/>
            <a:ext cx="4572000" cy="685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" name="Text Box 37">
            <a:extLst>
              <a:ext uri="{FF2B5EF4-FFF2-40B4-BE49-F238E27FC236}">
                <a16:creationId xmlns:a16="http://schemas.microsoft.com/office/drawing/2014/main" id="{2364E724-0BF9-2647-95D4-5D8698C16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863" y="5929313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Visited: A B </a:t>
            </a:r>
            <a:r>
              <a:rPr lang="en-US" altLang="en-US" sz="2800" dirty="0">
                <a:solidFill>
                  <a:srgbClr val="FF0000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404018755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>
            <a:extLst>
              <a:ext uri="{FF2B5EF4-FFF2-40B4-BE49-F238E27FC236}">
                <a16:creationId xmlns:a16="http://schemas.microsoft.com/office/drawing/2014/main" id="{6433754C-27B7-1142-8B67-7771543460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BFS</a:t>
            </a:r>
          </a:p>
        </p:txBody>
      </p:sp>
      <p:grpSp>
        <p:nvGrpSpPr>
          <p:cNvPr id="69634" name="Group 3">
            <a:extLst>
              <a:ext uri="{FF2B5EF4-FFF2-40B4-BE49-F238E27FC236}">
                <a16:creationId xmlns:a16="http://schemas.microsoft.com/office/drawing/2014/main" id="{D0C65BEF-8836-BB4D-A2E4-F448CF638CF1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69663" name="Oval 4">
              <a:extLst>
                <a:ext uri="{FF2B5EF4-FFF2-40B4-BE49-F238E27FC236}">
                  <a16:creationId xmlns:a16="http://schemas.microsoft.com/office/drawing/2014/main" id="{42EF716A-6F19-A342-8D7A-B44D9FFACC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9664" name="Text Box 5">
              <a:extLst>
                <a:ext uri="{FF2B5EF4-FFF2-40B4-BE49-F238E27FC236}">
                  <a16:creationId xmlns:a16="http://schemas.microsoft.com/office/drawing/2014/main" id="{ADBA360E-05F5-E047-AE8F-6B4CEC5FFB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A</a:t>
              </a:r>
            </a:p>
          </p:txBody>
        </p:sp>
      </p:grpSp>
      <p:grpSp>
        <p:nvGrpSpPr>
          <p:cNvPr id="69635" name="Group 6">
            <a:extLst>
              <a:ext uri="{FF2B5EF4-FFF2-40B4-BE49-F238E27FC236}">
                <a16:creationId xmlns:a16="http://schemas.microsoft.com/office/drawing/2014/main" id="{22F43467-FF3F-C34B-BFCA-9A9B0618279B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69661" name="Oval 7">
              <a:extLst>
                <a:ext uri="{FF2B5EF4-FFF2-40B4-BE49-F238E27FC236}">
                  <a16:creationId xmlns:a16="http://schemas.microsoft.com/office/drawing/2014/main" id="{4DA5E3CD-93C5-7649-8904-CB6E17602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9662" name="Text Box 8">
              <a:extLst>
                <a:ext uri="{FF2B5EF4-FFF2-40B4-BE49-F238E27FC236}">
                  <a16:creationId xmlns:a16="http://schemas.microsoft.com/office/drawing/2014/main" id="{9BB0464F-A61E-F942-BFBF-15F9C8146B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B</a:t>
              </a:r>
            </a:p>
          </p:txBody>
        </p:sp>
      </p:grpSp>
      <p:grpSp>
        <p:nvGrpSpPr>
          <p:cNvPr id="69636" name="Group 9">
            <a:extLst>
              <a:ext uri="{FF2B5EF4-FFF2-40B4-BE49-F238E27FC236}">
                <a16:creationId xmlns:a16="http://schemas.microsoft.com/office/drawing/2014/main" id="{DA6D9DCA-6485-8D47-BAC0-01A0005EAC34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69659" name="Oval 10">
              <a:extLst>
                <a:ext uri="{FF2B5EF4-FFF2-40B4-BE49-F238E27FC236}">
                  <a16:creationId xmlns:a16="http://schemas.microsoft.com/office/drawing/2014/main" id="{09D9CB93-B75E-9B44-BB4B-7CF72ABE10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9660" name="Text Box 11">
              <a:extLst>
                <a:ext uri="{FF2B5EF4-FFF2-40B4-BE49-F238E27FC236}">
                  <a16:creationId xmlns:a16="http://schemas.microsoft.com/office/drawing/2014/main" id="{E92B64E9-91F6-F747-A587-BE70F9A963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69637" name="Group 12">
            <a:extLst>
              <a:ext uri="{FF2B5EF4-FFF2-40B4-BE49-F238E27FC236}">
                <a16:creationId xmlns:a16="http://schemas.microsoft.com/office/drawing/2014/main" id="{F0B91A9C-FC9E-624C-8E9A-756775ABC48F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69657" name="Oval 13">
              <a:extLst>
                <a:ext uri="{FF2B5EF4-FFF2-40B4-BE49-F238E27FC236}">
                  <a16:creationId xmlns:a16="http://schemas.microsoft.com/office/drawing/2014/main" id="{F789C847-5CC9-664D-A084-3204056A43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9658" name="Text Box 14">
              <a:extLst>
                <a:ext uri="{FF2B5EF4-FFF2-40B4-BE49-F238E27FC236}">
                  <a16:creationId xmlns:a16="http://schemas.microsoft.com/office/drawing/2014/main" id="{3157B16F-9AEF-5B4E-B4C4-9E6AD6F3BF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69638" name="Group 15">
            <a:extLst>
              <a:ext uri="{FF2B5EF4-FFF2-40B4-BE49-F238E27FC236}">
                <a16:creationId xmlns:a16="http://schemas.microsoft.com/office/drawing/2014/main" id="{F56420CA-AC6B-CF48-987D-56B0B406DFC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69655" name="Oval 16">
              <a:extLst>
                <a:ext uri="{FF2B5EF4-FFF2-40B4-BE49-F238E27FC236}">
                  <a16:creationId xmlns:a16="http://schemas.microsoft.com/office/drawing/2014/main" id="{D3C63481-4986-044B-A873-B51698ACAA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9656" name="Text Box 17">
              <a:extLst>
                <a:ext uri="{FF2B5EF4-FFF2-40B4-BE49-F238E27FC236}">
                  <a16:creationId xmlns:a16="http://schemas.microsoft.com/office/drawing/2014/main" id="{B35CC219-3CC2-D545-B7D5-B6CD6A224D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D</a:t>
              </a:r>
            </a:p>
          </p:txBody>
        </p:sp>
      </p:grpSp>
      <p:sp>
        <p:nvSpPr>
          <p:cNvPr id="69639" name="Line 18">
            <a:extLst>
              <a:ext uri="{FF2B5EF4-FFF2-40B4-BE49-F238E27FC236}">
                <a16:creationId xmlns:a16="http://schemas.microsoft.com/office/drawing/2014/main" id="{074D1E0C-C434-874C-8447-B2D8F06ABA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9640" name="Group 19">
            <a:extLst>
              <a:ext uri="{FF2B5EF4-FFF2-40B4-BE49-F238E27FC236}">
                <a16:creationId xmlns:a16="http://schemas.microsoft.com/office/drawing/2014/main" id="{3BCEFE60-86B9-DC4F-B94C-C9FCF63728B7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69653" name="Oval 20">
              <a:extLst>
                <a:ext uri="{FF2B5EF4-FFF2-40B4-BE49-F238E27FC236}">
                  <a16:creationId xmlns:a16="http://schemas.microsoft.com/office/drawing/2014/main" id="{31F7551A-C536-2E4A-B715-2C3A861CC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9654" name="Text Box 21">
              <a:extLst>
                <a:ext uri="{FF2B5EF4-FFF2-40B4-BE49-F238E27FC236}">
                  <a16:creationId xmlns:a16="http://schemas.microsoft.com/office/drawing/2014/main" id="{29C51F27-B4F4-C24D-878E-EE09350784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69641" name="Group 22">
            <a:extLst>
              <a:ext uri="{FF2B5EF4-FFF2-40B4-BE49-F238E27FC236}">
                <a16:creationId xmlns:a16="http://schemas.microsoft.com/office/drawing/2014/main" id="{533933CF-74FF-5E42-98FD-AA19B41A76E6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69651" name="Oval 23">
              <a:extLst>
                <a:ext uri="{FF2B5EF4-FFF2-40B4-BE49-F238E27FC236}">
                  <a16:creationId xmlns:a16="http://schemas.microsoft.com/office/drawing/2014/main" id="{27E7C878-9A10-7545-8216-8882E958CF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9652" name="Text Box 24">
              <a:extLst>
                <a:ext uri="{FF2B5EF4-FFF2-40B4-BE49-F238E27FC236}">
                  <a16:creationId xmlns:a16="http://schemas.microsoft.com/office/drawing/2014/main" id="{A55191DB-7413-0242-86A0-961EB8C0FF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69642" name="Line 25">
            <a:extLst>
              <a:ext uri="{FF2B5EF4-FFF2-40B4-BE49-F238E27FC236}">
                <a16:creationId xmlns:a16="http://schemas.microsoft.com/office/drawing/2014/main" id="{CAF9D484-E1DB-5F40-AA00-C0F8313A3B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3" name="Line 26">
            <a:extLst>
              <a:ext uri="{FF2B5EF4-FFF2-40B4-BE49-F238E27FC236}">
                <a16:creationId xmlns:a16="http://schemas.microsoft.com/office/drawing/2014/main" id="{BA6025C9-2A5F-474E-AEDB-4EAD2BDE99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4" name="Line 27">
            <a:extLst>
              <a:ext uri="{FF2B5EF4-FFF2-40B4-BE49-F238E27FC236}">
                <a16:creationId xmlns:a16="http://schemas.microsoft.com/office/drawing/2014/main" id="{3B832049-5164-214C-9033-9724264BE19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5" name="Line 28">
            <a:extLst>
              <a:ext uri="{FF2B5EF4-FFF2-40B4-BE49-F238E27FC236}">
                <a16:creationId xmlns:a16="http://schemas.microsoft.com/office/drawing/2014/main" id="{F685C506-AB4F-1240-8C77-53138891A1D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6" name="Line 29">
            <a:extLst>
              <a:ext uri="{FF2B5EF4-FFF2-40B4-BE49-F238E27FC236}">
                <a16:creationId xmlns:a16="http://schemas.microsoft.com/office/drawing/2014/main" id="{D416E30B-B703-8F47-A337-75E87B3B0E2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9647" name="Picture 30" descr="treeBFS">
            <a:extLst>
              <a:ext uri="{FF2B5EF4-FFF2-40B4-BE49-F238E27FC236}">
                <a16:creationId xmlns:a16="http://schemas.microsoft.com/office/drawing/2014/main" id="{DE2A7B9D-3641-7145-BB19-3AF95B665E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47800"/>
            <a:ext cx="44196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48" name="Text Box 31">
            <a:extLst>
              <a:ext uri="{FF2B5EF4-FFF2-40B4-BE49-F238E27FC236}">
                <a16:creationId xmlns:a16="http://schemas.microsoft.com/office/drawing/2014/main" id="{640D779E-870D-2145-8B5F-4DBFED4CA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10200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Q: E, C, F</a:t>
            </a:r>
          </a:p>
        </p:txBody>
      </p:sp>
      <p:sp>
        <p:nvSpPr>
          <p:cNvPr id="69649" name="Freeform 33">
            <a:extLst>
              <a:ext uri="{FF2B5EF4-FFF2-40B4-BE49-F238E27FC236}">
                <a16:creationId xmlns:a16="http://schemas.microsoft.com/office/drawing/2014/main" id="{7E88A4EA-365E-FC40-8568-C7B92E22AC04}"/>
              </a:ext>
            </a:extLst>
          </p:cNvPr>
          <p:cNvSpPr>
            <a:spLocks/>
          </p:cNvSpPr>
          <p:nvPr/>
        </p:nvSpPr>
        <p:spPr bwMode="auto">
          <a:xfrm>
            <a:off x="5254625" y="1814513"/>
            <a:ext cx="3395663" cy="1766887"/>
          </a:xfrm>
          <a:custGeom>
            <a:avLst/>
            <a:gdLst>
              <a:gd name="T0" fmla="*/ 0 w 2139"/>
              <a:gd name="T1" fmla="*/ 2147483647 h 1113"/>
              <a:gd name="T2" fmla="*/ 2147483647 w 2139"/>
              <a:gd name="T3" fmla="*/ 2147483647 h 1113"/>
              <a:gd name="T4" fmla="*/ 2147483647 w 2139"/>
              <a:gd name="T5" fmla="*/ 2147483647 h 1113"/>
              <a:gd name="T6" fmla="*/ 2147483647 w 2139"/>
              <a:gd name="T7" fmla="*/ 2147483647 h 1113"/>
              <a:gd name="T8" fmla="*/ 2147483647 w 2139"/>
              <a:gd name="T9" fmla="*/ 2147483647 h 1113"/>
              <a:gd name="T10" fmla="*/ 2147483647 w 2139"/>
              <a:gd name="T11" fmla="*/ 2147483647 h 1113"/>
              <a:gd name="T12" fmla="*/ 2147483647 w 2139"/>
              <a:gd name="T13" fmla="*/ 2147483647 h 1113"/>
              <a:gd name="T14" fmla="*/ 2147483647 w 2139"/>
              <a:gd name="T15" fmla="*/ 2147483647 h 1113"/>
              <a:gd name="T16" fmla="*/ 2147483647 w 2139"/>
              <a:gd name="T17" fmla="*/ 2147483647 h 1113"/>
              <a:gd name="T18" fmla="*/ 2147483647 w 2139"/>
              <a:gd name="T19" fmla="*/ 2147483647 h 1113"/>
              <a:gd name="T20" fmla="*/ 2147483647 w 2139"/>
              <a:gd name="T21" fmla="*/ 0 h 111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9"/>
              <a:gd name="T34" fmla="*/ 0 h 1113"/>
              <a:gd name="T35" fmla="*/ 2139 w 2139"/>
              <a:gd name="T36" fmla="*/ 1113 h 1113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9" h="1113">
                <a:moveTo>
                  <a:pt x="0" y="1088"/>
                </a:moveTo>
                <a:cubicBezTo>
                  <a:pt x="427" y="1113"/>
                  <a:pt x="852" y="1103"/>
                  <a:pt x="1280" y="1097"/>
                </a:cubicBezTo>
                <a:cubicBezTo>
                  <a:pt x="1321" y="1070"/>
                  <a:pt x="1389" y="996"/>
                  <a:pt x="1389" y="996"/>
                </a:cubicBezTo>
                <a:cubicBezTo>
                  <a:pt x="1407" y="949"/>
                  <a:pt x="1444" y="915"/>
                  <a:pt x="1463" y="868"/>
                </a:cubicBezTo>
                <a:cubicBezTo>
                  <a:pt x="1482" y="822"/>
                  <a:pt x="1477" y="767"/>
                  <a:pt x="1499" y="722"/>
                </a:cubicBezTo>
                <a:cubicBezTo>
                  <a:pt x="1517" y="685"/>
                  <a:pt x="1536" y="649"/>
                  <a:pt x="1554" y="612"/>
                </a:cubicBezTo>
                <a:cubicBezTo>
                  <a:pt x="1562" y="597"/>
                  <a:pt x="1580" y="589"/>
                  <a:pt x="1591" y="576"/>
                </a:cubicBezTo>
                <a:cubicBezTo>
                  <a:pt x="1670" y="487"/>
                  <a:pt x="1746" y="396"/>
                  <a:pt x="1837" y="320"/>
                </a:cubicBezTo>
                <a:cubicBezTo>
                  <a:pt x="1874" y="289"/>
                  <a:pt x="1912" y="261"/>
                  <a:pt x="1947" y="228"/>
                </a:cubicBezTo>
                <a:cubicBezTo>
                  <a:pt x="1991" y="187"/>
                  <a:pt x="2023" y="133"/>
                  <a:pt x="2066" y="91"/>
                </a:cubicBezTo>
                <a:cubicBezTo>
                  <a:pt x="2091" y="66"/>
                  <a:pt x="2139" y="39"/>
                  <a:pt x="2139" y="0"/>
                </a:cubicBezTo>
              </a:path>
            </a:pathLst>
          </a:cu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0" name="Text Box 34">
            <a:extLst>
              <a:ext uri="{FF2B5EF4-FFF2-40B4-BE49-F238E27FC236}">
                <a16:creationId xmlns:a16="http://schemas.microsoft.com/office/drawing/2014/main" id="{643D80C9-8C90-7B49-9709-00D4D7CA6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410200"/>
            <a:ext cx="3657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</a:rPr>
              <a:t>Frontier: the set of vertices that have been visited so far</a:t>
            </a:r>
          </a:p>
        </p:txBody>
      </p:sp>
      <p:sp>
        <p:nvSpPr>
          <p:cNvPr id="34" name="Text Box 37">
            <a:extLst>
              <a:ext uri="{FF2B5EF4-FFF2-40B4-BE49-F238E27FC236}">
                <a16:creationId xmlns:a16="http://schemas.microsoft.com/office/drawing/2014/main" id="{D5892B79-B649-0D41-A1C3-2C5B72667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863" y="5929313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Visited: A B D</a:t>
            </a:r>
          </a:p>
        </p:txBody>
      </p:sp>
    </p:spTree>
    <p:extLst>
      <p:ext uri="{BB962C8B-B14F-4D97-AF65-F5344CB8AC3E}">
        <p14:creationId xmlns:p14="http://schemas.microsoft.com/office/powerpoint/2010/main" val="218635450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>
            <a:extLst>
              <a:ext uri="{FF2B5EF4-FFF2-40B4-BE49-F238E27FC236}">
                <a16:creationId xmlns:a16="http://schemas.microsoft.com/office/drawing/2014/main" id="{2EBD4B69-4068-7742-B3F5-3F2BDA4F5A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BFS</a:t>
            </a:r>
          </a:p>
        </p:txBody>
      </p:sp>
      <p:grpSp>
        <p:nvGrpSpPr>
          <p:cNvPr id="70658" name="Group 3">
            <a:extLst>
              <a:ext uri="{FF2B5EF4-FFF2-40B4-BE49-F238E27FC236}">
                <a16:creationId xmlns:a16="http://schemas.microsoft.com/office/drawing/2014/main" id="{2ED3C008-6F3A-8744-A1F7-3832736D35CF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70685" name="Oval 4">
              <a:extLst>
                <a:ext uri="{FF2B5EF4-FFF2-40B4-BE49-F238E27FC236}">
                  <a16:creationId xmlns:a16="http://schemas.microsoft.com/office/drawing/2014/main" id="{50CB77A4-D929-6440-B539-CAECE3D23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0686" name="Text Box 5">
              <a:extLst>
                <a:ext uri="{FF2B5EF4-FFF2-40B4-BE49-F238E27FC236}">
                  <a16:creationId xmlns:a16="http://schemas.microsoft.com/office/drawing/2014/main" id="{BF374FC7-71BB-8B4B-B12B-989E47B38C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A</a:t>
              </a:r>
            </a:p>
          </p:txBody>
        </p:sp>
      </p:grpSp>
      <p:grpSp>
        <p:nvGrpSpPr>
          <p:cNvPr id="70659" name="Group 6">
            <a:extLst>
              <a:ext uri="{FF2B5EF4-FFF2-40B4-BE49-F238E27FC236}">
                <a16:creationId xmlns:a16="http://schemas.microsoft.com/office/drawing/2014/main" id="{9E8156F2-4E3B-474A-90E2-923F1902B9FF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70683" name="Oval 7">
              <a:extLst>
                <a:ext uri="{FF2B5EF4-FFF2-40B4-BE49-F238E27FC236}">
                  <a16:creationId xmlns:a16="http://schemas.microsoft.com/office/drawing/2014/main" id="{92C9F3B7-CECE-3549-8507-86ADCB84E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0684" name="Text Box 8">
              <a:extLst>
                <a:ext uri="{FF2B5EF4-FFF2-40B4-BE49-F238E27FC236}">
                  <a16:creationId xmlns:a16="http://schemas.microsoft.com/office/drawing/2014/main" id="{3BC9ECEF-DF97-B740-A8F6-F9CDB5A0F8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B</a:t>
              </a:r>
            </a:p>
          </p:txBody>
        </p:sp>
      </p:grpSp>
      <p:grpSp>
        <p:nvGrpSpPr>
          <p:cNvPr id="70660" name="Group 9">
            <a:extLst>
              <a:ext uri="{FF2B5EF4-FFF2-40B4-BE49-F238E27FC236}">
                <a16:creationId xmlns:a16="http://schemas.microsoft.com/office/drawing/2014/main" id="{8B3F4364-06B8-CC49-B789-29492D168A9A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70681" name="Oval 10">
              <a:extLst>
                <a:ext uri="{FF2B5EF4-FFF2-40B4-BE49-F238E27FC236}">
                  <a16:creationId xmlns:a16="http://schemas.microsoft.com/office/drawing/2014/main" id="{47EBB1E5-830A-5B49-9112-8DB66EBC79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0682" name="Text Box 11">
              <a:extLst>
                <a:ext uri="{FF2B5EF4-FFF2-40B4-BE49-F238E27FC236}">
                  <a16:creationId xmlns:a16="http://schemas.microsoft.com/office/drawing/2014/main" id="{23A67AFD-C136-4649-B7EE-416FD8BE3B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70661" name="Group 12">
            <a:extLst>
              <a:ext uri="{FF2B5EF4-FFF2-40B4-BE49-F238E27FC236}">
                <a16:creationId xmlns:a16="http://schemas.microsoft.com/office/drawing/2014/main" id="{BFA6CDD1-54B5-E846-9A08-181D3E7BBE06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70679" name="Oval 13">
              <a:extLst>
                <a:ext uri="{FF2B5EF4-FFF2-40B4-BE49-F238E27FC236}">
                  <a16:creationId xmlns:a16="http://schemas.microsoft.com/office/drawing/2014/main" id="{2A9C886B-E9E5-CE42-862B-9C11207CD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0680" name="Text Box 14">
              <a:extLst>
                <a:ext uri="{FF2B5EF4-FFF2-40B4-BE49-F238E27FC236}">
                  <a16:creationId xmlns:a16="http://schemas.microsoft.com/office/drawing/2014/main" id="{944809AC-C754-BA46-80E2-9347791BC3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70662" name="Group 15">
            <a:extLst>
              <a:ext uri="{FF2B5EF4-FFF2-40B4-BE49-F238E27FC236}">
                <a16:creationId xmlns:a16="http://schemas.microsoft.com/office/drawing/2014/main" id="{EF9427B1-4283-0447-9CAB-155FC1091BCB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70677" name="Oval 16">
              <a:extLst>
                <a:ext uri="{FF2B5EF4-FFF2-40B4-BE49-F238E27FC236}">
                  <a16:creationId xmlns:a16="http://schemas.microsoft.com/office/drawing/2014/main" id="{5FA8D8F4-DC31-4D4F-A1E0-8B7B960F27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0678" name="Text Box 17">
              <a:extLst>
                <a:ext uri="{FF2B5EF4-FFF2-40B4-BE49-F238E27FC236}">
                  <a16:creationId xmlns:a16="http://schemas.microsoft.com/office/drawing/2014/main" id="{E6E2488F-A0CB-DF44-A53E-1CA509EA5A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D</a:t>
              </a:r>
            </a:p>
          </p:txBody>
        </p:sp>
      </p:grpSp>
      <p:sp>
        <p:nvSpPr>
          <p:cNvPr id="70663" name="Line 18">
            <a:extLst>
              <a:ext uri="{FF2B5EF4-FFF2-40B4-BE49-F238E27FC236}">
                <a16:creationId xmlns:a16="http://schemas.microsoft.com/office/drawing/2014/main" id="{CDBF2416-9D5D-DF4F-9738-473BDB52A8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0664" name="Group 19">
            <a:extLst>
              <a:ext uri="{FF2B5EF4-FFF2-40B4-BE49-F238E27FC236}">
                <a16:creationId xmlns:a16="http://schemas.microsoft.com/office/drawing/2014/main" id="{81FAD417-2643-1542-B40A-92CC9C442174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70675" name="Oval 20">
              <a:extLst>
                <a:ext uri="{FF2B5EF4-FFF2-40B4-BE49-F238E27FC236}">
                  <a16:creationId xmlns:a16="http://schemas.microsoft.com/office/drawing/2014/main" id="{656D9D9C-3E39-2A41-BD42-96B43A080B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0676" name="Text Box 21">
              <a:extLst>
                <a:ext uri="{FF2B5EF4-FFF2-40B4-BE49-F238E27FC236}">
                  <a16:creationId xmlns:a16="http://schemas.microsoft.com/office/drawing/2014/main" id="{8A289A3C-9B60-A646-BA2F-59AF99B633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70665" name="Group 22">
            <a:extLst>
              <a:ext uri="{FF2B5EF4-FFF2-40B4-BE49-F238E27FC236}">
                <a16:creationId xmlns:a16="http://schemas.microsoft.com/office/drawing/2014/main" id="{2F186BEC-2CFE-8145-B0B9-B1916E9856CD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70673" name="Oval 23">
              <a:extLst>
                <a:ext uri="{FF2B5EF4-FFF2-40B4-BE49-F238E27FC236}">
                  <a16:creationId xmlns:a16="http://schemas.microsoft.com/office/drawing/2014/main" id="{F82451F2-2AE8-FF43-8B92-C9F93ABCB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0674" name="Text Box 24">
              <a:extLst>
                <a:ext uri="{FF2B5EF4-FFF2-40B4-BE49-F238E27FC236}">
                  <a16:creationId xmlns:a16="http://schemas.microsoft.com/office/drawing/2014/main" id="{E68C2A86-B308-4346-9397-6EFCCC1A3B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70666" name="Line 25">
            <a:extLst>
              <a:ext uri="{FF2B5EF4-FFF2-40B4-BE49-F238E27FC236}">
                <a16:creationId xmlns:a16="http://schemas.microsoft.com/office/drawing/2014/main" id="{730B4A90-5534-B24D-92C6-08DCEEE0E8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7" name="Line 26">
            <a:extLst>
              <a:ext uri="{FF2B5EF4-FFF2-40B4-BE49-F238E27FC236}">
                <a16:creationId xmlns:a16="http://schemas.microsoft.com/office/drawing/2014/main" id="{A07288CA-92FC-2649-8B46-57E52AD7DD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8" name="Line 27">
            <a:extLst>
              <a:ext uri="{FF2B5EF4-FFF2-40B4-BE49-F238E27FC236}">
                <a16:creationId xmlns:a16="http://schemas.microsoft.com/office/drawing/2014/main" id="{AD6A0D5F-0C87-E548-8270-CC76C8C46894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9" name="Line 28">
            <a:extLst>
              <a:ext uri="{FF2B5EF4-FFF2-40B4-BE49-F238E27FC236}">
                <a16:creationId xmlns:a16="http://schemas.microsoft.com/office/drawing/2014/main" id="{664844D6-CD83-A142-A1E9-45DE3B000B4C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0" name="Line 29">
            <a:extLst>
              <a:ext uri="{FF2B5EF4-FFF2-40B4-BE49-F238E27FC236}">
                <a16:creationId xmlns:a16="http://schemas.microsoft.com/office/drawing/2014/main" id="{B28CBEEC-E539-C140-95FA-9628D151868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0671" name="Picture 30" descr="treeBFS">
            <a:extLst>
              <a:ext uri="{FF2B5EF4-FFF2-40B4-BE49-F238E27FC236}">
                <a16:creationId xmlns:a16="http://schemas.microsoft.com/office/drawing/2014/main" id="{7EC66902-F060-6D4C-B449-2A34E7D5E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47800"/>
            <a:ext cx="44196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72" name="Oval 34">
            <a:extLst>
              <a:ext uri="{FF2B5EF4-FFF2-40B4-BE49-F238E27FC236}">
                <a16:creationId xmlns:a16="http://schemas.microsoft.com/office/drawing/2014/main" id="{91CFB646-E759-884C-AE6B-86F8558DFE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2667000"/>
            <a:ext cx="838200" cy="838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06499157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>
            <a:extLst>
              <a:ext uri="{FF2B5EF4-FFF2-40B4-BE49-F238E27FC236}">
                <a16:creationId xmlns:a16="http://schemas.microsoft.com/office/drawing/2014/main" id="{1CA42BA0-7BEE-0B4E-B8F6-B59C42AB9D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BFS</a:t>
            </a:r>
          </a:p>
        </p:txBody>
      </p:sp>
      <p:grpSp>
        <p:nvGrpSpPr>
          <p:cNvPr id="71682" name="Group 3">
            <a:extLst>
              <a:ext uri="{FF2B5EF4-FFF2-40B4-BE49-F238E27FC236}">
                <a16:creationId xmlns:a16="http://schemas.microsoft.com/office/drawing/2014/main" id="{C0519D21-7BCF-4043-84FA-42F89A095F5B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71709" name="Oval 4">
              <a:extLst>
                <a:ext uri="{FF2B5EF4-FFF2-40B4-BE49-F238E27FC236}">
                  <a16:creationId xmlns:a16="http://schemas.microsoft.com/office/drawing/2014/main" id="{B1D3FB7F-966D-6D49-99A3-D4A72C368A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1710" name="Text Box 5">
              <a:extLst>
                <a:ext uri="{FF2B5EF4-FFF2-40B4-BE49-F238E27FC236}">
                  <a16:creationId xmlns:a16="http://schemas.microsoft.com/office/drawing/2014/main" id="{7720444F-E565-5744-8DAB-3776C13F22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A</a:t>
              </a:r>
            </a:p>
          </p:txBody>
        </p:sp>
      </p:grpSp>
      <p:grpSp>
        <p:nvGrpSpPr>
          <p:cNvPr id="71683" name="Group 6">
            <a:extLst>
              <a:ext uri="{FF2B5EF4-FFF2-40B4-BE49-F238E27FC236}">
                <a16:creationId xmlns:a16="http://schemas.microsoft.com/office/drawing/2014/main" id="{A88B5090-C337-7B46-9E01-509E1A5B6A28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71707" name="Oval 7">
              <a:extLst>
                <a:ext uri="{FF2B5EF4-FFF2-40B4-BE49-F238E27FC236}">
                  <a16:creationId xmlns:a16="http://schemas.microsoft.com/office/drawing/2014/main" id="{EC9C2444-F4DD-7146-B379-9BEAAE5F8D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1708" name="Text Box 8">
              <a:extLst>
                <a:ext uri="{FF2B5EF4-FFF2-40B4-BE49-F238E27FC236}">
                  <a16:creationId xmlns:a16="http://schemas.microsoft.com/office/drawing/2014/main" id="{970E8DAC-7CDF-934E-BE16-26DE779303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B</a:t>
              </a:r>
            </a:p>
          </p:txBody>
        </p:sp>
      </p:grpSp>
      <p:grpSp>
        <p:nvGrpSpPr>
          <p:cNvPr id="71684" name="Group 9">
            <a:extLst>
              <a:ext uri="{FF2B5EF4-FFF2-40B4-BE49-F238E27FC236}">
                <a16:creationId xmlns:a16="http://schemas.microsoft.com/office/drawing/2014/main" id="{B480CD5A-BBA5-3447-B087-40FC6AEABF0F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71705" name="Oval 10">
              <a:extLst>
                <a:ext uri="{FF2B5EF4-FFF2-40B4-BE49-F238E27FC236}">
                  <a16:creationId xmlns:a16="http://schemas.microsoft.com/office/drawing/2014/main" id="{CA9B56C8-BD71-6D42-A315-FD71050370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1706" name="Text Box 11">
              <a:extLst>
                <a:ext uri="{FF2B5EF4-FFF2-40B4-BE49-F238E27FC236}">
                  <a16:creationId xmlns:a16="http://schemas.microsoft.com/office/drawing/2014/main" id="{6AED00D4-30D9-4740-A6E8-1F6D2B5B56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71685" name="Group 12">
            <a:extLst>
              <a:ext uri="{FF2B5EF4-FFF2-40B4-BE49-F238E27FC236}">
                <a16:creationId xmlns:a16="http://schemas.microsoft.com/office/drawing/2014/main" id="{B252E1DF-82B1-3845-BA50-38C8916EC8D8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71703" name="Oval 13">
              <a:extLst>
                <a:ext uri="{FF2B5EF4-FFF2-40B4-BE49-F238E27FC236}">
                  <a16:creationId xmlns:a16="http://schemas.microsoft.com/office/drawing/2014/main" id="{10751BB5-5C65-DA41-AC6C-F8AE32CE8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1704" name="Text Box 14">
              <a:extLst>
                <a:ext uri="{FF2B5EF4-FFF2-40B4-BE49-F238E27FC236}">
                  <a16:creationId xmlns:a16="http://schemas.microsoft.com/office/drawing/2014/main" id="{0E3F65DF-8FF9-3645-9B97-CDE77A2F8A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E</a:t>
              </a:r>
            </a:p>
          </p:txBody>
        </p:sp>
      </p:grpSp>
      <p:grpSp>
        <p:nvGrpSpPr>
          <p:cNvPr id="71686" name="Group 15">
            <a:extLst>
              <a:ext uri="{FF2B5EF4-FFF2-40B4-BE49-F238E27FC236}">
                <a16:creationId xmlns:a16="http://schemas.microsoft.com/office/drawing/2014/main" id="{01FEB3A7-FF52-FC44-9B88-F98C8EE6CBF2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71701" name="Oval 16">
              <a:extLst>
                <a:ext uri="{FF2B5EF4-FFF2-40B4-BE49-F238E27FC236}">
                  <a16:creationId xmlns:a16="http://schemas.microsoft.com/office/drawing/2014/main" id="{5F4A262E-F92F-EB47-86E0-D6A0C5D291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1702" name="Text Box 17">
              <a:extLst>
                <a:ext uri="{FF2B5EF4-FFF2-40B4-BE49-F238E27FC236}">
                  <a16:creationId xmlns:a16="http://schemas.microsoft.com/office/drawing/2014/main" id="{1C25CD8C-4441-754B-8235-84CE3E6932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D</a:t>
              </a:r>
            </a:p>
          </p:txBody>
        </p:sp>
      </p:grpSp>
      <p:sp>
        <p:nvSpPr>
          <p:cNvPr id="71687" name="Line 18">
            <a:extLst>
              <a:ext uri="{FF2B5EF4-FFF2-40B4-BE49-F238E27FC236}">
                <a16:creationId xmlns:a16="http://schemas.microsoft.com/office/drawing/2014/main" id="{DCAC6086-7176-1A48-86D9-4BCE950332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1688" name="Group 19">
            <a:extLst>
              <a:ext uri="{FF2B5EF4-FFF2-40B4-BE49-F238E27FC236}">
                <a16:creationId xmlns:a16="http://schemas.microsoft.com/office/drawing/2014/main" id="{D4FA9952-5DB7-B445-AAF4-5B2FD9A9B0D0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71699" name="Oval 20">
              <a:extLst>
                <a:ext uri="{FF2B5EF4-FFF2-40B4-BE49-F238E27FC236}">
                  <a16:creationId xmlns:a16="http://schemas.microsoft.com/office/drawing/2014/main" id="{CEB15BB9-B083-504E-8B0B-727FFDF9D5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1700" name="Text Box 21">
              <a:extLst>
                <a:ext uri="{FF2B5EF4-FFF2-40B4-BE49-F238E27FC236}">
                  <a16:creationId xmlns:a16="http://schemas.microsoft.com/office/drawing/2014/main" id="{E43094FB-2790-9D46-8360-7B2A05E7C6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71689" name="Group 22">
            <a:extLst>
              <a:ext uri="{FF2B5EF4-FFF2-40B4-BE49-F238E27FC236}">
                <a16:creationId xmlns:a16="http://schemas.microsoft.com/office/drawing/2014/main" id="{B4949C7D-15E8-D54E-BB6C-14837CF9D931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71697" name="Oval 23">
              <a:extLst>
                <a:ext uri="{FF2B5EF4-FFF2-40B4-BE49-F238E27FC236}">
                  <a16:creationId xmlns:a16="http://schemas.microsoft.com/office/drawing/2014/main" id="{7CDA1237-E9FF-A149-88EF-BEB15CAAE4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1698" name="Text Box 24">
              <a:extLst>
                <a:ext uri="{FF2B5EF4-FFF2-40B4-BE49-F238E27FC236}">
                  <a16:creationId xmlns:a16="http://schemas.microsoft.com/office/drawing/2014/main" id="{42BCF5E2-5511-2A48-B74F-F0398ACDB9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71690" name="Line 25">
            <a:extLst>
              <a:ext uri="{FF2B5EF4-FFF2-40B4-BE49-F238E27FC236}">
                <a16:creationId xmlns:a16="http://schemas.microsoft.com/office/drawing/2014/main" id="{9D1B4F9D-0A70-5442-B403-437E73BACE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1" name="Line 26">
            <a:extLst>
              <a:ext uri="{FF2B5EF4-FFF2-40B4-BE49-F238E27FC236}">
                <a16:creationId xmlns:a16="http://schemas.microsoft.com/office/drawing/2014/main" id="{C54C2573-8F28-254A-B63B-1AF3397AD7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2" name="Line 27">
            <a:extLst>
              <a:ext uri="{FF2B5EF4-FFF2-40B4-BE49-F238E27FC236}">
                <a16:creationId xmlns:a16="http://schemas.microsoft.com/office/drawing/2014/main" id="{9F20E668-8FE0-364D-A470-C04F152009E1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3" name="Line 28">
            <a:extLst>
              <a:ext uri="{FF2B5EF4-FFF2-40B4-BE49-F238E27FC236}">
                <a16:creationId xmlns:a16="http://schemas.microsoft.com/office/drawing/2014/main" id="{6F762898-CA65-3349-93E4-6856E9C66C3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4" name="Line 29">
            <a:extLst>
              <a:ext uri="{FF2B5EF4-FFF2-40B4-BE49-F238E27FC236}">
                <a16:creationId xmlns:a16="http://schemas.microsoft.com/office/drawing/2014/main" id="{7A463AFC-4919-E54C-AD9D-6C1751786757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695" name="Picture 30" descr="treeBFS">
            <a:extLst>
              <a:ext uri="{FF2B5EF4-FFF2-40B4-BE49-F238E27FC236}">
                <a16:creationId xmlns:a16="http://schemas.microsoft.com/office/drawing/2014/main" id="{7095426F-E2DE-2843-924F-71C8FE4D6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47800"/>
            <a:ext cx="44196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96" name="Oval 31">
            <a:extLst>
              <a:ext uri="{FF2B5EF4-FFF2-40B4-BE49-F238E27FC236}">
                <a16:creationId xmlns:a16="http://schemas.microsoft.com/office/drawing/2014/main" id="{63EAC53B-C6B2-F64C-8A96-D313731F6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886200"/>
            <a:ext cx="838200" cy="838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66282232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>
            <a:extLst>
              <a:ext uri="{FF2B5EF4-FFF2-40B4-BE49-F238E27FC236}">
                <a16:creationId xmlns:a16="http://schemas.microsoft.com/office/drawing/2014/main" id="{D26BD82B-0DD2-5D4B-BDF8-715E4D30B6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BFS</a:t>
            </a:r>
          </a:p>
        </p:txBody>
      </p:sp>
      <p:grpSp>
        <p:nvGrpSpPr>
          <p:cNvPr id="72706" name="Group 3">
            <a:extLst>
              <a:ext uri="{FF2B5EF4-FFF2-40B4-BE49-F238E27FC236}">
                <a16:creationId xmlns:a16="http://schemas.microsoft.com/office/drawing/2014/main" id="{EDE709CF-3904-6845-8BC8-E258E3F3857D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72733" name="Oval 4">
              <a:extLst>
                <a:ext uri="{FF2B5EF4-FFF2-40B4-BE49-F238E27FC236}">
                  <a16:creationId xmlns:a16="http://schemas.microsoft.com/office/drawing/2014/main" id="{AC83BA02-6561-8041-9B49-37E7EBFE54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2734" name="Text Box 5">
              <a:extLst>
                <a:ext uri="{FF2B5EF4-FFF2-40B4-BE49-F238E27FC236}">
                  <a16:creationId xmlns:a16="http://schemas.microsoft.com/office/drawing/2014/main" id="{AF336AE1-F0A0-4842-BC22-033CDA17A7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A</a:t>
              </a:r>
            </a:p>
          </p:txBody>
        </p:sp>
      </p:grpSp>
      <p:grpSp>
        <p:nvGrpSpPr>
          <p:cNvPr id="72707" name="Group 6">
            <a:extLst>
              <a:ext uri="{FF2B5EF4-FFF2-40B4-BE49-F238E27FC236}">
                <a16:creationId xmlns:a16="http://schemas.microsoft.com/office/drawing/2014/main" id="{5A36576F-E984-324D-896D-116938A612B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72731" name="Oval 7">
              <a:extLst>
                <a:ext uri="{FF2B5EF4-FFF2-40B4-BE49-F238E27FC236}">
                  <a16:creationId xmlns:a16="http://schemas.microsoft.com/office/drawing/2014/main" id="{C283FBC4-82DA-2840-9DF8-496123541C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2732" name="Text Box 8">
              <a:extLst>
                <a:ext uri="{FF2B5EF4-FFF2-40B4-BE49-F238E27FC236}">
                  <a16:creationId xmlns:a16="http://schemas.microsoft.com/office/drawing/2014/main" id="{EDC6CF11-5DD8-6E46-B400-D786D7347D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B</a:t>
              </a:r>
            </a:p>
          </p:txBody>
        </p:sp>
      </p:grpSp>
      <p:grpSp>
        <p:nvGrpSpPr>
          <p:cNvPr id="72708" name="Group 9">
            <a:extLst>
              <a:ext uri="{FF2B5EF4-FFF2-40B4-BE49-F238E27FC236}">
                <a16:creationId xmlns:a16="http://schemas.microsoft.com/office/drawing/2014/main" id="{D32E17EC-CFEE-9C4B-80D1-1053A4E86521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72729" name="Oval 10">
              <a:extLst>
                <a:ext uri="{FF2B5EF4-FFF2-40B4-BE49-F238E27FC236}">
                  <a16:creationId xmlns:a16="http://schemas.microsoft.com/office/drawing/2014/main" id="{EC403B78-86D7-5740-82C8-4DF8E5839B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2730" name="Text Box 11">
              <a:extLst>
                <a:ext uri="{FF2B5EF4-FFF2-40B4-BE49-F238E27FC236}">
                  <a16:creationId xmlns:a16="http://schemas.microsoft.com/office/drawing/2014/main" id="{CBACDEE7-F45B-A845-AAA8-DF54ED32CA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C</a:t>
              </a:r>
            </a:p>
          </p:txBody>
        </p:sp>
      </p:grpSp>
      <p:grpSp>
        <p:nvGrpSpPr>
          <p:cNvPr id="72709" name="Group 12">
            <a:extLst>
              <a:ext uri="{FF2B5EF4-FFF2-40B4-BE49-F238E27FC236}">
                <a16:creationId xmlns:a16="http://schemas.microsoft.com/office/drawing/2014/main" id="{F690A35E-41A7-E240-9EE4-1E1D9A579D9C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72727" name="Oval 13">
              <a:extLst>
                <a:ext uri="{FF2B5EF4-FFF2-40B4-BE49-F238E27FC236}">
                  <a16:creationId xmlns:a16="http://schemas.microsoft.com/office/drawing/2014/main" id="{7FDC427A-FA15-0B4C-979D-C4AED0ABF9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2728" name="Text Box 14">
              <a:extLst>
                <a:ext uri="{FF2B5EF4-FFF2-40B4-BE49-F238E27FC236}">
                  <a16:creationId xmlns:a16="http://schemas.microsoft.com/office/drawing/2014/main" id="{D86933D3-0F91-B74C-9088-EBB04E3F4B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E</a:t>
              </a:r>
            </a:p>
          </p:txBody>
        </p:sp>
      </p:grpSp>
      <p:grpSp>
        <p:nvGrpSpPr>
          <p:cNvPr id="72710" name="Group 15">
            <a:extLst>
              <a:ext uri="{FF2B5EF4-FFF2-40B4-BE49-F238E27FC236}">
                <a16:creationId xmlns:a16="http://schemas.microsoft.com/office/drawing/2014/main" id="{0B8E0D5D-7C0C-A04A-9BAF-B8FBC89000B7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72725" name="Oval 16">
              <a:extLst>
                <a:ext uri="{FF2B5EF4-FFF2-40B4-BE49-F238E27FC236}">
                  <a16:creationId xmlns:a16="http://schemas.microsoft.com/office/drawing/2014/main" id="{8578854C-BD1F-324C-A176-13706539A8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2726" name="Text Box 17">
              <a:extLst>
                <a:ext uri="{FF2B5EF4-FFF2-40B4-BE49-F238E27FC236}">
                  <a16:creationId xmlns:a16="http://schemas.microsoft.com/office/drawing/2014/main" id="{29419F1B-1AE2-1742-B630-1AF257A7C5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D</a:t>
              </a:r>
            </a:p>
          </p:txBody>
        </p:sp>
      </p:grpSp>
      <p:sp>
        <p:nvSpPr>
          <p:cNvPr id="72711" name="Line 18">
            <a:extLst>
              <a:ext uri="{FF2B5EF4-FFF2-40B4-BE49-F238E27FC236}">
                <a16:creationId xmlns:a16="http://schemas.microsoft.com/office/drawing/2014/main" id="{C19B57D7-CF02-9B4C-B4BB-CD4DBEF67E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2712" name="Group 19">
            <a:extLst>
              <a:ext uri="{FF2B5EF4-FFF2-40B4-BE49-F238E27FC236}">
                <a16:creationId xmlns:a16="http://schemas.microsoft.com/office/drawing/2014/main" id="{58741C8C-3D27-754A-92AD-64509E35D24A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72723" name="Oval 20">
              <a:extLst>
                <a:ext uri="{FF2B5EF4-FFF2-40B4-BE49-F238E27FC236}">
                  <a16:creationId xmlns:a16="http://schemas.microsoft.com/office/drawing/2014/main" id="{DBC21F38-2F38-2743-8F08-AC28629B03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2724" name="Text Box 21">
              <a:extLst>
                <a:ext uri="{FF2B5EF4-FFF2-40B4-BE49-F238E27FC236}">
                  <a16:creationId xmlns:a16="http://schemas.microsoft.com/office/drawing/2014/main" id="{24641B8F-70F6-DA49-BCA0-385B50E0B3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72713" name="Group 22">
            <a:extLst>
              <a:ext uri="{FF2B5EF4-FFF2-40B4-BE49-F238E27FC236}">
                <a16:creationId xmlns:a16="http://schemas.microsoft.com/office/drawing/2014/main" id="{9D3CBC15-43E4-5947-8A50-D59BF8CA2DE7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72721" name="Oval 23">
              <a:extLst>
                <a:ext uri="{FF2B5EF4-FFF2-40B4-BE49-F238E27FC236}">
                  <a16:creationId xmlns:a16="http://schemas.microsoft.com/office/drawing/2014/main" id="{745C356E-3C2C-1B48-A7B0-4746D55536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2722" name="Text Box 24">
              <a:extLst>
                <a:ext uri="{FF2B5EF4-FFF2-40B4-BE49-F238E27FC236}">
                  <a16:creationId xmlns:a16="http://schemas.microsoft.com/office/drawing/2014/main" id="{AB8D98F2-4A34-4542-B7E8-760EF0E951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72714" name="Line 25">
            <a:extLst>
              <a:ext uri="{FF2B5EF4-FFF2-40B4-BE49-F238E27FC236}">
                <a16:creationId xmlns:a16="http://schemas.microsoft.com/office/drawing/2014/main" id="{3D0374E8-6E6C-E642-84B1-E23B1CD8F4B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5" name="Line 26">
            <a:extLst>
              <a:ext uri="{FF2B5EF4-FFF2-40B4-BE49-F238E27FC236}">
                <a16:creationId xmlns:a16="http://schemas.microsoft.com/office/drawing/2014/main" id="{3C72440D-9C9D-344A-93C6-46F17EE9FC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6" name="Line 27">
            <a:extLst>
              <a:ext uri="{FF2B5EF4-FFF2-40B4-BE49-F238E27FC236}">
                <a16:creationId xmlns:a16="http://schemas.microsoft.com/office/drawing/2014/main" id="{93BE6716-A7E3-6346-94B7-1AE30753E48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7" name="Line 28">
            <a:extLst>
              <a:ext uri="{FF2B5EF4-FFF2-40B4-BE49-F238E27FC236}">
                <a16:creationId xmlns:a16="http://schemas.microsoft.com/office/drawing/2014/main" id="{2C7EDD24-B813-EA4D-B602-8CE263D23D8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8" name="Line 29">
            <a:extLst>
              <a:ext uri="{FF2B5EF4-FFF2-40B4-BE49-F238E27FC236}">
                <a16:creationId xmlns:a16="http://schemas.microsoft.com/office/drawing/2014/main" id="{2442DB98-BD49-2C4A-B43D-7B56D06239A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2719" name="Picture 30" descr="treeBFS">
            <a:extLst>
              <a:ext uri="{FF2B5EF4-FFF2-40B4-BE49-F238E27FC236}">
                <a16:creationId xmlns:a16="http://schemas.microsoft.com/office/drawing/2014/main" id="{6C9436A9-94A7-B742-A852-52AA1B356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47800"/>
            <a:ext cx="44196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20" name="Oval 31">
            <a:extLst>
              <a:ext uri="{FF2B5EF4-FFF2-40B4-BE49-F238E27FC236}">
                <a16:creationId xmlns:a16="http://schemas.microsoft.com/office/drawing/2014/main" id="{36ABF7E7-E8A0-1748-8986-AEB76218B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3886200"/>
            <a:ext cx="838200" cy="838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03844264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>
            <a:extLst>
              <a:ext uri="{FF2B5EF4-FFF2-40B4-BE49-F238E27FC236}">
                <a16:creationId xmlns:a16="http://schemas.microsoft.com/office/drawing/2014/main" id="{201C8856-5ACE-A64A-8696-F424C4BB27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BFS</a:t>
            </a:r>
          </a:p>
        </p:txBody>
      </p:sp>
      <p:grpSp>
        <p:nvGrpSpPr>
          <p:cNvPr id="73730" name="Group 3">
            <a:extLst>
              <a:ext uri="{FF2B5EF4-FFF2-40B4-BE49-F238E27FC236}">
                <a16:creationId xmlns:a16="http://schemas.microsoft.com/office/drawing/2014/main" id="{49C609C1-3046-8648-917B-9197DCBA37B5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73757" name="Oval 4">
              <a:extLst>
                <a:ext uri="{FF2B5EF4-FFF2-40B4-BE49-F238E27FC236}">
                  <a16:creationId xmlns:a16="http://schemas.microsoft.com/office/drawing/2014/main" id="{64713314-59B8-064E-9A51-C9C339301A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3758" name="Text Box 5">
              <a:extLst>
                <a:ext uri="{FF2B5EF4-FFF2-40B4-BE49-F238E27FC236}">
                  <a16:creationId xmlns:a16="http://schemas.microsoft.com/office/drawing/2014/main" id="{5E28070A-6C5F-7F4B-91A9-0FB8D940E9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A</a:t>
              </a:r>
            </a:p>
          </p:txBody>
        </p:sp>
      </p:grpSp>
      <p:grpSp>
        <p:nvGrpSpPr>
          <p:cNvPr id="73731" name="Group 6">
            <a:extLst>
              <a:ext uri="{FF2B5EF4-FFF2-40B4-BE49-F238E27FC236}">
                <a16:creationId xmlns:a16="http://schemas.microsoft.com/office/drawing/2014/main" id="{4C996192-A12F-7148-8E4F-BD26BA7CC464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73755" name="Oval 7">
              <a:extLst>
                <a:ext uri="{FF2B5EF4-FFF2-40B4-BE49-F238E27FC236}">
                  <a16:creationId xmlns:a16="http://schemas.microsoft.com/office/drawing/2014/main" id="{EA8CB065-F571-2B4B-BDE0-0087253AA6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3756" name="Text Box 8">
              <a:extLst>
                <a:ext uri="{FF2B5EF4-FFF2-40B4-BE49-F238E27FC236}">
                  <a16:creationId xmlns:a16="http://schemas.microsoft.com/office/drawing/2014/main" id="{9E981379-0E5A-934F-8595-215F6A41A9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B</a:t>
              </a:r>
            </a:p>
          </p:txBody>
        </p:sp>
      </p:grpSp>
      <p:grpSp>
        <p:nvGrpSpPr>
          <p:cNvPr id="73732" name="Group 9">
            <a:extLst>
              <a:ext uri="{FF2B5EF4-FFF2-40B4-BE49-F238E27FC236}">
                <a16:creationId xmlns:a16="http://schemas.microsoft.com/office/drawing/2014/main" id="{F4E61EDA-4DB1-D349-B435-652C0E13206C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73753" name="Oval 10">
              <a:extLst>
                <a:ext uri="{FF2B5EF4-FFF2-40B4-BE49-F238E27FC236}">
                  <a16:creationId xmlns:a16="http://schemas.microsoft.com/office/drawing/2014/main" id="{37D61990-FF3F-414C-AE9F-434DEC949A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3754" name="Text Box 11">
              <a:extLst>
                <a:ext uri="{FF2B5EF4-FFF2-40B4-BE49-F238E27FC236}">
                  <a16:creationId xmlns:a16="http://schemas.microsoft.com/office/drawing/2014/main" id="{8B505DB2-F015-5C49-8F6E-4E3FA8A657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C</a:t>
              </a:r>
            </a:p>
          </p:txBody>
        </p:sp>
      </p:grpSp>
      <p:grpSp>
        <p:nvGrpSpPr>
          <p:cNvPr id="73733" name="Group 12">
            <a:extLst>
              <a:ext uri="{FF2B5EF4-FFF2-40B4-BE49-F238E27FC236}">
                <a16:creationId xmlns:a16="http://schemas.microsoft.com/office/drawing/2014/main" id="{7B3DC376-AF62-D245-AA03-E36C4F0B888C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73751" name="Oval 13">
              <a:extLst>
                <a:ext uri="{FF2B5EF4-FFF2-40B4-BE49-F238E27FC236}">
                  <a16:creationId xmlns:a16="http://schemas.microsoft.com/office/drawing/2014/main" id="{1213E142-8A6C-3542-A9DB-FD77DDA4B1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3752" name="Text Box 14">
              <a:extLst>
                <a:ext uri="{FF2B5EF4-FFF2-40B4-BE49-F238E27FC236}">
                  <a16:creationId xmlns:a16="http://schemas.microsoft.com/office/drawing/2014/main" id="{71BA06D4-0626-6047-BCF9-52A3155D08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E</a:t>
              </a:r>
            </a:p>
          </p:txBody>
        </p:sp>
      </p:grpSp>
      <p:grpSp>
        <p:nvGrpSpPr>
          <p:cNvPr id="73734" name="Group 15">
            <a:extLst>
              <a:ext uri="{FF2B5EF4-FFF2-40B4-BE49-F238E27FC236}">
                <a16:creationId xmlns:a16="http://schemas.microsoft.com/office/drawing/2014/main" id="{928088ED-2A57-CD4E-86D0-4BBC1BFB3A6D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73749" name="Oval 16">
              <a:extLst>
                <a:ext uri="{FF2B5EF4-FFF2-40B4-BE49-F238E27FC236}">
                  <a16:creationId xmlns:a16="http://schemas.microsoft.com/office/drawing/2014/main" id="{8B099E88-56E4-0E48-943B-81664B3465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3750" name="Text Box 17">
              <a:extLst>
                <a:ext uri="{FF2B5EF4-FFF2-40B4-BE49-F238E27FC236}">
                  <a16:creationId xmlns:a16="http://schemas.microsoft.com/office/drawing/2014/main" id="{F137E091-EC92-A94B-A108-7EEE1DF2A6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D</a:t>
              </a:r>
            </a:p>
          </p:txBody>
        </p:sp>
      </p:grpSp>
      <p:sp>
        <p:nvSpPr>
          <p:cNvPr id="73735" name="Line 18">
            <a:extLst>
              <a:ext uri="{FF2B5EF4-FFF2-40B4-BE49-F238E27FC236}">
                <a16:creationId xmlns:a16="http://schemas.microsoft.com/office/drawing/2014/main" id="{32D0084E-15CC-1949-9A11-D9E009AD91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3736" name="Group 19">
            <a:extLst>
              <a:ext uri="{FF2B5EF4-FFF2-40B4-BE49-F238E27FC236}">
                <a16:creationId xmlns:a16="http://schemas.microsoft.com/office/drawing/2014/main" id="{85453732-FF3F-7B4D-BBEA-9F5C014D3C10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73747" name="Oval 20">
              <a:extLst>
                <a:ext uri="{FF2B5EF4-FFF2-40B4-BE49-F238E27FC236}">
                  <a16:creationId xmlns:a16="http://schemas.microsoft.com/office/drawing/2014/main" id="{0B00BEA1-0351-9842-9F6B-C39F23B02A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3748" name="Text Box 21">
              <a:extLst>
                <a:ext uri="{FF2B5EF4-FFF2-40B4-BE49-F238E27FC236}">
                  <a16:creationId xmlns:a16="http://schemas.microsoft.com/office/drawing/2014/main" id="{186C511E-2B35-A44C-A88F-943775059D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1"/>
                  </a:solidFill>
                </a:rPr>
                <a:t>F</a:t>
              </a:r>
            </a:p>
          </p:txBody>
        </p:sp>
      </p:grpSp>
      <p:grpSp>
        <p:nvGrpSpPr>
          <p:cNvPr id="73737" name="Group 22">
            <a:extLst>
              <a:ext uri="{FF2B5EF4-FFF2-40B4-BE49-F238E27FC236}">
                <a16:creationId xmlns:a16="http://schemas.microsoft.com/office/drawing/2014/main" id="{5A772375-0295-FD48-8C9A-7D493719CB86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73745" name="Oval 23">
              <a:extLst>
                <a:ext uri="{FF2B5EF4-FFF2-40B4-BE49-F238E27FC236}">
                  <a16:creationId xmlns:a16="http://schemas.microsoft.com/office/drawing/2014/main" id="{30932978-4A26-A549-A29A-1881786855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3746" name="Text Box 24">
              <a:extLst>
                <a:ext uri="{FF2B5EF4-FFF2-40B4-BE49-F238E27FC236}">
                  <a16:creationId xmlns:a16="http://schemas.microsoft.com/office/drawing/2014/main" id="{336A855B-996A-584A-B302-9F9146B419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73738" name="Line 25">
            <a:extLst>
              <a:ext uri="{FF2B5EF4-FFF2-40B4-BE49-F238E27FC236}">
                <a16:creationId xmlns:a16="http://schemas.microsoft.com/office/drawing/2014/main" id="{685AD339-1CF0-6E4F-92E7-2E15BB28CB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9" name="Line 26">
            <a:extLst>
              <a:ext uri="{FF2B5EF4-FFF2-40B4-BE49-F238E27FC236}">
                <a16:creationId xmlns:a16="http://schemas.microsoft.com/office/drawing/2014/main" id="{6F4A1997-136D-5F45-B9C7-29933E3761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0" name="Line 27">
            <a:extLst>
              <a:ext uri="{FF2B5EF4-FFF2-40B4-BE49-F238E27FC236}">
                <a16:creationId xmlns:a16="http://schemas.microsoft.com/office/drawing/2014/main" id="{8BB652A4-F3DF-4C48-BC37-1246D3F9B25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1" name="Line 28">
            <a:extLst>
              <a:ext uri="{FF2B5EF4-FFF2-40B4-BE49-F238E27FC236}">
                <a16:creationId xmlns:a16="http://schemas.microsoft.com/office/drawing/2014/main" id="{B3DFF54B-B0E7-EA43-BF5F-8D2DF27DFB0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2" name="Line 29">
            <a:extLst>
              <a:ext uri="{FF2B5EF4-FFF2-40B4-BE49-F238E27FC236}">
                <a16:creationId xmlns:a16="http://schemas.microsoft.com/office/drawing/2014/main" id="{F8047D36-9B01-2D4C-B28A-CE791CEFEF95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3743" name="Picture 30" descr="treeBFS">
            <a:extLst>
              <a:ext uri="{FF2B5EF4-FFF2-40B4-BE49-F238E27FC236}">
                <a16:creationId xmlns:a16="http://schemas.microsoft.com/office/drawing/2014/main" id="{0BA11DDE-679E-9B4D-A71A-4A3DBEC867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47800"/>
            <a:ext cx="44196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44" name="Oval 31">
            <a:extLst>
              <a:ext uri="{FF2B5EF4-FFF2-40B4-BE49-F238E27FC236}">
                <a16:creationId xmlns:a16="http://schemas.microsoft.com/office/drawing/2014/main" id="{B443D7E8-131E-2D49-A191-3E34CF2C5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3886200"/>
            <a:ext cx="838200" cy="838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51181816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>
            <a:extLst>
              <a:ext uri="{FF2B5EF4-FFF2-40B4-BE49-F238E27FC236}">
                <a16:creationId xmlns:a16="http://schemas.microsoft.com/office/drawing/2014/main" id="{F9575F6B-1E81-3F44-9D6D-323D614D0A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BFS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1EB2746F-F127-1945-A400-0D3C2E7FAA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2090738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order does the algorithm traverse the nodes?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8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BFS traversal visits the nodes in increasing distance from the root</a:t>
            </a:r>
          </a:p>
        </p:txBody>
      </p:sp>
      <p:pic>
        <p:nvPicPr>
          <p:cNvPr id="74755" name="Picture 4" descr="treeBFS">
            <a:extLst>
              <a:ext uri="{FF2B5EF4-FFF2-40B4-BE49-F238E27FC236}">
                <a16:creationId xmlns:a16="http://schemas.microsoft.com/office/drawing/2014/main" id="{6B38FE26-25BC-7E47-AE4A-15B995B9EA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657600"/>
            <a:ext cx="3810000" cy="215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4301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>
            <a:extLst>
              <a:ext uri="{FF2B5EF4-FFF2-40B4-BE49-F238E27FC236}">
                <a16:creationId xmlns:a16="http://schemas.microsoft.com/office/drawing/2014/main" id="{A8F0125C-5B3C-854C-8DC7-8203156462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BFS</a:t>
            </a:r>
          </a:p>
        </p:txBody>
      </p:sp>
      <p:sp>
        <p:nvSpPr>
          <p:cNvPr id="73730" name="Rectangle 3">
            <a:extLst>
              <a:ext uri="{FF2B5EF4-FFF2-40B4-BE49-F238E27FC236}">
                <a16:creationId xmlns:a16="http://schemas.microsoft.com/office/drawing/2014/main" id="{5D4230C4-3381-4949-948B-479A8E9E2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Does it visit all of the nodes?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dirty="0"/>
          </a:p>
        </p:txBody>
      </p:sp>
      <p:pic>
        <p:nvPicPr>
          <p:cNvPr id="75779" name="Picture 4" descr="treeBFS">
            <a:extLst>
              <a:ext uri="{FF2B5EF4-FFF2-40B4-BE49-F238E27FC236}">
                <a16:creationId xmlns:a16="http://schemas.microsoft.com/office/drawing/2014/main" id="{5795219D-4CCD-1C46-8F40-AD57F959BE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657600"/>
            <a:ext cx="3810000" cy="215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C16D646-B22D-8645-9E45-E28002015AB1}"/>
              </a:ext>
            </a:extLst>
          </p:cNvPr>
          <p:cNvSpPr txBox="1"/>
          <p:nvPr/>
        </p:nvSpPr>
        <p:spPr>
          <a:xfrm>
            <a:off x="702527" y="2444234"/>
            <a:ext cx="5905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If the graph is connected or strongly connected</a:t>
            </a:r>
          </a:p>
        </p:txBody>
      </p:sp>
    </p:spTree>
    <p:extLst>
      <p:ext uri="{BB962C8B-B14F-4D97-AF65-F5344CB8AC3E}">
        <p14:creationId xmlns:p14="http://schemas.microsoft.com/office/powerpoint/2010/main" val="3799916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>
            <a:extLst>
              <a:ext uri="{FF2B5EF4-FFF2-40B4-BE49-F238E27FC236}">
                <a16:creationId xmlns:a16="http://schemas.microsoft.com/office/drawing/2014/main" id="{B54D8005-9CD2-7C46-8AC2-D77EF1F786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Tree BFS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110C9045-C4AB-6543-93CA-23B1DF56D4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54793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list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How many times does it visit each vertex?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How many times is each edge traversed?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θ</a:t>
            </a: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(|V|+|E|) – for trees, i.e., assuming a connected graph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matrix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For each vertex visited, how much work is done?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θ</a:t>
            </a: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(|V|</a:t>
            </a:r>
            <a:r>
              <a:rPr lang="en-US" altLang="en-US" sz="2200" baseline="30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) – for trees, i.e., assuming a connected graph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200" dirty="0">
              <a:ea typeface="ＭＳ Ｐゴシック" panose="020B0600070205080204" pitchFamily="34" charset="-128"/>
            </a:endParaRPr>
          </a:p>
        </p:txBody>
      </p:sp>
      <p:pic>
        <p:nvPicPr>
          <p:cNvPr id="76803" name="Picture 4" descr="treeBFS">
            <a:extLst>
              <a:ext uri="{FF2B5EF4-FFF2-40B4-BE49-F238E27FC236}">
                <a16:creationId xmlns:a16="http://schemas.microsoft.com/office/drawing/2014/main" id="{1FA0F438-B7CE-F448-A458-169397C17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419600"/>
            <a:ext cx="3810000" cy="215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4341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2930236F-45E2-D24F-A3C6-CD67EB539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BFS Recursively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5B049-EF3E-8F4D-AA49-4DCD98285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3"/>
            <a:ext cx="3962400" cy="7191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Hard to do!</a:t>
            </a:r>
          </a:p>
        </p:txBody>
      </p:sp>
      <p:pic>
        <p:nvPicPr>
          <p:cNvPr id="17411" name="Picture 4" descr="treeBFS">
            <a:extLst>
              <a:ext uri="{FF2B5EF4-FFF2-40B4-BE49-F238E27FC236}">
                <a16:creationId xmlns:a16="http://schemas.microsoft.com/office/drawing/2014/main" id="{179AFEEB-D5AC-9043-BCF1-DB9AAE419B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419600"/>
            <a:ext cx="3810000" cy="215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298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528E31D8-B6D6-4048-95F2-4595A6A42D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1D636DE4-9911-FF4C-8186-63C7DEB6E3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04975"/>
            <a:ext cx="8229600" cy="762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Directed – edges </a:t>
            </a:r>
            <a:r>
              <a:rPr lang="en-US" altLang="en-US" b="1" dirty="0">
                <a:ea typeface="ＭＳ Ｐゴシック" panose="020B0600070205080204" pitchFamily="34" charset="-128"/>
              </a:rPr>
              <a:t>do</a:t>
            </a:r>
            <a:r>
              <a:rPr lang="en-US" altLang="en-US" dirty="0">
                <a:ea typeface="ＭＳ Ｐゴシック" panose="020B0600070205080204" pitchFamily="34" charset="-128"/>
              </a:rPr>
              <a:t> have a direction</a:t>
            </a:r>
          </a:p>
        </p:txBody>
      </p:sp>
      <p:grpSp>
        <p:nvGrpSpPr>
          <p:cNvPr id="19459" name="Group 4">
            <a:extLst>
              <a:ext uri="{FF2B5EF4-FFF2-40B4-BE49-F238E27FC236}">
                <a16:creationId xmlns:a16="http://schemas.microsoft.com/office/drawing/2014/main" id="{A110ECEF-16A1-044A-A262-8589E5E2A241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19488" name="Oval 5">
              <a:extLst>
                <a:ext uri="{FF2B5EF4-FFF2-40B4-BE49-F238E27FC236}">
                  <a16:creationId xmlns:a16="http://schemas.microsoft.com/office/drawing/2014/main" id="{A40F917F-3BF7-6B4A-8A45-9698B5202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9" name="Text Box 6">
              <a:extLst>
                <a:ext uri="{FF2B5EF4-FFF2-40B4-BE49-F238E27FC236}">
                  <a16:creationId xmlns:a16="http://schemas.microsoft.com/office/drawing/2014/main" id="{9604FDAA-D0DE-4246-87DF-F4FCC6ACB8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9460" name="Group 7">
            <a:extLst>
              <a:ext uri="{FF2B5EF4-FFF2-40B4-BE49-F238E27FC236}">
                <a16:creationId xmlns:a16="http://schemas.microsoft.com/office/drawing/2014/main" id="{0C947C69-37C4-3C40-91ED-00C381B01B1E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19486" name="Oval 8">
              <a:extLst>
                <a:ext uri="{FF2B5EF4-FFF2-40B4-BE49-F238E27FC236}">
                  <a16:creationId xmlns:a16="http://schemas.microsoft.com/office/drawing/2014/main" id="{1A9126AE-8A20-FB4B-98DE-6526C31BE1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7" name="Text Box 9">
              <a:extLst>
                <a:ext uri="{FF2B5EF4-FFF2-40B4-BE49-F238E27FC236}">
                  <a16:creationId xmlns:a16="http://schemas.microsoft.com/office/drawing/2014/main" id="{88D1FE96-BD45-6B46-8D43-8BA52F059C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9461" name="Group 10">
            <a:extLst>
              <a:ext uri="{FF2B5EF4-FFF2-40B4-BE49-F238E27FC236}">
                <a16:creationId xmlns:a16="http://schemas.microsoft.com/office/drawing/2014/main" id="{3A876B5F-407A-9C49-9C2A-65B222367C0D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867400"/>
            <a:ext cx="533400" cy="533400"/>
            <a:chOff x="1824" y="2736"/>
            <a:chExt cx="336" cy="336"/>
          </a:xfrm>
        </p:grpSpPr>
        <p:sp>
          <p:nvSpPr>
            <p:cNvPr id="19484" name="Oval 11">
              <a:extLst>
                <a:ext uri="{FF2B5EF4-FFF2-40B4-BE49-F238E27FC236}">
                  <a16:creationId xmlns:a16="http://schemas.microsoft.com/office/drawing/2014/main" id="{920EC389-69A2-C545-A6DB-F89448FD85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5" name="Text Box 12">
              <a:extLst>
                <a:ext uri="{FF2B5EF4-FFF2-40B4-BE49-F238E27FC236}">
                  <a16:creationId xmlns:a16="http://schemas.microsoft.com/office/drawing/2014/main" id="{AEDE2A8E-6055-EE43-ABA0-6EF105E289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9462" name="Group 13">
            <a:extLst>
              <a:ext uri="{FF2B5EF4-FFF2-40B4-BE49-F238E27FC236}">
                <a16:creationId xmlns:a16="http://schemas.microsoft.com/office/drawing/2014/main" id="{FDFE0E7B-5E47-A944-BD86-556B9A2B2DC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19482" name="Oval 14">
              <a:extLst>
                <a:ext uri="{FF2B5EF4-FFF2-40B4-BE49-F238E27FC236}">
                  <a16:creationId xmlns:a16="http://schemas.microsoft.com/office/drawing/2014/main" id="{E845733E-4692-D34D-AA0B-DAAFFCB739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3" name="Text Box 15">
              <a:extLst>
                <a:ext uri="{FF2B5EF4-FFF2-40B4-BE49-F238E27FC236}">
                  <a16:creationId xmlns:a16="http://schemas.microsoft.com/office/drawing/2014/main" id="{8360C6CE-225C-0C4A-808D-A0D95FFF7A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9463" name="Group 16">
            <a:extLst>
              <a:ext uri="{FF2B5EF4-FFF2-40B4-BE49-F238E27FC236}">
                <a16:creationId xmlns:a16="http://schemas.microsoft.com/office/drawing/2014/main" id="{232BD24C-7617-0547-86A5-52A4482CF963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19480" name="Oval 17">
              <a:extLst>
                <a:ext uri="{FF2B5EF4-FFF2-40B4-BE49-F238E27FC236}">
                  <a16:creationId xmlns:a16="http://schemas.microsoft.com/office/drawing/2014/main" id="{0652BE22-F33F-6C4D-B814-2A911F14CE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1" name="Text Box 18">
              <a:extLst>
                <a:ext uri="{FF2B5EF4-FFF2-40B4-BE49-F238E27FC236}">
                  <a16:creationId xmlns:a16="http://schemas.microsoft.com/office/drawing/2014/main" id="{75A11EF0-8074-CE44-B569-A265FC8C3D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9464" name="Group 19">
            <a:extLst>
              <a:ext uri="{FF2B5EF4-FFF2-40B4-BE49-F238E27FC236}">
                <a16:creationId xmlns:a16="http://schemas.microsoft.com/office/drawing/2014/main" id="{E55564B6-A5D2-4241-9ED7-1DD39987F2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191000"/>
            <a:ext cx="533400" cy="533400"/>
            <a:chOff x="1824" y="2736"/>
            <a:chExt cx="336" cy="336"/>
          </a:xfrm>
        </p:grpSpPr>
        <p:sp>
          <p:nvSpPr>
            <p:cNvPr id="19478" name="Oval 20">
              <a:extLst>
                <a:ext uri="{FF2B5EF4-FFF2-40B4-BE49-F238E27FC236}">
                  <a16:creationId xmlns:a16="http://schemas.microsoft.com/office/drawing/2014/main" id="{931C28A0-0B58-E94B-9912-88F9CCFDA3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79" name="Text Box 21">
              <a:extLst>
                <a:ext uri="{FF2B5EF4-FFF2-40B4-BE49-F238E27FC236}">
                  <a16:creationId xmlns:a16="http://schemas.microsoft.com/office/drawing/2014/main" id="{05BC0FA2-E231-9041-8DF3-50E4E88748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9465" name="Group 22">
            <a:extLst>
              <a:ext uri="{FF2B5EF4-FFF2-40B4-BE49-F238E27FC236}">
                <a16:creationId xmlns:a16="http://schemas.microsoft.com/office/drawing/2014/main" id="{CA17D2A7-1335-BF49-9F3A-0EA2C056E799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19476" name="Oval 23">
              <a:extLst>
                <a:ext uri="{FF2B5EF4-FFF2-40B4-BE49-F238E27FC236}">
                  <a16:creationId xmlns:a16="http://schemas.microsoft.com/office/drawing/2014/main" id="{215E7418-6278-1140-8D33-04AC2384BC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77" name="Text Box 24">
              <a:extLst>
                <a:ext uri="{FF2B5EF4-FFF2-40B4-BE49-F238E27FC236}">
                  <a16:creationId xmlns:a16="http://schemas.microsoft.com/office/drawing/2014/main" id="{AEA5D44B-295B-8E4F-8EB0-2A49DB05C2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9466" name="Line 32">
            <a:extLst>
              <a:ext uri="{FF2B5EF4-FFF2-40B4-BE49-F238E27FC236}">
                <a16:creationId xmlns:a16="http://schemas.microsoft.com/office/drawing/2014/main" id="{E8A2389C-7C19-844A-A8EA-426584103D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33528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Line 33">
            <a:extLst>
              <a:ext uri="{FF2B5EF4-FFF2-40B4-BE49-F238E27FC236}">
                <a16:creationId xmlns:a16="http://schemas.microsoft.com/office/drawing/2014/main" id="{C3FCF911-3F85-E541-9638-283009756D0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Line 34">
            <a:extLst>
              <a:ext uri="{FF2B5EF4-FFF2-40B4-BE49-F238E27FC236}">
                <a16:creationId xmlns:a16="http://schemas.microsoft.com/office/drawing/2014/main" id="{DAF0BD08-248C-C946-9A25-4F95CA3E99B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5814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35">
            <a:extLst>
              <a:ext uri="{FF2B5EF4-FFF2-40B4-BE49-F238E27FC236}">
                <a16:creationId xmlns:a16="http://schemas.microsoft.com/office/drawing/2014/main" id="{B755BC2F-6B47-8947-843C-CDF31697CE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51816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Line 36">
            <a:extLst>
              <a:ext uri="{FF2B5EF4-FFF2-40B4-BE49-F238E27FC236}">
                <a16:creationId xmlns:a16="http://schemas.microsoft.com/office/drawing/2014/main" id="{D96A0AE7-03D8-854A-8067-D4CFD4E2D0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50292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37">
            <a:extLst>
              <a:ext uri="{FF2B5EF4-FFF2-40B4-BE49-F238E27FC236}">
                <a16:creationId xmlns:a16="http://schemas.microsoft.com/office/drawing/2014/main" id="{A86FBF53-ACD3-DD48-9052-6BD67A2C62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38">
            <a:extLst>
              <a:ext uri="{FF2B5EF4-FFF2-40B4-BE49-F238E27FC236}">
                <a16:creationId xmlns:a16="http://schemas.microsoft.com/office/drawing/2014/main" id="{36FFF9E3-DFA2-D949-9AF6-0E7462292B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39">
            <a:extLst>
              <a:ext uri="{FF2B5EF4-FFF2-40B4-BE49-F238E27FC236}">
                <a16:creationId xmlns:a16="http://schemas.microsoft.com/office/drawing/2014/main" id="{5A2513BF-0143-0944-8799-B371402DAC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029200"/>
            <a:ext cx="457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Freeform 43">
            <a:extLst>
              <a:ext uri="{FF2B5EF4-FFF2-40B4-BE49-F238E27FC236}">
                <a16:creationId xmlns:a16="http://schemas.microsoft.com/office/drawing/2014/main" id="{5A02F006-04FC-5F4A-A91D-D40936018C4B}"/>
              </a:ext>
            </a:extLst>
          </p:cNvPr>
          <p:cNvSpPr>
            <a:spLocks/>
          </p:cNvSpPr>
          <p:nvPr/>
        </p:nvSpPr>
        <p:spPr bwMode="auto">
          <a:xfrm>
            <a:off x="4273550" y="2562225"/>
            <a:ext cx="466725" cy="500063"/>
          </a:xfrm>
          <a:custGeom>
            <a:avLst/>
            <a:gdLst>
              <a:gd name="T0" fmla="*/ 2147483647 w 294"/>
              <a:gd name="T1" fmla="*/ 2147483647 h 315"/>
              <a:gd name="T2" fmla="*/ 2147483647 w 294"/>
              <a:gd name="T3" fmla="*/ 2147483647 h 315"/>
              <a:gd name="T4" fmla="*/ 2147483647 w 294"/>
              <a:gd name="T5" fmla="*/ 2147483647 h 315"/>
              <a:gd name="T6" fmla="*/ 2147483647 w 294"/>
              <a:gd name="T7" fmla="*/ 2147483647 h 315"/>
              <a:gd name="T8" fmla="*/ 2147483647 w 294"/>
              <a:gd name="T9" fmla="*/ 2147483647 h 3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4"/>
              <a:gd name="T16" fmla="*/ 0 h 315"/>
              <a:gd name="T17" fmla="*/ 294 w 294"/>
              <a:gd name="T18" fmla="*/ 315 h 3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4" h="315">
                <a:moveTo>
                  <a:pt x="97" y="315"/>
                </a:moveTo>
                <a:cubicBezTo>
                  <a:pt x="58" y="302"/>
                  <a:pt x="60" y="288"/>
                  <a:pt x="33" y="260"/>
                </a:cubicBezTo>
                <a:cubicBezTo>
                  <a:pt x="36" y="211"/>
                  <a:pt x="0" y="139"/>
                  <a:pt x="42" y="114"/>
                </a:cubicBezTo>
                <a:cubicBezTo>
                  <a:pt x="231" y="0"/>
                  <a:pt x="244" y="70"/>
                  <a:pt x="270" y="151"/>
                </a:cubicBezTo>
                <a:cubicBezTo>
                  <a:pt x="260" y="267"/>
                  <a:pt x="294" y="244"/>
                  <a:pt x="243" y="26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44">
            <a:extLst>
              <a:ext uri="{FF2B5EF4-FFF2-40B4-BE49-F238E27FC236}">
                <a16:creationId xmlns:a16="http://schemas.microsoft.com/office/drawing/2014/main" id="{A364A29D-E6AA-6F41-B922-3721BC0243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8200" y="29718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3174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BFS for graphs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6D60BD6-297B-4E44-A7BA-48658A1D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252537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needs to change for graphs?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6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Need to make sure we don’</a:t>
            </a:r>
            <a:r>
              <a:rPr lang="en-US" altLang="ja-JP" sz="2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t visit a node multiple times</a:t>
            </a:r>
            <a:endParaRPr lang="en-US" altLang="en-US" sz="2600" dirty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63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BFS for graphs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6D60BD6-297B-4E44-A7BA-48658A1D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25253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order will BFS visit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starting at A </a:t>
            </a: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(break ties to visit based alphabetically, with earlier first)?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6133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BFS for graphs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6D60BD6-297B-4E44-A7BA-48658A1D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25253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order will BFS visit starting at A (break ties to visit based alphabetically, with earlier first)?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E85F09-16B4-FB4B-BBD5-1B5C6FD0FEB8}"/>
              </a:ext>
            </a:extLst>
          </p:cNvPr>
          <p:cNvSpPr txBox="1"/>
          <p:nvPr/>
        </p:nvSpPr>
        <p:spPr>
          <a:xfrm>
            <a:off x="381000" y="2829580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 B D E C F G</a:t>
            </a:r>
          </a:p>
        </p:txBody>
      </p:sp>
    </p:spTree>
    <p:extLst>
      <p:ext uri="{BB962C8B-B14F-4D97-AF65-F5344CB8AC3E}">
        <p14:creationId xmlns:p14="http://schemas.microsoft.com/office/powerpoint/2010/main" val="3749248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40" descr="bfs">
            <a:extLst>
              <a:ext uri="{FF2B5EF4-FFF2-40B4-BE49-F238E27FC236}">
                <a16:creationId xmlns:a16="http://schemas.microsoft.com/office/drawing/2014/main" id="{CFC6AC2C-E54A-7346-A66C-56D2A80694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" name="Text Box 41">
            <a:extLst>
              <a:ext uri="{FF2B5EF4-FFF2-40B4-BE49-F238E27FC236}">
                <a16:creationId xmlns:a16="http://schemas.microsoft.com/office/drawing/2014/main" id="{F490F5FA-61AE-494A-BE3E-C394B2943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609600"/>
            <a:ext cx="289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</a:rPr>
              <a:t>distance variable keeps track of how far from the starting node and whether we’</a:t>
            </a:r>
            <a:r>
              <a:rPr lang="en-US" altLang="ja-JP" sz="2000">
                <a:solidFill>
                  <a:srgbClr val="FF0000"/>
                </a:solidFill>
              </a:rPr>
              <a:t>ve seen the node yet</a:t>
            </a:r>
            <a:endParaRPr lang="en-US" altLang="en-US" sz="2000">
              <a:solidFill>
                <a:srgbClr val="FF0000"/>
              </a:solidFill>
            </a:endParaRPr>
          </a:p>
        </p:txBody>
      </p:sp>
      <p:sp>
        <p:nvSpPr>
          <p:cNvPr id="19459" name="Line 42">
            <a:extLst>
              <a:ext uri="{FF2B5EF4-FFF2-40B4-BE49-F238E27FC236}">
                <a16:creationId xmlns:a16="http://schemas.microsoft.com/office/drawing/2014/main" id="{463DA050-CC15-584F-A24F-55408B89FBF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990600"/>
            <a:ext cx="19050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0" name="Line 43">
            <a:extLst>
              <a:ext uri="{FF2B5EF4-FFF2-40B4-BE49-F238E27FC236}">
                <a16:creationId xmlns:a16="http://schemas.microsoft.com/office/drawing/2014/main" id="{4282D794-6999-B84F-8C26-595EB31FBD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1295400"/>
            <a:ext cx="23622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Line 44">
            <a:extLst>
              <a:ext uri="{FF2B5EF4-FFF2-40B4-BE49-F238E27FC236}">
                <a16:creationId xmlns:a16="http://schemas.microsoft.com/office/drawing/2014/main" id="{A15EFC20-7028-7D40-95D5-03B3619C961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2209800"/>
            <a:ext cx="685800" cy="838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45">
            <a:extLst>
              <a:ext uri="{FF2B5EF4-FFF2-40B4-BE49-F238E27FC236}">
                <a16:creationId xmlns:a16="http://schemas.microsoft.com/office/drawing/2014/main" id="{09932818-2C6D-1149-8CB6-76692BF026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5400" y="2286000"/>
            <a:ext cx="457200" cy="1143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63" name="Group 133">
            <a:extLst>
              <a:ext uri="{FF2B5EF4-FFF2-40B4-BE49-F238E27FC236}">
                <a16:creationId xmlns:a16="http://schemas.microsoft.com/office/drawing/2014/main" id="{65654271-ED79-1040-AC62-65DBBDDDF541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9490" name="Oval 134">
              <a:extLst>
                <a:ext uri="{FF2B5EF4-FFF2-40B4-BE49-F238E27FC236}">
                  <a16:creationId xmlns:a16="http://schemas.microsoft.com/office/drawing/2014/main" id="{50311610-4832-E248-BE32-C902A61263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91" name="Text Box 135">
              <a:extLst>
                <a:ext uri="{FF2B5EF4-FFF2-40B4-BE49-F238E27FC236}">
                  <a16:creationId xmlns:a16="http://schemas.microsoft.com/office/drawing/2014/main" id="{1F3F45CC-5F6C-7B41-A920-17711D72F2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9464" name="Group 136">
            <a:extLst>
              <a:ext uri="{FF2B5EF4-FFF2-40B4-BE49-F238E27FC236}">
                <a16:creationId xmlns:a16="http://schemas.microsoft.com/office/drawing/2014/main" id="{4B3C5FB3-9B0A-F442-BF0D-9A5DA316E0C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9488" name="Oval 137">
              <a:extLst>
                <a:ext uri="{FF2B5EF4-FFF2-40B4-BE49-F238E27FC236}">
                  <a16:creationId xmlns:a16="http://schemas.microsoft.com/office/drawing/2014/main" id="{CF0FE53D-ACB9-B841-A77F-B53A716DB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9" name="Text Box 138">
              <a:extLst>
                <a:ext uri="{FF2B5EF4-FFF2-40B4-BE49-F238E27FC236}">
                  <a16:creationId xmlns:a16="http://schemas.microsoft.com/office/drawing/2014/main" id="{2403151A-5272-6F4B-A115-5276039430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9465" name="Group 139">
            <a:extLst>
              <a:ext uri="{FF2B5EF4-FFF2-40B4-BE49-F238E27FC236}">
                <a16:creationId xmlns:a16="http://schemas.microsoft.com/office/drawing/2014/main" id="{2D464D82-2AC6-8743-B160-A85956AE26E1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9486" name="Oval 140">
              <a:extLst>
                <a:ext uri="{FF2B5EF4-FFF2-40B4-BE49-F238E27FC236}">
                  <a16:creationId xmlns:a16="http://schemas.microsoft.com/office/drawing/2014/main" id="{17EE4D04-D21E-AD47-966C-F2D898FA0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7" name="Text Box 141">
              <a:extLst>
                <a:ext uri="{FF2B5EF4-FFF2-40B4-BE49-F238E27FC236}">
                  <a16:creationId xmlns:a16="http://schemas.microsoft.com/office/drawing/2014/main" id="{365706ED-B2D9-CA4E-AC70-F1DEA8E59E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9466" name="Group 142">
            <a:extLst>
              <a:ext uri="{FF2B5EF4-FFF2-40B4-BE49-F238E27FC236}">
                <a16:creationId xmlns:a16="http://schemas.microsoft.com/office/drawing/2014/main" id="{17E34FF8-FF20-D14D-A56A-30BDA0D2ECCF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9484" name="Oval 143">
              <a:extLst>
                <a:ext uri="{FF2B5EF4-FFF2-40B4-BE49-F238E27FC236}">
                  <a16:creationId xmlns:a16="http://schemas.microsoft.com/office/drawing/2014/main" id="{4B7C7E3C-1EDC-EB41-BF68-6F667F1D07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5" name="Text Box 144">
              <a:extLst>
                <a:ext uri="{FF2B5EF4-FFF2-40B4-BE49-F238E27FC236}">
                  <a16:creationId xmlns:a16="http://schemas.microsoft.com/office/drawing/2014/main" id="{7BB259E9-11B5-B948-B680-FFF0E5B465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9467" name="Group 145">
            <a:extLst>
              <a:ext uri="{FF2B5EF4-FFF2-40B4-BE49-F238E27FC236}">
                <a16:creationId xmlns:a16="http://schemas.microsoft.com/office/drawing/2014/main" id="{D7F45D15-4407-AD45-9F76-D870BDBC562E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9482" name="Oval 146">
              <a:extLst>
                <a:ext uri="{FF2B5EF4-FFF2-40B4-BE49-F238E27FC236}">
                  <a16:creationId xmlns:a16="http://schemas.microsoft.com/office/drawing/2014/main" id="{D68483A4-4155-EE48-BD9C-A849F29ED7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3" name="Text Box 147">
              <a:extLst>
                <a:ext uri="{FF2B5EF4-FFF2-40B4-BE49-F238E27FC236}">
                  <a16:creationId xmlns:a16="http://schemas.microsoft.com/office/drawing/2014/main" id="{588A25EC-6FA7-AE4C-B0FC-CA72CD4DC3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9468" name="Group 148">
            <a:extLst>
              <a:ext uri="{FF2B5EF4-FFF2-40B4-BE49-F238E27FC236}">
                <a16:creationId xmlns:a16="http://schemas.microsoft.com/office/drawing/2014/main" id="{B2D71198-2432-CA4F-9717-16986B425BA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9480" name="Oval 149">
              <a:extLst>
                <a:ext uri="{FF2B5EF4-FFF2-40B4-BE49-F238E27FC236}">
                  <a16:creationId xmlns:a16="http://schemas.microsoft.com/office/drawing/2014/main" id="{6584F3FB-E516-434A-8AE0-726D4B2720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1" name="Text Box 150">
              <a:extLst>
                <a:ext uri="{FF2B5EF4-FFF2-40B4-BE49-F238E27FC236}">
                  <a16:creationId xmlns:a16="http://schemas.microsoft.com/office/drawing/2014/main" id="{D28A735B-91F1-A34B-BD8B-0F534DCF94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9469" name="Group 151">
            <a:extLst>
              <a:ext uri="{FF2B5EF4-FFF2-40B4-BE49-F238E27FC236}">
                <a16:creationId xmlns:a16="http://schemas.microsoft.com/office/drawing/2014/main" id="{9C563845-5E42-7F48-9865-EDBC184F1E5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9478" name="Oval 152">
              <a:extLst>
                <a:ext uri="{FF2B5EF4-FFF2-40B4-BE49-F238E27FC236}">
                  <a16:creationId xmlns:a16="http://schemas.microsoft.com/office/drawing/2014/main" id="{3087C504-D700-3A4E-B1D5-F3E2921FA3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79" name="Text Box 153">
              <a:extLst>
                <a:ext uri="{FF2B5EF4-FFF2-40B4-BE49-F238E27FC236}">
                  <a16:creationId xmlns:a16="http://schemas.microsoft.com/office/drawing/2014/main" id="{8C678D90-7C60-AC41-87AF-CF914C2FBC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9470" name="Line 154">
            <a:extLst>
              <a:ext uri="{FF2B5EF4-FFF2-40B4-BE49-F238E27FC236}">
                <a16:creationId xmlns:a16="http://schemas.microsoft.com/office/drawing/2014/main" id="{1E09476D-3FE8-E049-BF4E-2DFF095B3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155">
            <a:extLst>
              <a:ext uri="{FF2B5EF4-FFF2-40B4-BE49-F238E27FC236}">
                <a16:creationId xmlns:a16="http://schemas.microsoft.com/office/drawing/2014/main" id="{805A0A8D-8AF4-8240-ACEA-7D93B18D30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56">
            <a:extLst>
              <a:ext uri="{FF2B5EF4-FFF2-40B4-BE49-F238E27FC236}">
                <a16:creationId xmlns:a16="http://schemas.microsoft.com/office/drawing/2014/main" id="{2BE04E95-56FE-8D45-932D-CCD19685D51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157">
            <a:extLst>
              <a:ext uri="{FF2B5EF4-FFF2-40B4-BE49-F238E27FC236}">
                <a16:creationId xmlns:a16="http://schemas.microsoft.com/office/drawing/2014/main" id="{44D21D0E-B06D-694B-9C52-E17558FF85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Line 158">
            <a:extLst>
              <a:ext uri="{FF2B5EF4-FFF2-40B4-BE49-F238E27FC236}">
                <a16:creationId xmlns:a16="http://schemas.microsoft.com/office/drawing/2014/main" id="{BCD4F54F-6383-4A4C-BB06-D3FCAA521E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159">
            <a:extLst>
              <a:ext uri="{FF2B5EF4-FFF2-40B4-BE49-F238E27FC236}">
                <a16:creationId xmlns:a16="http://schemas.microsoft.com/office/drawing/2014/main" id="{AE92CFDF-2207-BE4D-8CA3-6404883D8A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Line 160">
            <a:extLst>
              <a:ext uri="{FF2B5EF4-FFF2-40B4-BE49-F238E27FC236}">
                <a16:creationId xmlns:a16="http://schemas.microsoft.com/office/drawing/2014/main" id="{3E7B05F9-0F36-0746-A8CF-2C5868124C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7" name="Line 161">
            <a:extLst>
              <a:ext uri="{FF2B5EF4-FFF2-40B4-BE49-F238E27FC236}">
                <a16:creationId xmlns:a16="http://schemas.microsoft.com/office/drawing/2014/main" id="{3D746C1A-69B8-8644-971C-415EEA238A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21183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bfs">
            <a:extLst>
              <a:ext uri="{FF2B5EF4-FFF2-40B4-BE49-F238E27FC236}">
                <a16:creationId xmlns:a16="http://schemas.microsoft.com/office/drawing/2014/main" id="{F3EC12C9-27AC-8B4F-9F84-86C434EA9C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2" name="Picture 37" descr="treeBFS">
            <a:extLst>
              <a:ext uri="{FF2B5EF4-FFF2-40B4-BE49-F238E27FC236}">
                <a16:creationId xmlns:a16="http://schemas.microsoft.com/office/drawing/2014/main" id="{97BDD07D-B6B9-3847-8C3E-38D9198B9A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0"/>
            <a:ext cx="3962400" cy="223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483" name="Group 40">
            <a:extLst>
              <a:ext uri="{FF2B5EF4-FFF2-40B4-BE49-F238E27FC236}">
                <a16:creationId xmlns:a16="http://schemas.microsoft.com/office/drawing/2014/main" id="{D4447C78-D46C-4D4D-B5EC-68D7ACAC173D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20510" name="Oval 41">
              <a:extLst>
                <a:ext uri="{FF2B5EF4-FFF2-40B4-BE49-F238E27FC236}">
                  <a16:creationId xmlns:a16="http://schemas.microsoft.com/office/drawing/2014/main" id="{7728F5EE-BB71-DB4E-804D-7C7E46272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1" name="Text Box 42">
              <a:extLst>
                <a:ext uri="{FF2B5EF4-FFF2-40B4-BE49-F238E27FC236}">
                  <a16:creationId xmlns:a16="http://schemas.microsoft.com/office/drawing/2014/main" id="{33295A6C-2FE0-D140-8C19-B80A2242A6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0484" name="Group 43">
            <a:extLst>
              <a:ext uri="{FF2B5EF4-FFF2-40B4-BE49-F238E27FC236}">
                <a16:creationId xmlns:a16="http://schemas.microsoft.com/office/drawing/2014/main" id="{2BC6A8FF-EBB5-6244-BBD4-8D6EA14D48A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20508" name="Oval 44">
              <a:extLst>
                <a:ext uri="{FF2B5EF4-FFF2-40B4-BE49-F238E27FC236}">
                  <a16:creationId xmlns:a16="http://schemas.microsoft.com/office/drawing/2014/main" id="{EB2C194D-458A-044F-B1D7-9F81DF730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9" name="Text Box 45">
              <a:extLst>
                <a:ext uri="{FF2B5EF4-FFF2-40B4-BE49-F238E27FC236}">
                  <a16:creationId xmlns:a16="http://schemas.microsoft.com/office/drawing/2014/main" id="{4F380EAA-1091-494D-B4F7-CF33996866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0485" name="Group 46">
            <a:extLst>
              <a:ext uri="{FF2B5EF4-FFF2-40B4-BE49-F238E27FC236}">
                <a16:creationId xmlns:a16="http://schemas.microsoft.com/office/drawing/2014/main" id="{CD35DC35-8A0D-3847-A87D-80BFB3A56FDE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20506" name="Oval 47">
              <a:extLst>
                <a:ext uri="{FF2B5EF4-FFF2-40B4-BE49-F238E27FC236}">
                  <a16:creationId xmlns:a16="http://schemas.microsoft.com/office/drawing/2014/main" id="{12490DDE-4103-FC42-992E-6522D3B818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7" name="Text Box 48">
              <a:extLst>
                <a:ext uri="{FF2B5EF4-FFF2-40B4-BE49-F238E27FC236}">
                  <a16:creationId xmlns:a16="http://schemas.microsoft.com/office/drawing/2014/main" id="{1D32D6A7-F9ED-7349-99A3-3228682BA8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0486" name="Group 49">
            <a:extLst>
              <a:ext uri="{FF2B5EF4-FFF2-40B4-BE49-F238E27FC236}">
                <a16:creationId xmlns:a16="http://schemas.microsoft.com/office/drawing/2014/main" id="{F408A081-9ED5-6740-BE8B-2845230B957B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20504" name="Oval 50">
              <a:extLst>
                <a:ext uri="{FF2B5EF4-FFF2-40B4-BE49-F238E27FC236}">
                  <a16:creationId xmlns:a16="http://schemas.microsoft.com/office/drawing/2014/main" id="{7B6D8496-7774-8A46-A535-1CA6457F2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5" name="Text Box 51">
              <a:extLst>
                <a:ext uri="{FF2B5EF4-FFF2-40B4-BE49-F238E27FC236}">
                  <a16:creationId xmlns:a16="http://schemas.microsoft.com/office/drawing/2014/main" id="{C82D47C9-DED9-7F42-823F-65834CFE7B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0487" name="Group 52">
            <a:extLst>
              <a:ext uri="{FF2B5EF4-FFF2-40B4-BE49-F238E27FC236}">
                <a16:creationId xmlns:a16="http://schemas.microsoft.com/office/drawing/2014/main" id="{D358FB79-CB88-E444-83B3-82D4871B6C2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20502" name="Oval 53">
              <a:extLst>
                <a:ext uri="{FF2B5EF4-FFF2-40B4-BE49-F238E27FC236}">
                  <a16:creationId xmlns:a16="http://schemas.microsoft.com/office/drawing/2014/main" id="{F9BCA212-F07D-2446-B8EE-B28A9B1EF3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3" name="Text Box 54">
              <a:extLst>
                <a:ext uri="{FF2B5EF4-FFF2-40B4-BE49-F238E27FC236}">
                  <a16:creationId xmlns:a16="http://schemas.microsoft.com/office/drawing/2014/main" id="{C28ED8D2-7409-6D46-BAE4-DE19EEC58C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0488" name="Group 55">
            <a:extLst>
              <a:ext uri="{FF2B5EF4-FFF2-40B4-BE49-F238E27FC236}">
                <a16:creationId xmlns:a16="http://schemas.microsoft.com/office/drawing/2014/main" id="{05E4A7BF-9B2E-B549-8694-6581F87B5608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20500" name="Oval 56">
              <a:extLst>
                <a:ext uri="{FF2B5EF4-FFF2-40B4-BE49-F238E27FC236}">
                  <a16:creationId xmlns:a16="http://schemas.microsoft.com/office/drawing/2014/main" id="{E6CE1D6E-3D3B-2D4E-BD54-BBEEAAA723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1" name="Text Box 57">
              <a:extLst>
                <a:ext uri="{FF2B5EF4-FFF2-40B4-BE49-F238E27FC236}">
                  <a16:creationId xmlns:a16="http://schemas.microsoft.com/office/drawing/2014/main" id="{844376C3-591A-024E-9B85-71EB28FD14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0489" name="Group 58">
            <a:extLst>
              <a:ext uri="{FF2B5EF4-FFF2-40B4-BE49-F238E27FC236}">
                <a16:creationId xmlns:a16="http://schemas.microsoft.com/office/drawing/2014/main" id="{0131B693-F2E2-464F-BA9C-6BB4C68B7ABA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20498" name="Oval 59">
              <a:extLst>
                <a:ext uri="{FF2B5EF4-FFF2-40B4-BE49-F238E27FC236}">
                  <a16:creationId xmlns:a16="http://schemas.microsoft.com/office/drawing/2014/main" id="{4DFC2CE7-3798-8844-A7F3-F6AF313C95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499" name="Text Box 60">
              <a:extLst>
                <a:ext uri="{FF2B5EF4-FFF2-40B4-BE49-F238E27FC236}">
                  <a16:creationId xmlns:a16="http://schemas.microsoft.com/office/drawing/2014/main" id="{ACF689F2-BB43-3046-83B2-9E90E55D9D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0490" name="Line 61">
            <a:extLst>
              <a:ext uri="{FF2B5EF4-FFF2-40B4-BE49-F238E27FC236}">
                <a16:creationId xmlns:a16="http://schemas.microsoft.com/office/drawing/2014/main" id="{2311C3E8-B3AD-6E4C-91B3-1215167556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62">
            <a:extLst>
              <a:ext uri="{FF2B5EF4-FFF2-40B4-BE49-F238E27FC236}">
                <a16:creationId xmlns:a16="http://schemas.microsoft.com/office/drawing/2014/main" id="{FAB07A18-1546-4E41-B8EA-255C945AFEF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63">
            <a:extLst>
              <a:ext uri="{FF2B5EF4-FFF2-40B4-BE49-F238E27FC236}">
                <a16:creationId xmlns:a16="http://schemas.microsoft.com/office/drawing/2014/main" id="{CA964558-AF5F-D045-BA7A-8E16F266141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64">
            <a:extLst>
              <a:ext uri="{FF2B5EF4-FFF2-40B4-BE49-F238E27FC236}">
                <a16:creationId xmlns:a16="http://schemas.microsoft.com/office/drawing/2014/main" id="{7B6A37B9-FF79-954E-9794-844B656AB5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65">
            <a:extLst>
              <a:ext uri="{FF2B5EF4-FFF2-40B4-BE49-F238E27FC236}">
                <a16:creationId xmlns:a16="http://schemas.microsoft.com/office/drawing/2014/main" id="{0A32A7A5-F0EA-9E4D-A28D-153FBCE628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66">
            <a:extLst>
              <a:ext uri="{FF2B5EF4-FFF2-40B4-BE49-F238E27FC236}">
                <a16:creationId xmlns:a16="http://schemas.microsoft.com/office/drawing/2014/main" id="{EF9122BE-83EF-C14B-A51D-0CC5788D3A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67">
            <a:extLst>
              <a:ext uri="{FF2B5EF4-FFF2-40B4-BE49-F238E27FC236}">
                <a16:creationId xmlns:a16="http://schemas.microsoft.com/office/drawing/2014/main" id="{900BA7FE-AB6E-C340-9E21-29E7F66741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68">
            <a:extLst>
              <a:ext uri="{FF2B5EF4-FFF2-40B4-BE49-F238E27FC236}">
                <a16:creationId xmlns:a16="http://schemas.microsoft.com/office/drawing/2014/main" id="{587E3E6C-17EA-4843-BFFC-F04D72B672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618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 descr="bfs">
            <a:extLst>
              <a:ext uri="{FF2B5EF4-FFF2-40B4-BE49-F238E27FC236}">
                <a16:creationId xmlns:a16="http://schemas.microsoft.com/office/drawing/2014/main" id="{43015C30-4ED0-B343-892D-AEF15A4C3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6" name="Rectangle 4">
            <a:extLst>
              <a:ext uri="{FF2B5EF4-FFF2-40B4-BE49-F238E27FC236}">
                <a16:creationId xmlns:a16="http://schemas.microsoft.com/office/drawing/2014/main" id="{972A0582-5021-6F45-896B-7389DBB3F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609600"/>
            <a:ext cx="2819400" cy="914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1507" name="Text Box 5">
            <a:extLst>
              <a:ext uri="{FF2B5EF4-FFF2-40B4-BE49-F238E27FC236}">
                <a16:creationId xmlns:a16="http://schemas.microsoft.com/office/drawing/2014/main" id="{468609A7-6B23-5147-97D7-0B95272E2C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7620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FF0000"/>
                </a:solidFill>
              </a:rPr>
              <a:t>set all nodes as unseen</a:t>
            </a:r>
          </a:p>
        </p:txBody>
      </p:sp>
      <p:grpSp>
        <p:nvGrpSpPr>
          <p:cNvPr id="21508" name="Group 6">
            <a:extLst>
              <a:ext uri="{FF2B5EF4-FFF2-40B4-BE49-F238E27FC236}">
                <a16:creationId xmlns:a16="http://schemas.microsoft.com/office/drawing/2014/main" id="{F68EF06C-2562-7E41-BBAA-BC9A6CA5516F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21535" name="Oval 7">
              <a:extLst>
                <a:ext uri="{FF2B5EF4-FFF2-40B4-BE49-F238E27FC236}">
                  <a16:creationId xmlns:a16="http://schemas.microsoft.com/office/drawing/2014/main" id="{A21E77CB-1115-8440-823E-BF319D70ED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6" name="Text Box 8">
              <a:extLst>
                <a:ext uri="{FF2B5EF4-FFF2-40B4-BE49-F238E27FC236}">
                  <a16:creationId xmlns:a16="http://schemas.microsoft.com/office/drawing/2014/main" id="{61DF3CF3-6015-6D4E-8996-898434B930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1509" name="Group 9">
            <a:extLst>
              <a:ext uri="{FF2B5EF4-FFF2-40B4-BE49-F238E27FC236}">
                <a16:creationId xmlns:a16="http://schemas.microsoft.com/office/drawing/2014/main" id="{7B90C37D-672D-A044-9A1E-2B9D7D4FF156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21533" name="Oval 10">
              <a:extLst>
                <a:ext uri="{FF2B5EF4-FFF2-40B4-BE49-F238E27FC236}">
                  <a16:creationId xmlns:a16="http://schemas.microsoft.com/office/drawing/2014/main" id="{29AAB585-7B73-8E48-8673-7C62CFACBF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4" name="Text Box 11">
              <a:extLst>
                <a:ext uri="{FF2B5EF4-FFF2-40B4-BE49-F238E27FC236}">
                  <a16:creationId xmlns:a16="http://schemas.microsoft.com/office/drawing/2014/main" id="{298291E6-4B1C-8342-961A-D52A2D3925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1510" name="Group 12">
            <a:extLst>
              <a:ext uri="{FF2B5EF4-FFF2-40B4-BE49-F238E27FC236}">
                <a16:creationId xmlns:a16="http://schemas.microsoft.com/office/drawing/2014/main" id="{D02F6D75-B212-5045-A14B-FBC3C571BAA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21531" name="Oval 13">
              <a:extLst>
                <a:ext uri="{FF2B5EF4-FFF2-40B4-BE49-F238E27FC236}">
                  <a16:creationId xmlns:a16="http://schemas.microsoft.com/office/drawing/2014/main" id="{36F0F89F-D4EF-3B4B-B61B-F10BB0A7A4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2" name="Text Box 14">
              <a:extLst>
                <a:ext uri="{FF2B5EF4-FFF2-40B4-BE49-F238E27FC236}">
                  <a16:creationId xmlns:a16="http://schemas.microsoft.com/office/drawing/2014/main" id="{70DF38AE-AA52-1C41-B87E-1A66A0793E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1511" name="Group 15">
            <a:extLst>
              <a:ext uri="{FF2B5EF4-FFF2-40B4-BE49-F238E27FC236}">
                <a16:creationId xmlns:a16="http://schemas.microsoft.com/office/drawing/2014/main" id="{6B91938E-5651-C840-B019-6F4D58B0C1C7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21529" name="Oval 16">
              <a:extLst>
                <a:ext uri="{FF2B5EF4-FFF2-40B4-BE49-F238E27FC236}">
                  <a16:creationId xmlns:a16="http://schemas.microsoft.com/office/drawing/2014/main" id="{A707CBCF-E655-5748-947E-760B4BE54E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0" name="Text Box 17">
              <a:extLst>
                <a:ext uri="{FF2B5EF4-FFF2-40B4-BE49-F238E27FC236}">
                  <a16:creationId xmlns:a16="http://schemas.microsoft.com/office/drawing/2014/main" id="{5955A625-EBEA-FF47-BD56-C036297B94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1512" name="Group 18">
            <a:extLst>
              <a:ext uri="{FF2B5EF4-FFF2-40B4-BE49-F238E27FC236}">
                <a16:creationId xmlns:a16="http://schemas.microsoft.com/office/drawing/2014/main" id="{C79C0525-7555-5E43-AF94-84FFCE5E8939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21527" name="Oval 19">
              <a:extLst>
                <a:ext uri="{FF2B5EF4-FFF2-40B4-BE49-F238E27FC236}">
                  <a16:creationId xmlns:a16="http://schemas.microsoft.com/office/drawing/2014/main" id="{2422273A-1D60-024E-B73A-E85475BBCC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28" name="Text Box 20">
              <a:extLst>
                <a:ext uri="{FF2B5EF4-FFF2-40B4-BE49-F238E27FC236}">
                  <a16:creationId xmlns:a16="http://schemas.microsoft.com/office/drawing/2014/main" id="{ED9F6086-FA77-0E46-9DFF-3EE11317B7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1513" name="Group 21">
            <a:extLst>
              <a:ext uri="{FF2B5EF4-FFF2-40B4-BE49-F238E27FC236}">
                <a16:creationId xmlns:a16="http://schemas.microsoft.com/office/drawing/2014/main" id="{CF1E5407-0E2C-EB4B-BFD9-30BC16F3FCA3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21525" name="Oval 22">
              <a:extLst>
                <a:ext uri="{FF2B5EF4-FFF2-40B4-BE49-F238E27FC236}">
                  <a16:creationId xmlns:a16="http://schemas.microsoft.com/office/drawing/2014/main" id="{99933BD7-9128-A142-A193-9B0CAD88B8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26" name="Text Box 23">
              <a:extLst>
                <a:ext uri="{FF2B5EF4-FFF2-40B4-BE49-F238E27FC236}">
                  <a16:creationId xmlns:a16="http://schemas.microsoft.com/office/drawing/2014/main" id="{3E9EF4A5-1EF4-E945-9AC6-CEF3605065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1514" name="Group 24">
            <a:extLst>
              <a:ext uri="{FF2B5EF4-FFF2-40B4-BE49-F238E27FC236}">
                <a16:creationId xmlns:a16="http://schemas.microsoft.com/office/drawing/2014/main" id="{846E0458-D2E7-E543-AF79-7D27A7633C6F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21523" name="Oval 25">
              <a:extLst>
                <a:ext uri="{FF2B5EF4-FFF2-40B4-BE49-F238E27FC236}">
                  <a16:creationId xmlns:a16="http://schemas.microsoft.com/office/drawing/2014/main" id="{0658C239-D788-3446-A509-A520FF295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24" name="Text Box 26">
              <a:extLst>
                <a:ext uri="{FF2B5EF4-FFF2-40B4-BE49-F238E27FC236}">
                  <a16:creationId xmlns:a16="http://schemas.microsoft.com/office/drawing/2014/main" id="{83C318AE-7674-9841-9493-55D49F0495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1515" name="Line 27">
            <a:extLst>
              <a:ext uri="{FF2B5EF4-FFF2-40B4-BE49-F238E27FC236}">
                <a16:creationId xmlns:a16="http://schemas.microsoft.com/office/drawing/2014/main" id="{BFADDF14-72B0-5A47-8A91-3E124C3738D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28">
            <a:extLst>
              <a:ext uri="{FF2B5EF4-FFF2-40B4-BE49-F238E27FC236}">
                <a16:creationId xmlns:a16="http://schemas.microsoft.com/office/drawing/2014/main" id="{BF0B771F-79C1-EE47-8558-CE60D528057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29">
            <a:extLst>
              <a:ext uri="{FF2B5EF4-FFF2-40B4-BE49-F238E27FC236}">
                <a16:creationId xmlns:a16="http://schemas.microsoft.com/office/drawing/2014/main" id="{B38DAE0C-9963-EA4C-B054-C82D27ABB6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30">
            <a:extLst>
              <a:ext uri="{FF2B5EF4-FFF2-40B4-BE49-F238E27FC236}">
                <a16:creationId xmlns:a16="http://schemas.microsoft.com/office/drawing/2014/main" id="{DCA78338-3790-D941-9A12-4B9F2684AE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31">
            <a:extLst>
              <a:ext uri="{FF2B5EF4-FFF2-40B4-BE49-F238E27FC236}">
                <a16:creationId xmlns:a16="http://schemas.microsoft.com/office/drawing/2014/main" id="{D2E97B5D-47B1-8A4F-BD84-08C14929DF9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32">
            <a:extLst>
              <a:ext uri="{FF2B5EF4-FFF2-40B4-BE49-F238E27FC236}">
                <a16:creationId xmlns:a16="http://schemas.microsoft.com/office/drawing/2014/main" id="{38F6F674-BA53-4F47-B545-1ADB94FB8E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33">
            <a:extLst>
              <a:ext uri="{FF2B5EF4-FFF2-40B4-BE49-F238E27FC236}">
                <a16:creationId xmlns:a16="http://schemas.microsoft.com/office/drawing/2014/main" id="{E4176A9F-6ED0-6846-8877-BE664307DAC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34">
            <a:extLst>
              <a:ext uri="{FF2B5EF4-FFF2-40B4-BE49-F238E27FC236}">
                <a16:creationId xmlns:a16="http://schemas.microsoft.com/office/drawing/2014/main" id="{5EABBE07-BF3F-FF4E-B9E0-87BFFB0EB98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23099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bfs">
            <a:extLst>
              <a:ext uri="{FF2B5EF4-FFF2-40B4-BE49-F238E27FC236}">
                <a16:creationId xmlns:a16="http://schemas.microsoft.com/office/drawing/2014/main" id="{17F64C73-EE76-2945-8A4E-7DB07D58B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0" name="Rectangle 33">
            <a:extLst>
              <a:ext uri="{FF2B5EF4-FFF2-40B4-BE49-F238E27FC236}">
                <a16:creationId xmlns:a16="http://schemas.microsoft.com/office/drawing/2014/main" id="{B3B86F42-D231-F14D-8001-A53DCB829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895600"/>
            <a:ext cx="51816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2531" name="Text Box 34">
            <a:extLst>
              <a:ext uri="{FF2B5EF4-FFF2-40B4-BE49-F238E27FC236}">
                <a16:creationId xmlns:a16="http://schemas.microsoft.com/office/drawing/2014/main" id="{FE6B0B3B-7E35-BF4D-BAB9-20F6FB1E9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6670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FF0000"/>
                </a:solidFill>
              </a:rPr>
              <a:t>check if the node has been seen</a:t>
            </a:r>
          </a:p>
        </p:txBody>
      </p:sp>
      <p:grpSp>
        <p:nvGrpSpPr>
          <p:cNvPr id="22532" name="Group 35">
            <a:extLst>
              <a:ext uri="{FF2B5EF4-FFF2-40B4-BE49-F238E27FC236}">
                <a16:creationId xmlns:a16="http://schemas.microsoft.com/office/drawing/2014/main" id="{20F64FD4-879F-4048-8EE6-950A5C774184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22559" name="Oval 36">
              <a:extLst>
                <a:ext uri="{FF2B5EF4-FFF2-40B4-BE49-F238E27FC236}">
                  <a16:creationId xmlns:a16="http://schemas.microsoft.com/office/drawing/2014/main" id="{60D9FC94-F25C-E240-AA6B-37D8357DF2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60" name="Text Box 37">
              <a:extLst>
                <a:ext uri="{FF2B5EF4-FFF2-40B4-BE49-F238E27FC236}">
                  <a16:creationId xmlns:a16="http://schemas.microsoft.com/office/drawing/2014/main" id="{E352A0EE-0C55-4142-80E4-15A193A17C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2533" name="Group 38">
            <a:extLst>
              <a:ext uri="{FF2B5EF4-FFF2-40B4-BE49-F238E27FC236}">
                <a16:creationId xmlns:a16="http://schemas.microsoft.com/office/drawing/2014/main" id="{4890C6E0-A5C9-3B41-9990-24C53FB806C9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22557" name="Oval 39">
              <a:extLst>
                <a:ext uri="{FF2B5EF4-FFF2-40B4-BE49-F238E27FC236}">
                  <a16:creationId xmlns:a16="http://schemas.microsoft.com/office/drawing/2014/main" id="{65ED968C-A151-EC41-83A3-9D96750444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8" name="Text Box 40">
              <a:extLst>
                <a:ext uri="{FF2B5EF4-FFF2-40B4-BE49-F238E27FC236}">
                  <a16:creationId xmlns:a16="http://schemas.microsoft.com/office/drawing/2014/main" id="{C6A89CA8-7879-3B4B-9E13-16C243841D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2534" name="Group 41">
            <a:extLst>
              <a:ext uri="{FF2B5EF4-FFF2-40B4-BE49-F238E27FC236}">
                <a16:creationId xmlns:a16="http://schemas.microsoft.com/office/drawing/2014/main" id="{4C1B6A62-58CB-5C4C-BA0C-F2C149D6C413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22555" name="Oval 42">
              <a:extLst>
                <a:ext uri="{FF2B5EF4-FFF2-40B4-BE49-F238E27FC236}">
                  <a16:creationId xmlns:a16="http://schemas.microsoft.com/office/drawing/2014/main" id="{E7826776-6CCD-3B49-8A9C-66C5089DAD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6" name="Text Box 43">
              <a:extLst>
                <a:ext uri="{FF2B5EF4-FFF2-40B4-BE49-F238E27FC236}">
                  <a16:creationId xmlns:a16="http://schemas.microsoft.com/office/drawing/2014/main" id="{D77772CE-9211-9542-A929-2F533BB476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2535" name="Group 44">
            <a:extLst>
              <a:ext uri="{FF2B5EF4-FFF2-40B4-BE49-F238E27FC236}">
                <a16:creationId xmlns:a16="http://schemas.microsoft.com/office/drawing/2014/main" id="{97B25121-DEB9-5046-AA26-5BB8D8578ECF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22553" name="Oval 45">
              <a:extLst>
                <a:ext uri="{FF2B5EF4-FFF2-40B4-BE49-F238E27FC236}">
                  <a16:creationId xmlns:a16="http://schemas.microsoft.com/office/drawing/2014/main" id="{27A7FE9B-7FE1-D144-B76E-3597056E54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4" name="Text Box 46">
              <a:extLst>
                <a:ext uri="{FF2B5EF4-FFF2-40B4-BE49-F238E27FC236}">
                  <a16:creationId xmlns:a16="http://schemas.microsoft.com/office/drawing/2014/main" id="{C6837BA9-3516-A449-AA3C-11469DDA88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2536" name="Group 47">
            <a:extLst>
              <a:ext uri="{FF2B5EF4-FFF2-40B4-BE49-F238E27FC236}">
                <a16:creationId xmlns:a16="http://schemas.microsoft.com/office/drawing/2014/main" id="{78C97AC7-47D6-C044-8825-558920D0F8F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22551" name="Oval 48">
              <a:extLst>
                <a:ext uri="{FF2B5EF4-FFF2-40B4-BE49-F238E27FC236}">
                  <a16:creationId xmlns:a16="http://schemas.microsoft.com/office/drawing/2014/main" id="{23F5AFB6-DA19-F642-B441-FE9E2F8856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2" name="Text Box 49">
              <a:extLst>
                <a:ext uri="{FF2B5EF4-FFF2-40B4-BE49-F238E27FC236}">
                  <a16:creationId xmlns:a16="http://schemas.microsoft.com/office/drawing/2014/main" id="{ECD36C70-1639-7B48-B9AE-C03C8C32AE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2537" name="Group 50">
            <a:extLst>
              <a:ext uri="{FF2B5EF4-FFF2-40B4-BE49-F238E27FC236}">
                <a16:creationId xmlns:a16="http://schemas.microsoft.com/office/drawing/2014/main" id="{10B08556-46B5-1347-855C-06E12AA81C1A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22549" name="Oval 51">
              <a:extLst>
                <a:ext uri="{FF2B5EF4-FFF2-40B4-BE49-F238E27FC236}">
                  <a16:creationId xmlns:a16="http://schemas.microsoft.com/office/drawing/2014/main" id="{692F9374-77B8-A045-A515-1083241BB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0" name="Text Box 52">
              <a:extLst>
                <a:ext uri="{FF2B5EF4-FFF2-40B4-BE49-F238E27FC236}">
                  <a16:creationId xmlns:a16="http://schemas.microsoft.com/office/drawing/2014/main" id="{C7130434-FBD8-6D47-9A3F-503474E910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2538" name="Group 53">
            <a:extLst>
              <a:ext uri="{FF2B5EF4-FFF2-40B4-BE49-F238E27FC236}">
                <a16:creationId xmlns:a16="http://schemas.microsoft.com/office/drawing/2014/main" id="{3BC868BC-7842-EA43-97D9-2C3935A9EFC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22547" name="Oval 54">
              <a:extLst>
                <a:ext uri="{FF2B5EF4-FFF2-40B4-BE49-F238E27FC236}">
                  <a16:creationId xmlns:a16="http://schemas.microsoft.com/office/drawing/2014/main" id="{FEAC1734-7020-A14B-897D-ACDAC747A9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48" name="Text Box 55">
              <a:extLst>
                <a:ext uri="{FF2B5EF4-FFF2-40B4-BE49-F238E27FC236}">
                  <a16:creationId xmlns:a16="http://schemas.microsoft.com/office/drawing/2014/main" id="{9B33B99A-4BAA-8347-BD24-3CD2821719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2539" name="Line 56">
            <a:extLst>
              <a:ext uri="{FF2B5EF4-FFF2-40B4-BE49-F238E27FC236}">
                <a16:creationId xmlns:a16="http://schemas.microsoft.com/office/drawing/2014/main" id="{A275541E-2AA5-A54E-8ABD-65EDDA9539F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57">
            <a:extLst>
              <a:ext uri="{FF2B5EF4-FFF2-40B4-BE49-F238E27FC236}">
                <a16:creationId xmlns:a16="http://schemas.microsoft.com/office/drawing/2014/main" id="{E9EF244D-BB01-6744-A106-746E0F176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58">
            <a:extLst>
              <a:ext uri="{FF2B5EF4-FFF2-40B4-BE49-F238E27FC236}">
                <a16:creationId xmlns:a16="http://schemas.microsoft.com/office/drawing/2014/main" id="{B0BD6EB9-8E92-FA42-8729-F477AF17F91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59">
            <a:extLst>
              <a:ext uri="{FF2B5EF4-FFF2-40B4-BE49-F238E27FC236}">
                <a16:creationId xmlns:a16="http://schemas.microsoft.com/office/drawing/2014/main" id="{E51AB4EE-357B-8C47-AE22-49AD632983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60">
            <a:extLst>
              <a:ext uri="{FF2B5EF4-FFF2-40B4-BE49-F238E27FC236}">
                <a16:creationId xmlns:a16="http://schemas.microsoft.com/office/drawing/2014/main" id="{C077AA86-56CA-A845-A0BC-51F0B9B7F08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61">
            <a:extLst>
              <a:ext uri="{FF2B5EF4-FFF2-40B4-BE49-F238E27FC236}">
                <a16:creationId xmlns:a16="http://schemas.microsoft.com/office/drawing/2014/main" id="{64DFE3E4-DDBA-9248-8483-4E504678E6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62">
            <a:extLst>
              <a:ext uri="{FF2B5EF4-FFF2-40B4-BE49-F238E27FC236}">
                <a16:creationId xmlns:a16="http://schemas.microsoft.com/office/drawing/2014/main" id="{99275FD4-FD9C-1E49-B1A7-534F27E282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Line 63">
            <a:extLst>
              <a:ext uri="{FF2B5EF4-FFF2-40B4-BE49-F238E27FC236}">
                <a16:creationId xmlns:a16="http://schemas.microsoft.com/office/drawing/2014/main" id="{1585F0BD-7E38-6C41-88D1-6652E6191B5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0016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bfs">
            <a:extLst>
              <a:ext uri="{FF2B5EF4-FFF2-40B4-BE49-F238E27FC236}">
                <a16:creationId xmlns:a16="http://schemas.microsoft.com/office/drawing/2014/main" id="{FC6182C9-53BC-9040-809C-4F6A154A72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4" name="Rectangle 33">
            <a:extLst>
              <a:ext uri="{FF2B5EF4-FFF2-40B4-BE49-F238E27FC236}">
                <a16:creationId xmlns:a16="http://schemas.microsoft.com/office/drawing/2014/main" id="{E45F2530-1746-2844-8986-AC6BE95C9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429000"/>
            <a:ext cx="51816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3555" name="Text Box 34">
            <a:extLst>
              <a:ext uri="{FF2B5EF4-FFF2-40B4-BE49-F238E27FC236}">
                <a16:creationId xmlns:a16="http://schemas.microsoft.com/office/drawing/2014/main" id="{2DBD2BC0-3F2C-6D42-822A-5F52B301C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276600"/>
            <a:ext cx="2743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FF0000"/>
                </a:solidFill>
              </a:rPr>
              <a:t>set the node as seen and record distance</a:t>
            </a:r>
          </a:p>
        </p:txBody>
      </p:sp>
      <p:grpSp>
        <p:nvGrpSpPr>
          <p:cNvPr id="23556" name="Group 35">
            <a:extLst>
              <a:ext uri="{FF2B5EF4-FFF2-40B4-BE49-F238E27FC236}">
                <a16:creationId xmlns:a16="http://schemas.microsoft.com/office/drawing/2014/main" id="{58DF3947-968D-7447-B425-93EF11F63CA4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23583" name="Oval 36">
              <a:extLst>
                <a:ext uri="{FF2B5EF4-FFF2-40B4-BE49-F238E27FC236}">
                  <a16:creationId xmlns:a16="http://schemas.microsoft.com/office/drawing/2014/main" id="{6F111854-6BBE-5241-88DA-AE45C05366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84" name="Text Box 37">
              <a:extLst>
                <a:ext uri="{FF2B5EF4-FFF2-40B4-BE49-F238E27FC236}">
                  <a16:creationId xmlns:a16="http://schemas.microsoft.com/office/drawing/2014/main" id="{51D5B7D0-ED09-3E4D-8D65-27A51514EA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3557" name="Group 38">
            <a:extLst>
              <a:ext uri="{FF2B5EF4-FFF2-40B4-BE49-F238E27FC236}">
                <a16:creationId xmlns:a16="http://schemas.microsoft.com/office/drawing/2014/main" id="{595131CF-60E6-AD4B-93C9-EC1A41778F60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23581" name="Oval 39">
              <a:extLst>
                <a:ext uri="{FF2B5EF4-FFF2-40B4-BE49-F238E27FC236}">
                  <a16:creationId xmlns:a16="http://schemas.microsoft.com/office/drawing/2014/main" id="{FA21709B-D735-8B47-B656-C7F22B3430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82" name="Text Box 40">
              <a:extLst>
                <a:ext uri="{FF2B5EF4-FFF2-40B4-BE49-F238E27FC236}">
                  <a16:creationId xmlns:a16="http://schemas.microsoft.com/office/drawing/2014/main" id="{4BD1F6BC-7F6A-AE43-BF87-40D77A3D1D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3558" name="Group 41">
            <a:extLst>
              <a:ext uri="{FF2B5EF4-FFF2-40B4-BE49-F238E27FC236}">
                <a16:creationId xmlns:a16="http://schemas.microsoft.com/office/drawing/2014/main" id="{96670D2D-5F3A-8A4B-A90D-63A07E45EA77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23579" name="Oval 42">
              <a:extLst>
                <a:ext uri="{FF2B5EF4-FFF2-40B4-BE49-F238E27FC236}">
                  <a16:creationId xmlns:a16="http://schemas.microsoft.com/office/drawing/2014/main" id="{A80ED70E-6E64-FD47-8F05-D52D08C5EA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80" name="Text Box 43">
              <a:extLst>
                <a:ext uri="{FF2B5EF4-FFF2-40B4-BE49-F238E27FC236}">
                  <a16:creationId xmlns:a16="http://schemas.microsoft.com/office/drawing/2014/main" id="{5ED8CB08-A170-E148-BB25-A4A825BCC0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3559" name="Group 44">
            <a:extLst>
              <a:ext uri="{FF2B5EF4-FFF2-40B4-BE49-F238E27FC236}">
                <a16:creationId xmlns:a16="http://schemas.microsoft.com/office/drawing/2014/main" id="{C0F26918-7147-7546-A147-544722CAD4EF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23577" name="Oval 45">
              <a:extLst>
                <a:ext uri="{FF2B5EF4-FFF2-40B4-BE49-F238E27FC236}">
                  <a16:creationId xmlns:a16="http://schemas.microsoft.com/office/drawing/2014/main" id="{3FABAAC4-B445-624C-A4DD-EEAAB19D15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8" name="Text Box 46">
              <a:extLst>
                <a:ext uri="{FF2B5EF4-FFF2-40B4-BE49-F238E27FC236}">
                  <a16:creationId xmlns:a16="http://schemas.microsoft.com/office/drawing/2014/main" id="{086869D7-B8A7-DE41-876B-9694759AA8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560" name="Group 47">
            <a:extLst>
              <a:ext uri="{FF2B5EF4-FFF2-40B4-BE49-F238E27FC236}">
                <a16:creationId xmlns:a16="http://schemas.microsoft.com/office/drawing/2014/main" id="{BCFEBFAE-6B84-064E-946F-98B43267FCA0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23575" name="Oval 48">
              <a:extLst>
                <a:ext uri="{FF2B5EF4-FFF2-40B4-BE49-F238E27FC236}">
                  <a16:creationId xmlns:a16="http://schemas.microsoft.com/office/drawing/2014/main" id="{FD541054-E3DD-B949-A1F1-B273EC07D6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6" name="Text Box 49">
              <a:extLst>
                <a:ext uri="{FF2B5EF4-FFF2-40B4-BE49-F238E27FC236}">
                  <a16:creationId xmlns:a16="http://schemas.microsoft.com/office/drawing/2014/main" id="{39E83A4E-C041-7E42-ABA3-021BA3938C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3561" name="Group 50">
            <a:extLst>
              <a:ext uri="{FF2B5EF4-FFF2-40B4-BE49-F238E27FC236}">
                <a16:creationId xmlns:a16="http://schemas.microsoft.com/office/drawing/2014/main" id="{4D913002-411E-A04A-B11D-ACF63CAB2F62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23573" name="Oval 51">
              <a:extLst>
                <a:ext uri="{FF2B5EF4-FFF2-40B4-BE49-F238E27FC236}">
                  <a16:creationId xmlns:a16="http://schemas.microsoft.com/office/drawing/2014/main" id="{3BDB3D2E-F64A-D941-90D9-2A1CD06F6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4" name="Text Box 52">
              <a:extLst>
                <a:ext uri="{FF2B5EF4-FFF2-40B4-BE49-F238E27FC236}">
                  <a16:creationId xmlns:a16="http://schemas.microsoft.com/office/drawing/2014/main" id="{0AE5053E-C2C9-074E-AC4F-473CE17DF7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3562" name="Group 53">
            <a:extLst>
              <a:ext uri="{FF2B5EF4-FFF2-40B4-BE49-F238E27FC236}">
                <a16:creationId xmlns:a16="http://schemas.microsoft.com/office/drawing/2014/main" id="{CBAE458B-3C4A-F847-921C-0F974C7FC551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23571" name="Oval 54">
              <a:extLst>
                <a:ext uri="{FF2B5EF4-FFF2-40B4-BE49-F238E27FC236}">
                  <a16:creationId xmlns:a16="http://schemas.microsoft.com/office/drawing/2014/main" id="{22EB81C1-C4AA-F44D-BB99-3D00E3885D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2" name="Text Box 55">
              <a:extLst>
                <a:ext uri="{FF2B5EF4-FFF2-40B4-BE49-F238E27FC236}">
                  <a16:creationId xmlns:a16="http://schemas.microsoft.com/office/drawing/2014/main" id="{9E277970-C574-2043-BA94-E22F653B43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3563" name="Line 56">
            <a:extLst>
              <a:ext uri="{FF2B5EF4-FFF2-40B4-BE49-F238E27FC236}">
                <a16:creationId xmlns:a16="http://schemas.microsoft.com/office/drawing/2014/main" id="{1A209625-F285-FA45-A4BE-D4884207ACC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57">
            <a:extLst>
              <a:ext uri="{FF2B5EF4-FFF2-40B4-BE49-F238E27FC236}">
                <a16:creationId xmlns:a16="http://schemas.microsoft.com/office/drawing/2014/main" id="{D0501C12-DA2C-D648-99B3-E0D47E5060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58">
            <a:extLst>
              <a:ext uri="{FF2B5EF4-FFF2-40B4-BE49-F238E27FC236}">
                <a16:creationId xmlns:a16="http://schemas.microsoft.com/office/drawing/2014/main" id="{DCDFDF18-1ACF-1D45-965E-D82286C4A2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59">
            <a:extLst>
              <a:ext uri="{FF2B5EF4-FFF2-40B4-BE49-F238E27FC236}">
                <a16:creationId xmlns:a16="http://schemas.microsoft.com/office/drawing/2014/main" id="{8137BAC6-9478-7B4A-A6EC-766EBBAA21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60">
            <a:extLst>
              <a:ext uri="{FF2B5EF4-FFF2-40B4-BE49-F238E27FC236}">
                <a16:creationId xmlns:a16="http://schemas.microsoft.com/office/drawing/2014/main" id="{C420CA23-E50E-7245-8241-696BDC00529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61">
            <a:extLst>
              <a:ext uri="{FF2B5EF4-FFF2-40B4-BE49-F238E27FC236}">
                <a16:creationId xmlns:a16="http://schemas.microsoft.com/office/drawing/2014/main" id="{5580A95F-B9C2-F844-9958-C078209FE3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62">
            <a:extLst>
              <a:ext uri="{FF2B5EF4-FFF2-40B4-BE49-F238E27FC236}">
                <a16:creationId xmlns:a16="http://schemas.microsoft.com/office/drawing/2014/main" id="{74AE4A2D-3A7D-DE4B-991B-C655D29570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63">
            <a:extLst>
              <a:ext uri="{FF2B5EF4-FFF2-40B4-BE49-F238E27FC236}">
                <a16:creationId xmlns:a16="http://schemas.microsoft.com/office/drawing/2014/main" id="{92A09EF1-5D25-004D-A417-4AB42D35E7C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58635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31" descr="bfs">
            <a:extLst>
              <a:ext uri="{FF2B5EF4-FFF2-40B4-BE49-F238E27FC236}">
                <a16:creationId xmlns:a16="http://schemas.microsoft.com/office/drawing/2014/main" id="{DA33577D-A1CD-5D49-8B27-4D24A0F7C1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4578" name="Group 32">
            <a:extLst>
              <a:ext uri="{FF2B5EF4-FFF2-40B4-BE49-F238E27FC236}">
                <a16:creationId xmlns:a16="http://schemas.microsoft.com/office/drawing/2014/main" id="{BC36D036-6A44-544E-8C18-D0B4899DA997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24613" name="Oval 33">
              <a:extLst>
                <a:ext uri="{FF2B5EF4-FFF2-40B4-BE49-F238E27FC236}">
                  <a16:creationId xmlns:a16="http://schemas.microsoft.com/office/drawing/2014/main" id="{B9D1DAFC-3C0B-244A-9291-3B937E6CB2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14" name="Text Box 34">
              <a:extLst>
                <a:ext uri="{FF2B5EF4-FFF2-40B4-BE49-F238E27FC236}">
                  <a16:creationId xmlns:a16="http://schemas.microsoft.com/office/drawing/2014/main" id="{CAA59F70-6023-6A4D-B671-D7058AE0F1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4579" name="Group 35">
            <a:extLst>
              <a:ext uri="{FF2B5EF4-FFF2-40B4-BE49-F238E27FC236}">
                <a16:creationId xmlns:a16="http://schemas.microsoft.com/office/drawing/2014/main" id="{7F2DC2F5-02C0-684E-8512-2F61059C52D7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24611" name="Oval 36">
              <a:extLst>
                <a:ext uri="{FF2B5EF4-FFF2-40B4-BE49-F238E27FC236}">
                  <a16:creationId xmlns:a16="http://schemas.microsoft.com/office/drawing/2014/main" id="{FD494992-0456-F04F-B7BE-F7906DF629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12" name="Text Box 37">
              <a:extLst>
                <a:ext uri="{FF2B5EF4-FFF2-40B4-BE49-F238E27FC236}">
                  <a16:creationId xmlns:a16="http://schemas.microsoft.com/office/drawing/2014/main" id="{0F550422-2BE7-E749-9624-29900D14F3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4580" name="Group 38">
            <a:extLst>
              <a:ext uri="{FF2B5EF4-FFF2-40B4-BE49-F238E27FC236}">
                <a16:creationId xmlns:a16="http://schemas.microsoft.com/office/drawing/2014/main" id="{216F6ABF-958B-A843-898F-76C0FBF9DAFB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24609" name="Oval 39">
              <a:extLst>
                <a:ext uri="{FF2B5EF4-FFF2-40B4-BE49-F238E27FC236}">
                  <a16:creationId xmlns:a16="http://schemas.microsoft.com/office/drawing/2014/main" id="{C5F88091-2BB3-9341-A456-38A1E7A9D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10" name="Text Box 40">
              <a:extLst>
                <a:ext uri="{FF2B5EF4-FFF2-40B4-BE49-F238E27FC236}">
                  <a16:creationId xmlns:a16="http://schemas.microsoft.com/office/drawing/2014/main" id="{36D47ECB-8625-8E40-A8A8-11EC69844A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4581" name="Group 41">
            <a:extLst>
              <a:ext uri="{FF2B5EF4-FFF2-40B4-BE49-F238E27FC236}">
                <a16:creationId xmlns:a16="http://schemas.microsoft.com/office/drawing/2014/main" id="{1EB229E4-F4CD-9D46-8409-7C22E6CA6DE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24607" name="Oval 42">
              <a:extLst>
                <a:ext uri="{FF2B5EF4-FFF2-40B4-BE49-F238E27FC236}">
                  <a16:creationId xmlns:a16="http://schemas.microsoft.com/office/drawing/2014/main" id="{B88DEC1B-358C-8A46-8508-7DF9EA3D35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8" name="Text Box 43">
              <a:extLst>
                <a:ext uri="{FF2B5EF4-FFF2-40B4-BE49-F238E27FC236}">
                  <a16:creationId xmlns:a16="http://schemas.microsoft.com/office/drawing/2014/main" id="{75BE1B7A-5A9D-374D-B095-505590BA51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4582" name="Group 44">
            <a:extLst>
              <a:ext uri="{FF2B5EF4-FFF2-40B4-BE49-F238E27FC236}">
                <a16:creationId xmlns:a16="http://schemas.microsoft.com/office/drawing/2014/main" id="{3156F829-E23E-784D-A753-CACE20600D1A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24605" name="Oval 45">
              <a:extLst>
                <a:ext uri="{FF2B5EF4-FFF2-40B4-BE49-F238E27FC236}">
                  <a16:creationId xmlns:a16="http://schemas.microsoft.com/office/drawing/2014/main" id="{5375E197-28A8-3246-B198-BE56815B23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6" name="Text Box 46">
              <a:extLst>
                <a:ext uri="{FF2B5EF4-FFF2-40B4-BE49-F238E27FC236}">
                  <a16:creationId xmlns:a16="http://schemas.microsoft.com/office/drawing/2014/main" id="{2CEEE804-9200-FE49-83B0-FDB92DDD4E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4583" name="Group 47">
            <a:extLst>
              <a:ext uri="{FF2B5EF4-FFF2-40B4-BE49-F238E27FC236}">
                <a16:creationId xmlns:a16="http://schemas.microsoft.com/office/drawing/2014/main" id="{5CB163D6-7FFD-B34B-B8B9-E0C971CA41F8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24603" name="Oval 48">
              <a:extLst>
                <a:ext uri="{FF2B5EF4-FFF2-40B4-BE49-F238E27FC236}">
                  <a16:creationId xmlns:a16="http://schemas.microsoft.com/office/drawing/2014/main" id="{2E59453C-EB7C-3F46-992E-072D62F3D1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4" name="Text Box 49">
              <a:extLst>
                <a:ext uri="{FF2B5EF4-FFF2-40B4-BE49-F238E27FC236}">
                  <a16:creationId xmlns:a16="http://schemas.microsoft.com/office/drawing/2014/main" id="{108C39E9-8295-AF46-94F6-A0D3684609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4584" name="Group 50">
            <a:extLst>
              <a:ext uri="{FF2B5EF4-FFF2-40B4-BE49-F238E27FC236}">
                <a16:creationId xmlns:a16="http://schemas.microsoft.com/office/drawing/2014/main" id="{2D215226-5781-9646-83BC-F984BAD5A5F1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24601" name="Oval 51">
              <a:extLst>
                <a:ext uri="{FF2B5EF4-FFF2-40B4-BE49-F238E27FC236}">
                  <a16:creationId xmlns:a16="http://schemas.microsoft.com/office/drawing/2014/main" id="{790DADE3-6EE9-7548-8EC2-9353356E72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2" name="Text Box 52">
              <a:extLst>
                <a:ext uri="{FF2B5EF4-FFF2-40B4-BE49-F238E27FC236}">
                  <a16:creationId xmlns:a16="http://schemas.microsoft.com/office/drawing/2014/main" id="{A673966B-735B-4E44-9F42-E658B41F08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4585" name="Line 53">
            <a:extLst>
              <a:ext uri="{FF2B5EF4-FFF2-40B4-BE49-F238E27FC236}">
                <a16:creationId xmlns:a16="http://schemas.microsoft.com/office/drawing/2014/main" id="{DFC8781F-010D-CC40-9AAA-194EBF48677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54">
            <a:extLst>
              <a:ext uri="{FF2B5EF4-FFF2-40B4-BE49-F238E27FC236}">
                <a16:creationId xmlns:a16="http://schemas.microsoft.com/office/drawing/2014/main" id="{F7E6D8E9-DD09-F946-B9DF-21A9688522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55">
            <a:extLst>
              <a:ext uri="{FF2B5EF4-FFF2-40B4-BE49-F238E27FC236}">
                <a16:creationId xmlns:a16="http://schemas.microsoft.com/office/drawing/2014/main" id="{DD522759-CDA5-1F48-9F54-7D641F3A54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56">
            <a:extLst>
              <a:ext uri="{FF2B5EF4-FFF2-40B4-BE49-F238E27FC236}">
                <a16:creationId xmlns:a16="http://schemas.microsoft.com/office/drawing/2014/main" id="{35E74365-32CB-A844-B1AA-4B6E3D9D58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57">
            <a:extLst>
              <a:ext uri="{FF2B5EF4-FFF2-40B4-BE49-F238E27FC236}">
                <a16:creationId xmlns:a16="http://schemas.microsoft.com/office/drawing/2014/main" id="{C2D7D88E-1351-0243-9851-B7C047FF756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58">
            <a:extLst>
              <a:ext uri="{FF2B5EF4-FFF2-40B4-BE49-F238E27FC236}">
                <a16:creationId xmlns:a16="http://schemas.microsoft.com/office/drawing/2014/main" id="{E4475446-FC30-EE4A-8D7B-EE60781339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59">
            <a:extLst>
              <a:ext uri="{FF2B5EF4-FFF2-40B4-BE49-F238E27FC236}">
                <a16:creationId xmlns:a16="http://schemas.microsoft.com/office/drawing/2014/main" id="{1A471EC0-B262-004A-B05F-FFD334948CE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60">
            <a:extLst>
              <a:ext uri="{FF2B5EF4-FFF2-40B4-BE49-F238E27FC236}">
                <a16:creationId xmlns:a16="http://schemas.microsoft.com/office/drawing/2014/main" id="{BD646C45-D1C9-DB4B-A008-15D13A9501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Text Box 61">
            <a:extLst>
              <a:ext uri="{FF2B5EF4-FFF2-40B4-BE49-F238E27FC236}">
                <a16:creationId xmlns:a16="http://schemas.microsoft.com/office/drawing/2014/main" id="{D2D151D6-4E0E-054F-B7A8-E7518814F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495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4594" name="Text Box 62">
            <a:extLst>
              <a:ext uri="{FF2B5EF4-FFF2-40B4-BE49-F238E27FC236}">
                <a16:creationId xmlns:a16="http://schemas.microsoft.com/office/drawing/2014/main" id="{F632B54A-CD38-E942-A517-42BA6685D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4037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4595" name="Text Box 63">
            <a:extLst>
              <a:ext uri="{FF2B5EF4-FFF2-40B4-BE49-F238E27FC236}">
                <a16:creationId xmlns:a16="http://schemas.microsoft.com/office/drawing/2014/main" id="{AB486652-9F9D-FA40-A633-F2D9397A1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8100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4596" name="Text Box 64">
            <a:extLst>
              <a:ext uri="{FF2B5EF4-FFF2-40B4-BE49-F238E27FC236}">
                <a16:creationId xmlns:a16="http://schemas.microsoft.com/office/drawing/2014/main" id="{4B262880-E1D8-654C-ABC0-BFB4E1D8E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4597" name="Text Box 65">
            <a:extLst>
              <a:ext uri="{FF2B5EF4-FFF2-40B4-BE49-F238E27FC236}">
                <a16:creationId xmlns:a16="http://schemas.microsoft.com/office/drawing/2014/main" id="{78822785-19B7-FD4D-9A35-849F8EB0A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4598" name="Text Box 66">
            <a:extLst>
              <a:ext uri="{FF2B5EF4-FFF2-40B4-BE49-F238E27FC236}">
                <a16:creationId xmlns:a16="http://schemas.microsoft.com/office/drawing/2014/main" id="{AA836803-D98A-B34E-9F72-E40D3362D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229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4599" name="Text Box 67">
            <a:extLst>
              <a:ext uri="{FF2B5EF4-FFF2-40B4-BE49-F238E27FC236}">
                <a16:creationId xmlns:a16="http://schemas.microsoft.com/office/drawing/2014/main" id="{1630953F-CD74-5641-A174-9FB3CAD43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38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4600" name="Rectangle 68">
            <a:extLst>
              <a:ext uri="{FF2B5EF4-FFF2-40B4-BE49-F238E27FC236}">
                <a16:creationId xmlns:a16="http://schemas.microsoft.com/office/drawing/2014/main" id="{AB8F46AF-E16E-B643-96BA-A8758A0FA6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762000"/>
            <a:ext cx="53340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63823644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 descr="bfs">
            <a:extLst>
              <a:ext uri="{FF2B5EF4-FFF2-40B4-BE49-F238E27FC236}">
                <a16:creationId xmlns:a16="http://schemas.microsoft.com/office/drawing/2014/main" id="{94186802-CD70-A941-9BEE-705E73C0ED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5602" name="Group 3">
            <a:extLst>
              <a:ext uri="{FF2B5EF4-FFF2-40B4-BE49-F238E27FC236}">
                <a16:creationId xmlns:a16="http://schemas.microsoft.com/office/drawing/2014/main" id="{F17CC5C8-0F9A-A347-B1CC-1EB9A1BCA022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25638" name="Oval 4">
              <a:extLst>
                <a:ext uri="{FF2B5EF4-FFF2-40B4-BE49-F238E27FC236}">
                  <a16:creationId xmlns:a16="http://schemas.microsoft.com/office/drawing/2014/main" id="{424704B2-52B4-024C-BA78-CCD777DA2F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39" name="Text Box 5">
              <a:extLst>
                <a:ext uri="{FF2B5EF4-FFF2-40B4-BE49-F238E27FC236}">
                  <a16:creationId xmlns:a16="http://schemas.microsoft.com/office/drawing/2014/main" id="{DFDAFBE7-64BA-F945-AE00-C42181ED2B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5603" name="Group 6">
            <a:extLst>
              <a:ext uri="{FF2B5EF4-FFF2-40B4-BE49-F238E27FC236}">
                <a16:creationId xmlns:a16="http://schemas.microsoft.com/office/drawing/2014/main" id="{EC931CF0-870A-B945-90F9-F2DAF60AD98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25636" name="Oval 7">
              <a:extLst>
                <a:ext uri="{FF2B5EF4-FFF2-40B4-BE49-F238E27FC236}">
                  <a16:creationId xmlns:a16="http://schemas.microsoft.com/office/drawing/2014/main" id="{10A3E8C2-C59A-AD41-B763-96101BDC37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37" name="Text Box 8">
              <a:extLst>
                <a:ext uri="{FF2B5EF4-FFF2-40B4-BE49-F238E27FC236}">
                  <a16:creationId xmlns:a16="http://schemas.microsoft.com/office/drawing/2014/main" id="{7F9074C8-8C8B-EF4B-85B9-C022DCDCC3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5604" name="Group 9">
            <a:extLst>
              <a:ext uri="{FF2B5EF4-FFF2-40B4-BE49-F238E27FC236}">
                <a16:creationId xmlns:a16="http://schemas.microsoft.com/office/drawing/2014/main" id="{AF463193-6A14-564C-9AD7-48F1AC10235D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25634" name="Oval 10">
              <a:extLst>
                <a:ext uri="{FF2B5EF4-FFF2-40B4-BE49-F238E27FC236}">
                  <a16:creationId xmlns:a16="http://schemas.microsoft.com/office/drawing/2014/main" id="{7E295521-3CB8-FF49-BD13-09590A8138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35" name="Text Box 11">
              <a:extLst>
                <a:ext uri="{FF2B5EF4-FFF2-40B4-BE49-F238E27FC236}">
                  <a16:creationId xmlns:a16="http://schemas.microsoft.com/office/drawing/2014/main" id="{4A8B7049-0225-4F43-BA23-A848FA5D3A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5605" name="Group 12">
            <a:extLst>
              <a:ext uri="{FF2B5EF4-FFF2-40B4-BE49-F238E27FC236}">
                <a16:creationId xmlns:a16="http://schemas.microsoft.com/office/drawing/2014/main" id="{C5A1033B-D70D-204D-A40F-7795CEADE17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25632" name="Oval 13">
              <a:extLst>
                <a:ext uri="{FF2B5EF4-FFF2-40B4-BE49-F238E27FC236}">
                  <a16:creationId xmlns:a16="http://schemas.microsoft.com/office/drawing/2014/main" id="{40A7C22A-B745-E247-8767-EB14866735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33" name="Text Box 14">
              <a:extLst>
                <a:ext uri="{FF2B5EF4-FFF2-40B4-BE49-F238E27FC236}">
                  <a16:creationId xmlns:a16="http://schemas.microsoft.com/office/drawing/2014/main" id="{631F82B8-5D3E-4E4C-84AB-76CC430666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5606" name="Group 15">
            <a:extLst>
              <a:ext uri="{FF2B5EF4-FFF2-40B4-BE49-F238E27FC236}">
                <a16:creationId xmlns:a16="http://schemas.microsoft.com/office/drawing/2014/main" id="{DC9745E1-F0BF-BA4F-9193-A0DAEC901DEB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25630" name="Oval 16">
              <a:extLst>
                <a:ext uri="{FF2B5EF4-FFF2-40B4-BE49-F238E27FC236}">
                  <a16:creationId xmlns:a16="http://schemas.microsoft.com/office/drawing/2014/main" id="{FAE85E66-DE1A-5840-86EA-6FBF1B2F09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31" name="Text Box 17">
              <a:extLst>
                <a:ext uri="{FF2B5EF4-FFF2-40B4-BE49-F238E27FC236}">
                  <a16:creationId xmlns:a16="http://schemas.microsoft.com/office/drawing/2014/main" id="{9467889F-F3B5-314A-A947-33C83F550B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5607" name="Group 18">
            <a:extLst>
              <a:ext uri="{FF2B5EF4-FFF2-40B4-BE49-F238E27FC236}">
                <a16:creationId xmlns:a16="http://schemas.microsoft.com/office/drawing/2014/main" id="{F8034B7A-4C7E-0847-9820-8FD5B2CEA97B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25628" name="Oval 19">
              <a:extLst>
                <a:ext uri="{FF2B5EF4-FFF2-40B4-BE49-F238E27FC236}">
                  <a16:creationId xmlns:a16="http://schemas.microsoft.com/office/drawing/2014/main" id="{014A8F33-852D-5D4B-8EE9-30BE9BA1E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9" name="Text Box 20">
              <a:extLst>
                <a:ext uri="{FF2B5EF4-FFF2-40B4-BE49-F238E27FC236}">
                  <a16:creationId xmlns:a16="http://schemas.microsoft.com/office/drawing/2014/main" id="{33C2FECA-906D-FD46-B548-16937082C2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5608" name="Group 21">
            <a:extLst>
              <a:ext uri="{FF2B5EF4-FFF2-40B4-BE49-F238E27FC236}">
                <a16:creationId xmlns:a16="http://schemas.microsoft.com/office/drawing/2014/main" id="{7729498F-CAAF-9A48-99E8-A1139B42A4ED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25626" name="Oval 22">
              <a:extLst>
                <a:ext uri="{FF2B5EF4-FFF2-40B4-BE49-F238E27FC236}">
                  <a16:creationId xmlns:a16="http://schemas.microsoft.com/office/drawing/2014/main" id="{050DD09A-9C30-DF4A-91EC-B1CFD2BE2B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7" name="Text Box 23">
              <a:extLst>
                <a:ext uri="{FF2B5EF4-FFF2-40B4-BE49-F238E27FC236}">
                  <a16:creationId xmlns:a16="http://schemas.microsoft.com/office/drawing/2014/main" id="{F56A2737-8715-1941-8665-D68C67F8BA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5609" name="Line 24">
            <a:extLst>
              <a:ext uri="{FF2B5EF4-FFF2-40B4-BE49-F238E27FC236}">
                <a16:creationId xmlns:a16="http://schemas.microsoft.com/office/drawing/2014/main" id="{6E536113-7496-E348-A019-7E65336208F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25">
            <a:extLst>
              <a:ext uri="{FF2B5EF4-FFF2-40B4-BE49-F238E27FC236}">
                <a16:creationId xmlns:a16="http://schemas.microsoft.com/office/drawing/2014/main" id="{A84CF3CF-DB9C-F44E-9EB4-467B9F9178E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26">
            <a:extLst>
              <a:ext uri="{FF2B5EF4-FFF2-40B4-BE49-F238E27FC236}">
                <a16:creationId xmlns:a16="http://schemas.microsoft.com/office/drawing/2014/main" id="{F2A22517-2A32-3E4D-BBB2-ED29675B893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27">
            <a:extLst>
              <a:ext uri="{FF2B5EF4-FFF2-40B4-BE49-F238E27FC236}">
                <a16:creationId xmlns:a16="http://schemas.microsoft.com/office/drawing/2014/main" id="{D778C102-B167-1E43-815B-FE6A442827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28">
            <a:extLst>
              <a:ext uri="{FF2B5EF4-FFF2-40B4-BE49-F238E27FC236}">
                <a16:creationId xmlns:a16="http://schemas.microsoft.com/office/drawing/2014/main" id="{AFC973E0-DAEE-0044-996D-74DBFA3788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29">
            <a:extLst>
              <a:ext uri="{FF2B5EF4-FFF2-40B4-BE49-F238E27FC236}">
                <a16:creationId xmlns:a16="http://schemas.microsoft.com/office/drawing/2014/main" id="{DD85E98A-4131-604C-A3AE-65D5DBFD76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30">
            <a:extLst>
              <a:ext uri="{FF2B5EF4-FFF2-40B4-BE49-F238E27FC236}">
                <a16:creationId xmlns:a16="http://schemas.microsoft.com/office/drawing/2014/main" id="{D2A19B75-1FFA-5B42-913E-BCFB13E5C25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31">
            <a:extLst>
              <a:ext uri="{FF2B5EF4-FFF2-40B4-BE49-F238E27FC236}">
                <a16:creationId xmlns:a16="http://schemas.microsoft.com/office/drawing/2014/main" id="{211F5A66-006A-6449-96EA-0046B318E3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Text Box 32">
            <a:extLst>
              <a:ext uri="{FF2B5EF4-FFF2-40B4-BE49-F238E27FC236}">
                <a16:creationId xmlns:a16="http://schemas.microsoft.com/office/drawing/2014/main" id="{609C9BD7-5D24-8D4E-91D3-D0502BEE1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495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  <a:sym typeface="Symbol" pitchFamily="2" charset="2"/>
              </a:rPr>
              <a:t>0</a:t>
            </a:r>
          </a:p>
        </p:txBody>
      </p:sp>
      <p:sp>
        <p:nvSpPr>
          <p:cNvPr id="25618" name="Text Box 33">
            <a:extLst>
              <a:ext uri="{FF2B5EF4-FFF2-40B4-BE49-F238E27FC236}">
                <a16:creationId xmlns:a16="http://schemas.microsoft.com/office/drawing/2014/main" id="{7A0589BD-8196-B847-88B6-F8386DEDB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4037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5619" name="Text Box 34">
            <a:extLst>
              <a:ext uri="{FF2B5EF4-FFF2-40B4-BE49-F238E27FC236}">
                <a16:creationId xmlns:a16="http://schemas.microsoft.com/office/drawing/2014/main" id="{76EB3E0B-4591-124D-8E6C-80B30DAA2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8100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5620" name="Text Box 35">
            <a:extLst>
              <a:ext uri="{FF2B5EF4-FFF2-40B4-BE49-F238E27FC236}">
                <a16:creationId xmlns:a16="http://schemas.microsoft.com/office/drawing/2014/main" id="{67C7800C-E113-4147-958D-C5A1151E8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5621" name="Text Box 36">
            <a:extLst>
              <a:ext uri="{FF2B5EF4-FFF2-40B4-BE49-F238E27FC236}">
                <a16:creationId xmlns:a16="http://schemas.microsoft.com/office/drawing/2014/main" id="{70C94494-589E-A744-871B-BD943154A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5622" name="Text Box 37">
            <a:extLst>
              <a:ext uri="{FF2B5EF4-FFF2-40B4-BE49-F238E27FC236}">
                <a16:creationId xmlns:a16="http://schemas.microsoft.com/office/drawing/2014/main" id="{9C196591-8AD2-6A4A-A710-B90DD4419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229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5623" name="Text Box 38">
            <a:extLst>
              <a:ext uri="{FF2B5EF4-FFF2-40B4-BE49-F238E27FC236}">
                <a16:creationId xmlns:a16="http://schemas.microsoft.com/office/drawing/2014/main" id="{7AFBDE55-2382-674C-93C5-ECFBF317D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38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5624" name="Text Box 39">
            <a:extLst>
              <a:ext uri="{FF2B5EF4-FFF2-40B4-BE49-F238E27FC236}">
                <a16:creationId xmlns:a16="http://schemas.microsoft.com/office/drawing/2014/main" id="{FC32E436-0F32-6A4B-BCFE-61E050991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828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Q: </a:t>
            </a:r>
            <a:r>
              <a:rPr lang="en-US" altLang="en-US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5625" name="Rectangle 40">
            <a:extLst>
              <a:ext uri="{FF2B5EF4-FFF2-40B4-BE49-F238E27FC236}">
                <a16:creationId xmlns:a16="http://schemas.microsoft.com/office/drawing/2014/main" id="{3C168612-1C75-BC4C-9439-6305B8EE4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95400"/>
            <a:ext cx="53340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752143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09689947-6DE6-1143-BB54-71827AFB32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grpSp>
        <p:nvGrpSpPr>
          <p:cNvPr id="20483" name="Group 4">
            <a:extLst>
              <a:ext uri="{FF2B5EF4-FFF2-40B4-BE49-F238E27FC236}">
                <a16:creationId xmlns:a16="http://schemas.microsoft.com/office/drawing/2014/main" id="{9EB0BBE7-A420-4947-A196-0B96A5508D3A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20516" name="Oval 5">
              <a:extLst>
                <a:ext uri="{FF2B5EF4-FFF2-40B4-BE49-F238E27FC236}">
                  <a16:creationId xmlns:a16="http://schemas.microsoft.com/office/drawing/2014/main" id="{1844E320-28E8-3D41-B4C3-FD4CA44CA9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7" name="Text Box 6">
              <a:extLst>
                <a:ext uri="{FF2B5EF4-FFF2-40B4-BE49-F238E27FC236}">
                  <a16:creationId xmlns:a16="http://schemas.microsoft.com/office/drawing/2014/main" id="{F3EA3B3F-0A17-FF44-9C08-9F45672AD6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0484" name="Group 7">
            <a:extLst>
              <a:ext uri="{FF2B5EF4-FFF2-40B4-BE49-F238E27FC236}">
                <a16:creationId xmlns:a16="http://schemas.microsoft.com/office/drawing/2014/main" id="{ACA865B4-9A88-C441-BAEC-C9DEF189CF0B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20514" name="Oval 8">
              <a:extLst>
                <a:ext uri="{FF2B5EF4-FFF2-40B4-BE49-F238E27FC236}">
                  <a16:creationId xmlns:a16="http://schemas.microsoft.com/office/drawing/2014/main" id="{657ECA2F-96A2-CF45-80D6-FB6BDAB41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5" name="Text Box 9">
              <a:extLst>
                <a:ext uri="{FF2B5EF4-FFF2-40B4-BE49-F238E27FC236}">
                  <a16:creationId xmlns:a16="http://schemas.microsoft.com/office/drawing/2014/main" id="{5DE3B16A-17BB-6043-BF9A-50B6AC809D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0485" name="Group 10">
            <a:extLst>
              <a:ext uri="{FF2B5EF4-FFF2-40B4-BE49-F238E27FC236}">
                <a16:creationId xmlns:a16="http://schemas.microsoft.com/office/drawing/2014/main" id="{F1F520B7-29FF-E644-B4A9-94A740BF4CBC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867400"/>
            <a:ext cx="533400" cy="533400"/>
            <a:chOff x="1824" y="2736"/>
            <a:chExt cx="336" cy="336"/>
          </a:xfrm>
        </p:grpSpPr>
        <p:sp>
          <p:nvSpPr>
            <p:cNvPr id="20512" name="Oval 11">
              <a:extLst>
                <a:ext uri="{FF2B5EF4-FFF2-40B4-BE49-F238E27FC236}">
                  <a16:creationId xmlns:a16="http://schemas.microsoft.com/office/drawing/2014/main" id="{619AB2A6-BF8D-BF47-8818-CF2C4CF00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3" name="Text Box 12">
              <a:extLst>
                <a:ext uri="{FF2B5EF4-FFF2-40B4-BE49-F238E27FC236}">
                  <a16:creationId xmlns:a16="http://schemas.microsoft.com/office/drawing/2014/main" id="{DB3B1EFB-5FF2-D94E-9CFF-BF7E6A9F03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0486" name="Group 13">
            <a:extLst>
              <a:ext uri="{FF2B5EF4-FFF2-40B4-BE49-F238E27FC236}">
                <a16:creationId xmlns:a16="http://schemas.microsoft.com/office/drawing/2014/main" id="{DCFA718B-C998-D145-AC40-02FE7DD0060D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20510" name="Oval 14">
              <a:extLst>
                <a:ext uri="{FF2B5EF4-FFF2-40B4-BE49-F238E27FC236}">
                  <a16:creationId xmlns:a16="http://schemas.microsoft.com/office/drawing/2014/main" id="{56CF14CD-3156-1A4A-A5B4-5AC72BD20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1" name="Text Box 15">
              <a:extLst>
                <a:ext uri="{FF2B5EF4-FFF2-40B4-BE49-F238E27FC236}">
                  <a16:creationId xmlns:a16="http://schemas.microsoft.com/office/drawing/2014/main" id="{0A79C8DA-2556-A54D-890E-E8E47490CE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0487" name="Group 16">
            <a:extLst>
              <a:ext uri="{FF2B5EF4-FFF2-40B4-BE49-F238E27FC236}">
                <a16:creationId xmlns:a16="http://schemas.microsoft.com/office/drawing/2014/main" id="{492F84BE-2304-394B-89FB-A3A8699FF1D1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20508" name="Oval 17">
              <a:extLst>
                <a:ext uri="{FF2B5EF4-FFF2-40B4-BE49-F238E27FC236}">
                  <a16:creationId xmlns:a16="http://schemas.microsoft.com/office/drawing/2014/main" id="{A32746FA-54F6-1646-B2AC-437F2F675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9" name="Text Box 18">
              <a:extLst>
                <a:ext uri="{FF2B5EF4-FFF2-40B4-BE49-F238E27FC236}">
                  <a16:creationId xmlns:a16="http://schemas.microsoft.com/office/drawing/2014/main" id="{1A3858D3-1A28-BB47-A398-20A6FE4F3A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0488" name="Group 19">
            <a:extLst>
              <a:ext uri="{FF2B5EF4-FFF2-40B4-BE49-F238E27FC236}">
                <a16:creationId xmlns:a16="http://schemas.microsoft.com/office/drawing/2014/main" id="{68CC8687-5EFE-D544-AA52-D11367D388CF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191000"/>
            <a:ext cx="533400" cy="533400"/>
            <a:chOff x="1824" y="2736"/>
            <a:chExt cx="336" cy="336"/>
          </a:xfrm>
        </p:grpSpPr>
        <p:sp>
          <p:nvSpPr>
            <p:cNvPr id="20506" name="Oval 20">
              <a:extLst>
                <a:ext uri="{FF2B5EF4-FFF2-40B4-BE49-F238E27FC236}">
                  <a16:creationId xmlns:a16="http://schemas.microsoft.com/office/drawing/2014/main" id="{64E0BD55-1ED2-EC4A-A155-8FAFD7C5B4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7" name="Text Box 21">
              <a:extLst>
                <a:ext uri="{FF2B5EF4-FFF2-40B4-BE49-F238E27FC236}">
                  <a16:creationId xmlns:a16="http://schemas.microsoft.com/office/drawing/2014/main" id="{726C7F09-769D-5144-801E-FAF328FB21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0489" name="Group 22">
            <a:extLst>
              <a:ext uri="{FF2B5EF4-FFF2-40B4-BE49-F238E27FC236}">
                <a16:creationId xmlns:a16="http://schemas.microsoft.com/office/drawing/2014/main" id="{E6117E00-FBC8-954E-89CC-D03539AD0D9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20504" name="Oval 23">
              <a:extLst>
                <a:ext uri="{FF2B5EF4-FFF2-40B4-BE49-F238E27FC236}">
                  <a16:creationId xmlns:a16="http://schemas.microsoft.com/office/drawing/2014/main" id="{1254C071-4CF5-834B-B5C1-9374D91E1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5" name="Text Box 24">
              <a:extLst>
                <a:ext uri="{FF2B5EF4-FFF2-40B4-BE49-F238E27FC236}">
                  <a16:creationId xmlns:a16="http://schemas.microsoft.com/office/drawing/2014/main" id="{AC526B92-BBD2-2B41-B443-1B10ACA0FA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0490" name="Line 25">
            <a:extLst>
              <a:ext uri="{FF2B5EF4-FFF2-40B4-BE49-F238E27FC236}">
                <a16:creationId xmlns:a16="http://schemas.microsoft.com/office/drawing/2014/main" id="{90DAA3A0-727A-0C4B-8DAB-0B91014673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26">
            <a:extLst>
              <a:ext uri="{FF2B5EF4-FFF2-40B4-BE49-F238E27FC236}">
                <a16:creationId xmlns:a16="http://schemas.microsoft.com/office/drawing/2014/main" id="{DF2BD77A-AF44-DF41-92B6-7C26CB59DF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27">
            <a:extLst>
              <a:ext uri="{FF2B5EF4-FFF2-40B4-BE49-F238E27FC236}">
                <a16:creationId xmlns:a16="http://schemas.microsoft.com/office/drawing/2014/main" id="{C0D1DCFF-0A0E-354F-AE4E-833B536F484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5814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28">
            <a:extLst>
              <a:ext uri="{FF2B5EF4-FFF2-40B4-BE49-F238E27FC236}">
                <a16:creationId xmlns:a16="http://schemas.microsoft.com/office/drawing/2014/main" id="{18152F09-9406-0545-818D-C83E19BCD9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4800" y="51816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29">
            <a:extLst>
              <a:ext uri="{FF2B5EF4-FFF2-40B4-BE49-F238E27FC236}">
                <a16:creationId xmlns:a16="http://schemas.microsoft.com/office/drawing/2014/main" id="{1CB93FEA-C60E-D64D-9A18-39F24DC774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30">
            <a:extLst>
              <a:ext uri="{FF2B5EF4-FFF2-40B4-BE49-F238E27FC236}">
                <a16:creationId xmlns:a16="http://schemas.microsoft.com/office/drawing/2014/main" id="{FD9A3354-6C54-4F49-964E-4615605514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31">
            <a:extLst>
              <a:ext uri="{FF2B5EF4-FFF2-40B4-BE49-F238E27FC236}">
                <a16:creationId xmlns:a16="http://schemas.microsoft.com/office/drawing/2014/main" id="{9DA08DA5-0EE6-174A-8085-28023AD522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Text Box 32">
            <a:extLst>
              <a:ext uri="{FF2B5EF4-FFF2-40B4-BE49-F238E27FC236}">
                <a16:creationId xmlns:a16="http://schemas.microsoft.com/office/drawing/2014/main" id="{228B8B58-79F2-E14F-992F-9AD0C156E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352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8</a:t>
            </a:r>
          </a:p>
        </p:txBody>
      </p:sp>
      <p:sp>
        <p:nvSpPr>
          <p:cNvPr id="20498" name="Text Box 33">
            <a:extLst>
              <a:ext uri="{FF2B5EF4-FFF2-40B4-BE49-F238E27FC236}">
                <a16:creationId xmlns:a16="http://schemas.microsoft.com/office/drawing/2014/main" id="{5D101213-DC7E-A949-A43B-A665CF543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662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20499" name="Text Box 34">
            <a:extLst>
              <a:ext uri="{FF2B5EF4-FFF2-40B4-BE49-F238E27FC236}">
                <a16:creationId xmlns:a16="http://schemas.microsoft.com/office/drawing/2014/main" id="{A17755F8-AFD9-AE43-B869-7093EF5E3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900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7</a:t>
            </a:r>
          </a:p>
        </p:txBody>
      </p:sp>
      <p:sp>
        <p:nvSpPr>
          <p:cNvPr id="20500" name="Text Box 35">
            <a:extLst>
              <a:ext uri="{FF2B5EF4-FFF2-40B4-BE49-F238E27FC236}">
                <a16:creationId xmlns:a16="http://schemas.microsoft.com/office/drawing/2014/main" id="{89A5F117-B205-5B43-922B-4CD7EBB01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486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20</a:t>
            </a:r>
          </a:p>
        </p:txBody>
      </p:sp>
      <p:sp>
        <p:nvSpPr>
          <p:cNvPr id="20501" name="Text Box 36">
            <a:extLst>
              <a:ext uri="{FF2B5EF4-FFF2-40B4-BE49-F238E27FC236}">
                <a16:creationId xmlns:a16="http://schemas.microsoft.com/office/drawing/2014/main" id="{5AE8E0A0-8169-3C42-A790-0EA86E542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724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</a:t>
            </a:r>
          </a:p>
        </p:txBody>
      </p:sp>
      <p:sp>
        <p:nvSpPr>
          <p:cNvPr id="20502" name="Text Box 37">
            <a:extLst>
              <a:ext uri="{FF2B5EF4-FFF2-40B4-BE49-F238E27FC236}">
                <a16:creationId xmlns:a16="http://schemas.microsoft.com/office/drawing/2014/main" id="{15BCD6A9-791D-F54B-AF19-BEBBD1ED9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572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7</a:t>
            </a:r>
          </a:p>
        </p:txBody>
      </p:sp>
      <p:sp>
        <p:nvSpPr>
          <p:cNvPr id="20503" name="Text Box 38">
            <a:extLst>
              <a:ext uri="{FF2B5EF4-FFF2-40B4-BE49-F238E27FC236}">
                <a16:creationId xmlns:a16="http://schemas.microsoft.com/office/drawing/2014/main" id="{56A2E2E8-FEBA-6344-AC1F-6474FA00C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486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8894E7BC-E6F3-A94A-9190-E5A797C437E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31156"/>
            <a:ext cx="8229600" cy="762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Weighted – edges have an associated weight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677305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 descr="bfs">
            <a:extLst>
              <a:ext uri="{FF2B5EF4-FFF2-40B4-BE49-F238E27FC236}">
                <a16:creationId xmlns:a16="http://schemas.microsoft.com/office/drawing/2014/main" id="{3FCD794C-B734-0141-802F-B77542A4E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6626" name="Group 3">
            <a:extLst>
              <a:ext uri="{FF2B5EF4-FFF2-40B4-BE49-F238E27FC236}">
                <a16:creationId xmlns:a16="http://schemas.microsoft.com/office/drawing/2014/main" id="{ED9D54F5-DD9F-2148-B952-33D2EB689A69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26662" name="Oval 4">
              <a:extLst>
                <a:ext uri="{FF2B5EF4-FFF2-40B4-BE49-F238E27FC236}">
                  <a16:creationId xmlns:a16="http://schemas.microsoft.com/office/drawing/2014/main" id="{B8D62219-AC2D-A74F-A2E6-43765D78AC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63" name="Text Box 5">
              <a:extLst>
                <a:ext uri="{FF2B5EF4-FFF2-40B4-BE49-F238E27FC236}">
                  <a16:creationId xmlns:a16="http://schemas.microsoft.com/office/drawing/2014/main" id="{A3590336-E2D3-6348-BBC3-D61CB5E9AD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6627" name="Group 6">
            <a:extLst>
              <a:ext uri="{FF2B5EF4-FFF2-40B4-BE49-F238E27FC236}">
                <a16:creationId xmlns:a16="http://schemas.microsoft.com/office/drawing/2014/main" id="{F7AC0172-1907-3B44-8419-3ACE35DBBCDD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26660" name="Oval 7">
              <a:extLst>
                <a:ext uri="{FF2B5EF4-FFF2-40B4-BE49-F238E27FC236}">
                  <a16:creationId xmlns:a16="http://schemas.microsoft.com/office/drawing/2014/main" id="{AB341237-B46C-FA44-A119-8AF65E990B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61" name="Text Box 8">
              <a:extLst>
                <a:ext uri="{FF2B5EF4-FFF2-40B4-BE49-F238E27FC236}">
                  <a16:creationId xmlns:a16="http://schemas.microsoft.com/office/drawing/2014/main" id="{09C264F2-AD59-9946-A1F3-C9DB809694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6628" name="Group 9">
            <a:extLst>
              <a:ext uri="{FF2B5EF4-FFF2-40B4-BE49-F238E27FC236}">
                <a16:creationId xmlns:a16="http://schemas.microsoft.com/office/drawing/2014/main" id="{AB8EA2B3-3688-C042-9F6F-21DBC95226C8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26658" name="Oval 10">
              <a:extLst>
                <a:ext uri="{FF2B5EF4-FFF2-40B4-BE49-F238E27FC236}">
                  <a16:creationId xmlns:a16="http://schemas.microsoft.com/office/drawing/2014/main" id="{3C7BFBE6-56CF-6246-AC78-F8C11F7DED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9" name="Text Box 11">
              <a:extLst>
                <a:ext uri="{FF2B5EF4-FFF2-40B4-BE49-F238E27FC236}">
                  <a16:creationId xmlns:a16="http://schemas.microsoft.com/office/drawing/2014/main" id="{E60AE52F-8BC5-F44C-AAA2-71B56683BF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6629" name="Group 12">
            <a:extLst>
              <a:ext uri="{FF2B5EF4-FFF2-40B4-BE49-F238E27FC236}">
                <a16:creationId xmlns:a16="http://schemas.microsoft.com/office/drawing/2014/main" id="{F6BBED54-6752-D74C-B413-0943CF094821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26656" name="Oval 13">
              <a:extLst>
                <a:ext uri="{FF2B5EF4-FFF2-40B4-BE49-F238E27FC236}">
                  <a16:creationId xmlns:a16="http://schemas.microsoft.com/office/drawing/2014/main" id="{A7BF58AF-CCD9-B94B-91BD-F284527372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7" name="Text Box 14">
              <a:extLst>
                <a:ext uri="{FF2B5EF4-FFF2-40B4-BE49-F238E27FC236}">
                  <a16:creationId xmlns:a16="http://schemas.microsoft.com/office/drawing/2014/main" id="{DDEA7136-8990-F84D-9395-983965054D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6630" name="Group 15">
            <a:extLst>
              <a:ext uri="{FF2B5EF4-FFF2-40B4-BE49-F238E27FC236}">
                <a16:creationId xmlns:a16="http://schemas.microsoft.com/office/drawing/2014/main" id="{58D62864-4976-1D4E-8326-D963674C08B8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26654" name="Oval 16">
              <a:extLst>
                <a:ext uri="{FF2B5EF4-FFF2-40B4-BE49-F238E27FC236}">
                  <a16:creationId xmlns:a16="http://schemas.microsoft.com/office/drawing/2014/main" id="{08ED136C-F254-4042-B229-0935178BA5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5" name="Text Box 17">
              <a:extLst>
                <a:ext uri="{FF2B5EF4-FFF2-40B4-BE49-F238E27FC236}">
                  <a16:creationId xmlns:a16="http://schemas.microsoft.com/office/drawing/2014/main" id="{7891E3E2-816E-0445-92D4-ABB2593FC3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6631" name="Group 18">
            <a:extLst>
              <a:ext uri="{FF2B5EF4-FFF2-40B4-BE49-F238E27FC236}">
                <a16:creationId xmlns:a16="http://schemas.microsoft.com/office/drawing/2014/main" id="{12FE9BFB-D5DB-A946-BE3A-B2AD7611E4EA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26652" name="Oval 19">
              <a:extLst>
                <a:ext uri="{FF2B5EF4-FFF2-40B4-BE49-F238E27FC236}">
                  <a16:creationId xmlns:a16="http://schemas.microsoft.com/office/drawing/2014/main" id="{6499FAA9-7DFD-FE40-9676-0B2BFCB57E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3" name="Text Box 20">
              <a:extLst>
                <a:ext uri="{FF2B5EF4-FFF2-40B4-BE49-F238E27FC236}">
                  <a16:creationId xmlns:a16="http://schemas.microsoft.com/office/drawing/2014/main" id="{9D83F36B-DF2F-C741-8D52-5835395118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6632" name="Group 21">
            <a:extLst>
              <a:ext uri="{FF2B5EF4-FFF2-40B4-BE49-F238E27FC236}">
                <a16:creationId xmlns:a16="http://schemas.microsoft.com/office/drawing/2014/main" id="{3809E030-AF4B-FB45-87A0-57068B348BFF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26650" name="Oval 22">
              <a:extLst>
                <a:ext uri="{FF2B5EF4-FFF2-40B4-BE49-F238E27FC236}">
                  <a16:creationId xmlns:a16="http://schemas.microsoft.com/office/drawing/2014/main" id="{82AAD881-B075-8643-A814-C2101DE7B4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1" name="Text Box 23">
              <a:extLst>
                <a:ext uri="{FF2B5EF4-FFF2-40B4-BE49-F238E27FC236}">
                  <a16:creationId xmlns:a16="http://schemas.microsoft.com/office/drawing/2014/main" id="{802481C8-12B8-3F41-ABDD-9561C5EDB5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633" name="Line 24">
            <a:extLst>
              <a:ext uri="{FF2B5EF4-FFF2-40B4-BE49-F238E27FC236}">
                <a16:creationId xmlns:a16="http://schemas.microsoft.com/office/drawing/2014/main" id="{9B11B488-3273-784F-A0CC-1F02FE5420D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25">
            <a:extLst>
              <a:ext uri="{FF2B5EF4-FFF2-40B4-BE49-F238E27FC236}">
                <a16:creationId xmlns:a16="http://schemas.microsoft.com/office/drawing/2014/main" id="{6EC3BE87-EFCD-C541-9C4B-E72EC14D290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26">
            <a:extLst>
              <a:ext uri="{FF2B5EF4-FFF2-40B4-BE49-F238E27FC236}">
                <a16:creationId xmlns:a16="http://schemas.microsoft.com/office/drawing/2014/main" id="{530B1D83-0AF5-4D48-B3D1-0182DE0C71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27">
            <a:extLst>
              <a:ext uri="{FF2B5EF4-FFF2-40B4-BE49-F238E27FC236}">
                <a16:creationId xmlns:a16="http://schemas.microsoft.com/office/drawing/2014/main" id="{FFAEF751-C01B-DB46-BBCC-41A4F2BECC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28">
            <a:extLst>
              <a:ext uri="{FF2B5EF4-FFF2-40B4-BE49-F238E27FC236}">
                <a16:creationId xmlns:a16="http://schemas.microsoft.com/office/drawing/2014/main" id="{CD3F2EA5-079D-7A46-B9F7-507CE0C427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29">
            <a:extLst>
              <a:ext uri="{FF2B5EF4-FFF2-40B4-BE49-F238E27FC236}">
                <a16:creationId xmlns:a16="http://schemas.microsoft.com/office/drawing/2014/main" id="{E1F5BDC8-2441-CA4F-98DD-FFEEEE8341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30">
            <a:extLst>
              <a:ext uri="{FF2B5EF4-FFF2-40B4-BE49-F238E27FC236}">
                <a16:creationId xmlns:a16="http://schemas.microsoft.com/office/drawing/2014/main" id="{19711696-10B3-8447-89EF-7255196E7A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31">
            <a:extLst>
              <a:ext uri="{FF2B5EF4-FFF2-40B4-BE49-F238E27FC236}">
                <a16:creationId xmlns:a16="http://schemas.microsoft.com/office/drawing/2014/main" id="{8881F6EA-1609-ED49-934B-5F1750BF8CB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Text Box 32">
            <a:extLst>
              <a:ext uri="{FF2B5EF4-FFF2-40B4-BE49-F238E27FC236}">
                <a16:creationId xmlns:a16="http://schemas.microsoft.com/office/drawing/2014/main" id="{FC4D8A38-1336-6744-BF23-77A792004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495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0</a:t>
            </a:r>
          </a:p>
        </p:txBody>
      </p:sp>
      <p:sp>
        <p:nvSpPr>
          <p:cNvPr id="26642" name="Text Box 33">
            <a:extLst>
              <a:ext uri="{FF2B5EF4-FFF2-40B4-BE49-F238E27FC236}">
                <a16:creationId xmlns:a16="http://schemas.microsoft.com/office/drawing/2014/main" id="{E1D53905-8070-4D49-B150-BE4040B56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4037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6643" name="Text Box 34">
            <a:extLst>
              <a:ext uri="{FF2B5EF4-FFF2-40B4-BE49-F238E27FC236}">
                <a16:creationId xmlns:a16="http://schemas.microsoft.com/office/drawing/2014/main" id="{13D19622-5EA5-7943-8C99-1771EB8FB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8100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6644" name="Text Box 35">
            <a:extLst>
              <a:ext uri="{FF2B5EF4-FFF2-40B4-BE49-F238E27FC236}">
                <a16:creationId xmlns:a16="http://schemas.microsoft.com/office/drawing/2014/main" id="{5ED12B04-A977-BB47-93D5-258E3B702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6645" name="Text Box 36">
            <a:extLst>
              <a:ext uri="{FF2B5EF4-FFF2-40B4-BE49-F238E27FC236}">
                <a16:creationId xmlns:a16="http://schemas.microsoft.com/office/drawing/2014/main" id="{FC37C472-F69C-BD42-AF9F-C68AE1487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6646" name="Text Box 37">
            <a:extLst>
              <a:ext uri="{FF2B5EF4-FFF2-40B4-BE49-F238E27FC236}">
                <a16:creationId xmlns:a16="http://schemas.microsoft.com/office/drawing/2014/main" id="{791D6709-E543-7645-B921-D274BAD4C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229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6647" name="Text Box 38">
            <a:extLst>
              <a:ext uri="{FF2B5EF4-FFF2-40B4-BE49-F238E27FC236}">
                <a16:creationId xmlns:a16="http://schemas.microsoft.com/office/drawing/2014/main" id="{28553971-271A-AA4A-AE5A-48B475BCA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38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6648" name="Text Box 39">
            <a:extLst>
              <a:ext uri="{FF2B5EF4-FFF2-40B4-BE49-F238E27FC236}">
                <a16:creationId xmlns:a16="http://schemas.microsoft.com/office/drawing/2014/main" id="{37622CF3-54FD-D948-AE7F-035FA7485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828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Q:</a:t>
            </a:r>
          </a:p>
        </p:txBody>
      </p:sp>
      <p:sp>
        <p:nvSpPr>
          <p:cNvPr id="26649" name="Rectangle 40">
            <a:extLst>
              <a:ext uri="{FF2B5EF4-FFF2-40B4-BE49-F238E27FC236}">
                <a16:creationId xmlns:a16="http://schemas.microsoft.com/office/drawing/2014/main" id="{0192DA50-8D5F-634C-BC4F-9F0EB1CCD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3200"/>
            <a:ext cx="53340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22688349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2" descr="bfs">
            <a:extLst>
              <a:ext uri="{FF2B5EF4-FFF2-40B4-BE49-F238E27FC236}">
                <a16:creationId xmlns:a16="http://schemas.microsoft.com/office/drawing/2014/main" id="{C4D97AAB-2961-9545-AD99-9484858E6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650" name="Group 3">
            <a:extLst>
              <a:ext uri="{FF2B5EF4-FFF2-40B4-BE49-F238E27FC236}">
                <a16:creationId xmlns:a16="http://schemas.microsoft.com/office/drawing/2014/main" id="{CC1D96E8-3001-1B45-A521-7D14AB107020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27686" name="Oval 4">
              <a:extLst>
                <a:ext uri="{FF2B5EF4-FFF2-40B4-BE49-F238E27FC236}">
                  <a16:creationId xmlns:a16="http://schemas.microsoft.com/office/drawing/2014/main" id="{6685963C-7B80-CC45-9660-08A74A127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87" name="Text Box 5">
              <a:extLst>
                <a:ext uri="{FF2B5EF4-FFF2-40B4-BE49-F238E27FC236}">
                  <a16:creationId xmlns:a16="http://schemas.microsoft.com/office/drawing/2014/main" id="{42A58060-ECD6-214F-838F-AB1C391F1C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7651" name="Group 6">
            <a:extLst>
              <a:ext uri="{FF2B5EF4-FFF2-40B4-BE49-F238E27FC236}">
                <a16:creationId xmlns:a16="http://schemas.microsoft.com/office/drawing/2014/main" id="{36224BA8-D423-8F45-BA15-2A9FEAB3EEA2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27684" name="Oval 7">
              <a:extLst>
                <a:ext uri="{FF2B5EF4-FFF2-40B4-BE49-F238E27FC236}">
                  <a16:creationId xmlns:a16="http://schemas.microsoft.com/office/drawing/2014/main" id="{A807DAF2-CD0D-5444-975E-AAEDA4B483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85" name="Text Box 8">
              <a:extLst>
                <a:ext uri="{FF2B5EF4-FFF2-40B4-BE49-F238E27FC236}">
                  <a16:creationId xmlns:a16="http://schemas.microsoft.com/office/drawing/2014/main" id="{8662F81A-7A38-9341-A8EC-96C3A23181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7652" name="Group 9">
            <a:extLst>
              <a:ext uri="{FF2B5EF4-FFF2-40B4-BE49-F238E27FC236}">
                <a16:creationId xmlns:a16="http://schemas.microsoft.com/office/drawing/2014/main" id="{CEF2BD49-7C57-184E-97C2-62EF56934C94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27682" name="Oval 10">
              <a:extLst>
                <a:ext uri="{FF2B5EF4-FFF2-40B4-BE49-F238E27FC236}">
                  <a16:creationId xmlns:a16="http://schemas.microsoft.com/office/drawing/2014/main" id="{FBDDD102-D4E3-494C-BF3C-4ABF8BEBA6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83" name="Text Box 11">
              <a:extLst>
                <a:ext uri="{FF2B5EF4-FFF2-40B4-BE49-F238E27FC236}">
                  <a16:creationId xmlns:a16="http://schemas.microsoft.com/office/drawing/2014/main" id="{FE2F28B8-9094-184B-9320-4E63F7EA88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7653" name="Group 12">
            <a:extLst>
              <a:ext uri="{FF2B5EF4-FFF2-40B4-BE49-F238E27FC236}">
                <a16:creationId xmlns:a16="http://schemas.microsoft.com/office/drawing/2014/main" id="{DBB49663-FB31-9D42-89A6-815E27EEE40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27680" name="Oval 13">
              <a:extLst>
                <a:ext uri="{FF2B5EF4-FFF2-40B4-BE49-F238E27FC236}">
                  <a16:creationId xmlns:a16="http://schemas.microsoft.com/office/drawing/2014/main" id="{E25C3AA6-0FE3-1F47-913D-881CF84B7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81" name="Text Box 14">
              <a:extLst>
                <a:ext uri="{FF2B5EF4-FFF2-40B4-BE49-F238E27FC236}">
                  <a16:creationId xmlns:a16="http://schemas.microsoft.com/office/drawing/2014/main" id="{BCD8F7F5-A788-7643-B024-7D9BB75640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7654" name="Group 15">
            <a:extLst>
              <a:ext uri="{FF2B5EF4-FFF2-40B4-BE49-F238E27FC236}">
                <a16:creationId xmlns:a16="http://schemas.microsoft.com/office/drawing/2014/main" id="{CC97D06A-9C5F-3249-AF66-F69608C1B368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27678" name="Oval 16">
              <a:extLst>
                <a:ext uri="{FF2B5EF4-FFF2-40B4-BE49-F238E27FC236}">
                  <a16:creationId xmlns:a16="http://schemas.microsoft.com/office/drawing/2014/main" id="{AFB35110-9362-6D4C-A456-3AC2D9B5CF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9" name="Text Box 17">
              <a:extLst>
                <a:ext uri="{FF2B5EF4-FFF2-40B4-BE49-F238E27FC236}">
                  <a16:creationId xmlns:a16="http://schemas.microsoft.com/office/drawing/2014/main" id="{AB9F4467-536C-3349-A8EC-09DBC75559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7655" name="Group 18">
            <a:extLst>
              <a:ext uri="{FF2B5EF4-FFF2-40B4-BE49-F238E27FC236}">
                <a16:creationId xmlns:a16="http://schemas.microsoft.com/office/drawing/2014/main" id="{39799D37-FF74-1643-B631-55A87FCABA8A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27676" name="Oval 19">
              <a:extLst>
                <a:ext uri="{FF2B5EF4-FFF2-40B4-BE49-F238E27FC236}">
                  <a16:creationId xmlns:a16="http://schemas.microsoft.com/office/drawing/2014/main" id="{BA93AB38-595B-B549-9971-BB0886EC1C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7" name="Text Box 20">
              <a:extLst>
                <a:ext uri="{FF2B5EF4-FFF2-40B4-BE49-F238E27FC236}">
                  <a16:creationId xmlns:a16="http://schemas.microsoft.com/office/drawing/2014/main" id="{9B3C70FC-8448-F946-9ABF-6A56F1D253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7656" name="Group 21">
            <a:extLst>
              <a:ext uri="{FF2B5EF4-FFF2-40B4-BE49-F238E27FC236}">
                <a16:creationId xmlns:a16="http://schemas.microsoft.com/office/drawing/2014/main" id="{6113177D-D0C7-944D-BE73-6AC67D8A8EBB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27674" name="Oval 22">
              <a:extLst>
                <a:ext uri="{FF2B5EF4-FFF2-40B4-BE49-F238E27FC236}">
                  <a16:creationId xmlns:a16="http://schemas.microsoft.com/office/drawing/2014/main" id="{24DED299-5DDA-4642-AE0A-B6724E0337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5" name="Text Box 23">
              <a:extLst>
                <a:ext uri="{FF2B5EF4-FFF2-40B4-BE49-F238E27FC236}">
                  <a16:creationId xmlns:a16="http://schemas.microsoft.com/office/drawing/2014/main" id="{6EAB43B6-2B31-A34A-ABE2-A2891A8F08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7657" name="Line 24">
            <a:extLst>
              <a:ext uri="{FF2B5EF4-FFF2-40B4-BE49-F238E27FC236}">
                <a16:creationId xmlns:a16="http://schemas.microsoft.com/office/drawing/2014/main" id="{F9252A72-D70B-A84E-94D1-3F5C0B2C9E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Line 25">
            <a:extLst>
              <a:ext uri="{FF2B5EF4-FFF2-40B4-BE49-F238E27FC236}">
                <a16:creationId xmlns:a16="http://schemas.microsoft.com/office/drawing/2014/main" id="{FDBB82FF-2F26-A746-9009-BCFB3BA8E06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Line 26">
            <a:extLst>
              <a:ext uri="{FF2B5EF4-FFF2-40B4-BE49-F238E27FC236}">
                <a16:creationId xmlns:a16="http://schemas.microsoft.com/office/drawing/2014/main" id="{702FC457-2881-9D4D-84E5-4906D53D05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Line 27">
            <a:extLst>
              <a:ext uri="{FF2B5EF4-FFF2-40B4-BE49-F238E27FC236}">
                <a16:creationId xmlns:a16="http://schemas.microsoft.com/office/drawing/2014/main" id="{C80ED724-B940-B440-A70D-C007341C6A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1" name="Line 28">
            <a:extLst>
              <a:ext uri="{FF2B5EF4-FFF2-40B4-BE49-F238E27FC236}">
                <a16:creationId xmlns:a16="http://schemas.microsoft.com/office/drawing/2014/main" id="{2F20E88E-9F9F-5942-AB9D-3338CA0757B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Line 29">
            <a:extLst>
              <a:ext uri="{FF2B5EF4-FFF2-40B4-BE49-F238E27FC236}">
                <a16:creationId xmlns:a16="http://schemas.microsoft.com/office/drawing/2014/main" id="{7BCD96E0-B99E-EF47-AE7A-10E698539B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30">
            <a:extLst>
              <a:ext uri="{FF2B5EF4-FFF2-40B4-BE49-F238E27FC236}">
                <a16:creationId xmlns:a16="http://schemas.microsoft.com/office/drawing/2014/main" id="{70562819-4DDF-0D4D-8BBA-7DEDD5E3A7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Line 31">
            <a:extLst>
              <a:ext uri="{FF2B5EF4-FFF2-40B4-BE49-F238E27FC236}">
                <a16:creationId xmlns:a16="http://schemas.microsoft.com/office/drawing/2014/main" id="{ACDBF15E-D87A-5444-89E7-F7F25F9942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5" name="Text Box 32">
            <a:extLst>
              <a:ext uri="{FF2B5EF4-FFF2-40B4-BE49-F238E27FC236}">
                <a16:creationId xmlns:a16="http://schemas.microsoft.com/office/drawing/2014/main" id="{43903C62-C027-824A-806A-9BB9CDA9D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495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0</a:t>
            </a:r>
          </a:p>
        </p:txBody>
      </p:sp>
      <p:sp>
        <p:nvSpPr>
          <p:cNvPr id="27666" name="Text Box 33">
            <a:extLst>
              <a:ext uri="{FF2B5EF4-FFF2-40B4-BE49-F238E27FC236}">
                <a16:creationId xmlns:a16="http://schemas.microsoft.com/office/drawing/2014/main" id="{5499E286-4E1C-5743-AE81-B4E7FB57F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4037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  <a:sym typeface="Symbol" pitchFamily="2" charset="2"/>
              </a:rPr>
              <a:t>1</a:t>
            </a:r>
          </a:p>
        </p:txBody>
      </p:sp>
      <p:sp>
        <p:nvSpPr>
          <p:cNvPr id="27667" name="Text Box 34">
            <a:extLst>
              <a:ext uri="{FF2B5EF4-FFF2-40B4-BE49-F238E27FC236}">
                <a16:creationId xmlns:a16="http://schemas.microsoft.com/office/drawing/2014/main" id="{77F2CAB1-02E4-E347-8DEA-B0F021FEA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8100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7668" name="Text Box 35">
            <a:extLst>
              <a:ext uri="{FF2B5EF4-FFF2-40B4-BE49-F238E27FC236}">
                <a16:creationId xmlns:a16="http://schemas.microsoft.com/office/drawing/2014/main" id="{787275D9-F2D3-7D40-B62D-5AA7DAFE0E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7669" name="Text Box 36">
            <a:extLst>
              <a:ext uri="{FF2B5EF4-FFF2-40B4-BE49-F238E27FC236}">
                <a16:creationId xmlns:a16="http://schemas.microsoft.com/office/drawing/2014/main" id="{3C7DBF92-1953-0247-87C4-F9FF0EFF6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7670" name="Text Box 37">
            <a:extLst>
              <a:ext uri="{FF2B5EF4-FFF2-40B4-BE49-F238E27FC236}">
                <a16:creationId xmlns:a16="http://schemas.microsoft.com/office/drawing/2014/main" id="{2A35C1E6-443A-2A4B-96BD-6EDD7E1D1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229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  <a:sym typeface="Symbol" pitchFamily="2" charset="2"/>
              </a:rPr>
              <a:t>1</a:t>
            </a:r>
          </a:p>
        </p:txBody>
      </p:sp>
      <p:sp>
        <p:nvSpPr>
          <p:cNvPr id="27671" name="Text Box 38">
            <a:extLst>
              <a:ext uri="{FF2B5EF4-FFF2-40B4-BE49-F238E27FC236}">
                <a16:creationId xmlns:a16="http://schemas.microsoft.com/office/drawing/2014/main" id="{26CCCD80-EA03-CF43-8653-CABFC306F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38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  <a:sym typeface="Symbol" pitchFamily="2" charset="2"/>
              </a:rPr>
              <a:t>1</a:t>
            </a:r>
          </a:p>
        </p:txBody>
      </p:sp>
      <p:sp>
        <p:nvSpPr>
          <p:cNvPr id="27672" name="Text Box 39">
            <a:extLst>
              <a:ext uri="{FF2B5EF4-FFF2-40B4-BE49-F238E27FC236}">
                <a16:creationId xmlns:a16="http://schemas.microsoft.com/office/drawing/2014/main" id="{6E6E36E3-0FFF-8842-A871-B8A2F433A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828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Q: </a:t>
            </a:r>
            <a:r>
              <a:rPr lang="en-US" altLang="en-US">
                <a:solidFill>
                  <a:srgbClr val="FF0000"/>
                </a:solidFill>
              </a:rPr>
              <a:t>D, E, B</a:t>
            </a:r>
          </a:p>
        </p:txBody>
      </p:sp>
      <p:sp>
        <p:nvSpPr>
          <p:cNvPr id="27673" name="Rectangle 40">
            <a:extLst>
              <a:ext uri="{FF2B5EF4-FFF2-40B4-BE49-F238E27FC236}">
                <a16:creationId xmlns:a16="http://schemas.microsoft.com/office/drawing/2014/main" id="{97E9138D-A2DA-9A43-9FD9-6AF67D475C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76600"/>
            <a:ext cx="53340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08589235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 descr="bfs">
            <a:extLst>
              <a:ext uri="{FF2B5EF4-FFF2-40B4-BE49-F238E27FC236}">
                <a16:creationId xmlns:a16="http://schemas.microsoft.com/office/drawing/2014/main" id="{C6D19326-7C29-A44E-AA1B-B970B81F04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674" name="Group 3">
            <a:extLst>
              <a:ext uri="{FF2B5EF4-FFF2-40B4-BE49-F238E27FC236}">
                <a16:creationId xmlns:a16="http://schemas.microsoft.com/office/drawing/2014/main" id="{34E055BD-DB7E-1E4A-BA68-8088B42D5109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28710" name="Oval 4">
              <a:extLst>
                <a:ext uri="{FF2B5EF4-FFF2-40B4-BE49-F238E27FC236}">
                  <a16:creationId xmlns:a16="http://schemas.microsoft.com/office/drawing/2014/main" id="{29033095-B60B-8746-ACC2-EB2736B68B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11" name="Text Box 5">
              <a:extLst>
                <a:ext uri="{FF2B5EF4-FFF2-40B4-BE49-F238E27FC236}">
                  <a16:creationId xmlns:a16="http://schemas.microsoft.com/office/drawing/2014/main" id="{113E0127-E108-1245-8A6F-0DC52993A5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8675" name="Group 6">
            <a:extLst>
              <a:ext uri="{FF2B5EF4-FFF2-40B4-BE49-F238E27FC236}">
                <a16:creationId xmlns:a16="http://schemas.microsoft.com/office/drawing/2014/main" id="{503079CF-62E1-654B-89F9-99D6A92F43E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28708" name="Oval 7">
              <a:extLst>
                <a:ext uri="{FF2B5EF4-FFF2-40B4-BE49-F238E27FC236}">
                  <a16:creationId xmlns:a16="http://schemas.microsoft.com/office/drawing/2014/main" id="{85FE4153-EA73-CE44-95D4-49C09F6319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9" name="Text Box 8">
              <a:extLst>
                <a:ext uri="{FF2B5EF4-FFF2-40B4-BE49-F238E27FC236}">
                  <a16:creationId xmlns:a16="http://schemas.microsoft.com/office/drawing/2014/main" id="{21F331B4-7A75-CD4A-AE5D-A3C2AAEF4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8676" name="Group 9">
            <a:extLst>
              <a:ext uri="{FF2B5EF4-FFF2-40B4-BE49-F238E27FC236}">
                <a16:creationId xmlns:a16="http://schemas.microsoft.com/office/drawing/2014/main" id="{08E63801-99C6-3D42-BCE0-AFF248AF60C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28706" name="Oval 10">
              <a:extLst>
                <a:ext uri="{FF2B5EF4-FFF2-40B4-BE49-F238E27FC236}">
                  <a16:creationId xmlns:a16="http://schemas.microsoft.com/office/drawing/2014/main" id="{1AFD0509-727E-4F4C-880F-639A57E4E6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7" name="Text Box 11">
              <a:extLst>
                <a:ext uri="{FF2B5EF4-FFF2-40B4-BE49-F238E27FC236}">
                  <a16:creationId xmlns:a16="http://schemas.microsoft.com/office/drawing/2014/main" id="{4B052C78-1B59-944B-91F1-5EBCCAE582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8677" name="Group 12">
            <a:extLst>
              <a:ext uri="{FF2B5EF4-FFF2-40B4-BE49-F238E27FC236}">
                <a16:creationId xmlns:a16="http://schemas.microsoft.com/office/drawing/2014/main" id="{30919DBB-9015-574B-9502-893BB1191B2C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28704" name="Oval 13">
              <a:extLst>
                <a:ext uri="{FF2B5EF4-FFF2-40B4-BE49-F238E27FC236}">
                  <a16:creationId xmlns:a16="http://schemas.microsoft.com/office/drawing/2014/main" id="{1C93EB5B-84DA-8A41-9A37-3E94F1BE4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5" name="Text Box 14">
              <a:extLst>
                <a:ext uri="{FF2B5EF4-FFF2-40B4-BE49-F238E27FC236}">
                  <a16:creationId xmlns:a16="http://schemas.microsoft.com/office/drawing/2014/main" id="{E8656E21-75A5-CE45-BB7D-A606157927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8678" name="Group 15">
            <a:extLst>
              <a:ext uri="{FF2B5EF4-FFF2-40B4-BE49-F238E27FC236}">
                <a16:creationId xmlns:a16="http://schemas.microsoft.com/office/drawing/2014/main" id="{227B5B63-537B-454C-B238-9262AE754369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28702" name="Oval 16">
              <a:extLst>
                <a:ext uri="{FF2B5EF4-FFF2-40B4-BE49-F238E27FC236}">
                  <a16:creationId xmlns:a16="http://schemas.microsoft.com/office/drawing/2014/main" id="{4A4740CA-240B-884E-9050-11C3C6C209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3" name="Text Box 17">
              <a:extLst>
                <a:ext uri="{FF2B5EF4-FFF2-40B4-BE49-F238E27FC236}">
                  <a16:creationId xmlns:a16="http://schemas.microsoft.com/office/drawing/2014/main" id="{327AA8A3-DAC2-CC42-83D4-DEEDAED207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8679" name="Group 18">
            <a:extLst>
              <a:ext uri="{FF2B5EF4-FFF2-40B4-BE49-F238E27FC236}">
                <a16:creationId xmlns:a16="http://schemas.microsoft.com/office/drawing/2014/main" id="{C6341B16-7C37-3741-AC14-A949917CEDCB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28700" name="Oval 19">
              <a:extLst>
                <a:ext uri="{FF2B5EF4-FFF2-40B4-BE49-F238E27FC236}">
                  <a16:creationId xmlns:a16="http://schemas.microsoft.com/office/drawing/2014/main" id="{54748233-8DBF-2447-8910-078F380A0A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1" name="Text Box 20">
              <a:extLst>
                <a:ext uri="{FF2B5EF4-FFF2-40B4-BE49-F238E27FC236}">
                  <a16:creationId xmlns:a16="http://schemas.microsoft.com/office/drawing/2014/main" id="{82157373-66C1-A248-AD46-272D2978FF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8680" name="Group 21">
            <a:extLst>
              <a:ext uri="{FF2B5EF4-FFF2-40B4-BE49-F238E27FC236}">
                <a16:creationId xmlns:a16="http://schemas.microsoft.com/office/drawing/2014/main" id="{677CEE0E-3121-F143-9796-E50FE81679E2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28698" name="Oval 22">
              <a:extLst>
                <a:ext uri="{FF2B5EF4-FFF2-40B4-BE49-F238E27FC236}">
                  <a16:creationId xmlns:a16="http://schemas.microsoft.com/office/drawing/2014/main" id="{C4EEC6C4-7627-8E4F-9665-3DA8D9FA50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9" name="Text Box 23">
              <a:extLst>
                <a:ext uri="{FF2B5EF4-FFF2-40B4-BE49-F238E27FC236}">
                  <a16:creationId xmlns:a16="http://schemas.microsoft.com/office/drawing/2014/main" id="{118DA911-475C-9742-AF35-32C5FB385F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8681" name="Line 24">
            <a:extLst>
              <a:ext uri="{FF2B5EF4-FFF2-40B4-BE49-F238E27FC236}">
                <a16:creationId xmlns:a16="http://schemas.microsoft.com/office/drawing/2014/main" id="{4FEB18D7-9344-334F-975A-5EBF8F18F1E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25">
            <a:extLst>
              <a:ext uri="{FF2B5EF4-FFF2-40B4-BE49-F238E27FC236}">
                <a16:creationId xmlns:a16="http://schemas.microsoft.com/office/drawing/2014/main" id="{6E9B1BC0-3E8B-5A46-A257-3FE1711332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26">
            <a:extLst>
              <a:ext uri="{FF2B5EF4-FFF2-40B4-BE49-F238E27FC236}">
                <a16:creationId xmlns:a16="http://schemas.microsoft.com/office/drawing/2014/main" id="{C2AF4A21-6D56-2848-BA74-D6ABCF3510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27">
            <a:extLst>
              <a:ext uri="{FF2B5EF4-FFF2-40B4-BE49-F238E27FC236}">
                <a16:creationId xmlns:a16="http://schemas.microsoft.com/office/drawing/2014/main" id="{6A38F26F-7B2B-D14B-9EBB-83DFAEECD5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28">
            <a:extLst>
              <a:ext uri="{FF2B5EF4-FFF2-40B4-BE49-F238E27FC236}">
                <a16:creationId xmlns:a16="http://schemas.microsoft.com/office/drawing/2014/main" id="{27151972-39F5-2449-AF33-5E02F1667E4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29">
            <a:extLst>
              <a:ext uri="{FF2B5EF4-FFF2-40B4-BE49-F238E27FC236}">
                <a16:creationId xmlns:a16="http://schemas.microsoft.com/office/drawing/2014/main" id="{D4E88520-18BB-5641-9BBF-275C62B319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30">
            <a:extLst>
              <a:ext uri="{FF2B5EF4-FFF2-40B4-BE49-F238E27FC236}">
                <a16:creationId xmlns:a16="http://schemas.microsoft.com/office/drawing/2014/main" id="{452B30F0-8655-D94D-9693-A764EDDE94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Line 31">
            <a:extLst>
              <a:ext uri="{FF2B5EF4-FFF2-40B4-BE49-F238E27FC236}">
                <a16:creationId xmlns:a16="http://schemas.microsoft.com/office/drawing/2014/main" id="{B8FD6352-3BB0-F74C-9EB5-90CE9F6944E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Text Box 32">
            <a:extLst>
              <a:ext uri="{FF2B5EF4-FFF2-40B4-BE49-F238E27FC236}">
                <a16:creationId xmlns:a16="http://schemas.microsoft.com/office/drawing/2014/main" id="{7D6A36BC-5C0D-8347-8B1B-1E5B71812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495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0</a:t>
            </a:r>
          </a:p>
        </p:txBody>
      </p:sp>
      <p:sp>
        <p:nvSpPr>
          <p:cNvPr id="28690" name="Text Box 33">
            <a:extLst>
              <a:ext uri="{FF2B5EF4-FFF2-40B4-BE49-F238E27FC236}">
                <a16:creationId xmlns:a16="http://schemas.microsoft.com/office/drawing/2014/main" id="{C4ECB4DC-B0DC-254C-8AD6-E9D15E10F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4037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28691" name="Text Box 34">
            <a:extLst>
              <a:ext uri="{FF2B5EF4-FFF2-40B4-BE49-F238E27FC236}">
                <a16:creationId xmlns:a16="http://schemas.microsoft.com/office/drawing/2014/main" id="{64C1D057-0B3C-2E4F-9490-D5E4A2C94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8100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8692" name="Text Box 35">
            <a:extLst>
              <a:ext uri="{FF2B5EF4-FFF2-40B4-BE49-F238E27FC236}">
                <a16:creationId xmlns:a16="http://schemas.microsoft.com/office/drawing/2014/main" id="{A63109A8-D9AE-574B-8DDA-8ED2BD59C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8693" name="Text Box 36">
            <a:extLst>
              <a:ext uri="{FF2B5EF4-FFF2-40B4-BE49-F238E27FC236}">
                <a16:creationId xmlns:a16="http://schemas.microsoft.com/office/drawing/2014/main" id="{77079603-54AA-3D48-AE2F-981871468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8694" name="Text Box 37">
            <a:extLst>
              <a:ext uri="{FF2B5EF4-FFF2-40B4-BE49-F238E27FC236}">
                <a16:creationId xmlns:a16="http://schemas.microsoft.com/office/drawing/2014/main" id="{23222A89-21BD-B04E-B93D-470399B08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229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28695" name="Text Box 38">
            <a:extLst>
              <a:ext uri="{FF2B5EF4-FFF2-40B4-BE49-F238E27FC236}">
                <a16:creationId xmlns:a16="http://schemas.microsoft.com/office/drawing/2014/main" id="{A10A0FE6-2CD3-DE42-99D1-5537807F3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38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28696" name="Text Box 39">
            <a:extLst>
              <a:ext uri="{FF2B5EF4-FFF2-40B4-BE49-F238E27FC236}">
                <a16:creationId xmlns:a16="http://schemas.microsoft.com/office/drawing/2014/main" id="{CECC0B6A-F66C-1C47-8869-C1CD458ED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828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Q: E, B</a:t>
            </a:r>
          </a:p>
        </p:txBody>
      </p:sp>
      <p:sp>
        <p:nvSpPr>
          <p:cNvPr id="28697" name="Rectangle 40">
            <a:extLst>
              <a:ext uri="{FF2B5EF4-FFF2-40B4-BE49-F238E27FC236}">
                <a16:creationId xmlns:a16="http://schemas.microsoft.com/office/drawing/2014/main" id="{CE16C975-13A0-044C-98B0-F4C99DA96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3200"/>
            <a:ext cx="53340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7389236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bfs">
            <a:extLst>
              <a:ext uri="{FF2B5EF4-FFF2-40B4-BE49-F238E27FC236}">
                <a16:creationId xmlns:a16="http://schemas.microsoft.com/office/drawing/2014/main" id="{2CD798FD-8E7A-BC4A-AB3E-926394B19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698" name="Group 3">
            <a:extLst>
              <a:ext uri="{FF2B5EF4-FFF2-40B4-BE49-F238E27FC236}">
                <a16:creationId xmlns:a16="http://schemas.microsoft.com/office/drawing/2014/main" id="{AB463512-BF69-AF4A-9E3C-8765E1A10F95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29734" name="Oval 4">
              <a:extLst>
                <a:ext uri="{FF2B5EF4-FFF2-40B4-BE49-F238E27FC236}">
                  <a16:creationId xmlns:a16="http://schemas.microsoft.com/office/drawing/2014/main" id="{7190B1EA-1939-5D42-889B-677B554BE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35" name="Text Box 5">
              <a:extLst>
                <a:ext uri="{FF2B5EF4-FFF2-40B4-BE49-F238E27FC236}">
                  <a16:creationId xmlns:a16="http://schemas.microsoft.com/office/drawing/2014/main" id="{3158DAF7-A776-3740-AF88-89077F3B4B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9699" name="Group 6">
            <a:extLst>
              <a:ext uri="{FF2B5EF4-FFF2-40B4-BE49-F238E27FC236}">
                <a16:creationId xmlns:a16="http://schemas.microsoft.com/office/drawing/2014/main" id="{4A57E91E-95C6-8F47-B40D-A18215E38EE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29732" name="Oval 7">
              <a:extLst>
                <a:ext uri="{FF2B5EF4-FFF2-40B4-BE49-F238E27FC236}">
                  <a16:creationId xmlns:a16="http://schemas.microsoft.com/office/drawing/2014/main" id="{25135058-8EA8-544A-B1EE-9CFE30B72E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33" name="Text Box 8">
              <a:extLst>
                <a:ext uri="{FF2B5EF4-FFF2-40B4-BE49-F238E27FC236}">
                  <a16:creationId xmlns:a16="http://schemas.microsoft.com/office/drawing/2014/main" id="{1067CF0F-EC6B-904C-84F2-0FCBB9023E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9700" name="Group 9">
            <a:extLst>
              <a:ext uri="{FF2B5EF4-FFF2-40B4-BE49-F238E27FC236}">
                <a16:creationId xmlns:a16="http://schemas.microsoft.com/office/drawing/2014/main" id="{AAA4C2C1-9605-CF41-8C0D-0FBA62967EAE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29730" name="Oval 10">
              <a:extLst>
                <a:ext uri="{FF2B5EF4-FFF2-40B4-BE49-F238E27FC236}">
                  <a16:creationId xmlns:a16="http://schemas.microsoft.com/office/drawing/2014/main" id="{20D4D606-B033-D547-9AE9-C80786A4A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31" name="Text Box 11">
              <a:extLst>
                <a:ext uri="{FF2B5EF4-FFF2-40B4-BE49-F238E27FC236}">
                  <a16:creationId xmlns:a16="http://schemas.microsoft.com/office/drawing/2014/main" id="{F6FF7BD7-D5AF-6B4D-8526-CDA62CFB32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9701" name="Group 12">
            <a:extLst>
              <a:ext uri="{FF2B5EF4-FFF2-40B4-BE49-F238E27FC236}">
                <a16:creationId xmlns:a16="http://schemas.microsoft.com/office/drawing/2014/main" id="{93D7E535-AE54-F842-80F4-D803A87430C3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29728" name="Oval 13">
              <a:extLst>
                <a:ext uri="{FF2B5EF4-FFF2-40B4-BE49-F238E27FC236}">
                  <a16:creationId xmlns:a16="http://schemas.microsoft.com/office/drawing/2014/main" id="{BEA91F76-5ACA-5B4F-A443-250CB340D3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9" name="Text Box 14">
              <a:extLst>
                <a:ext uri="{FF2B5EF4-FFF2-40B4-BE49-F238E27FC236}">
                  <a16:creationId xmlns:a16="http://schemas.microsoft.com/office/drawing/2014/main" id="{17D8F5D4-66A2-E741-9F9C-50C74A664F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9702" name="Group 15">
            <a:extLst>
              <a:ext uri="{FF2B5EF4-FFF2-40B4-BE49-F238E27FC236}">
                <a16:creationId xmlns:a16="http://schemas.microsoft.com/office/drawing/2014/main" id="{86143CDF-5524-404C-BBF9-237F09510CF6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29726" name="Oval 16">
              <a:extLst>
                <a:ext uri="{FF2B5EF4-FFF2-40B4-BE49-F238E27FC236}">
                  <a16:creationId xmlns:a16="http://schemas.microsoft.com/office/drawing/2014/main" id="{B69C5240-577B-964E-AE4F-3EB2325112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7" name="Text Box 17">
              <a:extLst>
                <a:ext uri="{FF2B5EF4-FFF2-40B4-BE49-F238E27FC236}">
                  <a16:creationId xmlns:a16="http://schemas.microsoft.com/office/drawing/2014/main" id="{5AAC8940-7802-2843-BE18-7F86FBDB4D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9703" name="Group 18">
            <a:extLst>
              <a:ext uri="{FF2B5EF4-FFF2-40B4-BE49-F238E27FC236}">
                <a16:creationId xmlns:a16="http://schemas.microsoft.com/office/drawing/2014/main" id="{EEC6C9D3-F8A1-4643-B40A-EAA15D072C28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29724" name="Oval 19">
              <a:extLst>
                <a:ext uri="{FF2B5EF4-FFF2-40B4-BE49-F238E27FC236}">
                  <a16:creationId xmlns:a16="http://schemas.microsoft.com/office/drawing/2014/main" id="{3D64994B-43F6-0A4F-9C8A-A0362973E9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5" name="Text Box 20">
              <a:extLst>
                <a:ext uri="{FF2B5EF4-FFF2-40B4-BE49-F238E27FC236}">
                  <a16:creationId xmlns:a16="http://schemas.microsoft.com/office/drawing/2014/main" id="{57A8AFDA-E814-024E-89F3-B8D32EC16F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9704" name="Group 21">
            <a:extLst>
              <a:ext uri="{FF2B5EF4-FFF2-40B4-BE49-F238E27FC236}">
                <a16:creationId xmlns:a16="http://schemas.microsoft.com/office/drawing/2014/main" id="{8B3C3ABE-746A-0446-86FA-55F9236CAF98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29722" name="Oval 22">
              <a:extLst>
                <a:ext uri="{FF2B5EF4-FFF2-40B4-BE49-F238E27FC236}">
                  <a16:creationId xmlns:a16="http://schemas.microsoft.com/office/drawing/2014/main" id="{6DD724E5-3C5B-614D-AC0D-A86958C9AB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3" name="Text Box 23">
              <a:extLst>
                <a:ext uri="{FF2B5EF4-FFF2-40B4-BE49-F238E27FC236}">
                  <a16:creationId xmlns:a16="http://schemas.microsoft.com/office/drawing/2014/main" id="{136BE9C8-D93E-FF46-9DAE-F4E81ECCAF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9705" name="Line 24">
            <a:extLst>
              <a:ext uri="{FF2B5EF4-FFF2-40B4-BE49-F238E27FC236}">
                <a16:creationId xmlns:a16="http://schemas.microsoft.com/office/drawing/2014/main" id="{41DB104E-388C-0848-A2CC-A01B8917A8D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Line 25">
            <a:extLst>
              <a:ext uri="{FF2B5EF4-FFF2-40B4-BE49-F238E27FC236}">
                <a16:creationId xmlns:a16="http://schemas.microsoft.com/office/drawing/2014/main" id="{7680CD20-6D0F-024B-82DA-CF7254A9CDA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7" name="Line 26">
            <a:extLst>
              <a:ext uri="{FF2B5EF4-FFF2-40B4-BE49-F238E27FC236}">
                <a16:creationId xmlns:a16="http://schemas.microsoft.com/office/drawing/2014/main" id="{98A6EF49-7C7F-2646-9CBB-F98C458BAD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8" name="Line 27">
            <a:extLst>
              <a:ext uri="{FF2B5EF4-FFF2-40B4-BE49-F238E27FC236}">
                <a16:creationId xmlns:a16="http://schemas.microsoft.com/office/drawing/2014/main" id="{19D266B2-14FC-0241-9C79-51C7BDD31E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Line 28">
            <a:extLst>
              <a:ext uri="{FF2B5EF4-FFF2-40B4-BE49-F238E27FC236}">
                <a16:creationId xmlns:a16="http://schemas.microsoft.com/office/drawing/2014/main" id="{C60D8498-0712-A94E-97FE-F8ABA204D01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29">
            <a:extLst>
              <a:ext uri="{FF2B5EF4-FFF2-40B4-BE49-F238E27FC236}">
                <a16:creationId xmlns:a16="http://schemas.microsoft.com/office/drawing/2014/main" id="{16BF06CB-F1FD-FC49-BB6A-AB0365D1A5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Line 30">
            <a:extLst>
              <a:ext uri="{FF2B5EF4-FFF2-40B4-BE49-F238E27FC236}">
                <a16:creationId xmlns:a16="http://schemas.microsoft.com/office/drawing/2014/main" id="{10EB8F80-0C42-B942-83B9-82418014EB67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Line 31">
            <a:extLst>
              <a:ext uri="{FF2B5EF4-FFF2-40B4-BE49-F238E27FC236}">
                <a16:creationId xmlns:a16="http://schemas.microsoft.com/office/drawing/2014/main" id="{8C4762E3-F7D4-0042-B312-8D2960FB940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Text Box 32">
            <a:extLst>
              <a:ext uri="{FF2B5EF4-FFF2-40B4-BE49-F238E27FC236}">
                <a16:creationId xmlns:a16="http://schemas.microsoft.com/office/drawing/2014/main" id="{E2B1D9BD-C878-E64A-99BF-697C95AC6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495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0</a:t>
            </a:r>
          </a:p>
        </p:txBody>
      </p:sp>
      <p:sp>
        <p:nvSpPr>
          <p:cNvPr id="29714" name="Text Box 33">
            <a:extLst>
              <a:ext uri="{FF2B5EF4-FFF2-40B4-BE49-F238E27FC236}">
                <a16:creationId xmlns:a16="http://schemas.microsoft.com/office/drawing/2014/main" id="{F8CE4F68-3436-E94A-8B02-9F7A6F106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4037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29715" name="Text Box 34">
            <a:extLst>
              <a:ext uri="{FF2B5EF4-FFF2-40B4-BE49-F238E27FC236}">
                <a16:creationId xmlns:a16="http://schemas.microsoft.com/office/drawing/2014/main" id="{1CCEBCD0-AB4B-3E4D-9AC0-2C270AFA0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8100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9716" name="Text Box 35">
            <a:extLst>
              <a:ext uri="{FF2B5EF4-FFF2-40B4-BE49-F238E27FC236}">
                <a16:creationId xmlns:a16="http://schemas.microsoft.com/office/drawing/2014/main" id="{13AA4C5D-5111-3444-A4AC-876BD86B4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9717" name="Text Box 36">
            <a:extLst>
              <a:ext uri="{FF2B5EF4-FFF2-40B4-BE49-F238E27FC236}">
                <a16:creationId xmlns:a16="http://schemas.microsoft.com/office/drawing/2014/main" id="{98C68C5B-3D07-4048-8436-CACF0381B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29718" name="Text Box 37">
            <a:extLst>
              <a:ext uri="{FF2B5EF4-FFF2-40B4-BE49-F238E27FC236}">
                <a16:creationId xmlns:a16="http://schemas.microsoft.com/office/drawing/2014/main" id="{A29BC966-F060-1340-91AC-E6BF86A88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229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29719" name="Text Box 38">
            <a:extLst>
              <a:ext uri="{FF2B5EF4-FFF2-40B4-BE49-F238E27FC236}">
                <a16:creationId xmlns:a16="http://schemas.microsoft.com/office/drawing/2014/main" id="{9838F81B-3257-E340-AAC0-C9D407F96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38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29720" name="Text Box 39">
            <a:extLst>
              <a:ext uri="{FF2B5EF4-FFF2-40B4-BE49-F238E27FC236}">
                <a16:creationId xmlns:a16="http://schemas.microsoft.com/office/drawing/2014/main" id="{8DD73A33-EB78-D944-B5E9-1D9D456C8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828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Q: B</a:t>
            </a:r>
          </a:p>
        </p:txBody>
      </p:sp>
      <p:sp>
        <p:nvSpPr>
          <p:cNvPr id="29721" name="Rectangle 40">
            <a:extLst>
              <a:ext uri="{FF2B5EF4-FFF2-40B4-BE49-F238E27FC236}">
                <a16:creationId xmlns:a16="http://schemas.microsoft.com/office/drawing/2014/main" id="{30D535E2-A4E5-754C-B862-A1C5343B1D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133600"/>
            <a:ext cx="53340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81595570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2" descr="bfs">
            <a:extLst>
              <a:ext uri="{FF2B5EF4-FFF2-40B4-BE49-F238E27FC236}">
                <a16:creationId xmlns:a16="http://schemas.microsoft.com/office/drawing/2014/main" id="{24843EC7-E82C-7C41-9C5F-D991163232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22" name="Group 3">
            <a:extLst>
              <a:ext uri="{FF2B5EF4-FFF2-40B4-BE49-F238E27FC236}">
                <a16:creationId xmlns:a16="http://schemas.microsoft.com/office/drawing/2014/main" id="{977B012C-A8FF-AC46-A7CA-A775AF8BF453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30758" name="Oval 4">
              <a:extLst>
                <a:ext uri="{FF2B5EF4-FFF2-40B4-BE49-F238E27FC236}">
                  <a16:creationId xmlns:a16="http://schemas.microsoft.com/office/drawing/2014/main" id="{998C08D1-8F43-2C45-A810-4A0E0C9F25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59" name="Text Box 5">
              <a:extLst>
                <a:ext uri="{FF2B5EF4-FFF2-40B4-BE49-F238E27FC236}">
                  <a16:creationId xmlns:a16="http://schemas.microsoft.com/office/drawing/2014/main" id="{1A596D11-A69F-4F4C-93CC-354CDD0A45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0723" name="Group 6">
            <a:extLst>
              <a:ext uri="{FF2B5EF4-FFF2-40B4-BE49-F238E27FC236}">
                <a16:creationId xmlns:a16="http://schemas.microsoft.com/office/drawing/2014/main" id="{FAE8A54D-2F13-8E46-9972-4249D2ABE77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30756" name="Oval 7">
              <a:extLst>
                <a:ext uri="{FF2B5EF4-FFF2-40B4-BE49-F238E27FC236}">
                  <a16:creationId xmlns:a16="http://schemas.microsoft.com/office/drawing/2014/main" id="{6B7B68C5-C665-9144-879E-1FE7F13F08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57" name="Text Box 8">
              <a:extLst>
                <a:ext uri="{FF2B5EF4-FFF2-40B4-BE49-F238E27FC236}">
                  <a16:creationId xmlns:a16="http://schemas.microsoft.com/office/drawing/2014/main" id="{39F39FCF-0D58-EA49-BE18-CBB8C3E250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0724" name="Group 9">
            <a:extLst>
              <a:ext uri="{FF2B5EF4-FFF2-40B4-BE49-F238E27FC236}">
                <a16:creationId xmlns:a16="http://schemas.microsoft.com/office/drawing/2014/main" id="{3D4C65FD-3111-8941-93AE-8748244FCFA2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30754" name="Oval 10">
              <a:extLst>
                <a:ext uri="{FF2B5EF4-FFF2-40B4-BE49-F238E27FC236}">
                  <a16:creationId xmlns:a16="http://schemas.microsoft.com/office/drawing/2014/main" id="{550ECC45-417D-CB4E-B240-3A5FF42B95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55" name="Text Box 11">
              <a:extLst>
                <a:ext uri="{FF2B5EF4-FFF2-40B4-BE49-F238E27FC236}">
                  <a16:creationId xmlns:a16="http://schemas.microsoft.com/office/drawing/2014/main" id="{B124167E-FBAB-C64C-BD30-C4B59FB52F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0725" name="Group 12">
            <a:extLst>
              <a:ext uri="{FF2B5EF4-FFF2-40B4-BE49-F238E27FC236}">
                <a16:creationId xmlns:a16="http://schemas.microsoft.com/office/drawing/2014/main" id="{70D39897-AB1C-1D41-A7F0-8F20924D0855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30752" name="Oval 13">
              <a:extLst>
                <a:ext uri="{FF2B5EF4-FFF2-40B4-BE49-F238E27FC236}">
                  <a16:creationId xmlns:a16="http://schemas.microsoft.com/office/drawing/2014/main" id="{E319D036-E872-F844-8247-7E61E60D72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53" name="Text Box 14">
              <a:extLst>
                <a:ext uri="{FF2B5EF4-FFF2-40B4-BE49-F238E27FC236}">
                  <a16:creationId xmlns:a16="http://schemas.microsoft.com/office/drawing/2014/main" id="{33CC4141-D167-D34E-8D29-31A62C0040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0726" name="Group 15">
            <a:extLst>
              <a:ext uri="{FF2B5EF4-FFF2-40B4-BE49-F238E27FC236}">
                <a16:creationId xmlns:a16="http://schemas.microsoft.com/office/drawing/2014/main" id="{4F663877-3CA3-2B4F-97B5-8854FC8CFFD8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30750" name="Oval 16">
              <a:extLst>
                <a:ext uri="{FF2B5EF4-FFF2-40B4-BE49-F238E27FC236}">
                  <a16:creationId xmlns:a16="http://schemas.microsoft.com/office/drawing/2014/main" id="{8CCF5F74-F4B5-A646-87F0-0172F58928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51" name="Text Box 17">
              <a:extLst>
                <a:ext uri="{FF2B5EF4-FFF2-40B4-BE49-F238E27FC236}">
                  <a16:creationId xmlns:a16="http://schemas.microsoft.com/office/drawing/2014/main" id="{F0528C43-EE91-D64B-8E1C-33B339EBA8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0727" name="Group 18">
            <a:extLst>
              <a:ext uri="{FF2B5EF4-FFF2-40B4-BE49-F238E27FC236}">
                <a16:creationId xmlns:a16="http://schemas.microsoft.com/office/drawing/2014/main" id="{838F8FC1-BD30-E142-862B-BA1BE88CFF5E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30748" name="Oval 19">
              <a:extLst>
                <a:ext uri="{FF2B5EF4-FFF2-40B4-BE49-F238E27FC236}">
                  <a16:creationId xmlns:a16="http://schemas.microsoft.com/office/drawing/2014/main" id="{275EB11B-74CB-2445-821C-F65282CE25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9" name="Text Box 20">
              <a:extLst>
                <a:ext uri="{FF2B5EF4-FFF2-40B4-BE49-F238E27FC236}">
                  <a16:creationId xmlns:a16="http://schemas.microsoft.com/office/drawing/2014/main" id="{AFDB6B86-DD2F-1C48-A5E0-64C83F11EE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0728" name="Group 21">
            <a:extLst>
              <a:ext uri="{FF2B5EF4-FFF2-40B4-BE49-F238E27FC236}">
                <a16:creationId xmlns:a16="http://schemas.microsoft.com/office/drawing/2014/main" id="{F825651C-11E6-804E-B454-BF71E8B603EA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30746" name="Oval 22">
              <a:extLst>
                <a:ext uri="{FF2B5EF4-FFF2-40B4-BE49-F238E27FC236}">
                  <a16:creationId xmlns:a16="http://schemas.microsoft.com/office/drawing/2014/main" id="{225EFB43-D66E-1742-AA5D-E4DA9826B8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7" name="Text Box 23">
              <a:extLst>
                <a:ext uri="{FF2B5EF4-FFF2-40B4-BE49-F238E27FC236}">
                  <a16:creationId xmlns:a16="http://schemas.microsoft.com/office/drawing/2014/main" id="{DFCAB440-5EFA-A441-A67F-0DC4268CCC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0729" name="Line 24">
            <a:extLst>
              <a:ext uri="{FF2B5EF4-FFF2-40B4-BE49-F238E27FC236}">
                <a16:creationId xmlns:a16="http://schemas.microsoft.com/office/drawing/2014/main" id="{1A93524E-CE21-8343-9544-9117F55D100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25">
            <a:extLst>
              <a:ext uri="{FF2B5EF4-FFF2-40B4-BE49-F238E27FC236}">
                <a16:creationId xmlns:a16="http://schemas.microsoft.com/office/drawing/2014/main" id="{152903F9-D382-3443-8743-9D9FEF0C0C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26">
            <a:extLst>
              <a:ext uri="{FF2B5EF4-FFF2-40B4-BE49-F238E27FC236}">
                <a16:creationId xmlns:a16="http://schemas.microsoft.com/office/drawing/2014/main" id="{36F44DC0-263A-8640-9264-4CC4C6E804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27">
            <a:extLst>
              <a:ext uri="{FF2B5EF4-FFF2-40B4-BE49-F238E27FC236}">
                <a16:creationId xmlns:a16="http://schemas.microsoft.com/office/drawing/2014/main" id="{5BFE13B0-C0D0-2547-BBE6-E1033F21D4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Line 28">
            <a:extLst>
              <a:ext uri="{FF2B5EF4-FFF2-40B4-BE49-F238E27FC236}">
                <a16:creationId xmlns:a16="http://schemas.microsoft.com/office/drawing/2014/main" id="{1269FB4E-A783-BD40-9439-BAA815858C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Line 29">
            <a:extLst>
              <a:ext uri="{FF2B5EF4-FFF2-40B4-BE49-F238E27FC236}">
                <a16:creationId xmlns:a16="http://schemas.microsoft.com/office/drawing/2014/main" id="{3CFB3942-48B6-8243-AFA0-331419AEFA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Line 30">
            <a:extLst>
              <a:ext uri="{FF2B5EF4-FFF2-40B4-BE49-F238E27FC236}">
                <a16:creationId xmlns:a16="http://schemas.microsoft.com/office/drawing/2014/main" id="{6414BD0C-D988-A145-B142-8ED7621EEB6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Line 31">
            <a:extLst>
              <a:ext uri="{FF2B5EF4-FFF2-40B4-BE49-F238E27FC236}">
                <a16:creationId xmlns:a16="http://schemas.microsoft.com/office/drawing/2014/main" id="{908235D6-ACBA-124E-A24A-B8E8B786F0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Text Box 32">
            <a:extLst>
              <a:ext uri="{FF2B5EF4-FFF2-40B4-BE49-F238E27FC236}">
                <a16:creationId xmlns:a16="http://schemas.microsoft.com/office/drawing/2014/main" id="{3E42C0F5-C989-5A47-AE77-B17E940C9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495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0</a:t>
            </a:r>
          </a:p>
        </p:txBody>
      </p:sp>
      <p:sp>
        <p:nvSpPr>
          <p:cNvPr id="30738" name="Text Box 33">
            <a:extLst>
              <a:ext uri="{FF2B5EF4-FFF2-40B4-BE49-F238E27FC236}">
                <a16:creationId xmlns:a16="http://schemas.microsoft.com/office/drawing/2014/main" id="{96414E6A-488B-EC42-B6DB-554EE0972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4037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30739" name="Text Box 34">
            <a:extLst>
              <a:ext uri="{FF2B5EF4-FFF2-40B4-BE49-F238E27FC236}">
                <a16:creationId xmlns:a16="http://schemas.microsoft.com/office/drawing/2014/main" id="{06E9B2D9-659F-4C4F-BD96-684CC7C66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8100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30740" name="Text Box 35">
            <a:extLst>
              <a:ext uri="{FF2B5EF4-FFF2-40B4-BE49-F238E27FC236}">
                <a16:creationId xmlns:a16="http://schemas.microsoft.com/office/drawing/2014/main" id="{CD48BD52-6260-1349-BA38-673CF4C7B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30741" name="Text Box 36">
            <a:extLst>
              <a:ext uri="{FF2B5EF4-FFF2-40B4-BE49-F238E27FC236}">
                <a16:creationId xmlns:a16="http://schemas.microsoft.com/office/drawing/2014/main" id="{890A9CBF-6037-6946-A442-B4CF55706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30742" name="Text Box 37">
            <a:extLst>
              <a:ext uri="{FF2B5EF4-FFF2-40B4-BE49-F238E27FC236}">
                <a16:creationId xmlns:a16="http://schemas.microsoft.com/office/drawing/2014/main" id="{178A9D25-B6C8-6641-9E23-4938E4A1B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229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30743" name="Text Box 38">
            <a:extLst>
              <a:ext uri="{FF2B5EF4-FFF2-40B4-BE49-F238E27FC236}">
                <a16:creationId xmlns:a16="http://schemas.microsoft.com/office/drawing/2014/main" id="{8668D81E-2626-B941-A532-E6CDD7CF6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38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30744" name="Text Box 39">
            <a:extLst>
              <a:ext uri="{FF2B5EF4-FFF2-40B4-BE49-F238E27FC236}">
                <a16:creationId xmlns:a16="http://schemas.microsoft.com/office/drawing/2014/main" id="{130829FE-88C9-2340-84E9-2AF883655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828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Q: B</a:t>
            </a:r>
          </a:p>
        </p:txBody>
      </p:sp>
      <p:sp>
        <p:nvSpPr>
          <p:cNvPr id="30745" name="Rectangle 40">
            <a:extLst>
              <a:ext uri="{FF2B5EF4-FFF2-40B4-BE49-F238E27FC236}">
                <a16:creationId xmlns:a16="http://schemas.microsoft.com/office/drawing/2014/main" id="{189EBED5-E0D6-0046-846F-39EFE1ABD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3200"/>
            <a:ext cx="53340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78567831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2" descr="bfs">
            <a:extLst>
              <a:ext uri="{FF2B5EF4-FFF2-40B4-BE49-F238E27FC236}">
                <a16:creationId xmlns:a16="http://schemas.microsoft.com/office/drawing/2014/main" id="{3A1887E2-530C-054E-8053-03012014A6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746" name="Group 3">
            <a:extLst>
              <a:ext uri="{FF2B5EF4-FFF2-40B4-BE49-F238E27FC236}">
                <a16:creationId xmlns:a16="http://schemas.microsoft.com/office/drawing/2014/main" id="{6320630E-64E4-8449-AD77-49E72AD2A5B1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31782" name="Oval 4">
              <a:extLst>
                <a:ext uri="{FF2B5EF4-FFF2-40B4-BE49-F238E27FC236}">
                  <a16:creationId xmlns:a16="http://schemas.microsoft.com/office/drawing/2014/main" id="{12AC95B2-5033-9F40-A8D8-F1C3C4C59E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83" name="Text Box 5">
              <a:extLst>
                <a:ext uri="{FF2B5EF4-FFF2-40B4-BE49-F238E27FC236}">
                  <a16:creationId xmlns:a16="http://schemas.microsoft.com/office/drawing/2014/main" id="{C95DA031-A15F-6E41-A1D7-AB87F20742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1747" name="Group 6">
            <a:extLst>
              <a:ext uri="{FF2B5EF4-FFF2-40B4-BE49-F238E27FC236}">
                <a16:creationId xmlns:a16="http://schemas.microsoft.com/office/drawing/2014/main" id="{E5BFF7D0-E05E-5947-94EF-AAE560EB99F0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31780" name="Oval 7">
              <a:extLst>
                <a:ext uri="{FF2B5EF4-FFF2-40B4-BE49-F238E27FC236}">
                  <a16:creationId xmlns:a16="http://schemas.microsoft.com/office/drawing/2014/main" id="{0C6A0A85-DAD5-C441-9A6B-E7B967CC56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81" name="Text Box 8">
              <a:extLst>
                <a:ext uri="{FF2B5EF4-FFF2-40B4-BE49-F238E27FC236}">
                  <a16:creationId xmlns:a16="http://schemas.microsoft.com/office/drawing/2014/main" id="{D548FBD4-CF2D-6140-859C-F1D80F4E5D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1748" name="Group 9">
            <a:extLst>
              <a:ext uri="{FF2B5EF4-FFF2-40B4-BE49-F238E27FC236}">
                <a16:creationId xmlns:a16="http://schemas.microsoft.com/office/drawing/2014/main" id="{F986CA1F-60B1-E641-9E12-D91466FA39E0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31778" name="Oval 10">
              <a:extLst>
                <a:ext uri="{FF2B5EF4-FFF2-40B4-BE49-F238E27FC236}">
                  <a16:creationId xmlns:a16="http://schemas.microsoft.com/office/drawing/2014/main" id="{9F04BADC-052E-5849-AC09-A4BF9A3A2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9" name="Text Box 11">
              <a:extLst>
                <a:ext uri="{FF2B5EF4-FFF2-40B4-BE49-F238E27FC236}">
                  <a16:creationId xmlns:a16="http://schemas.microsoft.com/office/drawing/2014/main" id="{44F467CC-24C0-3945-ADF4-B98AE3BF80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1749" name="Group 12">
            <a:extLst>
              <a:ext uri="{FF2B5EF4-FFF2-40B4-BE49-F238E27FC236}">
                <a16:creationId xmlns:a16="http://schemas.microsoft.com/office/drawing/2014/main" id="{DA2E26F3-7A7A-A14F-BEA0-881C2BCC023E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31776" name="Oval 13">
              <a:extLst>
                <a:ext uri="{FF2B5EF4-FFF2-40B4-BE49-F238E27FC236}">
                  <a16:creationId xmlns:a16="http://schemas.microsoft.com/office/drawing/2014/main" id="{40197B01-D810-604E-BAB0-81E201AC88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7" name="Text Box 14">
              <a:extLst>
                <a:ext uri="{FF2B5EF4-FFF2-40B4-BE49-F238E27FC236}">
                  <a16:creationId xmlns:a16="http://schemas.microsoft.com/office/drawing/2014/main" id="{20A8A8B9-6E84-D544-97FC-3BC02BCA9B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1750" name="Group 15">
            <a:extLst>
              <a:ext uri="{FF2B5EF4-FFF2-40B4-BE49-F238E27FC236}">
                <a16:creationId xmlns:a16="http://schemas.microsoft.com/office/drawing/2014/main" id="{1009BD38-4E80-FE4F-AC20-6B0B80392BDD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31774" name="Oval 16">
              <a:extLst>
                <a:ext uri="{FF2B5EF4-FFF2-40B4-BE49-F238E27FC236}">
                  <a16:creationId xmlns:a16="http://schemas.microsoft.com/office/drawing/2014/main" id="{67E56E9C-D143-B848-9DAB-54F4C395C2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5" name="Text Box 17">
              <a:extLst>
                <a:ext uri="{FF2B5EF4-FFF2-40B4-BE49-F238E27FC236}">
                  <a16:creationId xmlns:a16="http://schemas.microsoft.com/office/drawing/2014/main" id="{74392AD3-B3ED-1241-9D01-CC5C49C10F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1751" name="Group 18">
            <a:extLst>
              <a:ext uri="{FF2B5EF4-FFF2-40B4-BE49-F238E27FC236}">
                <a16:creationId xmlns:a16="http://schemas.microsoft.com/office/drawing/2014/main" id="{0A2B60BA-AE58-5741-B1F6-E1CECF2DBE63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31772" name="Oval 19">
              <a:extLst>
                <a:ext uri="{FF2B5EF4-FFF2-40B4-BE49-F238E27FC236}">
                  <a16:creationId xmlns:a16="http://schemas.microsoft.com/office/drawing/2014/main" id="{69215F65-77DE-FA40-984C-98EE99FF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3" name="Text Box 20">
              <a:extLst>
                <a:ext uri="{FF2B5EF4-FFF2-40B4-BE49-F238E27FC236}">
                  <a16:creationId xmlns:a16="http://schemas.microsoft.com/office/drawing/2014/main" id="{3A2608D8-130F-2B4E-863D-95ED60AAC0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1752" name="Group 21">
            <a:extLst>
              <a:ext uri="{FF2B5EF4-FFF2-40B4-BE49-F238E27FC236}">
                <a16:creationId xmlns:a16="http://schemas.microsoft.com/office/drawing/2014/main" id="{1E177FA5-21FD-3A4F-A4CD-A74E06F28F34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31770" name="Oval 22">
              <a:extLst>
                <a:ext uri="{FF2B5EF4-FFF2-40B4-BE49-F238E27FC236}">
                  <a16:creationId xmlns:a16="http://schemas.microsoft.com/office/drawing/2014/main" id="{40BCE88E-E346-D44B-85A9-A961C39FE8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1" name="Text Box 23">
              <a:extLst>
                <a:ext uri="{FF2B5EF4-FFF2-40B4-BE49-F238E27FC236}">
                  <a16:creationId xmlns:a16="http://schemas.microsoft.com/office/drawing/2014/main" id="{A864BAC9-AB1B-F74D-B733-BDDE33DA8D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1753" name="Line 24">
            <a:extLst>
              <a:ext uri="{FF2B5EF4-FFF2-40B4-BE49-F238E27FC236}">
                <a16:creationId xmlns:a16="http://schemas.microsoft.com/office/drawing/2014/main" id="{3918E7C8-B649-5644-A2D5-FA0F35B69CF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4" name="Line 25">
            <a:extLst>
              <a:ext uri="{FF2B5EF4-FFF2-40B4-BE49-F238E27FC236}">
                <a16:creationId xmlns:a16="http://schemas.microsoft.com/office/drawing/2014/main" id="{B126CAAF-E4B9-D447-B179-209D2A4ABC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5" name="Line 26">
            <a:extLst>
              <a:ext uri="{FF2B5EF4-FFF2-40B4-BE49-F238E27FC236}">
                <a16:creationId xmlns:a16="http://schemas.microsoft.com/office/drawing/2014/main" id="{20F3BD03-F1D3-AC4B-966C-DDE7B9850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Line 27">
            <a:extLst>
              <a:ext uri="{FF2B5EF4-FFF2-40B4-BE49-F238E27FC236}">
                <a16:creationId xmlns:a16="http://schemas.microsoft.com/office/drawing/2014/main" id="{A97CC97D-E26B-A642-97E8-A4C795A7B6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Line 28">
            <a:extLst>
              <a:ext uri="{FF2B5EF4-FFF2-40B4-BE49-F238E27FC236}">
                <a16:creationId xmlns:a16="http://schemas.microsoft.com/office/drawing/2014/main" id="{F2BA5A93-47CB-5F4C-B8C1-04D93EEF7B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29">
            <a:extLst>
              <a:ext uri="{FF2B5EF4-FFF2-40B4-BE49-F238E27FC236}">
                <a16:creationId xmlns:a16="http://schemas.microsoft.com/office/drawing/2014/main" id="{1C165CEE-E013-C04F-A680-B4B7A2F5932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30">
            <a:extLst>
              <a:ext uri="{FF2B5EF4-FFF2-40B4-BE49-F238E27FC236}">
                <a16:creationId xmlns:a16="http://schemas.microsoft.com/office/drawing/2014/main" id="{E9436434-090F-6441-8B23-CCECE5281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Line 31">
            <a:extLst>
              <a:ext uri="{FF2B5EF4-FFF2-40B4-BE49-F238E27FC236}">
                <a16:creationId xmlns:a16="http://schemas.microsoft.com/office/drawing/2014/main" id="{860D5364-06EA-4547-9292-D7506F37A8C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Text Box 32">
            <a:extLst>
              <a:ext uri="{FF2B5EF4-FFF2-40B4-BE49-F238E27FC236}">
                <a16:creationId xmlns:a16="http://schemas.microsoft.com/office/drawing/2014/main" id="{4F0C2168-A532-3847-B854-54561C97E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495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0</a:t>
            </a:r>
          </a:p>
        </p:txBody>
      </p:sp>
      <p:sp>
        <p:nvSpPr>
          <p:cNvPr id="31762" name="Text Box 33">
            <a:extLst>
              <a:ext uri="{FF2B5EF4-FFF2-40B4-BE49-F238E27FC236}">
                <a16:creationId xmlns:a16="http://schemas.microsoft.com/office/drawing/2014/main" id="{D35B848F-1F99-7645-BA8E-BD25D3B95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4037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31763" name="Text Box 34">
            <a:extLst>
              <a:ext uri="{FF2B5EF4-FFF2-40B4-BE49-F238E27FC236}">
                <a16:creationId xmlns:a16="http://schemas.microsoft.com/office/drawing/2014/main" id="{B5C16176-CF69-CE4B-9DE2-A5146F6CE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8100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31764" name="Text Box 35">
            <a:extLst>
              <a:ext uri="{FF2B5EF4-FFF2-40B4-BE49-F238E27FC236}">
                <a16:creationId xmlns:a16="http://schemas.microsoft.com/office/drawing/2014/main" id="{A85AD67C-CBF6-7242-B88D-1221ADE54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31765" name="Text Box 36">
            <a:extLst>
              <a:ext uri="{FF2B5EF4-FFF2-40B4-BE49-F238E27FC236}">
                <a16:creationId xmlns:a16="http://schemas.microsoft.com/office/drawing/2014/main" id="{4CD08E8E-88FC-D845-8B72-7C79B81423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31766" name="Text Box 37">
            <a:extLst>
              <a:ext uri="{FF2B5EF4-FFF2-40B4-BE49-F238E27FC236}">
                <a16:creationId xmlns:a16="http://schemas.microsoft.com/office/drawing/2014/main" id="{2C26914C-93EC-CD48-BC48-9027EA698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229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31767" name="Text Box 38">
            <a:extLst>
              <a:ext uri="{FF2B5EF4-FFF2-40B4-BE49-F238E27FC236}">
                <a16:creationId xmlns:a16="http://schemas.microsoft.com/office/drawing/2014/main" id="{C0EDF0D6-E4BC-6642-9E3D-D3AC02FF3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38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31768" name="Text Box 39">
            <a:extLst>
              <a:ext uri="{FF2B5EF4-FFF2-40B4-BE49-F238E27FC236}">
                <a16:creationId xmlns:a16="http://schemas.microsoft.com/office/drawing/2014/main" id="{353496C8-588B-5349-8938-1300314AF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828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Q:</a:t>
            </a:r>
          </a:p>
        </p:txBody>
      </p:sp>
      <p:sp>
        <p:nvSpPr>
          <p:cNvPr id="31769" name="Rectangle 40">
            <a:extLst>
              <a:ext uri="{FF2B5EF4-FFF2-40B4-BE49-F238E27FC236}">
                <a16:creationId xmlns:a16="http://schemas.microsoft.com/office/drawing/2014/main" id="{7237D5FB-679E-CD46-97C1-102106BCB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133600"/>
            <a:ext cx="53340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77318668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bfs">
            <a:extLst>
              <a:ext uri="{FF2B5EF4-FFF2-40B4-BE49-F238E27FC236}">
                <a16:creationId xmlns:a16="http://schemas.microsoft.com/office/drawing/2014/main" id="{87C780A8-26EE-EA47-96A9-69ACE4180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2770" name="Group 3">
            <a:extLst>
              <a:ext uri="{FF2B5EF4-FFF2-40B4-BE49-F238E27FC236}">
                <a16:creationId xmlns:a16="http://schemas.microsoft.com/office/drawing/2014/main" id="{1775C85C-ECFF-F446-9C10-F472EDA9DDC1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32806" name="Oval 4">
              <a:extLst>
                <a:ext uri="{FF2B5EF4-FFF2-40B4-BE49-F238E27FC236}">
                  <a16:creationId xmlns:a16="http://schemas.microsoft.com/office/drawing/2014/main" id="{CD768709-39FD-E14E-AD5C-77CB8CEAFE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807" name="Text Box 5">
              <a:extLst>
                <a:ext uri="{FF2B5EF4-FFF2-40B4-BE49-F238E27FC236}">
                  <a16:creationId xmlns:a16="http://schemas.microsoft.com/office/drawing/2014/main" id="{37C966F6-5485-794D-BEAA-1D5D936152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2771" name="Group 6">
            <a:extLst>
              <a:ext uri="{FF2B5EF4-FFF2-40B4-BE49-F238E27FC236}">
                <a16:creationId xmlns:a16="http://schemas.microsoft.com/office/drawing/2014/main" id="{F1FBBDDC-9304-A541-84F2-923C47F7778B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32804" name="Oval 7">
              <a:extLst>
                <a:ext uri="{FF2B5EF4-FFF2-40B4-BE49-F238E27FC236}">
                  <a16:creationId xmlns:a16="http://schemas.microsoft.com/office/drawing/2014/main" id="{5E46C1D2-5CE9-5347-AAB0-B3F916B2D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805" name="Text Box 8">
              <a:extLst>
                <a:ext uri="{FF2B5EF4-FFF2-40B4-BE49-F238E27FC236}">
                  <a16:creationId xmlns:a16="http://schemas.microsoft.com/office/drawing/2014/main" id="{BD8ED4BE-1604-DC44-8F41-3393539AAE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2772" name="Group 9">
            <a:extLst>
              <a:ext uri="{FF2B5EF4-FFF2-40B4-BE49-F238E27FC236}">
                <a16:creationId xmlns:a16="http://schemas.microsoft.com/office/drawing/2014/main" id="{1F117E0A-9AC4-694E-8871-EE4980313CE2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32802" name="Oval 10">
              <a:extLst>
                <a:ext uri="{FF2B5EF4-FFF2-40B4-BE49-F238E27FC236}">
                  <a16:creationId xmlns:a16="http://schemas.microsoft.com/office/drawing/2014/main" id="{E5F466FF-B8C3-224C-8355-5527B09A5B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803" name="Text Box 11">
              <a:extLst>
                <a:ext uri="{FF2B5EF4-FFF2-40B4-BE49-F238E27FC236}">
                  <a16:creationId xmlns:a16="http://schemas.microsoft.com/office/drawing/2014/main" id="{9A533678-FA46-D541-828A-C291AC89CA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2773" name="Group 12">
            <a:extLst>
              <a:ext uri="{FF2B5EF4-FFF2-40B4-BE49-F238E27FC236}">
                <a16:creationId xmlns:a16="http://schemas.microsoft.com/office/drawing/2014/main" id="{7C56E998-5B74-564E-B8A6-263760087334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32800" name="Oval 13">
              <a:extLst>
                <a:ext uri="{FF2B5EF4-FFF2-40B4-BE49-F238E27FC236}">
                  <a16:creationId xmlns:a16="http://schemas.microsoft.com/office/drawing/2014/main" id="{E80AC0BB-E743-9246-90DF-A40EBF80C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801" name="Text Box 14">
              <a:extLst>
                <a:ext uri="{FF2B5EF4-FFF2-40B4-BE49-F238E27FC236}">
                  <a16:creationId xmlns:a16="http://schemas.microsoft.com/office/drawing/2014/main" id="{1A069694-3896-3C41-BC78-B06709F209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2774" name="Group 15">
            <a:extLst>
              <a:ext uri="{FF2B5EF4-FFF2-40B4-BE49-F238E27FC236}">
                <a16:creationId xmlns:a16="http://schemas.microsoft.com/office/drawing/2014/main" id="{18CA79F6-9886-A34A-B720-2EEDA3B243A2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32798" name="Oval 16">
              <a:extLst>
                <a:ext uri="{FF2B5EF4-FFF2-40B4-BE49-F238E27FC236}">
                  <a16:creationId xmlns:a16="http://schemas.microsoft.com/office/drawing/2014/main" id="{963E564B-71BE-7946-9E4C-BEE5EEE71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9" name="Text Box 17">
              <a:extLst>
                <a:ext uri="{FF2B5EF4-FFF2-40B4-BE49-F238E27FC236}">
                  <a16:creationId xmlns:a16="http://schemas.microsoft.com/office/drawing/2014/main" id="{1F95732B-BDD6-414F-87E2-7515BF1DA5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2775" name="Group 18">
            <a:extLst>
              <a:ext uri="{FF2B5EF4-FFF2-40B4-BE49-F238E27FC236}">
                <a16:creationId xmlns:a16="http://schemas.microsoft.com/office/drawing/2014/main" id="{450F6738-9DA0-A740-BD11-68C8B6B4DE8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32796" name="Oval 19">
              <a:extLst>
                <a:ext uri="{FF2B5EF4-FFF2-40B4-BE49-F238E27FC236}">
                  <a16:creationId xmlns:a16="http://schemas.microsoft.com/office/drawing/2014/main" id="{559C5FFD-875E-0942-AA46-D34D04146B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7" name="Text Box 20">
              <a:extLst>
                <a:ext uri="{FF2B5EF4-FFF2-40B4-BE49-F238E27FC236}">
                  <a16:creationId xmlns:a16="http://schemas.microsoft.com/office/drawing/2014/main" id="{A02DC338-CC19-824A-9789-1E0A6281FD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2776" name="Group 21">
            <a:extLst>
              <a:ext uri="{FF2B5EF4-FFF2-40B4-BE49-F238E27FC236}">
                <a16:creationId xmlns:a16="http://schemas.microsoft.com/office/drawing/2014/main" id="{ACB750CA-4648-C443-8072-E0E38D164DAD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32794" name="Oval 22">
              <a:extLst>
                <a:ext uri="{FF2B5EF4-FFF2-40B4-BE49-F238E27FC236}">
                  <a16:creationId xmlns:a16="http://schemas.microsoft.com/office/drawing/2014/main" id="{8B3154DE-9F5C-DF43-B745-712AECEC85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5" name="Text Box 23">
              <a:extLst>
                <a:ext uri="{FF2B5EF4-FFF2-40B4-BE49-F238E27FC236}">
                  <a16:creationId xmlns:a16="http://schemas.microsoft.com/office/drawing/2014/main" id="{5A1A2529-5C68-7F46-879D-52E3F27AA2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2777" name="Line 24">
            <a:extLst>
              <a:ext uri="{FF2B5EF4-FFF2-40B4-BE49-F238E27FC236}">
                <a16:creationId xmlns:a16="http://schemas.microsoft.com/office/drawing/2014/main" id="{E4356B05-BC89-654F-9D97-5A94CD39AA4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25">
            <a:extLst>
              <a:ext uri="{FF2B5EF4-FFF2-40B4-BE49-F238E27FC236}">
                <a16:creationId xmlns:a16="http://schemas.microsoft.com/office/drawing/2014/main" id="{E0A6D370-846F-C946-A142-257AAB12A0F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26">
            <a:extLst>
              <a:ext uri="{FF2B5EF4-FFF2-40B4-BE49-F238E27FC236}">
                <a16:creationId xmlns:a16="http://schemas.microsoft.com/office/drawing/2014/main" id="{40BA230E-F37C-2949-8954-4450C5F4F7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27">
            <a:extLst>
              <a:ext uri="{FF2B5EF4-FFF2-40B4-BE49-F238E27FC236}">
                <a16:creationId xmlns:a16="http://schemas.microsoft.com/office/drawing/2014/main" id="{DBC90F48-567F-4C42-97C5-64A283AA4F4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28">
            <a:extLst>
              <a:ext uri="{FF2B5EF4-FFF2-40B4-BE49-F238E27FC236}">
                <a16:creationId xmlns:a16="http://schemas.microsoft.com/office/drawing/2014/main" id="{47AC1459-ED85-D347-836C-BA3092E4423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29">
            <a:extLst>
              <a:ext uri="{FF2B5EF4-FFF2-40B4-BE49-F238E27FC236}">
                <a16:creationId xmlns:a16="http://schemas.microsoft.com/office/drawing/2014/main" id="{EA320051-911D-7E4A-9F59-C41F16A47A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30">
            <a:extLst>
              <a:ext uri="{FF2B5EF4-FFF2-40B4-BE49-F238E27FC236}">
                <a16:creationId xmlns:a16="http://schemas.microsoft.com/office/drawing/2014/main" id="{76C65381-4A5B-6449-B116-6F5E7D7713F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Line 31">
            <a:extLst>
              <a:ext uri="{FF2B5EF4-FFF2-40B4-BE49-F238E27FC236}">
                <a16:creationId xmlns:a16="http://schemas.microsoft.com/office/drawing/2014/main" id="{24944CFE-4F74-6342-AC49-3E33A3E404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Text Box 32">
            <a:extLst>
              <a:ext uri="{FF2B5EF4-FFF2-40B4-BE49-F238E27FC236}">
                <a16:creationId xmlns:a16="http://schemas.microsoft.com/office/drawing/2014/main" id="{75529E72-E642-F04A-8783-E5F9A0C61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495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0</a:t>
            </a:r>
          </a:p>
        </p:txBody>
      </p:sp>
      <p:sp>
        <p:nvSpPr>
          <p:cNvPr id="32786" name="Text Box 33">
            <a:extLst>
              <a:ext uri="{FF2B5EF4-FFF2-40B4-BE49-F238E27FC236}">
                <a16:creationId xmlns:a16="http://schemas.microsoft.com/office/drawing/2014/main" id="{675E6A90-C67B-AC40-9F43-C76A3C1A6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4037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32787" name="Text Box 34">
            <a:extLst>
              <a:ext uri="{FF2B5EF4-FFF2-40B4-BE49-F238E27FC236}">
                <a16:creationId xmlns:a16="http://schemas.microsoft.com/office/drawing/2014/main" id="{F014C044-06DE-8E4D-99CC-C17FCBF9C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8100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32788" name="Text Box 35">
            <a:extLst>
              <a:ext uri="{FF2B5EF4-FFF2-40B4-BE49-F238E27FC236}">
                <a16:creationId xmlns:a16="http://schemas.microsoft.com/office/drawing/2014/main" id="{A0621686-9304-0045-8917-2E2B5D9A4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32789" name="Text Box 36">
            <a:extLst>
              <a:ext uri="{FF2B5EF4-FFF2-40B4-BE49-F238E27FC236}">
                <a16:creationId xmlns:a16="http://schemas.microsoft.com/office/drawing/2014/main" id="{677BF470-B222-334B-B9C0-2750F3A7D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32790" name="Text Box 37">
            <a:extLst>
              <a:ext uri="{FF2B5EF4-FFF2-40B4-BE49-F238E27FC236}">
                <a16:creationId xmlns:a16="http://schemas.microsoft.com/office/drawing/2014/main" id="{34AB253E-2225-754B-ACE3-3D07BF45E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229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32791" name="Text Box 38">
            <a:extLst>
              <a:ext uri="{FF2B5EF4-FFF2-40B4-BE49-F238E27FC236}">
                <a16:creationId xmlns:a16="http://schemas.microsoft.com/office/drawing/2014/main" id="{DF524B17-41E5-7647-A16D-17D61C5B5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38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32792" name="Text Box 39">
            <a:extLst>
              <a:ext uri="{FF2B5EF4-FFF2-40B4-BE49-F238E27FC236}">
                <a16:creationId xmlns:a16="http://schemas.microsoft.com/office/drawing/2014/main" id="{24414C20-F470-A64A-9B4D-3CEBE6145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828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Q:</a:t>
            </a:r>
          </a:p>
        </p:txBody>
      </p:sp>
      <p:sp>
        <p:nvSpPr>
          <p:cNvPr id="32793" name="Rectangle 40">
            <a:extLst>
              <a:ext uri="{FF2B5EF4-FFF2-40B4-BE49-F238E27FC236}">
                <a16:creationId xmlns:a16="http://schemas.microsoft.com/office/drawing/2014/main" id="{DEF662D4-7C71-8140-BEF5-F66E559D8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3200"/>
            <a:ext cx="53340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72074512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2" descr="bfs">
            <a:extLst>
              <a:ext uri="{FF2B5EF4-FFF2-40B4-BE49-F238E27FC236}">
                <a16:creationId xmlns:a16="http://schemas.microsoft.com/office/drawing/2014/main" id="{075650C8-64A6-DB4D-896B-506A5684C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3794" name="Group 3">
            <a:extLst>
              <a:ext uri="{FF2B5EF4-FFF2-40B4-BE49-F238E27FC236}">
                <a16:creationId xmlns:a16="http://schemas.microsoft.com/office/drawing/2014/main" id="{08863990-331E-7140-AF52-E8501AB76FB5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33830" name="Oval 4">
              <a:extLst>
                <a:ext uri="{FF2B5EF4-FFF2-40B4-BE49-F238E27FC236}">
                  <a16:creationId xmlns:a16="http://schemas.microsoft.com/office/drawing/2014/main" id="{51DB2309-65E2-0A43-BE50-C0509C3BCD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31" name="Text Box 5">
              <a:extLst>
                <a:ext uri="{FF2B5EF4-FFF2-40B4-BE49-F238E27FC236}">
                  <a16:creationId xmlns:a16="http://schemas.microsoft.com/office/drawing/2014/main" id="{0D29DA8F-BE02-0B45-808B-5E191591C4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3795" name="Group 6">
            <a:extLst>
              <a:ext uri="{FF2B5EF4-FFF2-40B4-BE49-F238E27FC236}">
                <a16:creationId xmlns:a16="http://schemas.microsoft.com/office/drawing/2014/main" id="{EDE3F23E-DA3D-D944-9D0F-791ACCA1597C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33828" name="Oval 7">
              <a:extLst>
                <a:ext uri="{FF2B5EF4-FFF2-40B4-BE49-F238E27FC236}">
                  <a16:creationId xmlns:a16="http://schemas.microsoft.com/office/drawing/2014/main" id="{110EA84C-8010-454A-B656-91D82EA03F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9" name="Text Box 8">
              <a:extLst>
                <a:ext uri="{FF2B5EF4-FFF2-40B4-BE49-F238E27FC236}">
                  <a16:creationId xmlns:a16="http://schemas.microsoft.com/office/drawing/2014/main" id="{D7BA1E69-2492-E14E-9DB3-6F7598772F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3796" name="Group 9">
            <a:extLst>
              <a:ext uri="{FF2B5EF4-FFF2-40B4-BE49-F238E27FC236}">
                <a16:creationId xmlns:a16="http://schemas.microsoft.com/office/drawing/2014/main" id="{6F17D4CF-DDA8-E34E-93F4-3B7C3DE9567A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33826" name="Oval 10">
              <a:extLst>
                <a:ext uri="{FF2B5EF4-FFF2-40B4-BE49-F238E27FC236}">
                  <a16:creationId xmlns:a16="http://schemas.microsoft.com/office/drawing/2014/main" id="{AC73965E-D475-5845-BC18-3205BF40AF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7" name="Text Box 11">
              <a:extLst>
                <a:ext uri="{FF2B5EF4-FFF2-40B4-BE49-F238E27FC236}">
                  <a16:creationId xmlns:a16="http://schemas.microsoft.com/office/drawing/2014/main" id="{9AF92919-FC6B-7249-8E07-2E42E44881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3797" name="Group 12">
            <a:extLst>
              <a:ext uri="{FF2B5EF4-FFF2-40B4-BE49-F238E27FC236}">
                <a16:creationId xmlns:a16="http://schemas.microsoft.com/office/drawing/2014/main" id="{9A359FE7-1853-4446-BAD8-EF83B9B22C12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33824" name="Oval 13">
              <a:extLst>
                <a:ext uri="{FF2B5EF4-FFF2-40B4-BE49-F238E27FC236}">
                  <a16:creationId xmlns:a16="http://schemas.microsoft.com/office/drawing/2014/main" id="{5D2224D9-0C39-0842-85FF-D7EF57BE0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5" name="Text Box 14">
              <a:extLst>
                <a:ext uri="{FF2B5EF4-FFF2-40B4-BE49-F238E27FC236}">
                  <a16:creationId xmlns:a16="http://schemas.microsoft.com/office/drawing/2014/main" id="{75BBD0CA-D99A-6745-B66D-906F120D6C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3798" name="Group 15">
            <a:extLst>
              <a:ext uri="{FF2B5EF4-FFF2-40B4-BE49-F238E27FC236}">
                <a16:creationId xmlns:a16="http://schemas.microsoft.com/office/drawing/2014/main" id="{E32DB70F-53AB-EB4F-9970-C05AF061272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33822" name="Oval 16">
              <a:extLst>
                <a:ext uri="{FF2B5EF4-FFF2-40B4-BE49-F238E27FC236}">
                  <a16:creationId xmlns:a16="http://schemas.microsoft.com/office/drawing/2014/main" id="{D1B5ABAB-7411-0F44-BF21-069B315312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3" name="Text Box 17">
              <a:extLst>
                <a:ext uri="{FF2B5EF4-FFF2-40B4-BE49-F238E27FC236}">
                  <a16:creationId xmlns:a16="http://schemas.microsoft.com/office/drawing/2014/main" id="{4CB31574-B2F2-6544-99E6-F7766B5DBD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3799" name="Group 18">
            <a:extLst>
              <a:ext uri="{FF2B5EF4-FFF2-40B4-BE49-F238E27FC236}">
                <a16:creationId xmlns:a16="http://schemas.microsoft.com/office/drawing/2014/main" id="{C5E99400-620F-064E-9F30-AF05912351BA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33820" name="Oval 19">
              <a:extLst>
                <a:ext uri="{FF2B5EF4-FFF2-40B4-BE49-F238E27FC236}">
                  <a16:creationId xmlns:a16="http://schemas.microsoft.com/office/drawing/2014/main" id="{405B3717-DCA4-AC48-B612-072E1CAEEC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1" name="Text Box 20">
              <a:extLst>
                <a:ext uri="{FF2B5EF4-FFF2-40B4-BE49-F238E27FC236}">
                  <a16:creationId xmlns:a16="http://schemas.microsoft.com/office/drawing/2014/main" id="{E1D6F5DA-6412-4947-A8BE-8C6D0FAEAA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3800" name="Group 21">
            <a:extLst>
              <a:ext uri="{FF2B5EF4-FFF2-40B4-BE49-F238E27FC236}">
                <a16:creationId xmlns:a16="http://schemas.microsoft.com/office/drawing/2014/main" id="{B8D12E3E-672D-994E-BD1B-FE63AAB8365B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33818" name="Oval 22">
              <a:extLst>
                <a:ext uri="{FF2B5EF4-FFF2-40B4-BE49-F238E27FC236}">
                  <a16:creationId xmlns:a16="http://schemas.microsoft.com/office/drawing/2014/main" id="{1801E764-007B-9048-8F78-13DCE5A64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9" name="Text Box 23">
              <a:extLst>
                <a:ext uri="{FF2B5EF4-FFF2-40B4-BE49-F238E27FC236}">
                  <a16:creationId xmlns:a16="http://schemas.microsoft.com/office/drawing/2014/main" id="{31BF5CE9-225A-6C47-9516-902FFDD685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3801" name="Line 24">
            <a:extLst>
              <a:ext uri="{FF2B5EF4-FFF2-40B4-BE49-F238E27FC236}">
                <a16:creationId xmlns:a16="http://schemas.microsoft.com/office/drawing/2014/main" id="{E70655C3-0B59-AA4A-BFB6-450C01F76C3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25">
            <a:extLst>
              <a:ext uri="{FF2B5EF4-FFF2-40B4-BE49-F238E27FC236}">
                <a16:creationId xmlns:a16="http://schemas.microsoft.com/office/drawing/2014/main" id="{3F17AD5D-21AE-D24B-9B39-A1C5E1C9338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Line 26">
            <a:extLst>
              <a:ext uri="{FF2B5EF4-FFF2-40B4-BE49-F238E27FC236}">
                <a16:creationId xmlns:a16="http://schemas.microsoft.com/office/drawing/2014/main" id="{AEAE7A94-6DE5-AE41-9A8D-14A9889BAE3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4" name="Line 27">
            <a:extLst>
              <a:ext uri="{FF2B5EF4-FFF2-40B4-BE49-F238E27FC236}">
                <a16:creationId xmlns:a16="http://schemas.microsoft.com/office/drawing/2014/main" id="{DEA15670-CB78-8444-BBF0-3032A41370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28">
            <a:extLst>
              <a:ext uri="{FF2B5EF4-FFF2-40B4-BE49-F238E27FC236}">
                <a16:creationId xmlns:a16="http://schemas.microsoft.com/office/drawing/2014/main" id="{3D543FAD-03B6-CC4A-9BB3-DFC97656233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29">
            <a:extLst>
              <a:ext uri="{FF2B5EF4-FFF2-40B4-BE49-F238E27FC236}">
                <a16:creationId xmlns:a16="http://schemas.microsoft.com/office/drawing/2014/main" id="{990A1337-F9BA-9445-8022-8DCAD5138A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30">
            <a:extLst>
              <a:ext uri="{FF2B5EF4-FFF2-40B4-BE49-F238E27FC236}">
                <a16:creationId xmlns:a16="http://schemas.microsoft.com/office/drawing/2014/main" id="{23E7123F-40C1-5E46-8DDB-01F0ACBD5519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31">
            <a:extLst>
              <a:ext uri="{FF2B5EF4-FFF2-40B4-BE49-F238E27FC236}">
                <a16:creationId xmlns:a16="http://schemas.microsoft.com/office/drawing/2014/main" id="{059C650F-3A4B-CC4A-9298-FE8E0F6AFA9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Text Box 32">
            <a:extLst>
              <a:ext uri="{FF2B5EF4-FFF2-40B4-BE49-F238E27FC236}">
                <a16:creationId xmlns:a16="http://schemas.microsoft.com/office/drawing/2014/main" id="{4F6DE947-1CA2-B446-B493-426767597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495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0</a:t>
            </a:r>
          </a:p>
        </p:txBody>
      </p:sp>
      <p:sp>
        <p:nvSpPr>
          <p:cNvPr id="33810" name="Text Box 33">
            <a:extLst>
              <a:ext uri="{FF2B5EF4-FFF2-40B4-BE49-F238E27FC236}">
                <a16:creationId xmlns:a16="http://schemas.microsoft.com/office/drawing/2014/main" id="{6AC7BBC7-AD64-C742-840B-018D4AF2F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4037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33811" name="Text Box 34">
            <a:extLst>
              <a:ext uri="{FF2B5EF4-FFF2-40B4-BE49-F238E27FC236}">
                <a16:creationId xmlns:a16="http://schemas.microsoft.com/office/drawing/2014/main" id="{9C6943E7-FC79-7543-8C27-D8511C0C1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8100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  <a:sym typeface="Symbol" pitchFamily="2" charset="2"/>
              </a:rPr>
              <a:t>2</a:t>
            </a:r>
          </a:p>
        </p:txBody>
      </p:sp>
      <p:sp>
        <p:nvSpPr>
          <p:cNvPr id="33812" name="Text Box 35">
            <a:extLst>
              <a:ext uri="{FF2B5EF4-FFF2-40B4-BE49-F238E27FC236}">
                <a16:creationId xmlns:a16="http://schemas.microsoft.com/office/drawing/2014/main" id="{5C5CA839-1342-884C-B2A0-65B8D162F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  <a:sym typeface="Symbol" pitchFamily="2" charset="2"/>
              </a:rPr>
              <a:t>2</a:t>
            </a:r>
          </a:p>
        </p:txBody>
      </p:sp>
      <p:sp>
        <p:nvSpPr>
          <p:cNvPr id="33813" name="Text Box 36">
            <a:extLst>
              <a:ext uri="{FF2B5EF4-FFF2-40B4-BE49-F238E27FC236}">
                <a16:creationId xmlns:a16="http://schemas.microsoft.com/office/drawing/2014/main" id="{B514C008-D0A6-2D45-A3D8-47EF085AE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</a:t>
            </a:r>
          </a:p>
        </p:txBody>
      </p:sp>
      <p:sp>
        <p:nvSpPr>
          <p:cNvPr id="33814" name="Text Box 37">
            <a:extLst>
              <a:ext uri="{FF2B5EF4-FFF2-40B4-BE49-F238E27FC236}">
                <a16:creationId xmlns:a16="http://schemas.microsoft.com/office/drawing/2014/main" id="{32A9AC64-AD24-5E43-8998-199904B07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229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33815" name="Text Box 38">
            <a:extLst>
              <a:ext uri="{FF2B5EF4-FFF2-40B4-BE49-F238E27FC236}">
                <a16:creationId xmlns:a16="http://schemas.microsoft.com/office/drawing/2014/main" id="{94D3C2CD-59D4-5C40-ADF9-73F9B6671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38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33816" name="Text Box 39">
            <a:extLst>
              <a:ext uri="{FF2B5EF4-FFF2-40B4-BE49-F238E27FC236}">
                <a16:creationId xmlns:a16="http://schemas.microsoft.com/office/drawing/2014/main" id="{8F2049EC-9435-DB4B-A994-C0B05BC18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828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Q: </a:t>
            </a:r>
            <a:r>
              <a:rPr lang="en-US" altLang="en-US">
                <a:solidFill>
                  <a:srgbClr val="FF0000"/>
                </a:solidFill>
              </a:rPr>
              <a:t>F, C</a:t>
            </a:r>
          </a:p>
        </p:txBody>
      </p:sp>
      <p:sp>
        <p:nvSpPr>
          <p:cNvPr id="33817" name="Rectangle 40">
            <a:extLst>
              <a:ext uri="{FF2B5EF4-FFF2-40B4-BE49-F238E27FC236}">
                <a16:creationId xmlns:a16="http://schemas.microsoft.com/office/drawing/2014/main" id="{3DCD2C73-B626-C642-9D04-31264600B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76600"/>
            <a:ext cx="53340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10310854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2" descr="bfs">
            <a:extLst>
              <a:ext uri="{FF2B5EF4-FFF2-40B4-BE49-F238E27FC236}">
                <a16:creationId xmlns:a16="http://schemas.microsoft.com/office/drawing/2014/main" id="{13CB8784-47CA-C645-8A88-41BE08F180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4818" name="Group 3">
            <a:extLst>
              <a:ext uri="{FF2B5EF4-FFF2-40B4-BE49-F238E27FC236}">
                <a16:creationId xmlns:a16="http://schemas.microsoft.com/office/drawing/2014/main" id="{D070FC62-EECA-8544-B7BF-AC525D48DDF9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34852" name="Oval 4">
              <a:extLst>
                <a:ext uri="{FF2B5EF4-FFF2-40B4-BE49-F238E27FC236}">
                  <a16:creationId xmlns:a16="http://schemas.microsoft.com/office/drawing/2014/main" id="{E2897749-F66A-054F-B419-E9094820C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53" name="Text Box 5">
              <a:extLst>
                <a:ext uri="{FF2B5EF4-FFF2-40B4-BE49-F238E27FC236}">
                  <a16:creationId xmlns:a16="http://schemas.microsoft.com/office/drawing/2014/main" id="{F260CFCD-A293-D949-B935-ADE3C8A3CF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4819" name="Group 6">
            <a:extLst>
              <a:ext uri="{FF2B5EF4-FFF2-40B4-BE49-F238E27FC236}">
                <a16:creationId xmlns:a16="http://schemas.microsoft.com/office/drawing/2014/main" id="{021D1C38-1FD8-3C44-B6EE-1396A91CA0E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34850" name="Oval 7">
              <a:extLst>
                <a:ext uri="{FF2B5EF4-FFF2-40B4-BE49-F238E27FC236}">
                  <a16:creationId xmlns:a16="http://schemas.microsoft.com/office/drawing/2014/main" id="{E0F79F6A-F345-3F48-85BE-6BD595F3C0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51" name="Text Box 8">
              <a:extLst>
                <a:ext uri="{FF2B5EF4-FFF2-40B4-BE49-F238E27FC236}">
                  <a16:creationId xmlns:a16="http://schemas.microsoft.com/office/drawing/2014/main" id="{D219F15D-7327-C14F-B31F-8B383D991E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4820" name="Group 9">
            <a:extLst>
              <a:ext uri="{FF2B5EF4-FFF2-40B4-BE49-F238E27FC236}">
                <a16:creationId xmlns:a16="http://schemas.microsoft.com/office/drawing/2014/main" id="{CDEE37E4-6A1F-6D4C-BD02-C195EACDDC42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34848" name="Oval 10">
              <a:extLst>
                <a:ext uri="{FF2B5EF4-FFF2-40B4-BE49-F238E27FC236}">
                  <a16:creationId xmlns:a16="http://schemas.microsoft.com/office/drawing/2014/main" id="{4BA87F36-05EA-9E4D-ABFD-11C1B34B5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9" name="Text Box 11">
              <a:extLst>
                <a:ext uri="{FF2B5EF4-FFF2-40B4-BE49-F238E27FC236}">
                  <a16:creationId xmlns:a16="http://schemas.microsoft.com/office/drawing/2014/main" id="{C2A28DEC-A4AC-2A48-9390-CD01CE6CF2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4821" name="Group 12">
            <a:extLst>
              <a:ext uri="{FF2B5EF4-FFF2-40B4-BE49-F238E27FC236}">
                <a16:creationId xmlns:a16="http://schemas.microsoft.com/office/drawing/2014/main" id="{C8142A46-8BB3-2345-AFBE-492C5A9CE886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34846" name="Oval 13">
              <a:extLst>
                <a:ext uri="{FF2B5EF4-FFF2-40B4-BE49-F238E27FC236}">
                  <a16:creationId xmlns:a16="http://schemas.microsoft.com/office/drawing/2014/main" id="{018838CB-6CCB-D94D-8AD6-68CDBC042D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7" name="Text Box 14">
              <a:extLst>
                <a:ext uri="{FF2B5EF4-FFF2-40B4-BE49-F238E27FC236}">
                  <a16:creationId xmlns:a16="http://schemas.microsoft.com/office/drawing/2014/main" id="{2F8C8C76-6CC9-3E43-A44E-11A95DABCC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4822" name="Group 15">
            <a:extLst>
              <a:ext uri="{FF2B5EF4-FFF2-40B4-BE49-F238E27FC236}">
                <a16:creationId xmlns:a16="http://schemas.microsoft.com/office/drawing/2014/main" id="{C7D71DCE-C2E1-9446-B458-F5AFAB346D14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34844" name="Oval 16">
              <a:extLst>
                <a:ext uri="{FF2B5EF4-FFF2-40B4-BE49-F238E27FC236}">
                  <a16:creationId xmlns:a16="http://schemas.microsoft.com/office/drawing/2014/main" id="{2714AF67-3421-0141-A27E-65C0EE0DB6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5" name="Text Box 17">
              <a:extLst>
                <a:ext uri="{FF2B5EF4-FFF2-40B4-BE49-F238E27FC236}">
                  <a16:creationId xmlns:a16="http://schemas.microsoft.com/office/drawing/2014/main" id="{C36B17D2-F39B-4D4E-963D-0E95F1EF08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4823" name="Group 18">
            <a:extLst>
              <a:ext uri="{FF2B5EF4-FFF2-40B4-BE49-F238E27FC236}">
                <a16:creationId xmlns:a16="http://schemas.microsoft.com/office/drawing/2014/main" id="{C82919DA-BC72-7E43-9B55-0B4475149D73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34842" name="Oval 19">
              <a:extLst>
                <a:ext uri="{FF2B5EF4-FFF2-40B4-BE49-F238E27FC236}">
                  <a16:creationId xmlns:a16="http://schemas.microsoft.com/office/drawing/2014/main" id="{28EE279D-1803-2740-9306-0D8B1362C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3" name="Text Box 20">
              <a:extLst>
                <a:ext uri="{FF2B5EF4-FFF2-40B4-BE49-F238E27FC236}">
                  <a16:creationId xmlns:a16="http://schemas.microsoft.com/office/drawing/2014/main" id="{254959C3-6359-3D40-A78B-F007B7BDF1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4824" name="Group 21">
            <a:extLst>
              <a:ext uri="{FF2B5EF4-FFF2-40B4-BE49-F238E27FC236}">
                <a16:creationId xmlns:a16="http://schemas.microsoft.com/office/drawing/2014/main" id="{1FE4B1C7-AA39-3642-9629-34D1E2060C04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34840" name="Oval 22">
              <a:extLst>
                <a:ext uri="{FF2B5EF4-FFF2-40B4-BE49-F238E27FC236}">
                  <a16:creationId xmlns:a16="http://schemas.microsoft.com/office/drawing/2014/main" id="{0AB437DE-BA97-4C4C-8A18-61F8F6A04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1" name="Text Box 23">
              <a:extLst>
                <a:ext uri="{FF2B5EF4-FFF2-40B4-BE49-F238E27FC236}">
                  <a16:creationId xmlns:a16="http://schemas.microsoft.com/office/drawing/2014/main" id="{07888885-BCDC-A242-BF3A-68C5A86F97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4825" name="Line 24">
            <a:extLst>
              <a:ext uri="{FF2B5EF4-FFF2-40B4-BE49-F238E27FC236}">
                <a16:creationId xmlns:a16="http://schemas.microsoft.com/office/drawing/2014/main" id="{CF9ADCC7-5F10-5F49-AE81-1F4BE9A9631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25">
            <a:extLst>
              <a:ext uri="{FF2B5EF4-FFF2-40B4-BE49-F238E27FC236}">
                <a16:creationId xmlns:a16="http://schemas.microsoft.com/office/drawing/2014/main" id="{68DF4F78-F18B-DA43-9A3D-90490FC95F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26">
            <a:extLst>
              <a:ext uri="{FF2B5EF4-FFF2-40B4-BE49-F238E27FC236}">
                <a16:creationId xmlns:a16="http://schemas.microsoft.com/office/drawing/2014/main" id="{0BEC8AC1-427A-E643-B9BC-D5F1F20A423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Line 27">
            <a:extLst>
              <a:ext uri="{FF2B5EF4-FFF2-40B4-BE49-F238E27FC236}">
                <a16:creationId xmlns:a16="http://schemas.microsoft.com/office/drawing/2014/main" id="{D0D4B206-D57B-CA40-8AE4-D71908DA60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28">
            <a:extLst>
              <a:ext uri="{FF2B5EF4-FFF2-40B4-BE49-F238E27FC236}">
                <a16:creationId xmlns:a16="http://schemas.microsoft.com/office/drawing/2014/main" id="{A7059981-77E6-0C4B-8C50-B624B7A57DC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29">
            <a:extLst>
              <a:ext uri="{FF2B5EF4-FFF2-40B4-BE49-F238E27FC236}">
                <a16:creationId xmlns:a16="http://schemas.microsoft.com/office/drawing/2014/main" id="{86BDA938-BB7D-814C-83C4-B395299841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30">
            <a:extLst>
              <a:ext uri="{FF2B5EF4-FFF2-40B4-BE49-F238E27FC236}">
                <a16:creationId xmlns:a16="http://schemas.microsoft.com/office/drawing/2014/main" id="{406ACBC5-1C70-6D4B-A5E4-7FB6BABFBBE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2" name="Line 31">
            <a:extLst>
              <a:ext uri="{FF2B5EF4-FFF2-40B4-BE49-F238E27FC236}">
                <a16:creationId xmlns:a16="http://schemas.microsoft.com/office/drawing/2014/main" id="{3F5597C4-3682-6847-AF9C-F9B8EDBC947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Text Box 32">
            <a:extLst>
              <a:ext uri="{FF2B5EF4-FFF2-40B4-BE49-F238E27FC236}">
                <a16:creationId xmlns:a16="http://schemas.microsoft.com/office/drawing/2014/main" id="{AB67915E-512B-664C-8B3F-DFC1D9A2F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495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0</a:t>
            </a:r>
          </a:p>
        </p:txBody>
      </p:sp>
      <p:sp>
        <p:nvSpPr>
          <p:cNvPr id="34834" name="Text Box 33">
            <a:extLst>
              <a:ext uri="{FF2B5EF4-FFF2-40B4-BE49-F238E27FC236}">
                <a16:creationId xmlns:a16="http://schemas.microsoft.com/office/drawing/2014/main" id="{B02FA502-9774-BC4E-96FE-2BEFCAE7B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4037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34835" name="Text Box 34">
            <a:extLst>
              <a:ext uri="{FF2B5EF4-FFF2-40B4-BE49-F238E27FC236}">
                <a16:creationId xmlns:a16="http://schemas.microsoft.com/office/drawing/2014/main" id="{AA2772E2-BFA3-0641-A632-7DA592AF5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8100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2</a:t>
            </a:r>
          </a:p>
        </p:txBody>
      </p:sp>
      <p:sp>
        <p:nvSpPr>
          <p:cNvPr id="34836" name="Text Box 35">
            <a:extLst>
              <a:ext uri="{FF2B5EF4-FFF2-40B4-BE49-F238E27FC236}">
                <a16:creationId xmlns:a16="http://schemas.microsoft.com/office/drawing/2014/main" id="{6F1AA717-F926-BC43-8F15-466DF56F3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2</a:t>
            </a:r>
          </a:p>
        </p:txBody>
      </p:sp>
      <p:sp>
        <p:nvSpPr>
          <p:cNvPr id="34837" name="Text Box 36">
            <a:extLst>
              <a:ext uri="{FF2B5EF4-FFF2-40B4-BE49-F238E27FC236}">
                <a16:creationId xmlns:a16="http://schemas.microsoft.com/office/drawing/2014/main" id="{9EFC930F-0B43-1D4F-A90B-1B774B45F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  <a:sym typeface="Symbol" pitchFamily="2" charset="2"/>
              </a:rPr>
              <a:t>3</a:t>
            </a:r>
          </a:p>
        </p:txBody>
      </p:sp>
      <p:sp>
        <p:nvSpPr>
          <p:cNvPr id="34838" name="Text Box 37">
            <a:extLst>
              <a:ext uri="{FF2B5EF4-FFF2-40B4-BE49-F238E27FC236}">
                <a16:creationId xmlns:a16="http://schemas.microsoft.com/office/drawing/2014/main" id="{AACB1A27-00F2-1C4F-893C-580F5B519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229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34839" name="Text Box 38">
            <a:extLst>
              <a:ext uri="{FF2B5EF4-FFF2-40B4-BE49-F238E27FC236}">
                <a16:creationId xmlns:a16="http://schemas.microsoft.com/office/drawing/2014/main" id="{1D6BFF8E-89B2-7846-85A0-E14A0C7D5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38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2582938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2" descr="bfs">
            <a:extLst>
              <a:ext uri="{FF2B5EF4-FFF2-40B4-BE49-F238E27FC236}">
                <a16:creationId xmlns:a16="http://schemas.microsoft.com/office/drawing/2014/main" id="{E4E7B33F-BFC8-FF47-B944-FDFF560EFF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5842" name="Group 3">
            <a:extLst>
              <a:ext uri="{FF2B5EF4-FFF2-40B4-BE49-F238E27FC236}">
                <a16:creationId xmlns:a16="http://schemas.microsoft.com/office/drawing/2014/main" id="{7E27B80F-6532-9A4C-A586-E86159E86CB3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35876" name="Oval 4">
              <a:extLst>
                <a:ext uri="{FF2B5EF4-FFF2-40B4-BE49-F238E27FC236}">
                  <a16:creationId xmlns:a16="http://schemas.microsoft.com/office/drawing/2014/main" id="{7D6CD80F-1D58-F844-B3CA-909E466278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77" name="Text Box 5">
              <a:extLst>
                <a:ext uri="{FF2B5EF4-FFF2-40B4-BE49-F238E27FC236}">
                  <a16:creationId xmlns:a16="http://schemas.microsoft.com/office/drawing/2014/main" id="{E36E9A77-2171-934B-A6EA-156C5A9CEF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5843" name="Group 6">
            <a:extLst>
              <a:ext uri="{FF2B5EF4-FFF2-40B4-BE49-F238E27FC236}">
                <a16:creationId xmlns:a16="http://schemas.microsoft.com/office/drawing/2014/main" id="{165916C0-ABF3-384F-977E-6D2177DE23AA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35874" name="Oval 7">
              <a:extLst>
                <a:ext uri="{FF2B5EF4-FFF2-40B4-BE49-F238E27FC236}">
                  <a16:creationId xmlns:a16="http://schemas.microsoft.com/office/drawing/2014/main" id="{31FAF3D4-6E2F-3A49-9755-5F70A092EC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75" name="Text Box 8">
              <a:extLst>
                <a:ext uri="{FF2B5EF4-FFF2-40B4-BE49-F238E27FC236}">
                  <a16:creationId xmlns:a16="http://schemas.microsoft.com/office/drawing/2014/main" id="{9E28E8B1-013C-394E-AEF4-3F0DEF93F3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5844" name="Group 9">
            <a:extLst>
              <a:ext uri="{FF2B5EF4-FFF2-40B4-BE49-F238E27FC236}">
                <a16:creationId xmlns:a16="http://schemas.microsoft.com/office/drawing/2014/main" id="{453BA5AA-623E-F146-BFC7-C57067C58BD0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35872" name="Oval 10">
              <a:extLst>
                <a:ext uri="{FF2B5EF4-FFF2-40B4-BE49-F238E27FC236}">
                  <a16:creationId xmlns:a16="http://schemas.microsoft.com/office/drawing/2014/main" id="{E98844B9-D42D-024B-BD4A-5ECC7A044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73" name="Text Box 11">
              <a:extLst>
                <a:ext uri="{FF2B5EF4-FFF2-40B4-BE49-F238E27FC236}">
                  <a16:creationId xmlns:a16="http://schemas.microsoft.com/office/drawing/2014/main" id="{2630A6D6-3BC6-FC4A-9AD4-718926D0E4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5845" name="Group 12">
            <a:extLst>
              <a:ext uri="{FF2B5EF4-FFF2-40B4-BE49-F238E27FC236}">
                <a16:creationId xmlns:a16="http://schemas.microsoft.com/office/drawing/2014/main" id="{643197F7-3906-A447-8460-DCB88E71B028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35870" name="Oval 13">
              <a:extLst>
                <a:ext uri="{FF2B5EF4-FFF2-40B4-BE49-F238E27FC236}">
                  <a16:creationId xmlns:a16="http://schemas.microsoft.com/office/drawing/2014/main" id="{02E01724-7276-704A-B98D-1166BFBD3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71" name="Text Box 14">
              <a:extLst>
                <a:ext uri="{FF2B5EF4-FFF2-40B4-BE49-F238E27FC236}">
                  <a16:creationId xmlns:a16="http://schemas.microsoft.com/office/drawing/2014/main" id="{00483B36-92A3-EB4E-8CD3-A897492B4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5846" name="Group 15">
            <a:extLst>
              <a:ext uri="{FF2B5EF4-FFF2-40B4-BE49-F238E27FC236}">
                <a16:creationId xmlns:a16="http://schemas.microsoft.com/office/drawing/2014/main" id="{DA6EB79D-4703-6149-A5FB-2552E0289775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35868" name="Oval 16">
              <a:extLst>
                <a:ext uri="{FF2B5EF4-FFF2-40B4-BE49-F238E27FC236}">
                  <a16:creationId xmlns:a16="http://schemas.microsoft.com/office/drawing/2014/main" id="{A71301D7-CEB6-AD4B-BCAF-E31A6A198C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9" name="Text Box 17">
              <a:extLst>
                <a:ext uri="{FF2B5EF4-FFF2-40B4-BE49-F238E27FC236}">
                  <a16:creationId xmlns:a16="http://schemas.microsoft.com/office/drawing/2014/main" id="{31DE0A4B-ACBB-9341-BF07-BC1E95A658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5847" name="Group 18">
            <a:extLst>
              <a:ext uri="{FF2B5EF4-FFF2-40B4-BE49-F238E27FC236}">
                <a16:creationId xmlns:a16="http://schemas.microsoft.com/office/drawing/2014/main" id="{32D80BBF-719C-6E4C-B366-24A1898B4D32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35866" name="Oval 19">
              <a:extLst>
                <a:ext uri="{FF2B5EF4-FFF2-40B4-BE49-F238E27FC236}">
                  <a16:creationId xmlns:a16="http://schemas.microsoft.com/office/drawing/2014/main" id="{19ED6F59-D938-3743-B05F-D9F7F6BA17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7" name="Text Box 20">
              <a:extLst>
                <a:ext uri="{FF2B5EF4-FFF2-40B4-BE49-F238E27FC236}">
                  <a16:creationId xmlns:a16="http://schemas.microsoft.com/office/drawing/2014/main" id="{CB9EEFD8-7B78-F94B-ABC4-E20634DF12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5848" name="Group 21">
            <a:extLst>
              <a:ext uri="{FF2B5EF4-FFF2-40B4-BE49-F238E27FC236}">
                <a16:creationId xmlns:a16="http://schemas.microsoft.com/office/drawing/2014/main" id="{6FF8ADC7-CFF6-544E-ACA1-96F83ED1EC70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35864" name="Oval 22">
              <a:extLst>
                <a:ext uri="{FF2B5EF4-FFF2-40B4-BE49-F238E27FC236}">
                  <a16:creationId xmlns:a16="http://schemas.microsoft.com/office/drawing/2014/main" id="{B971B09C-367F-DD47-931F-9BA06A7A94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5" name="Text Box 23">
              <a:extLst>
                <a:ext uri="{FF2B5EF4-FFF2-40B4-BE49-F238E27FC236}">
                  <a16:creationId xmlns:a16="http://schemas.microsoft.com/office/drawing/2014/main" id="{707C1F4D-D78E-D946-8A62-2FD966ECB0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5849" name="Line 24">
            <a:extLst>
              <a:ext uri="{FF2B5EF4-FFF2-40B4-BE49-F238E27FC236}">
                <a16:creationId xmlns:a16="http://schemas.microsoft.com/office/drawing/2014/main" id="{59EC7FA9-8615-F14A-A61B-1EC933097C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25">
            <a:extLst>
              <a:ext uri="{FF2B5EF4-FFF2-40B4-BE49-F238E27FC236}">
                <a16:creationId xmlns:a16="http://schemas.microsoft.com/office/drawing/2014/main" id="{F36CF51F-572E-E144-AE9E-39970F5616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26">
            <a:extLst>
              <a:ext uri="{FF2B5EF4-FFF2-40B4-BE49-F238E27FC236}">
                <a16:creationId xmlns:a16="http://schemas.microsoft.com/office/drawing/2014/main" id="{46844C04-6F46-914A-BC1D-11F1652FC5C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27">
            <a:extLst>
              <a:ext uri="{FF2B5EF4-FFF2-40B4-BE49-F238E27FC236}">
                <a16:creationId xmlns:a16="http://schemas.microsoft.com/office/drawing/2014/main" id="{78FB20A6-9E96-324A-BBE7-35F1C55681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28">
            <a:extLst>
              <a:ext uri="{FF2B5EF4-FFF2-40B4-BE49-F238E27FC236}">
                <a16:creationId xmlns:a16="http://schemas.microsoft.com/office/drawing/2014/main" id="{E7267DBE-6528-B44C-837E-5BFA02F6E0F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29">
            <a:extLst>
              <a:ext uri="{FF2B5EF4-FFF2-40B4-BE49-F238E27FC236}">
                <a16:creationId xmlns:a16="http://schemas.microsoft.com/office/drawing/2014/main" id="{13D6CD01-0BF7-2B41-9B47-10BCD86AF4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Line 30">
            <a:extLst>
              <a:ext uri="{FF2B5EF4-FFF2-40B4-BE49-F238E27FC236}">
                <a16:creationId xmlns:a16="http://schemas.microsoft.com/office/drawing/2014/main" id="{C5ED704F-4159-EB41-8784-BC2604D031B4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Line 31">
            <a:extLst>
              <a:ext uri="{FF2B5EF4-FFF2-40B4-BE49-F238E27FC236}">
                <a16:creationId xmlns:a16="http://schemas.microsoft.com/office/drawing/2014/main" id="{7EECCFC6-6B5F-9145-B0C8-D70023158EC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Text Box 32">
            <a:extLst>
              <a:ext uri="{FF2B5EF4-FFF2-40B4-BE49-F238E27FC236}">
                <a16:creationId xmlns:a16="http://schemas.microsoft.com/office/drawing/2014/main" id="{E3DF9688-1685-D54D-A3D7-76551E1E6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495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0</a:t>
            </a:r>
          </a:p>
        </p:txBody>
      </p:sp>
      <p:sp>
        <p:nvSpPr>
          <p:cNvPr id="35858" name="Text Box 33">
            <a:extLst>
              <a:ext uri="{FF2B5EF4-FFF2-40B4-BE49-F238E27FC236}">
                <a16:creationId xmlns:a16="http://schemas.microsoft.com/office/drawing/2014/main" id="{54DB2D4E-F3A9-E24D-94C4-F1723E3BD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4037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35859" name="Text Box 34">
            <a:extLst>
              <a:ext uri="{FF2B5EF4-FFF2-40B4-BE49-F238E27FC236}">
                <a16:creationId xmlns:a16="http://schemas.microsoft.com/office/drawing/2014/main" id="{7DB90EAB-4CAE-5E40-8387-10561A6BE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8100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2</a:t>
            </a:r>
          </a:p>
        </p:txBody>
      </p:sp>
      <p:sp>
        <p:nvSpPr>
          <p:cNvPr id="35860" name="Text Box 35">
            <a:extLst>
              <a:ext uri="{FF2B5EF4-FFF2-40B4-BE49-F238E27FC236}">
                <a16:creationId xmlns:a16="http://schemas.microsoft.com/office/drawing/2014/main" id="{EFC9AF74-B0B8-D84F-B1F3-CAF205C8C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2</a:t>
            </a:r>
          </a:p>
        </p:txBody>
      </p:sp>
      <p:sp>
        <p:nvSpPr>
          <p:cNvPr id="35861" name="Text Box 36">
            <a:extLst>
              <a:ext uri="{FF2B5EF4-FFF2-40B4-BE49-F238E27FC236}">
                <a16:creationId xmlns:a16="http://schemas.microsoft.com/office/drawing/2014/main" id="{53CD66B1-B407-CB4D-AABF-2142113D8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3</a:t>
            </a:r>
          </a:p>
        </p:txBody>
      </p:sp>
      <p:sp>
        <p:nvSpPr>
          <p:cNvPr id="35862" name="Text Box 37">
            <a:extLst>
              <a:ext uri="{FF2B5EF4-FFF2-40B4-BE49-F238E27FC236}">
                <a16:creationId xmlns:a16="http://schemas.microsoft.com/office/drawing/2014/main" id="{C1E940B5-045D-414E-BEC0-B49A405D3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229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  <p:sp>
        <p:nvSpPr>
          <p:cNvPr id="35863" name="Text Box 38">
            <a:extLst>
              <a:ext uri="{FF2B5EF4-FFF2-40B4-BE49-F238E27FC236}">
                <a16:creationId xmlns:a16="http://schemas.microsoft.com/office/drawing/2014/main" id="{86663C36-5F34-514E-BA7C-FEB3D0C75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38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itchFamily="2" charset="2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557619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241FB142-853C-7B47-BB9B-6948B13B8B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EB5BF3D0-8C46-BF48-AA51-3324AC6A30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1156"/>
            <a:ext cx="8229600" cy="762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Weighted – edges have an associated weight</a:t>
            </a:r>
          </a:p>
        </p:txBody>
      </p:sp>
      <p:grpSp>
        <p:nvGrpSpPr>
          <p:cNvPr id="21507" name="Group 4">
            <a:extLst>
              <a:ext uri="{FF2B5EF4-FFF2-40B4-BE49-F238E27FC236}">
                <a16:creationId xmlns:a16="http://schemas.microsoft.com/office/drawing/2014/main" id="{1EC4EB0B-15CE-0A4D-9F72-1BD100312261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21540" name="Oval 5">
              <a:extLst>
                <a:ext uri="{FF2B5EF4-FFF2-40B4-BE49-F238E27FC236}">
                  <a16:creationId xmlns:a16="http://schemas.microsoft.com/office/drawing/2014/main" id="{BFE9875F-3277-8D46-A640-B34B5E824A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41" name="Text Box 6">
              <a:extLst>
                <a:ext uri="{FF2B5EF4-FFF2-40B4-BE49-F238E27FC236}">
                  <a16:creationId xmlns:a16="http://schemas.microsoft.com/office/drawing/2014/main" id="{6079A5B9-5EB6-AA41-B252-083422079F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1508" name="Group 7">
            <a:extLst>
              <a:ext uri="{FF2B5EF4-FFF2-40B4-BE49-F238E27FC236}">
                <a16:creationId xmlns:a16="http://schemas.microsoft.com/office/drawing/2014/main" id="{0137696D-167C-D449-A095-451B262B13E4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21538" name="Oval 8">
              <a:extLst>
                <a:ext uri="{FF2B5EF4-FFF2-40B4-BE49-F238E27FC236}">
                  <a16:creationId xmlns:a16="http://schemas.microsoft.com/office/drawing/2014/main" id="{3CA8B1CE-626F-AA48-8257-4CD3BC01E1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9" name="Text Box 9">
              <a:extLst>
                <a:ext uri="{FF2B5EF4-FFF2-40B4-BE49-F238E27FC236}">
                  <a16:creationId xmlns:a16="http://schemas.microsoft.com/office/drawing/2014/main" id="{1452AA27-B46D-4740-AF7E-C4B28AB9A5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1509" name="Group 10">
            <a:extLst>
              <a:ext uri="{FF2B5EF4-FFF2-40B4-BE49-F238E27FC236}">
                <a16:creationId xmlns:a16="http://schemas.microsoft.com/office/drawing/2014/main" id="{A31F2BE0-0C0E-5D4E-9E65-874A0202962A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867400"/>
            <a:ext cx="533400" cy="533400"/>
            <a:chOff x="1824" y="2736"/>
            <a:chExt cx="336" cy="336"/>
          </a:xfrm>
        </p:grpSpPr>
        <p:sp>
          <p:nvSpPr>
            <p:cNvPr id="21536" name="Oval 11">
              <a:extLst>
                <a:ext uri="{FF2B5EF4-FFF2-40B4-BE49-F238E27FC236}">
                  <a16:creationId xmlns:a16="http://schemas.microsoft.com/office/drawing/2014/main" id="{AB2A86AC-0320-584E-8E8F-318B37013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7" name="Text Box 12">
              <a:extLst>
                <a:ext uri="{FF2B5EF4-FFF2-40B4-BE49-F238E27FC236}">
                  <a16:creationId xmlns:a16="http://schemas.microsoft.com/office/drawing/2014/main" id="{76AA608E-4DAC-104D-AEEE-8BF77C2720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1510" name="Group 13">
            <a:extLst>
              <a:ext uri="{FF2B5EF4-FFF2-40B4-BE49-F238E27FC236}">
                <a16:creationId xmlns:a16="http://schemas.microsoft.com/office/drawing/2014/main" id="{9CFF38A2-E0E5-B34A-811F-8047F3B8D129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21534" name="Oval 14">
              <a:extLst>
                <a:ext uri="{FF2B5EF4-FFF2-40B4-BE49-F238E27FC236}">
                  <a16:creationId xmlns:a16="http://schemas.microsoft.com/office/drawing/2014/main" id="{6D1F2B15-F74E-7B4D-BB9E-A9F1BE631E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5" name="Text Box 15">
              <a:extLst>
                <a:ext uri="{FF2B5EF4-FFF2-40B4-BE49-F238E27FC236}">
                  <a16:creationId xmlns:a16="http://schemas.microsoft.com/office/drawing/2014/main" id="{B4C1EA7D-3785-6B40-92AF-19F05C81E8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1511" name="Group 16">
            <a:extLst>
              <a:ext uri="{FF2B5EF4-FFF2-40B4-BE49-F238E27FC236}">
                <a16:creationId xmlns:a16="http://schemas.microsoft.com/office/drawing/2014/main" id="{2DC9127D-7760-5F43-B11F-D35015D8879B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21532" name="Oval 17">
              <a:extLst>
                <a:ext uri="{FF2B5EF4-FFF2-40B4-BE49-F238E27FC236}">
                  <a16:creationId xmlns:a16="http://schemas.microsoft.com/office/drawing/2014/main" id="{E1CF461B-BA1C-8749-81CF-2011560E8A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3" name="Text Box 18">
              <a:extLst>
                <a:ext uri="{FF2B5EF4-FFF2-40B4-BE49-F238E27FC236}">
                  <a16:creationId xmlns:a16="http://schemas.microsoft.com/office/drawing/2014/main" id="{30339DB5-F324-5B4D-B440-5724B08105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1512" name="Group 19">
            <a:extLst>
              <a:ext uri="{FF2B5EF4-FFF2-40B4-BE49-F238E27FC236}">
                <a16:creationId xmlns:a16="http://schemas.microsoft.com/office/drawing/2014/main" id="{14D2A90C-A52E-7943-B8F2-7F7DF5A7A6F1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191000"/>
            <a:ext cx="533400" cy="533400"/>
            <a:chOff x="1824" y="2736"/>
            <a:chExt cx="336" cy="336"/>
          </a:xfrm>
        </p:grpSpPr>
        <p:sp>
          <p:nvSpPr>
            <p:cNvPr id="21530" name="Oval 20">
              <a:extLst>
                <a:ext uri="{FF2B5EF4-FFF2-40B4-BE49-F238E27FC236}">
                  <a16:creationId xmlns:a16="http://schemas.microsoft.com/office/drawing/2014/main" id="{BB5D9BC9-B4CF-874A-9032-B6EDB33446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1" name="Text Box 21">
              <a:extLst>
                <a:ext uri="{FF2B5EF4-FFF2-40B4-BE49-F238E27FC236}">
                  <a16:creationId xmlns:a16="http://schemas.microsoft.com/office/drawing/2014/main" id="{5607C243-5798-1241-AF0B-3EB3DF4379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1513" name="Group 22">
            <a:extLst>
              <a:ext uri="{FF2B5EF4-FFF2-40B4-BE49-F238E27FC236}">
                <a16:creationId xmlns:a16="http://schemas.microsoft.com/office/drawing/2014/main" id="{9ADFAFF8-69B6-584E-96CE-8F106C84BCF3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21528" name="Oval 23">
              <a:extLst>
                <a:ext uri="{FF2B5EF4-FFF2-40B4-BE49-F238E27FC236}">
                  <a16:creationId xmlns:a16="http://schemas.microsoft.com/office/drawing/2014/main" id="{DE6D40C9-A3FC-6B49-BA00-1B19DCDED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29" name="Text Box 24">
              <a:extLst>
                <a:ext uri="{FF2B5EF4-FFF2-40B4-BE49-F238E27FC236}">
                  <a16:creationId xmlns:a16="http://schemas.microsoft.com/office/drawing/2014/main" id="{048439A2-73E3-884C-92DA-417C94D87F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1514" name="Line 25">
            <a:extLst>
              <a:ext uri="{FF2B5EF4-FFF2-40B4-BE49-F238E27FC236}">
                <a16:creationId xmlns:a16="http://schemas.microsoft.com/office/drawing/2014/main" id="{315BE58B-CC4C-EF43-9459-27F7E9015F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33528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26">
            <a:extLst>
              <a:ext uri="{FF2B5EF4-FFF2-40B4-BE49-F238E27FC236}">
                <a16:creationId xmlns:a16="http://schemas.microsoft.com/office/drawing/2014/main" id="{C0F0B63C-333C-3F49-B4A2-3EC258BF9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27">
            <a:extLst>
              <a:ext uri="{FF2B5EF4-FFF2-40B4-BE49-F238E27FC236}">
                <a16:creationId xmlns:a16="http://schemas.microsoft.com/office/drawing/2014/main" id="{97DBD84C-66F1-CB4E-A575-3E88B45251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5814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28">
            <a:extLst>
              <a:ext uri="{FF2B5EF4-FFF2-40B4-BE49-F238E27FC236}">
                <a16:creationId xmlns:a16="http://schemas.microsoft.com/office/drawing/2014/main" id="{FF96EAC6-CFD5-024E-9F67-E24EFB1723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51816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29">
            <a:extLst>
              <a:ext uri="{FF2B5EF4-FFF2-40B4-BE49-F238E27FC236}">
                <a16:creationId xmlns:a16="http://schemas.microsoft.com/office/drawing/2014/main" id="{DAB6CB34-F430-644E-92F0-B0EFC37869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50292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30">
            <a:extLst>
              <a:ext uri="{FF2B5EF4-FFF2-40B4-BE49-F238E27FC236}">
                <a16:creationId xmlns:a16="http://schemas.microsoft.com/office/drawing/2014/main" id="{C4480483-35E2-034E-ADF6-317FC8B3E9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31">
            <a:extLst>
              <a:ext uri="{FF2B5EF4-FFF2-40B4-BE49-F238E27FC236}">
                <a16:creationId xmlns:a16="http://schemas.microsoft.com/office/drawing/2014/main" id="{8F11C9A2-C80A-6A48-BA9C-5903EAB9BB3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Text Box 32">
            <a:extLst>
              <a:ext uri="{FF2B5EF4-FFF2-40B4-BE49-F238E27FC236}">
                <a16:creationId xmlns:a16="http://schemas.microsoft.com/office/drawing/2014/main" id="{B9C2CB2A-1177-FE4B-98CB-B75BE0588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352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8</a:t>
            </a:r>
          </a:p>
        </p:txBody>
      </p:sp>
      <p:sp>
        <p:nvSpPr>
          <p:cNvPr id="21522" name="Text Box 33">
            <a:extLst>
              <a:ext uri="{FF2B5EF4-FFF2-40B4-BE49-F238E27FC236}">
                <a16:creationId xmlns:a16="http://schemas.microsoft.com/office/drawing/2014/main" id="{7344ACC7-F292-C04C-B367-2DFC34209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662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21523" name="Text Box 34">
            <a:extLst>
              <a:ext uri="{FF2B5EF4-FFF2-40B4-BE49-F238E27FC236}">
                <a16:creationId xmlns:a16="http://schemas.microsoft.com/office/drawing/2014/main" id="{771AE2BA-8BA8-E64B-8F23-7E046A5B8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900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7</a:t>
            </a:r>
          </a:p>
        </p:txBody>
      </p:sp>
      <p:sp>
        <p:nvSpPr>
          <p:cNvPr id="21524" name="Text Box 35">
            <a:extLst>
              <a:ext uri="{FF2B5EF4-FFF2-40B4-BE49-F238E27FC236}">
                <a16:creationId xmlns:a16="http://schemas.microsoft.com/office/drawing/2014/main" id="{A38FD6E8-1C56-0B43-974A-B448DE44E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486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20</a:t>
            </a:r>
          </a:p>
        </p:txBody>
      </p:sp>
      <p:sp>
        <p:nvSpPr>
          <p:cNvPr id="21525" name="Text Box 36">
            <a:extLst>
              <a:ext uri="{FF2B5EF4-FFF2-40B4-BE49-F238E27FC236}">
                <a16:creationId xmlns:a16="http://schemas.microsoft.com/office/drawing/2014/main" id="{3DC72A6B-0190-E045-9203-66CC13A9B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724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</a:t>
            </a:r>
          </a:p>
        </p:txBody>
      </p:sp>
      <p:sp>
        <p:nvSpPr>
          <p:cNvPr id="21526" name="Text Box 37">
            <a:extLst>
              <a:ext uri="{FF2B5EF4-FFF2-40B4-BE49-F238E27FC236}">
                <a16:creationId xmlns:a16="http://schemas.microsoft.com/office/drawing/2014/main" id="{EFA6A23E-F463-494C-99D7-284CE526E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572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7</a:t>
            </a:r>
          </a:p>
        </p:txBody>
      </p:sp>
      <p:sp>
        <p:nvSpPr>
          <p:cNvPr id="21527" name="Text Box 38">
            <a:extLst>
              <a:ext uri="{FF2B5EF4-FFF2-40B4-BE49-F238E27FC236}">
                <a16:creationId xmlns:a16="http://schemas.microsoft.com/office/drawing/2014/main" id="{9BE49542-04BE-AE4D-9599-CDC818E82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486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9252476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27878FE2-0679-E347-B611-097441EE79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Is BFS correct?</a:t>
            </a:r>
          </a:p>
        </p:txBody>
      </p:sp>
      <p:sp>
        <p:nvSpPr>
          <p:cNvPr id="101378" name="Rectangle 3">
            <a:extLst>
              <a:ext uri="{FF2B5EF4-FFF2-40B4-BE49-F238E27FC236}">
                <a16:creationId xmlns:a16="http://schemas.microsoft.com/office/drawing/2014/main" id="{A0F10A08-D2D9-FC45-94E8-E0AFB5EA8E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3955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solidFill>
                  <a:srgbClr val="FF0000"/>
                </a:solidFill>
              </a:rPr>
              <a:t>Does it correctly label each node with the shortest distance from the starting node?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Find the last node in the path with the correct distance </a:t>
            </a:r>
          </a:p>
        </p:txBody>
      </p:sp>
      <p:grpSp>
        <p:nvGrpSpPr>
          <p:cNvPr id="44035" name="Group 4">
            <a:extLst>
              <a:ext uri="{FF2B5EF4-FFF2-40B4-BE49-F238E27FC236}">
                <a16:creationId xmlns:a16="http://schemas.microsoft.com/office/drawing/2014/main" id="{36A7182A-6DEF-DE40-8750-8E9C9EB67908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4800600"/>
            <a:ext cx="533400" cy="533400"/>
            <a:chOff x="1824" y="2736"/>
            <a:chExt cx="336" cy="336"/>
          </a:xfrm>
        </p:grpSpPr>
        <p:sp>
          <p:nvSpPr>
            <p:cNvPr id="44054" name="Oval 5">
              <a:extLst>
                <a:ext uri="{FF2B5EF4-FFF2-40B4-BE49-F238E27FC236}">
                  <a16:creationId xmlns:a16="http://schemas.microsoft.com/office/drawing/2014/main" id="{D9353E86-9A25-8A42-B611-12D102F93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5" name="Text Box 6">
              <a:extLst>
                <a:ext uri="{FF2B5EF4-FFF2-40B4-BE49-F238E27FC236}">
                  <a16:creationId xmlns:a16="http://schemas.microsoft.com/office/drawing/2014/main" id="{91782052-E54F-A94D-9E30-D083F7CA7E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S</a:t>
              </a:r>
            </a:p>
          </p:txBody>
        </p:sp>
      </p:grpSp>
      <p:sp>
        <p:nvSpPr>
          <p:cNvPr id="44036" name="Line 7">
            <a:extLst>
              <a:ext uri="{FF2B5EF4-FFF2-40B4-BE49-F238E27FC236}">
                <a16:creationId xmlns:a16="http://schemas.microsoft.com/office/drawing/2014/main" id="{6130F321-9731-D74B-A894-1EBA73286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5029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7" name="Text Box 8">
            <a:extLst>
              <a:ext uri="{FF2B5EF4-FFF2-40B4-BE49-F238E27FC236}">
                <a16:creationId xmlns:a16="http://schemas.microsoft.com/office/drawing/2014/main" id="{D0423FDA-21D2-4748-A04E-16EC0CEFF9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800600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…</a:t>
            </a:r>
          </a:p>
        </p:txBody>
      </p:sp>
      <p:sp>
        <p:nvSpPr>
          <p:cNvPr id="44038" name="Line 9">
            <a:extLst>
              <a:ext uri="{FF2B5EF4-FFF2-40B4-BE49-F238E27FC236}">
                <a16:creationId xmlns:a16="http://schemas.microsoft.com/office/drawing/2014/main" id="{D61E6F68-02D9-B143-8DC7-F830CB399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5029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39" name="Group 10">
            <a:extLst>
              <a:ext uri="{FF2B5EF4-FFF2-40B4-BE49-F238E27FC236}">
                <a16:creationId xmlns:a16="http://schemas.microsoft.com/office/drawing/2014/main" id="{9F28DDDB-1759-E545-8635-DFB2FFF88534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4800600"/>
            <a:ext cx="533400" cy="533400"/>
            <a:chOff x="1824" y="2736"/>
            <a:chExt cx="336" cy="336"/>
          </a:xfrm>
        </p:grpSpPr>
        <p:sp>
          <p:nvSpPr>
            <p:cNvPr id="44052" name="Oval 11">
              <a:extLst>
                <a:ext uri="{FF2B5EF4-FFF2-40B4-BE49-F238E27FC236}">
                  <a16:creationId xmlns:a16="http://schemas.microsoft.com/office/drawing/2014/main" id="{253D53A0-3733-FC4B-97E5-7285B360EB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3" name="Text Box 12">
              <a:extLst>
                <a:ext uri="{FF2B5EF4-FFF2-40B4-BE49-F238E27FC236}">
                  <a16:creationId xmlns:a16="http://schemas.microsoft.com/office/drawing/2014/main" id="{B0640A8C-CE0C-9348-A80A-7751C8E427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U</a:t>
              </a:r>
            </a:p>
          </p:txBody>
        </p:sp>
      </p:grpSp>
      <p:sp>
        <p:nvSpPr>
          <p:cNvPr id="44040" name="Text Box 13">
            <a:extLst>
              <a:ext uri="{FF2B5EF4-FFF2-40B4-BE49-F238E27FC236}">
                <a16:creationId xmlns:a16="http://schemas.microsoft.com/office/drawing/2014/main" id="{B7F2FF97-88BF-E144-92D3-C40C5EDB5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800600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…</a:t>
            </a:r>
          </a:p>
        </p:txBody>
      </p:sp>
      <p:sp>
        <p:nvSpPr>
          <p:cNvPr id="44041" name="Line 14">
            <a:extLst>
              <a:ext uri="{FF2B5EF4-FFF2-40B4-BE49-F238E27FC236}">
                <a16:creationId xmlns:a16="http://schemas.microsoft.com/office/drawing/2014/main" id="{E1AD6597-8A3A-764B-8227-BC6ECE995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029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42" name="Group 15">
            <a:extLst>
              <a:ext uri="{FF2B5EF4-FFF2-40B4-BE49-F238E27FC236}">
                <a16:creationId xmlns:a16="http://schemas.microsoft.com/office/drawing/2014/main" id="{9958E94B-0B64-564A-A6CB-819A63ED1250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800600"/>
            <a:ext cx="533400" cy="533400"/>
            <a:chOff x="1824" y="2736"/>
            <a:chExt cx="336" cy="336"/>
          </a:xfrm>
        </p:grpSpPr>
        <p:sp>
          <p:nvSpPr>
            <p:cNvPr id="44050" name="Oval 16">
              <a:extLst>
                <a:ext uri="{FF2B5EF4-FFF2-40B4-BE49-F238E27FC236}">
                  <a16:creationId xmlns:a16="http://schemas.microsoft.com/office/drawing/2014/main" id="{98000B13-205E-654F-83E1-0A6943B090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1" name="Text Box 17">
              <a:extLst>
                <a:ext uri="{FF2B5EF4-FFF2-40B4-BE49-F238E27FC236}">
                  <a16:creationId xmlns:a16="http://schemas.microsoft.com/office/drawing/2014/main" id="{B6A98D47-7339-1346-8E5E-22A7CDDC3E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Z</a:t>
              </a:r>
            </a:p>
          </p:txBody>
        </p:sp>
      </p:grpSp>
      <p:sp>
        <p:nvSpPr>
          <p:cNvPr id="44043" name="Line 18">
            <a:extLst>
              <a:ext uri="{FF2B5EF4-FFF2-40B4-BE49-F238E27FC236}">
                <a16:creationId xmlns:a16="http://schemas.microsoft.com/office/drawing/2014/main" id="{8965F413-99E1-774D-8508-942E2A4027D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5029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44" name="Group 19">
            <a:extLst>
              <a:ext uri="{FF2B5EF4-FFF2-40B4-BE49-F238E27FC236}">
                <a16:creationId xmlns:a16="http://schemas.microsoft.com/office/drawing/2014/main" id="{D8DBD44A-FD19-3A4B-9386-93E7126F8492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44048" name="Oval 20">
              <a:extLst>
                <a:ext uri="{FF2B5EF4-FFF2-40B4-BE49-F238E27FC236}">
                  <a16:creationId xmlns:a16="http://schemas.microsoft.com/office/drawing/2014/main" id="{F25012D0-A9DD-8E4A-8B83-8973EC0199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49" name="Text Box 21">
              <a:extLst>
                <a:ext uri="{FF2B5EF4-FFF2-40B4-BE49-F238E27FC236}">
                  <a16:creationId xmlns:a16="http://schemas.microsoft.com/office/drawing/2014/main" id="{EA05C21B-A5E4-F147-9DC1-C912BF3470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W</a:t>
              </a:r>
            </a:p>
          </p:txBody>
        </p:sp>
      </p:grpSp>
      <p:sp>
        <p:nvSpPr>
          <p:cNvPr id="44045" name="Line 22">
            <a:extLst>
              <a:ext uri="{FF2B5EF4-FFF2-40B4-BE49-F238E27FC236}">
                <a16:creationId xmlns:a16="http://schemas.microsoft.com/office/drawing/2014/main" id="{A0E29658-BB00-5348-B4E2-EC14C795462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029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6" name="Rectangle 25">
            <a:extLst>
              <a:ext uri="{FF2B5EF4-FFF2-40B4-BE49-F238E27FC236}">
                <a16:creationId xmlns:a16="http://schemas.microsoft.com/office/drawing/2014/main" id="{1D6FBB16-0A04-E349-BCCB-F0B9D4024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419600"/>
            <a:ext cx="2057400" cy="1295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4047" name="Text Box 26">
            <a:extLst>
              <a:ext uri="{FF2B5EF4-FFF2-40B4-BE49-F238E27FC236}">
                <a16:creationId xmlns:a16="http://schemas.microsoft.com/office/drawing/2014/main" id="{3309D789-EFCD-4647-A9B3-3649B5E63E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7150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</a:rPr>
              <a:t>contradiction</a:t>
            </a:r>
          </a:p>
        </p:txBody>
      </p:sp>
    </p:spTree>
    <p:extLst>
      <p:ext uri="{BB962C8B-B14F-4D97-AF65-F5344CB8AC3E}">
        <p14:creationId xmlns:p14="http://schemas.microsoft.com/office/powerpoint/2010/main" val="1567709912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FCACBFD5-E0C7-6E4E-9580-111605531F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Runtime of BFS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E2A36CAF-68AB-EB46-AE74-DF685D94EF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7191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Nothing changed over our analysis of TreeBFS </a:t>
            </a:r>
          </a:p>
        </p:txBody>
      </p:sp>
      <p:pic>
        <p:nvPicPr>
          <p:cNvPr id="45059" name="Picture 4" descr="bfs">
            <a:extLst>
              <a:ext uri="{FF2B5EF4-FFF2-40B4-BE49-F238E27FC236}">
                <a16:creationId xmlns:a16="http://schemas.microsoft.com/office/drawing/2014/main" id="{9B94EE43-746A-0B43-BF7C-1E08808F2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352800"/>
            <a:ext cx="47244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573" name="Picture 5" descr="treeBFS">
            <a:extLst>
              <a:ext uri="{FF2B5EF4-FFF2-40B4-BE49-F238E27FC236}">
                <a16:creationId xmlns:a16="http://schemas.microsoft.com/office/drawing/2014/main" id="{5406EE36-DC50-A74C-8E74-8051ECA5F1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429000"/>
            <a:ext cx="3810000" cy="215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200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>
            <a:extLst>
              <a:ext uri="{FF2B5EF4-FFF2-40B4-BE49-F238E27FC236}">
                <a16:creationId xmlns:a16="http://schemas.microsoft.com/office/drawing/2014/main" id="{F8CFFB6C-1A16-1940-AF88-DFE14D8AD3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Runtime of BFS</a:t>
            </a:r>
          </a:p>
        </p:txBody>
      </p:sp>
      <p:sp>
        <p:nvSpPr>
          <p:cNvPr id="46082" name="Rectangle 3">
            <a:extLst>
              <a:ext uri="{FF2B5EF4-FFF2-40B4-BE49-F238E27FC236}">
                <a16:creationId xmlns:a16="http://schemas.microsoft.com/office/drawing/2014/main" id="{1B0E3489-F3BD-3A42-A349-CBF16004BF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1001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Adjacency list: O(|V| + |E|)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Adjacency matrix: O(|V|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</p:txBody>
      </p:sp>
      <p:pic>
        <p:nvPicPr>
          <p:cNvPr id="46083" name="Picture 4" descr="bfs">
            <a:extLst>
              <a:ext uri="{FF2B5EF4-FFF2-40B4-BE49-F238E27FC236}">
                <a16:creationId xmlns:a16="http://schemas.microsoft.com/office/drawing/2014/main" id="{19DB636F-DE63-A74C-8E9C-24EDD0B705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124200"/>
            <a:ext cx="47244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D997D79-DC06-FD49-91A6-9EBC3E1A426B}"/>
              </a:ext>
            </a:extLst>
          </p:cNvPr>
          <p:cNvSpPr txBox="1"/>
          <p:nvPr/>
        </p:nvSpPr>
        <p:spPr>
          <a:xfrm>
            <a:off x="5583936" y="2048256"/>
            <a:ext cx="3303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(we won’t assumed connectedness)</a:t>
            </a:r>
          </a:p>
        </p:txBody>
      </p:sp>
    </p:spTree>
    <p:extLst>
      <p:ext uri="{BB962C8B-B14F-4D97-AF65-F5344CB8AC3E}">
        <p14:creationId xmlns:p14="http://schemas.microsoft.com/office/powerpoint/2010/main" val="3537393400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E695CDEF-11FC-9A4F-941F-C8267E2AA4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Depth First Search (DFS)</a:t>
            </a:r>
          </a:p>
        </p:txBody>
      </p:sp>
      <p:pic>
        <p:nvPicPr>
          <p:cNvPr id="104450" name="Picture 4" descr="treeDFS">
            <a:extLst>
              <a:ext uri="{FF2B5EF4-FFF2-40B4-BE49-F238E27FC236}">
                <a16:creationId xmlns:a16="http://schemas.microsoft.com/office/drawing/2014/main" id="{5D9A77C8-94D3-6D48-A619-5A533AF55D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438400"/>
            <a:ext cx="4800600" cy="270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5623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>
            <a:extLst>
              <a:ext uri="{FF2B5EF4-FFF2-40B4-BE49-F238E27FC236}">
                <a16:creationId xmlns:a16="http://schemas.microsoft.com/office/drawing/2014/main" id="{FC37A937-1902-BB4E-BD09-2054F65CF2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Depth First Search (DFS)</a:t>
            </a:r>
          </a:p>
        </p:txBody>
      </p:sp>
      <p:pic>
        <p:nvPicPr>
          <p:cNvPr id="48130" name="Picture 3" descr="treeDFS">
            <a:extLst>
              <a:ext uri="{FF2B5EF4-FFF2-40B4-BE49-F238E27FC236}">
                <a16:creationId xmlns:a16="http://schemas.microsoft.com/office/drawing/2014/main" id="{BEA5EA48-F919-A145-BC02-E52F3CFC87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67000"/>
            <a:ext cx="4038600" cy="227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1" name="Picture 4" descr="treeBFS">
            <a:extLst>
              <a:ext uri="{FF2B5EF4-FFF2-40B4-BE49-F238E27FC236}">
                <a16:creationId xmlns:a16="http://schemas.microsoft.com/office/drawing/2014/main" id="{F55E4D2F-B2AA-5340-AF7C-158AE7FE1A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590800"/>
            <a:ext cx="4267200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856588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089C0603-BDD1-1B45-A414-8EA5E3D9CC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DFS</a:t>
            </a:r>
          </a:p>
        </p:txBody>
      </p:sp>
      <p:grpSp>
        <p:nvGrpSpPr>
          <p:cNvPr id="49154" name="Group 4">
            <a:extLst>
              <a:ext uri="{FF2B5EF4-FFF2-40B4-BE49-F238E27FC236}">
                <a16:creationId xmlns:a16="http://schemas.microsoft.com/office/drawing/2014/main" id="{684A9176-2D2C-9B45-84C2-C57DFEC2A686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133600"/>
            <a:ext cx="533400" cy="533400"/>
            <a:chOff x="1824" y="2736"/>
            <a:chExt cx="336" cy="336"/>
          </a:xfrm>
        </p:grpSpPr>
        <p:sp>
          <p:nvSpPr>
            <p:cNvPr id="49179" name="Oval 5">
              <a:extLst>
                <a:ext uri="{FF2B5EF4-FFF2-40B4-BE49-F238E27FC236}">
                  <a16:creationId xmlns:a16="http://schemas.microsoft.com/office/drawing/2014/main" id="{6D340BE6-3F2E-5546-8730-DEC08412E5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80" name="Text Box 6">
              <a:extLst>
                <a:ext uri="{FF2B5EF4-FFF2-40B4-BE49-F238E27FC236}">
                  <a16:creationId xmlns:a16="http://schemas.microsoft.com/office/drawing/2014/main" id="{88B84A35-028A-A046-8C92-68B71F2B90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9155" name="Group 7">
            <a:extLst>
              <a:ext uri="{FF2B5EF4-FFF2-40B4-BE49-F238E27FC236}">
                <a16:creationId xmlns:a16="http://schemas.microsoft.com/office/drawing/2014/main" id="{AB8F6281-DEA8-B945-8ECF-138205E0B62E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124200"/>
            <a:ext cx="533400" cy="533400"/>
            <a:chOff x="1824" y="2736"/>
            <a:chExt cx="336" cy="336"/>
          </a:xfrm>
        </p:grpSpPr>
        <p:sp>
          <p:nvSpPr>
            <p:cNvPr id="49177" name="Oval 8">
              <a:extLst>
                <a:ext uri="{FF2B5EF4-FFF2-40B4-BE49-F238E27FC236}">
                  <a16:creationId xmlns:a16="http://schemas.microsoft.com/office/drawing/2014/main" id="{B3AD6D8C-99E4-3649-9210-8C866F0A95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8" name="Text Box 9">
              <a:extLst>
                <a:ext uri="{FF2B5EF4-FFF2-40B4-BE49-F238E27FC236}">
                  <a16:creationId xmlns:a16="http://schemas.microsoft.com/office/drawing/2014/main" id="{993D98FD-8E35-DA4D-85E5-305F147B77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9156" name="Group 10">
            <a:extLst>
              <a:ext uri="{FF2B5EF4-FFF2-40B4-BE49-F238E27FC236}">
                <a16:creationId xmlns:a16="http://schemas.microsoft.com/office/drawing/2014/main" id="{C77F0B0C-7AE0-8A41-B65C-8720C442B89F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343400"/>
            <a:ext cx="533400" cy="533400"/>
            <a:chOff x="1824" y="2736"/>
            <a:chExt cx="336" cy="336"/>
          </a:xfrm>
        </p:grpSpPr>
        <p:sp>
          <p:nvSpPr>
            <p:cNvPr id="49175" name="Oval 11">
              <a:extLst>
                <a:ext uri="{FF2B5EF4-FFF2-40B4-BE49-F238E27FC236}">
                  <a16:creationId xmlns:a16="http://schemas.microsoft.com/office/drawing/2014/main" id="{5B6A4653-477D-C140-9DED-276835BDB0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6" name="Text Box 12">
              <a:extLst>
                <a:ext uri="{FF2B5EF4-FFF2-40B4-BE49-F238E27FC236}">
                  <a16:creationId xmlns:a16="http://schemas.microsoft.com/office/drawing/2014/main" id="{0295A097-6B1A-B445-B793-836049542D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9157" name="Group 13">
            <a:extLst>
              <a:ext uri="{FF2B5EF4-FFF2-40B4-BE49-F238E27FC236}">
                <a16:creationId xmlns:a16="http://schemas.microsoft.com/office/drawing/2014/main" id="{9EBCB533-44F0-E449-970A-E60909854D55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124200"/>
            <a:ext cx="533400" cy="533400"/>
            <a:chOff x="1824" y="2736"/>
            <a:chExt cx="336" cy="336"/>
          </a:xfrm>
        </p:grpSpPr>
        <p:sp>
          <p:nvSpPr>
            <p:cNvPr id="49173" name="Oval 14">
              <a:extLst>
                <a:ext uri="{FF2B5EF4-FFF2-40B4-BE49-F238E27FC236}">
                  <a16:creationId xmlns:a16="http://schemas.microsoft.com/office/drawing/2014/main" id="{54AB90EB-F0C8-5E4B-919B-E80AF57A25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4" name="Text Box 15">
              <a:extLst>
                <a:ext uri="{FF2B5EF4-FFF2-40B4-BE49-F238E27FC236}">
                  <a16:creationId xmlns:a16="http://schemas.microsoft.com/office/drawing/2014/main" id="{D9B72764-6B07-E244-AC6C-BC62678FE6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9158" name="Group 16">
            <a:extLst>
              <a:ext uri="{FF2B5EF4-FFF2-40B4-BE49-F238E27FC236}">
                <a16:creationId xmlns:a16="http://schemas.microsoft.com/office/drawing/2014/main" id="{9F8E5CE6-CE43-F044-99DA-62748696E3D0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200400"/>
            <a:ext cx="533400" cy="533400"/>
            <a:chOff x="1824" y="2736"/>
            <a:chExt cx="336" cy="336"/>
          </a:xfrm>
        </p:grpSpPr>
        <p:sp>
          <p:nvSpPr>
            <p:cNvPr id="49171" name="Oval 17">
              <a:extLst>
                <a:ext uri="{FF2B5EF4-FFF2-40B4-BE49-F238E27FC236}">
                  <a16:creationId xmlns:a16="http://schemas.microsoft.com/office/drawing/2014/main" id="{CB4E4288-64C3-3846-BF2E-A77FF65C39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2" name="Text Box 18">
              <a:extLst>
                <a:ext uri="{FF2B5EF4-FFF2-40B4-BE49-F238E27FC236}">
                  <a16:creationId xmlns:a16="http://schemas.microsoft.com/office/drawing/2014/main" id="{D85D4091-5D9C-C14E-9986-8E0BC9945F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49159" name="Line 19">
            <a:extLst>
              <a:ext uri="{FF2B5EF4-FFF2-40B4-BE49-F238E27FC236}">
                <a16:creationId xmlns:a16="http://schemas.microsoft.com/office/drawing/2014/main" id="{839862B8-88A6-3746-B6AC-7E00AB342D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9160" name="Group 20">
            <a:extLst>
              <a:ext uri="{FF2B5EF4-FFF2-40B4-BE49-F238E27FC236}">
                <a16:creationId xmlns:a16="http://schemas.microsoft.com/office/drawing/2014/main" id="{47282BC3-3503-3445-AA0A-CAAC420BB875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343400"/>
            <a:ext cx="533400" cy="533400"/>
            <a:chOff x="1824" y="2736"/>
            <a:chExt cx="336" cy="336"/>
          </a:xfrm>
        </p:grpSpPr>
        <p:sp>
          <p:nvSpPr>
            <p:cNvPr id="49169" name="Oval 21">
              <a:extLst>
                <a:ext uri="{FF2B5EF4-FFF2-40B4-BE49-F238E27FC236}">
                  <a16:creationId xmlns:a16="http://schemas.microsoft.com/office/drawing/2014/main" id="{DAEF0627-BAD5-BC42-B927-498578D2BF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0" name="Text Box 22">
              <a:extLst>
                <a:ext uri="{FF2B5EF4-FFF2-40B4-BE49-F238E27FC236}">
                  <a16:creationId xmlns:a16="http://schemas.microsoft.com/office/drawing/2014/main" id="{653BC2B3-D177-814E-AA12-5B9A357812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49161" name="Group 23">
            <a:extLst>
              <a:ext uri="{FF2B5EF4-FFF2-40B4-BE49-F238E27FC236}">
                <a16:creationId xmlns:a16="http://schemas.microsoft.com/office/drawing/2014/main" id="{5AE7C330-36E5-7A43-84C4-608FAFC2C3D6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343400"/>
            <a:ext cx="533400" cy="533400"/>
            <a:chOff x="1824" y="2736"/>
            <a:chExt cx="336" cy="336"/>
          </a:xfrm>
        </p:grpSpPr>
        <p:sp>
          <p:nvSpPr>
            <p:cNvPr id="49167" name="Oval 24">
              <a:extLst>
                <a:ext uri="{FF2B5EF4-FFF2-40B4-BE49-F238E27FC236}">
                  <a16:creationId xmlns:a16="http://schemas.microsoft.com/office/drawing/2014/main" id="{0D149CED-CB61-3D41-A8A0-469479C368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68" name="Text Box 25">
              <a:extLst>
                <a:ext uri="{FF2B5EF4-FFF2-40B4-BE49-F238E27FC236}">
                  <a16:creationId xmlns:a16="http://schemas.microsoft.com/office/drawing/2014/main" id="{7F0F1FB6-C99D-4C4C-8ABB-A35B47CF41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49162" name="Line 26">
            <a:extLst>
              <a:ext uri="{FF2B5EF4-FFF2-40B4-BE49-F238E27FC236}">
                <a16:creationId xmlns:a16="http://schemas.microsoft.com/office/drawing/2014/main" id="{D426E9D9-AF9F-E544-8DF7-9C35F98B9A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2590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3" name="Line 27">
            <a:extLst>
              <a:ext uri="{FF2B5EF4-FFF2-40B4-BE49-F238E27FC236}">
                <a16:creationId xmlns:a16="http://schemas.microsoft.com/office/drawing/2014/main" id="{C4ADFD61-AE23-3446-8D5F-2251D1CF87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36576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Line 28">
            <a:extLst>
              <a:ext uri="{FF2B5EF4-FFF2-40B4-BE49-F238E27FC236}">
                <a16:creationId xmlns:a16="http://schemas.microsoft.com/office/drawing/2014/main" id="{B9EA5E0B-EA19-4B43-9C76-5A79A7BD1D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6576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5" name="Line 29">
            <a:extLst>
              <a:ext uri="{FF2B5EF4-FFF2-40B4-BE49-F238E27FC236}">
                <a16:creationId xmlns:a16="http://schemas.microsoft.com/office/drawing/2014/main" id="{9B9B0E20-1912-B945-A444-E4EC1AE6FC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514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6" name="Line 30">
            <a:extLst>
              <a:ext uri="{FF2B5EF4-FFF2-40B4-BE49-F238E27FC236}">
                <a16:creationId xmlns:a16="http://schemas.microsoft.com/office/drawing/2014/main" id="{732705BC-4118-C24F-ABE6-9789BE9A00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A853ED9-ABF6-9C46-A7E0-43348B3E5312}"/>
              </a:ext>
            </a:extLst>
          </p:cNvPr>
          <p:cNvSpPr txBox="1"/>
          <p:nvPr/>
        </p:nvSpPr>
        <p:spPr>
          <a:xfrm>
            <a:off x="7253207" y="5548394"/>
            <a:ext cx="962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Stack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C461B60-76B2-3F47-93E7-2A5DD84C19D8}"/>
              </a:ext>
            </a:extLst>
          </p:cNvPr>
          <p:cNvCxnSpPr/>
          <p:nvPr/>
        </p:nvCxnSpPr>
        <p:spPr>
          <a:xfrm>
            <a:off x="7193211" y="5548394"/>
            <a:ext cx="102288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103716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089C0603-BDD1-1B45-A414-8EA5E3D9CC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DFS</a:t>
            </a:r>
          </a:p>
        </p:txBody>
      </p:sp>
      <p:grpSp>
        <p:nvGrpSpPr>
          <p:cNvPr id="49154" name="Group 4">
            <a:extLst>
              <a:ext uri="{FF2B5EF4-FFF2-40B4-BE49-F238E27FC236}">
                <a16:creationId xmlns:a16="http://schemas.microsoft.com/office/drawing/2014/main" id="{684A9176-2D2C-9B45-84C2-C57DFEC2A686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133600"/>
            <a:ext cx="533400" cy="533400"/>
            <a:chOff x="1824" y="2736"/>
            <a:chExt cx="336" cy="336"/>
          </a:xfrm>
        </p:grpSpPr>
        <p:sp>
          <p:nvSpPr>
            <p:cNvPr id="49179" name="Oval 5">
              <a:extLst>
                <a:ext uri="{FF2B5EF4-FFF2-40B4-BE49-F238E27FC236}">
                  <a16:creationId xmlns:a16="http://schemas.microsoft.com/office/drawing/2014/main" id="{6D340BE6-3F2E-5546-8730-DEC08412E5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80" name="Text Box 6">
              <a:extLst>
                <a:ext uri="{FF2B5EF4-FFF2-40B4-BE49-F238E27FC236}">
                  <a16:creationId xmlns:a16="http://schemas.microsoft.com/office/drawing/2014/main" id="{88B84A35-028A-A046-8C92-68B71F2B90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9155" name="Group 7">
            <a:extLst>
              <a:ext uri="{FF2B5EF4-FFF2-40B4-BE49-F238E27FC236}">
                <a16:creationId xmlns:a16="http://schemas.microsoft.com/office/drawing/2014/main" id="{AB8F6281-DEA8-B945-8ECF-138205E0B62E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124200"/>
            <a:ext cx="533400" cy="533400"/>
            <a:chOff x="1824" y="2736"/>
            <a:chExt cx="336" cy="336"/>
          </a:xfrm>
        </p:grpSpPr>
        <p:sp>
          <p:nvSpPr>
            <p:cNvPr id="49177" name="Oval 8">
              <a:extLst>
                <a:ext uri="{FF2B5EF4-FFF2-40B4-BE49-F238E27FC236}">
                  <a16:creationId xmlns:a16="http://schemas.microsoft.com/office/drawing/2014/main" id="{B3AD6D8C-99E4-3649-9210-8C866F0A95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8" name="Text Box 9">
              <a:extLst>
                <a:ext uri="{FF2B5EF4-FFF2-40B4-BE49-F238E27FC236}">
                  <a16:creationId xmlns:a16="http://schemas.microsoft.com/office/drawing/2014/main" id="{993D98FD-8E35-DA4D-85E5-305F147B77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9156" name="Group 10">
            <a:extLst>
              <a:ext uri="{FF2B5EF4-FFF2-40B4-BE49-F238E27FC236}">
                <a16:creationId xmlns:a16="http://schemas.microsoft.com/office/drawing/2014/main" id="{C77F0B0C-7AE0-8A41-B65C-8720C442B89F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343400"/>
            <a:ext cx="533400" cy="533400"/>
            <a:chOff x="1824" y="2736"/>
            <a:chExt cx="336" cy="336"/>
          </a:xfrm>
        </p:grpSpPr>
        <p:sp>
          <p:nvSpPr>
            <p:cNvPr id="49175" name="Oval 11">
              <a:extLst>
                <a:ext uri="{FF2B5EF4-FFF2-40B4-BE49-F238E27FC236}">
                  <a16:creationId xmlns:a16="http://schemas.microsoft.com/office/drawing/2014/main" id="{5B6A4653-477D-C140-9DED-276835BDB0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6" name="Text Box 12">
              <a:extLst>
                <a:ext uri="{FF2B5EF4-FFF2-40B4-BE49-F238E27FC236}">
                  <a16:creationId xmlns:a16="http://schemas.microsoft.com/office/drawing/2014/main" id="{0295A097-6B1A-B445-B793-836049542D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9157" name="Group 13">
            <a:extLst>
              <a:ext uri="{FF2B5EF4-FFF2-40B4-BE49-F238E27FC236}">
                <a16:creationId xmlns:a16="http://schemas.microsoft.com/office/drawing/2014/main" id="{9EBCB533-44F0-E449-970A-E60909854D55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124200"/>
            <a:ext cx="533400" cy="533400"/>
            <a:chOff x="1824" y="2736"/>
            <a:chExt cx="336" cy="336"/>
          </a:xfrm>
        </p:grpSpPr>
        <p:sp>
          <p:nvSpPr>
            <p:cNvPr id="49173" name="Oval 14">
              <a:extLst>
                <a:ext uri="{FF2B5EF4-FFF2-40B4-BE49-F238E27FC236}">
                  <a16:creationId xmlns:a16="http://schemas.microsoft.com/office/drawing/2014/main" id="{54AB90EB-F0C8-5E4B-919B-E80AF57A25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4" name="Text Box 15">
              <a:extLst>
                <a:ext uri="{FF2B5EF4-FFF2-40B4-BE49-F238E27FC236}">
                  <a16:creationId xmlns:a16="http://schemas.microsoft.com/office/drawing/2014/main" id="{D9B72764-6B07-E244-AC6C-BC62678FE6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9158" name="Group 16">
            <a:extLst>
              <a:ext uri="{FF2B5EF4-FFF2-40B4-BE49-F238E27FC236}">
                <a16:creationId xmlns:a16="http://schemas.microsoft.com/office/drawing/2014/main" id="{9F8E5CE6-CE43-F044-99DA-62748696E3D0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200400"/>
            <a:ext cx="533400" cy="533400"/>
            <a:chOff x="1824" y="2736"/>
            <a:chExt cx="336" cy="336"/>
          </a:xfrm>
        </p:grpSpPr>
        <p:sp>
          <p:nvSpPr>
            <p:cNvPr id="49171" name="Oval 17">
              <a:extLst>
                <a:ext uri="{FF2B5EF4-FFF2-40B4-BE49-F238E27FC236}">
                  <a16:creationId xmlns:a16="http://schemas.microsoft.com/office/drawing/2014/main" id="{CB4E4288-64C3-3846-BF2E-A77FF65C39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2" name="Text Box 18">
              <a:extLst>
                <a:ext uri="{FF2B5EF4-FFF2-40B4-BE49-F238E27FC236}">
                  <a16:creationId xmlns:a16="http://schemas.microsoft.com/office/drawing/2014/main" id="{D85D4091-5D9C-C14E-9986-8E0BC9945F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49159" name="Line 19">
            <a:extLst>
              <a:ext uri="{FF2B5EF4-FFF2-40B4-BE49-F238E27FC236}">
                <a16:creationId xmlns:a16="http://schemas.microsoft.com/office/drawing/2014/main" id="{839862B8-88A6-3746-B6AC-7E00AB342D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9160" name="Group 20">
            <a:extLst>
              <a:ext uri="{FF2B5EF4-FFF2-40B4-BE49-F238E27FC236}">
                <a16:creationId xmlns:a16="http://schemas.microsoft.com/office/drawing/2014/main" id="{47282BC3-3503-3445-AA0A-CAAC420BB875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343400"/>
            <a:ext cx="533400" cy="533400"/>
            <a:chOff x="1824" y="2736"/>
            <a:chExt cx="336" cy="336"/>
          </a:xfrm>
        </p:grpSpPr>
        <p:sp>
          <p:nvSpPr>
            <p:cNvPr id="49169" name="Oval 21">
              <a:extLst>
                <a:ext uri="{FF2B5EF4-FFF2-40B4-BE49-F238E27FC236}">
                  <a16:creationId xmlns:a16="http://schemas.microsoft.com/office/drawing/2014/main" id="{DAEF0627-BAD5-BC42-B927-498578D2BF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0" name="Text Box 22">
              <a:extLst>
                <a:ext uri="{FF2B5EF4-FFF2-40B4-BE49-F238E27FC236}">
                  <a16:creationId xmlns:a16="http://schemas.microsoft.com/office/drawing/2014/main" id="{653BC2B3-D177-814E-AA12-5B9A357812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49161" name="Group 23">
            <a:extLst>
              <a:ext uri="{FF2B5EF4-FFF2-40B4-BE49-F238E27FC236}">
                <a16:creationId xmlns:a16="http://schemas.microsoft.com/office/drawing/2014/main" id="{5AE7C330-36E5-7A43-84C4-608FAFC2C3D6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343400"/>
            <a:ext cx="533400" cy="533400"/>
            <a:chOff x="1824" y="2736"/>
            <a:chExt cx="336" cy="336"/>
          </a:xfrm>
        </p:grpSpPr>
        <p:sp>
          <p:nvSpPr>
            <p:cNvPr id="49167" name="Oval 24">
              <a:extLst>
                <a:ext uri="{FF2B5EF4-FFF2-40B4-BE49-F238E27FC236}">
                  <a16:creationId xmlns:a16="http://schemas.microsoft.com/office/drawing/2014/main" id="{0D149CED-CB61-3D41-A8A0-469479C368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68" name="Text Box 25">
              <a:extLst>
                <a:ext uri="{FF2B5EF4-FFF2-40B4-BE49-F238E27FC236}">
                  <a16:creationId xmlns:a16="http://schemas.microsoft.com/office/drawing/2014/main" id="{7F0F1FB6-C99D-4C4C-8ABB-A35B47CF41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49162" name="Line 26">
            <a:extLst>
              <a:ext uri="{FF2B5EF4-FFF2-40B4-BE49-F238E27FC236}">
                <a16:creationId xmlns:a16="http://schemas.microsoft.com/office/drawing/2014/main" id="{D426E9D9-AF9F-E544-8DF7-9C35F98B9A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2590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3" name="Line 27">
            <a:extLst>
              <a:ext uri="{FF2B5EF4-FFF2-40B4-BE49-F238E27FC236}">
                <a16:creationId xmlns:a16="http://schemas.microsoft.com/office/drawing/2014/main" id="{C4ADFD61-AE23-3446-8D5F-2251D1CF87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36576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Line 28">
            <a:extLst>
              <a:ext uri="{FF2B5EF4-FFF2-40B4-BE49-F238E27FC236}">
                <a16:creationId xmlns:a16="http://schemas.microsoft.com/office/drawing/2014/main" id="{B9EA5E0B-EA19-4B43-9C76-5A79A7BD1D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6576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5" name="Line 29">
            <a:extLst>
              <a:ext uri="{FF2B5EF4-FFF2-40B4-BE49-F238E27FC236}">
                <a16:creationId xmlns:a16="http://schemas.microsoft.com/office/drawing/2014/main" id="{9B9B0E20-1912-B945-A444-E4EC1AE6FC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514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6" name="Line 30">
            <a:extLst>
              <a:ext uri="{FF2B5EF4-FFF2-40B4-BE49-F238E27FC236}">
                <a16:creationId xmlns:a16="http://schemas.microsoft.com/office/drawing/2014/main" id="{732705BC-4118-C24F-ABE6-9789BE9A00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A853ED9-ABF6-9C46-A7E0-43348B3E5312}"/>
              </a:ext>
            </a:extLst>
          </p:cNvPr>
          <p:cNvSpPr txBox="1"/>
          <p:nvPr/>
        </p:nvSpPr>
        <p:spPr>
          <a:xfrm>
            <a:off x="7253207" y="5548394"/>
            <a:ext cx="962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Stack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C461B60-76B2-3F47-93E7-2A5DD84C19D8}"/>
              </a:ext>
            </a:extLst>
          </p:cNvPr>
          <p:cNvCxnSpPr/>
          <p:nvPr/>
        </p:nvCxnSpPr>
        <p:spPr>
          <a:xfrm>
            <a:off x="7193211" y="5548394"/>
            <a:ext cx="102288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1777F852-C53B-EC44-A0ED-6EB6B537EEF9}"/>
              </a:ext>
            </a:extLst>
          </p:cNvPr>
          <p:cNvSpPr txBox="1"/>
          <p:nvPr/>
        </p:nvSpPr>
        <p:spPr>
          <a:xfrm>
            <a:off x="7504119" y="5025173"/>
            <a:ext cx="401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33642905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4B87CAC2-AE00-D14D-A329-F8A594B6AC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DFS</a:t>
            </a:r>
          </a:p>
        </p:txBody>
      </p:sp>
      <p:grpSp>
        <p:nvGrpSpPr>
          <p:cNvPr id="50178" name="Group 3">
            <a:extLst>
              <a:ext uri="{FF2B5EF4-FFF2-40B4-BE49-F238E27FC236}">
                <a16:creationId xmlns:a16="http://schemas.microsoft.com/office/drawing/2014/main" id="{6A124643-EDA2-7A4E-8EAF-41938427D31B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133600"/>
            <a:ext cx="533400" cy="533400"/>
            <a:chOff x="1824" y="2736"/>
            <a:chExt cx="336" cy="336"/>
          </a:xfrm>
        </p:grpSpPr>
        <p:sp>
          <p:nvSpPr>
            <p:cNvPr id="50203" name="Oval 4">
              <a:extLst>
                <a:ext uri="{FF2B5EF4-FFF2-40B4-BE49-F238E27FC236}">
                  <a16:creationId xmlns:a16="http://schemas.microsoft.com/office/drawing/2014/main" id="{C92971CE-92DB-504D-8992-BFBFC4E5F1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4" name="Text Box 5">
              <a:extLst>
                <a:ext uri="{FF2B5EF4-FFF2-40B4-BE49-F238E27FC236}">
                  <a16:creationId xmlns:a16="http://schemas.microsoft.com/office/drawing/2014/main" id="{789C02C9-F2F5-8C4E-8DA0-2327D56F6A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0179" name="Group 6">
            <a:extLst>
              <a:ext uri="{FF2B5EF4-FFF2-40B4-BE49-F238E27FC236}">
                <a16:creationId xmlns:a16="http://schemas.microsoft.com/office/drawing/2014/main" id="{FDEB0642-7D37-004E-B8E0-67D829457DF7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124200"/>
            <a:ext cx="533400" cy="533400"/>
            <a:chOff x="1824" y="2736"/>
            <a:chExt cx="336" cy="336"/>
          </a:xfrm>
        </p:grpSpPr>
        <p:sp>
          <p:nvSpPr>
            <p:cNvPr id="50201" name="Oval 7">
              <a:extLst>
                <a:ext uri="{FF2B5EF4-FFF2-40B4-BE49-F238E27FC236}">
                  <a16:creationId xmlns:a16="http://schemas.microsoft.com/office/drawing/2014/main" id="{87A113B4-8FB4-254B-BB35-24BA0DD9EE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2" name="Text Box 8">
              <a:extLst>
                <a:ext uri="{FF2B5EF4-FFF2-40B4-BE49-F238E27FC236}">
                  <a16:creationId xmlns:a16="http://schemas.microsoft.com/office/drawing/2014/main" id="{21B737A0-7B32-AC45-B95E-ED7784D197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0180" name="Group 9">
            <a:extLst>
              <a:ext uri="{FF2B5EF4-FFF2-40B4-BE49-F238E27FC236}">
                <a16:creationId xmlns:a16="http://schemas.microsoft.com/office/drawing/2014/main" id="{B5F62A55-9834-0D4F-B9C3-72361D5DB1A7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343400"/>
            <a:ext cx="533400" cy="533400"/>
            <a:chOff x="1824" y="2736"/>
            <a:chExt cx="336" cy="336"/>
          </a:xfrm>
        </p:grpSpPr>
        <p:sp>
          <p:nvSpPr>
            <p:cNvPr id="50199" name="Oval 10">
              <a:extLst>
                <a:ext uri="{FF2B5EF4-FFF2-40B4-BE49-F238E27FC236}">
                  <a16:creationId xmlns:a16="http://schemas.microsoft.com/office/drawing/2014/main" id="{1EE12D96-D470-5C4D-B6E4-6C2510A36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0" name="Text Box 11">
              <a:extLst>
                <a:ext uri="{FF2B5EF4-FFF2-40B4-BE49-F238E27FC236}">
                  <a16:creationId xmlns:a16="http://schemas.microsoft.com/office/drawing/2014/main" id="{4FC2F9D9-CAF6-2E47-9F7E-44EBE22B28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0181" name="Group 12">
            <a:extLst>
              <a:ext uri="{FF2B5EF4-FFF2-40B4-BE49-F238E27FC236}">
                <a16:creationId xmlns:a16="http://schemas.microsoft.com/office/drawing/2014/main" id="{7E0ACD80-73FD-CF4F-8897-01F293F9C606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124200"/>
            <a:ext cx="533400" cy="533400"/>
            <a:chOff x="1824" y="2736"/>
            <a:chExt cx="336" cy="336"/>
          </a:xfrm>
        </p:grpSpPr>
        <p:sp>
          <p:nvSpPr>
            <p:cNvPr id="50197" name="Oval 13">
              <a:extLst>
                <a:ext uri="{FF2B5EF4-FFF2-40B4-BE49-F238E27FC236}">
                  <a16:creationId xmlns:a16="http://schemas.microsoft.com/office/drawing/2014/main" id="{0ED6C3F0-458E-4B41-91F6-052E9D0553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8" name="Text Box 14">
              <a:extLst>
                <a:ext uri="{FF2B5EF4-FFF2-40B4-BE49-F238E27FC236}">
                  <a16:creationId xmlns:a16="http://schemas.microsoft.com/office/drawing/2014/main" id="{07162D18-788E-EE4E-AFE9-D80E8CCEB0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0182" name="Group 15">
            <a:extLst>
              <a:ext uri="{FF2B5EF4-FFF2-40B4-BE49-F238E27FC236}">
                <a16:creationId xmlns:a16="http://schemas.microsoft.com/office/drawing/2014/main" id="{2FCD8652-5B70-2C45-80DF-C03011CAEFA2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200400"/>
            <a:ext cx="533400" cy="533400"/>
            <a:chOff x="1824" y="2736"/>
            <a:chExt cx="336" cy="336"/>
          </a:xfrm>
        </p:grpSpPr>
        <p:sp>
          <p:nvSpPr>
            <p:cNvPr id="50195" name="Oval 16">
              <a:extLst>
                <a:ext uri="{FF2B5EF4-FFF2-40B4-BE49-F238E27FC236}">
                  <a16:creationId xmlns:a16="http://schemas.microsoft.com/office/drawing/2014/main" id="{26D028D3-C5F7-6B49-BAC9-36612199D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6" name="Text Box 17">
              <a:extLst>
                <a:ext uri="{FF2B5EF4-FFF2-40B4-BE49-F238E27FC236}">
                  <a16:creationId xmlns:a16="http://schemas.microsoft.com/office/drawing/2014/main" id="{7600CBDB-99FC-6C4E-9A32-2D3934763E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0183" name="Line 18">
            <a:extLst>
              <a:ext uri="{FF2B5EF4-FFF2-40B4-BE49-F238E27FC236}">
                <a16:creationId xmlns:a16="http://schemas.microsoft.com/office/drawing/2014/main" id="{F91A8C66-1F61-4945-998C-A755AEB65E1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0184" name="Group 19">
            <a:extLst>
              <a:ext uri="{FF2B5EF4-FFF2-40B4-BE49-F238E27FC236}">
                <a16:creationId xmlns:a16="http://schemas.microsoft.com/office/drawing/2014/main" id="{367B7E80-7A6A-F946-914B-4BCB27DD3601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343400"/>
            <a:ext cx="533400" cy="533400"/>
            <a:chOff x="1824" y="2736"/>
            <a:chExt cx="336" cy="336"/>
          </a:xfrm>
        </p:grpSpPr>
        <p:sp>
          <p:nvSpPr>
            <p:cNvPr id="50193" name="Oval 20">
              <a:extLst>
                <a:ext uri="{FF2B5EF4-FFF2-40B4-BE49-F238E27FC236}">
                  <a16:creationId xmlns:a16="http://schemas.microsoft.com/office/drawing/2014/main" id="{420D55F8-B5E5-6547-B869-D94041B30D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4" name="Text Box 21">
              <a:extLst>
                <a:ext uri="{FF2B5EF4-FFF2-40B4-BE49-F238E27FC236}">
                  <a16:creationId xmlns:a16="http://schemas.microsoft.com/office/drawing/2014/main" id="{49C9485A-0253-4640-AB86-D77FADA7AE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50185" name="Group 22">
            <a:extLst>
              <a:ext uri="{FF2B5EF4-FFF2-40B4-BE49-F238E27FC236}">
                <a16:creationId xmlns:a16="http://schemas.microsoft.com/office/drawing/2014/main" id="{C2AA0204-EFA8-1A49-85AB-FFD1BF625A09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343400"/>
            <a:ext cx="533400" cy="533400"/>
            <a:chOff x="1824" y="2736"/>
            <a:chExt cx="336" cy="336"/>
          </a:xfrm>
        </p:grpSpPr>
        <p:sp>
          <p:nvSpPr>
            <p:cNvPr id="50191" name="Oval 23">
              <a:extLst>
                <a:ext uri="{FF2B5EF4-FFF2-40B4-BE49-F238E27FC236}">
                  <a16:creationId xmlns:a16="http://schemas.microsoft.com/office/drawing/2014/main" id="{01C8161B-C30F-6C47-91B5-D7ECA89F9D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2" name="Text Box 24">
              <a:extLst>
                <a:ext uri="{FF2B5EF4-FFF2-40B4-BE49-F238E27FC236}">
                  <a16:creationId xmlns:a16="http://schemas.microsoft.com/office/drawing/2014/main" id="{3276CCB3-9466-C54C-9822-C951CBBD68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50186" name="Line 25">
            <a:extLst>
              <a:ext uri="{FF2B5EF4-FFF2-40B4-BE49-F238E27FC236}">
                <a16:creationId xmlns:a16="http://schemas.microsoft.com/office/drawing/2014/main" id="{BDA629CB-85F7-1949-8D1D-4A8AF6845B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2590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7" name="Line 26">
            <a:extLst>
              <a:ext uri="{FF2B5EF4-FFF2-40B4-BE49-F238E27FC236}">
                <a16:creationId xmlns:a16="http://schemas.microsoft.com/office/drawing/2014/main" id="{FEFCDF52-EABA-4F45-9A42-C113D946D8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36576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8" name="Line 27">
            <a:extLst>
              <a:ext uri="{FF2B5EF4-FFF2-40B4-BE49-F238E27FC236}">
                <a16:creationId xmlns:a16="http://schemas.microsoft.com/office/drawing/2014/main" id="{A3062969-AF98-BF44-988D-99261D6969F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6576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9" name="Line 28">
            <a:extLst>
              <a:ext uri="{FF2B5EF4-FFF2-40B4-BE49-F238E27FC236}">
                <a16:creationId xmlns:a16="http://schemas.microsoft.com/office/drawing/2014/main" id="{4C1A2F7A-D2A9-4B4E-A7E9-1EB69F529E3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514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0" name="Line 29">
            <a:extLst>
              <a:ext uri="{FF2B5EF4-FFF2-40B4-BE49-F238E27FC236}">
                <a16:creationId xmlns:a16="http://schemas.microsoft.com/office/drawing/2014/main" id="{1A99DA42-5257-4744-981C-43BB383C3C3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3A434D-939B-8746-9378-3871B54AC660}"/>
              </a:ext>
            </a:extLst>
          </p:cNvPr>
          <p:cNvSpPr txBox="1"/>
          <p:nvPr/>
        </p:nvSpPr>
        <p:spPr>
          <a:xfrm>
            <a:off x="7253207" y="5548394"/>
            <a:ext cx="962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Stack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6B2A08A-D80F-5B41-BEF4-BB7D310F1DEB}"/>
              </a:ext>
            </a:extLst>
          </p:cNvPr>
          <p:cNvCxnSpPr/>
          <p:nvPr/>
        </p:nvCxnSpPr>
        <p:spPr>
          <a:xfrm>
            <a:off x="7193211" y="5548394"/>
            <a:ext cx="102288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525236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4B87CAC2-AE00-D14D-A329-F8A594B6AC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DFS</a:t>
            </a:r>
          </a:p>
        </p:txBody>
      </p:sp>
      <p:grpSp>
        <p:nvGrpSpPr>
          <p:cNvPr id="50178" name="Group 3">
            <a:extLst>
              <a:ext uri="{FF2B5EF4-FFF2-40B4-BE49-F238E27FC236}">
                <a16:creationId xmlns:a16="http://schemas.microsoft.com/office/drawing/2014/main" id="{6A124643-EDA2-7A4E-8EAF-41938427D31B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133600"/>
            <a:ext cx="533400" cy="533400"/>
            <a:chOff x="1824" y="2736"/>
            <a:chExt cx="336" cy="336"/>
          </a:xfrm>
        </p:grpSpPr>
        <p:sp>
          <p:nvSpPr>
            <p:cNvPr id="50203" name="Oval 4">
              <a:extLst>
                <a:ext uri="{FF2B5EF4-FFF2-40B4-BE49-F238E27FC236}">
                  <a16:creationId xmlns:a16="http://schemas.microsoft.com/office/drawing/2014/main" id="{C92971CE-92DB-504D-8992-BFBFC4E5F1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4" name="Text Box 5">
              <a:extLst>
                <a:ext uri="{FF2B5EF4-FFF2-40B4-BE49-F238E27FC236}">
                  <a16:creationId xmlns:a16="http://schemas.microsoft.com/office/drawing/2014/main" id="{789C02C9-F2F5-8C4E-8DA0-2327D56F6A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0179" name="Group 6">
            <a:extLst>
              <a:ext uri="{FF2B5EF4-FFF2-40B4-BE49-F238E27FC236}">
                <a16:creationId xmlns:a16="http://schemas.microsoft.com/office/drawing/2014/main" id="{FDEB0642-7D37-004E-B8E0-67D829457DF7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124200"/>
            <a:ext cx="533400" cy="533400"/>
            <a:chOff x="1824" y="2736"/>
            <a:chExt cx="336" cy="336"/>
          </a:xfrm>
        </p:grpSpPr>
        <p:sp>
          <p:nvSpPr>
            <p:cNvPr id="50201" name="Oval 7">
              <a:extLst>
                <a:ext uri="{FF2B5EF4-FFF2-40B4-BE49-F238E27FC236}">
                  <a16:creationId xmlns:a16="http://schemas.microsoft.com/office/drawing/2014/main" id="{87A113B4-8FB4-254B-BB35-24BA0DD9EE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2" name="Text Box 8">
              <a:extLst>
                <a:ext uri="{FF2B5EF4-FFF2-40B4-BE49-F238E27FC236}">
                  <a16:creationId xmlns:a16="http://schemas.microsoft.com/office/drawing/2014/main" id="{21B737A0-7B32-AC45-B95E-ED7784D197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0180" name="Group 9">
            <a:extLst>
              <a:ext uri="{FF2B5EF4-FFF2-40B4-BE49-F238E27FC236}">
                <a16:creationId xmlns:a16="http://schemas.microsoft.com/office/drawing/2014/main" id="{B5F62A55-9834-0D4F-B9C3-72361D5DB1A7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343400"/>
            <a:ext cx="533400" cy="533400"/>
            <a:chOff x="1824" y="2736"/>
            <a:chExt cx="336" cy="336"/>
          </a:xfrm>
        </p:grpSpPr>
        <p:sp>
          <p:nvSpPr>
            <p:cNvPr id="50199" name="Oval 10">
              <a:extLst>
                <a:ext uri="{FF2B5EF4-FFF2-40B4-BE49-F238E27FC236}">
                  <a16:creationId xmlns:a16="http://schemas.microsoft.com/office/drawing/2014/main" id="{1EE12D96-D470-5C4D-B6E4-6C2510A36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0" name="Text Box 11">
              <a:extLst>
                <a:ext uri="{FF2B5EF4-FFF2-40B4-BE49-F238E27FC236}">
                  <a16:creationId xmlns:a16="http://schemas.microsoft.com/office/drawing/2014/main" id="{4FC2F9D9-CAF6-2E47-9F7E-44EBE22B28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0181" name="Group 12">
            <a:extLst>
              <a:ext uri="{FF2B5EF4-FFF2-40B4-BE49-F238E27FC236}">
                <a16:creationId xmlns:a16="http://schemas.microsoft.com/office/drawing/2014/main" id="{7E0ACD80-73FD-CF4F-8897-01F293F9C606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124200"/>
            <a:ext cx="533400" cy="533400"/>
            <a:chOff x="1824" y="2736"/>
            <a:chExt cx="336" cy="336"/>
          </a:xfrm>
        </p:grpSpPr>
        <p:sp>
          <p:nvSpPr>
            <p:cNvPr id="50197" name="Oval 13">
              <a:extLst>
                <a:ext uri="{FF2B5EF4-FFF2-40B4-BE49-F238E27FC236}">
                  <a16:creationId xmlns:a16="http://schemas.microsoft.com/office/drawing/2014/main" id="{0ED6C3F0-458E-4B41-91F6-052E9D0553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8" name="Text Box 14">
              <a:extLst>
                <a:ext uri="{FF2B5EF4-FFF2-40B4-BE49-F238E27FC236}">
                  <a16:creationId xmlns:a16="http://schemas.microsoft.com/office/drawing/2014/main" id="{07162D18-788E-EE4E-AFE9-D80E8CCEB0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0182" name="Group 15">
            <a:extLst>
              <a:ext uri="{FF2B5EF4-FFF2-40B4-BE49-F238E27FC236}">
                <a16:creationId xmlns:a16="http://schemas.microsoft.com/office/drawing/2014/main" id="{2FCD8652-5B70-2C45-80DF-C03011CAEFA2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200400"/>
            <a:ext cx="533400" cy="533400"/>
            <a:chOff x="1824" y="2736"/>
            <a:chExt cx="336" cy="336"/>
          </a:xfrm>
        </p:grpSpPr>
        <p:sp>
          <p:nvSpPr>
            <p:cNvPr id="50195" name="Oval 16">
              <a:extLst>
                <a:ext uri="{FF2B5EF4-FFF2-40B4-BE49-F238E27FC236}">
                  <a16:creationId xmlns:a16="http://schemas.microsoft.com/office/drawing/2014/main" id="{26D028D3-C5F7-6B49-BAC9-36612199D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6" name="Text Box 17">
              <a:extLst>
                <a:ext uri="{FF2B5EF4-FFF2-40B4-BE49-F238E27FC236}">
                  <a16:creationId xmlns:a16="http://schemas.microsoft.com/office/drawing/2014/main" id="{7600CBDB-99FC-6C4E-9A32-2D3934763E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0183" name="Line 18">
            <a:extLst>
              <a:ext uri="{FF2B5EF4-FFF2-40B4-BE49-F238E27FC236}">
                <a16:creationId xmlns:a16="http://schemas.microsoft.com/office/drawing/2014/main" id="{F91A8C66-1F61-4945-998C-A755AEB65E1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0184" name="Group 19">
            <a:extLst>
              <a:ext uri="{FF2B5EF4-FFF2-40B4-BE49-F238E27FC236}">
                <a16:creationId xmlns:a16="http://schemas.microsoft.com/office/drawing/2014/main" id="{367B7E80-7A6A-F946-914B-4BCB27DD3601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343400"/>
            <a:ext cx="533400" cy="533400"/>
            <a:chOff x="1824" y="2736"/>
            <a:chExt cx="336" cy="336"/>
          </a:xfrm>
        </p:grpSpPr>
        <p:sp>
          <p:nvSpPr>
            <p:cNvPr id="50193" name="Oval 20">
              <a:extLst>
                <a:ext uri="{FF2B5EF4-FFF2-40B4-BE49-F238E27FC236}">
                  <a16:creationId xmlns:a16="http://schemas.microsoft.com/office/drawing/2014/main" id="{420D55F8-B5E5-6547-B869-D94041B30D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4" name="Text Box 21">
              <a:extLst>
                <a:ext uri="{FF2B5EF4-FFF2-40B4-BE49-F238E27FC236}">
                  <a16:creationId xmlns:a16="http://schemas.microsoft.com/office/drawing/2014/main" id="{49C9485A-0253-4640-AB86-D77FADA7AE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50185" name="Group 22">
            <a:extLst>
              <a:ext uri="{FF2B5EF4-FFF2-40B4-BE49-F238E27FC236}">
                <a16:creationId xmlns:a16="http://schemas.microsoft.com/office/drawing/2014/main" id="{C2AA0204-EFA8-1A49-85AB-FFD1BF625A09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343400"/>
            <a:ext cx="533400" cy="533400"/>
            <a:chOff x="1824" y="2736"/>
            <a:chExt cx="336" cy="336"/>
          </a:xfrm>
        </p:grpSpPr>
        <p:sp>
          <p:nvSpPr>
            <p:cNvPr id="50191" name="Oval 23">
              <a:extLst>
                <a:ext uri="{FF2B5EF4-FFF2-40B4-BE49-F238E27FC236}">
                  <a16:creationId xmlns:a16="http://schemas.microsoft.com/office/drawing/2014/main" id="{01C8161B-C30F-6C47-91B5-D7ECA89F9D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2" name="Text Box 24">
              <a:extLst>
                <a:ext uri="{FF2B5EF4-FFF2-40B4-BE49-F238E27FC236}">
                  <a16:creationId xmlns:a16="http://schemas.microsoft.com/office/drawing/2014/main" id="{3276CCB3-9466-C54C-9822-C951CBBD68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50186" name="Line 25">
            <a:extLst>
              <a:ext uri="{FF2B5EF4-FFF2-40B4-BE49-F238E27FC236}">
                <a16:creationId xmlns:a16="http://schemas.microsoft.com/office/drawing/2014/main" id="{BDA629CB-85F7-1949-8D1D-4A8AF6845B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2590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7" name="Line 26">
            <a:extLst>
              <a:ext uri="{FF2B5EF4-FFF2-40B4-BE49-F238E27FC236}">
                <a16:creationId xmlns:a16="http://schemas.microsoft.com/office/drawing/2014/main" id="{FEFCDF52-EABA-4F45-9A42-C113D946D8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36576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8" name="Line 27">
            <a:extLst>
              <a:ext uri="{FF2B5EF4-FFF2-40B4-BE49-F238E27FC236}">
                <a16:creationId xmlns:a16="http://schemas.microsoft.com/office/drawing/2014/main" id="{A3062969-AF98-BF44-988D-99261D6969F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6576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9" name="Line 28">
            <a:extLst>
              <a:ext uri="{FF2B5EF4-FFF2-40B4-BE49-F238E27FC236}">
                <a16:creationId xmlns:a16="http://schemas.microsoft.com/office/drawing/2014/main" id="{4C1A2F7A-D2A9-4B4E-A7E9-1EB69F529E3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514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0" name="Line 29">
            <a:extLst>
              <a:ext uri="{FF2B5EF4-FFF2-40B4-BE49-F238E27FC236}">
                <a16:creationId xmlns:a16="http://schemas.microsoft.com/office/drawing/2014/main" id="{1A99DA42-5257-4744-981C-43BB383C3C3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3A434D-939B-8746-9378-3871B54AC660}"/>
              </a:ext>
            </a:extLst>
          </p:cNvPr>
          <p:cNvSpPr txBox="1"/>
          <p:nvPr/>
        </p:nvSpPr>
        <p:spPr>
          <a:xfrm>
            <a:off x="7253207" y="5548394"/>
            <a:ext cx="962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Stack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6B2A08A-D80F-5B41-BEF4-BB7D310F1DEB}"/>
              </a:ext>
            </a:extLst>
          </p:cNvPr>
          <p:cNvCxnSpPr/>
          <p:nvPr/>
        </p:nvCxnSpPr>
        <p:spPr>
          <a:xfrm>
            <a:off x="7193211" y="5548394"/>
            <a:ext cx="102288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66D10D7-3ED2-D74B-8582-63551CFCE1FF}"/>
              </a:ext>
            </a:extLst>
          </p:cNvPr>
          <p:cNvSpPr txBox="1"/>
          <p:nvPr/>
        </p:nvSpPr>
        <p:spPr>
          <a:xfrm>
            <a:off x="7504119" y="4149837"/>
            <a:ext cx="40107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B</a:t>
            </a:r>
          </a:p>
          <a:p>
            <a:r>
              <a:rPr lang="en-US" sz="2800" dirty="0">
                <a:solidFill>
                  <a:srgbClr val="0000FF"/>
                </a:solidFill>
              </a:rPr>
              <a:t>D</a:t>
            </a:r>
          </a:p>
          <a:p>
            <a:r>
              <a:rPr lang="en-US" sz="2800" dirty="0">
                <a:solidFill>
                  <a:srgbClr val="0000FF"/>
                </a:solidFill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45836832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4B87CAC2-AE00-D14D-A329-F8A594B6AC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Tree DFS</a:t>
            </a:r>
          </a:p>
        </p:txBody>
      </p:sp>
      <p:grpSp>
        <p:nvGrpSpPr>
          <p:cNvPr id="50178" name="Group 3">
            <a:extLst>
              <a:ext uri="{FF2B5EF4-FFF2-40B4-BE49-F238E27FC236}">
                <a16:creationId xmlns:a16="http://schemas.microsoft.com/office/drawing/2014/main" id="{6A124643-EDA2-7A4E-8EAF-41938427D31B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133600"/>
            <a:ext cx="533400" cy="533400"/>
            <a:chOff x="1824" y="2736"/>
            <a:chExt cx="336" cy="336"/>
          </a:xfrm>
        </p:grpSpPr>
        <p:sp>
          <p:nvSpPr>
            <p:cNvPr id="50203" name="Oval 4">
              <a:extLst>
                <a:ext uri="{FF2B5EF4-FFF2-40B4-BE49-F238E27FC236}">
                  <a16:creationId xmlns:a16="http://schemas.microsoft.com/office/drawing/2014/main" id="{C92971CE-92DB-504D-8992-BFBFC4E5F1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1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4" name="Text Box 5">
              <a:extLst>
                <a:ext uri="{FF2B5EF4-FFF2-40B4-BE49-F238E27FC236}">
                  <a16:creationId xmlns:a16="http://schemas.microsoft.com/office/drawing/2014/main" id="{789C02C9-F2F5-8C4E-8DA0-2327D56F6A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0179" name="Group 6">
            <a:extLst>
              <a:ext uri="{FF2B5EF4-FFF2-40B4-BE49-F238E27FC236}">
                <a16:creationId xmlns:a16="http://schemas.microsoft.com/office/drawing/2014/main" id="{FDEB0642-7D37-004E-B8E0-67D829457DF7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124200"/>
            <a:ext cx="533400" cy="533400"/>
            <a:chOff x="1824" y="2736"/>
            <a:chExt cx="336" cy="336"/>
          </a:xfrm>
        </p:grpSpPr>
        <p:sp>
          <p:nvSpPr>
            <p:cNvPr id="50201" name="Oval 7">
              <a:extLst>
                <a:ext uri="{FF2B5EF4-FFF2-40B4-BE49-F238E27FC236}">
                  <a16:creationId xmlns:a16="http://schemas.microsoft.com/office/drawing/2014/main" id="{87A113B4-8FB4-254B-BB35-24BA0DD9EE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2" name="Text Box 8">
              <a:extLst>
                <a:ext uri="{FF2B5EF4-FFF2-40B4-BE49-F238E27FC236}">
                  <a16:creationId xmlns:a16="http://schemas.microsoft.com/office/drawing/2014/main" id="{21B737A0-7B32-AC45-B95E-ED7784D197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0180" name="Group 9">
            <a:extLst>
              <a:ext uri="{FF2B5EF4-FFF2-40B4-BE49-F238E27FC236}">
                <a16:creationId xmlns:a16="http://schemas.microsoft.com/office/drawing/2014/main" id="{B5F62A55-9834-0D4F-B9C3-72361D5DB1A7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343400"/>
            <a:ext cx="533400" cy="533400"/>
            <a:chOff x="1824" y="2736"/>
            <a:chExt cx="336" cy="336"/>
          </a:xfrm>
        </p:grpSpPr>
        <p:sp>
          <p:nvSpPr>
            <p:cNvPr id="50199" name="Oval 10">
              <a:extLst>
                <a:ext uri="{FF2B5EF4-FFF2-40B4-BE49-F238E27FC236}">
                  <a16:creationId xmlns:a16="http://schemas.microsoft.com/office/drawing/2014/main" id="{1EE12D96-D470-5C4D-B6E4-6C2510A36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0" name="Text Box 11">
              <a:extLst>
                <a:ext uri="{FF2B5EF4-FFF2-40B4-BE49-F238E27FC236}">
                  <a16:creationId xmlns:a16="http://schemas.microsoft.com/office/drawing/2014/main" id="{4FC2F9D9-CAF6-2E47-9F7E-44EBE22B28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0181" name="Group 12">
            <a:extLst>
              <a:ext uri="{FF2B5EF4-FFF2-40B4-BE49-F238E27FC236}">
                <a16:creationId xmlns:a16="http://schemas.microsoft.com/office/drawing/2014/main" id="{7E0ACD80-73FD-CF4F-8897-01F293F9C606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124200"/>
            <a:ext cx="533400" cy="533400"/>
            <a:chOff x="1824" y="2736"/>
            <a:chExt cx="336" cy="336"/>
          </a:xfrm>
        </p:grpSpPr>
        <p:sp>
          <p:nvSpPr>
            <p:cNvPr id="50197" name="Oval 13">
              <a:extLst>
                <a:ext uri="{FF2B5EF4-FFF2-40B4-BE49-F238E27FC236}">
                  <a16:creationId xmlns:a16="http://schemas.microsoft.com/office/drawing/2014/main" id="{0ED6C3F0-458E-4B41-91F6-052E9D0553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8" name="Text Box 14">
              <a:extLst>
                <a:ext uri="{FF2B5EF4-FFF2-40B4-BE49-F238E27FC236}">
                  <a16:creationId xmlns:a16="http://schemas.microsoft.com/office/drawing/2014/main" id="{07162D18-788E-EE4E-AFE9-D80E8CCEB0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0182" name="Group 15">
            <a:extLst>
              <a:ext uri="{FF2B5EF4-FFF2-40B4-BE49-F238E27FC236}">
                <a16:creationId xmlns:a16="http://schemas.microsoft.com/office/drawing/2014/main" id="{2FCD8652-5B70-2C45-80DF-C03011CAEFA2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200400"/>
            <a:ext cx="533400" cy="533400"/>
            <a:chOff x="1824" y="2736"/>
            <a:chExt cx="336" cy="336"/>
          </a:xfrm>
        </p:grpSpPr>
        <p:sp>
          <p:nvSpPr>
            <p:cNvPr id="50195" name="Oval 16">
              <a:extLst>
                <a:ext uri="{FF2B5EF4-FFF2-40B4-BE49-F238E27FC236}">
                  <a16:creationId xmlns:a16="http://schemas.microsoft.com/office/drawing/2014/main" id="{26D028D3-C5F7-6B49-BAC9-36612199D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6" name="Text Box 17">
              <a:extLst>
                <a:ext uri="{FF2B5EF4-FFF2-40B4-BE49-F238E27FC236}">
                  <a16:creationId xmlns:a16="http://schemas.microsoft.com/office/drawing/2014/main" id="{7600CBDB-99FC-6C4E-9A32-2D3934763E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0183" name="Line 18">
            <a:extLst>
              <a:ext uri="{FF2B5EF4-FFF2-40B4-BE49-F238E27FC236}">
                <a16:creationId xmlns:a16="http://schemas.microsoft.com/office/drawing/2014/main" id="{F91A8C66-1F61-4945-998C-A755AEB65E1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0184" name="Group 19">
            <a:extLst>
              <a:ext uri="{FF2B5EF4-FFF2-40B4-BE49-F238E27FC236}">
                <a16:creationId xmlns:a16="http://schemas.microsoft.com/office/drawing/2014/main" id="{367B7E80-7A6A-F946-914B-4BCB27DD3601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343400"/>
            <a:ext cx="533400" cy="533400"/>
            <a:chOff x="1824" y="2736"/>
            <a:chExt cx="336" cy="336"/>
          </a:xfrm>
        </p:grpSpPr>
        <p:sp>
          <p:nvSpPr>
            <p:cNvPr id="50193" name="Oval 20">
              <a:extLst>
                <a:ext uri="{FF2B5EF4-FFF2-40B4-BE49-F238E27FC236}">
                  <a16:creationId xmlns:a16="http://schemas.microsoft.com/office/drawing/2014/main" id="{420D55F8-B5E5-6547-B869-D94041B30D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4" name="Text Box 21">
              <a:extLst>
                <a:ext uri="{FF2B5EF4-FFF2-40B4-BE49-F238E27FC236}">
                  <a16:creationId xmlns:a16="http://schemas.microsoft.com/office/drawing/2014/main" id="{49C9485A-0253-4640-AB86-D77FADA7AE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50185" name="Group 22">
            <a:extLst>
              <a:ext uri="{FF2B5EF4-FFF2-40B4-BE49-F238E27FC236}">
                <a16:creationId xmlns:a16="http://schemas.microsoft.com/office/drawing/2014/main" id="{C2AA0204-EFA8-1A49-85AB-FFD1BF625A09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343400"/>
            <a:ext cx="533400" cy="533400"/>
            <a:chOff x="1824" y="2736"/>
            <a:chExt cx="336" cy="336"/>
          </a:xfrm>
        </p:grpSpPr>
        <p:sp>
          <p:nvSpPr>
            <p:cNvPr id="50191" name="Oval 23">
              <a:extLst>
                <a:ext uri="{FF2B5EF4-FFF2-40B4-BE49-F238E27FC236}">
                  <a16:creationId xmlns:a16="http://schemas.microsoft.com/office/drawing/2014/main" id="{01C8161B-C30F-6C47-91B5-D7ECA89F9D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2" name="Text Box 24">
              <a:extLst>
                <a:ext uri="{FF2B5EF4-FFF2-40B4-BE49-F238E27FC236}">
                  <a16:creationId xmlns:a16="http://schemas.microsoft.com/office/drawing/2014/main" id="{3276CCB3-9466-C54C-9822-C951CBBD68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50186" name="Line 25">
            <a:extLst>
              <a:ext uri="{FF2B5EF4-FFF2-40B4-BE49-F238E27FC236}">
                <a16:creationId xmlns:a16="http://schemas.microsoft.com/office/drawing/2014/main" id="{BDA629CB-85F7-1949-8D1D-4A8AF6845B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2590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7" name="Line 26">
            <a:extLst>
              <a:ext uri="{FF2B5EF4-FFF2-40B4-BE49-F238E27FC236}">
                <a16:creationId xmlns:a16="http://schemas.microsoft.com/office/drawing/2014/main" id="{FEFCDF52-EABA-4F45-9A42-C113D946D8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36576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8" name="Line 27">
            <a:extLst>
              <a:ext uri="{FF2B5EF4-FFF2-40B4-BE49-F238E27FC236}">
                <a16:creationId xmlns:a16="http://schemas.microsoft.com/office/drawing/2014/main" id="{A3062969-AF98-BF44-988D-99261D6969F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6576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9" name="Line 28">
            <a:extLst>
              <a:ext uri="{FF2B5EF4-FFF2-40B4-BE49-F238E27FC236}">
                <a16:creationId xmlns:a16="http://schemas.microsoft.com/office/drawing/2014/main" id="{4C1A2F7A-D2A9-4B4E-A7E9-1EB69F529E3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514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0" name="Line 29">
            <a:extLst>
              <a:ext uri="{FF2B5EF4-FFF2-40B4-BE49-F238E27FC236}">
                <a16:creationId xmlns:a16="http://schemas.microsoft.com/office/drawing/2014/main" id="{1A99DA42-5257-4744-981C-43BB383C3C3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3A434D-939B-8746-9378-3871B54AC660}"/>
              </a:ext>
            </a:extLst>
          </p:cNvPr>
          <p:cNvSpPr txBox="1"/>
          <p:nvPr/>
        </p:nvSpPr>
        <p:spPr>
          <a:xfrm>
            <a:off x="7253207" y="5548394"/>
            <a:ext cx="962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Stack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6B2A08A-D80F-5B41-BEF4-BB7D310F1DEB}"/>
              </a:ext>
            </a:extLst>
          </p:cNvPr>
          <p:cNvCxnSpPr/>
          <p:nvPr/>
        </p:nvCxnSpPr>
        <p:spPr>
          <a:xfrm>
            <a:off x="7193211" y="5548394"/>
            <a:ext cx="102288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66D10D7-3ED2-D74B-8582-63551CFCE1FF}"/>
              </a:ext>
            </a:extLst>
          </p:cNvPr>
          <p:cNvSpPr txBox="1"/>
          <p:nvPr/>
        </p:nvSpPr>
        <p:spPr>
          <a:xfrm>
            <a:off x="7504119" y="4149837"/>
            <a:ext cx="40107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B</a:t>
            </a:r>
          </a:p>
          <a:p>
            <a:r>
              <a:rPr lang="en-US" sz="2800" dirty="0">
                <a:solidFill>
                  <a:srgbClr val="0000FF"/>
                </a:solidFill>
              </a:rPr>
              <a:t>D</a:t>
            </a:r>
          </a:p>
          <a:p>
            <a:r>
              <a:rPr lang="en-US" sz="2800" dirty="0">
                <a:solidFill>
                  <a:srgbClr val="0000FF"/>
                </a:solidFill>
              </a:rPr>
              <a:t>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881042-544D-EA46-B942-16FFCE80E1C4}"/>
              </a:ext>
            </a:extLst>
          </p:cNvPr>
          <p:cNvSpPr txBox="1"/>
          <p:nvPr/>
        </p:nvSpPr>
        <p:spPr>
          <a:xfrm>
            <a:off x="1495200" y="5622010"/>
            <a:ext cx="4172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does this assume about how we add them to the stack?</a:t>
            </a:r>
          </a:p>
        </p:txBody>
      </p:sp>
    </p:spTree>
    <p:extLst>
      <p:ext uri="{BB962C8B-B14F-4D97-AF65-F5344CB8AC3E}">
        <p14:creationId xmlns:p14="http://schemas.microsoft.com/office/powerpoint/2010/main" val="14672989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12367</TotalTime>
  <Words>2953</Words>
  <Application>Microsoft Macintosh PowerPoint</Application>
  <PresentationFormat>On-screen Show (4:3)</PresentationFormat>
  <Paragraphs>1143</Paragraphs>
  <Slides>117</Slides>
  <Notes>2</Notes>
  <HiddenSlides>1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117</vt:i4>
      </vt:variant>
    </vt:vector>
  </HeadingPairs>
  <TitlesOfParts>
    <vt:vector size="124" baseType="lpstr">
      <vt:lpstr>Arial</vt:lpstr>
      <vt:lpstr>Calibri</vt:lpstr>
      <vt:lpstr>Tw Cen MT</vt:lpstr>
      <vt:lpstr>Wingdings</vt:lpstr>
      <vt:lpstr>Wingdings 2</vt:lpstr>
      <vt:lpstr>Median</vt:lpstr>
      <vt:lpstr>Equation</vt:lpstr>
      <vt:lpstr>graphs</vt:lpstr>
      <vt:lpstr>Admin</vt:lpstr>
      <vt:lpstr>Graphs</vt:lpstr>
      <vt:lpstr>Graphs</vt:lpstr>
      <vt:lpstr>Graphs</vt:lpstr>
      <vt:lpstr>Different types of graphs</vt:lpstr>
      <vt:lpstr>Different types of graphs</vt:lpstr>
      <vt:lpstr>Different types of graphs</vt:lpstr>
      <vt:lpstr>Different types of graphs</vt:lpstr>
      <vt:lpstr>Terminology</vt:lpstr>
      <vt:lpstr>Terminology</vt:lpstr>
      <vt:lpstr>Terminology</vt:lpstr>
      <vt:lpstr>Terminology</vt:lpstr>
      <vt:lpstr>PowerPoint Presentation</vt:lpstr>
      <vt:lpstr>PowerPoint Presentation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Different types of graphs</vt:lpstr>
      <vt:lpstr>Different types of graphs</vt:lpstr>
      <vt:lpstr>Different types of graphs</vt:lpstr>
      <vt:lpstr>Different types of graphs</vt:lpstr>
      <vt:lpstr>Different types of graphs</vt:lpstr>
      <vt:lpstr>Different types of graphs</vt:lpstr>
      <vt:lpstr>Different types of graphs</vt:lpstr>
      <vt:lpstr>When do we see graphs in  real life problems?</vt:lpstr>
      <vt:lpstr>Representing graphs</vt:lpstr>
      <vt:lpstr>Representing graphs</vt:lpstr>
      <vt:lpstr>Representing graphs</vt:lpstr>
      <vt:lpstr>Representing graphs</vt:lpstr>
      <vt:lpstr>Representing graphs</vt:lpstr>
      <vt:lpstr>Representing graphs</vt:lpstr>
      <vt:lpstr>Representing graphs</vt:lpstr>
      <vt:lpstr>Representing graphs</vt:lpstr>
      <vt:lpstr>Representing graphs</vt:lpstr>
      <vt:lpstr>Adjacency list vs. adjacency matrix</vt:lpstr>
      <vt:lpstr>Sparse adjacency matrix</vt:lpstr>
      <vt:lpstr>Sparse adjacency matrix</vt:lpstr>
      <vt:lpstr>Weighted graphs</vt:lpstr>
      <vt:lpstr>Weighted graphs</vt:lpstr>
      <vt:lpstr>Graph algorithms/questions</vt:lpstr>
      <vt:lpstr>Breadth First Search (BFS) on Trees</vt:lpstr>
      <vt:lpstr>Tree BFS</vt:lpstr>
      <vt:lpstr>Tree BFS</vt:lpstr>
      <vt:lpstr>Tree BFS</vt:lpstr>
      <vt:lpstr>Tree BFS</vt:lpstr>
      <vt:lpstr>Tree BFS</vt:lpstr>
      <vt:lpstr>Tree BFS</vt:lpstr>
      <vt:lpstr>Tree BFS</vt:lpstr>
      <vt:lpstr>Tree BFS</vt:lpstr>
      <vt:lpstr>Tree BFS</vt:lpstr>
      <vt:lpstr>Tree BFS</vt:lpstr>
      <vt:lpstr>Tree BFS</vt:lpstr>
      <vt:lpstr>Tree BFS</vt:lpstr>
      <vt:lpstr>Tree BFS</vt:lpstr>
      <vt:lpstr>Tree BFS</vt:lpstr>
      <vt:lpstr>Running time of Tree BFS</vt:lpstr>
      <vt:lpstr>BFS Recursively</vt:lpstr>
      <vt:lpstr>BFS for graphs</vt:lpstr>
      <vt:lpstr>BFS for graphs</vt:lpstr>
      <vt:lpstr>BFS for graphs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Is BFS correct?</vt:lpstr>
      <vt:lpstr>Runtime of BFS</vt:lpstr>
      <vt:lpstr>Runtime of BFS</vt:lpstr>
      <vt:lpstr>Depth First Search (DFS)</vt:lpstr>
      <vt:lpstr>Depth First Search (DFS)</vt:lpstr>
      <vt:lpstr>Tree DFS</vt:lpstr>
      <vt:lpstr>Tree DFS</vt:lpstr>
      <vt:lpstr>Tree DFS</vt:lpstr>
      <vt:lpstr>Tree DFS</vt:lpstr>
      <vt:lpstr>Tree DFS</vt:lpstr>
      <vt:lpstr>Tree DFS</vt:lpstr>
      <vt:lpstr>Tree DFS</vt:lpstr>
      <vt:lpstr>Tree DFS</vt:lpstr>
      <vt:lpstr>Tree DFS</vt:lpstr>
      <vt:lpstr>Tree DFS</vt:lpstr>
      <vt:lpstr>Tree DFS</vt:lpstr>
      <vt:lpstr>Tree DFS</vt:lpstr>
      <vt:lpstr>Tree DFS</vt:lpstr>
      <vt:lpstr>Tree DFS</vt:lpstr>
      <vt:lpstr>Tree DFS</vt:lpstr>
      <vt:lpstr>DFS on graphs</vt:lpstr>
      <vt:lpstr>DFS on graphs</vt:lpstr>
      <vt:lpstr>DFS on graphs</vt:lpstr>
      <vt:lpstr>DFS on graphs</vt:lpstr>
      <vt:lpstr>What does DFS do?</vt:lpstr>
      <vt:lpstr>Is DFS correct?</vt:lpstr>
      <vt:lpstr>Running time?</vt:lpstr>
      <vt:lpstr>Connectedness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Microsoft Office User</cp:lastModifiedBy>
  <cp:revision>621</cp:revision>
  <cp:lastPrinted>2020-03-10T21:09:02Z</cp:lastPrinted>
  <dcterms:created xsi:type="dcterms:W3CDTF">2013-09-08T20:10:23Z</dcterms:created>
  <dcterms:modified xsi:type="dcterms:W3CDTF">2022-10-04T19:49:47Z</dcterms:modified>
</cp:coreProperties>
</file>