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1636" r:id="rId3"/>
    <p:sldId id="1619" r:id="rId4"/>
    <p:sldId id="1598" r:id="rId5"/>
    <p:sldId id="1618" r:id="rId6"/>
    <p:sldId id="1620" r:id="rId7"/>
    <p:sldId id="1622" r:id="rId8"/>
    <p:sldId id="1642" r:id="rId9"/>
    <p:sldId id="1646" r:id="rId10"/>
    <p:sldId id="1648" r:id="rId11"/>
    <p:sldId id="1644" r:id="rId12"/>
    <p:sldId id="1645" r:id="rId13"/>
    <p:sldId id="1624" r:id="rId14"/>
    <p:sldId id="1652" r:id="rId15"/>
    <p:sldId id="1649" r:id="rId16"/>
    <p:sldId id="1626" r:id="rId17"/>
    <p:sldId id="1623" r:id="rId18"/>
    <p:sldId id="1627" r:id="rId19"/>
    <p:sldId id="1628" r:id="rId20"/>
    <p:sldId id="1655" r:id="rId21"/>
    <p:sldId id="1629" r:id="rId22"/>
    <p:sldId id="1630" r:id="rId23"/>
    <p:sldId id="1656" r:id="rId24"/>
    <p:sldId id="1632" r:id="rId25"/>
    <p:sldId id="1654" r:id="rId26"/>
    <p:sldId id="1651" r:id="rId27"/>
    <p:sldId id="1650" r:id="rId28"/>
    <p:sldId id="1633" r:id="rId29"/>
    <p:sldId id="1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FFFF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849A6-3BF1-304C-AB25-240C7C6D978F}" v="55" dt="2022-04-27T17:33:1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84946" autoAdjust="0"/>
  </p:normalViewPr>
  <p:slideViewPr>
    <p:cSldViewPr>
      <p:cViewPr varScale="1">
        <p:scale>
          <a:sx n="134" d="100"/>
          <a:sy n="134" d="100"/>
        </p:scale>
        <p:origin x="1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934849A6-3BF1-304C-AB25-240C7C6D978F}"/>
    <pc:docChg chg="undo custSel modSld">
      <pc:chgData name="Anthony Clark" userId="d717aa47-1d0c-4368-9d13-ad97c75072c1" providerId="ADAL" clId="{934849A6-3BF1-304C-AB25-240C7C6D978F}" dt="2022-05-05T23:50:18.422" v="258" actId="20577"/>
      <pc:docMkLst>
        <pc:docMk/>
      </pc:docMkLst>
      <pc:sldChg chg="modSp mod">
        <pc:chgData name="Anthony Clark" userId="d717aa47-1d0c-4368-9d13-ad97c75072c1" providerId="ADAL" clId="{934849A6-3BF1-304C-AB25-240C7C6D978F}" dt="2022-04-27T17:01:42.220" v="0" actId="20577"/>
        <pc:sldMkLst>
          <pc:docMk/>
          <pc:sldMk cId="179727791" sldId="256"/>
        </pc:sldMkLst>
        <pc:spChg chg="mod">
          <ac:chgData name="Anthony Clark" userId="d717aa47-1d0c-4368-9d13-ad97c75072c1" providerId="ADAL" clId="{934849A6-3BF1-304C-AB25-240C7C6D978F}" dt="2022-04-27T17:01:42.220" v="0" actId="20577"/>
          <ac:spMkLst>
            <pc:docMk/>
            <pc:sldMk cId="179727791" sldId="256"/>
            <ac:spMk id="3" creationId="{00000000-0000-0000-0000-000000000000}"/>
          </ac:spMkLst>
        </pc:spChg>
      </pc:sldChg>
      <pc:sldChg chg="mod modShow">
        <pc:chgData name="Anthony Clark" userId="d717aa47-1d0c-4368-9d13-ad97c75072c1" providerId="ADAL" clId="{934849A6-3BF1-304C-AB25-240C7C6D978F}" dt="2022-04-27T17:33:34.559" v="256" actId="729"/>
        <pc:sldMkLst>
          <pc:docMk/>
          <pc:sldMk cId="2688317278" sldId="1292"/>
        </pc:sldMkLst>
      </pc:sldChg>
      <pc:sldChg chg="modSp mod modAnim">
        <pc:chgData name="Anthony Clark" userId="d717aa47-1d0c-4368-9d13-ad97c75072c1" providerId="ADAL" clId="{934849A6-3BF1-304C-AB25-240C7C6D978F}" dt="2022-04-27T17:09:12.006" v="52" actId="12"/>
        <pc:sldMkLst>
          <pc:docMk/>
          <pc:sldMk cId="933651769" sldId="1618"/>
        </pc:sldMkLst>
        <pc:spChg chg="mod">
          <ac:chgData name="Anthony Clark" userId="d717aa47-1d0c-4368-9d13-ad97c75072c1" providerId="ADAL" clId="{934849A6-3BF1-304C-AB25-240C7C6D978F}" dt="2022-04-27T17:09:12.006" v="52" actId="12"/>
          <ac:spMkLst>
            <pc:docMk/>
            <pc:sldMk cId="933651769" sldId="1618"/>
            <ac:spMk id="3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08:00.899" v="44" actId="14100"/>
          <ac:spMkLst>
            <pc:docMk/>
            <pc:sldMk cId="933651769" sldId="1618"/>
            <ac:spMk id="6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07:48.650" v="41" actId="1076"/>
          <ac:spMkLst>
            <pc:docMk/>
            <pc:sldMk cId="933651769" sldId="1618"/>
            <ac:spMk id="7" creationId="{00000000-0000-0000-0000-000000000000}"/>
          </ac:spMkLst>
        </pc:spChg>
        <pc:cxnChg chg="mod">
          <ac:chgData name="Anthony Clark" userId="d717aa47-1d0c-4368-9d13-ad97c75072c1" providerId="ADAL" clId="{934849A6-3BF1-304C-AB25-240C7C6D978F}" dt="2022-04-27T17:07:48.650" v="41" actId="1076"/>
          <ac:cxnSpMkLst>
            <pc:docMk/>
            <pc:sldMk cId="933651769" sldId="1618"/>
            <ac:cxnSpMk id="10" creationId="{00000000-0000-0000-0000-000000000000}"/>
          </ac:cxnSpMkLst>
        </pc:cxnChg>
        <pc:cxnChg chg="mod">
          <ac:chgData name="Anthony Clark" userId="d717aa47-1d0c-4368-9d13-ad97c75072c1" providerId="ADAL" clId="{934849A6-3BF1-304C-AB25-240C7C6D978F}" dt="2022-04-27T17:07:54.449" v="42" actId="14100"/>
          <ac:cxnSpMkLst>
            <pc:docMk/>
            <pc:sldMk cId="933651769" sldId="1618"/>
            <ac:cxnSpMk id="17" creationId="{00000000-0000-0000-0000-000000000000}"/>
          </ac:cxnSpMkLst>
        </pc:cxnChg>
      </pc:sldChg>
      <pc:sldChg chg="modSp mod modAnim">
        <pc:chgData name="Anthony Clark" userId="d717aa47-1d0c-4368-9d13-ad97c75072c1" providerId="ADAL" clId="{934849A6-3BF1-304C-AB25-240C7C6D978F}" dt="2022-04-27T17:04:30.206" v="38" actId="20577"/>
        <pc:sldMkLst>
          <pc:docMk/>
          <pc:sldMk cId="3387819367" sldId="1619"/>
        </pc:sldMkLst>
        <pc:spChg chg="mod">
          <ac:chgData name="Anthony Clark" userId="d717aa47-1d0c-4368-9d13-ad97c75072c1" providerId="ADAL" clId="{934849A6-3BF1-304C-AB25-240C7C6D978F}" dt="2022-04-27T17:03:34.014" v="22" actId="115"/>
          <ac:spMkLst>
            <pc:docMk/>
            <pc:sldMk cId="3387819367" sldId="1619"/>
            <ac:spMk id="4" creationId="{705C3C2C-CEBD-D441-A3FD-94629CCC81FD}"/>
          </ac:spMkLst>
        </pc:spChg>
        <pc:spChg chg="mod">
          <ac:chgData name="Anthony Clark" userId="d717aa47-1d0c-4368-9d13-ad97c75072c1" providerId="ADAL" clId="{934849A6-3BF1-304C-AB25-240C7C6D978F}" dt="2022-04-27T17:04:30.206" v="38" actId="20577"/>
          <ac:spMkLst>
            <pc:docMk/>
            <pc:sldMk cId="3387819367" sldId="1619"/>
            <ac:spMk id="5" creationId="{D66B3D2A-3903-CD48-81CD-6CD38CC91CE7}"/>
          </ac:spMkLst>
        </pc:spChg>
        <pc:spChg chg="mod">
          <ac:chgData name="Anthony Clark" userId="d717aa47-1d0c-4368-9d13-ad97c75072c1" providerId="ADAL" clId="{934849A6-3BF1-304C-AB25-240C7C6D978F}" dt="2022-04-27T17:03:36.686" v="23" actId="115"/>
          <ac:spMkLst>
            <pc:docMk/>
            <pc:sldMk cId="3387819367" sldId="1619"/>
            <ac:spMk id="6" creationId="{7058FCA5-5E6E-D443-832E-7BD905E2D23B}"/>
          </ac:spMkLst>
        </pc:spChg>
        <pc:spChg chg="mod">
          <ac:chgData name="Anthony Clark" userId="d717aa47-1d0c-4368-9d13-ad97c75072c1" providerId="ADAL" clId="{934849A6-3BF1-304C-AB25-240C7C6D978F}" dt="2022-04-27T17:04:16.587" v="27" actId="27636"/>
          <ac:spMkLst>
            <pc:docMk/>
            <pc:sldMk cId="3387819367" sldId="1619"/>
            <ac:spMk id="7" creationId="{54FE8B9F-2135-294E-BCD4-906186709695}"/>
          </ac:spMkLst>
        </pc:spChg>
      </pc:sldChg>
      <pc:sldChg chg="modSp mod modAnim">
        <pc:chgData name="Anthony Clark" userId="d717aa47-1d0c-4368-9d13-ad97c75072c1" providerId="ADAL" clId="{934849A6-3BF1-304C-AB25-240C7C6D978F}" dt="2022-04-27T17:09:01.213" v="50"/>
        <pc:sldMkLst>
          <pc:docMk/>
          <pc:sldMk cId="2461996769" sldId="1620"/>
        </pc:sldMkLst>
        <pc:spChg chg="mod">
          <ac:chgData name="Anthony Clark" userId="d717aa47-1d0c-4368-9d13-ad97c75072c1" providerId="ADAL" clId="{934849A6-3BF1-304C-AB25-240C7C6D978F}" dt="2022-04-27T17:08:53.273" v="48" actId="12"/>
          <ac:spMkLst>
            <pc:docMk/>
            <pc:sldMk cId="2461996769" sldId="1620"/>
            <ac:spMk id="3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08:56.522" v="49" actId="1076"/>
          <ac:spMkLst>
            <pc:docMk/>
            <pc:sldMk cId="2461996769" sldId="1620"/>
            <ac:spMk id="6" creationId="{00000000-0000-0000-0000-000000000000}"/>
          </ac:spMkLst>
        </pc:spChg>
      </pc:sldChg>
      <pc:sldChg chg="modSp mod modAnim">
        <pc:chgData name="Anthony Clark" userId="d717aa47-1d0c-4368-9d13-ad97c75072c1" providerId="ADAL" clId="{934849A6-3BF1-304C-AB25-240C7C6D978F}" dt="2022-04-27T17:09:48.094" v="56"/>
        <pc:sldMkLst>
          <pc:docMk/>
          <pc:sldMk cId="1632147668" sldId="1622"/>
        </pc:sldMkLst>
        <pc:spChg chg="mod">
          <ac:chgData name="Anthony Clark" userId="d717aa47-1d0c-4368-9d13-ad97c75072c1" providerId="ADAL" clId="{934849A6-3BF1-304C-AB25-240C7C6D978F}" dt="2022-04-27T17:09:41.821" v="54" actId="27636"/>
          <ac:spMkLst>
            <pc:docMk/>
            <pc:sldMk cId="1632147668" sldId="1622"/>
            <ac:spMk id="3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09:46.027" v="55" actId="1076"/>
          <ac:spMkLst>
            <pc:docMk/>
            <pc:sldMk cId="1632147668" sldId="1622"/>
            <ac:spMk id="6" creationId="{00000000-0000-0000-0000-000000000000}"/>
          </ac:spMkLst>
        </pc:spChg>
      </pc:sldChg>
      <pc:sldChg chg="modSp mod modAnim">
        <pc:chgData name="Anthony Clark" userId="d717aa47-1d0c-4368-9d13-ad97c75072c1" providerId="ADAL" clId="{934849A6-3BF1-304C-AB25-240C7C6D978F}" dt="2022-04-27T17:16:17.963" v="162" actId="20577"/>
        <pc:sldMkLst>
          <pc:docMk/>
          <pc:sldMk cId="722681808" sldId="1626"/>
        </pc:sldMkLst>
        <pc:spChg chg="mod">
          <ac:chgData name="Anthony Clark" userId="d717aa47-1d0c-4368-9d13-ad97c75072c1" providerId="ADAL" clId="{934849A6-3BF1-304C-AB25-240C7C6D978F}" dt="2022-04-27T17:16:17.963" v="162" actId="20577"/>
          <ac:spMkLst>
            <pc:docMk/>
            <pc:sldMk cId="722681808" sldId="1626"/>
            <ac:spMk id="3" creationId="{B386DFA3-43E8-D240-AF7E-22041BD73C2E}"/>
          </ac:spMkLst>
        </pc:spChg>
      </pc:sldChg>
      <pc:sldChg chg="modSp mod modNotesTx">
        <pc:chgData name="Anthony Clark" userId="d717aa47-1d0c-4368-9d13-ad97c75072c1" providerId="ADAL" clId="{934849A6-3BF1-304C-AB25-240C7C6D978F}" dt="2022-04-27T17:28:34.964" v="180" actId="27636"/>
        <pc:sldMkLst>
          <pc:docMk/>
          <pc:sldMk cId="2397023858" sldId="1629"/>
        </pc:sldMkLst>
        <pc:spChg chg="mod">
          <ac:chgData name="Anthony Clark" userId="d717aa47-1d0c-4368-9d13-ad97c75072c1" providerId="ADAL" clId="{934849A6-3BF1-304C-AB25-240C7C6D978F}" dt="2022-04-27T17:28:34.964" v="180" actId="27636"/>
          <ac:spMkLst>
            <pc:docMk/>
            <pc:sldMk cId="2397023858" sldId="1629"/>
            <ac:spMk id="3" creationId="{C21FDF7C-2200-FF4B-9128-0B64FD8EBA72}"/>
          </ac:spMkLst>
        </pc:spChg>
      </pc:sldChg>
      <pc:sldChg chg="modAnim">
        <pc:chgData name="Anthony Clark" userId="d717aa47-1d0c-4368-9d13-ad97c75072c1" providerId="ADAL" clId="{934849A6-3BF1-304C-AB25-240C7C6D978F}" dt="2022-04-27T17:33:13.625" v="255"/>
        <pc:sldMkLst>
          <pc:docMk/>
          <pc:sldMk cId="1798945138" sldId="1633"/>
        </pc:sldMkLst>
      </pc:sldChg>
      <pc:sldChg chg="modSp mod modAnim">
        <pc:chgData name="Anthony Clark" userId="d717aa47-1d0c-4368-9d13-ad97c75072c1" providerId="ADAL" clId="{934849A6-3BF1-304C-AB25-240C7C6D978F}" dt="2022-04-27T17:10:42.477" v="59" actId="1076"/>
        <pc:sldMkLst>
          <pc:docMk/>
          <pc:sldMk cId="4013932953" sldId="1642"/>
        </pc:sldMkLst>
        <pc:spChg chg="mod">
          <ac:chgData name="Anthony Clark" userId="d717aa47-1d0c-4368-9d13-ad97c75072c1" providerId="ADAL" clId="{934849A6-3BF1-304C-AB25-240C7C6D978F}" dt="2022-04-27T17:10:38.421" v="57" actId="20577"/>
          <ac:spMkLst>
            <pc:docMk/>
            <pc:sldMk cId="4013932953" sldId="1642"/>
            <ac:spMk id="3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10:42.477" v="59" actId="1076"/>
          <ac:spMkLst>
            <pc:docMk/>
            <pc:sldMk cId="4013932953" sldId="1642"/>
            <ac:spMk id="6" creationId="{00000000-0000-0000-0000-000000000000}"/>
          </ac:spMkLst>
        </pc:spChg>
      </pc:sldChg>
      <pc:sldChg chg="modSp mod modAnim">
        <pc:chgData name="Anthony Clark" userId="d717aa47-1d0c-4368-9d13-ad97c75072c1" providerId="ADAL" clId="{934849A6-3BF1-304C-AB25-240C7C6D978F}" dt="2022-04-27T17:12:12.413" v="75"/>
        <pc:sldMkLst>
          <pc:docMk/>
          <pc:sldMk cId="1955539156" sldId="1644"/>
        </pc:sldMkLst>
        <pc:spChg chg="mod">
          <ac:chgData name="Anthony Clark" userId="d717aa47-1d0c-4368-9d13-ad97c75072c1" providerId="ADAL" clId="{934849A6-3BF1-304C-AB25-240C7C6D978F}" dt="2022-04-27T17:12:06.623" v="72" actId="27636"/>
          <ac:spMkLst>
            <pc:docMk/>
            <pc:sldMk cId="1955539156" sldId="1644"/>
            <ac:spMk id="3" creationId="{00000000-0000-0000-0000-000000000000}"/>
          </ac:spMkLst>
        </pc:spChg>
      </pc:sldChg>
      <pc:sldChg chg="addSp delSp modSp mod modAnim">
        <pc:chgData name="Anthony Clark" userId="d717aa47-1d0c-4368-9d13-ad97c75072c1" providerId="ADAL" clId="{934849A6-3BF1-304C-AB25-240C7C6D978F}" dt="2022-04-27T17:11:35.412" v="66" actId="115"/>
        <pc:sldMkLst>
          <pc:docMk/>
          <pc:sldMk cId="1382806016" sldId="1646"/>
        </pc:sldMkLst>
        <pc:spChg chg="add del mod">
          <ac:chgData name="Anthony Clark" userId="d717aa47-1d0c-4368-9d13-ad97c75072c1" providerId="ADAL" clId="{934849A6-3BF1-304C-AB25-240C7C6D978F}" dt="2022-04-27T17:11:30.304" v="63"/>
          <ac:spMkLst>
            <pc:docMk/>
            <pc:sldMk cId="1382806016" sldId="1646"/>
            <ac:spMk id="2" creationId="{0A73EABB-93A1-D7FE-A9A8-6D048C912414}"/>
          </ac:spMkLst>
        </pc:spChg>
        <pc:spChg chg="add del mod">
          <ac:chgData name="Anthony Clark" userId="d717aa47-1d0c-4368-9d13-ad97c75072c1" providerId="ADAL" clId="{934849A6-3BF1-304C-AB25-240C7C6D978F}" dt="2022-04-27T17:11:30.304" v="63"/>
          <ac:spMkLst>
            <pc:docMk/>
            <pc:sldMk cId="1382806016" sldId="1646"/>
            <ac:spMk id="3" creationId="{BCE272D8-7798-CECC-EC1A-9B80FBB0D01B}"/>
          </ac:spMkLst>
        </pc:spChg>
        <pc:spChg chg="mod">
          <ac:chgData name="Anthony Clark" userId="d717aa47-1d0c-4368-9d13-ad97c75072c1" providerId="ADAL" clId="{934849A6-3BF1-304C-AB25-240C7C6D978F}" dt="2022-04-27T17:11:30.304" v="63"/>
          <ac:spMkLst>
            <pc:docMk/>
            <pc:sldMk cId="1382806016" sldId="1646"/>
            <ac:spMk id="753666" creationId="{00000000-0000-0000-0000-000000000000}"/>
          </ac:spMkLst>
        </pc:spChg>
        <pc:spChg chg="mod">
          <ac:chgData name="Anthony Clark" userId="d717aa47-1d0c-4368-9d13-ad97c75072c1" providerId="ADAL" clId="{934849A6-3BF1-304C-AB25-240C7C6D978F}" dt="2022-04-27T17:11:35.412" v="66" actId="115"/>
          <ac:spMkLst>
            <pc:docMk/>
            <pc:sldMk cId="1382806016" sldId="1646"/>
            <ac:spMk id="753667" creationId="{00000000-0000-0000-0000-000000000000}"/>
          </ac:spMkLst>
        </pc:spChg>
      </pc:sldChg>
      <pc:sldChg chg="modNotesTx">
        <pc:chgData name="Anthony Clark" userId="d717aa47-1d0c-4368-9d13-ad97c75072c1" providerId="ADAL" clId="{934849A6-3BF1-304C-AB25-240C7C6D978F}" dt="2022-04-27T17:15:59.736" v="157" actId="20577"/>
        <pc:sldMkLst>
          <pc:docMk/>
          <pc:sldMk cId="1385891963" sldId="1652"/>
        </pc:sldMkLst>
      </pc:sldChg>
      <pc:sldChg chg="modSp mod modNotesTx">
        <pc:chgData name="Anthony Clark" userId="d717aa47-1d0c-4368-9d13-ad97c75072c1" providerId="ADAL" clId="{934849A6-3BF1-304C-AB25-240C7C6D978F}" dt="2022-04-27T17:32:15.554" v="254" actId="20577"/>
        <pc:sldMkLst>
          <pc:docMk/>
          <pc:sldMk cId="2085245783" sldId="1654"/>
        </pc:sldMkLst>
        <pc:spChg chg="mod">
          <ac:chgData name="Anthony Clark" userId="d717aa47-1d0c-4368-9d13-ad97c75072c1" providerId="ADAL" clId="{934849A6-3BF1-304C-AB25-240C7C6D978F}" dt="2022-04-27T17:32:01.505" v="192" actId="20577"/>
          <ac:spMkLst>
            <pc:docMk/>
            <pc:sldMk cId="2085245783" sldId="1654"/>
            <ac:spMk id="3" creationId="{1C61BFBE-995E-9A4C-84CA-882062D4CD96}"/>
          </ac:spMkLst>
        </pc:spChg>
      </pc:sldChg>
      <pc:sldChg chg="modSp mod">
        <pc:chgData name="Anthony Clark" userId="d717aa47-1d0c-4368-9d13-ad97c75072c1" providerId="ADAL" clId="{934849A6-3BF1-304C-AB25-240C7C6D978F}" dt="2022-05-05T23:50:18.422" v="258" actId="20577"/>
        <pc:sldMkLst>
          <pc:docMk/>
          <pc:sldMk cId="3590430365" sldId="1655"/>
        </pc:sldMkLst>
        <pc:spChg chg="mod">
          <ac:chgData name="Anthony Clark" userId="d717aa47-1d0c-4368-9d13-ad97c75072c1" providerId="ADAL" clId="{934849A6-3BF1-304C-AB25-240C7C6D978F}" dt="2022-05-05T23:50:18.422" v="258" actId="20577"/>
          <ac:spMkLst>
            <pc:docMk/>
            <pc:sldMk cId="3590430365" sldId="1655"/>
            <ac:spMk id="31" creationId="{1230A8A0-C584-644C-8F30-62BB5E6840D8}"/>
          </ac:spMkLst>
        </pc:spChg>
      </pc:sldChg>
      <pc:sldChg chg="modSp mod">
        <pc:chgData name="Anthony Clark" userId="d717aa47-1d0c-4368-9d13-ad97c75072c1" providerId="ADAL" clId="{934849A6-3BF1-304C-AB25-240C7C6D978F}" dt="2022-04-27T17:29:51.203" v="184" actId="1076"/>
        <pc:sldMkLst>
          <pc:docMk/>
          <pc:sldMk cId="2745812404" sldId="1656"/>
        </pc:sldMkLst>
        <pc:spChg chg="mod">
          <ac:chgData name="Anthony Clark" userId="d717aa47-1d0c-4368-9d13-ad97c75072c1" providerId="ADAL" clId="{934849A6-3BF1-304C-AB25-240C7C6D978F}" dt="2022-04-27T17:29:51.203" v="184" actId="1076"/>
          <ac:spMkLst>
            <pc:docMk/>
            <pc:sldMk cId="2745812404" sldId="1656"/>
            <ac:spMk id="39" creationId="{8FE8C236-69A8-D647-B0F9-7BB0F5EC5114}"/>
          </ac:spMkLst>
        </pc:spChg>
        <pc:spChg chg="mod">
          <ac:chgData name="Anthony Clark" userId="d717aa47-1d0c-4368-9d13-ad97c75072c1" providerId="ADAL" clId="{934849A6-3BF1-304C-AB25-240C7C6D978F}" dt="2022-04-27T17:29:45.571" v="182" actId="14100"/>
          <ac:spMkLst>
            <pc:docMk/>
            <pc:sldMk cId="2745812404" sldId="1656"/>
            <ac:spMk id="40" creationId="{CC378F24-90D6-8546-A7E2-C9BAB22ED0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7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Pro: get to have more bandwidth</a:t>
            </a:r>
          </a:p>
          <a:p>
            <a:r>
              <a:rPr lang="en-US" dirty="0"/>
              <a:t>Con: no longer have fairness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control = don't overwhelm the receiver</a:t>
            </a:r>
          </a:p>
          <a:p>
            <a:r>
              <a:rPr lang="en-US" dirty="0"/>
              <a:t>congestion control = don't swamp the network</a:t>
            </a:r>
          </a:p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Agree</a:t>
            </a:r>
          </a:p>
          <a:p>
            <a:pPr marL="171450" indent="-171450">
              <a:buFontTx/>
              <a:buChar char="-"/>
            </a:pPr>
            <a:r>
              <a:rPr lang="en-US" dirty="0"/>
              <a:t>Acknowledge all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S,A,F flags used to manage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number and acknowledgement number (+ A flag) are used to implement reliable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26: TCP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65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32262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endParaRPr lang="en-US" dirty="0">
              <a:latin typeface="+mn-lt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4384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555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 flipV="1">
            <a:off x="1528763" y="3575049"/>
            <a:ext cx="1760537" cy="304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669857" y="3166487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2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5616-6510-C24E-9DB8-D845C2E8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TCP Handshake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1CD6A-7F8E-5145-B4D4-4E4EA1C0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three messages are required to set up a TCP connection</a:t>
            </a:r>
          </a:p>
        </p:txBody>
      </p:sp>
    </p:spTree>
    <p:extLst>
      <p:ext uri="{BB962C8B-B14F-4D97-AF65-F5344CB8AC3E}">
        <p14:creationId xmlns:p14="http://schemas.microsoft.com/office/powerpoint/2010/main" val="138589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60485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CBB-E0E0-F44F-B830-F5BC41B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DFA3-43E8-D240-AF7E-22041BD73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Each SYN segment will include a randomly chosen sequence number</a:t>
            </a:r>
          </a:p>
          <a:p>
            <a:endParaRPr lang="en-US" dirty="0"/>
          </a:p>
          <a:p>
            <a:r>
              <a:rPr lang="en-US" dirty="0"/>
              <a:t>Sequence number of each segment is incremented by data length </a:t>
            </a:r>
          </a:p>
          <a:p>
            <a:endParaRPr lang="en-US" dirty="0"/>
          </a:p>
          <a:p>
            <a:r>
              <a:rPr lang="en-US" dirty="0"/>
              <a:t>Receiver sends ACK segments acknowledging latest sequence number received</a:t>
            </a:r>
          </a:p>
          <a:p>
            <a:endParaRPr lang="en-US" dirty="0"/>
          </a:p>
          <a:p>
            <a:r>
              <a:rPr lang="en-US" dirty="0"/>
              <a:t>Sender maintains copy of all sent but unacknowledged segments; resends if ACK does not arrive within timeout</a:t>
            </a:r>
          </a:p>
          <a:p>
            <a:endParaRPr lang="en-US" dirty="0"/>
          </a:p>
          <a:p>
            <a:r>
              <a:rPr lang="en-US" dirty="0"/>
              <a:t>Timeout is dynamically adjusted to account for round-trip delay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13E7B-1792-6F42-99FC-2381855623EA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65430-FCF7-6045-A720-4EEAF0021746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0F5D-0E2C-2B42-9DDE-73994448B8D7}"/>
              </a:ext>
            </a:extLst>
          </p:cNvPr>
          <p:cNvGrpSpPr/>
          <p:nvPr/>
        </p:nvGrpSpPr>
        <p:grpSpPr>
          <a:xfrm>
            <a:off x="4928222" y="1672119"/>
            <a:ext cx="3429000" cy="398684"/>
            <a:chOff x="4928222" y="1672119"/>
            <a:chExt cx="3429000" cy="3986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D544A2-0A8E-ED4A-8DD7-5BAA061C5DBC}"/>
                </a:ext>
              </a:extLst>
            </p:cNvPr>
            <p:cNvCxnSpPr/>
            <p:nvPr/>
          </p:nvCxnSpPr>
          <p:spPr>
            <a:xfrm>
              <a:off x="4928222" y="1918403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FCEB4-59C6-B34E-8AC4-1009FF8421C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B95CF-8346-FF47-AF6E-89406882C969}"/>
              </a:ext>
            </a:extLst>
          </p:cNvPr>
          <p:cNvGrpSpPr/>
          <p:nvPr/>
        </p:nvGrpSpPr>
        <p:grpSpPr>
          <a:xfrm>
            <a:off x="4991077" y="2001802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D1A18-C997-0349-9164-2F79EC88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39273-D91D-E74F-AA65-642877F24684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17168-672A-D04E-AC2A-2F5D87EF8BF4}"/>
              </a:ext>
            </a:extLst>
          </p:cNvPr>
          <p:cNvGrpSpPr/>
          <p:nvPr/>
        </p:nvGrpSpPr>
        <p:grpSpPr>
          <a:xfrm>
            <a:off x="4914924" y="2324328"/>
            <a:ext cx="3429000" cy="369332"/>
            <a:chOff x="4953000" y="1693401"/>
            <a:chExt cx="342900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412C10-D83C-6F47-B423-942DA41C0FC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5B09B-FD0D-C241-B28A-FA59958C0703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A3D04-26F2-B24C-9CF0-D89FF05EF061}"/>
              </a:ext>
            </a:extLst>
          </p:cNvPr>
          <p:cNvGrpSpPr/>
          <p:nvPr/>
        </p:nvGrpSpPr>
        <p:grpSpPr>
          <a:xfrm>
            <a:off x="4923203" y="2590800"/>
            <a:ext cx="3429000" cy="385315"/>
            <a:chOff x="4953000" y="1672085"/>
            <a:chExt cx="3429000" cy="3853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D62A20E-ECC6-704E-A422-5575ABE5403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F254-8FC1-A342-B1E6-CF43D1FDD2BB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7DA78B-0960-8541-9651-D03191127549}"/>
              </a:ext>
            </a:extLst>
          </p:cNvPr>
          <p:cNvGrpSpPr/>
          <p:nvPr/>
        </p:nvGrpSpPr>
        <p:grpSpPr>
          <a:xfrm>
            <a:off x="4977779" y="2863378"/>
            <a:ext cx="3429000" cy="389930"/>
            <a:chOff x="4953000" y="2001750"/>
            <a:chExt cx="3429000" cy="38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3265E6-95D2-5043-8E3B-13EF636C4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rgbClr val="696969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2256-B651-8241-94A2-7E9AFE085FDF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90725-641B-474C-BFAF-A33D8F33AE7E}"/>
              </a:ext>
            </a:extLst>
          </p:cNvPr>
          <p:cNvGrpSpPr/>
          <p:nvPr/>
        </p:nvGrpSpPr>
        <p:grpSpPr>
          <a:xfrm>
            <a:off x="4953000" y="3194741"/>
            <a:ext cx="3429000" cy="385315"/>
            <a:chOff x="4953000" y="1672085"/>
            <a:chExt cx="3429000" cy="3853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8AAA1-EF97-744D-A481-DF5CF6EBB9F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D7BFEC-2C80-9646-AB09-1580B22D587C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229B4-83F2-5943-B844-7797FE829DEE}"/>
              </a:ext>
            </a:extLst>
          </p:cNvPr>
          <p:cNvGrpSpPr/>
          <p:nvPr/>
        </p:nvGrpSpPr>
        <p:grpSpPr>
          <a:xfrm>
            <a:off x="4965904" y="3505200"/>
            <a:ext cx="3429000" cy="389930"/>
            <a:chOff x="4953000" y="2001750"/>
            <a:chExt cx="3429000" cy="3899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981371-71D0-8B41-B6A9-103946E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60E0FC-D67F-E84C-90FE-C7D972AF9989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37B2C-7876-5748-8FA8-9BD178B778BD}"/>
              </a:ext>
            </a:extLst>
          </p:cNvPr>
          <p:cNvGrpSpPr/>
          <p:nvPr/>
        </p:nvGrpSpPr>
        <p:grpSpPr>
          <a:xfrm>
            <a:off x="4953000" y="4048213"/>
            <a:ext cx="3429000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A31F71-A642-6C4B-820D-1466A1F090F5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775B63-5028-0140-9D3C-44C0ED4AF2AE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03C00-D353-AF48-BA7B-14D8C8CA5219}"/>
              </a:ext>
            </a:extLst>
          </p:cNvPr>
          <p:cNvGrpSpPr/>
          <p:nvPr/>
        </p:nvGrpSpPr>
        <p:grpSpPr>
          <a:xfrm>
            <a:off x="4965904" y="5140448"/>
            <a:ext cx="3429000" cy="389930"/>
            <a:chOff x="4953000" y="2001750"/>
            <a:chExt cx="3429000" cy="38993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1E6E9-E32E-7942-BFC5-02CCF5643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B5AB74-DA50-F847-B12C-AE8453B2F2C6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26F08-1909-0445-89E4-EEA155678392}"/>
              </a:ext>
            </a:extLst>
          </p:cNvPr>
          <p:cNvGrpSpPr/>
          <p:nvPr/>
        </p:nvGrpSpPr>
        <p:grpSpPr>
          <a:xfrm>
            <a:off x="4927515" y="4857090"/>
            <a:ext cx="3429000" cy="385315"/>
            <a:chOff x="4953000" y="1672085"/>
            <a:chExt cx="3429000" cy="38531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4E5E17F-88E3-1E47-A32F-969C9464753B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AA0CD-5CEA-DB43-9F93-9919EF8C3A42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86BEF-947D-D44F-9D29-AC9C7FDAAF06}"/>
              </a:ext>
            </a:extLst>
          </p:cNvPr>
          <p:cNvGrpSpPr/>
          <p:nvPr/>
        </p:nvGrpSpPr>
        <p:grpSpPr>
          <a:xfrm>
            <a:off x="4991077" y="4281128"/>
            <a:ext cx="1774059" cy="808877"/>
            <a:chOff x="4991077" y="4465750"/>
            <a:chExt cx="1774059" cy="808877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728DA5D0-138C-3A4B-9DCF-629D2FAA51C6}"/>
                </a:ext>
              </a:extLst>
            </p:cNvPr>
            <p:cNvSpPr/>
            <p:nvPr/>
          </p:nvSpPr>
          <p:spPr>
            <a:xfrm>
              <a:off x="4991077" y="4465750"/>
              <a:ext cx="190523" cy="80887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221B40-A607-7D40-B0DD-B40987E07D8C}"/>
                </a:ext>
              </a:extLst>
            </p:cNvPr>
            <p:cNvSpPr txBox="1"/>
            <p:nvPr/>
          </p:nvSpPr>
          <p:spPr>
            <a:xfrm>
              <a:off x="5156939" y="467547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Send</a:t>
              </a:r>
              <a:r>
                <a:rPr lang="en-US" dirty="0"/>
                <a:t> 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ECE0-3D04-9040-B3EE-0F74A28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Segment Formats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F1417-8FD8-EA48-A432-4ECCBA39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EF397B-FF1F-1946-89A4-C4EA4648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337A272-C70E-E44C-8EE7-866E5E02E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95D19-C92F-0B45-A2F0-5A18555F632F}"/>
              </a:ext>
            </a:extLst>
          </p:cNvPr>
          <p:cNvGrpSpPr/>
          <p:nvPr/>
        </p:nvGrpSpPr>
        <p:grpSpPr>
          <a:xfrm>
            <a:off x="4724400" y="2368296"/>
            <a:ext cx="4038600" cy="4337304"/>
            <a:chOff x="4968766" y="1316760"/>
            <a:chExt cx="3702268" cy="433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E0A78E-E56B-E44B-90B9-50CBD89C71E5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337304"/>
              <a:chOff x="5064016" y="1317680"/>
              <a:chExt cx="3702268" cy="433730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E7032D-63E6-CE4B-B7BB-B3022B4D3997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441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32820A-C6B8-E042-B6F6-B40B041B553F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DB1258-7A78-7046-9AE2-111F25388B4E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AA37E-9A3D-1F40-BC6F-6F5CBE6D0BD8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D84B0C-D88C-F143-806B-210F8493E5F3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acknowledgement number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5818C-EA8C-ED49-9B12-D938E49F1D8A}"/>
                </a:ext>
              </a:extLst>
            </p:cNvPr>
            <p:cNvSpPr/>
            <p:nvPr/>
          </p:nvSpPr>
          <p:spPr>
            <a:xfrm>
              <a:off x="6819900" y="2771132"/>
              <a:ext cx="1851134" cy="4828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 window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D46B99-4EC4-1448-A4CF-3982E9526648}"/>
                </a:ext>
              </a:extLst>
            </p:cNvPr>
            <p:cNvSpPr/>
            <p:nvPr/>
          </p:nvSpPr>
          <p:spPr>
            <a:xfrm>
              <a:off x="4968766" y="2770158"/>
              <a:ext cx="504901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DC5-7C71-3849-A3BB-84B08898AB10}"/>
                </a:ext>
              </a:extLst>
            </p:cNvPr>
            <p:cNvSpPr/>
            <p:nvPr/>
          </p:nvSpPr>
          <p:spPr>
            <a:xfrm>
              <a:off x="6629400" y="2770158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503D02-3CCB-EB40-974C-0DC3AA313AD7}"/>
                </a:ext>
              </a:extLst>
            </p:cNvPr>
            <p:cNvSpPr/>
            <p:nvPr/>
          </p:nvSpPr>
          <p:spPr>
            <a:xfrm>
              <a:off x="6438900" y="2769184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00C75E-9E51-F243-8F08-603DCBEBDF55}"/>
                </a:ext>
              </a:extLst>
            </p:cNvPr>
            <p:cNvSpPr/>
            <p:nvPr/>
          </p:nvSpPr>
          <p:spPr>
            <a:xfrm>
              <a:off x="6248400" y="2769182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38E902-EBB9-AA4C-A49B-1AE774643827}"/>
                </a:ext>
              </a:extLst>
            </p:cNvPr>
            <p:cNvSpPr/>
            <p:nvPr/>
          </p:nvSpPr>
          <p:spPr>
            <a:xfrm>
              <a:off x="6056190" y="2773632"/>
              <a:ext cx="190500" cy="480339"/>
            </a:xfrm>
            <a:prstGeom prst="rect">
              <a:avLst/>
            </a:prstGeom>
            <a:ln w="26424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00E875-D335-414D-9C61-B4167664E986}"/>
                </a:ext>
              </a:extLst>
            </p:cNvPr>
            <p:cNvSpPr/>
            <p:nvPr/>
          </p:nvSpPr>
          <p:spPr>
            <a:xfrm>
              <a:off x="5864835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D1878C-6E06-B542-A770-48442834833B}"/>
                </a:ext>
              </a:extLst>
            </p:cNvPr>
            <p:cNvSpPr/>
            <p:nvPr/>
          </p:nvSpPr>
          <p:spPr>
            <a:xfrm>
              <a:off x="5666732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5C4F9A-EF53-994C-838E-67DDED73C4FF}"/>
                </a:ext>
              </a:extLst>
            </p:cNvPr>
            <p:cNvSpPr/>
            <p:nvPr/>
          </p:nvSpPr>
          <p:spPr>
            <a:xfrm>
              <a:off x="5482125" y="2769182"/>
              <a:ext cx="190500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814320-EB8C-AA40-8311-731AC7861685}"/>
                </a:ext>
              </a:extLst>
            </p:cNvPr>
            <p:cNvSpPr/>
            <p:nvPr/>
          </p:nvSpPr>
          <p:spPr>
            <a:xfrm>
              <a:off x="4968766" y="325202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1EAB45-F225-814F-8CAB-2BCDA5C1DC92}"/>
                </a:ext>
              </a:extLst>
            </p:cNvPr>
            <p:cNvSpPr/>
            <p:nvPr/>
          </p:nvSpPr>
          <p:spPr>
            <a:xfrm>
              <a:off x="6819900" y="325202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 data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F19EC1-2D33-E949-937A-A8E4C81D9DB7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303AE-0852-0849-B979-1A935747B41C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95071E-0045-6541-B0B6-3A565D28B338}"/>
              </a:ext>
            </a:extLst>
          </p:cNvPr>
          <p:cNvGrpSpPr/>
          <p:nvPr/>
        </p:nvGrpSpPr>
        <p:grpSpPr>
          <a:xfrm>
            <a:off x="413379" y="2373187"/>
            <a:ext cx="4038600" cy="1930369"/>
            <a:chOff x="5064016" y="1317680"/>
            <a:chExt cx="3702268" cy="19303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4CC45-369A-3F47-B1CB-6AFD5908FDC8}"/>
                </a:ext>
              </a:extLst>
            </p:cNvPr>
            <p:cNvSpPr/>
            <p:nvPr/>
          </p:nvSpPr>
          <p:spPr>
            <a:xfrm>
              <a:off x="5064016" y="1806257"/>
              <a:ext cx="3702268" cy="14417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 message (payload)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D0B47-FDB3-0045-8D4B-6FD611511827}"/>
                </a:ext>
              </a:extLst>
            </p:cNvPr>
            <p:cNvSpPr/>
            <p:nvPr/>
          </p:nvSpPr>
          <p:spPr>
            <a:xfrm>
              <a:off x="5064016" y="131768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 #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9765F1F-0CBD-4D45-B08D-F2BEF425483E}"/>
                </a:ext>
              </a:extLst>
            </p:cNvPr>
            <p:cNvSpPr/>
            <p:nvPr/>
          </p:nvSpPr>
          <p:spPr>
            <a:xfrm>
              <a:off x="6915150" y="131768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Port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how big should the window be?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A9AD6-5072-AC4B-8805-A0EF525D1C52}"/>
              </a:ext>
            </a:extLst>
          </p:cNvPr>
          <p:cNvSpPr/>
          <p:nvPr/>
        </p:nvSpPr>
        <p:spPr>
          <a:xfrm>
            <a:off x="3505200" y="3657600"/>
            <a:ext cx="575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what if a packet in the middle goes missing?</a:t>
            </a:r>
          </a:p>
        </p:txBody>
      </p:sp>
    </p:spTree>
    <p:extLst>
      <p:ext uri="{BB962C8B-B14F-4D97-AF65-F5344CB8AC3E}">
        <p14:creationId xmlns:p14="http://schemas.microsoft.com/office/powerpoint/2010/main" val="32747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83F9-2F81-C34F-9E0A-6DD6DF8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Window Size =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A774-5148-4C49-AC5E-F24E9C83D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sender can have up to 4 unacknowledged messages</a:t>
            </a:r>
          </a:p>
          <a:p>
            <a:endParaRPr lang="en-US" dirty="0"/>
          </a:p>
          <a:p>
            <a:r>
              <a:rPr lang="en-US" dirty="0"/>
              <a:t>when ACK for first message is received, it can send another message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C8D4-4081-B245-9CED-16B99BFF5E92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1DE0A-9A93-5E4D-BE5F-368EEEDBB584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053AE5-456F-0E4A-B99A-0DBA44FFE05D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D863FD-5D1C-6E46-B1DF-B0388A24B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475C8A-958E-4046-93EA-AA9ECD9BAA33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22ED0E-BC22-8E48-AF33-464F78BAEBA3}"/>
              </a:ext>
            </a:extLst>
          </p:cNvPr>
          <p:cNvGrpSpPr/>
          <p:nvPr/>
        </p:nvGrpSpPr>
        <p:grpSpPr>
          <a:xfrm>
            <a:off x="4939053" y="1980548"/>
            <a:ext cx="3537996" cy="1179620"/>
            <a:chOff x="4939053" y="1980548"/>
            <a:chExt cx="3537996" cy="117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DDBB94-7A72-1E48-9DDF-E64C3D128DD2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41B2746-FFFE-6F4A-9469-9B832E619801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6C389A-EED1-D147-9E3E-379DCC73A1B9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AA694D-F411-154C-A9CB-8DBFAAC2689D}"/>
                </a:ext>
              </a:extLst>
            </p:cNvPr>
            <p:cNvGrpSpPr/>
            <p:nvPr/>
          </p:nvGrpSpPr>
          <p:grpSpPr>
            <a:xfrm rot="972683">
              <a:off x="4964538" y="2241063"/>
              <a:ext cx="3512511" cy="385315"/>
              <a:chOff x="4953000" y="1672085"/>
              <a:chExt cx="3429000" cy="38531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446A010-0580-224B-B6D0-01B1834C50D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254340-AA79-1346-BAC7-FF670CCEE140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88FDF-857F-9C4C-B047-C5DCE43394A0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AF08D7-E9D7-4A41-ADAC-1E7078535F2A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51B02-7AB3-3547-9A7E-89C8AD1BAAE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EF7D52-0771-2747-9E8E-879C7BC9D794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AB82F5C-F1DE-8B48-B8F3-A0EA1F97AE89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AF97CE9-31F1-414F-94FF-8A2C8CBE5587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582FBF-6274-AE4C-9EFB-4BD94A44C2F5}"/>
              </a:ext>
            </a:extLst>
          </p:cNvPr>
          <p:cNvGrpSpPr/>
          <p:nvPr/>
        </p:nvGrpSpPr>
        <p:grpSpPr>
          <a:xfrm rot="20727662">
            <a:off x="4948294" y="3455076"/>
            <a:ext cx="3429000" cy="389931"/>
            <a:chOff x="4953000" y="2001749"/>
            <a:chExt cx="3429000" cy="3899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B682D-16A9-2B4C-AD4C-0CDA780B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7442A4-B24F-B447-805E-040D64A9F08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2284E-0789-B641-BE47-F50AE42CA5E8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7369A85-A0C5-7F42-9522-3A0457094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73858E-FD76-7948-9642-CCBAE5FA3D0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2CD3CB-93EA-2B4F-AB9E-8ECFF7A74075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D3066C-288E-8B4C-B645-34B92A60C1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D62643-921F-BA49-BC6E-89036DCE9B3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8EEFEA-DC2E-ED49-98C7-E82E829225FC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1E3897-8339-DE4B-96F3-A1F75EDDC7B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B09BE1-9313-964C-BE5E-996FCB045316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C35934-DA1A-3E47-9548-07EA1B11624B}"/>
              </a:ext>
            </a:extLst>
          </p:cNvPr>
          <p:cNvGrpSpPr/>
          <p:nvPr/>
        </p:nvGrpSpPr>
        <p:grpSpPr>
          <a:xfrm rot="972683">
            <a:off x="4947759" y="4532591"/>
            <a:ext cx="3512511" cy="385315"/>
            <a:chOff x="4953000" y="1672085"/>
            <a:chExt cx="3429000" cy="3853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DCCED1-F528-B543-B17B-4841B7B6C7AE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9BE300-1539-9846-A5C3-58CD40E03E6A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52)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1950FE-DDA7-6448-B3A0-DD8D0550CB6E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6137B68-0ADB-8248-8278-599046550EC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5DC430-5B74-2E4A-A7EB-A1AC25E7F6DB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53)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BCD783-27DB-1347-9FBC-7510055112E8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E6AE1C3-BA64-084F-B455-9870721EC2A0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8A518F-2CC2-0245-84C5-A6B273C863FC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Network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1248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Receiver always acks the last id it successfully received</a:t>
            </a:r>
          </a:p>
          <a:p>
            <a:endParaRPr lang="en-US" dirty="0"/>
          </a:p>
          <a:p>
            <a:r>
              <a:rPr lang="en-US" dirty="0"/>
              <a:t>Sender detects loss without waiting for timeout, resends missing packet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79620"/>
            <a:chOff x="4939053" y="1980548"/>
            <a:chExt cx="3525093" cy="117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0883" y="1997845"/>
              <a:ext cx="2724112" cy="888730"/>
              <a:chOff x="5023433" y="1522852"/>
              <a:chExt cx="2659345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F6464-2D11-8C42-88BC-ED5B4471EDDC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151-F318-214F-BDE1-18862A80C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44108-8D15-D24E-90C5-4094CA7E3B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FAB414-2555-EE40-9FFE-BF2EEEF2B0A9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6F831C-0F3E-0046-9A28-7007466D3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0A8A0-C584-644C-8F30-62BB5E6840D8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ACC309-6B0F-E24A-B741-98083EB3289F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867830-8C61-BE40-83CC-80A9CB78EA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8F267-1B8F-9E4C-849D-48A00E509772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0D73A-E431-5F40-B7AC-1D3325A62474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0B297E-42C7-B748-BD69-5287AEC4015D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04932-CC18-E84E-BD1D-45CEF43C4D87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C89D-81F8-7F44-9289-1ACA8435D305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E11D8-A104-1744-82D9-AE3FA316773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08DDCE-D81F-D74E-9899-A7C92EF6E67D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4D1FB3-1DB2-A548-9143-603CE41E4ADF}"/>
              </a:ext>
            </a:extLst>
          </p:cNvPr>
          <p:cNvGrpSpPr/>
          <p:nvPr/>
        </p:nvGrpSpPr>
        <p:grpSpPr>
          <a:xfrm rot="20727662">
            <a:off x="4943256" y="5523472"/>
            <a:ext cx="3429000" cy="389931"/>
            <a:chOff x="4953000" y="2001749"/>
            <a:chExt cx="3429000" cy="3899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4D0641-2D61-9648-9750-8AE14AE02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1D1939-4560-BD45-8FB4-4CC313C6FE2E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290E89-D966-8D4B-BF6D-1ACF1CC021E9}"/>
              </a:ext>
            </a:extLst>
          </p:cNvPr>
          <p:cNvGrpSpPr/>
          <p:nvPr/>
        </p:nvGrpSpPr>
        <p:grpSpPr>
          <a:xfrm rot="20727662">
            <a:off x="4930673" y="5996868"/>
            <a:ext cx="3429000" cy="389931"/>
            <a:chOff x="4953000" y="2001749"/>
            <a:chExt cx="3429000" cy="38993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C6FC3E-C5CF-0244-9B47-52529F2D0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9382A-8B86-A340-8F3E-6F28108AF7C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856389-3918-ED4A-9EFB-F16603C57962}"/>
              </a:ext>
            </a:extLst>
          </p:cNvPr>
          <p:cNvGrpSpPr/>
          <p:nvPr/>
        </p:nvGrpSpPr>
        <p:grpSpPr>
          <a:xfrm rot="20727662">
            <a:off x="5017172" y="6298439"/>
            <a:ext cx="3429000" cy="389931"/>
            <a:chOff x="4953000" y="2001749"/>
            <a:chExt cx="3429000" cy="3899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024EBF-6830-5F41-BE1F-5FD6B4F5E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C2BD7-35F4-F847-B28A-66C43B8214C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TCP Sequence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651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the sequence of transmitted messages shown on the right</a:t>
            </a:r>
          </a:p>
          <a:p>
            <a:endParaRPr lang="en-US" dirty="0"/>
          </a:p>
          <a:p>
            <a:r>
              <a:rPr lang="en-US" dirty="0"/>
              <a:t>What will be the next ACK number sent by the server?</a:t>
            </a:r>
          </a:p>
          <a:p>
            <a:endParaRPr lang="en-US" dirty="0"/>
          </a:p>
          <a:p>
            <a:r>
              <a:rPr lang="en-US" dirty="0"/>
              <a:t>What will be the next Seq number sent by the client?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1"/>
            <a:ext cx="3429000" cy="389931"/>
            <a:chOff x="4953000" y="2001749"/>
            <a:chExt cx="3429000" cy="3899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99648"/>
            <a:chOff x="4939053" y="1980548"/>
            <a:chExt cx="3525093" cy="11996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13)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1313" y="1994817"/>
              <a:ext cx="2702420" cy="888730"/>
              <a:chOff x="5023433" y="1522852"/>
              <a:chExt cx="2638169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22695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14)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96420" y="2257603"/>
              <a:ext cx="2698201" cy="922593"/>
              <a:chOff x="5027553" y="1518622"/>
              <a:chExt cx="2634050" cy="92259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7553" y="1518622"/>
                <a:ext cx="2573849" cy="922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15)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16)</a:t>
                </a: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4A9D7D-1992-0B4F-B651-A973B0918F38}"/>
              </a:ext>
            </a:extLst>
          </p:cNvPr>
          <p:cNvCxnSpPr/>
          <p:nvPr/>
        </p:nvCxnSpPr>
        <p:spPr>
          <a:xfrm rot="972683">
            <a:off x="4949088" y="4517064"/>
            <a:ext cx="3512511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9F71485-56A2-CE43-A574-8DAD0004AEC8}"/>
              </a:ext>
            </a:extLst>
          </p:cNvPr>
          <p:cNvSpPr txBox="1"/>
          <p:nvPr/>
        </p:nvSpPr>
        <p:spPr>
          <a:xfrm rot="1163105">
            <a:off x="5972067" y="432474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(Seq = 17)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B496C0-806B-E14E-B27C-F30B0271FF91}"/>
              </a:ext>
            </a:extLst>
          </p:cNvPr>
          <p:cNvGrpSpPr/>
          <p:nvPr/>
        </p:nvGrpSpPr>
        <p:grpSpPr>
          <a:xfrm rot="20727662">
            <a:off x="4972853" y="3978848"/>
            <a:ext cx="3429000" cy="389931"/>
            <a:chOff x="4953000" y="2001749"/>
            <a:chExt cx="3429000" cy="38993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72A6E8-9853-114E-B0C4-F6306C612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E08A61-CB4E-B14E-BA98-72E3203B1F63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6761-E01E-7440-B56A-4F3D59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579D1-6163-A345-83F0-4E657D51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operates under a principle of additive increase-multiplicative decrease</a:t>
            </a:r>
          </a:p>
          <a:p>
            <a:pPr lvl="1"/>
            <a:r>
              <a:rPr lang="en-US" dirty="0"/>
              <a:t>window size++ every RTT if no packets lost</a:t>
            </a:r>
          </a:p>
          <a:p>
            <a:pPr lvl="1"/>
            <a:r>
              <a:rPr lang="en-US" dirty="0"/>
              <a:t>window size/2 if a packet is dropped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EED8-04F8-A542-A716-3F274548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7563"/>
            <a:ext cx="5226607" cy="3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849-E1E7-8F48-87A4-4CBCE8F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5D34-EE26-EE47-A8C0-2B587F35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Goal: if k TCP sessions share same bottleneck link of bandwidth R, each should have average rate of R/k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4F35E-A195-5B4E-8443-8B5029FA1776}"/>
              </a:ext>
            </a:extLst>
          </p:cNvPr>
          <p:cNvGrpSpPr/>
          <p:nvPr/>
        </p:nvGrpSpPr>
        <p:grpSpPr>
          <a:xfrm>
            <a:off x="533400" y="2590800"/>
            <a:ext cx="3657600" cy="3733800"/>
            <a:chOff x="1155847" y="2590800"/>
            <a:chExt cx="3657600" cy="3733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13D75-BF20-AD4A-A6C2-65A1FE236DE8}"/>
                </a:ext>
              </a:extLst>
            </p:cNvPr>
            <p:cNvCxnSpPr/>
            <p:nvPr/>
          </p:nvCxnSpPr>
          <p:spPr>
            <a:xfrm>
              <a:off x="1600200" y="3048000"/>
              <a:ext cx="2743200" cy="27573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5F8CA-5E23-7940-B759-DC5ECB1D5E07}"/>
                </a:ext>
              </a:extLst>
            </p:cNvPr>
            <p:cNvSpPr txBox="1"/>
            <p:nvPr/>
          </p:nvSpPr>
          <p:spPr>
            <a:xfrm>
              <a:off x="1155847" y="25908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579477-6B14-5841-96CB-E78CB968C83E}"/>
                </a:ext>
              </a:extLst>
            </p:cNvPr>
            <p:cNvSpPr txBox="1"/>
            <p:nvPr/>
          </p:nvSpPr>
          <p:spPr>
            <a:xfrm>
              <a:off x="4369095" y="58013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42DF6F-626E-BB4E-9752-A7F3F21F7A4F}"/>
              </a:ext>
            </a:extLst>
          </p:cNvPr>
          <p:cNvCxnSpPr>
            <a:cxnSpLocks/>
          </p:cNvCxnSpPr>
          <p:nvPr/>
        </p:nvCxnSpPr>
        <p:spPr>
          <a:xfrm flipV="1">
            <a:off x="977752" y="2959679"/>
            <a:ext cx="2789432" cy="27694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6DEEA-2A17-A54C-A1A1-92C9D81B0AD4}"/>
              </a:ext>
            </a:extLst>
          </p:cNvPr>
          <p:cNvGrpSpPr/>
          <p:nvPr/>
        </p:nvGrpSpPr>
        <p:grpSpPr>
          <a:xfrm>
            <a:off x="585825" y="2590800"/>
            <a:ext cx="3973328" cy="3657600"/>
            <a:chOff x="1208272" y="2590800"/>
            <a:chExt cx="3973328" cy="3657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117F18C-F244-B746-8872-E772C56E0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590800"/>
              <a:ext cx="0" cy="321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C6A8AA-E1E0-B74E-9939-F407A75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5805378"/>
              <a:ext cx="35814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54B3-8B6A-F24E-A663-E83CE114C855}"/>
                </a:ext>
              </a:extLst>
            </p:cNvPr>
            <p:cNvSpPr txBox="1"/>
            <p:nvPr/>
          </p:nvSpPr>
          <p:spPr>
            <a:xfrm>
              <a:off x="1536847" y="5879068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1 Throughput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B026A5-DB44-D84D-9CE2-FB100FE98A8E}"/>
                </a:ext>
              </a:extLst>
            </p:cNvPr>
            <p:cNvSpPr txBox="1"/>
            <p:nvPr/>
          </p:nvSpPr>
          <p:spPr>
            <a:xfrm rot="16200000">
              <a:off x="-110038" y="421391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2 Throughput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9993-DD93-3B49-B9E1-E5C11835B6E2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5791200"/>
            <a:ext cx="1574121" cy="1018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1A3547-EABB-BE4D-A939-0FE9F85BEEF7}"/>
              </a:ext>
            </a:extLst>
          </p:cNvPr>
          <p:cNvCxnSpPr>
            <a:cxnSpLocks/>
          </p:cNvCxnSpPr>
          <p:nvPr/>
        </p:nvCxnSpPr>
        <p:spPr>
          <a:xfrm flipH="1">
            <a:off x="2193065" y="5051270"/>
            <a:ext cx="775330" cy="72226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4F0F8B-B1CA-ED4C-927B-EDFCB6A1CB5F}"/>
              </a:ext>
            </a:extLst>
          </p:cNvPr>
          <p:cNvCxnSpPr>
            <a:cxnSpLocks/>
          </p:cNvCxnSpPr>
          <p:nvPr/>
        </p:nvCxnSpPr>
        <p:spPr>
          <a:xfrm flipH="1">
            <a:off x="1878442" y="5041386"/>
            <a:ext cx="1089953" cy="32188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23399-9DBD-5C4B-97A9-2DEDAD569AFF}"/>
              </a:ext>
            </a:extLst>
          </p:cNvPr>
          <p:cNvCxnSpPr>
            <a:cxnSpLocks/>
          </p:cNvCxnSpPr>
          <p:nvPr/>
        </p:nvCxnSpPr>
        <p:spPr>
          <a:xfrm flipH="1">
            <a:off x="1878441" y="4726298"/>
            <a:ext cx="729147" cy="64729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42C06D-0F3B-BF41-9676-1C623FA04035}"/>
              </a:ext>
            </a:extLst>
          </p:cNvPr>
          <p:cNvCxnSpPr>
            <a:cxnSpLocks/>
          </p:cNvCxnSpPr>
          <p:nvPr/>
        </p:nvCxnSpPr>
        <p:spPr>
          <a:xfrm flipH="1">
            <a:off x="1790219" y="4685799"/>
            <a:ext cx="785889" cy="47233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E9B59D-C866-7645-BDE6-9CE4D3CE0CBB}"/>
              </a:ext>
            </a:extLst>
          </p:cNvPr>
          <p:cNvCxnSpPr>
            <a:cxnSpLocks/>
          </p:cNvCxnSpPr>
          <p:nvPr/>
        </p:nvCxnSpPr>
        <p:spPr>
          <a:xfrm flipH="1">
            <a:off x="1767624" y="4575266"/>
            <a:ext cx="692502" cy="5635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DD5CB-4BDD-864F-806B-224A2B58047B}"/>
              </a:ext>
            </a:extLst>
          </p:cNvPr>
          <p:cNvCxnSpPr>
            <a:cxnSpLocks/>
          </p:cNvCxnSpPr>
          <p:nvPr/>
        </p:nvCxnSpPr>
        <p:spPr>
          <a:xfrm flipH="1">
            <a:off x="1679403" y="4575266"/>
            <a:ext cx="765866" cy="5084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B507F8-8836-DB45-B48B-656422DCCB42}"/>
              </a:ext>
            </a:extLst>
          </p:cNvPr>
          <p:cNvCxnSpPr>
            <a:cxnSpLocks/>
          </p:cNvCxnSpPr>
          <p:nvPr/>
        </p:nvCxnSpPr>
        <p:spPr>
          <a:xfrm flipH="1">
            <a:off x="1649913" y="4377370"/>
            <a:ext cx="699440" cy="68425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8C236-69A8-D647-B0F9-7BB0F5EC5114}"/>
              </a:ext>
            </a:extLst>
          </p:cNvPr>
          <p:cNvSpPr txBox="1"/>
          <p:nvPr/>
        </p:nvSpPr>
        <p:spPr>
          <a:xfrm>
            <a:off x="4386227" y="2959679"/>
            <a:ext cx="442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Loss: decreases throughput proportional to current bandwidth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8F24-90D6-8546-A7E2-C9BAB22ED0CC}"/>
              </a:ext>
            </a:extLst>
          </p:cNvPr>
          <p:cNvSpPr txBox="1"/>
          <p:nvPr/>
        </p:nvSpPr>
        <p:spPr>
          <a:xfrm>
            <a:off x="4386227" y="4350603"/>
            <a:ext cx="44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avoidance: increases throughput linearly (evenly)</a:t>
            </a:r>
          </a:p>
        </p:txBody>
      </p:sp>
    </p:spTree>
    <p:extLst>
      <p:ext uri="{BB962C8B-B14F-4D97-AF65-F5344CB8AC3E}">
        <p14:creationId xmlns:p14="http://schemas.microsoft.com/office/powerpoint/2010/main" val="27458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34E-4376-9442-BDD5-26C55B7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430-84DB-9C40-8A92-B633B58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linear increase takes a long time to build up a decent window size, and most transactions are small</a:t>
            </a:r>
          </a:p>
          <a:p>
            <a:endParaRPr lang="en-US" dirty="0"/>
          </a:p>
          <a:p>
            <a:r>
              <a:rPr lang="en-US" dirty="0"/>
              <a:t>Solution: allow window size to increase exponentially until first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C35F-442D-4842-8F7C-69646D11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7200"/>
            <a:ext cx="4724400" cy="32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C43-1C2E-3441-9F78-461AF364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TCP Window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FBE-995E-9A4C-84CA-882062D4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someone changes the code of their TCP client by modifying the congestion avoidance as follows: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instead of increasing the window size by 1 each time an ACK is received,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double the window size each time an ACK is received (like in the slow-start phase).</a:t>
            </a:r>
          </a:p>
          <a:p>
            <a:endParaRPr lang="en-US" dirty="0"/>
          </a:p>
          <a:p>
            <a:r>
              <a:rPr lang="en-US" dirty="0"/>
              <a:t>What would be the pros and cons of this modification? </a:t>
            </a:r>
          </a:p>
        </p:txBody>
      </p:sp>
    </p:spTree>
    <p:extLst>
      <p:ext uri="{BB962C8B-B14F-4D97-AF65-F5344CB8AC3E}">
        <p14:creationId xmlns:p14="http://schemas.microsoft.com/office/powerpoint/2010/main" val="208524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52470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r>
              <a:rPr lang="en-US" dirty="0"/>
              <a:t>FIN works (mostly) like SYN but to teardown a 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699517-6BE7-5345-8649-FAE04D0A3BDA}"/>
              </a:ext>
            </a:extLst>
          </p:cNvPr>
          <p:cNvGrpSpPr/>
          <p:nvPr/>
        </p:nvGrpSpPr>
        <p:grpSpPr>
          <a:xfrm>
            <a:off x="4969862" y="4026884"/>
            <a:ext cx="3429000" cy="385281"/>
            <a:chOff x="4953000" y="1672119"/>
            <a:chExt cx="3429000" cy="3852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B94272-1FB8-5B40-9BC4-2B2928E912B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9B0EA-F309-024E-A73D-046BCEBB9293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2B211-7F0E-8246-AE81-6D36889E657A}"/>
              </a:ext>
            </a:extLst>
          </p:cNvPr>
          <p:cNvGrpSpPr/>
          <p:nvPr/>
        </p:nvGrpSpPr>
        <p:grpSpPr>
          <a:xfrm>
            <a:off x="4969862" y="4356515"/>
            <a:ext cx="3429000" cy="389930"/>
            <a:chOff x="4953000" y="2001750"/>
            <a:chExt cx="3429000" cy="3899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4B733-A71E-034F-B0D2-77C4C4852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0E77E-FF20-6941-ACE6-9E8D193859A3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10DD-AE1C-AD48-BA42-956DAA2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E1B-27E5-E74A-872A-704EB167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Reliable, in-order message delivery</a:t>
            </a:r>
          </a:p>
          <a:p>
            <a:endParaRPr lang="en-US" dirty="0"/>
          </a:p>
          <a:p>
            <a:r>
              <a:rPr lang="en-US" dirty="0"/>
              <a:t>Connection-oriented, three-way handshake</a:t>
            </a:r>
          </a:p>
          <a:p>
            <a:endParaRPr lang="en-US" dirty="0"/>
          </a:p>
          <a:p>
            <a:r>
              <a:rPr lang="en-US" dirty="0"/>
              <a:t>Transmission window for better throughput</a:t>
            </a:r>
          </a:p>
          <a:p>
            <a:pPr lvl="1"/>
            <a:r>
              <a:rPr lang="en-US" dirty="0"/>
              <a:t>timeouts based on link parameters (e.g., RTT, variance)</a:t>
            </a:r>
          </a:p>
          <a:p>
            <a:pPr lvl="1"/>
            <a:endParaRPr lang="en-US" dirty="0"/>
          </a:p>
          <a:p>
            <a:r>
              <a:rPr lang="en-US" dirty="0"/>
              <a:t> Congestion control </a:t>
            </a:r>
          </a:p>
          <a:p>
            <a:pPr lvl="1"/>
            <a:r>
              <a:rPr lang="en-US" dirty="0"/>
              <a:t>Linear increase, exponential </a:t>
            </a:r>
            <a:r>
              <a:rPr lang="en-US" dirty="0" err="1"/>
              <a:t>backoff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Fast adaptation </a:t>
            </a:r>
          </a:p>
          <a:p>
            <a:pPr lvl="1"/>
            <a:r>
              <a:rPr lang="en-US" dirty="0"/>
              <a:t>Exponential increase in the initial phase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suggestions for future classes?</a:t>
            </a:r>
          </a:p>
        </p:txBody>
      </p:sp>
    </p:spTree>
    <p:extLst>
      <p:ext uri="{BB962C8B-B14F-4D97-AF65-F5344CB8AC3E}">
        <p14:creationId xmlns:p14="http://schemas.microsoft.com/office/powerpoint/2010/main" val="26883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</a:t>
            </a:r>
          </a:p>
          <a:p>
            <a:endParaRPr lang="en-US" b="1" dirty="0"/>
          </a:p>
          <a:p>
            <a:r>
              <a:rPr lang="en-US" b="1" dirty="0"/>
              <a:t>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handled by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</a:t>
            </a:r>
          </a:p>
          <a:p>
            <a:endParaRPr lang="en-US" b="1" dirty="0"/>
          </a:p>
          <a:p>
            <a:r>
              <a:rPr lang="en-US" b="1" dirty="0"/>
              <a:t>in-order delivery</a:t>
            </a:r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86096" y="2500567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6096" y="3409437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95347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747991"/>
            <a:ext cx="2171699" cy="20547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95347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connection</a:t>
            </a:r>
          </a:p>
        </p:txBody>
      </p:sp>
      <p:cxnSp>
        <p:nvCxnSpPr>
          <p:cNvPr id="17" name="Straight Arrow Connector 16"/>
          <p:cNvCxnSpPr>
            <a:cxnSpLocks/>
            <a:stCxn id="15" idx="0"/>
          </p:cNvCxnSpPr>
          <p:nvPr/>
        </p:nvCxnSpPr>
        <p:spPr bwMode="auto">
          <a:xfrm flipH="1" flipV="1">
            <a:off x="6134099" y="3747991"/>
            <a:ext cx="1" cy="20547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36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5400" y="25908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619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default, kernel assumes that descriptor from socket function is an active socket that will be on the client end of a connection.</a:t>
            </a:r>
          </a:p>
          <a:p>
            <a:endParaRPr lang="en-US" dirty="0"/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b="1" dirty="0">
                <a:solidFill>
                  <a:schemeClr val="accent1"/>
                </a:solidFill>
              </a:rPr>
              <a:t>listening socket </a:t>
            </a:r>
            <a:r>
              <a:rPr lang="en-US" dirty="0"/>
              <a:t>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7800" y="3810000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6321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b="1" dirty="0">
                <a:solidFill>
                  <a:schemeClr val="accent1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5400" y="2667000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39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Listening</a:t>
            </a:r>
            <a:r>
              <a:rPr lang="en-US" dirty="0"/>
              <a:t> descriptor</a:t>
            </a:r>
          </a:p>
          <a:p>
            <a:pPr lvl="1"/>
            <a:r>
              <a:rPr lang="en-US" dirty="0"/>
              <a:t>End point for client connection requests</a:t>
            </a:r>
          </a:p>
          <a:p>
            <a:pPr lvl="1"/>
            <a:r>
              <a:rPr lang="en-US" dirty="0"/>
              <a:t>Created once and exists for lifetime of the server</a:t>
            </a:r>
          </a:p>
          <a:p>
            <a:endParaRPr lang="en-US" dirty="0"/>
          </a:p>
          <a:p>
            <a:r>
              <a:rPr lang="en-US" u="sng" dirty="0"/>
              <a:t>Connected</a:t>
            </a:r>
            <a:r>
              <a:rPr lang="en-US" dirty="0"/>
              <a:t> descriptor</a:t>
            </a:r>
          </a:p>
          <a:p>
            <a:pPr lvl="1"/>
            <a:r>
              <a:rPr lang="en-US" dirty="0"/>
              <a:t>End point of the connection between client and server</a:t>
            </a:r>
          </a:p>
          <a:p>
            <a:pPr lvl="1"/>
            <a:r>
              <a:rPr lang="en-US" dirty="0"/>
              <a:t>A new descriptor is created each time the server accepts a connection request from a client</a:t>
            </a:r>
          </a:p>
          <a:p>
            <a:pPr lvl="1"/>
            <a:r>
              <a:rPr lang="en-US" dirty="0"/>
              <a:t>Exists only as long as it takes to service client</a:t>
            </a:r>
          </a:p>
          <a:p>
            <a:endParaRPr lang="en-US" dirty="0"/>
          </a:p>
          <a:p>
            <a:r>
              <a:rPr lang="en-US" dirty="0"/>
              <a:t>Why the distinction?</a:t>
            </a:r>
          </a:p>
          <a:p>
            <a:pPr lvl="1"/>
            <a:r>
              <a:rPr lang="en-US" dirty="0"/>
              <a:t>Allows for concurrent servers that can communicate over many client connections simultaneously</a:t>
            </a:r>
          </a:p>
          <a:p>
            <a:pPr lvl="2"/>
            <a:r>
              <a:rPr lang="en-US" dirty="0"/>
              <a:t>E.g., Each time we receive a new request, we fork a child to handle the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11047</TotalTime>
  <Words>1745</Words>
  <Application>Microsoft Macintosh PowerPoint</Application>
  <PresentationFormat>On-screen Show (4:3)</PresentationFormat>
  <Paragraphs>429</Paragraphs>
  <Slides>29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Clarity</vt:lpstr>
      <vt:lpstr>Lecture 26: TCP</vt:lpstr>
      <vt:lpstr>OSI Network Model</vt:lpstr>
      <vt:lpstr>Transport Layer Protocols</vt:lpstr>
      <vt:lpstr>Sockets Interface</vt:lpstr>
      <vt:lpstr>Sockets Interface: socket</vt:lpstr>
      <vt:lpstr>Sockets Interface: bind</vt:lpstr>
      <vt:lpstr>Sockets Interface: listen</vt:lpstr>
      <vt:lpstr>Sockets Interface: accept</vt:lpstr>
      <vt:lpstr>Connected vs. Listening Descriptors</vt:lpstr>
      <vt:lpstr>Sockets Interface</vt:lpstr>
      <vt:lpstr>Sockets Interface: connect</vt:lpstr>
      <vt:lpstr>accept Illustrated</vt:lpstr>
      <vt:lpstr>TCP Connections</vt:lpstr>
      <vt:lpstr>Exercise 1: TCP Handshake</vt:lpstr>
      <vt:lpstr>Sockets Interface</vt:lpstr>
      <vt:lpstr>Reliable Transport</vt:lpstr>
      <vt:lpstr>Transport-Layer Segment Formats</vt:lpstr>
      <vt:lpstr>Pipelined Protocols</vt:lpstr>
      <vt:lpstr>Example: Window Size = 4</vt:lpstr>
      <vt:lpstr>TCP Fast Retransmit</vt:lpstr>
      <vt:lpstr>Exercise 2: TCP Sequence Numbers</vt:lpstr>
      <vt:lpstr>TCP Congestion Control</vt:lpstr>
      <vt:lpstr>TCP Fairness</vt:lpstr>
      <vt:lpstr>TCP Slow Start</vt:lpstr>
      <vt:lpstr>Exercise 3: TCP Window Size </vt:lpstr>
      <vt:lpstr>Sockets Interface</vt:lpstr>
      <vt:lpstr>TCP Connections</vt:lpstr>
      <vt:lpstr>TCP Summary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TCP</dc:title>
  <dc:creator>Eleanor Birrell</dc:creator>
  <cp:lastModifiedBy>Anthony Clark</cp:lastModifiedBy>
  <cp:revision>92</cp:revision>
  <cp:lastPrinted>2019-11-08T01:12:48Z</cp:lastPrinted>
  <dcterms:created xsi:type="dcterms:W3CDTF">2019-04-18T16:39:04Z</dcterms:created>
  <dcterms:modified xsi:type="dcterms:W3CDTF">2022-05-05T23:50:28Z</dcterms:modified>
</cp:coreProperties>
</file>