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0" r:id="rId3"/>
    <p:sldId id="1630" r:id="rId4"/>
    <p:sldId id="1631" r:id="rId5"/>
    <p:sldId id="1632" r:id="rId6"/>
    <p:sldId id="1674" r:id="rId7"/>
    <p:sldId id="1675" r:id="rId8"/>
    <p:sldId id="1676" r:id="rId9"/>
    <p:sldId id="1678" r:id="rId10"/>
    <p:sldId id="1637" r:id="rId11"/>
    <p:sldId id="1472" r:id="rId12"/>
    <p:sldId id="1658" r:id="rId13"/>
    <p:sldId id="1679" r:id="rId14"/>
    <p:sldId id="1680" r:id="rId15"/>
    <p:sldId id="1473" r:id="rId16"/>
    <p:sldId id="1536" r:id="rId17"/>
    <p:sldId id="1474" r:id="rId18"/>
    <p:sldId id="1475" r:id="rId19"/>
    <p:sldId id="1476" r:id="rId20"/>
    <p:sldId id="1527" r:id="rId21"/>
    <p:sldId id="1529" r:id="rId22"/>
    <p:sldId id="1664" r:id="rId23"/>
    <p:sldId id="1665" r:id="rId24"/>
    <p:sldId id="1531" r:id="rId25"/>
    <p:sldId id="1661" r:id="rId26"/>
    <p:sldId id="1667" r:id="rId27"/>
    <p:sldId id="1533" r:id="rId28"/>
    <p:sldId id="1538" r:id="rId29"/>
    <p:sldId id="1537" r:id="rId30"/>
    <p:sldId id="1668" r:id="rId31"/>
    <p:sldId id="1662" r:id="rId32"/>
    <p:sldId id="1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5CFFC-6386-2241-B84E-BFCAF1AC7D2C}" v="224" dt="2022-04-18T16:56:09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85468" autoAdjust="0"/>
  </p:normalViewPr>
  <p:slideViewPr>
    <p:cSldViewPr>
      <p:cViewPr varScale="1">
        <p:scale>
          <a:sx n="145" d="100"/>
          <a:sy n="145" d="100"/>
        </p:scale>
        <p:origin x="192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5C85CFFC-6386-2241-B84E-BFCAF1AC7D2C}"/>
    <pc:docChg chg="undo custSel addSld delSld modSld">
      <pc:chgData name="Anthony Clark" userId="d717aa47-1d0c-4368-9d13-ad97c75072c1" providerId="ADAL" clId="{5C85CFFC-6386-2241-B84E-BFCAF1AC7D2C}" dt="2022-04-18T16:56:29.251" v="410" actId="1076"/>
      <pc:docMkLst>
        <pc:docMk/>
      </pc:docMkLst>
      <pc:sldChg chg="mod modShow">
        <pc:chgData name="Anthony Clark" userId="d717aa47-1d0c-4368-9d13-ad97c75072c1" providerId="ADAL" clId="{5C85CFFC-6386-2241-B84E-BFCAF1AC7D2C}" dt="2022-04-18T16:55:24.397" v="400" actId="729"/>
        <pc:sldMkLst>
          <pc:docMk/>
          <pc:sldMk cId="2090523737" sldId="1292"/>
        </pc:sldMkLst>
      </pc:sldChg>
      <pc:sldChg chg="modSp mod modAnim">
        <pc:chgData name="Anthony Clark" userId="d717aa47-1d0c-4368-9d13-ad97c75072c1" providerId="ADAL" clId="{5C85CFFC-6386-2241-B84E-BFCAF1AC7D2C}" dt="2022-04-18T16:20:27.762" v="289" actId="1076"/>
        <pc:sldMkLst>
          <pc:docMk/>
          <pc:sldMk cId="2404227136" sldId="1472"/>
        </pc:sldMkLst>
        <pc:spChg chg="mod">
          <ac:chgData name="Anthony Clark" userId="d717aa47-1d0c-4368-9d13-ad97c75072c1" providerId="ADAL" clId="{5C85CFFC-6386-2241-B84E-BFCAF1AC7D2C}" dt="2022-04-18T16:20:24.215" v="288" actId="20577"/>
          <ac:spMkLst>
            <pc:docMk/>
            <pc:sldMk cId="2404227136" sldId="1472"/>
            <ac:spMk id="750595" creationId="{00000000-0000-0000-0000-000000000000}"/>
          </ac:spMkLst>
        </pc:spChg>
        <pc:grpChg chg="mod">
          <ac:chgData name="Anthony Clark" userId="d717aa47-1d0c-4368-9d13-ad97c75072c1" providerId="ADAL" clId="{5C85CFFC-6386-2241-B84E-BFCAF1AC7D2C}" dt="2022-04-18T16:20:27.762" v="289" actId="1076"/>
          <ac:grpSpMkLst>
            <pc:docMk/>
            <pc:sldMk cId="2404227136" sldId="1472"/>
            <ac:grpSpMk id="13" creationId="{00000000-0000-0000-0000-000000000000}"/>
          </ac:grpSpMkLst>
        </pc:grpChg>
      </pc:sldChg>
      <pc:sldChg chg="modSp mod modAnim">
        <pc:chgData name="Anthony Clark" userId="d717aa47-1d0c-4368-9d13-ad97c75072c1" providerId="ADAL" clId="{5C85CFFC-6386-2241-B84E-BFCAF1AC7D2C}" dt="2022-04-18T16:34:38.581" v="308" actId="1076"/>
        <pc:sldMkLst>
          <pc:docMk/>
          <pc:sldMk cId="3716336587" sldId="1473"/>
        </pc:sldMkLst>
        <pc:spChg chg="mod">
          <ac:chgData name="Anthony Clark" userId="d717aa47-1d0c-4368-9d13-ad97c75072c1" providerId="ADAL" clId="{5C85CFFC-6386-2241-B84E-BFCAF1AC7D2C}" dt="2022-04-18T16:34:26.525" v="306" actId="20577"/>
          <ac:spMkLst>
            <pc:docMk/>
            <pc:sldMk cId="3716336587" sldId="1473"/>
            <ac:spMk id="633859" creationId="{00000000-0000-0000-0000-000000000000}"/>
          </ac:spMkLst>
        </pc:spChg>
        <pc:spChg chg="mod">
          <ac:chgData name="Anthony Clark" userId="d717aa47-1d0c-4368-9d13-ad97c75072c1" providerId="ADAL" clId="{5C85CFFC-6386-2241-B84E-BFCAF1AC7D2C}" dt="2022-04-18T16:34:38.581" v="308" actId="1076"/>
          <ac:spMkLst>
            <pc:docMk/>
            <pc:sldMk cId="3716336587" sldId="1473"/>
            <ac:spMk id="633860" creationId="{00000000-0000-0000-0000-000000000000}"/>
          </ac:spMkLst>
        </pc:spChg>
      </pc:sldChg>
      <pc:sldChg chg="modSp mod">
        <pc:chgData name="Anthony Clark" userId="d717aa47-1d0c-4368-9d13-ad97c75072c1" providerId="ADAL" clId="{5C85CFFC-6386-2241-B84E-BFCAF1AC7D2C}" dt="2022-04-18T16:43:03.726" v="318" actId="1076"/>
        <pc:sldMkLst>
          <pc:docMk/>
          <pc:sldMk cId="1155378705" sldId="1474"/>
        </pc:sldMkLst>
        <pc:spChg chg="mod">
          <ac:chgData name="Anthony Clark" userId="d717aa47-1d0c-4368-9d13-ad97c75072c1" providerId="ADAL" clId="{5C85CFFC-6386-2241-B84E-BFCAF1AC7D2C}" dt="2022-04-18T16:43:03.726" v="318" actId="1076"/>
          <ac:spMkLst>
            <pc:docMk/>
            <pc:sldMk cId="1155378705" sldId="1474"/>
            <ac:spMk id="752644" creationId="{00000000-0000-0000-0000-000000000000}"/>
          </ac:spMkLst>
        </pc:spChg>
      </pc:sldChg>
      <pc:sldChg chg="modSp mod">
        <pc:chgData name="Anthony Clark" userId="d717aa47-1d0c-4368-9d13-ad97c75072c1" providerId="ADAL" clId="{5C85CFFC-6386-2241-B84E-BFCAF1AC7D2C}" dt="2022-04-18T16:43:09.503" v="319" actId="1076"/>
        <pc:sldMkLst>
          <pc:docMk/>
          <pc:sldMk cId="1254372072" sldId="1475"/>
        </pc:sldMkLst>
        <pc:spChg chg="mod">
          <ac:chgData name="Anthony Clark" userId="d717aa47-1d0c-4368-9d13-ad97c75072c1" providerId="ADAL" clId="{5C85CFFC-6386-2241-B84E-BFCAF1AC7D2C}" dt="2022-04-18T16:43:09.503" v="319" actId="1076"/>
          <ac:spMkLst>
            <pc:docMk/>
            <pc:sldMk cId="1254372072" sldId="1475"/>
            <ac:spMk id="634884" creationId="{00000000-0000-0000-0000-000000000000}"/>
          </ac:spMkLst>
        </pc:spChg>
      </pc:sldChg>
      <pc:sldChg chg="modSp mod">
        <pc:chgData name="Anthony Clark" userId="d717aa47-1d0c-4368-9d13-ad97c75072c1" providerId="ADAL" clId="{5C85CFFC-6386-2241-B84E-BFCAF1AC7D2C}" dt="2022-04-18T16:43:33.104" v="320" actId="1076"/>
        <pc:sldMkLst>
          <pc:docMk/>
          <pc:sldMk cId="385008207" sldId="1476"/>
        </pc:sldMkLst>
        <pc:spChg chg="mod">
          <ac:chgData name="Anthony Clark" userId="d717aa47-1d0c-4368-9d13-ad97c75072c1" providerId="ADAL" clId="{5C85CFFC-6386-2241-B84E-BFCAF1AC7D2C}" dt="2022-04-18T16:43:33.104" v="320" actId="1076"/>
          <ac:spMkLst>
            <pc:docMk/>
            <pc:sldMk cId="385008207" sldId="1476"/>
            <ac:spMk id="635908" creationId="{00000000-0000-0000-0000-000000000000}"/>
          </ac:spMkLst>
        </pc:spChg>
      </pc:sldChg>
      <pc:sldChg chg="modAnim">
        <pc:chgData name="Anthony Clark" userId="d717aa47-1d0c-4368-9d13-ad97c75072c1" providerId="ADAL" clId="{5C85CFFC-6386-2241-B84E-BFCAF1AC7D2C}" dt="2022-04-18T16:43:57.777" v="321"/>
        <pc:sldMkLst>
          <pc:docMk/>
          <pc:sldMk cId="3808545380" sldId="1527"/>
        </pc:sldMkLst>
      </pc:sldChg>
      <pc:sldChg chg="addSp delSp modSp mod">
        <pc:chgData name="Anthony Clark" userId="d717aa47-1d0c-4368-9d13-ad97c75072c1" providerId="ADAL" clId="{5C85CFFC-6386-2241-B84E-BFCAF1AC7D2C}" dt="2022-04-18T16:46:10.244" v="326" actId="20577"/>
        <pc:sldMkLst>
          <pc:docMk/>
          <pc:sldMk cId="358689047" sldId="1529"/>
        </pc:sldMkLst>
        <pc:spChg chg="mod">
          <ac:chgData name="Anthony Clark" userId="d717aa47-1d0c-4368-9d13-ad97c75072c1" providerId="ADAL" clId="{5C85CFFC-6386-2241-B84E-BFCAF1AC7D2C}" dt="2022-04-18T16:46:03.520" v="322"/>
          <ac:spMkLst>
            <pc:docMk/>
            <pc:sldMk cId="358689047" sldId="1529"/>
            <ac:spMk id="2" creationId="{26B613B9-AEAD-2447-9A9B-8D6F205A80DA}"/>
          </ac:spMkLst>
        </pc:spChg>
        <pc:spChg chg="mod">
          <ac:chgData name="Anthony Clark" userId="d717aa47-1d0c-4368-9d13-ad97c75072c1" providerId="ADAL" clId="{5C85CFFC-6386-2241-B84E-BFCAF1AC7D2C}" dt="2022-04-18T16:46:10.244" v="326" actId="20577"/>
          <ac:spMkLst>
            <pc:docMk/>
            <pc:sldMk cId="358689047" sldId="1529"/>
            <ac:spMk id="3" creationId="{94D34013-DA84-0149-869B-1172B10DEE06}"/>
          </ac:spMkLst>
        </pc:spChg>
        <pc:spChg chg="add del mod">
          <ac:chgData name="Anthony Clark" userId="d717aa47-1d0c-4368-9d13-ad97c75072c1" providerId="ADAL" clId="{5C85CFFC-6386-2241-B84E-BFCAF1AC7D2C}" dt="2022-04-18T16:46:03.520" v="322"/>
          <ac:spMkLst>
            <pc:docMk/>
            <pc:sldMk cId="358689047" sldId="1529"/>
            <ac:spMk id="4" creationId="{44068B25-4C54-30A5-BB70-126B351353B8}"/>
          </ac:spMkLst>
        </pc:spChg>
        <pc:spChg chg="add del mod">
          <ac:chgData name="Anthony Clark" userId="d717aa47-1d0c-4368-9d13-ad97c75072c1" providerId="ADAL" clId="{5C85CFFC-6386-2241-B84E-BFCAF1AC7D2C}" dt="2022-04-18T16:46:03.520" v="322"/>
          <ac:spMkLst>
            <pc:docMk/>
            <pc:sldMk cId="358689047" sldId="1529"/>
            <ac:spMk id="5" creationId="{D0DA183A-7A5F-F33D-017D-9874B788DEF4}"/>
          </ac:spMkLst>
        </pc:spChg>
      </pc:sldChg>
      <pc:sldChg chg="modSp mod">
        <pc:chgData name="Anthony Clark" userId="d717aa47-1d0c-4368-9d13-ad97c75072c1" providerId="ADAL" clId="{5C85CFFC-6386-2241-B84E-BFCAF1AC7D2C}" dt="2022-04-18T16:51:04.291" v="361" actId="1076"/>
        <pc:sldMkLst>
          <pc:docMk/>
          <pc:sldMk cId="1593005207" sldId="1531"/>
        </pc:sldMkLst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3" creationId="{04C44B55-8C9C-9143-AA8C-DC6CBFCB257B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4" creationId="{51748BBB-BBF1-5041-B5F6-E0329F1B6CF1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5" creationId="{82D5199D-FB7B-2640-A12D-B54F545F7359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6" creationId="{2ADBE672-E6FA-1841-AAC9-E2123096EC9B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7" creationId="{C162C454-0971-1A4F-B284-42B72C12B462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8" creationId="{1414B269-1B9C-5C44-A0E1-3D7CA5BB80F8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49" creationId="{912D4AB3-C0E2-F043-A7B3-4693FEF9C170}"/>
          </ac:spMkLst>
        </pc:spChg>
        <pc:spChg chg="mod">
          <ac:chgData name="Anthony Clark" userId="d717aa47-1d0c-4368-9d13-ad97c75072c1" providerId="ADAL" clId="{5C85CFFC-6386-2241-B84E-BFCAF1AC7D2C}" dt="2022-04-18T16:49:36.273" v="358" actId="14100"/>
          <ac:spMkLst>
            <pc:docMk/>
            <pc:sldMk cId="1593005207" sldId="1531"/>
            <ac:spMk id="50" creationId="{45C0392E-8D4B-8E4A-A04F-0234862B9FF3}"/>
          </ac:spMkLst>
        </pc:spChg>
        <pc:spChg chg="mod">
          <ac:chgData name="Anthony Clark" userId="d717aa47-1d0c-4368-9d13-ad97c75072c1" providerId="ADAL" clId="{5C85CFFC-6386-2241-B84E-BFCAF1AC7D2C}" dt="2022-04-18T16:49:46.482" v="360" actId="1076"/>
          <ac:spMkLst>
            <pc:docMk/>
            <pc:sldMk cId="1593005207" sldId="1531"/>
            <ac:spMk id="54" creationId="{B50C8F7C-457E-5248-9EB0-F67A5D4CAA3D}"/>
          </ac:spMkLst>
        </pc:spChg>
        <pc:spChg chg="mod">
          <ac:chgData name="Anthony Clark" userId="d717aa47-1d0c-4368-9d13-ad97c75072c1" providerId="ADAL" clId="{5C85CFFC-6386-2241-B84E-BFCAF1AC7D2C}" dt="2022-04-18T16:51:04.291" v="361" actId="1076"/>
          <ac:spMkLst>
            <pc:docMk/>
            <pc:sldMk cId="1593005207" sldId="1531"/>
            <ac:spMk id="55" creationId="{C1690F24-2EBC-2347-8599-B71E1CF468CF}"/>
          </ac:spMkLst>
        </pc:spChg>
        <pc:spChg chg="mod">
          <ac:chgData name="Anthony Clark" userId="d717aa47-1d0c-4368-9d13-ad97c75072c1" providerId="ADAL" clId="{5C85CFFC-6386-2241-B84E-BFCAF1AC7D2C}" dt="2022-04-18T16:49:41.656" v="359" actId="1076"/>
          <ac:spMkLst>
            <pc:docMk/>
            <pc:sldMk cId="1593005207" sldId="1531"/>
            <ac:spMk id="56" creationId="{49C92814-3176-8C46-8A7A-0EC7440F29AA}"/>
          </ac:spMkLst>
        </pc:spChg>
        <pc:grpChg chg="mod">
          <ac:chgData name="Anthony Clark" userId="d717aa47-1d0c-4368-9d13-ad97c75072c1" providerId="ADAL" clId="{5C85CFFC-6386-2241-B84E-BFCAF1AC7D2C}" dt="2022-04-18T16:49:22.393" v="357" actId="14100"/>
          <ac:grpSpMkLst>
            <pc:docMk/>
            <pc:sldMk cId="1593005207" sldId="1531"/>
            <ac:grpSpMk id="53" creationId="{DA893918-5F69-4B4C-9546-32132F8EDE17}"/>
          </ac:grpSpMkLst>
        </pc:grpChg>
      </pc:sldChg>
      <pc:sldChg chg="modSp mod">
        <pc:chgData name="Anthony Clark" userId="d717aa47-1d0c-4368-9d13-ad97c75072c1" providerId="ADAL" clId="{5C85CFFC-6386-2241-B84E-BFCAF1AC7D2C}" dt="2022-04-18T16:41:36.032" v="314" actId="1076"/>
        <pc:sldMkLst>
          <pc:docMk/>
          <pc:sldMk cId="1694132355" sldId="1536"/>
        </pc:sldMkLst>
        <pc:spChg chg="mod">
          <ac:chgData name="Anthony Clark" userId="d717aa47-1d0c-4368-9d13-ad97c75072c1" providerId="ADAL" clId="{5C85CFFC-6386-2241-B84E-BFCAF1AC7D2C}" dt="2022-04-18T16:41:13.487" v="313" actId="1076"/>
          <ac:spMkLst>
            <pc:docMk/>
            <pc:sldMk cId="1694132355" sldId="1536"/>
            <ac:spMk id="14" creationId="{CACC8355-0C0E-2349-AE42-014DE8160015}"/>
          </ac:spMkLst>
        </pc:spChg>
        <pc:spChg chg="mod">
          <ac:chgData name="Anthony Clark" userId="d717aa47-1d0c-4368-9d13-ad97c75072c1" providerId="ADAL" clId="{5C85CFFC-6386-2241-B84E-BFCAF1AC7D2C}" dt="2022-04-18T16:41:10.442" v="312" actId="1076"/>
          <ac:spMkLst>
            <pc:docMk/>
            <pc:sldMk cId="1694132355" sldId="1536"/>
            <ac:spMk id="15" creationId="{49E65F0F-9320-B94D-A1EA-C39CC7838982}"/>
          </ac:spMkLst>
        </pc:spChg>
        <pc:spChg chg="mod">
          <ac:chgData name="Anthony Clark" userId="d717aa47-1d0c-4368-9d13-ad97c75072c1" providerId="ADAL" clId="{5C85CFFC-6386-2241-B84E-BFCAF1AC7D2C}" dt="2022-04-18T16:41:07.224" v="311" actId="1076"/>
          <ac:spMkLst>
            <pc:docMk/>
            <pc:sldMk cId="1694132355" sldId="1536"/>
            <ac:spMk id="16" creationId="{C50C8A5C-3528-6D47-BD32-7CB0F0E6C5FA}"/>
          </ac:spMkLst>
        </pc:spChg>
        <pc:spChg chg="mod">
          <ac:chgData name="Anthony Clark" userId="d717aa47-1d0c-4368-9d13-ad97c75072c1" providerId="ADAL" clId="{5C85CFFC-6386-2241-B84E-BFCAF1AC7D2C}" dt="2022-04-18T16:41:36.032" v="314" actId="1076"/>
          <ac:spMkLst>
            <pc:docMk/>
            <pc:sldMk cId="1694132355" sldId="1536"/>
            <ac:spMk id="20" creationId="{D128B23A-3B63-BB45-89FB-FEC9F038F9F3}"/>
          </ac:spMkLst>
        </pc:spChg>
        <pc:spChg chg="mod">
          <ac:chgData name="Anthony Clark" userId="d717aa47-1d0c-4368-9d13-ad97c75072c1" providerId="ADAL" clId="{5C85CFFC-6386-2241-B84E-BFCAF1AC7D2C}" dt="2022-04-18T16:41:36.032" v="314" actId="1076"/>
          <ac:spMkLst>
            <pc:docMk/>
            <pc:sldMk cId="1694132355" sldId="1536"/>
            <ac:spMk id="27" creationId="{183EE7B3-0DB0-7449-A923-F336C6EF4A01}"/>
          </ac:spMkLst>
        </pc:spChg>
        <pc:grpChg chg="mod">
          <ac:chgData name="Anthony Clark" userId="d717aa47-1d0c-4368-9d13-ad97c75072c1" providerId="ADAL" clId="{5C85CFFC-6386-2241-B84E-BFCAF1AC7D2C}" dt="2022-04-18T16:41:36.032" v="314" actId="1076"/>
          <ac:grpSpMkLst>
            <pc:docMk/>
            <pc:sldMk cId="1694132355" sldId="1536"/>
            <ac:grpSpMk id="3" creationId="{25BF6BE0-BAA7-6F46-97E4-A9B6BBE00053}"/>
          </ac:grpSpMkLst>
        </pc:grpChg>
        <pc:grpChg chg="mod">
          <ac:chgData name="Anthony Clark" userId="d717aa47-1d0c-4368-9d13-ad97c75072c1" providerId="ADAL" clId="{5C85CFFC-6386-2241-B84E-BFCAF1AC7D2C}" dt="2022-04-18T16:41:36.032" v="314" actId="1076"/>
          <ac:grpSpMkLst>
            <pc:docMk/>
            <pc:sldMk cId="1694132355" sldId="1536"/>
            <ac:grpSpMk id="43" creationId="{F59F55D5-0F2F-2440-896E-5BC02CD1F167}"/>
          </ac:grpSpMkLst>
        </pc:grpChg>
        <pc:grpChg chg="mod">
          <ac:chgData name="Anthony Clark" userId="d717aa47-1d0c-4368-9d13-ad97c75072c1" providerId="ADAL" clId="{5C85CFFC-6386-2241-B84E-BFCAF1AC7D2C}" dt="2022-04-18T16:41:36.032" v="314" actId="1076"/>
          <ac:grpSpMkLst>
            <pc:docMk/>
            <pc:sldMk cId="1694132355" sldId="1536"/>
            <ac:grpSpMk id="44" creationId="{1A99C984-4A2C-B24A-91CF-42BCF2BA892B}"/>
          </ac:grpSpMkLst>
        </pc:grpChg>
        <pc:grpChg chg="mod">
          <ac:chgData name="Anthony Clark" userId="d717aa47-1d0c-4368-9d13-ad97c75072c1" providerId="ADAL" clId="{5C85CFFC-6386-2241-B84E-BFCAF1AC7D2C}" dt="2022-04-18T16:41:36.032" v="314" actId="1076"/>
          <ac:grpSpMkLst>
            <pc:docMk/>
            <pc:sldMk cId="1694132355" sldId="1536"/>
            <ac:grpSpMk id="45" creationId="{CF0929A4-82E6-694A-8406-43A9D3A3E91C}"/>
          </ac:grpSpMkLst>
        </pc:grpChg>
        <pc:grpChg chg="mod">
          <ac:chgData name="Anthony Clark" userId="d717aa47-1d0c-4368-9d13-ad97c75072c1" providerId="ADAL" clId="{5C85CFFC-6386-2241-B84E-BFCAF1AC7D2C}" dt="2022-04-18T16:41:36.032" v="314" actId="1076"/>
          <ac:grpSpMkLst>
            <pc:docMk/>
            <pc:sldMk cId="1694132355" sldId="1536"/>
            <ac:grpSpMk id="46" creationId="{634D69E4-97FD-CC4F-B646-776F46E19DED}"/>
          </ac:grpSpMkLst>
        </pc:grpChg>
      </pc:sldChg>
      <pc:sldChg chg="modSp mod">
        <pc:chgData name="Anthony Clark" userId="d717aa47-1d0c-4368-9d13-ad97c75072c1" providerId="ADAL" clId="{5C85CFFC-6386-2241-B84E-BFCAF1AC7D2C}" dt="2022-04-18T16:53:32.935" v="395" actId="20577"/>
        <pc:sldMkLst>
          <pc:docMk/>
          <pc:sldMk cId="437676395" sldId="1537"/>
        </pc:sldMkLst>
        <pc:spChg chg="mod">
          <ac:chgData name="Anthony Clark" userId="d717aa47-1d0c-4368-9d13-ad97c75072c1" providerId="ADAL" clId="{5C85CFFC-6386-2241-B84E-BFCAF1AC7D2C}" dt="2022-04-18T16:53:16.804" v="380" actId="20577"/>
          <ac:spMkLst>
            <pc:docMk/>
            <pc:sldMk cId="437676395" sldId="1537"/>
            <ac:spMk id="2" creationId="{D872E0C8-1248-554F-BEF1-FCE7B244FE2C}"/>
          </ac:spMkLst>
        </pc:spChg>
        <pc:spChg chg="mod">
          <ac:chgData name="Anthony Clark" userId="d717aa47-1d0c-4368-9d13-ad97c75072c1" providerId="ADAL" clId="{5C85CFFC-6386-2241-B84E-BFCAF1AC7D2C}" dt="2022-04-18T16:53:32.935" v="395" actId="20577"/>
          <ac:spMkLst>
            <pc:docMk/>
            <pc:sldMk cId="437676395" sldId="1537"/>
            <ac:spMk id="5" creationId="{E26A66B7-374E-1F49-8879-54042DB4001E}"/>
          </ac:spMkLst>
        </pc:spChg>
      </pc:sldChg>
      <pc:sldChg chg="modSp mod modAnim">
        <pc:chgData name="Anthony Clark" userId="d717aa47-1d0c-4368-9d13-ad97c75072c1" providerId="ADAL" clId="{5C85CFFC-6386-2241-B84E-BFCAF1AC7D2C}" dt="2022-04-18T15:51:47.063" v="22" actId="20577"/>
        <pc:sldMkLst>
          <pc:docMk/>
          <pc:sldMk cId="2150163157" sldId="1630"/>
        </pc:sldMkLst>
        <pc:spChg chg="mod">
          <ac:chgData name="Anthony Clark" userId="d717aa47-1d0c-4368-9d13-ad97c75072c1" providerId="ADAL" clId="{5C85CFFC-6386-2241-B84E-BFCAF1AC7D2C}" dt="2022-04-18T15:51:47.063" v="22" actId="20577"/>
          <ac:spMkLst>
            <pc:docMk/>
            <pc:sldMk cId="2150163157" sldId="1630"/>
            <ac:spMk id="3" creationId="{2F812D9C-5CC7-5640-9712-6EE791C4E64C}"/>
          </ac:spMkLst>
        </pc:spChg>
      </pc:sldChg>
      <pc:sldChg chg="modSp modAnim">
        <pc:chgData name="Anthony Clark" userId="d717aa47-1d0c-4368-9d13-ad97c75072c1" providerId="ADAL" clId="{5C85CFFC-6386-2241-B84E-BFCAF1AC7D2C}" dt="2022-04-18T15:52:04.345" v="23"/>
        <pc:sldMkLst>
          <pc:docMk/>
          <pc:sldMk cId="2880969131" sldId="1632"/>
        </pc:sldMkLst>
        <pc:spChg chg="mod">
          <ac:chgData name="Anthony Clark" userId="d717aa47-1d0c-4368-9d13-ad97c75072c1" providerId="ADAL" clId="{5C85CFFC-6386-2241-B84E-BFCAF1AC7D2C}" dt="2022-04-18T15:52:04.345" v="23"/>
          <ac:spMkLst>
            <pc:docMk/>
            <pc:sldMk cId="2880969131" sldId="1632"/>
            <ac:spMk id="3" creationId="{7BCD3400-0D27-2F45-A45B-4C066740F428}"/>
          </ac:spMkLst>
        </pc:spChg>
      </pc:sldChg>
      <pc:sldChg chg="modSp mod modAnim">
        <pc:chgData name="Anthony Clark" userId="d717aa47-1d0c-4368-9d13-ad97c75072c1" providerId="ADAL" clId="{5C85CFFC-6386-2241-B84E-BFCAF1AC7D2C}" dt="2022-04-18T16:19:58.025" v="282" actId="1076"/>
        <pc:sldMkLst>
          <pc:docMk/>
          <pc:sldMk cId="3694778121" sldId="1637"/>
        </pc:sldMkLst>
        <pc:spChg chg="mod">
          <ac:chgData name="Anthony Clark" userId="d717aa47-1d0c-4368-9d13-ad97c75072c1" providerId="ADAL" clId="{5C85CFFC-6386-2241-B84E-BFCAF1AC7D2C}" dt="2022-04-18T16:19:58.025" v="282" actId="1076"/>
          <ac:spMkLst>
            <pc:docMk/>
            <pc:sldMk cId="3694778121" sldId="1637"/>
            <ac:spMk id="4" creationId="{444DC597-8114-3042-8B2A-7486FB5DC7D4}"/>
          </ac:spMkLst>
        </pc:spChg>
      </pc:sldChg>
      <pc:sldChg chg="modSp mod">
        <pc:chgData name="Anthony Clark" userId="d717aa47-1d0c-4368-9d13-ad97c75072c1" providerId="ADAL" clId="{5C85CFFC-6386-2241-B84E-BFCAF1AC7D2C}" dt="2022-04-18T16:51:21.497" v="374" actId="20577"/>
        <pc:sldMkLst>
          <pc:docMk/>
          <pc:sldMk cId="3546448643" sldId="1661"/>
        </pc:sldMkLst>
        <pc:spChg chg="mod">
          <ac:chgData name="Anthony Clark" userId="d717aa47-1d0c-4368-9d13-ad97c75072c1" providerId="ADAL" clId="{5C85CFFC-6386-2241-B84E-BFCAF1AC7D2C}" dt="2022-04-18T16:51:10.515" v="363" actId="20577"/>
          <ac:spMkLst>
            <pc:docMk/>
            <pc:sldMk cId="3546448643" sldId="1661"/>
            <ac:spMk id="2" creationId="{87985C36-97E6-AD49-B21A-3861CB006757}"/>
          </ac:spMkLst>
        </pc:spChg>
        <pc:spChg chg="mod">
          <ac:chgData name="Anthony Clark" userId="d717aa47-1d0c-4368-9d13-ad97c75072c1" providerId="ADAL" clId="{5C85CFFC-6386-2241-B84E-BFCAF1AC7D2C}" dt="2022-04-18T16:51:21.497" v="374" actId="20577"/>
          <ac:spMkLst>
            <pc:docMk/>
            <pc:sldMk cId="3546448643" sldId="1661"/>
            <ac:spMk id="4" creationId="{8200681B-2966-1D42-A5ED-C017F4271011}"/>
          </ac:spMkLst>
        </pc:spChg>
      </pc:sldChg>
      <pc:sldChg chg="modAnim">
        <pc:chgData name="Anthony Clark" userId="d717aa47-1d0c-4368-9d13-ad97c75072c1" providerId="ADAL" clId="{5C85CFFC-6386-2241-B84E-BFCAF1AC7D2C}" dt="2022-04-18T16:55:11.430" v="399"/>
        <pc:sldMkLst>
          <pc:docMk/>
          <pc:sldMk cId="533112856" sldId="1662"/>
        </pc:sldMkLst>
      </pc:sldChg>
      <pc:sldChg chg="modSp mod">
        <pc:chgData name="Anthony Clark" userId="d717aa47-1d0c-4368-9d13-ad97c75072c1" providerId="ADAL" clId="{5C85CFFC-6386-2241-B84E-BFCAF1AC7D2C}" dt="2022-04-18T16:48:12.426" v="354" actId="1076"/>
        <pc:sldMkLst>
          <pc:docMk/>
          <pc:sldMk cId="829282369" sldId="1664"/>
        </pc:sldMkLst>
        <pc:spChg chg="mod">
          <ac:chgData name="Anthony Clark" userId="d717aa47-1d0c-4368-9d13-ad97c75072c1" providerId="ADAL" clId="{5C85CFFC-6386-2241-B84E-BFCAF1AC7D2C}" dt="2022-04-18T16:46:48.750" v="330" actId="20577"/>
          <ac:spMkLst>
            <pc:docMk/>
            <pc:sldMk cId="829282369" sldId="1664"/>
            <ac:spMk id="2" creationId="{8A42BDB5-96A5-4B42-82D2-09C838E2CDC3}"/>
          </ac:spMkLst>
        </pc:spChg>
        <pc:spChg chg="mod">
          <ac:chgData name="Anthony Clark" userId="d717aa47-1d0c-4368-9d13-ad97c75072c1" providerId="ADAL" clId="{5C85CFFC-6386-2241-B84E-BFCAF1AC7D2C}" dt="2022-04-18T16:47:24.377" v="334" actId="108"/>
          <ac:spMkLst>
            <pc:docMk/>
            <pc:sldMk cId="829282369" sldId="1664"/>
            <ac:spMk id="3" creationId="{A2182F9C-019F-B342-91B8-0C73B1D735B7}"/>
          </ac:spMkLst>
        </pc:spChg>
        <pc:spChg chg="mod">
          <ac:chgData name="Anthony Clark" userId="d717aa47-1d0c-4368-9d13-ad97c75072c1" providerId="ADAL" clId="{5C85CFFC-6386-2241-B84E-BFCAF1AC7D2C}" dt="2022-04-18T16:48:12.426" v="354" actId="1076"/>
          <ac:spMkLst>
            <pc:docMk/>
            <pc:sldMk cId="829282369" sldId="1664"/>
            <ac:spMk id="4" creationId="{949BB7E0-DC11-744B-A8DE-52595E523F8A}"/>
          </ac:spMkLst>
        </pc:spChg>
      </pc:sldChg>
      <pc:sldChg chg="modSp mod">
        <pc:chgData name="Anthony Clark" userId="d717aa47-1d0c-4368-9d13-ad97c75072c1" providerId="ADAL" clId="{5C85CFFC-6386-2241-B84E-BFCAF1AC7D2C}" dt="2022-04-18T16:48:43.771" v="355" actId="14100"/>
        <pc:sldMkLst>
          <pc:docMk/>
          <pc:sldMk cId="2396803771" sldId="1665"/>
        </pc:sldMkLst>
        <pc:spChg chg="mod">
          <ac:chgData name="Anthony Clark" userId="d717aa47-1d0c-4368-9d13-ad97c75072c1" providerId="ADAL" clId="{5C85CFFC-6386-2241-B84E-BFCAF1AC7D2C}" dt="2022-04-18T16:46:53.002" v="332" actId="20577"/>
          <ac:spMkLst>
            <pc:docMk/>
            <pc:sldMk cId="2396803771" sldId="1665"/>
            <ac:spMk id="2" creationId="{F6CB6644-818A-614A-9E66-3F281F4D2DDE}"/>
          </ac:spMkLst>
        </pc:spChg>
        <pc:grpChg chg="mod">
          <ac:chgData name="Anthony Clark" userId="d717aa47-1d0c-4368-9d13-ad97c75072c1" providerId="ADAL" clId="{5C85CFFC-6386-2241-B84E-BFCAF1AC7D2C}" dt="2022-04-18T16:48:43.771" v="355" actId="14100"/>
          <ac:grpSpMkLst>
            <pc:docMk/>
            <pc:sldMk cId="2396803771" sldId="1665"/>
            <ac:grpSpMk id="3" creationId="{25BF6BE0-BAA7-6F46-97E4-A9B6BBE00053}"/>
          </ac:grpSpMkLst>
        </pc:grpChg>
        <pc:grpChg chg="mod">
          <ac:chgData name="Anthony Clark" userId="d717aa47-1d0c-4368-9d13-ad97c75072c1" providerId="ADAL" clId="{5C85CFFC-6386-2241-B84E-BFCAF1AC7D2C}" dt="2022-04-18T16:48:43.771" v="355" actId="14100"/>
          <ac:grpSpMkLst>
            <pc:docMk/>
            <pc:sldMk cId="2396803771" sldId="1665"/>
            <ac:grpSpMk id="43" creationId="{F59F55D5-0F2F-2440-896E-5BC02CD1F167}"/>
          </ac:grpSpMkLst>
        </pc:grpChg>
      </pc:sldChg>
      <pc:sldChg chg="modSp mod">
        <pc:chgData name="Anthony Clark" userId="d717aa47-1d0c-4368-9d13-ad97c75072c1" providerId="ADAL" clId="{5C85CFFC-6386-2241-B84E-BFCAF1AC7D2C}" dt="2022-04-18T16:51:50.732" v="378" actId="1076"/>
        <pc:sldMkLst>
          <pc:docMk/>
          <pc:sldMk cId="4116964243" sldId="1667"/>
        </pc:sldMkLst>
        <pc:spChg chg="mod">
          <ac:chgData name="Anthony Clark" userId="d717aa47-1d0c-4368-9d13-ad97c75072c1" providerId="ADAL" clId="{5C85CFFC-6386-2241-B84E-BFCAF1AC7D2C}" dt="2022-04-18T16:51:32.586" v="376" actId="20577"/>
          <ac:spMkLst>
            <pc:docMk/>
            <pc:sldMk cId="4116964243" sldId="1667"/>
            <ac:spMk id="2" creationId="{FA7F1EA9-CE80-924A-813B-D6A9CF5832B9}"/>
          </ac:spMkLst>
        </pc:spChg>
        <pc:spChg chg="mod">
          <ac:chgData name="Anthony Clark" userId="d717aa47-1d0c-4368-9d13-ad97c75072c1" providerId="ADAL" clId="{5C85CFFC-6386-2241-B84E-BFCAF1AC7D2C}" dt="2022-04-18T16:51:47.300" v="377" actId="14100"/>
          <ac:spMkLst>
            <pc:docMk/>
            <pc:sldMk cId="4116964243" sldId="1667"/>
            <ac:spMk id="43" creationId="{04C44B55-8C9C-9143-AA8C-DC6CBFCB257B}"/>
          </ac:spMkLst>
        </pc:spChg>
        <pc:spChg chg="mod">
          <ac:chgData name="Anthony Clark" userId="d717aa47-1d0c-4368-9d13-ad97c75072c1" providerId="ADAL" clId="{5C85CFFC-6386-2241-B84E-BFCAF1AC7D2C}" dt="2022-04-18T16:51:47.300" v="377" actId="14100"/>
          <ac:spMkLst>
            <pc:docMk/>
            <pc:sldMk cId="4116964243" sldId="1667"/>
            <ac:spMk id="44" creationId="{51748BBB-BBF1-5041-B5F6-E0329F1B6CF1}"/>
          </ac:spMkLst>
        </pc:spChg>
        <pc:spChg chg="mod">
          <ac:chgData name="Anthony Clark" userId="d717aa47-1d0c-4368-9d13-ad97c75072c1" providerId="ADAL" clId="{5C85CFFC-6386-2241-B84E-BFCAF1AC7D2C}" dt="2022-04-18T16:51:47.300" v="377" actId="14100"/>
          <ac:spMkLst>
            <pc:docMk/>
            <pc:sldMk cId="4116964243" sldId="1667"/>
            <ac:spMk id="45" creationId="{82D5199D-FB7B-2640-A12D-B54F545F7359}"/>
          </ac:spMkLst>
        </pc:spChg>
        <pc:spChg chg="mod">
          <ac:chgData name="Anthony Clark" userId="d717aa47-1d0c-4368-9d13-ad97c75072c1" providerId="ADAL" clId="{5C85CFFC-6386-2241-B84E-BFCAF1AC7D2C}" dt="2022-04-18T16:51:47.300" v="377" actId="14100"/>
          <ac:spMkLst>
            <pc:docMk/>
            <pc:sldMk cId="4116964243" sldId="1667"/>
            <ac:spMk id="46" creationId="{2ADBE672-E6FA-1841-AAC9-E2123096EC9B}"/>
          </ac:spMkLst>
        </pc:spChg>
        <pc:spChg chg="mod">
          <ac:chgData name="Anthony Clark" userId="d717aa47-1d0c-4368-9d13-ad97c75072c1" providerId="ADAL" clId="{5C85CFFC-6386-2241-B84E-BFCAF1AC7D2C}" dt="2022-04-18T16:51:50.732" v="378" actId="1076"/>
          <ac:spMkLst>
            <pc:docMk/>
            <pc:sldMk cId="4116964243" sldId="1667"/>
            <ac:spMk id="58" creationId="{E40AE282-EE29-2C46-B9E2-2AEF2C5AB6AA}"/>
          </ac:spMkLst>
        </pc:spChg>
      </pc:sldChg>
      <pc:sldChg chg="modSp mod">
        <pc:chgData name="Anthony Clark" userId="d717aa47-1d0c-4368-9d13-ad97c75072c1" providerId="ADAL" clId="{5C85CFFC-6386-2241-B84E-BFCAF1AC7D2C}" dt="2022-04-18T16:54:13.394" v="397" actId="1076"/>
        <pc:sldMkLst>
          <pc:docMk/>
          <pc:sldMk cId="2048458003" sldId="1668"/>
        </pc:sldMkLst>
        <pc:spChg chg="mod">
          <ac:chgData name="Anthony Clark" userId="d717aa47-1d0c-4368-9d13-ad97c75072c1" providerId="ADAL" clId="{5C85CFFC-6386-2241-B84E-BFCAF1AC7D2C}" dt="2022-04-18T16:54:13.394" v="397" actId="1076"/>
          <ac:spMkLst>
            <pc:docMk/>
            <pc:sldMk cId="2048458003" sldId="1668"/>
            <ac:spMk id="16" creationId="{C50C8A5C-3528-6D47-BD32-7CB0F0E6C5FA}"/>
          </ac:spMkLst>
        </pc:spChg>
        <pc:grpChg chg="mod">
          <ac:chgData name="Anthony Clark" userId="d717aa47-1d0c-4368-9d13-ad97c75072c1" providerId="ADAL" clId="{5C85CFFC-6386-2241-B84E-BFCAF1AC7D2C}" dt="2022-04-18T16:54:11.027" v="396" actId="14100"/>
          <ac:grpSpMkLst>
            <pc:docMk/>
            <pc:sldMk cId="2048458003" sldId="1668"/>
            <ac:grpSpMk id="43" creationId="{F59F55D5-0F2F-2440-896E-5BC02CD1F167}"/>
          </ac:grpSpMkLst>
        </pc:grpChg>
      </pc:sldChg>
      <pc:sldChg chg="addSp delSp modSp mod modAnim">
        <pc:chgData name="Anthony Clark" userId="d717aa47-1d0c-4368-9d13-ad97c75072c1" providerId="ADAL" clId="{5C85CFFC-6386-2241-B84E-BFCAF1AC7D2C}" dt="2022-04-18T16:08:25.770" v="81" actId="20577"/>
        <pc:sldMkLst>
          <pc:docMk/>
          <pc:sldMk cId="2072179583" sldId="1674"/>
        </pc:sldMkLst>
        <pc:spChg chg="mod">
          <ac:chgData name="Anthony Clark" userId="d717aa47-1d0c-4368-9d13-ad97c75072c1" providerId="ADAL" clId="{5C85CFFC-6386-2241-B84E-BFCAF1AC7D2C}" dt="2022-04-18T16:06:41.835" v="24"/>
          <ac:spMkLst>
            <pc:docMk/>
            <pc:sldMk cId="2072179583" sldId="1674"/>
            <ac:spMk id="2" creationId="{459014C9-C4B4-C84D-9A7E-9A8AA5EA9D6B}"/>
          </ac:spMkLst>
        </pc:spChg>
        <pc:spChg chg="mod">
          <ac:chgData name="Anthony Clark" userId="d717aa47-1d0c-4368-9d13-ad97c75072c1" providerId="ADAL" clId="{5C85CFFC-6386-2241-B84E-BFCAF1AC7D2C}" dt="2022-04-18T16:08:25.770" v="81" actId="20577"/>
          <ac:spMkLst>
            <pc:docMk/>
            <pc:sldMk cId="2072179583" sldId="1674"/>
            <ac:spMk id="3" creationId="{0C853879-8B9A-CF42-879D-6781DA155391}"/>
          </ac:spMkLst>
        </pc:spChg>
        <pc:spChg chg="add del mod">
          <ac:chgData name="Anthony Clark" userId="d717aa47-1d0c-4368-9d13-ad97c75072c1" providerId="ADAL" clId="{5C85CFFC-6386-2241-B84E-BFCAF1AC7D2C}" dt="2022-04-18T16:06:41.835" v="24"/>
          <ac:spMkLst>
            <pc:docMk/>
            <pc:sldMk cId="2072179583" sldId="1674"/>
            <ac:spMk id="4" creationId="{EB3CC077-6301-0065-7A0F-6975FC78863A}"/>
          </ac:spMkLst>
        </pc:spChg>
        <pc:spChg chg="add del mod">
          <ac:chgData name="Anthony Clark" userId="d717aa47-1d0c-4368-9d13-ad97c75072c1" providerId="ADAL" clId="{5C85CFFC-6386-2241-B84E-BFCAF1AC7D2C}" dt="2022-04-18T16:06:41.835" v="24"/>
          <ac:spMkLst>
            <pc:docMk/>
            <pc:sldMk cId="2072179583" sldId="1674"/>
            <ac:spMk id="5" creationId="{AD51BDCE-6146-39E4-5A32-38D7F7E77F7F}"/>
          </ac:spMkLst>
        </pc:spChg>
      </pc:sldChg>
      <pc:sldChg chg="modSp mod modAnim">
        <pc:chgData name="Anthony Clark" userId="d717aa47-1d0c-4368-9d13-ad97c75072c1" providerId="ADAL" clId="{5C85CFFC-6386-2241-B84E-BFCAF1AC7D2C}" dt="2022-04-18T16:10:25.005" v="127" actId="20577"/>
        <pc:sldMkLst>
          <pc:docMk/>
          <pc:sldMk cId="1746638225" sldId="1675"/>
        </pc:sldMkLst>
        <pc:spChg chg="mod">
          <ac:chgData name="Anthony Clark" userId="d717aa47-1d0c-4368-9d13-ad97c75072c1" providerId="ADAL" clId="{5C85CFFC-6386-2241-B84E-BFCAF1AC7D2C}" dt="2022-04-18T16:10:25.005" v="127" actId="20577"/>
          <ac:spMkLst>
            <pc:docMk/>
            <pc:sldMk cId="1746638225" sldId="1675"/>
            <ac:spMk id="3" creationId="{5A80E3CE-A2F4-A94F-81EE-D9C2BFB050D5}"/>
          </ac:spMkLst>
        </pc:spChg>
      </pc:sldChg>
      <pc:sldChg chg="modSp mod modNotesTx">
        <pc:chgData name="Anthony Clark" userId="d717aa47-1d0c-4368-9d13-ad97c75072c1" providerId="ADAL" clId="{5C85CFFC-6386-2241-B84E-BFCAF1AC7D2C}" dt="2022-04-18T16:13:25.947" v="185" actId="20577"/>
        <pc:sldMkLst>
          <pc:docMk/>
          <pc:sldMk cId="3052990598" sldId="1676"/>
        </pc:sldMkLst>
        <pc:spChg chg="mod">
          <ac:chgData name="Anthony Clark" userId="d717aa47-1d0c-4368-9d13-ad97c75072c1" providerId="ADAL" clId="{5C85CFFC-6386-2241-B84E-BFCAF1AC7D2C}" dt="2022-04-18T16:13:25.947" v="185" actId="20577"/>
          <ac:spMkLst>
            <pc:docMk/>
            <pc:sldMk cId="3052990598" sldId="1676"/>
            <ac:spMk id="2" creationId="{4F1E3724-3B9E-D14F-8686-FC7BD3689CC5}"/>
          </ac:spMkLst>
        </pc:spChg>
        <pc:spChg chg="mod">
          <ac:chgData name="Anthony Clark" userId="d717aa47-1d0c-4368-9d13-ad97c75072c1" providerId="ADAL" clId="{5C85CFFC-6386-2241-B84E-BFCAF1AC7D2C}" dt="2022-04-18T16:12:48.184" v="172" actId="108"/>
          <ac:spMkLst>
            <pc:docMk/>
            <pc:sldMk cId="3052990598" sldId="1676"/>
            <ac:spMk id="5" creationId="{CEADDEDB-29F5-F745-983A-0900EF4E458A}"/>
          </ac:spMkLst>
        </pc:spChg>
      </pc:sldChg>
      <pc:sldChg chg="del">
        <pc:chgData name="Anthony Clark" userId="d717aa47-1d0c-4368-9d13-ad97c75072c1" providerId="ADAL" clId="{5C85CFFC-6386-2241-B84E-BFCAF1AC7D2C}" dt="2022-04-18T16:13:52.494" v="189" actId="2696"/>
        <pc:sldMkLst>
          <pc:docMk/>
          <pc:sldMk cId="4275064832" sldId="1677"/>
        </pc:sldMkLst>
      </pc:sldChg>
      <pc:sldChg chg="addSp modSp add mod modAnim modNotesTx">
        <pc:chgData name="Anthony Clark" userId="d717aa47-1d0c-4368-9d13-ad97c75072c1" providerId="ADAL" clId="{5C85CFFC-6386-2241-B84E-BFCAF1AC7D2C}" dt="2022-04-18T16:19:05.484" v="267" actId="313"/>
        <pc:sldMkLst>
          <pc:docMk/>
          <pc:sldMk cId="3852488630" sldId="1678"/>
        </pc:sldMkLst>
        <pc:spChg chg="add mod">
          <ac:chgData name="Anthony Clark" userId="d717aa47-1d0c-4368-9d13-ad97c75072c1" providerId="ADAL" clId="{5C85CFFC-6386-2241-B84E-BFCAF1AC7D2C}" dt="2022-04-18T16:13:57.062" v="190" actId="1076"/>
          <ac:spMkLst>
            <pc:docMk/>
            <pc:sldMk cId="3852488630" sldId="1678"/>
            <ac:spMk id="4" creationId="{5523EDE6-DF4C-3CB0-E9C8-6E40A7EBB81D}"/>
          </ac:spMkLst>
        </pc:spChg>
        <pc:spChg chg="add mod">
          <ac:chgData name="Anthony Clark" userId="d717aa47-1d0c-4368-9d13-ad97c75072c1" providerId="ADAL" clId="{5C85CFFC-6386-2241-B84E-BFCAF1AC7D2C}" dt="2022-04-18T16:14:28.415" v="194" actId="20577"/>
          <ac:spMkLst>
            <pc:docMk/>
            <pc:sldMk cId="3852488630" sldId="1678"/>
            <ac:spMk id="6" creationId="{9A9A8E9E-BFD4-3026-BBBF-CADBA2ADBD02}"/>
          </ac:spMkLst>
        </pc:spChg>
        <pc:spChg chg="add mod">
          <ac:chgData name="Anthony Clark" userId="d717aa47-1d0c-4368-9d13-ad97c75072c1" providerId="ADAL" clId="{5C85CFFC-6386-2241-B84E-BFCAF1AC7D2C}" dt="2022-04-18T16:16:50.068" v="212" actId="1076"/>
          <ac:spMkLst>
            <pc:docMk/>
            <pc:sldMk cId="3852488630" sldId="1678"/>
            <ac:spMk id="7" creationId="{83276169-16C0-B0A5-D4D9-C036116145A8}"/>
          </ac:spMkLst>
        </pc:spChg>
        <pc:spChg chg="add mod">
          <ac:chgData name="Anthony Clark" userId="d717aa47-1d0c-4368-9d13-ad97c75072c1" providerId="ADAL" clId="{5C85CFFC-6386-2241-B84E-BFCAF1AC7D2C}" dt="2022-04-18T16:16:53.151" v="213" actId="1076"/>
          <ac:spMkLst>
            <pc:docMk/>
            <pc:sldMk cId="3852488630" sldId="1678"/>
            <ac:spMk id="8" creationId="{4761DF6B-E58D-E478-13B8-AB2E63EC1677}"/>
          </ac:spMkLst>
        </pc:spChg>
      </pc:sldChg>
      <pc:sldChg chg="addSp modSp add mod">
        <pc:chgData name="Anthony Clark" userId="d717aa47-1d0c-4368-9d13-ad97c75072c1" providerId="ADAL" clId="{5C85CFFC-6386-2241-B84E-BFCAF1AC7D2C}" dt="2022-04-18T16:22:46.273" v="292" actId="17032"/>
        <pc:sldMkLst>
          <pc:docMk/>
          <pc:sldMk cId="401830175" sldId="1679"/>
        </pc:sldMkLst>
        <pc:spChg chg="add mod">
          <ac:chgData name="Anthony Clark" userId="d717aa47-1d0c-4368-9d13-ad97c75072c1" providerId="ADAL" clId="{5C85CFFC-6386-2241-B84E-BFCAF1AC7D2C}" dt="2022-04-18T16:22:46.273" v="292" actId="17032"/>
          <ac:spMkLst>
            <pc:docMk/>
            <pc:sldMk cId="401830175" sldId="1679"/>
            <ac:spMk id="3" creationId="{6CA117E0-AC46-695E-A272-D56A2D655E0C}"/>
          </ac:spMkLst>
        </pc:spChg>
      </pc:sldChg>
      <pc:sldChg chg="addSp delSp modSp new mod chgLayout">
        <pc:chgData name="Anthony Clark" userId="d717aa47-1d0c-4368-9d13-ad97c75072c1" providerId="ADAL" clId="{5C85CFFC-6386-2241-B84E-BFCAF1AC7D2C}" dt="2022-04-18T16:56:29.251" v="410" actId="1076"/>
        <pc:sldMkLst>
          <pc:docMk/>
          <pc:sldMk cId="2716850319" sldId="1680"/>
        </pc:sldMkLst>
        <pc:spChg chg="del mod ord">
          <ac:chgData name="Anthony Clark" userId="d717aa47-1d0c-4368-9d13-ad97c75072c1" providerId="ADAL" clId="{5C85CFFC-6386-2241-B84E-BFCAF1AC7D2C}" dt="2022-04-18T16:56:05.474" v="402" actId="700"/>
          <ac:spMkLst>
            <pc:docMk/>
            <pc:sldMk cId="2716850319" sldId="1680"/>
            <ac:spMk id="2" creationId="{75E80DDD-E100-FC68-000C-25CB463A9E73}"/>
          </ac:spMkLst>
        </pc:spChg>
        <pc:spChg chg="del mod ord">
          <ac:chgData name="Anthony Clark" userId="d717aa47-1d0c-4368-9d13-ad97c75072c1" providerId="ADAL" clId="{5C85CFFC-6386-2241-B84E-BFCAF1AC7D2C}" dt="2022-04-18T16:56:05.474" v="402" actId="700"/>
          <ac:spMkLst>
            <pc:docMk/>
            <pc:sldMk cId="2716850319" sldId="1680"/>
            <ac:spMk id="3" creationId="{9DAEA588-3C44-DE68-0835-029B215C1B4E}"/>
          </ac:spMkLst>
        </pc:spChg>
        <pc:spChg chg="add del mod ord">
          <ac:chgData name="Anthony Clark" userId="d717aa47-1d0c-4368-9d13-ad97c75072c1" providerId="ADAL" clId="{5C85CFFC-6386-2241-B84E-BFCAF1AC7D2C}" dt="2022-04-18T16:56:08.417" v="403" actId="700"/>
          <ac:spMkLst>
            <pc:docMk/>
            <pc:sldMk cId="2716850319" sldId="1680"/>
            <ac:spMk id="4" creationId="{529778FD-E1C1-D462-7960-6D7A089A6871}"/>
          </ac:spMkLst>
        </pc:spChg>
        <pc:spChg chg="add del mod ord">
          <ac:chgData name="Anthony Clark" userId="d717aa47-1d0c-4368-9d13-ad97c75072c1" providerId="ADAL" clId="{5C85CFFC-6386-2241-B84E-BFCAF1AC7D2C}" dt="2022-04-18T16:56:08.417" v="403" actId="700"/>
          <ac:spMkLst>
            <pc:docMk/>
            <pc:sldMk cId="2716850319" sldId="1680"/>
            <ac:spMk id="5" creationId="{16C1022D-D25C-7637-A752-A604D69E651B}"/>
          </ac:spMkLst>
        </pc:spChg>
        <pc:spChg chg="add mod">
          <ac:chgData name="Anthony Clark" userId="d717aa47-1d0c-4368-9d13-ad97c75072c1" providerId="ADAL" clId="{5C85CFFC-6386-2241-B84E-BFCAF1AC7D2C}" dt="2022-04-18T16:56:29.251" v="410" actId="1076"/>
          <ac:spMkLst>
            <pc:docMk/>
            <pc:sldMk cId="2716850319" sldId="1680"/>
            <ac:spMk id="6" creationId="{8C5D6B1B-C80E-B0FB-5DD6-695F4D7DFA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4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pipe is a kernel buffer with two file descriptors, one for writing (to put data into the pipe) and one for reading (to pull data out of the pipe)</a:t>
            </a:r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working directory stored in process control block (PCB)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$HOME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~</a:t>
            </a:r>
          </a:p>
          <a:p>
            <a:r>
              <a:rPr lang="en-US" dirty="0"/>
              <a:t>Echo “~”</a:t>
            </a:r>
          </a:p>
          <a:p>
            <a:r>
              <a:rPr lang="en-US" dirty="0"/>
              <a:t>Echo $HOME</a:t>
            </a:r>
          </a:p>
          <a:p>
            <a:r>
              <a:rPr lang="en-US" dirty="0"/>
              <a:t>Echo “$HOME”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3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23: System I/O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7A5-B243-F840-B768-2EA947F2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784C-6943-DF4B-A7F4-0F6DE46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file</a:t>
            </a:r>
          </a:p>
          <a:p>
            <a:r>
              <a:rPr lang="en-US" dirty="0"/>
              <a:t>Delete a file</a:t>
            </a:r>
          </a:p>
          <a:p>
            <a:r>
              <a:rPr lang="en-US" dirty="0"/>
              <a:t>Write to a file</a:t>
            </a:r>
          </a:p>
          <a:p>
            <a:r>
              <a:rPr lang="en-US" dirty="0"/>
              <a:t>Read from a file</a:t>
            </a:r>
          </a:p>
          <a:p>
            <a:r>
              <a:rPr lang="en-US" dirty="0"/>
              <a:t>Seek to somewhere in a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DC597-8114-3042-8B2A-7486FB5DC7D4}"/>
              </a:ext>
            </a:extLst>
          </p:cNvPr>
          <p:cNvSpPr txBox="1"/>
          <p:nvPr/>
        </p:nvSpPr>
        <p:spPr>
          <a:xfrm>
            <a:off x="1689640" y="5026967"/>
            <a:ext cx="57647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How should we (the OS) implement this?</a:t>
            </a:r>
          </a:p>
        </p:txBody>
      </p:sp>
    </p:spTree>
    <p:extLst>
      <p:ext uri="{BB962C8B-B14F-4D97-AF65-F5344CB8AC3E}">
        <p14:creationId xmlns:p14="http://schemas.microsoft.com/office/powerpoint/2010/main" val="36947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I/O Interface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Elegant mapping of files to devices allows kernel to export simple interface: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Opening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Changing the current </a:t>
            </a:r>
            <a:r>
              <a:rPr lang="en-US" b="1" dirty="0">
                <a:solidFill>
                  <a:schemeClr val="accent1"/>
                </a:solidFill>
              </a:rPr>
              <a:t>file position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  <a:p>
            <a:pPr lvl="2"/>
            <a:endParaRPr lang="en-US" b="1" dirty="0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8FBBA-5B67-8B48-9C54-88F77095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11</a:t>
            </a:fld>
            <a:endParaRPr lang="en-US" dirty="0">
              <a:solidFill>
                <a:srgbClr val="4A66A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19152" y="266700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22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4460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117E0-AC46-695E-A272-D56A2D655E0C}"/>
              </a:ext>
            </a:extLst>
          </p:cNvPr>
          <p:cNvSpPr/>
          <p:nvPr/>
        </p:nvSpPr>
        <p:spPr>
          <a:xfrm>
            <a:off x="381000" y="1371600"/>
            <a:ext cx="8534400" cy="177488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5D6B1B-C80E-B0FB-5DD6-695F4D7DFAFD}"/>
              </a:ext>
            </a:extLst>
          </p:cNvPr>
          <p:cNvSpPr/>
          <p:nvPr/>
        </p:nvSpPr>
        <p:spPr>
          <a:xfrm>
            <a:off x="1579834" y="3167390"/>
            <a:ext cx="5984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cat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sync.c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tmp.txt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5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b="1" dirty="0">
                <a:solidFill>
                  <a:schemeClr val="accent1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F8810-7F96-7248-8D79-4F37607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3276600" y="2133600"/>
            <a:ext cx="51054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;   /* file descriptor */</a:t>
            </a:r>
          </a:p>
          <a:p>
            <a:pPr algn="l">
              <a:lnSpc>
                <a:spcPct val="100000"/>
              </a:lnSpc>
            </a:pP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if ((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perror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63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Data Structures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59" y="1595349"/>
            <a:ext cx="25827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Descriptor table</a:t>
            </a:r>
          </a:p>
          <a:p>
            <a:pPr algn="ctr"/>
            <a:r>
              <a:rPr lang="en-US" dirty="0"/>
              <a:t>(table created on fork(),</a:t>
            </a:r>
          </a:p>
          <a:p>
            <a:pPr algn="ctr"/>
            <a:r>
              <a:rPr lang="en-US" dirty="0"/>
              <a:t>one table </a:t>
            </a:r>
          </a:p>
          <a:p>
            <a:pPr algn="ctr"/>
            <a:r>
              <a:rPr lang="en-US" dirty="0"/>
              <a:t>per process)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442" y="1571445"/>
            <a:ext cx="2634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  <a:p>
            <a:pPr algn="ctr"/>
            <a:r>
              <a:rPr lang="en-US" dirty="0"/>
              <a:t>(entry created on open,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6" y="1565186"/>
            <a:ext cx="1608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  <a:p>
            <a:pPr algn="ctr"/>
            <a:r>
              <a:rPr lang="en-US" dirty="0"/>
              <a:t>(one per file, </a:t>
            </a:r>
          </a:p>
          <a:p>
            <a:pPr algn="ctr"/>
            <a:r>
              <a:rPr lang="en-US" dirty="0"/>
              <a:t>shared by </a:t>
            </a:r>
          </a:p>
          <a:p>
            <a:pPr algn="ctr"/>
            <a:r>
              <a:rPr lang="en-US" dirty="0"/>
              <a:t>all processes)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3321049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346575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609600" y="3292475"/>
            <a:ext cx="1887538" cy="1184275"/>
            <a:chOff x="609600" y="2895600"/>
            <a:chExt cx="1887538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6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3292475"/>
            <a:ext cx="1398586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600" y="4892675"/>
            <a:ext cx="1398586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49738" y="3048000"/>
            <a:ext cx="2316162" cy="1492250"/>
            <a:chOff x="4249738" y="2651125"/>
            <a:chExt cx="2316162" cy="1492250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26511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File 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49738" y="4740275"/>
            <a:ext cx="2303462" cy="1476375"/>
            <a:chOff x="4249738" y="4343400"/>
            <a:chExt cx="2303462" cy="1476375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44958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5" y="43434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1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38EAD-21DF-F34F-B12A-9CA749CC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17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2247900" y="2590800"/>
            <a:ext cx="46482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retval; /* return value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((retval = close(fd)) &lt; 0) {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perror("close");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537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Short counts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49BA3-1332-B44E-BB02-95B5B27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18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1533525" y="2286000"/>
            <a:ext cx="6076950" cy="2562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pPr>
              <a:lnSpc>
                <a:spcPct val="100000"/>
              </a:lnSpc>
            </a:pPr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43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6725E-0DB4-B744-9C25-67536072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19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1289050" y="2438400"/>
            <a:ext cx="6565900" cy="2562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char buf[512];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fd;       /* file descriptor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int nbytes;   /* number of bytes read */</a:t>
            </a:r>
          </a:p>
          <a:p>
            <a:endParaRPr lang="en-US" sz="1600" b="1" dirty="0" err="1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perror("write");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   exit(1);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78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8FF18-4FF1-EE42-889E-C5D7603A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20</a:t>
            </a:fld>
            <a:endParaRPr lang="en-US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13B9-AEAD-2447-9A9B-8D6F205A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Reads/Writes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4013-DA84-0149-869B-1172B10D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data is stored in a kernel buffer and returned to the application on request</a:t>
            </a:r>
          </a:p>
          <a:p>
            <a:endParaRPr lang="en-US" dirty="0"/>
          </a:p>
          <a:p>
            <a:r>
              <a:rPr lang="en-US" dirty="0"/>
              <a:t>Enables same system call interface to handle both streaming reads (</a:t>
            </a:r>
            <a:r>
              <a:rPr lang="en-US" dirty="0" err="1"/>
              <a:t>e.G.</a:t>
            </a:r>
            <a:r>
              <a:rPr lang="en-US" dirty="0"/>
              <a:t>, Keyboard) and block reads (</a:t>
            </a:r>
            <a:r>
              <a:rPr lang="en-US" dirty="0" err="1"/>
              <a:t>e.G.</a:t>
            </a:r>
            <a:r>
              <a:rPr lang="en-US" dirty="0"/>
              <a:t>, Disk)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BDB5-96A5-4B42-82D2-09C838E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2F9C-019F-B342-91B8-0C73B1D7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file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foobar</a:t>
            </a:r>
            <a:r>
              <a:rPr lang="en-US" dirty="0"/>
              <a:t>. What gets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BB7E0-DC11-744B-A8DE-52595E52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971800"/>
            <a:ext cx="560070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 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read(fd1,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read(fd2,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282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and Writing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236" y="1980684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237" y="2924174"/>
            <a:ext cx="2018501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599" y="2895600"/>
            <a:ext cx="1398587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type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6BE0-BAA7-6F46-97E4-A9B6BBE00053}"/>
              </a:ext>
            </a:extLst>
          </p:cNvPr>
          <p:cNvGrpSpPr/>
          <p:nvPr/>
        </p:nvGrpSpPr>
        <p:grpSpPr>
          <a:xfrm>
            <a:off x="6578599" y="4495800"/>
            <a:ext cx="1398587" cy="1219200"/>
            <a:chOff x="6578600" y="4495800"/>
            <a:chExt cx="1066800" cy="1219200"/>
          </a:xfrm>
        </p:grpSpPr>
        <p:sp>
          <p:nvSpPr>
            <p:cNvPr id="36" name="Rectangle 469">
              <a:extLst>
                <a:ext uri="{FF2B5EF4-FFF2-40B4-BE49-F238E27FC236}">
                  <a16:creationId xmlns:a16="http://schemas.microsoft.com/office/drawing/2014/main" id="{FE2560AB-A89F-1F4F-8CE3-CEF45E99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495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7" name="Rectangle 470">
              <a:extLst>
                <a:ext uri="{FF2B5EF4-FFF2-40B4-BE49-F238E27FC236}">
                  <a16:creationId xmlns:a16="http://schemas.microsoft.com/office/drawing/2014/main" id="{C92418C5-5C3B-0843-A1F2-B3F21595D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410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8" name="Rectangle 471">
              <a:extLst>
                <a:ext uri="{FF2B5EF4-FFF2-40B4-BE49-F238E27FC236}">
                  <a16:creationId xmlns:a16="http://schemas.microsoft.com/office/drawing/2014/main" id="{F199E318-B925-524C-9669-F0C4391D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800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9" name="Rectangle 472">
              <a:extLst>
                <a:ext uri="{FF2B5EF4-FFF2-40B4-BE49-F238E27FC236}">
                  <a16:creationId xmlns:a16="http://schemas.microsoft.com/office/drawing/2014/main" id="{C9242995-6B70-1642-BE77-03239211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</p:spTree>
    <p:extLst>
      <p:ext uri="{BB962C8B-B14F-4D97-AF65-F5344CB8AC3E}">
        <p14:creationId xmlns:p14="http://schemas.microsoft.com/office/powerpoint/2010/main" val="23968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E490-75B7-C445-9035-40067995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child process inherits all file descriptors from its parent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893918-5F69-4B4C-9546-32132F8EDE17}"/>
              </a:ext>
            </a:extLst>
          </p:cNvPr>
          <p:cNvGrpSpPr/>
          <p:nvPr/>
        </p:nvGrpSpPr>
        <p:grpSpPr>
          <a:xfrm>
            <a:off x="1331118" y="3079750"/>
            <a:ext cx="6593681" cy="3244850"/>
            <a:chOff x="-80963" y="746125"/>
            <a:chExt cx="6593681" cy="3244850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FD8E59-6490-5B46-9F00-F43BFE04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D7C05F1C-FF95-6849-8296-EB5C2C3C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72D29275-C1BF-E043-8C29-C0CBDC41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96C9622D-6734-824A-B7F8-CAF494AB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BCE2952B-3EE0-F24B-857A-8065B353F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3733A341-C826-2F48-AFC7-5BFFDBF9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1080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E60B6976-397E-834E-88C6-69F9F213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3366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2EA24B9F-7947-6A47-B9D3-EAF3B0C1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5652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9B76DC88-3ABE-9746-91D8-91BBF03BF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17938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3DE0AB53-8713-9144-AF2A-0EFFFD2C5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202247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14C41A05-F37C-F447-BD31-0B3AF35D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7AECD2C1-D79D-984E-8250-6DAEE7FF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  <a:endParaRPr lang="en-US" sz="1400"/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C25BA374-0DDF-9543-AB29-D09473FC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CCB7921E-C048-A74A-A87A-432FAE0E8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900" y="1095375"/>
              <a:ext cx="1912938" cy="327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9FCFDD42-3032-6948-8B20-A18A890FC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0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46811FC-1C19-0542-8FCA-551E987E2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53BCECD3-89DC-D349-92C7-6D88C605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98348391-11F5-5943-ADB5-D0B0DDA2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57C463D6-88C5-EE49-8461-44796C973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184E7C57-BB7E-5A4C-8DE0-C20DEFAF3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28FF6CF5-AD68-4747-85E1-3D870380E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900" y="2120900"/>
              <a:ext cx="1930400" cy="698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66F32E73-196B-2042-8B07-E0ACE854C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13" y="1066800"/>
              <a:ext cx="1385887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456">
              <a:extLst>
                <a:ext uri="{FF2B5EF4-FFF2-40B4-BE49-F238E27FC236}">
                  <a16:creationId xmlns:a16="http://schemas.microsoft.com/office/drawing/2014/main" id="{512A1787-CD4A-844A-BB3E-806B0A50F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38" y="746125"/>
              <a:ext cx="1419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Parent's table</a:t>
              </a:r>
            </a:p>
          </p:txBody>
        </p:sp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28194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0480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2766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5052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3733800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28194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0480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2766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5052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63" y="3733800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88" y="2457450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00" y="1168400"/>
              <a:ext cx="1892300" cy="197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72">
              <a:extLst>
                <a:ext uri="{FF2B5EF4-FFF2-40B4-BE49-F238E27FC236}">
                  <a16:creationId xmlns:a16="http://schemas.microsoft.com/office/drawing/2014/main" id="{27D647C4-F35D-EE42-B10B-97A1CFAB3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00" y="2870200"/>
              <a:ext cx="1879600" cy="93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73">
              <a:extLst>
                <a:ext uri="{FF2B5EF4-FFF2-40B4-BE49-F238E27FC236}">
                  <a16:creationId xmlns:a16="http://schemas.microsoft.com/office/drawing/2014/main" id="{04C44B55-8C9C-9143-AA8C-DC6CBFCB2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10668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44" name="Rectangle 474">
              <a:extLst>
                <a:ext uri="{FF2B5EF4-FFF2-40B4-BE49-F238E27FC236}">
                  <a16:creationId xmlns:a16="http://schemas.microsoft.com/office/drawing/2014/main" id="{51748BBB-BBF1-5041-B5F6-E0329F1B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19812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45" name="Rectangle 475">
              <a:extLst>
                <a:ext uri="{FF2B5EF4-FFF2-40B4-BE49-F238E27FC236}">
                  <a16:creationId xmlns:a16="http://schemas.microsoft.com/office/drawing/2014/main" id="{82D5199D-FB7B-2640-A12D-B54F545F7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13716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46" name="Rectangle 476">
              <a:extLst>
                <a:ext uri="{FF2B5EF4-FFF2-40B4-BE49-F238E27FC236}">
                  <a16:creationId xmlns:a16="http://schemas.microsoft.com/office/drawing/2014/main" id="{2ADBE672-E6FA-1841-AAC9-E2123096E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16764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47" name="Rectangle 477">
              <a:extLst>
                <a:ext uri="{FF2B5EF4-FFF2-40B4-BE49-F238E27FC236}">
                  <a16:creationId xmlns:a16="http://schemas.microsoft.com/office/drawing/2014/main" id="{C162C454-0971-1A4F-B284-42B72C12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26670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48" name="Rectangle 478">
              <a:extLst>
                <a:ext uri="{FF2B5EF4-FFF2-40B4-BE49-F238E27FC236}">
                  <a16:creationId xmlns:a16="http://schemas.microsoft.com/office/drawing/2014/main" id="{1414B269-1B9C-5C44-A0E1-3D7CA5BB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35814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49" name="Rectangle 479">
              <a:extLst>
                <a:ext uri="{FF2B5EF4-FFF2-40B4-BE49-F238E27FC236}">
                  <a16:creationId xmlns:a16="http://schemas.microsoft.com/office/drawing/2014/main" id="{912D4AB3-C0E2-F043-A7B3-4693FEF9C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29718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50" name="Rectangle 480">
              <a:extLst>
                <a:ext uri="{FF2B5EF4-FFF2-40B4-BE49-F238E27FC236}">
                  <a16:creationId xmlns:a16="http://schemas.microsoft.com/office/drawing/2014/main" id="{45C0392E-8D4B-8E4A-A04F-0234862B9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999" y="3276600"/>
              <a:ext cx="1305719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51" name="Text Box 481">
              <a:extLst>
                <a:ext uri="{FF2B5EF4-FFF2-40B4-BE49-F238E27FC236}">
                  <a16:creationId xmlns:a16="http://schemas.microsoft.com/office/drawing/2014/main" id="{7CF7BCCA-1F1E-0B49-8EAC-B514B3534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625" y="8096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A</a:t>
              </a:r>
            </a:p>
          </p:txBody>
        </p:sp>
        <p:sp>
          <p:nvSpPr>
            <p:cNvPr id="52" name="Text Box 482">
              <a:extLst>
                <a:ext uri="{FF2B5EF4-FFF2-40B4-BE49-F238E27FC236}">
                  <a16:creationId xmlns:a16="http://schemas.microsoft.com/office/drawing/2014/main" id="{338F3ABF-A8A5-0745-AB46-89A1BA7D0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48285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  <p:sp>
        <p:nvSpPr>
          <p:cNvPr id="54" name="Text Box 407">
            <a:extLst>
              <a:ext uri="{FF2B5EF4-FFF2-40B4-BE49-F238E27FC236}">
                <a16:creationId xmlns:a16="http://schemas.microsoft.com/office/drawing/2014/main" id="{B50C8F7C-457E-5248-9EB0-F67A5D4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12" y="2449186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5" name="Text Box 408">
            <a:extLst>
              <a:ext uri="{FF2B5EF4-FFF2-40B4-BE49-F238E27FC236}">
                <a16:creationId xmlns:a16="http://schemas.microsoft.com/office/drawing/2014/main" id="{C1690F24-2EBC-2347-8599-B71E1CF4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356" y="2445861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6" name="Text Box 410">
            <a:extLst>
              <a:ext uri="{FF2B5EF4-FFF2-40B4-BE49-F238E27FC236}">
                <a16:creationId xmlns:a16="http://schemas.microsoft.com/office/drawing/2014/main" id="{49C92814-3176-8C46-8A7A-0EC7440F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817" y="2443230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</p:spTree>
    <p:extLst>
      <p:ext uri="{BB962C8B-B14F-4D97-AF65-F5344CB8AC3E}">
        <p14:creationId xmlns:p14="http://schemas.microsoft.com/office/powerpoint/2010/main" val="159300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5C36-97E6-AD49-B21A-3861CB00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34E3-428D-D34F-AD0A-89F2496B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200681B-2966-1D42-A5ED-C017F427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main(int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char **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argv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int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", O_RDONLY);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if(fork() == 0){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 else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wait();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read(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  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644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16">
            <a:extLst>
              <a:ext uri="{FF2B5EF4-FFF2-40B4-BE49-F238E27FC236}">
                <a16:creationId xmlns:a16="http://schemas.microsoft.com/office/drawing/2014/main" id="{54040D3E-0FA6-CE4F-AEA1-2D455D8C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986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=1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F1EA9-CE80-924A-813B-D6A9CF58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Processes and Files</a:t>
            </a:r>
          </a:p>
        </p:txBody>
      </p:sp>
      <p:sp>
        <p:nvSpPr>
          <p:cNvPr id="4" name="Rectangle 381">
            <a:extLst>
              <a:ext uri="{FF2B5EF4-FFF2-40B4-BE49-F238E27FC236}">
                <a16:creationId xmlns:a16="http://schemas.microsoft.com/office/drawing/2014/main" id="{A7FD8E59-6490-5B46-9F00-F43BFE04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0892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90">
            <a:extLst>
              <a:ext uri="{FF2B5EF4-FFF2-40B4-BE49-F238E27FC236}">
                <a16:creationId xmlns:a16="http://schemas.microsoft.com/office/drawing/2014/main" id="{D7C05F1C-FF95-6849-8296-EB5C2C3C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3178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91">
            <a:extLst>
              <a:ext uri="{FF2B5EF4-FFF2-40B4-BE49-F238E27FC236}">
                <a16:creationId xmlns:a16="http://schemas.microsoft.com/office/drawing/2014/main" id="{72D29275-C1BF-E043-8C29-C0CBDC41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5464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2">
            <a:extLst>
              <a:ext uri="{FF2B5EF4-FFF2-40B4-BE49-F238E27FC236}">
                <a16:creationId xmlns:a16="http://schemas.microsoft.com/office/drawing/2014/main" id="{96C9622D-6734-824A-B7F8-CAF494AB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37750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93">
            <a:extLst>
              <a:ext uri="{FF2B5EF4-FFF2-40B4-BE49-F238E27FC236}">
                <a16:creationId xmlns:a16="http://schemas.microsoft.com/office/drawing/2014/main" id="{BCE2952B-3EE0-F24B-857A-8065B35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719" y="4003675"/>
            <a:ext cx="609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3733A341-C826-2F48-AFC7-5BFFDBF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0892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0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E60B6976-397E-834E-88C6-69F9F213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3178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1</a:t>
            </a:r>
          </a:p>
        </p:txBody>
      </p:sp>
      <p:sp>
        <p:nvSpPr>
          <p:cNvPr id="11" name="Rectangle 399">
            <a:extLst>
              <a:ext uri="{FF2B5EF4-FFF2-40B4-BE49-F238E27FC236}">
                <a16:creationId xmlns:a16="http://schemas.microsoft.com/office/drawing/2014/main" id="{2EA24B9F-7947-6A47-B9D3-EAF3B0C1F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5464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2</a:t>
            </a:r>
          </a:p>
        </p:txBody>
      </p:sp>
      <p:sp>
        <p:nvSpPr>
          <p:cNvPr id="12" name="Rectangle 400">
            <a:extLst>
              <a:ext uri="{FF2B5EF4-FFF2-40B4-BE49-F238E27FC236}">
                <a16:creationId xmlns:a16="http://schemas.microsoft.com/office/drawing/2014/main" id="{9B76DC88-3ABE-9746-91D8-91BBF03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37750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3</a:t>
            </a:r>
          </a:p>
        </p:txBody>
      </p:sp>
      <p:sp>
        <p:nvSpPr>
          <p:cNvPr id="13" name="Rectangle 401">
            <a:extLst>
              <a:ext uri="{FF2B5EF4-FFF2-40B4-BE49-F238E27FC236}">
                <a16:creationId xmlns:a16="http://schemas.microsoft.com/office/drawing/2014/main" id="{3DE0AB53-8713-9144-AF2A-0EFFFD2C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003675"/>
            <a:ext cx="60960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1400"/>
              <a:t>fd 4</a:t>
            </a:r>
          </a:p>
        </p:txBody>
      </p:sp>
      <p:sp>
        <p:nvSpPr>
          <p:cNvPr id="17" name="Rectangle 411">
            <a:extLst>
              <a:ext uri="{FF2B5EF4-FFF2-40B4-BE49-F238E27FC236}">
                <a16:creationId xmlns:a16="http://schemas.microsoft.com/office/drawing/2014/main" id="{14C41A05-F37C-F447-BD31-0B3AF35D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3813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pos</a:t>
            </a:r>
          </a:p>
        </p:txBody>
      </p:sp>
      <p:sp>
        <p:nvSpPr>
          <p:cNvPr id="18" name="Rectangle 416">
            <a:extLst>
              <a:ext uri="{FF2B5EF4-FFF2-40B4-BE49-F238E27FC236}">
                <a16:creationId xmlns:a16="http://schemas.microsoft.com/office/drawing/2014/main" id="{7AECD2C1-D79D-984E-8250-6DAEE7F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68617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19" name="Rectangle 417">
            <a:extLst>
              <a:ext uri="{FF2B5EF4-FFF2-40B4-BE49-F238E27FC236}">
                <a16:creationId xmlns:a16="http://schemas.microsoft.com/office/drawing/2014/main" id="{C25BA374-0DDF-9543-AB29-D09473FC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9909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CCB7921E-C048-A74A-A87A-432FAE0E8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2681" y="3076573"/>
            <a:ext cx="1900238" cy="8387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1">
            <a:extLst>
              <a:ext uri="{FF2B5EF4-FFF2-40B4-BE49-F238E27FC236}">
                <a16:creationId xmlns:a16="http://schemas.microsoft.com/office/drawing/2014/main" id="{E46811FC-1C19-0542-8FCA-551E987E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919" y="3076575"/>
            <a:ext cx="1066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Line 452">
            <a:extLst>
              <a:ext uri="{FF2B5EF4-FFF2-40B4-BE49-F238E27FC236}">
                <a16:creationId xmlns:a16="http://schemas.microsoft.com/office/drawing/2014/main" id="{66F32E73-196B-2042-8B07-E0ACE854C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494" y="3048000"/>
            <a:ext cx="1385887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56">
            <a:extLst>
              <a:ext uri="{FF2B5EF4-FFF2-40B4-BE49-F238E27FC236}">
                <a16:creationId xmlns:a16="http://schemas.microsoft.com/office/drawing/2014/main" id="{512A1787-CD4A-844A-BB3E-806B0A5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319" y="2727325"/>
            <a:ext cx="141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Parent's table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25A638-C186-0643-9B68-EE9A0F4AA746}"/>
              </a:ext>
            </a:extLst>
          </p:cNvPr>
          <p:cNvGrpSpPr/>
          <p:nvPr/>
        </p:nvGrpSpPr>
        <p:grpSpPr>
          <a:xfrm>
            <a:off x="1331118" y="3149598"/>
            <a:ext cx="2976563" cy="2794002"/>
            <a:chOff x="1331118" y="3502023"/>
            <a:chExt cx="2976563" cy="2794002"/>
          </a:xfrm>
        </p:grpSpPr>
        <p:sp>
          <p:nvSpPr>
            <p:cNvPr id="30" name="Rectangle 457">
              <a:extLst>
                <a:ext uri="{FF2B5EF4-FFF2-40B4-BE49-F238E27FC236}">
                  <a16:creationId xmlns:a16="http://schemas.microsoft.com/office/drawing/2014/main" id="{A09694C6-FD19-2B47-8AC5-D3AE9B5DE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1530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58">
              <a:extLst>
                <a:ext uri="{FF2B5EF4-FFF2-40B4-BE49-F238E27FC236}">
                  <a16:creationId xmlns:a16="http://schemas.microsoft.com/office/drawing/2014/main" id="{0FD18135-B51D-BB4E-B687-23F6BFE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3816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9">
              <a:extLst>
                <a:ext uri="{FF2B5EF4-FFF2-40B4-BE49-F238E27FC236}">
                  <a16:creationId xmlns:a16="http://schemas.microsoft.com/office/drawing/2014/main" id="{B8294B3C-8F3C-6949-B957-7C4710B2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6102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60">
              <a:extLst>
                <a:ext uri="{FF2B5EF4-FFF2-40B4-BE49-F238E27FC236}">
                  <a16:creationId xmlns:a16="http://schemas.microsoft.com/office/drawing/2014/main" id="{EDB1A541-FA0F-6D40-9B5B-6865CBAE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58388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61">
              <a:extLst>
                <a:ext uri="{FF2B5EF4-FFF2-40B4-BE49-F238E27FC236}">
                  <a16:creationId xmlns:a16="http://schemas.microsoft.com/office/drawing/2014/main" id="{62646F4A-E7EE-524A-9DF3-BEA488E29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719" y="606742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62">
              <a:extLst>
                <a:ext uri="{FF2B5EF4-FFF2-40B4-BE49-F238E27FC236}">
                  <a16:creationId xmlns:a16="http://schemas.microsoft.com/office/drawing/2014/main" id="{82301A3A-F3B0-F444-A688-FF1E3579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1530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36" name="Rectangle 463">
              <a:extLst>
                <a:ext uri="{FF2B5EF4-FFF2-40B4-BE49-F238E27FC236}">
                  <a16:creationId xmlns:a16="http://schemas.microsoft.com/office/drawing/2014/main" id="{6F695D85-64E4-BD45-AF92-E30E60E9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3816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37" name="Rectangle 464">
              <a:extLst>
                <a:ext uri="{FF2B5EF4-FFF2-40B4-BE49-F238E27FC236}">
                  <a16:creationId xmlns:a16="http://schemas.microsoft.com/office/drawing/2014/main" id="{5749D54C-679E-7344-8B18-F712D5FC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6102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38" name="Rectangle 465">
              <a:extLst>
                <a:ext uri="{FF2B5EF4-FFF2-40B4-BE49-F238E27FC236}">
                  <a16:creationId xmlns:a16="http://schemas.microsoft.com/office/drawing/2014/main" id="{70D75A6B-4DFA-2542-B9F8-83085059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58388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39" name="Rectangle 466">
              <a:extLst>
                <a:ext uri="{FF2B5EF4-FFF2-40B4-BE49-F238E27FC236}">
                  <a16:creationId xmlns:a16="http://schemas.microsoft.com/office/drawing/2014/main" id="{6A134154-0EBB-6B41-AD91-1D8DF050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8" y="6067425"/>
              <a:ext cx="60960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40" name="Text Box 470">
              <a:extLst>
                <a:ext uri="{FF2B5EF4-FFF2-40B4-BE49-F238E27FC236}">
                  <a16:creationId xmlns:a16="http://schemas.microsoft.com/office/drawing/2014/main" id="{5C68D6B2-1935-FB44-B21C-8F7DAA98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169" y="4791075"/>
              <a:ext cx="1281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Child's table</a:t>
              </a:r>
            </a:p>
          </p:txBody>
        </p:sp>
        <p:sp>
          <p:nvSpPr>
            <p:cNvPr id="41" name="Line 471">
              <a:extLst>
                <a:ext uri="{FF2B5EF4-FFF2-40B4-BE49-F238E27FC236}">
                  <a16:creationId xmlns:a16="http://schemas.microsoft.com/office/drawing/2014/main" id="{B1982FFE-BEA1-944A-BFA0-D014AFBB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681" y="3502023"/>
              <a:ext cx="1905000" cy="2413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473">
            <a:extLst>
              <a:ext uri="{FF2B5EF4-FFF2-40B4-BE49-F238E27FC236}">
                <a16:creationId xmlns:a16="http://schemas.microsoft.com/office/drawing/2014/main" id="{04C44B55-8C9C-9143-AA8C-DC6CBFCB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0" y="3048000"/>
            <a:ext cx="130571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File access</a:t>
            </a:r>
          </a:p>
        </p:txBody>
      </p:sp>
      <p:sp>
        <p:nvSpPr>
          <p:cNvPr id="44" name="Rectangle 474">
            <a:extLst>
              <a:ext uri="{FF2B5EF4-FFF2-40B4-BE49-F238E27FC236}">
                <a16:creationId xmlns:a16="http://schemas.microsoft.com/office/drawing/2014/main" id="{51748BBB-BBF1-5041-B5F6-E0329F1B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0" y="3962400"/>
            <a:ext cx="130571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5" name="Rectangle 475">
            <a:extLst>
              <a:ext uri="{FF2B5EF4-FFF2-40B4-BE49-F238E27FC236}">
                <a16:creationId xmlns:a16="http://schemas.microsoft.com/office/drawing/2014/main" id="{82D5199D-FB7B-2640-A12D-B54F545F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0" y="3352800"/>
            <a:ext cx="130571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size</a:t>
            </a:r>
          </a:p>
        </p:txBody>
      </p:sp>
      <p:sp>
        <p:nvSpPr>
          <p:cNvPr id="46" name="Rectangle 476">
            <a:extLst>
              <a:ext uri="{FF2B5EF4-FFF2-40B4-BE49-F238E27FC236}">
                <a16:creationId xmlns:a16="http://schemas.microsoft.com/office/drawing/2014/main" id="{2ADBE672-E6FA-1841-AAC9-E2123096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080" y="3657600"/>
            <a:ext cx="130571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File type</a:t>
            </a:r>
          </a:p>
        </p:txBody>
      </p:sp>
      <p:sp>
        <p:nvSpPr>
          <p:cNvPr id="51" name="Text Box 481">
            <a:extLst>
              <a:ext uri="{FF2B5EF4-FFF2-40B4-BE49-F238E27FC236}">
                <a16:creationId xmlns:a16="http://schemas.microsoft.com/office/drawing/2014/main" id="{7CF7BCCA-1F1E-0B49-8EAC-B514B353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691" y="2774434"/>
            <a:ext cx="113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 err="1"/>
              <a:t>foobar.txt</a:t>
            </a:r>
            <a:endParaRPr lang="en-US" dirty="0"/>
          </a:p>
        </p:txBody>
      </p:sp>
      <p:sp>
        <p:nvSpPr>
          <p:cNvPr id="56" name="Text Box 407">
            <a:extLst>
              <a:ext uri="{FF2B5EF4-FFF2-40B4-BE49-F238E27FC236}">
                <a16:creationId xmlns:a16="http://schemas.microsoft.com/office/drawing/2014/main" id="{DEF031CE-DDD8-AB46-A7B0-E2998B72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202144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57" name="Text Box 408">
            <a:extLst>
              <a:ext uri="{FF2B5EF4-FFF2-40B4-BE49-F238E27FC236}">
                <a16:creationId xmlns:a16="http://schemas.microsoft.com/office/drawing/2014/main" id="{AF2132BA-2A4F-124E-9E62-3887FEB58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2008743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58" name="Text Box 410">
            <a:extLst>
              <a:ext uri="{FF2B5EF4-FFF2-40B4-BE49-F238E27FC236}">
                <a16:creationId xmlns:a16="http://schemas.microsoft.com/office/drawing/2014/main" id="{E40AE282-EE29-2C46-B9E2-2AEF2C5AB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817" y="2008743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</p:spTree>
    <p:extLst>
      <p:ext uri="{BB962C8B-B14F-4D97-AF65-F5344CB8AC3E}">
        <p14:creationId xmlns:p14="http://schemas.microsoft.com/office/powerpoint/2010/main" val="41169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Examples of I/O redirection</a:t>
            </a:r>
          </a:p>
          <a:p>
            <a:pPr lvl="1"/>
            <a:r>
              <a:rPr lang="en-US" dirty="0"/>
              <a:t>a program can send output to a file: ./</a:t>
            </a:r>
            <a:r>
              <a:rPr lang="en-US" dirty="0" err="1"/>
              <a:t>ringbuf</a:t>
            </a:r>
            <a:r>
              <a:rPr lang="en-US" dirty="0"/>
              <a:t> 4 &gt; </a:t>
            </a:r>
            <a:r>
              <a:rPr lang="en-US" dirty="0" err="1"/>
              <a:t>testout.txt</a:t>
            </a:r>
            <a:endParaRPr lang="en-US" dirty="0"/>
          </a:p>
          <a:p>
            <a:pPr lvl="1"/>
            <a:r>
              <a:rPr lang="en-US" dirty="0"/>
              <a:t>a program can read input from a file: ./</a:t>
            </a:r>
            <a:r>
              <a:rPr lang="en-US" dirty="0" err="1"/>
              <a:t>ringbuf</a:t>
            </a:r>
            <a:r>
              <a:rPr lang="en-US" dirty="0"/>
              <a:t> 4 &lt; </a:t>
            </a:r>
            <a:r>
              <a:rPr lang="en-US" dirty="0" err="1"/>
              <a:t>testin.txt</a:t>
            </a:r>
            <a:endParaRPr lang="en-US" dirty="0"/>
          </a:p>
          <a:p>
            <a:pPr lvl="1"/>
            <a:r>
              <a:rPr lang="en-US" dirty="0"/>
              <a:t>output of one program can be input to another: </a:t>
            </a:r>
            <a:r>
              <a:rPr lang="en-US" dirty="0" err="1"/>
              <a:t>cpp</a:t>
            </a:r>
            <a:r>
              <a:rPr lang="en-US" dirty="0"/>
              <a:t> </a:t>
            </a:r>
            <a:r>
              <a:rPr lang="en-US" dirty="0" err="1"/>
              <a:t>file.c</a:t>
            </a:r>
            <a:r>
              <a:rPr lang="en-US" dirty="0"/>
              <a:t> | </a:t>
            </a:r>
            <a:r>
              <a:rPr lang="en-US" dirty="0" err="1"/>
              <a:t>cparse</a:t>
            </a:r>
            <a:r>
              <a:rPr lang="en-US" dirty="0"/>
              <a:t> | </a:t>
            </a:r>
            <a:r>
              <a:rPr lang="en-US" dirty="0" err="1"/>
              <a:t>cgen</a:t>
            </a:r>
            <a:r>
              <a:rPr lang="en-US" dirty="0"/>
              <a:t> | as &gt; </a:t>
            </a:r>
            <a:r>
              <a:rPr lang="en-US" dirty="0" err="1"/>
              <a:t>file.o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I/O redirection uses a function called dup2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file descriptor if OK, -1 on error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59098C-DA80-A14A-A8C5-CE8B5B993EEA}"/>
              </a:ext>
            </a:extLst>
          </p:cNvPr>
          <p:cNvSpPr txBox="1">
            <a:spLocks/>
          </p:cNvSpPr>
          <p:nvPr/>
        </p:nvSpPr>
        <p:spPr>
          <a:xfrm>
            <a:off x="718279" y="4495800"/>
            <a:ext cx="796852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dup2(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oldfd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newfd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24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F3C-084E-5F47-976F-D099533F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95A340-DCE6-8844-BDFC-1B2957AD3581}"/>
              </a:ext>
            </a:extLst>
          </p:cNvPr>
          <p:cNvGrpSpPr/>
          <p:nvPr/>
        </p:nvGrpSpPr>
        <p:grpSpPr>
          <a:xfrm>
            <a:off x="838200" y="1710267"/>
            <a:ext cx="6481762" cy="4067175"/>
            <a:chOff x="719138" y="-76200"/>
            <a:chExt cx="6481762" cy="40671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A7BC967C-7A10-DD49-AC3C-40C89A3B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108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3721EC99-21F5-E44E-BBBE-A604071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336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E927A2D-4ED3-0046-BD21-11DF07C8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565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1BCCEDD9-E860-494C-923C-6AD1A65E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1793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9673E94A-FCF7-254F-9636-8477CF9C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2022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229A8FAC-83C0-1E4A-8F06-7230E0AE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108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AB5AA273-9CCC-CC44-8B30-E99F3DC00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336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306B4BB8-313E-5D43-9E63-225192B63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565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DAF3C709-6652-F64F-9393-E75F92E62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1793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F66D429C-F915-0C48-8BC2-CA753441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2022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/>
                <a:t>fd 4</a:t>
              </a:r>
            </a:p>
          </p:txBody>
        </p:sp>
        <p:sp>
          <p:nvSpPr>
            <p:cNvPr id="14" name="Text Box 407">
              <a:extLst>
                <a:ext uri="{FF2B5EF4-FFF2-40B4-BE49-F238E27FC236}">
                  <a16:creationId xmlns:a16="http://schemas.microsoft.com/office/drawing/2014/main" id="{E4B350E6-8868-334B-B34E-4EEF96768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-63500"/>
              <a:ext cx="160655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Descriptor table</a:t>
              </a:r>
            </a:p>
            <a:p>
              <a:pPr algn="ctr"/>
              <a:r>
                <a:rPr lang="en-US"/>
                <a:t>(one table </a:t>
              </a:r>
            </a:p>
            <a:p>
              <a:pPr algn="ctr"/>
              <a:r>
                <a:rPr lang="en-US"/>
                <a:t>per process)</a:t>
              </a:r>
            </a:p>
          </p:txBody>
        </p:sp>
        <p:sp>
          <p:nvSpPr>
            <p:cNvPr id="15" name="Text Box 408">
              <a:extLst>
                <a:ext uri="{FF2B5EF4-FFF2-40B4-BE49-F238E27FC236}">
                  <a16:creationId xmlns:a16="http://schemas.microsoft.com/office/drawing/2014/main" id="{A3EC8CD0-2062-F24F-A631-4A2192822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75" y="-76200"/>
              <a:ext cx="155098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Open file table 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6" name="Text Box 410">
              <a:extLst>
                <a:ext uri="{FF2B5EF4-FFF2-40B4-BE49-F238E27FC236}">
                  <a16:creationId xmlns:a16="http://schemas.microsoft.com/office/drawing/2014/main" id="{AD64F02C-E034-AE4C-961B-B6EC1177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213" y="-76200"/>
              <a:ext cx="1436687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v-node table</a:t>
              </a:r>
            </a:p>
            <a:p>
              <a:pPr algn="ctr"/>
              <a:r>
                <a:rPr lang="en-US"/>
                <a:t>(shared by </a:t>
              </a:r>
            </a:p>
            <a:p>
              <a:pPr algn="ctr"/>
              <a:r>
                <a:rPr lang="en-US"/>
                <a:t>all processes)</a:t>
              </a:r>
            </a:p>
          </p:txBody>
        </p:sp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B47EC539-E403-4A49-8065-DA2CBB1C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40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85EBFC2D-B386-B245-A989-189B6B6E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70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refcnt=0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2FC9D07C-1579-3B45-9646-63EAEE05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009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0" name="Line 429">
              <a:extLst>
                <a:ext uri="{FF2B5EF4-FFF2-40B4-BE49-F238E27FC236}">
                  <a16:creationId xmlns:a16="http://schemas.microsoft.com/office/drawing/2014/main" id="{4256E458-3449-4D40-8B8A-83279B4AD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200" y="1447800"/>
              <a:ext cx="1943100" cy="134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BB3BAFF4-2F83-9241-8044-B4DE6D75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138" y="2667000"/>
              <a:ext cx="14652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A5BAA310-C165-934D-AAF9-B1CDE9FB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109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1587BA4C-C157-FD49-B912-1C017C60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076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AF37C3B-FCED-EB4E-8394-D0205B28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381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charset="0"/>
                </a:rPr>
                <a:t>refcnt=2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8CEE0DB4-9F32-4B4E-BFF3-FF9CB523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3686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6AB99926-0A29-8F49-B43D-ED55AB91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771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440">
              <a:extLst>
                <a:ext uri="{FF2B5EF4-FFF2-40B4-BE49-F238E27FC236}">
                  <a16:creationId xmlns:a16="http://schemas.microsoft.com/office/drawing/2014/main" id="{A7E88C7E-E03C-B64E-A17A-4D50F93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000" y="2120900"/>
              <a:ext cx="18923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52">
              <a:extLst>
                <a:ext uri="{FF2B5EF4-FFF2-40B4-BE49-F238E27FC236}">
                  <a16:creationId xmlns:a16="http://schemas.microsoft.com/office/drawing/2014/main" id="{BCB36BB9-F8A0-6C4F-9ED2-87DBA3B52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513" y="10795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65">
              <a:extLst>
                <a:ext uri="{FF2B5EF4-FFF2-40B4-BE49-F238E27FC236}">
                  <a16:creationId xmlns:a16="http://schemas.microsoft.com/office/drawing/2014/main" id="{20DA9D03-C31C-FA47-9C95-8C157D36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66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0" name="Rectangle 466">
              <a:extLst>
                <a:ext uri="{FF2B5EF4-FFF2-40B4-BE49-F238E27FC236}">
                  <a16:creationId xmlns:a16="http://schemas.microsoft.com/office/drawing/2014/main" id="{AA17E783-27FB-C84C-AD4C-CFBFDE54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981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1" name="Rectangle 467">
              <a:extLst>
                <a:ext uri="{FF2B5EF4-FFF2-40B4-BE49-F238E27FC236}">
                  <a16:creationId xmlns:a16="http://schemas.microsoft.com/office/drawing/2014/main" id="{CC53C686-47F0-D846-8F17-7630B443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371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2" name="Rectangle 468">
              <a:extLst>
                <a:ext uri="{FF2B5EF4-FFF2-40B4-BE49-F238E27FC236}">
                  <a16:creationId xmlns:a16="http://schemas.microsoft.com/office/drawing/2014/main" id="{C3E3FBCB-EA40-3448-81AA-BD06CC9F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676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3" name="Rectangle 469">
              <a:extLst>
                <a:ext uri="{FF2B5EF4-FFF2-40B4-BE49-F238E27FC236}">
                  <a16:creationId xmlns:a16="http://schemas.microsoft.com/office/drawing/2014/main" id="{E0DDFEBB-036D-2446-B89E-AFEDC46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7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4" name="Rectangle 470">
              <a:extLst>
                <a:ext uri="{FF2B5EF4-FFF2-40B4-BE49-F238E27FC236}">
                  <a16:creationId xmlns:a16="http://schemas.microsoft.com/office/drawing/2014/main" id="{F0E9933D-06A6-164D-A502-944B3901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581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5" name="Rectangle 471">
              <a:extLst>
                <a:ext uri="{FF2B5EF4-FFF2-40B4-BE49-F238E27FC236}">
                  <a16:creationId xmlns:a16="http://schemas.microsoft.com/office/drawing/2014/main" id="{F829C5EC-9180-524D-A0F3-88E9C645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18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6" name="Rectangle 472">
              <a:extLst>
                <a:ext uri="{FF2B5EF4-FFF2-40B4-BE49-F238E27FC236}">
                  <a16:creationId xmlns:a16="http://schemas.microsoft.com/office/drawing/2014/main" id="{81CD53F3-DC87-F84A-B6B3-E7F6C27D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276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  <p:sp>
          <p:nvSpPr>
            <p:cNvPr id="37" name="Text Box 473">
              <a:extLst>
                <a:ext uri="{FF2B5EF4-FFF2-40B4-BE49-F238E27FC236}">
                  <a16:creationId xmlns:a16="http://schemas.microsoft.com/office/drawing/2014/main" id="{CAD44B19-AF11-3145-85EF-FC43447B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822325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A</a:t>
              </a:r>
            </a:p>
          </p:txBody>
        </p:sp>
        <p:sp>
          <p:nvSpPr>
            <p:cNvPr id="38" name="Text Box 474">
              <a:extLst>
                <a:ext uri="{FF2B5EF4-FFF2-40B4-BE49-F238E27FC236}">
                  <a16:creationId xmlns:a16="http://schemas.microsoft.com/office/drawing/2014/main" id="{1345FD9E-1851-A84F-8C25-AFD362B43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2514600"/>
              <a:ext cx="701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File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3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E0C8-1248-554F-BEF1-FCE7B244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I/O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E08E-AEA8-524B-93D6-9B5A0DFB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file </a:t>
            </a:r>
            <a:r>
              <a:rPr lang="en-US" dirty="0" err="1">
                <a:latin typeface="Courier" pitchFamily="2" charset="0"/>
              </a:rPr>
              <a:t>foobar.txt</a:t>
            </a:r>
            <a:r>
              <a:rPr lang="en-US" dirty="0"/>
              <a:t> consists of the six ASCII characters </a:t>
            </a:r>
            <a:r>
              <a:rPr lang="en-US" dirty="0" err="1">
                <a:latin typeface="Courier" pitchFamily="2" charset="0"/>
              </a:rPr>
              <a:t>foobar</a:t>
            </a:r>
            <a:r>
              <a:rPr lang="en-US" dirty="0"/>
              <a:t>. What is printed when the following program is run?</a:t>
            </a:r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26A66B7-374E-1F49-8879-54042DB4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895600"/>
            <a:ext cx="63246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int main(){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char c;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int fd1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int fd2 = open("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foobar.txt",O_RDONLY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read(fd2, &amp;c, 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dup2(fd2, fd1);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read(fd1, &amp;c, 1);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("c = %c\n", c);</a:t>
            </a:r>
          </a:p>
          <a:p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  return 0;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67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7FB6-8251-9344-A4F7-3F1A10A2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2D9C-5CC7-5640-9712-6EE791C4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streaming access</a:t>
            </a:r>
          </a:p>
          <a:p>
            <a:endParaRPr lang="en-US" dirty="0"/>
          </a:p>
          <a:p>
            <a:r>
              <a:rPr lang="en-US" dirty="0"/>
              <a:t>Solid State Disks (Flash Memory)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moderate cost (50x magnetic disk)</a:t>
            </a:r>
          </a:p>
          <a:p>
            <a:pPr lvl="1"/>
            <a:r>
              <a:rPr lang="en-US" dirty="0"/>
              <a:t>Block-level random access</a:t>
            </a:r>
          </a:p>
          <a:p>
            <a:pPr lvl="1"/>
            <a:r>
              <a:rPr lang="en-US" dirty="0"/>
              <a:t>Good performance for random reads</a:t>
            </a:r>
          </a:p>
          <a:p>
            <a:pPr lvl="1"/>
            <a:r>
              <a:rPr lang="en-US" dirty="0"/>
              <a:t>Comparatively lower performance for random 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2FA3D-0447-D941-A374-B62ECCDA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1758931" cy="1653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27FE7-3575-7340-B1E2-1151CD5E573D}"/>
              </a:ext>
            </a:extLst>
          </p:cNvPr>
          <p:cNvSpPr txBox="1"/>
          <p:nvPr/>
        </p:nvSpPr>
        <p:spPr>
          <a:xfrm>
            <a:off x="7848600" y="762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1950s</a:t>
            </a:r>
          </a:p>
          <a:p>
            <a:r>
              <a:rPr lang="en-US" dirty="0"/>
              <a:t>IBM 350</a:t>
            </a:r>
          </a:p>
          <a:p>
            <a:r>
              <a:rPr lang="en-US" dirty="0"/>
              <a:t>5 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D0DE9-EC36-F043-A680-4116AAAB619B}"/>
              </a:ext>
            </a:extLst>
          </p:cNvPr>
          <p:cNvSpPr txBox="1"/>
          <p:nvPr/>
        </p:nvSpPr>
        <p:spPr>
          <a:xfrm>
            <a:off x="7848600" y="25056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WD Red</a:t>
            </a:r>
          </a:p>
          <a:p>
            <a:r>
              <a:rPr lang="en-US" dirty="0"/>
              <a:t>10 TB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37C43-175C-2240-BD54-7BFF8211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87059"/>
            <a:ext cx="1723571" cy="17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DC176-4607-F74F-A89D-97016549938E}"/>
              </a:ext>
            </a:extLst>
          </p:cNvPr>
          <p:cNvSpPr txBox="1"/>
          <p:nvPr/>
        </p:nvSpPr>
        <p:spPr>
          <a:xfrm>
            <a:off x="7620000" y="483514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MacBook</a:t>
            </a:r>
          </a:p>
          <a:p>
            <a:r>
              <a:rPr lang="en-US" dirty="0"/>
              <a:t>512GB</a:t>
            </a:r>
          </a:p>
        </p:txBody>
      </p:sp>
      <p:pic>
        <p:nvPicPr>
          <p:cNvPr id="5" name="Picture 4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D08DBF65-83BC-964C-97C3-2D2FCE5EF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09" b="89106" l="4271" r="78542">
                        <a14:foregroundMark x1="6042" y1="15610" x2="23333" y2="17886"/>
                        <a14:foregroundMark x1="23333" y1="17886" x2="61875" y2="34797"/>
                        <a14:foregroundMark x1="61875" y1="34797" x2="62292" y2="47480"/>
                        <a14:foregroundMark x1="62292" y1="47480" x2="65313" y2="59187"/>
                        <a14:foregroundMark x1="65313" y1="59187" x2="67083" y2="60976"/>
                        <a14:foregroundMark x1="14583" y1="15285" x2="30208" y2="15447"/>
                        <a14:foregroundMark x1="6042" y1="17886" x2="6563" y2="81626"/>
                        <a14:foregroundMark x1="6563" y1="81626" x2="14167" y2="85366"/>
                        <a14:foregroundMark x1="14167" y1="85366" x2="20208" y2="84878"/>
                        <a14:foregroundMark x1="24688" y1="86504" x2="33854" y2="87154"/>
                        <a14:foregroundMark x1="33854" y1="87154" x2="42292" y2="86667"/>
                        <a14:foregroundMark x1="42292" y1="86667" x2="68542" y2="86829"/>
                        <a14:foregroundMark x1="68542" y1="86829" x2="76667" y2="85691"/>
                        <a14:foregroundMark x1="76667" y1="85691" x2="72188" y2="74309"/>
                        <a14:foregroundMark x1="72188" y1="74309" x2="69792" y2="74146"/>
                        <a14:foregroundMark x1="28438" y1="15122" x2="72708" y2="15447"/>
                        <a14:foregroundMark x1="76979" y1="15122" x2="76979" y2="15122"/>
                        <a14:foregroundMark x1="78438" y1="22927" x2="78438" y2="22927"/>
                        <a14:foregroundMark x1="6979" y1="16911" x2="6250" y2="77561"/>
                        <a14:foregroundMark x1="6250" y1="77561" x2="12812" y2="84715"/>
                        <a14:foregroundMark x1="12812" y1="84715" x2="14479" y2="84065"/>
                        <a14:foregroundMark x1="4688" y1="26992" x2="5521" y2="17561"/>
                        <a14:foregroundMark x1="71667" y1="15122" x2="78021" y2="22764"/>
                        <a14:foregroundMark x1="78021" y1="22764" x2="77708" y2="42602"/>
                        <a14:foregroundMark x1="30729" y1="37561" x2="42500" y2="37724"/>
                        <a14:foregroundMark x1="42500" y1="37724" x2="50521" y2="37561"/>
                        <a14:foregroundMark x1="50521" y1="37561" x2="40521" y2="38049"/>
                        <a14:foregroundMark x1="40521" y1="38049" x2="48333" y2="40163"/>
                        <a14:foregroundMark x1="48333" y1="40163" x2="40417" y2="40325"/>
                        <a14:foregroundMark x1="40417" y1="40325" x2="40417" y2="40325"/>
                        <a14:foregroundMark x1="4479" y1="41138" x2="5000" y2="83577"/>
                        <a14:foregroundMark x1="35000" y1="89106" x2="35000" y2="89106"/>
                        <a14:foregroundMark x1="78542" y1="38374" x2="78333" y2="75610"/>
                        <a14:foregroundMark x1="78333" y1="75610" x2="76146" y2="86992"/>
                        <a14:foregroundMark x1="5833" y1="15285" x2="7500" y2="15122"/>
                        <a14:foregroundMark x1="6250" y1="14959" x2="13438" y2="14634"/>
                        <a14:foregroundMark x1="7708" y1="14309" x2="12500" y2="14472"/>
                        <a14:foregroundMark x1="71458" y1="14634" x2="77188" y2="14797"/>
                        <a14:foregroundMark x1="4375" y1="65691" x2="4271" y2="78211"/>
                        <a14:foregroundMark x1="4271" y1="78211" x2="5938" y2="8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" t="12742" r="18966" b="10453"/>
          <a:stretch/>
        </p:blipFill>
        <p:spPr>
          <a:xfrm>
            <a:off x="6382586" y="4949025"/>
            <a:ext cx="1237414" cy="7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6644-818A-614A-9E66-3F281F4D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I/O Redirect</a:t>
            </a:r>
          </a:p>
        </p:txBody>
      </p:sp>
      <p:sp>
        <p:nvSpPr>
          <p:cNvPr id="14" name="Text Box 407">
            <a:extLst>
              <a:ext uri="{FF2B5EF4-FFF2-40B4-BE49-F238E27FC236}">
                <a16:creationId xmlns:a16="http://schemas.microsoft.com/office/drawing/2014/main" id="{CACC8355-0C0E-2349-AE42-014DE816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38" y="1993384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File descriptor table</a:t>
            </a:r>
          </a:p>
        </p:txBody>
      </p:sp>
      <p:sp>
        <p:nvSpPr>
          <p:cNvPr id="15" name="Text Box 408">
            <a:extLst>
              <a:ext uri="{FF2B5EF4-FFF2-40B4-BE49-F238E27FC236}">
                <a16:creationId xmlns:a16="http://schemas.microsoft.com/office/drawing/2014/main" id="{49E65F0F-9320-B94D-A1EA-C39CC783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86" y="1980684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Open file table </a:t>
            </a:r>
          </a:p>
        </p:txBody>
      </p:sp>
      <p:sp>
        <p:nvSpPr>
          <p:cNvPr id="16" name="Text Box 410">
            <a:extLst>
              <a:ext uri="{FF2B5EF4-FFF2-40B4-BE49-F238E27FC236}">
                <a16:creationId xmlns:a16="http://schemas.microsoft.com/office/drawing/2014/main" id="{C50C8A5C-3528-6D47-BD32-7CB0F0E6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42" y="2000738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v-node table</a:t>
            </a:r>
          </a:p>
        </p:txBody>
      </p:sp>
      <p:sp>
        <p:nvSpPr>
          <p:cNvPr id="20" name="Line 429">
            <a:extLst>
              <a:ext uri="{FF2B5EF4-FFF2-40B4-BE49-F238E27FC236}">
                <a16:creationId xmlns:a16="http://schemas.microsoft.com/office/drawing/2014/main" id="{D128B23A-3B63-BB45-89FB-FEC9F038F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801" y="2924172"/>
            <a:ext cx="1912938" cy="8286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0">
            <a:extLst>
              <a:ext uri="{FF2B5EF4-FFF2-40B4-BE49-F238E27FC236}">
                <a16:creationId xmlns:a16="http://schemas.microsoft.com/office/drawing/2014/main" id="{183EE7B3-0DB0-7449-A923-F336C6EF4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949700"/>
            <a:ext cx="1930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4D69E4-97FD-CC4F-B646-776F46E19DED}"/>
              </a:ext>
            </a:extLst>
          </p:cNvPr>
          <p:cNvGrpSpPr/>
          <p:nvPr/>
        </p:nvGrpSpPr>
        <p:grpSpPr>
          <a:xfrm>
            <a:off x="777875" y="2895600"/>
            <a:ext cx="1719263" cy="1184275"/>
            <a:chOff x="777875" y="2895600"/>
            <a:chExt cx="1719263" cy="1184275"/>
          </a:xfrm>
        </p:grpSpPr>
        <p:sp>
          <p:nvSpPr>
            <p:cNvPr id="4" name="Rectangle 381">
              <a:extLst>
                <a:ext uri="{FF2B5EF4-FFF2-40B4-BE49-F238E27FC236}">
                  <a16:creationId xmlns:a16="http://schemas.microsoft.com/office/drawing/2014/main" id="{2B5A5E59-CCCD-4744-B12E-B331712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29368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0">
              <a:extLst>
                <a:ext uri="{FF2B5EF4-FFF2-40B4-BE49-F238E27FC236}">
                  <a16:creationId xmlns:a16="http://schemas.microsoft.com/office/drawing/2014/main" id="{0D98683B-CFBF-B34C-8E0C-EBC275B5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1654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391">
              <a:extLst>
                <a:ext uri="{FF2B5EF4-FFF2-40B4-BE49-F238E27FC236}">
                  <a16:creationId xmlns:a16="http://schemas.microsoft.com/office/drawing/2014/main" id="{F278D41F-13ED-6946-BB3F-24579A54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3940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392">
              <a:extLst>
                <a:ext uri="{FF2B5EF4-FFF2-40B4-BE49-F238E27FC236}">
                  <a16:creationId xmlns:a16="http://schemas.microsoft.com/office/drawing/2014/main" id="{D299194C-0FBD-2D4E-A595-FC43939B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6226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393">
              <a:extLst>
                <a:ext uri="{FF2B5EF4-FFF2-40B4-BE49-F238E27FC236}">
                  <a16:creationId xmlns:a16="http://schemas.microsoft.com/office/drawing/2014/main" id="{0CA30F7B-4988-B84C-9E9D-BD3969E1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3851275"/>
              <a:ext cx="609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97">
              <a:extLst>
                <a:ext uri="{FF2B5EF4-FFF2-40B4-BE49-F238E27FC236}">
                  <a16:creationId xmlns:a16="http://schemas.microsoft.com/office/drawing/2014/main" id="{52214EAA-8C6F-1F4A-840E-69D4B65A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29368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0" name="Rectangle 398">
              <a:extLst>
                <a:ext uri="{FF2B5EF4-FFF2-40B4-BE49-F238E27FC236}">
                  <a16:creationId xmlns:a16="http://schemas.microsoft.com/office/drawing/2014/main" id="{596A1B43-ED0B-EE41-97D3-1DF33641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1654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1</a:t>
              </a:r>
            </a:p>
          </p:txBody>
        </p:sp>
        <p:sp>
          <p:nvSpPr>
            <p:cNvPr id="11" name="Rectangle 399">
              <a:extLst>
                <a:ext uri="{FF2B5EF4-FFF2-40B4-BE49-F238E27FC236}">
                  <a16:creationId xmlns:a16="http://schemas.microsoft.com/office/drawing/2014/main" id="{028382CA-1118-774A-8AB9-21FCCBA7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3940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2</a:t>
              </a:r>
            </a:p>
          </p:txBody>
        </p:sp>
        <p:sp>
          <p:nvSpPr>
            <p:cNvPr id="12" name="Rectangle 400">
              <a:extLst>
                <a:ext uri="{FF2B5EF4-FFF2-40B4-BE49-F238E27FC236}">
                  <a16:creationId xmlns:a16="http://schemas.microsoft.com/office/drawing/2014/main" id="{3270D670-4544-8F41-9D77-DB55A71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6226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3</a:t>
              </a:r>
            </a:p>
          </p:txBody>
        </p:sp>
        <p:sp>
          <p:nvSpPr>
            <p:cNvPr id="13" name="Rectangle 401">
              <a:extLst>
                <a:ext uri="{FF2B5EF4-FFF2-40B4-BE49-F238E27FC236}">
                  <a16:creationId xmlns:a16="http://schemas.microsoft.com/office/drawing/2014/main" id="{D6F3C568-0E59-2141-9662-6F9B1A2B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3851275"/>
              <a:ext cx="609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1400" dirty="0"/>
                <a:t> 4</a:t>
              </a:r>
            </a:p>
          </p:txBody>
        </p:sp>
        <p:sp>
          <p:nvSpPr>
            <p:cNvPr id="28" name="Text Box 444">
              <a:extLst>
                <a:ext uri="{FF2B5EF4-FFF2-40B4-BE49-F238E27FC236}">
                  <a16:creationId xmlns:a16="http://schemas.microsoft.com/office/drawing/2014/main" id="{CE957536-1FF7-8A49-8F16-07513CE3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3528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stderr</a:t>
              </a:r>
            </a:p>
          </p:txBody>
        </p:sp>
        <p:sp>
          <p:nvSpPr>
            <p:cNvPr id="29" name="Text Box 445">
              <a:extLst>
                <a:ext uri="{FF2B5EF4-FFF2-40B4-BE49-F238E27FC236}">
                  <a16:creationId xmlns:a16="http://schemas.microsoft.com/office/drawing/2014/main" id="{80778E1E-368F-534B-A477-D7FD34EC9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" y="3124200"/>
              <a:ext cx="82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>
                  <a:latin typeface="Courier New" charset="0"/>
                </a:rPr>
                <a:t>stdout</a:t>
              </a:r>
            </a:p>
          </p:txBody>
        </p:sp>
        <p:sp>
          <p:nvSpPr>
            <p:cNvPr id="30" name="Text Box 446">
              <a:extLst>
                <a:ext uri="{FF2B5EF4-FFF2-40B4-BE49-F238E27FC236}">
                  <a16:creationId xmlns:a16="http://schemas.microsoft.com/office/drawing/2014/main" id="{163A0386-3206-D140-8D61-B9C78AC1A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238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dirty="0">
                  <a:latin typeface="Courier New" charset="0"/>
                </a:rPr>
                <a:t>stdin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9F55D5-0F2F-2440-896E-5BC02CD1F167}"/>
              </a:ext>
            </a:extLst>
          </p:cNvPr>
          <p:cNvGrpSpPr/>
          <p:nvPr/>
        </p:nvGrpSpPr>
        <p:grpSpPr>
          <a:xfrm>
            <a:off x="6578600" y="2895600"/>
            <a:ext cx="1381128" cy="1219200"/>
            <a:chOff x="6578600" y="2895600"/>
            <a:chExt cx="1066800" cy="1219200"/>
          </a:xfrm>
        </p:grpSpPr>
        <p:sp>
          <p:nvSpPr>
            <p:cNvPr id="32" name="Rectangle 465">
              <a:extLst>
                <a:ext uri="{FF2B5EF4-FFF2-40B4-BE49-F238E27FC236}">
                  <a16:creationId xmlns:a16="http://schemas.microsoft.com/office/drawing/2014/main" id="{FDC2246B-1FC2-1248-A4B8-5D0F12B77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28956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access</a:t>
              </a:r>
            </a:p>
          </p:txBody>
        </p:sp>
        <p:sp>
          <p:nvSpPr>
            <p:cNvPr id="33" name="Rectangle 466">
              <a:extLst>
                <a:ext uri="{FF2B5EF4-FFF2-40B4-BE49-F238E27FC236}">
                  <a16:creationId xmlns:a16="http://schemas.microsoft.com/office/drawing/2014/main" id="{A394F06E-6DFE-FE4E-B17A-A8D20F32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8100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4" name="Rectangle 467">
              <a:extLst>
                <a:ext uri="{FF2B5EF4-FFF2-40B4-BE49-F238E27FC236}">
                  <a16:creationId xmlns:a16="http://schemas.microsoft.com/office/drawing/2014/main" id="{41AB2A61-45B4-B04C-9DD9-8A637ED3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200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size</a:t>
              </a:r>
            </a:p>
          </p:txBody>
        </p:sp>
        <p:sp>
          <p:nvSpPr>
            <p:cNvPr id="35" name="Rectangle 468">
              <a:extLst>
                <a:ext uri="{FF2B5EF4-FFF2-40B4-BE49-F238E27FC236}">
                  <a16:creationId xmlns:a16="http://schemas.microsoft.com/office/drawing/2014/main" id="{3334CDF3-AA26-1D4F-BBE4-E136CF25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35052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type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99C984-4A2C-B24A-91CF-42BCF2BA892B}"/>
              </a:ext>
            </a:extLst>
          </p:cNvPr>
          <p:cNvGrpSpPr/>
          <p:nvPr/>
        </p:nvGrpSpPr>
        <p:grpSpPr>
          <a:xfrm>
            <a:off x="4213110" y="2634734"/>
            <a:ext cx="2352790" cy="1508641"/>
            <a:chOff x="4213110" y="2634734"/>
            <a:chExt cx="2352790" cy="1508641"/>
          </a:xfrm>
        </p:grpSpPr>
        <p:sp>
          <p:nvSpPr>
            <p:cNvPr id="17" name="Rectangle 411">
              <a:extLst>
                <a:ext uri="{FF2B5EF4-FFF2-40B4-BE49-F238E27FC236}">
                  <a16:creationId xmlns:a16="http://schemas.microsoft.com/office/drawing/2014/main" id="{D0716705-F929-CF40-BDD6-E6ACF781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228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File pos</a:t>
              </a: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6603D4AF-366E-7E46-AF50-0EAF900E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5337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DB7B295E-FEAB-5941-B757-48FC1B2B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38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2" name="Rectangle 431">
              <a:extLst>
                <a:ext uri="{FF2B5EF4-FFF2-40B4-BE49-F238E27FC236}">
                  <a16:creationId xmlns:a16="http://schemas.microsoft.com/office/drawing/2014/main" id="{E2CCE518-EC36-CF4C-B6FA-A5234516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2924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Line 452">
              <a:extLst>
                <a:ext uri="{FF2B5EF4-FFF2-40B4-BE49-F238E27FC236}">
                  <a16:creationId xmlns:a16="http://schemas.microsoft.com/office/drawing/2014/main" id="{4A611F31-445C-5E4A-82CF-74389584F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7313" y="2908300"/>
              <a:ext cx="1398587" cy="153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73">
              <a:extLst>
                <a:ext uri="{FF2B5EF4-FFF2-40B4-BE49-F238E27FC236}">
                  <a16:creationId xmlns:a16="http://schemas.microsoft.com/office/drawing/2014/main" id="{4C7CB50A-67FC-C24C-8BED-0E4F3A6D8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2634734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929A4-82E6-694A-8406-43A9D3A3E91C}"/>
              </a:ext>
            </a:extLst>
          </p:cNvPr>
          <p:cNvGrpSpPr/>
          <p:nvPr/>
        </p:nvGrpSpPr>
        <p:grpSpPr>
          <a:xfrm>
            <a:off x="4213110" y="2936875"/>
            <a:ext cx="2273415" cy="2882900"/>
            <a:chOff x="4213110" y="2936875"/>
            <a:chExt cx="2273415" cy="2882900"/>
          </a:xfrm>
        </p:grpSpPr>
        <p:sp>
          <p:nvSpPr>
            <p:cNvPr id="21" name="Line 430">
              <a:extLst>
                <a:ext uri="{FF2B5EF4-FFF2-40B4-BE49-F238E27FC236}">
                  <a16:creationId xmlns:a16="http://schemas.microsoft.com/office/drawing/2014/main" id="{07363FBE-F6DB-D843-B731-63C0B9B8B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2936875"/>
              <a:ext cx="1398587" cy="181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32">
              <a:extLst>
                <a:ext uri="{FF2B5EF4-FFF2-40B4-BE49-F238E27FC236}">
                  <a16:creationId xmlns:a16="http://schemas.microsoft.com/office/drawing/2014/main" id="{A4FE3788-D2AB-5B40-9849-A22EA7D0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9053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File pos</a:t>
              </a:r>
            </a:p>
          </p:txBody>
        </p:sp>
        <p:sp>
          <p:nvSpPr>
            <p:cNvPr id="24" name="Rectangle 433">
              <a:extLst>
                <a:ext uri="{FF2B5EF4-FFF2-40B4-BE49-F238E27FC236}">
                  <a16:creationId xmlns:a16="http://schemas.microsoft.com/office/drawing/2014/main" id="{1C2BA883-2F22-FE49-A692-68D2EF1B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2101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charset="0"/>
                </a:rPr>
                <a:t>refcnt</a:t>
              </a:r>
              <a:r>
                <a:rPr lang="en-US" sz="1400" dirty="0">
                  <a:latin typeface="Courier New" charset="0"/>
                </a:rPr>
                <a:t>=1</a:t>
              </a:r>
            </a:p>
          </p:txBody>
        </p:sp>
        <p:sp>
          <p:nvSpPr>
            <p:cNvPr id="25" name="Rectangle 434">
              <a:extLst>
                <a:ext uri="{FF2B5EF4-FFF2-40B4-BE49-F238E27FC236}">
                  <a16:creationId xmlns:a16="http://schemas.microsoft.com/office/drawing/2014/main" id="{A4E3FF4C-8727-0948-83AF-227A14A9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55149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6" name="Rectangle 435">
              <a:extLst>
                <a:ext uri="{FF2B5EF4-FFF2-40B4-BE49-F238E27FC236}">
                  <a16:creationId xmlns:a16="http://schemas.microsoft.com/office/drawing/2014/main" id="{C1E3FCDA-BBE7-334F-9968-12B4A59B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4600575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Text Box 474">
              <a:extLst>
                <a:ext uri="{FF2B5EF4-FFF2-40B4-BE49-F238E27FC236}">
                  <a16:creationId xmlns:a16="http://schemas.microsoft.com/office/drawing/2014/main" id="{664C2BE4-B296-0C47-8FA8-9B370A09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110" y="4327009"/>
              <a:ext cx="11337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/>
                <a:t>foobar.txt</a:t>
              </a:r>
              <a:endParaRPr lang="en-US" dirty="0"/>
            </a:p>
          </p:txBody>
        </p:sp>
      </p:grpSp>
      <p:sp>
        <p:nvSpPr>
          <p:cNvPr id="47" name="Text Box 444">
            <a:extLst>
              <a:ext uri="{FF2B5EF4-FFF2-40B4-BE49-F238E27FC236}">
                <a16:creationId xmlns:a16="http://schemas.microsoft.com/office/drawing/2014/main" id="{A91DA097-8375-EF48-9028-00EA94D5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81000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fd2</a:t>
            </a:r>
          </a:p>
        </p:txBody>
      </p:sp>
      <p:sp>
        <p:nvSpPr>
          <p:cNvPr id="48" name="Text Box 445">
            <a:extLst>
              <a:ext uri="{FF2B5EF4-FFF2-40B4-BE49-F238E27FC236}">
                <a16:creationId xmlns:a16="http://schemas.microsoft.com/office/drawing/2014/main" id="{A16FB526-707E-0040-B675-A6A7B0AB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30" y="3578423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400" dirty="0">
                <a:latin typeface="Courier New" charset="0"/>
              </a:rPr>
              <a:t>fd1</a:t>
            </a:r>
          </a:p>
        </p:txBody>
      </p:sp>
      <p:sp>
        <p:nvSpPr>
          <p:cNvPr id="49" name="Line 440">
            <a:extLst>
              <a:ext uri="{FF2B5EF4-FFF2-40B4-BE49-F238E27FC236}">
                <a16:creationId xmlns:a16="http://schemas.microsoft.com/office/drawing/2014/main" id="{22C30C70-9ADA-D142-B053-E2049B311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750188"/>
            <a:ext cx="1850244" cy="89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16">
            <a:extLst>
              <a:ext uri="{FF2B5EF4-FFF2-40B4-BE49-F238E27FC236}">
                <a16:creationId xmlns:a16="http://schemas.microsoft.com/office/drawing/2014/main" id="{B1AF5057-4542-224A-A566-A1AB803C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329" y="5192526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=2</a:t>
            </a:r>
            <a:endParaRPr lang="en-US" sz="1400" dirty="0"/>
          </a:p>
        </p:txBody>
      </p:sp>
      <p:sp>
        <p:nvSpPr>
          <p:cNvPr id="52" name="Rectangle 416">
            <a:extLst>
              <a:ext uri="{FF2B5EF4-FFF2-40B4-BE49-F238E27FC236}">
                <a16:creationId xmlns:a16="http://schemas.microsoft.com/office/drawing/2014/main" id="{7C7454B2-2266-EA48-8BF4-111841D3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632" y="3533723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charset="0"/>
              </a:rPr>
              <a:t>refcnt</a:t>
            </a:r>
            <a:r>
              <a:rPr lang="en-US" sz="1400" dirty="0">
                <a:latin typeface="Courier New" charset="0"/>
              </a:rPr>
              <a:t>=0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8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47" grpId="0"/>
      <p:bldP spid="48" grpId="0"/>
      <p:bldP spid="49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9108-F9D4-834B-B1E8-B06B10F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I/O as a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494-76E5-FD40-8CAD-DE0017FE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Operating systems use the System I/O commands as an interface for all I/O devices</a:t>
            </a:r>
          </a:p>
          <a:p>
            <a:endParaRPr lang="en-US" dirty="0"/>
          </a:p>
          <a:p>
            <a:r>
              <a:rPr lang="en-US" dirty="0"/>
              <a:t>The commands to read and write to an open file descriptor are the same no matter what type of "file" it is </a:t>
            </a:r>
          </a:p>
          <a:p>
            <a:endParaRPr lang="en-US" dirty="0"/>
          </a:p>
          <a:p>
            <a:r>
              <a:rPr lang="en-US" dirty="0"/>
              <a:t>Types of files include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screen </a:t>
            </a:r>
          </a:p>
          <a:p>
            <a:pPr lvl="1"/>
            <a:r>
              <a:rPr lang="en-US" dirty="0"/>
              <a:t>pipe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5331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 </a:t>
            </a:r>
          </a:p>
        </p:txBody>
      </p:sp>
    </p:spTree>
    <p:extLst>
      <p:ext uri="{BB962C8B-B14F-4D97-AF65-F5344CB8AC3E}">
        <p14:creationId xmlns:p14="http://schemas.microsoft.com/office/powerpoint/2010/main" val="209052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33DD-BDEC-8645-96EF-7C67AB6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Storage Media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7B87CB-DA00-0247-9E1F-D19112F6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520"/>
            <a:ext cx="8229600" cy="3820160"/>
          </a:xfrm>
        </p:spPr>
      </p:pic>
    </p:spTree>
    <p:extLst>
      <p:ext uri="{BB962C8B-B14F-4D97-AF65-F5344CB8AC3E}">
        <p14:creationId xmlns:p14="http://schemas.microsoft.com/office/powerpoint/2010/main" val="174747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Directories (a special kind of file)</a:t>
            </a:r>
          </a:p>
        </p:txBody>
      </p:sp>
    </p:spTree>
    <p:extLst>
      <p:ext uri="{BB962C8B-B14F-4D97-AF65-F5344CB8AC3E}">
        <p14:creationId xmlns:p14="http://schemas.microsoft.com/office/powerpoint/2010/main" val="28809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Interface that provides operations on data stored long-term on disk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sequence of stored bytes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endParaRPr lang="en-US" dirty="0"/>
          </a:p>
          <a:p>
            <a:r>
              <a:rPr lang="en-US" dirty="0"/>
              <a:t>A file comprises two parts: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 (an array of untyped bytes)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(e.g., size, owner, security info, modification time)</a:t>
            </a:r>
          </a:p>
          <a:p>
            <a:endParaRPr lang="en-US" dirty="0"/>
          </a:p>
          <a:p>
            <a:r>
              <a:rPr lang="en-US" dirty="0"/>
              <a:t>Two types of files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Normal files</a:t>
            </a:r>
            <a:r>
              <a:rPr lang="en-US" dirty="0"/>
              <a:t>: data is an arbitrary sequence of bytes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Directories</a:t>
            </a:r>
            <a:r>
              <a:rPr lang="en-US" dirty="0"/>
              <a:t>: a special type of file that provides mappings from human-readable names to low-level names (i.e., File numbers)</a:t>
            </a:r>
          </a:p>
        </p:txBody>
      </p:sp>
    </p:spTree>
    <p:extLst>
      <p:ext uri="{BB962C8B-B14F-4D97-AF65-F5344CB8AC3E}">
        <p14:creationId xmlns:p14="http://schemas.microsoft.com/office/powerpoint/2010/main" val="2072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BCE2-EF67-F14D-8BDE-9D3BB04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E3CE-A2F4-A94F-81EE-D9C2BFB05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50192" cy="47183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Each path from root is a name for a leaf</a:t>
            </a:r>
          </a:p>
          <a:p>
            <a:pPr lvl="1"/>
            <a:r>
              <a:rPr lang="en-US" dirty="0"/>
              <a:t>/foo/</a:t>
            </a:r>
            <a:r>
              <a:rPr lang="en-US" dirty="0" err="1"/>
              <a:t>foo.txt</a:t>
            </a:r>
            <a:endParaRPr lang="en-US" dirty="0"/>
          </a:p>
          <a:p>
            <a:pPr lvl="1"/>
            <a:r>
              <a:rPr lang="en-US" dirty="0"/>
              <a:t>/bar/</a:t>
            </a:r>
            <a:r>
              <a:rPr lang="en-US" dirty="0" err="1"/>
              <a:t>baz</a:t>
            </a:r>
            <a:r>
              <a:rPr lang="en-US" dirty="0"/>
              <a:t>/</a:t>
            </a:r>
            <a:r>
              <a:rPr lang="en-US" dirty="0" err="1"/>
              <a:t>baz.txt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UNIX directory contains 2 special entries</a:t>
            </a:r>
          </a:p>
          <a:p>
            <a:pPr lvl="1"/>
            <a:r>
              <a:rPr lang="en-US" dirty="0"/>
              <a:t>"." = this directory</a:t>
            </a:r>
          </a:p>
          <a:p>
            <a:pPr lvl="1"/>
            <a:r>
              <a:rPr lang="en-US" dirty="0"/>
              <a:t>".." = parent directory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Absolute paths: </a:t>
            </a:r>
            <a:r>
              <a:rPr lang="en-US" dirty="0"/>
              <a:t>path of file from the root directory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Relative paths: </a:t>
            </a:r>
            <a:r>
              <a:rPr lang="en-US" dirty="0"/>
              <a:t>path from current working directory (stored as part of a process’s data)</a:t>
            </a:r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12BC11-61C0-724F-A6FB-437606D71098}"/>
              </a:ext>
            </a:extLst>
          </p:cNvPr>
          <p:cNvSpPr/>
          <p:nvPr/>
        </p:nvSpPr>
        <p:spPr>
          <a:xfrm>
            <a:off x="6286500" y="1673352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972199-7A62-FD48-BD38-8ED97A1D4197}"/>
              </a:ext>
            </a:extLst>
          </p:cNvPr>
          <p:cNvSpPr/>
          <p:nvPr/>
        </p:nvSpPr>
        <p:spPr>
          <a:xfrm>
            <a:off x="54102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CDEC6-880B-AE4A-8A5A-F3F11D88F72A}"/>
              </a:ext>
            </a:extLst>
          </p:cNvPr>
          <p:cNvSpPr/>
          <p:nvPr/>
        </p:nvSpPr>
        <p:spPr>
          <a:xfrm>
            <a:off x="7239000" y="26670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4364C-6D21-B64D-A5BC-9B51F8B35535}"/>
              </a:ext>
            </a:extLst>
          </p:cNvPr>
          <p:cNvSpPr/>
          <p:nvPr/>
        </p:nvSpPr>
        <p:spPr>
          <a:xfrm>
            <a:off x="62865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bar.txt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B30E97-C586-E448-8DF0-9C93A8565C8D}"/>
              </a:ext>
            </a:extLst>
          </p:cNvPr>
          <p:cNvSpPr/>
          <p:nvPr/>
        </p:nvSpPr>
        <p:spPr>
          <a:xfrm>
            <a:off x="8077200" y="3719915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</a:t>
            </a:r>
            <a:endParaRPr lang="en-US" sz="1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4A1B6-4C9F-C242-ADB3-74B5155F9A4E}"/>
              </a:ext>
            </a:extLst>
          </p:cNvPr>
          <p:cNvSpPr/>
          <p:nvPr/>
        </p:nvSpPr>
        <p:spPr>
          <a:xfrm>
            <a:off x="4495800" y="3725334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foo.txt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92FF21-F8FC-C840-9F07-6B7099B7E515}"/>
              </a:ext>
            </a:extLst>
          </p:cNvPr>
          <p:cNvSpPr/>
          <p:nvPr/>
        </p:nvSpPr>
        <p:spPr>
          <a:xfrm>
            <a:off x="7239000" y="4803648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baz.txt</a:t>
            </a:r>
            <a:endParaRPr lang="en-US" sz="17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B5D6D-BAD4-4549-B64A-FE90525DC8C2}"/>
              </a:ext>
            </a:extLst>
          </p:cNvPr>
          <p:cNvCxnSpPr>
            <a:stCxn id="4" idx="5"/>
            <a:endCxn id="7" idx="1"/>
          </p:cNvCxnSpPr>
          <p:nvPr/>
        </p:nvCxnSpPr>
        <p:spPr>
          <a:xfrm>
            <a:off x="6936908" y="2323760"/>
            <a:ext cx="4136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7F6455-FFED-B648-B5DE-EBC1B3B9CDA0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6060608" y="2323760"/>
            <a:ext cx="337484" cy="454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4A81E-F23B-C143-A248-8B64A5F9061F}"/>
              </a:ext>
            </a:extLst>
          </p:cNvPr>
          <p:cNvCxnSpPr>
            <a:cxnSpLocks/>
            <a:stCxn id="9" idx="3"/>
            <a:endCxn id="11" idx="7"/>
          </p:cNvCxnSpPr>
          <p:nvPr/>
        </p:nvCxnSpPr>
        <p:spPr>
          <a:xfrm flipH="1">
            <a:off x="7889408" y="4370323"/>
            <a:ext cx="299384" cy="54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4355F3-F74E-B842-B25B-A1DBC729E0B5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146208" y="3317408"/>
            <a:ext cx="375584" cy="51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07B16-8BE6-A64D-824F-435195B2904B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7889408" y="3317408"/>
            <a:ext cx="2993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9681E-80E0-0145-947F-81FFF0922B9F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936908" y="3317408"/>
            <a:ext cx="413684" cy="514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I’ll create a file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, which is in the root directory.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must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  <a:r>
              <a:rPr lang="en-US" dirty="0"/>
              <a:t> from your home directory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file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in your home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  <a:r>
              <a:rPr lang="en-US" dirty="0"/>
              <a:t> from your home directory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~</a:t>
            </a:r>
          </a:p>
          <a:p>
            <a:pPr marL="0" indent="0">
              <a:buNone/>
            </a:pPr>
            <a:r>
              <a:rPr lang="en-US" dirty="0"/>
              <a:t>Hint: the name of your home directory is your username</a:t>
            </a: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3724-3B9E-D14F-8686-FC7BD368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1: </a:t>
            </a:r>
            <a:r>
              <a:rPr lang="en-US" dirty="0"/>
              <a:t>Path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DDEDB-29F5-F745-983A-0900EF4E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I’ll create a file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  <a:r>
              <a:rPr lang="en-US" dirty="0"/>
              <a:t> in the directory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, which is in the root directory.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must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example1.txt</a:t>
            </a:r>
            <a:r>
              <a:rPr lang="en-US" dirty="0"/>
              <a:t> from your home directory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file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in your home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an absolute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Specify a relative path to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example2.txt</a:t>
            </a:r>
            <a:r>
              <a:rPr lang="en-US" dirty="0"/>
              <a:t> from your home directory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you can always get back to your home directory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~</a:t>
            </a:r>
          </a:p>
          <a:p>
            <a:pPr marL="0" indent="0">
              <a:buNone/>
            </a:pPr>
            <a:r>
              <a:rPr lang="en-US" dirty="0"/>
              <a:t>Hint: the name of your home directory is your username</a:t>
            </a: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3EDE6-DF4C-3CB0-E9C8-6E40A7EBB81D}"/>
              </a:ext>
            </a:extLst>
          </p:cNvPr>
          <p:cNvSpPr txBox="1"/>
          <p:nvPr/>
        </p:nvSpPr>
        <p:spPr>
          <a:xfrm>
            <a:off x="876743" y="378356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/data/example1.txt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A8E9E-BFD4-3026-BBBF-CADBA2ADBD02}"/>
              </a:ext>
            </a:extLst>
          </p:cNvPr>
          <p:cNvSpPr txBox="1"/>
          <p:nvPr/>
        </p:nvSpPr>
        <p:spPr>
          <a:xfrm>
            <a:off x="3937591" y="378356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../../data/example1.txt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76169-16C0-B0A5-D4D9-C036116145A8}"/>
              </a:ext>
            </a:extLst>
          </p:cNvPr>
          <p:cNvSpPr txBox="1"/>
          <p:nvPr/>
        </p:nvSpPr>
        <p:spPr>
          <a:xfrm>
            <a:off x="876743" y="5427487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/home/ajcd2020/example1.txt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1DF6B-E58D-E478-13B8-AB2E63EC1677}"/>
              </a:ext>
            </a:extLst>
          </p:cNvPr>
          <p:cNvSpPr txBox="1"/>
          <p:nvPr/>
        </p:nvSpPr>
        <p:spPr>
          <a:xfrm>
            <a:off x="5486400" y="542748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./example1.txt</a:t>
            </a:r>
          </a:p>
        </p:txBody>
      </p:sp>
    </p:spTree>
    <p:extLst>
      <p:ext uri="{BB962C8B-B14F-4D97-AF65-F5344CB8AC3E}">
        <p14:creationId xmlns:p14="http://schemas.microsoft.com/office/powerpoint/2010/main" val="38524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3952</TotalTime>
  <Words>2601</Words>
  <Application>Microsoft Macintosh PowerPoint</Application>
  <PresentationFormat>On-screen Show (4:3)</PresentationFormat>
  <Paragraphs>585</Paragraphs>
  <Slides>32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</vt:lpstr>
      <vt:lpstr>Courier New</vt:lpstr>
      <vt:lpstr>Clarity</vt:lpstr>
      <vt:lpstr>Lecture 23: System I/O</vt:lpstr>
      <vt:lpstr>Memory Hierarchy</vt:lpstr>
      <vt:lpstr>Storage Devices</vt:lpstr>
      <vt:lpstr>Comparing Storage Media</vt:lpstr>
      <vt:lpstr>File Systems 101</vt:lpstr>
      <vt:lpstr>The File System Abstraction</vt:lpstr>
      <vt:lpstr>Path Names</vt:lpstr>
      <vt:lpstr>Exercise 1: Path Names</vt:lpstr>
      <vt:lpstr>Exercise 1: Path Names</vt:lpstr>
      <vt:lpstr>Basic File System Operations</vt:lpstr>
      <vt:lpstr>Unix I/O Interface</vt:lpstr>
      <vt:lpstr>The File System Stack</vt:lpstr>
      <vt:lpstr>The File System Stack</vt:lpstr>
      <vt:lpstr>PowerPoint Presentation</vt:lpstr>
      <vt:lpstr>Opening Files</vt:lpstr>
      <vt:lpstr>Kernel Data Structures</vt:lpstr>
      <vt:lpstr>Closing Files</vt:lpstr>
      <vt:lpstr>Reading Files</vt:lpstr>
      <vt:lpstr>Writing Files</vt:lpstr>
      <vt:lpstr>On Short Counts</vt:lpstr>
      <vt:lpstr>Buffered Reads/Writes</vt:lpstr>
      <vt:lpstr>Exercise 2: Reading and Writing</vt:lpstr>
      <vt:lpstr>Exercise 2: Reading and Writing</vt:lpstr>
      <vt:lpstr>Processes and Files</vt:lpstr>
      <vt:lpstr>Exercise 3: Processes and Files</vt:lpstr>
      <vt:lpstr>Exercise 3: Processes and Files</vt:lpstr>
      <vt:lpstr>I/O Redirection</vt:lpstr>
      <vt:lpstr>I/O Redirection</vt:lpstr>
      <vt:lpstr>Exercise 4: I/O Redirection</vt:lpstr>
      <vt:lpstr>Exercise 3: I/O Redirect</vt:lpstr>
      <vt:lpstr>System I/O as a Uniform Interface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22: System I/O</dc:title>
  <dc:creator>Eleanor Birrell</dc:creator>
  <cp:lastModifiedBy>Anthony Clark</cp:lastModifiedBy>
  <cp:revision>66</cp:revision>
  <dcterms:created xsi:type="dcterms:W3CDTF">2019-04-15T17:19:28Z</dcterms:created>
  <dcterms:modified xsi:type="dcterms:W3CDTF">2022-04-18T16:56:30Z</dcterms:modified>
</cp:coreProperties>
</file>