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media/image4.jp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handoutMasterIdLst>
    <p:handoutMasterId r:id="rId43"/>
  </p:handoutMasterIdLst>
  <p:sldIdLst>
    <p:sldId id="256" r:id="rId2"/>
    <p:sldId id="1253" r:id="rId3"/>
    <p:sldId id="556" r:id="rId4"/>
    <p:sldId id="1475" r:id="rId5"/>
    <p:sldId id="557" r:id="rId6"/>
    <p:sldId id="558" r:id="rId7"/>
    <p:sldId id="575" r:id="rId8"/>
    <p:sldId id="1250" r:id="rId9"/>
    <p:sldId id="559" r:id="rId10"/>
    <p:sldId id="1280" r:id="rId11"/>
    <p:sldId id="1281" r:id="rId12"/>
    <p:sldId id="576" r:id="rId13"/>
    <p:sldId id="577" r:id="rId14"/>
    <p:sldId id="578" r:id="rId15"/>
    <p:sldId id="1283" r:id="rId16"/>
    <p:sldId id="1282" r:id="rId17"/>
    <p:sldId id="579" r:id="rId18"/>
    <p:sldId id="1476" r:id="rId19"/>
    <p:sldId id="581" r:id="rId20"/>
    <p:sldId id="565" r:id="rId21"/>
    <p:sldId id="1477" r:id="rId22"/>
    <p:sldId id="1264" r:id="rId23"/>
    <p:sldId id="1254" r:id="rId24"/>
    <p:sldId id="1255" r:id="rId25"/>
    <p:sldId id="1478" r:id="rId26"/>
    <p:sldId id="1257" r:id="rId27"/>
    <p:sldId id="1259" r:id="rId28"/>
    <p:sldId id="1479" r:id="rId29"/>
    <p:sldId id="1261" r:id="rId30"/>
    <p:sldId id="1480" r:id="rId31"/>
    <p:sldId id="1265" r:id="rId32"/>
    <p:sldId id="1270" r:id="rId33"/>
    <p:sldId id="1269" r:id="rId34"/>
    <p:sldId id="1266" r:id="rId35"/>
    <p:sldId id="1267" r:id="rId36"/>
    <p:sldId id="1272" r:id="rId37"/>
    <p:sldId id="1271" r:id="rId38"/>
    <p:sldId id="1474" r:id="rId39"/>
    <p:sldId id="1274" r:id="rId40"/>
    <p:sldId id="1473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0E5225-ACC2-744A-B8C8-B15CB8623B86}" v="251" dt="2022-04-11T17:47:03.9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6" autoAdjust="0"/>
    <p:restoredTop sz="89819" autoAdjust="0"/>
  </p:normalViewPr>
  <p:slideViewPr>
    <p:cSldViewPr>
      <p:cViewPr varScale="1">
        <p:scale>
          <a:sx n="142" d="100"/>
          <a:sy n="142" d="100"/>
        </p:scale>
        <p:origin x="176" y="1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Clark" userId="d717aa47-1d0c-4368-9d13-ad97c75072c1" providerId="ADAL" clId="{370E5225-ACC2-744A-B8C8-B15CB8623B86}"/>
    <pc:docChg chg="undo custSel addSld modSld sldOrd">
      <pc:chgData name="Anthony Clark" userId="d717aa47-1d0c-4368-9d13-ad97c75072c1" providerId="ADAL" clId="{370E5225-ACC2-744A-B8C8-B15CB8623B86}" dt="2022-04-11T17:47:03.931" v="561"/>
      <pc:docMkLst>
        <pc:docMk/>
      </pc:docMkLst>
      <pc:sldChg chg="modSp mod">
        <pc:chgData name="Anthony Clark" userId="d717aa47-1d0c-4368-9d13-ad97c75072c1" providerId="ADAL" clId="{370E5225-ACC2-744A-B8C8-B15CB8623B86}" dt="2022-04-11T15:57:49.659" v="71" actId="122"/>
        <pc:sldMkLst>
          <pc:docMk/>
          <pc:sldMk cId="4275653106" sldId="556"/>
        </pc:sldMkLst>
        <pc:spChg chg="mod">
          <ac:chgData name="Anthony Clark" userId="d717aa47-1d0c-4368-9d13-ad97c75072c1" providerId="ADAL" clId="{370E5225-ACC2-744A-B8C8-B15CB8623B86}" dt="2022-04-11T15:57:43.227" v="69" actId="1076"/>
          <ac:spMkLst>
            <pc:docMk/>
            <pc:sldMk cId="4275653106" sldId="556"/>
            <ac:spMk id="24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7:38.749" v="68" actId="1076"/>
          <ac:spMkLst>
            <pc:docMk/>
            <pc:sldMk cId="4275653106" sldId="556"/>
            <ac:spMk id="801798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7:43.227" v="69" actId="1076"/>
          <ac:spMkLst>
            <pc:docMk/>
            <pc:sldMk cId="4275653106" sldId="556"/>
            <ac:spMk id="801801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7:38.749" v="68" actId="1076"/>
          <ac:spMkLst>
            <pc:docMk/>
            <pc:sldMk cId="4275653106" sldId="556"/>
            <ac:spMk id="801802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7:38.749" v="68" actId="1076"/>
          <ac:spMkLst>
            <pc:docMk/>
            <pc:sldMk cId="4275653106" sldId="556"/>
            <ac:spMk id="801807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7:38.749" v="68" actId="1076"/>
          <ac:spMkLst>
            <pc:docMk/>
            <pc:sldMk cId="4275653106" sldId="556"/>
            <ac:spMk id="801808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7:38.749" v="68" actId="1076"/>
          <ac:spMkLst>
            <pc:docMk/>
            <pc:sldMk cId="4275653106" sldId="556"/>
            <ac:spMk id="801809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7:38.749" v="68" actId="1076"/>
          <ac:spMkLst>
            <pc:docMk/>
            <pc:sldMk cId="4275653106" sldId="556"/>
            <ac:spMk id="801810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7:38.749" v="68" actId="1076"/>
          <ac:spMkLst>
            <pc:docMk/>
            <pc:sldMk cId="4275653106" sldId="556"/>
            <ac:spMk id="801811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7:38.749" v="68" actId="1076"/>
          <ac:spMkLst>
            <pc:docMk/>
            <pc:sldMk cId="4275653106" sldId="556"/>
            <ac:spMk id="801812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7:43.227" v="69" actId="1076"/>
          <ac:spMkLst>
            <pc:docMk/>
            <pc:sldMk cId="4275653106" sldId="556"/>
            <ac:spMk id="801813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7:49.659" v="71" actId="122"/>
          <ac:spMkLst>
            <pc:docMk/>
            <pc:sldMk cId="4275653106" sldId="556"/>
            <ac:spMk id="801815" creationId="{00000000-0000-0000-0000-000000000000}"/>
          </ac:spMkLst>
        </pc:spChg>
        <pc:grpChg chg="mod">
          <ac:chgData name="Anthony Clark" userId="d717aa47-1d0c-4368-9d13-ad97c75072c1" providerId="ADAL" clId="{370E5225-ACC2-744A-B8C8-B15CB8623B86}" dt="2022-04-11T15:57:38.749" v="68" actId="1076"/>
          <ac:grpSpMkLst>
            <pc:docMk/>
            <pc:sldMk cId="4275653106" sldId="556"/>
            <ac:grpSpMk id="23" creationId="{9FE98135-4A71-9044-9B94-DA863D0202F1}"/>
          </ac:grpSpMkLst>
        </pc:grpChg>
      </pc:sldChg>
      <pc:sldChg chg="modSp mod modShow">
        <pc:chgData name="Anthony Clark" userId="d717aa47-1d0c-4368-9d13-ad97c75072c1" providerId="ADAL" clId="{370E5225-ACC2-744A-B8C8-B15CB8623B86}" dt="2022-04-11T16:46:00.212" v="137" actId="729"/>
        <pc:sldMkLst>
          <pc:docMk/>
          <pc:sldMk cId="3034012949" sldId="557"/>
        </pc:sldMkLst>
        <pc:spChg chg="mod">
          <ac:chgData name="Anthony Clark" userId="d717aa47-1d0c-4368-9d13-ad97c75072c1" providerId="ADAL" clId="{370E5225-ACC2-744A-B8C8-B15CB8623B86}" dt="2022-04-11T15:58:16.843" v="78" actId="1076"/>
          <ac:spMkLst>
            <pc:docMk/>
            <pc:sldMk cId="3034012949" sldId="557"/>
            <ac:spMk id="23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8:11.611" v="77" actId="1076"/>
          <ac:spMkLst>
            <pc:docMk/>
            <pc:sldMk cId="3034012949" sldId="557"/>
            <ac:spMk id="24" creationId="{2CAB86E7-01C0-6B45-B698-1CD2D48C2C6A}"/>
          </ac:spMkLst>
        </pc:spChg>
        <pc:spChg chg="mod">
          <ac:chgData name="Anthony Clark" userId="d717aa47-1d0c-4368-9d13-ad97c75072c1" providerId="ADAL" clId="{370E5225-ACC2-744A-B8C8-B15CB8623B86}" dt="2022-04-11T15:58:16.843" v="78" actId="1076"/>
          <ac:spMkLst>
            <pc:docMk/>
            <pc:sldMk cId="3034012949" sldId="557"/>
            <ac:spMk id="25" creationId="{264E2081-5BAC-CA4F-817D-312281CCC2F2}"/>
          </ac:spMkLst>
        </pc:spChg>
        <pc:spChg chg="mod">
          <ac:chgData name="Anthony Clark" userId="d717aa47-1d0c-4368-9d13-ad97c75072c1" providerId="ADAL" clId="{370E5225-ACC2-744A-B8C8-B15CB8623B86}" dt="2022-04-11T15:58:16.843" v="78" actId="1076"/>
          <ac:spMkLst>
            <pc:docMk/>
            <pc:sldMk cId="3034012949" sldId="557"/>
            <ac:spMk id="30" creationId="{B52249E4-7431-314C-8C4E-75AC94A10DB0}"/>
          </ac:spMkLst>
        </pc:spChg>
        <pc:spChg chg="mod">
          <ac:chgData name="Anthony Clark" userId="d717aa47-1d0c-4368-9d13-ad97c75072c1" providerId="ADAL" clId="{370E5225-ACC2-744A-B8C8-B15CB8623B86}" dt="2022-04-11T15:58:16.843" v="78" actId="1076"/>
          <ac:spMkLst>
            <pc:docMk/>
            <pc:sldMk cId="3034012949" sldId="557"/>
            <ac:spMk id="31" creationId="{D25968E8-3FC1-6243-98D9-E200CD938938}"/>
          </ac:spMkLst>
        </pc:spChg>
        <pc:spChg chg="mod">
          <ac:chgData name="Anthony Clark" userId="d717aa47-1d0c-4368-9d13-ad97c75072c1" providerId="ADAL" clId="{370E5225-ACC2-744A-B8C8-B15CB8623B86}" dt="2022-04-11T15:58:11.611" v="77" actId="1076"/>
          <ac:spMkLst>
            <pc:docMk/>
            <pc:sldMk cId="3034012949" sldId="557"/>
            <ac:spMk id="802825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8:16.843" v="78" actId="1076"/>
          <ac:spMkLst>
            <pc:docMk/>
            <pc:sldMk cId="3034012949" sldId="557"/>
            <ac:spMk id="802826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8:11.611" v="77" actId="1076"/>
          <ac:spMkLst>
            <pc:docMk/>
            <pc:sldMk cId="3034012949" sldId="557"/>
            <ac:spMk id="802830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8:11.611" v="77" actId="1076"/>
          <ac:spMkLst>
            <pc:docMk/>
            <pc:sldMk cId="3034012949" sldId="557"/>
            <ac:spMk id="802831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8:11.611" v="77" actId="1076"/>
          <ac:spMkLst>
            <pc:docMk/>
            <pc:sldMk cId="3034012949" sldId="557"/>
            <ac:spMk id="802836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8:11.611" v="77" actId="1076"/>
          <ac:spMkLst>
            <pc:docMk/>
            <pc:sldMk cId="3034012949" sldId="557"/>
            <ac:spMk id="802838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5:58:00.611" v="74" actId="12"/>
          <ac:spMkLst>
            <pc:docMk/>
            <pc:sldMk cId="3034012949" sldId="557"/>
            <ac:spMk id="802840" creationId="{00000000-0000-0000-0000-000000000000}"/>
          </ac:spMkLst>
        </pc:spChg>
        <pc:grpChg chg="mod">
          <ac:chgData name="Anthony Clark" userId="d717aa47-1d0c-4368-9d13-ad97c75072c1" providerId="ADAL" clId="{370E5225-ACC2-744A-B8C8-B15CB8623B86}" dt="2022-04-11T15:58:16.843" v="78" actId="1076"/>
          <ac:grpSpMkLst>
            <pc:docMk/>
            <pc:sldMk cId="3034012949" sldId="557"/>
            <ac:grpSpMk id="32" creationId="{5284EA97-C156-B543-9C1C-232289845C02}"/>
          </ac:grpSpMkLst>
        </pc:grpChg>
      </pc:sldChg>
      <pc:sldChg chg="addSp modSp mod modAnim">
        <pc:chgData name="Anthony Clark" userId="d717aa47-1d0c-4368-9d13-ad97c75072c1" providerId="ADAL" clId="{370E5225-ACC2-744A-B8C8-B15CB8623B86}" dt="2022-04-11T16:49:30.781" v="196" actId="1076"/>
        <pc:sldMkLst>
          <pc:docMk/>
          <pc:sldMk cId="3666341435" sldId="558"/>
        </pc:sldMkLst>
        <pc:spChg chg="mod">
          <ac:chgData name="Anthony Clark" userId="d717aa47-1d0c-4368-9d13-ad97c75072c1" providerId="ADAL" clId="{370E5225-ACC2-744A-B8C8-B15CB8623B86}" dt="2022-04-11T16:49:00.802" v="192" actId="13822"/>
          <ac:spMkLst>
            <pc:docMk/>
            <pc:sldMk cId="3666341435" sldId="558"/>
            <ac:spMk id="21" creationId="{1ECBF86C-FCC8-7341-BE7C-EBF242C4DB52}"/>
          </ac:spMkLst>
        </pc:spChg>
        <pc:spChg chg="mod">
          <ac:chgData name="Anthony Clark" userId="d717aa47-1d0c-4368-9d13-ad97c75072c1" providerId="ADAL" clId="{370E5225-ACC2-744A-B8C8-B15CB8623B86}" dt="2022-04-11T16:49:00.802" v="192" actId="13822"/>
          <ac:spMkLst>
            <pc:docMk/>
            <pc:sldMk cId="3666341435" sldId="558"/>
            <ac:spMk id="22" creationId="{6642CCB8-F258-BE48-9511-95474CC7216F}"/>
          </ac:spMkLst>
        </pc:spChg>
        <pc:spChg chg="mod">
          <ac:chgData name="Anthony Clark" userId="d717aa47-1d0c-4368-9d13-ad97c75072c1" providerId="ADAL" clId="{370E5225-ACC2-744A-B8C8-B15CB8623B86}" dt="2022-04-11T16:49:00.802" v="192" actId="13822"/>
          <ac:spMkLst>
            <pc:docMk/>
            <pc:sldMk cId="3666341435" sldId="558"/>
            <ac:spMk id="23" creationId="{BC510FEE-F014-DD43-94FE-959F131C8295}"/>
          </ac:spMkLst>
        </pc:spChg>
        <pc:spChg chg="mod">
          <ac:chgData name="Anthony Clark" userId="d717aa47-1d0c-4368-9d13-ad97c75072c1" providerId="ADAL" clId="{370E5225-ACC2-744A-B8C8-B15CB8623B86}" dt="2022-04-11T16:49:00.802" v="192" actId="13822"/>
          <ac:spMkLst>
            <pc:docMk/>
            <pc:sldMk cId="3666341435" sldId="558"/>
            <ac:spMk id="24" creationId="{9B7114A6-236C-BB4E-AFD3-5C3AAE9F6BF5}"/>
          </ac:spMkLst>
        </pc:spChg>
        <pc:spChg chg="mod">
          <ac:chgData name="Anthony Clark" userId="d717aa47-1d0c-4368-9d13-ad97c75072c1" providerId="ADAL" clId="{370E5225-ACC2-744A-B8C8-B15CB8623B86}" dt="2022-04-11T16:49:19.756" v="194" actId="1076"/>
          <ac:spMkLst>
            <pc:docMk/>
            <pc:sldMk cId="3666341435" sldId="558"/>
            <ac:spMk id="25" creationId="{9C7DCD2A-397E-F741-98F4-EAD46671766B}"/>
          </ac:spMkLst>
        </pc:spChg>
        <pc:spChg chg="mod">
          <ac:chgData name="Anthony Clark" userId="d717aa47-1d0c-4368-9d13-ad97c75072c1" providerId="ADAL" clId="{370E5225-ACC2-744A-B8C8-B15CB8623B86}" dt="2022-04-11T16:49:19.756" v="194" actId="1076"/>
          <ac:spMkLst>
            <pc:docMk/>
            <pc:sldMk cId="3666341435" sldId="558"/>
            <ac:spMk id="26" creationId="{27C2C52B-8CD1-174A-91A8-E46B92AF8A69}"/>
          </ac:spMkLst>
        </pc:spChg>
        <pc:spChg chg="mod">
          <ac:chgData name="Anthony Clark" userId="d717aa47-1d0c-4368-9d13-ad97c75072c1" providerId="ADAL" clId="{370E5225-ACC2-744A-B8C8-B15CB8623B86}" dt="2022-04-11T16:49:19.756" v="194" actId="1076"/>
          <ac:spMkLst>
            <pc:docMk/>
            <pc:sldMk cId="3666341435" sldId="558"/>
            <ac:spMk id="27" creationId="{B4A92204-4E0E-CE41-9507-F21D716B1BD4}"/>
          </ac:spMkLst>
        </pc:spChg>
        <pc:spChg chg="mod">
          <ac:chgData name="Anthony Clark" userId="d717aa47-1d0c-4368-9d13-ad97c75072c1" providerId="ADAL" clId="{370E5225-ACC2-744A-B8C8-B15CB8623B86}" dt="2022-04-11T16:49:19.756" v="194" actId="1076"/>
          <ac:spMkLst>
            <pc:docMk/>
            <pc:sldMk cId="3666341435" sldId="558"/>
            <ac:spMk id="28" creationId="{4B58A2C7-5CF4-1D4D-B3BA-387E6D031F72}"/>
          </ac:spMkLst>
        </pc:spChg>
        <pc:spChg chg="mod">
          <ac:chgData name="Anthony Clark" userId="d717aa47-1d0c-4368-9d13-ad97c75072c1" providerId="ADAL" clId="{370E5225-ACC2-744A-B8C8-B15CB8623B86}" dt="2022-04-11T16:49:30.781" v="196" actId="1076"/>
          <ac:spMkLst>
            <pc:docMk/>
            <pc:sldMk cId="3666341435" sldId="558"/>
            <ac:spMk id="30" creationId="{E67D762A-1D60-A64A-9825-8217C68519D3}"/>
          </ac:spMkLst>
        </pc:spChg>
        <pc:spChg chg="mod">
          <ac:chgData name="Anthony Clark" userId="d717aa47-1d0c-4368-9d13-ad97c75072c1" providerId="ADAL" clId="{370E5225-ACC2-744A-B8C8-B15CB8623B86}" dt="2022-04-11T16:49:30.781" v="196" actId="1076"/>
          <ac:spMkLst>
            <pc:docMk/>
            <pc:sldMk cId="3666341435" sldId="558"/>
            <ac:spMk id="31" creationId="{3AD53E52-83B8-434E-B201-2C1DC9E25AB5}"/>
          </ac:spMkLst>
        </pc:spChg>
        <pc:spChg chg="mod">
          <ac:chgData name="Anthony Clark" userId="d717aa47-1d0c-4368-9d13-ad97c75072c1" providerId="ADAL" clId="{370E5225-ACC2-744A-B8C8-B15CB8623B86}" dt="2022-04-11T16:49:30.781" v="196" actId="1076"/>
          <ac:spMkLst>
            <pc:docMk/>
            <pc:sldMk cId="3666341435" sldId="558"/>
            <ac:spMk id="32" creationId="{0DFE8518-3412-DA4F-BDAC-3E3DC0DD2CC4}"/>
          </ac:spMkLst>
        </pc:spChg>
        <pc:spChg chg="mod">
          <ac:chgData name="Anthony Clark" userId="d717aa47-1d0c-4368-9d13-ad97c75072c1" providerId="ADAL" clId="{370E5225-ACC2-744A-B8C8-B15CB8623B86}" dt="2022-04-11T16:49:30.781" v="196" actId="1076"/>
          <ac:spMkLst>
            <pc:docMk/>
            <pc:sldMk cId="3666341435" sldId="558"/>
            <ac:spMk id="33" creationId="{7899B94E-1078-0540-83E0-DCA906EA16C1}"/>
          </ac:spMkLst>
        </pc:spChg>
        <pc:spChg chg="mod">
          <ac:chgData name="Anthony Clark" userId="d717aa47-1d0c-4368-9d13-ad97c75072c1" providerId="ADAL" clId="{370E5225-ACC2-744A-B8C8-B15CB8623B86}" dt="2022-04-11T16:49:30.781" v="196" actId="1076"/>
          <ac:spMkLst>
            <pc:docMk/>
            <pc:sldMk cId="3666341435" sldId="558"/>
            <ac:spMk id="803849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49:00.802" v="192" actId="13822"/>
          <ac:spMkLst>
            <pc:docMk/>
            <pc:sldMk cId="3666341435" sldId="558"/>
            <ac:spMk id="803853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49:23.852" v="195" actId="1076"/>
          <ac:spMkLst>
            <pc:docMk/>
            <pc:sldMk cId="3666341435" sldId="558"/>
            <ac:spMk id="803858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48:06.780" v="183" actId="207"/>
          <ac:spMkLst>
            <pc:docMk/>
            <pc:sldMk cId="3666341435" sldId="558"/>
            <ac:spMk id="803860" creationId="{00000000-0000-0000-0000-000000000000}"/>
          </ac:spMkLst>
        </pc:spChg>
        <pc:grpChg chg="add mod">
          <ac:chgData name="Anthony Clark" userId="d717aa47-1d0c-4368-9d13-ad97c75072c1" providerId="ADAL" clId="{370E5225-ACC2-744A-B8C8-B15CB8623B86}" dt="2022-04-11T16:49:09.197" v="193" actId="1076"/>
          <ac:grpSpMkLst>
            <pc:docMk/>
            <pc:sldMk cId="3666341435" sldId="558"/>
            <ac:grpSpMk id="2" creationId="{BAD0F39A-8EBA-7642-8659-E9953B37C8B6}"/>
          </ac:grpSpMkLst>
        </pc:grpChg>
        <pc:grpChg chg="mod">
          <ac:chgData name="Anthony Clark" userId="d717aa47-1d0c-4368-9d13-ad97c75072c1" providerId="ADAL" clId="{370E5225-ACC2-744A-B8C8-B15CB8623B86}" dt="2022-04-11T16:49:30.781" v="196" actId="1076"/>
          <ac:grpSpMkLst>
            <pc:docMk/>
            <pc:sldMk cId="3666341435" sldId="558"/>
            <ac:grpSpMk id="34" creationId="{DD707581-3C68-AA44-B7CB-AD85C3B13FB8}"/>
          </ac:grpSpMkLst>
        </pc:grpChg>
      </pc:sldChg>
      <pc:sldChg chg="modSp mod modAnim">
        <pc:chgData name="Anthony Clark" userId="d717aa47-1d0c-4368-9d13-ad97c75072c1" providerId="ADAL" clId="{370E5225-ACC2-744A-B8C8-B15CB8623B86}" dt="2022-04-11T16:51:04.531" v="208"/>
        <pc:sldMkLst>
          <pc:docMk/>
          <pc:sldMk cId="1111113170" sldId="559"/>
        </pc:sldMkLst>
        <pc:spChg chg="mod">
          <ac:chgData name="Anthony Clark" userId="d717aa47-1d0c-4368-9d13-ad97c75072c1" providerId="ADAL" clId="{370E5225-ACC2-744A-B8C8-B15CB8623B86}" dt="2022-04-11T16:50:53.063" v="206" actId="14"/>
          <ac:spMkLst>
            <pc:docMk/>
            <pc:sldMk cId="1111113170" sldId="559"/>
            <ac:spMk id="804896" creationId="{00000000-0000-0000-0000-000000000000}"/>
          </ac:spMkLst>
        </pc:spChg>
        <pc:grpChg chg="mod">
          <ac:chgData name="Anthony Clark" userId="d717aa47-1d0c-4368-9d13-ad97c75072c1" providerId="ADAL" clId="{370E5225-ACC2-744A-B8C8-B15CB8623B86}" dt="2022-04-11T16:50:48.589" v="205" actId="1076"/>
          <ac:grpSpMkLst>
            <pc:docMk/>
            <pc:sldMk cId="1111113170" sldId="559"/>
            <ac:grpSpMk id="3" creationId="{925FF10C-A5DB-9449-AA33-843EC80DC5C9}"/>
          </ac:grpSpMkLst>
        </pc:grpChg>
        <pc:grpChg chg="mod">
          <ac:chgData name="Anthony Clark" userId="d717aa47-1d0c-4368-9d13-ad97c75072c1" providerId="ADAL" clId="{370E5225-ACC2-744A-B8C8-B15CB8623B86}" dt="2022-04-11T16:50:44.989" v="204" actId="1076"/>
          <ac:grpSpMkLst>
            <pc:docMk/>
            <pc:sldMk cId="1111113170" sldId="559"/>
            <ac:grpSpMk id="4" creationId="{F06972B2-4402-3749-A2CE-F27FCCB9E898}"/>
          </ac:grpSpMkLst>
        </pc:grpChg>
      </pc:sldChg>
      <pc:sldChg chg="modAnim">
        <pc:chgData name="Anthony Clark" userId="d717aa47-1d0c-4368-9d13-ad97c75072c1" providerId="ADAL" clId="{370E5225-ACC2-744A-B8C8-B15CB8623B86}" dt="2022-04-11T17:13:54.131" v="298"/>
        <pc:sldMkLst>
          <pc:docMk/>
          <pc:sldMk cId="1215634964" sldId="576"/>
        </pc:sldMkLst>
      </pc:sldChg>
      <pc:sldChg chg="modSp modAnim">
        <pc:chgData name="Anthony Clark" userId="d717aa47-1d0c-4368-9d13-ad97c75072c1" providerId="ADAL" clId="{370E5225-ACC2-744A-B8C8-B15CB8623B86}" dt="2022-04-11T17:17:03.810" v="315" actId="207"/>
        <pc:sldMkLst>
          <pc:docMk/>
          <pc:sldMk cId="3797430960" sldId="577"/>
        </pc:sldMkLst>
        <pc:spChg chg="mod">
          <ac:chgData name="Anthony Clark" userId="d717aa47-1d0c-4368-9d13-ad97c75072c1" providerId="ADAL" clId="{370E5225-ACC2-744A-B8C8-B15CB8623B86}" dt="2022-04-11T17:17:03.810" v="315" actId="207"/>
          <ac:spMkLst>
            <pc:docMk/>
            <pc:sldMk cId="3797430960" sldId="577"/>
            <ac:spMk id="3" creationId="{00000000-0000-0000-0000-000000000000}"/>
          </ac:spMkLst>
        </pc:spChg>
      </pc:sldChg>
      <pc:sldChg chg="modSp mod modAnim">
        <pc:chgData name="Anthony Clark" userId="d717aa47-1d0c-4368-9d13-ad97c75072c1" providerId="ADAL" clId="{370E5225-ACC2-744A-B8C8-B15CB8623B86}" dt="2022-04-11T17:20:03.238" v="337" actId="14100"/>
        <pc:sldMkLst>
          <pc:docMk/>
          <pc:sldMk cId="3751521643" sldId="578"/>
        </pc:sldMkLst>
        <pc:spChg chg="mod">
          <ac:chgData name="Anthony Clark" userId="d717aa47-1d0c-4368-9d13-ad97c75072c1" providerId="ADAL" clId="{370E5225-ACC2-744A-B8C8-B15CB8623B86}" dt="2022-04-11T17:19:49.134" v="333" actId="14100"/>
          <ac:spMkLst>
            <pc:docMk/>
            <pc:sldMk cId="3751521643" sldId="578"/>
            <ac:spMk id="13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7:20:03.238" v="337" actId="14100"/>
          <ac:spMkLst>
            <pc:docMk/>
            <pc:sldMk cId="3751521643" sldId="578"/>
            <ac:spMk id="931846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7:19:20.486" v="328" actId="14100"/>
          <ac:spMkLst>
            <pc:docMk/>
            <pc:sldMk cId="3751521643" sldId="578"/>
            <ac:spMk id="931848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7:19:54.991" v="335" actId="14100"/>
          <ac:spMkLst>
            <pc:docMk/>
            <pc:sldMk cId="3751521643" sldId="578"/>
            <ac:spMk id="931850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7:19:24.087" v="329" actId="1076"/>
          <ac:spMkLst>
            <pc:docMk/>
            <pc:sldMk cId="3751521643" sldId="578"/>
            <ac:spMk id="931851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7:19:30.448" v="331" actId="14100"/>
          <ac:spMkLst>
            <pc:docMk/>
            <pc:sldMk cId="3751521643" sldId="578"/>
            <ac:spMk id="931852" creationId="{00000000-0000-0000-0000-000000000000}"/>
          </ac:spMkLst>
        </pc:spChg>
        <pc:grpChg chg="mod">
          <ac:chgData name="Anthony Clark" userId="d717aa47-1d0c-4368-9d13-ad97c75072c1" providerId="ADAL" clId="{370E5225-ACC2-744A-B8C8-B15CB8623B86}" dt="2022-04-11T17:20:00.583" v="336" actId="1076"/>
          <ac:grpSpMkLst>
            <pc:docMk/>
            <pc:sldMk cId="3751521643" sldId="578"/>
            <ac:grpSpMk id="4" creationId="{DB55A30D-72BB-8546-873C-971358BDA1ED}"/>
          </ac:grpSpMkLst>
        </pc:grpChg>
        <pc:grpChg chg="mod">
          <ac:chgData name="Anthony Clark" userId="d717aa47-1d0c-4368-9d13-ad97c75072c1" providerId="ADAL" clId="{370E5225-ACC2-744A-B8C8-B15CB8623B86}" dt="2022-04-11T17:19:44.495" v="332" actId="1076"/>
          <ac:grpSpMkLst>
            <pc:docMk/>
            <pc:sldMk cId="3751521643" sldId="578"/>
            <ac:grpSpMk id="5" creationId="{C6A38C10-531A-8A42-9407-F134BD0E38DF}"/>
          </ac:grpSpMkLst>
        </pc:grpChg>
        <pc:grpChg chg="mod">
          <ac:chgData name="Anthony Clark" userId="d717aa47-1d0c-4368-9d13-ad97c75072c1" providerId="ADAL" clId="{370E5225-ACC2-744A-B8C8-B15CB8623B86}" dt="2022-04-11T17:19:15.446" v="327" actId="1076"/>
          <ac:grpSpMkLst>
            <pc:docMk/>
            <pc:sldMk cId="3751521643" sldId="578"/>
            <ac:grpSpMk id="7" creationId="{A058F7A0-7B5B-B543-B08E-819AB05F99A3}"/>
          </ac:grpSpMkLst>
        </pc:grpChg>
      </pc:sldChg>
      <pc:sldChg chg="modSp mod modAnim">
        <pc:chgData name="Anthony Clark" userId="d717aa47-1d0c-4368-9d13-ad97c75072c1" providerId="ADAL" clId="{370E5225-ACC2-744A-B8C8-B15CB8623B86}" dt="2022-04-11T17:22:00.372" v="346" actId="20577"/>
        <pc:sldMkLst>
          <pc:docMk/>
          <pc:sldMk cId="2543780331" sldId="579"/>
        </pc:sldMkLst>
        <pc:spChg chg="mod">
          <ac:chgData name="Anthony Clark" userId="d717aa47-1d0c-4368-9d13-ad97c75072c1" providerId="ADAL" clId="{370E5225-ACC2-744A-B8C8-B15CB8623B86}" dt="2022-04-11T17:22:00.372" v="346" actId="20577"/>
          <ac:spMkLst>
            <pc:docMk/>
            <pc:sldMk cId="2543780331" sldId="579"/>
            <ac:spMk id="933891" creationId="{00000000-0000-0000-0000-000000000000}"/>
          </ac:spMkLst>
        </pc:spChg>
      </pc:sldChg>
      <pc:sldChg chg="modSp mod modAnim">
        <pc:chgData name="Anthony Clark" userId="d717aa47-1d0c-4368-9d13-ad97c75072c1" providerId="ADAL" clId="{370E5225-ACC2-744A-B8C8-B15CB8623B86}" dt="2022-04-11T17:24:16.697" v="355"/>
        <pc:sldMkLst>
          <pc:docMk/>
          <pc:sldMk cId="3809211796" sldId="581"/>
        </pc:sldMkLst>
        <pc:spChg chg="mod">
          <ac:chgData name="Anthony Clark" userId="d717aa47-1d0c-4368-9d13-ad97c75072c1" providerId="ADAL" clId="{370E5225-ACC2-744A-B8C8-B15CB8623B86}" dt="2022-04-11T17:22:45.503" v="347" actId="1076"/>
          <ac:spMkLst>
            <pc:docMk/>
            <pc:sldMk cId="3809211796" sldId="581"/>
            <ac:spMk id="935940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7:23:03.904" v="351" actId="1076"/>
          <ac:spMkLst>
            <pc:docMk/>
            <pc:sldMk cId="3809211796" sldId="581"/>
            <ac:spMk id="935941" creationId="{00000000-0000-0000-0000-000000000000}"/>
          </ac:spMkLst>
        </pc:spChg>
      </pc:sldChg>
      <pc:sldChg chg="addSp delSp modSp mod modAnim">
        <pc:chgData name="Anthony Clark" userId="d717aa47-1d0c-4368-9d13-ad97c75072c1" providerId="ADAL" clId="{370E5225-ACC2-744A-B8C8-B15CB8623B86}" dt="2022-04-11T16:50:05.357" v="202"/>
        <pc:sldMkLst>
          <pc:docMk/>
          <pc:sldMk cId="2471450187" sldId="1250"/>
        </pc:sldMkLst>
        <pc:spChg chg="add del mod">
          <ac:chgData name="Anthony Clark" userId="d717aa47-1d0c-4368-9d13-ad97c75072c1" providerId="ADAL" clId="{370E5225-ACC2-744A-B8C8-B15CB8623B86}" dt="2022-04-11T16:49:52.838" v="198"/>
          <ac:spMkLst>
            <pc:docMk/>
            <pc:sldMk cId="2471450187" sldId="1250"/>
            <ac:spMk id="2" creationId="{31604A38-98A7-794C-A687-271A46FFCEE8}"/>
          </ac:spMkLst>
        </pc:spChg>
        <pc:spChg chg="add del mod">
          <ac:chgData name="Anthony Clark" userId="d717aa47-1d0c-4368-9d13-ad97c75072c1" providerId="ADAL" clId="{370E5225-ACC2-744A-B8C8-B15CB8623B86}" dt="2022-04-11T16:49:52.838" v="198"/>
          <ac:spMkLst>
            <pc:docMk/>
            <pc:sldMk cId="2471450187" sldId="1250"/>
            <ac:spMk id="3" creationId="{A772B4F4-5170-0F4D-BA45-12AF1ED93507}"/>
          </ac:spMkLst>
        </pc:spChg>
        <pc:spChg chg="mod">
          <ac:chgData name="Anthony Clark" userId="d717aa47-1d0c-4368-9d13-ad97c75072c1" providerId="ADAL" clId="{370E5225-ACC2-744A-B8C8-B15CB8623B86}" dt="2022-04-11T16:49:52.838" v="198"/>
          <ac:spMkLst>
            <pc:docMk/>
            <pc:sldMk cId="2471450187" sldId="1250"/>
            <ac:spMk id="806916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50:00.708" v="201" actId="27636"/>
          <ac:spMkLst>
            <pc:docMk/>
            <pc:sldMk cId="2471450187" sldId="1250"/>
            <ac:spMk id="806917" creationId="{00000000-0000-0000-0000-000000000000}"/>
          </ac:spMkLst>
        </pc:spChg>
      </pc:sldChg>
      <pc:sldChg chg="addSp modSp mod modAnim">
        <pc:chgData name="Anthony Clark" userId="d717aa47-1d0c-4368-9d13-ad97c75072c1" providerId="ADAL" clId="{370E5225-ACC2-744A-B8C8-B15CB8623B86}" dt="2022-04-11T15:57:16.944" v="67"/>
        <pc:sldMkLst>
          <pc:docMk/>
          <pc:sldMk cId="3137616772" sldId="1253"/>
        </pc:sldMkLst>
        <pc:spChg chg="add mod">
          <ac:chgData name="Anthony Clark" userId="d717aa47-1d0c-4368-9d13-ad97c75072c1" providerId="ADAL" clId="{370E5225-ACC2-744A-B8C8-B15CB8623B86}" dt="2022-04-11T15:56:25.731" v="55" actId="1076"/>
          <ac:spMkLst>
            <pc:docMk/>
            <pc:sldMk cId="3137616772" sldId="1253"/>
            <ac:spMk id="3" creationId="{CC64CDAF-60F1-6D42-A7D2-46B63B4F9675}"/>
          </ac:spMkLst>
        </pc:spChg>
        <pc:spChg chg="mod">
          <ac:chgData name="Anthony Clark" userId="d717aa47-1d0c-4368-9d13-ad97c75072c1" providerId="ADAL" clId="{370E5225-ACC2-744A-B8C8-B15CB8623B86}" dt="2022-04-11T15:55:58.902" v="1" actId="1076"/>
          <ac:spMkLst>
            <pc:docMk/>
            <pc:sldMk cId="3137616772" sldId="1253"/>
            <ac:spMk id="13" creationId="{E5B8A5B3-0F1A-0445-AFA5-23F590332302}"/>
          </ac:spMkLst>
        </pc:spChg>
        <pc:spChg chg="mod">
          <ac:chgData name="Anthony Clark" userId="d717aa47-1d0c-4368-9d13-ad97c75072c1" providerId="ADAL" clId="{370E5225-ACC2-744A-B8C8-B15CB8623B86}" dt="2022-04-11T15:56:35.932" v="58" actId="1076"/>
          <ac:spMkLst>
            <pc:docMk/>
            <pc:sldMk cId="3137616772" sldId="1253"/>
            <ac:spMk id="14" creationId="{51627F51-BA07-1243-AD3D-7FA8B40DB5A5}"/>
          </ac:spMkLst>
        </pc:spChg>
        <pc:spChg chg="mod">
          <ac:chgData name="Anthony Clark" userId="d717aa47-1d0c-4368-9d13-ad97c75072c1" providerId="ADAL" clId="{370E5225-ACC2-744A-B8C8-B15CB8623B86}" dt="2022-04-11T15:56:43.594" v="61" actId="1076"/>
          <ac:spMkLst>
            <pc:docMk/>
            <pc:sldMk cId="3137616772" sldId="1253"/>
            <ac:spMk id="16" creationId="{26D54759-CF29-854E-A3BB-5F169CF30A32}"/>
          </ac:spMkLst>
        </pc:spChg>
        <pc:graphicFrameChg chg="mod">
          <ac:chgData name="Anthony Clark" userId="d717aa47-1d0c-4368-9d13-ad97c75072c1" providerId="ADAL" clId="{370E5225-ACC2-744A-B8C8-B15CB8623B86}" dt="2022-04-11T15:56:59.591" v="64"/>
          <ac:graphicFrameMkLst>
            <pc:docMk/>
            <pc:sldMk cId="3137616772" sldId="1253"/>
            <ac:graphicFrameMk id="10" creationId="{B3FDEAA6-80BF-EB44-B2E5-A62DAE0980DC}"/>
          </ac:graphicFrameMkLst>
        </pc:graphicFrameChg>
        <pc:picChg chg="mod">
          <ac:chgData name="Anthony Clark" userId="d717aa47-1d0c-4368-9d13-ad97c75072c1" providerId="ADAL" clId="{370E5225-ACC2-744A-B8C8-B15CB8623B86}" dt="2022-04-11T15:55:54.914" v="0" actId="14100"/>
          <ac:picMkLst>
            <pc:docMk/>
            <pc:sldMk cId="3137616772" sldId="1253"/>
            <ac:picMk id="6" creationId="{C1A698D9-0363-7944-8E96-A3B972A7DEFD}"/>
          </ac:picMkLst>
        </pc:picChg>
        <pc:picChg chg="mod">
          <ac:chgData name="Anthony Clark" userId="d717aa47-1d0c-4368-9d13-ad97c75072c1" providerId="ADAL" clId="{370E5225-ACC2-744A-B8C8-B15CB8623B86}" dt="2022-04-11T15:56:32.570" v="57" actId="1076"/>
          <ac:picMkLst>
            <pc:docMk/>
            <pc:sldMk cId="3137616772" sldId="1253"/>
            <ac:picMk id="9" creationId="{E9125978-77FD-1440-A4FA-D451808A3246}"/>
          </ac:picMkLst>
        </pc:picChg>
        <pc:picChg chg="mod">
          <ac:chgData name="Anthony Clark" userId="d717aa47-1d0c-4368-9d13-ad97c75072c1" providerId="ADAL" clId="{370E5225-ACC2-744A-B8C8-B15CB8623B86}" dt="2022-04-11T15:56:40.763" v="60" actId="1076"/>
          <ac:picMkLst>
            <pc:docMk/>
            <pc:sldMk cId="3137616772" sldId="1253"/>
            <ac:picMk id="12" creationId="{1A10AD1C-A1FF-234D-A508-082233AB7738}"/>
          </ac:picMkLst>
        </pc:picChg>
      </pc:sldChg>
      <pc:sldChg chg="modSp mod modAnim">
        <pc:chgData name="Anthony Clark" userId="d717aa47-1d0c-4368-9d13-ad97c75072c1" providerId="ADAL" clId="{370E5225-ACC2-744A-B8C8-B15CB8623B86}" dt="2022-04-11T17:32:28.101" v="396"/>
        <pc:sldMkLst>
          <pc:docMk/>
          <pc:sldMk cId="3418092218" sldId="1255"/>
        </pc:sldMkLst>
        <pc:spChg chg="mod">
          <ac:chgData name="Anthony Clark" userId="d717aa47-1d0c-4368-9d13-ad97c75072c1" providerId="ADAL" clId="{370E5225-ACC2-744A-B8C8-B15CB8623B86}" dt="2022-04-11T17:31:39.630" v="376" actId="20577"/>
          <ac:spMkLst>
            <pc:docMk/>
            <pc:sldMk cId="3418092218" sldId="1255"/>
            <ac:spMk id="9" creationId="{B4D9B405-3707-0C4A-88A5-DEF19A101066}"/>
          </ac:spMkLst>
        </pc:spChg>
        <pc:spChg chg="mod">
          <ac:chgData name="Anthony Clark" userId="d717aa47-1d0c-4368-9d13-ad97c75072c1" providerId="ADAL" clId="{370E5225-ACC2-744A-B8C8-B15CB8623B86}" dt="2022-04-11T17:31:45.966" v="386" actId="20577"/>
          <ac:spMkLst>
            <pc:docMk/>
            <pc:sldMk cId="3418092218" sldId="1255"/>
            <ac:spMk id="11" creationId="{2E3EB39E-0316-7B4D-BF91-274567E41CC4}"/>
          </ac:spMkLst>
        </pc:spChg>
      </pc:sldChg>
      <pc:sldChg chg="modSp modAnim">
        <pc:chgData name="Anthony Clark" userId="d717aa47-1d0c-4368-9d13-ad97c75072c1" providerId="ADAL" clId="{370E5225-ACC2-744A-B8C8-B15CB8623B86}" dt="2022-04-11T17:34:02.337" v="403"/>
        <pc:sldMkLst>
          <pc:docMk/>
          <pc:sldMk cId="4076958955" sldId="1257"/>
        </pc:sldMkLst>
        <pc:spChg chg="mod">
          <ac:chgData name="Anthony Clark" userId="d717aa47-1d0c-4368-9d13-ad97c75072c1" providerId="ADAL" clId="{370E5225-ACC2-744A-B8C8-B15CB8623B86}" dt="2022-04-11T17:33:57.949" v="402" actId="207"/>
          <ac:spMkLst>
            <pc:docMk/>
            <pc:sldMk cId="4076958955" sldId="1257"/>
            <ac:spMk id="6" creationId="{9BCBC8A7-ADB3-4A42-9FE6-24DA9457B63F}"/>
          </ac:spMkLst>
        </pc:spChg>
      </pc:sldChg>
      <pc:sldChg chg="delSp mod delAnim">
        <pc:chgData name="Anthony Clark" userId="d717aa47-1d0c-4368-9d13-ad97c75072c1" providerId="ADAL" clId="{370E5225-ACC2-744A-B8C8-B15CB8623B86}" dt="2022-04-11T17:35:10.381" v="405" actId="478"/>
        <pc:sldMkLst>
          <pc:docMk/>
          <pc:sldMk cId="2692223406" sldId="1259"/>
        </pc:sldMkLst>
        <pc:spChg chg="del">
          <ac:chgData name="Anthony Clark" userId="d717aa47-1d0c-4368-9d13-ad97c75072c1" providerId="ADAL" clId="{370E5225-ACC2-744A-B8C8-B15CB8623B86}" dt="2022-04-11T17:35:10.381" v="405" actId="478"/>
          <ac:spMkLst>
            <pc:docMk/>
            <pc:sldMk cId="2692223406" sldId="1259"/>
            <ac:spMk id="7" creationId="{5B1AAA1F-A75A-6F45-BF9B-28E792211A3B}"/>
          </ac:spMkLst>
        </pc:spChg>
      </pc:sldChg>
      <pc:sldChg chg="delSp mod delAnim">
        <pc:chgData name="Anthony Clark" userId="d717aa47-1d0c-4368-9d13-ad97c75072c1" providerId="ADAL" clId="{370E5225-ACC2-744A-B8C8-B15CB8623B86}" dt="2022-04-11T17:36:28.219" v="409" actId="478"/>
        <pc:sldMkLst>
          <pc:docMk/>
          <pc:sldMk cId="2960414973" sldId="1261"/>
        </pc:sldMkLst>
        <pc:spChg chg="del">
          <ac:chgData name="Anthony Clark" userId="d717aa47-1d0c-4368-9d13-ad97c75072c1" providerId="ADAL" clId="{370E5225-ACC2-744A-B8C8-B15CB8623B86}" dt="2022-04-11T17:36:28.219" v="409" actId="478"/>
          <ac:spMkLst>
            <pc:docMk/>
            <pc:sldMk cId="2960414973" sldId="1261"/>
            <ac:spMk id="7" creationId="{5B1AAA1F-A75A-6F45-BF9B-28E792211A3B}"/>
          </ac:spMkLst>
        </pc:spChg>
      </pc:sldChg>
      <pc:sldChg chg="modSp mod">
        <pc:chgData name="Anthony Clark" userId="d717aa47-1d0c-4368-9d13-ad97c75072c1" providerId="ADAL" clId="{370E5225-ACC2-744A-B8C8-B15CB8623B86}" dt="2022-04-11T17:30:09.923" v="366" actId="20577"/>
        <pc:sldMkLst>
          <pc:docMk/>
          <pc:sldMk cId="1820912550" sldId="1264"/>
        </pc:sldMkLst>
        <pc:spChg chg="mod">
          <ac:chgData name="Anthony Clark" userId="d717aa47-1d0c-4368-9d13-ad97c75072c1" providerId="ADAL" clId="{370E5225-ACC2-744A-B8C8-B15CB8623B86}" dt="2022-04-11T17:30:09.923" v="366" actId="20577"/>
          <ac:spMkLst>
            <pc:docMk/>
            <pc:sldMk cId="1820912550" sldId="1264"/>
            <ac:spMk id="3" creationId="{B05F5903-14F0-704D-9CCE-77D20B63640C}"/>
          </ac:spMkLst>
        </pc:spChg>
      </pc:sldChg>
      <pc:sldChg chg="modNotesTx">
        <pc:chgData name="Anthony Clark" userId="d717aa47-1d0c-4368-9d13-ad97c75072c1" providerId="ADAL" clId="{370E5225-ACC2-744A-B8C8-B15CB8623B86}" dt="2022-04-11T17:38:01.394" v="428" actId="20577"/>
        <pc:sldMkLst>
          <pc:docMk/>
          <pc:sldMk cId="2556682995" sldId="1265"/>
        </pc:sldMkLst>
      </pc:sldChg>
      <pc:sldChg chg="modSp modAnim">
        <pc:chgData name="Anthony Clark" userId="d717aa47-1d0c-4368-9d13-ad97c75072c1" providerId="ADAL" clId="{370E5225-ACC2-744A-B8C8-B15CB8623B86}" dt="2022-04-11T17:41:48.298" v="449"/>
        <pc:sldMkLst>
          <pc:docMk/>
          <pc:sldMk cId="4001198204" sldId="1266"/>
        </pc:sldMkLst>
        <pc:spChg chg="mod">
          <ac:chgData name="Anthony Clark" userId="d717aa47-1d0c-4368-9d13-ad97c75072c1" providerId="ADAL" clId="{370E5225-ACC2-744A-B8C8-B15CB8623B86}" dt="2022-04-11T17:41:40.920" v="445" actId="20577"/>
          <ac:spMkLst>
            <pc:docMk/>
            <pc:sldMk cId="4001198204" sldId="1266"/>
            <ac:spMk id="3" creationId="{79858ED3-D258-3548-9293-1C34A0D6B5F0}"/>
          </ac:spMkLst>
        </pc:spChg>
      </pc:sldChg>
      <pc:sldChg chg="modSp mod">
        <pc:chgData name="Anthony Clark" userId="d717aa47-1d0c-4368-9d13-ad97c75072c1" providerId="ADAL" clId="{370E5225-ACC2-744A-B8C8-B15CB8623B86}" dt="2022-04-11T17:43:14.778" v="451" actId="207"/>
        <pc:sldMkLst>
          <pc:docMk/>
          <pc:sldMk cId="2876670456" sldId="1267"/>
        </pc:sldMkLst>
        <pc:spChg chg="mod">
          <ac:chgData name="Anthony Clark" userId="d717aa47-1d0c-4368-9d13-ad97c75072c1" providerId="ADAL" clId="{370E5225-ACC2-744A-B8C8-B15CB8623B86}" dt="2022-04-11T17:43:14.778" v="451" actId="207"/>
          <ac:spMkLst>
            <pc:docMk/>
            <pc:sldMk cId="2876670456" sldId="1267"/>
            <ac:spMk id="3" creationId="{2FF440F1-2263-0E41-980D-A760E691326B}"/>
          </ac:spMkLst>
        </pc:spChg>
      </pc:sldChg>
      <pc:sldChg chg="modSp">
        <pc:chgData name="Anthony Clark" userId="d717aa47-1d0c-4368-9d13-ad97c75072c1" providerId="ADAL" clId="{370E5225-ACC2-744A-B8C8-B15CB8623B86}" dt="2022-04-11T17:41:04.058" v="444" actId="20577"/>
        <pc:sldMkLst>
          <pc:docMk/>
          <pc:sldMk cId="2834009967" sldId="1269"/>
        </pc:sldMkLst>
        <pc:spChg chg="mod">
          <ac:chgData name="Anthony Clark" userId="d717aa47-1d0c-4368-9d13-ad97c75072c1" providerId="ADAL" clId="{370E5225-ACC2-744A-B8C8-B15CB8623B86}" dt="2022-04-11T17:41:04.058" v="444" actId="20577"/>
          <ac:spMkLst>
            <pc:docMk/>
            <pc:sldMk cId="2834009967" sldId="1269"/>
            <ac:spMk id="6" creationId="{9BCBC8A7-ADB3-4A42-9FE6-24DA9457B63F}"/>
          </ac:spMkLst>
        </pc:spChg>
      </pc:sldChg>
      <pc:sldChg chg="modSp mod modAnim">
        <pc:chgData name="Anthony Clark" userId="d717aa47-1d0c-4368-9d13-ad97c75072c1" providerId="ADAL" clId="{370E5225-ACC2-744A-B8C8-B15CB8623B86}" dt="2022-04-11T17:40:06.171" v="434" actId="207"/>
        <pc:sldMkLst>
          <pc:docMk/>
          <pc:sldMk cId="3497081195" sldId="1270"/>
        </pc:sldMkLst>
        <pc:spChg chg="mod">
          <ac:chgData name="Anthony Clark" userId="d717aa47-1d0c-4368-9d13-ad97c75072c1" providerId="ADAL" clId="{370E5225-ACC2-744A-B8C8-B15CB8623B86}" dt="2022-04-11T17:40:06.171" v="434" actId="207"/>
          <ac:spMkLst>
            <pc:docMk/>
            <pc:sldMk cId="3497081195" sldId="1270"/>
            <ac:spMk id="3" creationId="{43F75AD8-043A-1E42-8261-24BD807AF5B1}"/>
          </ac:spMkLst>
        </pc:spChg>
      </pc:sldChg>
      <pc:sldChg chg="modSp mod">
        <pc:chgData name="Anthony Clark" userId="d717aa47-1d0c-4368-9d13-ad97c75072c1" providerId="ADAL" clId="{370E5225-ACC2-744A-B8C8-B15CB8623B86}" dt="2022-04-11T17:45:26.115" v="475" actId="122"/>
        <pc:sldMkLst>
          <pc:docMk/>
          <pc:sldMk cId="3647451237" sldId="1271"/>
        </pc:sldMkLst>
        <pc:spChg chg="mod">
          <ac:chgData name="Anthony Clark" userId="d717aa47-1d0c-4368-9d13-ad97c75072c1" providerId="ADAL" clId="{370E5225-ACC2-744A-B8C8-B15CB8623B86}" dt="2022-04-11T17:45:26.115" v="475" actId="122"/>
          <ac:spMkLst>
            <pc:docMk/>
            <pc:sldMk cId="3647451237" sldId="1271"/>
            <ac:spMk id="3" creationId="{49D20F5C-E2F3-BD47-A4AF-B55DEA9DAACF}"/>
          </ac:spMkLst>
        </pc:spChg>
      </pc:sldChg>
      <pc:sldChg chg="delSp modSp mod modClrScheme modAnim chgLayout">
        <pc:chgData name="Anthony Clark" userId="d717aa47-1d0c-4368-9d13-ad97c75072c1" providerId="ADAL" clId="{370E5225-ACC2-744A-B8C8-B15CB8623B86}" dt="2022-04-11T17:43:46.528" v="468"/>
        <pc:sldMkLst>
          <pc:docMk/>
          <pc:sldMk cId="1483260241" sldId="1272"/>
        </pc:sldMkLst>
        <pc:spChg chg="mod ord">
          <ac:chgData name="Anthony Clark" userId="d717aa47-1d0c-4368-9d13-ad97c75072c1" providerId="ADAL" clId="{370E5225-ACC2-744A-B8C8-B15CB8623B86}" dt="2022-04-11T17:43:39.900" v="467" actId="20577"/>
          <ac:spMkLst>
            <pc:docMk/>
            <pc:sldMk cId="1483260241" sldId="1272"/>
            <ac:spMk id="2" creationId="{2CA6C705-9BAA-2E44-91EF-7C076C1A7BF8}"/>
          </ac:spMkLst>
        </pc:spChg>
        <pc:spChg chg="mod ord">
          <ac:chgData name="Anthony Clark" userId="d717aa47-1d0c-4368-9d13-ad97c75072c1" providerId="ADAL" clId="{370E5225-ACC2-744A-B8C8-B15CB8623B86}" dt="2022-04-11T17:43:26.373" v="453" actId="27636"/>
          <ac:spMkLst>
            <pc:docMk/>
            <pc:sldMk cId="1483260241" sldId="1272"/>
            <ac:spMk id="3" creationId="{67BEF853-7A01-2A47-9F8B-E1D995450D98}"/>
          </ac:spMkLst>
        </pc:spChg>
        <pc:spChg chg="del mod ord">
          <ac:chgData name="Anthony Clark" userId="d717aa47-1d0c-4368-9d13-ad97c75072c1" providerId="ADAL" clId="{370E5225-ACC2-744A-B8C8-B15CB8623B86}" dt="2022-04-11T17:43:32.237" v="456" actId="478"/>
          <ac:spMkLst>
            <pc:docMk/>
            <pc:sldMk cId="1483260241" sldId="1272"/>
            <ac:spMk id="4" creationId="{0693E255-6D65-7F44-9770-BB078E96ABA6}"/>
          </ac:spMkLst>
        </pc:spChg>
        <pc:spChg chg="del mod ord">
          <ac:chgData name="Anthony Clark" userId="d717aa47-1d0c-4368-9d13-ad97c75072c1" providerId="ADAL" clId="{370E5225-ACC2-744A-B8C8-B15CB8623B86}" dt="2022-04-11T17:43:29.336" v="455" actId="478"/>
          <ac:spMkLst>
            <pc:docMk/>
            <pc:sldMk cId="1483260241" sldId="1272"/>
            <ac:spMk id="5" creationId="{D8139563-445C-2647-BFA1-18E9E3498302}"/>
          </ac:spMkLst>
        </pc:spChg>
        <pc:spChg chg="del mod ord">
          <ac:chgData name="Anthony Clark" userId="d717aa47-1d0c-4368-9d13-ad97c75072c1" providerId="ADAL" clId="{370E5225-ACC2-744A-B8C8-B15CB8623B86}" dt="2022-04-11T17:43:29.336" v="455" actId="478"/>
          <ac:spMkLst>
            <pc:docMk/>
            <pc:sldMk cId="1483260241" sldId="1272"/>
            <ac:spMk id="6" creationId="{DB4A96A3-31F6-C844-9F30-1477A7D60BE2}"/>
          </ac:spMkLst>
        </pc:spChg>
      </pc:sldChg>
      <pc:sldChg chg="addSp delSp modSp mod modClrScheme delAnim modAnim chgLayout modNotesTx">
        <pc:chgData name="Anthony Clark" userId="d717aa47-1d0c-4368-9d13-ad97c75072c1" providerId="ADAL" clId="{370E5225-ACC2-744A-B8C8-B15CB8623B86}" dt="2022-04-11T16:53:22.236" v="246" actId="478"/>
        <pc:sldMkLst>
          <pc:docMk/>
          <pc:sldMk cId="1547682949" sldId="1280"/>
        </pc:sldMkLst>
        <pc:spChg chg="add del mod">
          <ac:chgData name="Anthony Clark" userId="d717aa47-1d0c-4368-9d13-ad97c75072c1" providerId="ADAL" clId="{370E5225-ACC2-744A-B8C8-B15CB8623B86}" dt="2022-04-11T16:52:16.143" v="227"/>
          <ac:spMkLst>
            <pc:docMk/>
            <pc:sldMk cId="1547682949" sldId="1280"/>
            <ac:spMk id="2" creationId="{05670855-8B36-1D42-BF5F-CB60443AEF9C}"/>
          </ac:spMkLst>
        </pc:spChg>
        <pc:spChg chg="add del mod">
          <ac:chgData name="Anthony Clark" userId="d717aa47-1d0c-4368-9d13-ad97c75072c1" providerId="ADAL" clId="{370E5225-ACC2-744A-B8C8-B15CB8623B86}" dt="2022-04-11T16:52:16.143" v="227"/>
          <ac:spMkLst>
            <pc:docMk/>
            <pc:sldMk cId="1547682949" sldId="1280"/>
            <ac:spMk id="3" creationId="{6C6B893F-9BB2-5C45-94A2-39E09FCFD5FD}"/>
          </ac:spMkLst>
        </pc:spChg>
        <pc:spChg chg="add del mod">
          <ac:chgData name="Anthony Clark" userId="d717aa47-1d0c-4368-9d13-ad97c75072c1" providerId="ADAL" clId="{370E5225-ACC2-744A-B8C8-B15CB8623B86}" dt="2022-04-11T16:52:16.143" v="227"/>
          <ac:spMkLst>
            <pc:docMk/>
            <pc:sldMk cId="1547682949" sldId="1280"/>
            <ac:spMk id="4" creationId="{70044788-9249-E640-A4D2-37E9D8466B77}"/>
          </ac:spMkLst>
        </pc:spChg>
        <pc:spChg chg="add del mod">
          <ac:chgData name="Anthony Clark" userId="d717aa47-1d0c-4368-9d13-ad97c75072c1" providerId="ADAL" clId="{370E5225-ACC2-744A-B8C8-B15CB8623B86}" dt="2022-04-11T16:52:16.143" v="227"/>
          <ac:spMkLst>
            <pc:docMk/>
            <pc:sldMk cId="1547682949" sldId="1280"/>
            <ac:spMk id="5" creationId="{F463CC7F-23D3-1D4C-AB1C-5F7AB68610C4}"/>
          </ac:spMkLst>
        </pc:spChg>
        <pc:spChg chg="del mod ord">
          <ac:chgData name="Anthony Clark" userId="d717aa47-1d0c-4368-9d13-ad97c75072c1" providerId="ADAL" clId="{370E5225-ACC2-744A-B8C8-B15CB8623B86}" dt="2022-04-11T16:53:22.236" v="246" actId="478"/>
          <ac:spMkLst>
            <pc:docMk/>
            <pc:sldMk cId="1547682949" sldId="1280"/>
            <ac:spMk id="6" creationId="{265CD3F1-D332-DD42-A9AE-67B2CFA2876A}"/>
          </ac:spMkLst>
        </pc:spChg>
        <pc:spChg chg="del mod ord">
          <ac:chgData name="Anthony Clark" userId="d717aa47-1d0c-4368-9d13-ad97c75072c1" providerId="ADAL" clId="{370E5225-ACC2-744A-B8C8-B15CB8623B86}" dt="2022-04-11T16:53:22.236" v="246" actId="478"/>
          <ac:spMkLst>
            <pc:docMk/>
            <pc:sldMk cId="1547682949" sldId="1280"/>
            <ac:spMk id="7" creationId="{6D3E5014-D0D7-344A-B372-EB5AD3A915BF}"/>
          </ac:spMkLst>
        </pc:spChg>
        <pc:spChg chg="del mod ord">
          <ac:chgData name="Anthony Clark" userId="d717aa47-1d0c-4368-9d13-ad97c75072c1" providerId="ADAL" clId="{370E5225-ACC2-744A-B8C8-B15CB8623B86}" dt="2022-04-11T16:53:19.233" v="245" actId="478"/>
          <ac:spMkLst>
            <pc:docMk/>
            <pc:sldMk cId="1547682949" sldId="1280"/>
            <ac:spMk id="8" creationId="{FF0D69CA-A940-C04D-8B4B-0BCB381706F0}"/>
          </ac:spMkLst>
        </pc:spChg>
        <pc:spChg chg="add del mod">
          <ac:chgData name="Anthony Clark" userId="d717aa47-1d0c-4368-9d13-ad97c75072c1" providerId="ADAL" clId="{370E5225-ACC2-744A-B8C8-B15CB8623B86}" dt="2022-04-11T16:52:16.143" v="227"/>
          <ac:spMkLst>
            <pc:docMk/>
            <pc:sldMk cId="1547682949" sldId="1280"/>
            <ac:spMk id="9" creationId="{B2A28759-1829-2445-A275-5148628CAA24}"/>
          </ac:spMkLst>
        </pc:spChg>
        <pc:spChg chg="mod ord">
          <ac:chgData name="Anthony Clark" userId="d717aa47-1d0c-4368-9d13-ad97c75072c1" providerId="ADAL" clId="{370E5225-ACC2-744A-B8C8-B15CB8623B86}" dt="2022-04-11T16:53:16.359" v="243" actId="700"/>
          <ac:spMkLst>
            <pc:docMk/>
            <pc:sldMk cId="1547682949" sldId="1280"/>
            <ac:spMk id="807938" creationId="{00000000-0000-0000-0000-000000000000}"/>
          </ac:spMkLst>
        </pc:spChg>
        <pc:spChg chg="mod ord">
          <ac:chgData name="Anthony Clark" userId="d717aa47-1d0c-4368-9d13-ad97c75072c1" providerId="ADAL" clId="{370E5225-ACC2-744A-B8C8-B15CB8623B86}" dt="2022-04-11T16:53:16.523" v="244" actId="27636"/>
          <ac:spMkLst>
            <pc:docMk/>
            <pc:sldMk cId="1547682949" sldId="1280"/>
            <ac:spMk id="807939" creationId="{00000000-0000-0000-0000-000000000000}"/>
          </ac:spMkLst>
        </pc:spChg>
      </pc:sldChg>
      <pc:sldChg chg="delSp modSp mod modAnim">
        <pc:chgData name="Anthony Clark" userId="d717aa47-1d0c-4368-9d13-ad97c75072c1" providerId="ADAL" clId="{370E5225-ACC2-744A-B8C8-B15CB8623B86}" dt="2022-04-11T16:58:53.333" v="288"/>
        <pc:sldMkLst>
          <pc:docMk/>
          <pc:sldMk cId="3660440041" sldId="1281"/>
        </pc:sldMkLst>
        <pc:spChg chg="del mod">
          <ac:chgData name="Anthony Clark" userId="d717aa47-1d0c-4368-9d13-ad97c75072c1" providerId="ADAL" clId="{370E5225-ACC2-744A-B8C8-B15CB8623B86}" dt="2022-04-11T16:55:27.528" v="257" actId="478"/>
          <ac:spMkLst>
            <pc:docMk/>
            <pc:sldMk cId="3660440041" sldId="1281"/>
            <ac:spMk id="10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57:36.141" v="281" actId="1076"/>
          <ac:spMkLst>
            <pc:docMk/>
            <pc:sldMk cId="3660440041" sldId="1281"/>
            <ac:spMk id="11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56:48.765" v="272" actId="1076"/>
          <ac:spMkLst>
            <pc:docMk/>
            <pc:sldMk cId="3660440041" sldId="1281"/>
            <ac:spMk id="16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56:51.757" v="273" actId="14100"/>
          <ac:spMkLst>
            <pc:docMk/>
            <pc:sldMk cId="3660440041" sldId="1281"/>
            <ac:spMk id="17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56:37.685" v="269" actId="14100"/>
          <ac:spMkLst>
            <pc:docMk/>
            <pc:sldMk cId="3660440041" sldId="1281"/>
            <ac:spMk id="20" creationId="{00000000-0000-0000-0000-000000000000}"/>
          </ac:spMkLst>
        </pc:spChg>
        <pc:spChg chg="del">
          <ac:chgData name="Anthony Clark" userId="d717aa47-1d0c-4368-9d13-ad97c75072c1" providerId="ADAL" clId="{370E5225-ACC2-744A-B8C8-B15CB8623B86}" dt="2022-04-11T16:55:42.154" v="262" actId="478"/>
          <ac:spMkLst>
            <pc:docMk/>
            <pc:sldMk cId="3660440041" sldId="1281"/>
            <ac:spMk id="21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57:31.565" v="280" actId="14100"/>
          <ac:spMkLst>
            <pc:docMk/>
            <pc:sldMk cId="3660440041" sldId="1281"/>
            <ac:spMk id="808963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56:06.726" v="265" actId="14100"/>
          <ac:spMkLst>
            <pc:docMk/>
            <pc:sldMk cId="3660440041" sldId="1281"/>
            <ac:spMk id="808965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56:41.741" v="270" actId="14100"/>
          <ac:spMkLst>
            <pc:docMk/>
            <pc:sldMk cId="3660440041" sldId="1281"/>
            <ac:spMk id="808967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56:12.181" v="267" actId="14100"/>
          <ac:spMkLst>
            <pc:docMk/>
            <pc:sldMk cId="3660440041" sldId="1281"/>
            <ac:spMk id="808968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56:32.645" v="268" actId="14100"/>
          <ac:spMkLst>
            <pc:docMk/>
            <pc:sldMk cId="3660440041" sldId="1281"/>
            <ac:spMk id="808969" creationId="{00000000-0000-0000-0000-000000000000}"/>
          </ac:spMkLst>
        </pc:spChg>
      </pc:sldChg>
      <pc:sldChg chg="mod modShow">
        <pc:chgData name="Anthony Clark" userId="d717aa47-1d0c-4368-9d13-ad97c75072c1" providerId="ADAL" clId="{370E5225-ACC2-744A-B8C8-B15CB8623B86}" dt="2022-04-11T17:46:30.735" v="491" actId="729"/>
        <pc:sldMkLst>
          <pc:docMk/>
          <pc:sldMk cId="1569176775" sldId="1473"/>
        </pc:sldMkLst>
      </pc:sldChg>
      <pc:sldChg chg="modSp modAnim">
        <pc:chgData name="Anthony Clark" userId="d717aa47-1d0c-4368-9d13-ad97c75072c1" providerId="ADAL" clId="{370E5225-ACC2-744A-B8C8-B15CB8623B86}" dt="2022-04-11T17:47:03.931" v="561"/>
        <pc:sldMkLst>
          <pc:docMk/>
          <pc:sldMk cId="2693925831" sldId="1474"/>
        </pc:sldMkLst>
        <pc:spChg chg="mod">
          <ac:chgData name="Anthony Clark" userId="d717aa47-1d0c-4368-9d13-ad97c75072c1" providerId="ADAL" clId="{370E5225-ACC2-744A-B8C8-B15CB8623B86}" dt="2022-04-11T17:47:03.931" v="561"/>
          <ac:spMkLst>
            <pc:docMk/>
            <pc:sldMk cId="2693925831" sldId="1474"/>
            <ac:spMk id="3" creationId="{7536AE09-4209-5241-A154-2C99EA7B619F}"/>
          </ac:spMkLst>
        </pc:spChg>
      </pc:sldChg>
      <pc:sldChg chg="delSp modSp add mod modTransition modNotesTx">
        <pc:chgData name="Anthony Clark" userId="d717aa47-1d0c-4368-9d13-ad97c75072c1" providerId="ADAL" clId="{370E5225-ACC2-744A-B8C8-B15CB8623B86}" dt="2022-04-11T16:47:25.515" v="177" actId="20577"/>
        <pc:sldMkLst>
          <pc:docMk/>
          <pc:sldMk cId="2586507601" sldId="1475"/>
        </pc:sldMkLst>
        <pc:spChg chg="mod">
          <ac:chgData name="Anthony Clark" userId="d717aa47-1d0c-4368-9d13-ad97c75072c1" providerId="ADAL" clId="{370E5225-ACC2-744A-B8C8-B15CB8623B86}" dt="2022-04-11T16:47:03.739" v="139" actId="1076"/>
          <ac:spMkLst>
            <pc:docMk/>
            <pc:sldMk cId="2586507601" sldId="1475"/>
            <ac:spMk id="24" creationId="{00000000-0000-0000-0000-000000000000}"/>
          </ac:spMkLst>
        </pc:spChg>
        <pc:spChg chg="mod topLvl">
          <ac:chgData name="Anthony Clark" userId="d717aa47-1d0c-4368-9d13-ad97c75072c1" providerId="ADAL" clId="{370E5225-ACC2-744A-B8C8-B15CB8623B86}" dt="2022-04-11T16:44:33.051" v="93" actId="1076"/>
          <ac:spMkLst>
            <pc:docMk/>
            <pc:sldMk cId="2586507601" sldId="1475"/>
            <ac:spMk id="25" creationId="{A3E1ABC1-D72F-A94F-A039-76CCC370A890}"/>
          </ac:spMkLst>
        </pc:spChg>
        <pc:spChg chg="mod topLvl">
          <ac:chgData name="Anthony Clark" userId="d717aa47-1d0c-4368-9d13-ad97c75072c1" providerId="ADAL" clId="{370E5225-ACC2-744A-B8C8-B15CB8623B86}" dt="2022-04-11T16:44:33.051" v="93" actId="1076"/>
          <ac:spMkLst>
            <pc:docMk/>
            <pc:sldMk cId="2586507601" sldId="1475"/>
            <ac:spMk id="26" creationId="{606F3922-6225-EB4F-A5D0-91FD68343E2E}"/>
          </ac:spMkLst>
        </pc:spChg>
        <pc:spChg chg="mod topLvl">
          <ac:chgData name="Anthony Clark" userId="d717aa47-1d0c-4368-9d13-ad97c75072c1" providerId="ADAL" clId="{370E5225-ACC2-744A-B8C8-B15CB8623B86}" dt="2022-04-11T16:44:23.426" v="91" actId="1076"/>
          <ac:spMkLst>
            <pc:docMk/>
            <pc:sldMk cId="2586507601" sldId="1475"/>
            <ac:spMk id="27" creationId="{AC49DD06-0416-7D48-8E89-A106D311F6A6}"/>
          </ac:spMkLst>
        </pc:spChg>
        <pc:spChg chg="mod topLvl">
          <ac:chgData name="Anthony Clark" userId="d717aa47-1d0c-4368-9d13-ad97c75072c1" providerId="ADAL" clId="{370E5225-ACC2-744A-B8C8-B15CB8623B86}" dt="2022-04-11T16:44:33.051" v="93" actId="1076"/>
          <ac:spMkLst>
            <pc:docMk/>
            <pc:sldMk cId="2586507601" sldId="1475"/>
            <ac:spMk id="28" creationId="{FE87B5D6-0A32-1A4D-BCBB-4259B6873E4D}"/>
          </ac:spMkLst>
        </pc:spChg>
        <pc:spChg chg="mod topLvl">
          <ac:chgData name="Anthony Clark" userId="d717aa47-1d0c-4368-9d13-ad97c75072c1" providerId="ADAL" clId="{370E5225-ACC2-744A-B8C8-B15CB8623B86}" dt="2022-04-11T16:44:33.051" v="93" actId="1076"/>
          <ac:spMkLst>
            <pc:docMk/>
            <pc:sldMk cId="2586507601" sldId="1475"/>
            <ac:spMk id="29" creationId="{3119C2CD-FF50-3446-BA9F-8C46DC9D4157}"/>
          </ac:spMkLst>
        </pc:spChg>
        <pc:spChg chg="mod">
          <ac:chgData name="Anthony Clark" userId="d717aa47-1d0c-4368-9d13-ad97c75072c1" providerId="ADAL" clId="{370E5225-ACC2-744A-B8C8-B15CB8623B86}" dt="2022-04-11T16:44:33.051" v="93" actId="1076"/>
          <ac:spMkLst>
            <pc:docMk/>
            <pc:sldMk cId="2586507601" sldId="1475"/>
            <ac:spMk id="801798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43:53.539" v="85" actId="1076"/>
          <ac:spMkLst>
            <pc:docMk/>
            <pc:sldMk cId="2586507601" sldId="1475"/>
            <ac:spMk id="801801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43:53.539" v="85" actId="1076"/>
          <ac:spMkLst>
            <pc:docMk/>
            <pc:sldMk cId="2586507601" sldId="1475"/>
            <ac:spMk id="801807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43:53.539" v="85" actId="1076"/>
          <ac:spMkLst>
            <pc:docMk/>
            <pc:sldMk cId="2586507601" sldId="1475"/>
            <ac:spMk id="801808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44:33.051" v="93" actId="1076"/>
          <ac:spMkLst>
            <pc:docMk/>
            <pc:sldMk cId="2586507601" sldId="1475"/>
            <ac:spMk id="801809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44:33.051" v="93" actId="1076"/>
          <ac:spMkLst>
            <pc:docMk/>
            <pc:sldMk cId="2586507601" sldId="1475"/>
            <ac:spMk id="801810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44:33.051" v="93" actId="1076"/>
          <ac:spMkLst>
            <pc:docMk/>
            <pc:sldMk cId="2586507601" sldId="1475"/>
            <ac:spMk id="801811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44:33.051" v="93" actId="1076"/>
          <ac:spMkLst>
            <pc:docMk/>
            <pc:sldMk cId="2586507601" sldId="1475"/>
            <ac:spMk id="801812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45:54.797" v="136"/>
          <ac:spMkLst>
            <pc:docMk/>
            <pc:sldMk cId="2586507601" sldId="1475"/>
            <ac:spMk id="801814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6:45:47.158" v="135" actId="400"/>
          <ac:spMkLst>
            <pc:docMk/>
            <pc:sldMk cId="2586507601" sldId="1475"/>
            <ac:spMk id="801815" creationId="{00000000-0000-0000-0000-000000000000}"/>
          </ac:spMkLst>
        </pc:spChg>
        <pc:grpChg chg="del">
          <ac:chgData name="Anthony Clark" userId="d717aa47-1d0c-4368-9d13-ad97c75072c1" providerId="ADAL" clId="{370E5225-ACC2-744A-B8C8-B15CB8623B86}" dt="2022-04-11T15:59:36.015" v="80" actId="165"/>
          <ac:grpSpMkLst>
            <pc:docMk/>
            <pc:sldMk cId="2586507601" sldId="1475"/>
            <ac:grpSpMk id="23" creationId="{9FE98135-4A71-9044-9B94-DA863D0202F1}"/>
          </ac:grpSpMkLst>
        </pc:grpChg>
      </pc:sldChg>
      <pc:sldChg chg="modSp add modAnim">
        <pc:chgData name="Anthony Clark" userId="d717aa47-1d0c-4368-9d13-ad97c75072c1" providerId="ADAL" clId="{370E5225-ACC2-744A-B8C8-B15CB8623B86}" dt="2022-04-11T17:21:48.872" v="342" actId="207"/>
        <pc:sldMkLst>
          <pc:docMk/>
          <pc:sldMk cId="1650573053" sldId="1476"/>
        </pc:sldMkLst>
        <pc:spChg chg="mod">
          <ac:chgData name="Anthony Clark" userId="d717aa47-1d0c-4368-9d13-ad97c75072c1" providerId="ADAL" clId="{370E5225-ACC2-744A-B8C8-B15CB8623B86}" dt="2022-04-11T17:21:48.872" v="342" actId="207"/>
          <ac:spMkLst>
            <pc:docMk/>
            <pc:sldMk cId="1650573053" sldId="1476"/>
            <ac:spMk id="933892" creationId="{00000000-0000-0000-0000-000000000000}"/>
          </ac:spMkLst>
        </pc:spChg>
      </pc:sldChg>
      <pc:sldChg chg="modSp add mod modAnim">
        <pc:chgData name="Anthony Clark" userId="d717aa47-1d0c-4368-9d13-ad97c75072c1" providerId="ADAL" clId="{370E5225-ACC2-744A-B8C8-B15CB8623B86}" dt="2022-04-11T17:29:44.618" v="365" actId="1076"/>
        <pc:sldMkLst>
          <pc:docMk/>
          <pc:sldMk cId="3711039781" sldId="1477"/>
        </pc:sldMkLst>
        <pc:spChg chg="mod">
          <ac:chgData name="Anthony Clark" userId="d717aa47-1d0c-4368-9d13-ad97c75072c1" providerId="ADAL" clId="{370E5225-ACC2-744A-B8C8-B15CB8623B86}" dt="2022-04-11T17:29:44.618" v="365" actId="1076"/>
          <ac:spMkLst>
            <pc:docMk/>
            <pc:sldMk cId="3711039781" sldId="1477"/>
            <ac:spMk id="27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7:29:44.618" v="365" actId="1076"/>
          <ac:spMkLst>
            <pc:docMk/>
            <pc:sldMk cId="3711039781" sldId="1477"/>
            <ac:spMk id="31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7:29:44.618" v="365" actId="1076"/>
          <ac:spMkLst>
            <pc:docMk/>
            <pc:sldMk cId="3711039781" sldId="1477"/>
            <ac:spMk id="32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7:29:44.618" v="365" actId="1076"/>
          <ac:spMkLst>
            <pc:docMk/>
            <pc:sldMk cId="3711039781" sldId="1477"/>
            <ac:spMk id="34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7:29:44.618" v="365" actId="1076"/>
          <ac:spMkLst>
            <pc:docMk/>
            <pc:sldMk cId="3711039781" sldId="1477"/>
            <ac:spMk id="937989" creationId="{00000000-0000-0000-0000-000000000000}"/>
          </ac:spMkLst>
        </pc:spChg>
        <pc:spChg chg="mod">
          <ac:chgData name="Anthony Clark" userId="d717aa47-1d0c-4368-9d13-ad97c75072c1" providerId="ADAL" clId="{370E5225-ACC2-744A-B8C8-B15CB8623B86}" dt="2022-04-11T17:29:44.618" v="365" actId="1076"/>
          <ac:spMkLst>
            <pc:docMk/>
            <pc:sldMk cId="3711039781" sldId="1477"/>
            <ac:spMk id="937990" creationId="{00000000-0000-0000-0000-000000000000}"/>
          </ac:spMkLst>
        </pc:spChg>
        <pc:grpChg chg="mod">
          <ac:chgData name="Anthony Clark" userId="d717aa47-1d0c-4368-9d13-ad97c75072c1" providerId="ADAL" clId="{370E5225-ACC2-744A-B8C8-B15CB8623B86}" dt="2022-04-11T17:29:44.618" v="365" actId="1076"/>
          <ac:grpSpMkLst>
            <pc:docMk/>
            <pc:sldMk cId="3711039781" sldId="1477"/>
            <ac:grpSpMk id="4" creationId="{D2EC2CEB-6020-614B-9AFB-A44D2633D8A2}"/>
          </ac:grpSpMkLst>
        </pc:grpChg>
        <pc:grpChg chg="mod">
          <ac:chgData name="Anthony Clark" userId="d717aa47-1d0c-4368-9d13-ad97c75072c1" providerId="ADAL" clId="{370E5225-ACC2-744A-B8C8-B15CB8623B86}" dt="2022-04-11T17:29:44.618" v="365" actId="1076"/>
          <ac:grpSpMkLst>
            <pc:docMk/>
            <pc:sldMk cId="3711039781" sldId="1477"/>
            <ac:grpSpMk id="5" creationId="{ED1AEDB9-ACCF-B948-8328-9481637F5CAB}"/>
          </ac:grpSpMkLst>
        </pc:grpChg>
        <pc:grpChg chg="mod">
          <ac:chgData name="Anthony Clark" userId="d717aa47-1d0c-4368-9d13-ad97c75072c1" providerId="ADAL" clId="{370E5225-ACC2-744A-B8C8-B15CB8623B86}" dt="2022-04-11T17:29:44.618" v="365" actId="1076"/>
          <ac:grpSpMkLst>
            <pc:docMk/>
            <pc:sldMk cId="3711039781" sldId="1477"/>
            <ac:grpSpMk id="6" creationId="{F8EC91D4-08FB-2B4E-A039-A2FB5BEC6223}"/>
          </ac:grpSpMkLst>
        </pc:grpChg>
      </pc:sldChg>
      <pc:sldChg chg="delSp add mod ord delAnim">
        <pc:chgData name="Anthony Clark" userId="d717aa47-1d0c-4368-9d13-ad97c75072c1" providerId="ADAL" clId="{370E5225-ACC2-744A-B8C8-B15CB8623B86}" dt="2022-04-11T17:33:49.759" v="400" actId="20578"/>
        <pc:sldMkLst>
          <pc:docMk/>
          <pc:sldMk cId="148811940" sldId="1478"/>
        </pc:sldMkLst>
        <pc:spChg chg="del">
          <ac:chgData name="Anthony Clark" userId="d717aa47-1d0c-4368-9d13-ad97c75072c1" providerId="ADAL" clId="{370E5225-ACC2-744A-B8C8-B15CB8623B86}" dt="2022-04-11T17:33:43.295" v="399" actId="478"/>
          <ac:spMkLst>
            <pc:docMk/>
            <pc:sldMk cId="148811940" sldId="1478"/>
            <ac:spMk id="7" creationId="{5B1AAA1F-A75A-6F45-BF9B-28E792211A3B}"/>
          </ac:spMkLst>
        </pc:spChg>
      </pc:sldChg>
      <pc:sldChg chg="modSp add modAnim">
        <pc:chgData name="Anthony Clark" userId="d717aa47-1d0c-4368-9d13-ad97c75072c1" providerId="ADAL" clId="{370E5225-ACC2-744A-B8C8-B15CB8623B86}" dt="2022-04-11T17:35:21.273" v="407" actId="207"/>
        <pc:sldMkLst>
          <pc:docMk/>
          <pc:sldMk cId="1983375458" sldId="1479"/>
        </pc:sldMkLst>
        <pc:spChg chg="mod">
          <ac:chgData name="Anthony Clark" userId="d717aa47-1d0c-4368-9d13-ad97c75072c1" providerId="ADAL" clId="{370E5225-ACC2-744A-B8C8-B15CB8623B86}" dt="2022-04-11T17:35:21.273" v="407" actId="207"/>
          <ac:spMkLst>
            <pc:docMk/>
            <pc:sldMk cId="1983375458" sldId="1479"/>
            <ac:spMk id="6" creationId="{9BCBC8A7-ADB3-4A42-9FE6-24DA9457B63F}"/>
          </ac:spMkLst>
        </pc:spChg>
      </pc:sldChg>
      <pc:sldChg chg="modSp add modAnim">
        <pc:chgData name="Anthony Clark" userId="d717aa47-1d0c-4368-9d13-ad97c75072c1" providerId="ADAL" clId="{370E5225-ACC2-744A-B8C8-B15CB8623B86}" dt="2022-04-11T17:36:48.125" v="412" actId="207"/>
        <pc:sldMkLst>
          <pc:docMk/>
          <pc:sldMk cId="3408512163" sldId="1480"/>
        </pc:sldMkLst>
        <pc:spChg chg="mod">
          <ac:chgData name="Anthony Clark" userId="d717aa47-1d0c-4368-9d13-ad97c75072c1" providerId="ADAL" clId="{370E5225-ACC2-744A-B8C8-B15CB8623B86}" dt="2022-04-11T17:36:37.486" v="411" actId="207"/>
          <ac:spMkLst>
            <pc:docMk/>
            <pc:sldMk cId="3408512163" sldId="1480"/>
            <ac:spMk id="6" creationId="{9BCBC8A7-ADB3-4A42-9FE6-24DA9457B63F}"/>
          </ac:spMkLst>
        </pc:spChg>
        <pc:spChg chg="mod">
          <ac:chgData name="Anthony Clark" userId="d717aa47-1d0c-4368-9d13-ad97c75072c1" providerId="ADAL" clId="{370E5225-ACC2-744A-B8C8-B15CB8623B86}" dt="2022-04-11T17:36:48.125" v="412" actId="207"/>
          <ac:spMkLst>
            <pc:docMk/>
            <pc:sldMk cId="3408512163" sldId="1480"/>
            <ac:spMk id="7" creationId="{5B1AAA1F-A75A-6F45-BF9B-28E792211A3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eleanor/Downloads/psumper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721289555786658"/>
          <c:y val="4.3572870950220763E-2"/>
          <c:w val="0.76681151884316345"/>
          <c:h val="0.68523738924652422"/>
        </c:manualLayout>
      </c:layout>
      <c:lineChart>
        <c:grouping val="standard"/>
        <c:varyColors val="0"/>
        <c:ser>
          <c:idx val="0"/>
          <c:order val="0"/>
          <c:tx>
            <c:strRef>
              <c:f>psumdata!$B$1</c:f>
              <c:strCache>
                <c:ptCount val="1"/>
                <c:pt idx="0">
                  <c:v>Elapsed time (s)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dLbl>
              <c:idx val="1"/>
              <c:layout>
                <c:manualLayout>
                  <c:x val="-5.764009208798971E-2"/>
                  <c:y val="-0.1289643855202443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7B3-7C47-80FD-2B04B07CB370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psumdata!$A$2:$A$6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</c:numCache>
            </c:numRef>
          </c:cat>
          <c:val>
            <c:numRef>
              <c:f>psumdata!$B$2:$B$6</c:f>
              <c:numCache>
                <c:formatCode>General</c:formatCode>
                <c:ptCount val="5"/>
                <c:pt idx="0">
                  <c:v>1.06</c:v>
                </c:pt>
                <c:pt idx="1">
                  <c:v>0.54</c:v>
                </c:pt>
                <c:pt idx="2">
                  <c:v>0.28000000000000003</c:v>
                </c:pt>
                <c:pt idx="3">
                  <c:v>0.28999999999999998</c:v>
                </c:pt>
                <c:pt idx="4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B3-7C47-80FD-2B04B07CB3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6934600"/>
        <c:axId val="2120197032"/>
      </c:lineChart>
      <c:catAx>
        <c:axId val="-21469346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Threads</a:t>
                </a:r>
              </a:p>
            </c:rich>
          </c:tx>
          <c:layout>
            <c:manualLayout>
              <c:xMode val="edge"/>
              <c:yMode val="edge"/>
              <c:x val="0.4038183590317026"/>
              <c:y val="0.8971295986131534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20197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2019703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Elapsed time (s)</a:t>
                </a:r>
              </a:p>
            </c:rich>
          </c:tx>
          <c:layout>
            <c:manualLayout>
              <c:xMode val="edge"/>
              <c:yMode val="edge"/>
              <c:x val="0"/>
              <c:y val="4.4344529588257665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46934600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Editors - When you are typing in an editor, spell-checking, formatting of text and saving the text are done concurrently by multiple threads. The same applies for Word processors also.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455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4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149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515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863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478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9006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35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90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850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71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002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Note: this solution might fail if the compiler or hardware reorders instruction</a:t>
            </a:r>
          </a:p>
          <a:p>
            <a:r>
              <a:rPr lang="en-US" dirty="0"/>
              <a:t>Mutual exclusion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148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198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Process context switches are expensive</a:t>
            </a:r>
          </a:p>
        </p:txBody>
      </p:sp>
    </p:spTree>
    <p:extLst>
      <p:ext uri="{BB962C8B-B14F-4D97-AF65-F5344CB8AC3E}">
        <p14:creationId xmlns:p14="http://schemas.microsoft.com/office/powerpoint/2010/main" val="2082925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41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175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067"/>
            <a:ext cx="5029200" cy="41141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74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77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20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“The Portable Operating System Interface (POSIX) is a family of standards specified by the IEEE Computer Society for maintaining compatibility between operating systems.“</a:t>
            </a:r>
          </a:p>
        </p:txBody>
      </p:sp>
    </p:spTree>
    <p:extLst>
      <p:ext uri="{BB962C8B-B14F-4D97-AF65-F5344CB8AC3E}">
        <p14:creationId xmlns:p14="http://schemas.microsoft.com/office/powerpoint/2010/main" val="71577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F7437D-9C28-4485-8136-DE3C7521A7D8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       	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848600" cy="631825"/>
          </a:xfrm>
        </p:spPr>
        <p:txBody>
          <a:bodyPr>
            <a:noAutofit/>
          </a:bodyPr>
          <a:lstStyle/>
          <a:p>
            <a:r>
              <a:rPr lang="en-US" sz="3200" dirty="0"/>
              <a:t>Lecture 21: Concurrency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Posix</a:t>
            </a:r>
            <a:r>
              <a:rPr lang="en-US" dirty="0"/>
              <a:t> Threads Interface (</a:t>
            </a:r>
            <a:r>
              <a:rPr lang="en-US" dirty="0" err="1"/>
              <a:t>Pthreads</a:t>
            </a:r>
            <a:r>
              <a:rPr lang="en-US" dirty="0"/>
              <a:t>)</a:t>
            </a:r>
          </a:p>
        </p:txBody>
      </p:sp>
      <p:sp>
        <p:nvSpPr>
          <p:cNvPr id="807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Creating and reaping threads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pthread_create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pthread_join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endParaRPr lang="en-US" dirty="0"/>
          </a:p>
          <a:p>
            <a:r>
              <a:rPr lang="en-US" dirty="0"/>
              <a:t>Determining your thread ID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pthread_self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Terminating threads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pthread_cancel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pthread_exit</a:t>
            </a:r>
            <a:r>
              <a:rPr lang="en-US" dirty="0">
                <a:latin typeface="Courier New" pitchFamily="49" charset="0"/>
              </a:rPr>
              <a:t>()</a:t>
            </a:r>
            <a:endParaRPr lang="en-US" dirty="0"/>
          </a:p>
          <a:p>
            <a:pPr lvl="1"/>
            <a:r>
              <a:rPr lang="en-US" dirty="0">
                <a:latin typeface="Courier New" pitchFamily="49" charset="0"/>
              </a:rPr>
              <a:t>exit()</a:t>
            </a:r>
            <a:r>
              <a:rPr lang="en-US" dirty="0"/>
              <a:t> [terminates all threads] </a:t>
            </a:r>
          </a:p>
          <a:p>
            <a:pPr lvl="1"/>
            <a:r>
              <a:rPr lang="en-US" dirty="0">
                <a:latin typeface="Courier New" pitchFamily="49" charset="0"/>
              </a:rPr>
              <a:t>RET </a:t>
            </a:r>
            <a:r>
              <a:rPr lang="en-US" dirty="0"/>
              <a:t>[terminates current thread]</a:t>
            </a:r>
          </a:p>
        </p:txBody>
      </p:sp>
    </p:spTree>
    <p:extLst>
      <p:ext uri="{BB962C8B-B14F-4D97-AF65-F5344CB8AC3E}">
        <p14:creationId xmlns:p14="http://schemas.microsoft.com/office/powerpoint/2010/main" val="154768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79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Pthreads "hello, world" Program</a:t>
            </a:r>
          </a:p>
        </p:txBody>
      </p:sp>
      <p:sp>
        <p:nvSpPr>
          <p:cNvPr id="808963" name="Rectangle 3"/>
          <p:cNvSpPr>
            <a:spLocks noChangeArrowheads="1"/>
          </p:cNvSpPr>
          <p:nvPr/>
        </p:nvSpPr>
        <p:spPr bwMode="auto">
          <a:xfrm>
            <a:off x="739824" y="1675394"/>
            <a:ext cx="5857640" cy="47705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              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 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hello.c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-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Pthreads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"hello, world" program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926492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thread,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Pthread_join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</a:t>
            </a:r>
          </a:p>
          <a:p>
            <a:r>
              <a:rPr lang="it-IT" sz="1600" dirty="0">
                <a:solidFill>
                  <a:srgbClr val="000000"/>
                </a:solidFill>
                <a:latin typeface="Menlo-Regular"/>
              </a:rPr>
              <a:t>    exit(0);                                  </a:t>
            </a:r>
          </a:p>
          <a:p>
            <a:r>
              <a:rPr lang="it-IT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it-IT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"Hello, world!\n"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s-I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190999" y="1905000"/>
            <a:ext cx="4876801" cy="1898556"/>
            <a:chOff x="4190999" y="1905000"/>
            <a:chExt cx="4876801" cy="1898556"/>
          </a:xfrm>
        </p:grpSpPr>
        <p:sp>
          <p:nvSpPr>
            <p:cNvPr id="808964" name="Text Box 4"/>
            <p:cNvSpPr txBox="1">
              <a:spLocks noChangeArrowheads="1"/>
            </p:cNvSpPr>
            <p:nvPr/>
          </p:nvSpPr>
          <p:spPr bwMode="auto">
            <a:xfrm>
              <a:off x="7108609" y="1905000"/>
              <a:ext cx="1959191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/>
                <a:t>Thread attributes </a:t>
              </a:r>
            </a:p>
            <a:p>
              <a:pPr algn="ctr"/>
              <a:r>
                <a:rPr lang="en-US" sz="2000" i="1"/>
                <a:t>(usually NULL)</a:t>
              </a:r>
            </a:p>
          </p:txBody>
        </p:sp>
        <p:sp>
          <p:nvSpPr>
            <p:cNvPr id="808967" name="Line 7"/>
            <p:cNvSpPr>
              <a:spLocks noChangeShapeType="1"/>
            </p:cNvSpPr>
            <p:nvPr/>
          </p:nvSpPr>
          <p:spPr bwMode="auto">
            <a:xfrm flipH="1">
              <a:off x="4190999" y="2286000"/>
              <a:ext cx="2917607" cy="15175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019799" y="3870558"/>
            <a:ext cx="2971801" cy="707886"/>
            <a:chOff x="6019799" y="3191014"/>
            <a:chExt cx="2971801" cy="707886"/>
          </a:xfrm>
        </p:grpSpPr>
        <p:sp>
          <p:nvSpPr>
            <p:cNvPr id="808965" name="Text Box 5"/>
            <p:cNvSpPr txBox="1">
              <a:spLocks noChangeArrowheads="1"/>
            </p:cNvSpPr>
            <p:nvPr/>
          </p:nvSpPr>
          <p:spPr bwMode="auto">
            <a:xfrm>
              <a:off x="6723331" y="3191014"/>
              <a:ext cx="2268269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2000" i="1" dirty="0"/>
                <a:t>Thread arguments</a:t>
              </a:r>
            </a:p>
            <a:p>
              <a:pPr algn="ctr"/>
              <a:r>
                <a:rPr lang="en-US" sz="2000" i="1" dirty="0"/>
                <a:t>(void *p) </a:t>
              </a:r>
            </a:p>
          </p:txBody>
        </p:sp>
        <p:sp>
          <p:nvSpPr>
            <p:cNvPr id="808968" name="Line 8"/>
            <p:cNvSpPr>
              <a:spLocks noChangeShapeType="1"/>
            </p:cNvSpPr>
            <p:nvPr/>
          </p:nvSpPr>
          <p:spPr bwMode="auto">
            <a:xfrm flipH="1" flipV="1">
              <a:off x="6019799" y="3435256"/>
              <a:ext cx="703531" cy="986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886200" y="4359414"/>
            <a:ext cx="4562372" cy="1308100"/>
            <a:chOff x="3895828" y="4102100"/>
            <a:chExt cx="4562372" cy="1308100"/>
          </a:xfrm>
        </p:grpSpPr>
        <p:sp>
          <p:nvSpPr>
            <p:cNvPr id="808966" name="Text Box 6"/>
            <p:cNvSpPr txBox="1">
              <a:spLocks noChangeArrowheads="1"/>
            </p:cNvSpPr>
            <p:nvPr/>
          </p:nvSpPr>
          <p:spPr bwMode="auto">
            <a:xfrm>
              <a:off x="6949228" y="4702314"/>
              <a:ext cx="1508972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/>
                <a:t>Return value</a:t>
              </a:r>
            </a:p>
            <a:p>
              <a:pPr algn="ctr"/>
              <a:r>
                <a:rPr lang="en-US" sz="2000" i="1" dirty="0"/>
                <a:t>(void **p)</a:t>
              </a:r>
            </a:p>
          </p:txBody>
        </p:sp>
        <p:sp>
          <p:nvSpPr>
            <p:cNvPr id="808969" name="Line 9"/>
            <p:cNvSpPr>
              <a:spLocks noChangeShapeType="1"/>
            </p:cNvSpPr>
            <p:nvPr/>
          </p:nvSpPr>
          <p:spPr bwMode="auto">
            <a:xfrm flipH="1" flipV="1">
              <a:off x="3895828" y="4102100"/>
              <a:ext cx="3077270" cy="9177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52069" y="6076599"/>
            <a:ext cx="820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hello.c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505199" y="2286000"/>
            <a:ext cx="2434782" cy="1517556"/>
            <a:chOff x="4114800" y="2286000"/>
            <a:chExt cx="4396132" cy="1517556"/>
          </a:xfrm>
        </p:grpSpPr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6335190" y="2286000"/>
              <a:ext cx="2175742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/>
                <a:t>Thread ID</a:t>
              </a: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 flipH="1">
              <a:off x="4114800" y="2686110"/>
              <a:ext cx="2220384" cy="111744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103342" y="3087588"/>
            <a:ext cx="3838600" cy="715968"/>
            <a:chOff x="5103342" y="2058888"/>
            <a:chExt cx="3838600" cy="715968"/>
          </a:xfrm>
        </p:grpSpPr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7234473" y="2058888"/>
              <a:ext cx="1707469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/>
                <a:t>Thread routine</a:t>
              </a:r>
            </a:p>
          </p:txBody>
        </p:sp>
        <p:sp>
          <p:nvSpPr>
            <p:cNvPr id="20" name="Line 7"/>
            <p:cNvSpPr>
              <a:spLocks noChangeShapeType="1"/>
            </p:cNvSpPr>
            <p:nvPr/>
          </p:nvSpPr>
          <p:spPr bwMode="auto">
            <a:xfrm flipH="1">
              <a:off x="5103342" y="2286000"/>
              <a:ext cx="2117925" cy="4888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6044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Program to Illustrate Sharing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4A66AC"/>
                </a:solidFill>
              </a:rPr>
              <a:pPr/>
              <a:t>12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929795" name="Rectangle 3"/>
          <p:cNvSpPr>
            <a:spLocks noChangeArrowheads="1"/>
          </p:cNvSpPr>
          <p:nvPr/>
        </p:nvSpPr>
        <p:spPr bwMode="auto">
          <a:xfrm>
            <a:off x="76200" y="1571685"/>
            <a:ext cx="4267200" cy="4770537"/>
          </a:xfrm>
          <a:prstGeom prst="rect">
            <a:avLst/>
          </a:prstGeom>
          <a:solidFill>
            <a:srgbClr val="ACCB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global </a:t>
            </a:r>
            <a:r>
              <a:rPr lang="en-US" sz="1600" b="1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da-DK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msgs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 = 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from foo"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from bar"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};</a:t>
            </a: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o-RO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ptr = msgs;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 = 0; i &lt; 2; i++)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(&amp;tid, 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da-DK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(</a:t>
            </a:r>
            <a:r>
              <a:rPr lang="da-DK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*)i);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29796" name="Rectangle 4"/>
          <p:cNvSpPr>
            <a:spLocks noChangeArrowheads="1"/>
          </p:cNvSpPr>
          <p:nvPr/>
        </p:nvSpPr>
        <p:spPr bwMode="auto">
          <a:xfrm>
            <a:off x="4413944" y="1571685"/>
            <a:ext cx="4567335" cy="2308324"/>
          </a:xfrm>
          <a:prstGeom prst="rect">
            <a:avLst/>
          </a:prstGeom>
          <a:solidFill>
            <a:srgbClr val="ACCB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"[%</a:t>
            </a:r>
            <a:r>
              <a:rPr lang="en-US" sz="1600" b="1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]:  %s (</a:t>
            </a:r>
            <a:r>
              <a:rPr lang="en-US" sz="1600" b="1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=%d)\n"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++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0C242D4-3089-A840-8CEB-4EDB3406CDD8}"/>
              </a:ext>
            </a:extLst>
          </p:cNvPr>
          <p:cNvGrpSpPr/>
          <p:nvPr/>
        </p:nvGrpSpPr>
        <p:grpSpPr>
          <a:xfrm>
            <a:off x="4660665" y="3391812"/>
            <a:ext cx="4320614" cy="1227098"/>
            <a:chOff x="4660665" y="3391812"/>
            <a:chExt cx="4320614" cy="1227098"/>
          </a:xfrm>
        </p:grpSpPr>
        <p:sp>
          <p:nvSpPr>
            <p:cNvPr id="929797" name="Text Box 5"/>
            <p:cNvSpPr txBox="1">
              <a:spLocks noChangeArrowheads="1"/>
            </p:cNvSpPr>
            <p:nvPr/>
          </p:nvSpPr>
          <p:spPr bwMode="auto">
            <a:xfrm>
              <a:off x="4660665" y="4064912"/>
              <a:ext cx="4320614" cy="55399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r>
                <a:rPr lang="en-US" sz="1800" i="1" dirty="0">
                  <a:latin typeface="+mn-lt"/>
                </a:rPr>
                <a:t>Peer threads reference main thread’s stack</a:t>
              </a:r>
            </a:p>
            <a:p>
              <a:r>
                <a:rPr lang="en-US" sz="1800" i="1" dirty="0">
                  <a:latin typeface="+mn-lt"/>
                </a:rPr>
                <a:t>indirectly through global </a:t>
              </a:r>
              <a:r>
                <a:rPr lang="en-US" sz="1800" i="1" dirty="0" err="1">
                  <a:latin typeface="+mn-lt"/>
                </a:rPr>
                <a:t>ptr</a:t>
              </a:r>
              <a:r>
                <a:rPr lang="en-US" sz="1800" i="1" dirty="0">
                  <a:latin typeface="+mn-lt"/>
                </a:rPr>
                <a:t> variable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929798" name="Line 6"/>
            <p:cNvSpPr>
              <a:spLocks noChangeShapeType="1"/>
            </p:cNvSpPr>
            <p:nvPr/>
          </p:nvSpPr>
          <p:spPr bwMode="auto">
            <a:xfrm flipV="1">
              <a:off x="6181490" y="3391812"/>
              <a:ext cx="520700" cy="6731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n>
                  <a:solidFill>
                    <a:srgbClr val="FF0000"/>
                  </a:solidFill>
                </a:ln>
                <a:latin typeface="Calibri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352800" y="6031468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63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Global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 Variable declared outside of a function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global variable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Local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Variable declared inside function without 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Each stack frame contains one instance of each local variable</a:t>
            </a:r>
          </a:p>
          <a:p>
            <a:pPr lvl="1"/>
            <a:endParaRPr lang="en-US" dirty="0"/>
          </a:p>
          <a:p>
            <a:r>
              <a:rPr lang="en-US" dirty="0"/>
              <a:t>Local static variables</a:t>
            </a:r>
          </a:p>
          <a:p>
            <a:pPr lvl="1"/>
            <a:r>
              <a:rPr lang="en-US" i="1" dirty="0"/>
              <a:t>Def: </a:t>
            </a:r>
            <a:r>
              <a:rPr lang="en-US" dirty="0"/>
              <a:t> Variable declared inside  function with the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local static variable.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4A66AC"/>
                </a:solidFill>
              </a:rPr>
              <a:pPr/>
              <a:t>13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43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199" y="1418510"/>
            <a:ext cx="4761207" cy="3293209"/>
          </a:xfrm>
          <a:prstGeom prst="rect">
            <a:avLst/>
          </a:prstGeom>
          <a:solidFill>
            <a:srgbClr val="ACCB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global </a:t>
            </a:r>
            <a:r>
              <a:rPr lang="en-US" sz="1600" b="1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da-DK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msgs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 = {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from foo"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from bar"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ro-RO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ro-RO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ro-RO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msgs;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 = 0; i &lt; 2; i++)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(&amp;tid, </a:t>
            </a:r>
            <a:r>
              <a:rPr lang="da-DK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 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(</a:t>
            </a:r>
            <a:r>
              <a:rPr lang="da-DK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*)i);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76199" y="4795897"/>
            <a:ext cx="4761207" cy="2062103"/>
          </a:xfrm>
          <a:prstGeom prst="rect">
            <a:avLst/>
          </a:prstGeom>
          <a:solidFill>
            <a:srgbClr val="ACCB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"[%</a:t>
            </a:r>
            <a:r>
              <a:rPr lang="en-US" sz="1600" b="1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]: %s (</a:t>
            </a:r>
            <a:r>
              <a:rPr lang="en-US" sz="1600" b="1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=%d)\n"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++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4A66AC"/>
                </a:solidFill>
              </a:rPr>
              <a:pPr/>
              <a:t>14</a:t>
            </a:fld>
            <a:endParaRPr lang="en-US" dirty="0">
              <a:solidFill>
                <a:srgbClr val="4A66AC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B55A30D-72BB-8546-873C-971358BDA1ED}"/>
              </a:ext>
            </a:extLst>
          </p:cNvPr>
          <p:cNvGrpSpPr/>
          <p:nvPr/>
        </p:nvGrpSpPr>
        <p:grpSpPr>
          <a:xfrm>
            <a:off x="1524000" y="1731302"/>
            <a:ext cx="7235579" cy="438409"/>
            <a:chOff x="-3451426" y="1205755"/>
            <a:chExt cx="7235579" cy="438409"/>
          </a:xfrm>
        </p:grpSpPr>
        <p:sp>
          <p:nvSpPr>
            <p:cNvPr id="931845" name="Text Box 5"/>
            <p:cNvSpPr txBox="1">
              <a:spLocks noChangeArrowheads="1"/>
            </p:cNvSpPr>
            <p:nvPr/>
          </p:nvSpPr>
          <p:spPr bwMode="auto">
            <a:xfrm>
              <a:off x="200672" y="1367165"/>
              <a:ext cx="3583481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pPr algn="ctr"/>
              <a:r>
                <a:rPr lang="en-US" sz="1800" i="1" dirty="0">
                  <a:solidFill>
                    <a:srgbClr val="C00000"/>
                  </a:solidFill>
                  <a:latin typeface="Calibri" pitchFamily="34" charset="0"/>
                </a:rPr>
                <a:t>Global </a:t>
              </a:r>
              <a:r>
                <a:rPr lang="en-US" sz="1800" i="1" dirty="0" err="1">
                  <a:solidFill>
                    <a:srgbClr val="C00000"/>
                  </a:solidFill>
                  <a:latin typeface="Calibri" pitchFamily="34" charset="0"/>
                </a:rPr>
                <a:t>var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: </a:t>
              </a:r>
              <a:r>
                <a:rPr lang="en-US" sz="1800" dirty="0">
                  <a:latin typeface="Calibri" pitchFamily="34" charset="0"/>
                </a:rPr>
                <a:t>1 instance (</a:t>
              </a:r>
              <a:r>
                <a:rPr lang="en-US" sz="1800" dirty="0" err="1">
                  <a:latin typeface="Courier New" pitchFamily="49" charset="0"/>
                </a:rPr>
                <a:t>ptr</a:t>
              </a:r>
              <a:r>
                <a:rPr lang="en-US" sz="1800" dirty="0">
                  <a:latin typeface="Courier New" pitchFamily="49" charset="0"/>
                </a:rPr>
                <a:t> </a:t>
              </a:r>
              <a:r>
                <a:rPr lang="en-US" sz="1800" dirty="0">
                  <a:latin typeface="Calibri" pitchFamily="34" charset="0"/>
                </a:rPr>
                <a:t>[data])</a:t>
              </a:r>
            </a:p>
          </p:txBody>
        </p:sp>
        <p:sp>
          <p:nvSpPr>
            <p:cNvPr id="931846" name="Line 6"/>
            <p:cNvSpPr>
              <a:spLocks noChangeShapeType="1"/>
            </p:cNvSpPr>
            <p:nvPr/>
          </p:nvSpPr>
          <p:spPr bwMode="auto">
            <a:xfrm flipH="1" flipV="1">
              <a:off x="-3451426" y="1205755"/>
              <a:ext cx="3769854" cy="299909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A058F7A0-7B5B-B543-B08E-819AB05F99A3}"/>
              </a:ext>
            </a:extLst>
          </p:cNvPr>
          <p:cNvGrpSpPr/>
          <p:nvPr/>
        </p:nvGrpSpPr>
        <p:grpSpPr>
          <a:xfrm>
            <a:off x="2743200" y="5502553"/>
            <a:ext cx="6290323" cy="327265"/>
            <a:chOff x="2714800" y="6151997"/>
            <a:chExt cx="6290323" cy="327265"/>
          </a:xfrm>
        </p:grpSpPr>
        <p:sp>
          <p:nvSpPr>
            <p:cNvPr id="931847" name="Text Box 7"/>
            <p:cNvSpPr txBox="1">
              <a:spLocks noChangeArrowheads="1"/>
            </p:cNvSpPr>
            <p:nvPr/>
          </p:nvSpPr>
          <p:spPr bwMode="auto">
            <a:xfrm>
              <a:off x="4972286" y="6202263"/>
              <a:ext cx="4032837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pPr algn="ctr"/>
              <a:r>
                <a:rPr lang="en-US" sz="1800" i="1" dirty="0">
                  <a:solidFill>
                    <a:srgbClr val="C00000"/>
                  </a:solidFill>
                  <a:latin typeface="Calibri" pitchFamily="34" charset="0"/>
                </a:rPr>
                <a:t>Local static </a:t>
              </a:r>
              <a:r>
                <a:rPr lang="en-US" sz="1800" i="1" dirty="0" err="1">
                  <a:solidFill>
                    <a:srgbClr val="C00000"/>
                  </a:solidFill>
                  <a:latin typeface="Calibri" pitchFamily="34" charset="0"/>
                </a:rPr>
                <a:t>var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: </a:t>
              </a:r>
              <a:r>
                <a:rPr lang="en-US" sz="1800" dirty="0">
                  <a:latin typeface="Calibri" pitchFamily="34" charset="0"/>
                </a:rPr>
                <a:t>1 instance (</a:t>
              </a:r>
              <a:r>
                <a:rPr lang="en-US" sz="1800" dirty="0" err="1">
                  <a:latin typeface="Courier New" pitchFamily="49" charset="0"/>
                </a:rPr>
                <a:t>cnt</a:t>
              </a:r>
              <a:r>
                <a:rPr lang="en-US" sz="1800" dirty="0">
                  <a:latin typeface="Courier New" pitchFamily="49" charset="0"/>
                </a:rPr>
                <a:t> </a:t>
              </a:r>
              <a:r>
                <a:rPr lang="en-US" sz="1800" dirty="0">
                  <a:latin typeface="Calibri" pitchFamily="34" charset="0"/>
                </a:rPr>
                <a:t>[data])</a:t>
              </a:r>
            </a:p>
          </p:txBody>
        </p:sp>
        <p:sp>
          <p:nvSpPr>
            <p:cNvPr id="931848" name="Line 8"/>
            <p:cNvSpPr>
              <a:spLocks noChangeShapeType="1"/>
            </p:cNvSpPr>
            <p:nvPr/>
          </p:nvSpPr>
          <p:spPr bwMode="auto">
            <a:xfrm flipH="1" flipV="1">
              <a:off x="2714800" y="6151997"/>
              <a:ext cx="2357718" cy="174691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C074882-C81A-114E-8629-3BCE6561715C}"/>
              </a:ext>
            </a:extLst>
          </p:cNvPr>
          <p:cNvGrpSpPr/>
          <p:nvPr/>
        </p:nvGrpSpPr>
        <p:grpSpPr>
          <a:xfrm>
            <a:off x="3428999" y="4075410"/>
            <a:ext cx="5604524" cy="1107996"/>
            <a:chOff x="2758266" y="3999285"/>
            <a:chExt cx="5604524" cy="1107996"/>
          </a:xfrm>
        </p:grpSpPr>
        <p:sp>
          <p:nvSpPr>
            <p:cNvPr id="931851" name="Text Box 11"/>
            <p:cNvSpPr txBox="1">
              <a:spLocks noChangeArrowheads="1"/>
            </p:cNvSpPr>
            <p:nvPr/>
          </p:nvSpPr>
          <p:spPr bwMode="auto">
            <a:xfrm>
              <a:off x="4490704" y="3999285"/>
              <a:ext cx="3872086" cy="110799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r>
                <a:rPr lang="en-US" sz="1800" i="1" dirty="0">
                  <a:solidFill>
                    <a:srgbClr val="C00000"/>
                  </a:solidFill>
                  <a:latin typeface="Calibri" pitchFamily="34" charset="0"/>
                </a:rPr>
                <a:t>Local </a:t>
              </a:r>
              <a:r>
                <a:rPr lang="en-US" sz="1800" i="1" dirty="0" err="1">
                  <a:solidFill>
                    <a:srgbClr val="C00000"/>
                  </a:solidFill>
                  <a:latin typeface="Calibri" pitchFamily="34" charset="0"/>
                </a:rPr>
                <a:t>var</a:t>
              </a:r>
              <a:r>
                <a:rPr lang="en-US" sz="1800" i="1" dirty="0">
                  <a:solidFill>
                    <a:srgbClr val="C00000"/>
                  </a:solidFill>
                  <a:latin typeface="Calibri" pitchFamily="34" charset="0"/>
                </a:rPr>
                <a:t>: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  </a:t>
              </a:r>
              <a:r>
                <a:rPr lang="en-US" sz="1800" dirty="0">
                  <a:latin typeface="Calibri" pitchFamily="34" charset="0"/>
                </a:rPr>
                <a:t>2 instances (</a:t>
              </a:r>
            </a:p>
            <a:p>
              <a:r>
                <a:rPr lang="en-US" sz="1800" dirty="0">
                  <a:latin typeface="Calibri" pitchFamily="34" charset="0"/>
                </a:rPr>
                <a:t>     </a:t>
              </a:r>
              <a:r>
                <a:rPr lang="en-US" sz="1800" dirty="0">
                  <a:latin typeface="Courier New" pitchFamily="49" charset="0"/>
                </a:rPr>
                <a:t>myid.p0 </a:t>
              </a:r>
              <a:r>
                <a:rPr lang="en-US" sz="1800" dirty="0">
                  <a:latin typeface="Calibri" pitchFamily="34" charset="0"/>
                </a:rPr>
                <a:t>[peer thread 0’s stack],</a:t>
              </a:r>
              <a:r>
                <a:rPr lang="en-US" sz="1800" dirty="0">
                  <a:latin typeface="Courier New" pitchFamily="49" charset="0"/>
                </a:rPr>
                <a:t> </a:t>
              </a:r>
            </a:p>
            <a:p>
              <a:r>
                <a:rPr lang="en-US" sz="1800" dirty="0">
                  <a:latin typeface="Courier New" pitchFamily="49" charset="0"/>
                </a:rPr>
                <a:t>  myid.p1 </a:t>
              </a:r>
              <a:r>
                <a:rPr lang="en-US" sz="1800" dirty="0">
                  <a:latin typeface="Calibri" pitchFamily="34" charset="0"/>
                </a:rPr>
                <a:t>[peer thread 1’s stack]</a:t>
              </a:r>
            </a:p>
            <a:p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931852" name="Line 12"/>
            <p:cNvSpPr>
              <a:spLocks noChangeShapeType="1"/>
            </p:cNvSpPr>
            <p:nvPr/>
          </p:nvSpPr>
          <p:spPr bwMode="auto">
            <a:xfrm flipH="1">
              <a:off x="2758266" y="4572075"/>
              <a:ext cx="1893805" cy="535206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C6A38C10-531A-8A42-9407-F134BD0E38DF}"/>
              </a:ext>
            </a:extLst>
          </p:cNvPr>
          <p:cNvGrpSpPr/>
          <p:nvPr/>
        </p:nvGrpSpPr>
        <p:grpSpPr>
          <a:xfrm>
            <a:off x="1910497" y="3152700"/>
            <a:ext cx="7136473" cy="276999"/>
            <a:chOff x="586261" y="1581864"/>
            <a:chExt cx="7136473" cy="276999"/>
          </a:xfrm>
        </p:grpSpPr>
        <p:sp>
          <p:nvSpPr>
            <p:cNvPr id="931849" name="Text Box 9"/>
            <p:cNvSpPr txBox="1">
              <a:spLocks noChangeArrowheads="1"/>
            </p:cNvSpPr>
            <p:nvPr/>
          </p:nvSpPr>
          <p:spPr bwMode="auto">
            <a:xfrm>
              <a:off x="3835581" y="1581864"/>
              <a:ext cx="3887153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pPr algn="ctr"/>
              <a:r>
                <a:rPr lang="en-US" sz="1800" i="1" dirty="0">
                  <a:solidFill>
                    <a:srgbClr val="C00000"/>
                  </a:solidFill>
                  <a:latin typeface="Calibri" pitchFamily="34" charset="0"/>
                </a:rPr>
                <a:t>Local vars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: </a:t>
              </a:r>
              <a:r>
                <a:rPr lang="en-US" sz="1800" dirty="0">
                  <a:latin typeface="Calibri" pitchFamily="34" charset="0"/>
                </a:rPr>
                <a:t>1 instance (</a:t>
              </a:r>
              <a:r>
                <a:rPr lang="en-US" sz="1800" dirty="0" err="1">
                  <a:latin typeface="Courier New" pitchFamily="49" charset="0"/>
                </a:rPr>
                <a:t>i.m</a:t>
              </a:r>
              <a:r>
                <a:rPr lang="en-US" sz="1800" dirty="0">
                  <a:latin typeface="Courier New" pitchFamily="49" charset="0"/>
                </a:rPr>
                <a:t>, </a:t>
              </a:r>
              <a:r>
                <a:rPr lang="en-US" sz="1800" dirty="0" err="1">
                  <a:latin typeface="Courier New" pitchFamily="49" charset="0"/>
                </a:rPr>
                <a:t>msgs.m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931850" name="Line 10"/>
            <p:cNvSpPr>
              <a:spLocks noChangeShapeType="1"/>
            </p:cNvSpPr>
            <p:nvPr/>
          </p:nvSpPr>
          <p:spPr bwMode="auto">
            <a:xfrm flipH="1">
              <a:off x="586261" y="1747719"/>
              <a:ext cx="3347303" cy="1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 flipV="1">
              <a:off x="3171563" y="1636186"/>
              <a:ext cx="766785" cy="61267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152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Model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Conceptual model:</a:t>
            </a:r>
          </a:p>
          <a:p>
            <a:pPr lvl="1"/>
            <a:r>
              <a:rPr lang="en-US" dirty="0"/>
              <a:t>Multiple threads run within the context of a single process</a:t>
            </a:r>
          </a:p>
          <a:p>
            <a:pPr lvl="1"/>
            <a:r>
              <a:rPr lang="en-US" dirty="0"/>
              <a:t>Each thread has its own separate thread context</a:t>
            </a:r>
          </a:p>
          <a:p>
            <a:pPr lvl="2"/>
            <a:r>
              <a:rPr lang="en-US" sz="1600" dirty="0"/>
              <a:t>Thread ID, stack, stack pointer, PC, condition codes, and GP registers</a:t>
            </a:r>
          </a:p>
          <a:p>
            <a:pPr lvl="1"/>
            <a:r>
              <a:rPr lang="en-US" dirty="0"/>
              <a:t>All threads share the remaining process context</a:t>
            </a:r>
          </a:p>
          <a:p>
            <a:pPr lvl="2"/>
            <a:r>
              <a:rPr lang="en-US" sz="1600" dirty="0"/>
              <a:t>Code, data, heap, and shared library segments of the process virtual address space</a:t>
            </a:r>
          </a:p>
          <a:p>
            <a:pPr lvl="2"/>
            <a:r>
              <a:rPr lang="en-US" sz="1600" dirty="0"/>
              <a:t>Open files and installed handlers</a:t>
            </a:r>
          </a:p>
          <a:p>
            <a:pPr lvl="2"/>
            <a:endParaRPr lang="en-US" sz="1600" dirty="0"/>
          </a:p>
          <a:p>
            <a:r>
              <a:rPr lang="en-US" dirty="0"/>
              <a:t>Operationally, this model is not strictly enforced:</a:t>
            </a:r>
          </a:p>
          <a:p>
            <a:pPr lvl="1"/>
            <a:r>
              <a:rPr lang="en-US" dirty="0"/>
              <a:t>Register values are truly separate and protected, but…</a:t>
            </a:r>
          </a:p>
          <a:p>
            <a:pPr lvl="1"/>
            <a:r>
              <a:rPr lang="en-US" dirty="0"/>
              <a:t>Any thread can read and write the stack of any other thread</a:t>
            </a:r>
          </a:p>
          <a:p>
            <a:endParaRPr lang="en-US" sz="2000" dirty="0"/>
          </a:p>
          <a:p>
            <a:pPr>
              <a:buNone/>
            </a:pPr>
            <a:r>
              <a:rPr lang="en-US" i="1" dirty="0">
                <a:solidFill>
                  <a:srgbClr val="C00000"/>
                </a:solidFill>
              </a:rPr>
              <a:t>The mismatch between the conceptual and operation model </a:t>
            </a:r>
            <a:br>
              <a:rPr lang="en-US" i="1" dirty="0">
                <a:solidFill>
                  <a:srgbClr val="C00000"/>
                </a:solidFill>
              </a:rPr>
            </a:br>
            <a:r>
              <a:rPr lang="en-US" i="1" dirty="0">
                <a:solidFill>
                  <a:srgbClr val="C00000"/>
                </a:solidFill>
              </a:rPr>
              <a:t>is a source of confusion and errors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4A66AC"/>
                </a:solidFill>
              </a:rPr>
              <a:pPr/>
              <a:t>15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994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199" y="1418510"/>
            <a:ext cx="4761207" cy="3293209"/>
          </a:xfrm>
          <a:prstGeom prst="rect">
            <a:avLst/>
          </a:prstGeom>
          <a:solidFill>
            <a:srgbClr val="ACCB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global </a:t>
            </a:r>
            <a:r>
              <a:rPr lang="en-US" sz="1600" b="1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da-DK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msgs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 = {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from foo"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 from bar"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ro-RO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ro-RO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ro-RO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msgs;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 = 0; i &lt; 2; i++)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(&amp;tid, </a:t>
            </a:r>
            <a:r>
              <a:rPr lang="da-DK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 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(</a:t>
            </a:r>
            <a:r>
              <a:rPr lang="da-DK" sz="16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*)i);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da-DK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76199" y="4795897"/>
            <a:ext cx="4761207" cy="2062103"/>
          </a:xfrm>
          <a:prstGeom prst="rect">
            <a:avLst/>
          </a:prstGeom>
          <a:solidFill>
            <a:srgbClr val="ACCB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"[%</a:t>
            </a:r>
            <a:r>
              <a:rPr lang="en-US" sz="1600" b="1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]: %s (</a:t>
            </a:r>
            <a:r>
              <a:rPr lang="en-US" sz="1600" b="1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=%d)\n"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++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Exercise 1: Shared Variables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50DFEA9-752D-4446-B05E-61A0F7B91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2999" y="1673352"/>
            <a:ext cx="4114801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Which variables are shared?</a:t>
            </a:r>
          </a:p>
          <a:p>
            <a:pPr lvl="1">
              <a:spcBef>
                <a:spcPts val="1200"/>
              </a:spcBef>
            </a:pPr>
            <a:r>
              <a:rPr lang="en-US" dirty="0" err="1">
                <a:latin typeface="Courier New" pitchFamily="49" charset="0"/>
              </a:rPr>
              <a:t>ptr</a:t>
            </a:r>
            <a:r>
              <a:rPr lang="en-US" dirty="0">
                <a:latin typeface="Courier New" pitchFamily="49" charset="0"/>
              </a:rPr>
              <a:t>		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		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i.main</a:t>
            </a:r>
            <a:r>
              <a:rPr lang="en-US" dirty="0">
                <a:latin typeface="Courier New" pitchFamily="49" charset="0"/>
              </a:rPr>
              <a:t>		</a:t>
            </a:r>
          </a:p>
          <a:p>
            <a:pPr lvl="1"/>
            <a:r>
              <a:rPr lang="en-US" dirty="0" err="1">
                <a:latin typeface="Courier New" pitchFamily="49" charset="0"/>
              </a:rPr>
              <a:t>msgs.main</a:t>
            </a:r>
            <a:r>
              <a:rPr lang="en-US" dirty="0">
                <a:latin typeface="Courier New" pitchFamily="49" charset="0"/>
              </a:rPr>
              <a:t>	</a:t>
            </a:r>
          </a:p>
          <a:p>
            <a:pPr lvl="1"/>
            <a:r>
              <a:rPr lang="en-US" dirty="0">
                <a:latin typeface="Courier New" pitchFamily="49" charset="0"/>
              </a:rPr>
              <a:t>myid.thread0		</a:t>
            </a:r>
          </a:p>
          <a:p>
            <a:pPr lvl="1"/>
            <a:r>
              <a:rPr lang="en-US" dirty="0">
                <a:latin typeface="Courier New" pitchFamily="49" charset="0"/>
              </a:rPr>
              <a:t>myid.thread1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4A66AC"/>
                </a:solidFill>
              </a:rPr>
              <a:pPr/>
              <a:t>16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172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1: Shared Variables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variables are shared?</a:t>
            </a:r>
          </a:p>
          <a:p>
            <a:pPr lvl="1"/>
            <a:r>
              <a:rPr lang="en-US" dirty="0"/>
              <a:t>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4A66AC"/>
                </a:solidFill>
              </a:rPr>
              <a:pPr/>
              <a:t>17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2730500"/>
            <a:ext cx="7038209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	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	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i.main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dirty="0" err="1">
                <a:latin typeface="Courier New" pitchFamily="49" charset="0"/>
              </a:rPr>
              <a:t>ain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>
                <a:latin typeface="Courier New" pitchFamily="49" charset="0"/>
              </a:rPr>
              <a:t>myid.thread0		</a:t>
            </a:r>
          </a:p>
          <a:p>
            <a:r>
              <a:rPr lang="en-US" sz="1800" dirty="0">
                <a:latin typeface="Courier New" pitchFamily="49" charset="0"/>
              </a:rPr>
              <a:t>myid.</a:t>
            </a:r>
            <a:r>
              <a:rPr lang="en-US" dirty="0">
                <a:latin typeface="Courier New" pitchFamily="49" charset="0"/>
              </a:rPr>
              <a:t>thread</a:t>
            </a:r>
            <a:r>
              <a:rPr lang="en-US" sz="1800" dirty="0">
                <a:latin typeface="Courier New" pitchFamily="49" charset="0"/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33274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10680" y="33274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1800" y="33274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57732" y="36195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10680" y="36195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81800" y="36195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24200" y="3886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44212" y="38862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15332" y="38862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24200" y="41930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10680" y="41930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81800" y="41930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57732" y="44752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10680" y="4475202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15332" y="44752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57732" y="47360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35076" y="47360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81800" y="4736068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54378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1: Shared Variables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Which variables are shared?</a:t>
            </a:r>
          </a:p>
          <a:p>
            <a:pPr lvl="1"/>
            <a:r>
              <a:rPr lang="en-US" dirty="0"/>
              <a:t>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>
              <a:lnSpc>
                <a:spcPct val="95000"/>
              </a:lnSpc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4A66AC"/>
                </a:solidFill>
              </a:rPr>
              <a:pPr/>
              <a:t>18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2730500"/>
            <a:ext cx="7038209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	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	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solidFill>
                  <a:schemeClr val="accent1"/>
                </a:solidFill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solidFill>
                  <a:schemeClr val="accent1"/>
                </a:solidFill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i.main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solidFill>
                  <a:schemeClr val="accent1"/>
                </a:solidFill>
                <a:latin typeface="Courier New" pitchFamily="49" charset="0"/>
              </a:rPr>
              <a:t>msgs.m</a:t>
            </a:r>
            <a:r>
              <a:rPr lang="en-US" dirty="0" err="1">
                <a:solidFill>
                  <a:schemeClr val="accent1"/>
                </a:solidFill>
                <a:latin typeface="Courier New" pitchFamily="49" charset="0"/>
              </a:rPr>
              <a:t>ain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>
                <a:latin typeface="Courier New" pitchFamily="49" charset="0"/>
              </a:rPr>
              <a:t>myid.thread0		</a:t>
            </a:r>
          </a:p>
          <a:p>
            <a:r>
              <a:rPr lang="en-US" sz="1800" dirty="0">
                <a:latin typeface="Courier New" pitchFamily="49" charset="0"/>
              </a:rPr>
              <a:t>myid.</a:t>
            </a:r>
            <a:r>
              <a:rPr lang="en-US" dirty="0">
                <a:latin typeface="Courier New" pitchFamily="49" charset="0"/>
              </a:rPr>
              <a:t>thread</a:t>
            </a:r>
            <a:r>
              <a:rPr lang="en-US" sz="1800" dirty="0">
                <a:latin typeface="Courier New" pitchFamily="49" charset="0"/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33274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10680" y="33274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1800" y="33274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57732" y="36195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10680" y="36195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81800" y="36195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24200" y="3886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44212" y="38862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15332" y="38862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24200" y="41930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10680" y="41930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81800" y="41930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57732" y="44752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10680" y="4475202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15332" y="44752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57732" y="47360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35076" y="47360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81800" y="4736068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650573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4A66AC"/>
                </a:solidFill>
              </a:rPr>
              <a:pPr/>
              <a:t>19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495737"/>
            <a:ext cx="4800600" cy="51706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Global shared variable */</a:t>
            </a:r>
            <a:endParaRPr lang="en-US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Counter */</a:t>
            </a:r>
            <a:endParaRPr lang="en-US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15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tid1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b="1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tid2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atoi(argv[1]);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Pthread_create(&amp;tid1, </a:t>
            </a:r>
            <a:r>
              <a:rPr lang="fi-FI" sz="15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Pthread_create(&amp;tid2, </a:t>
            </a:r>
            <a:r>
              <a:rPr lang="fi-FI" sz="15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Pthread_join(tid1, </a:t>
            </a:r>
            <a:r>
              <a:rPr lang="fi-FI" sz="15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Pthread_join(tid2, </a:t>
            </a:r>
            <a:r>
              <a:rPr lang="fi-FI" sz="15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fi-FI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pt-BR" sz="1500" b="1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lang="pt-BR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500" b="1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pt-BR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pt-BR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(2 * niters))</a:t>
            </a:r>
          </a:p>
          <a:p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printf(</a:t>
            </a:r>
            <a:r>
              <a:rPr lang="ro-RO" sz="15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"BOOM! cnt=%ld\n"</a:t>
            </a:r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cnt);</a:t>
            </a:r>
          </a:p>
          <a:p>
            <a:r>
              <a:rPr lang="hu-HU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5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hu-HU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printf(</a:t>
            </a:r>
            <a:r>
              <a:rPr lang="ro-RO" sz="15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"OK cnt=%ld\n"</a:t>
            </a:r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cnt);</a:t>
            </a:r>
          </a:p>
          <a:p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53219" y="1495737"/>
            <a:ext cx="4144601" cy="28007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9D00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Thread routine */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 err="1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                   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niters;</a:t>
            </a:r>
          </a:p>
          <a:p>
            <a:r>
              <a:rPr lang="en-US" sz="1600" b="1" dirty="0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niters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 *((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9D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niters;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nl-NL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                   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         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s-IS" sz="1600" b="1" dirty="0">
                <a:solidFill>
                  <a:srgbClr val="9D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s-IS" sz="1600" b="1" dirty="0">
                <a:solidFill>
                  <a:srgbClr val="0F757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                                               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35941" name="Text Box 5"/>
          <p:cNvSpPr txBox="1">
            <a:spLocks noChangeArrowheads="1"/>
          </p:cNvSpPr>
          <p:nvPr/>
        </p:nvSpPr>
        <p:spPr bwMode="auto">
          <a:xfrm>
            <a:off x="5463419" y="4850501"/>
            <a:ext cx="31242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./</a:t>
            </a:r>
            <a:r>
              <a:rPr lang="en-US" sz="1600" b="1" dirty="0" err="1">
                <a:latin typeface="Courier New" pitchFamily="49" charset="0"/>
              </a:rPr>
              <a:t>badcnt</a:t>
            </a:r>
            <a:r>
              <a:rPr lang="en-US" sz="1600" b="1" dirty="0">
                <a:latin typeface="Courier New" pitchFamily="49" charset="0"/>
              </a:rPr>
              <a:t> 10000</a:t>
            </a:r>
          </a:p>
          <a:p>
            <a:r>
              <a:rPr lang="en-US" sz="1600" b="1" dirty="0">
                <a:latin typeface="Courier New" pitchFamily="49" charset="0"/>
              </a:rPr>
              <a:t>OK </a:t>
            </a:r>
            <a:r>
              <a:rPr lang="en-US" sz="1600" b="1" dirty="0" err="1">
                <a:latin typeface="Courier New" pitchFamily="49" charset="0"/>
              </a:rPr>
              <a:t>cnt</a:t>
            </a:r>
            <a:r>
              <a:rPr lang="en-US" sz="1600" b="1" dirty="0">
                <a:latin typeface="Courier New" pitchFamily="49" charset="0"/>
              </a:rPr>
              <a:t>=20000</a:t>
            </a:r>
          </a:p>
          <a:p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./</a:t>
            </a:r>
            <a:r>
              <a:rPr lang="en-US" sz="1600" b="1" dirty="0" err="1">
                <a:latin typeface="Courier New" pitchFamily="49" charset="0"/>
              </a:rPr>
              <a:t>badcnt</a:t>
            </a:r>
            <a:r>
              <a:rPr lang="en-US" sz="1600" b="1" dirty="0">
                <a:latin typeface="Courier New" pitchFamily="49" charset="0"/>
              </a:rPr>
              <a:t> 10000</a:t>
            </a:r>
          </a:p>
          <a:p>
            <a:r>
              <a:rPr lang="en-US" sz="1600" b="1" dirty="0">
                <a:latin typeface="Courier New" pitchFamily="49" charset="0"/>
              </a:rPr>
              <a:t>BOOM! </a:t>
            </a:r>
            <a:r>
              <a:rPr lang="en-US" sz="1600" b="1" dirty="0" err="1">
                <a:latin typeface="Courier New" pitchFamily="49" charset="0"/>
              </a:rPr>
              <a:t>cnt</a:t>
            </a:r>
            <a:r>
              <a:rPr lang="en-US" sz="1600" b="1" dirty="0">
                <a:latin typeface="Courier New" pitchFamily="49" charset="0"/>
              </a:rPr>
              <a:t>=13051</a:t>
            </a:r>
          </a:p>
          <a:p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CFC0F2-5D25-8E40-8E30-9EBBE1091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not Concurrent Programs?</a:t>
            </a:r>
          </a:p>
        </p:txBody>
      </p:sp>
    </p:spTree>
    <p:extLst>
      <p:ext uri="{BB962C8B-B14F-4D97-AF65-F5344CB8AC3E}">
        <p14:creationId xmlns:p14="http://schemas.microsoft.com/office/powerpoint/2010/main" val="380921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4BA17-A726-234D-9600-29CDE8FF1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Concurrent Programs?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9125978-77FD-1440-A4FA-D451808A324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722" y="1524000"/>
            <a:ext cx="2173940" cy="1534546"/>
          </a:xfrm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B3FDEAA6-80BF-EB44-B2E5-A62DAE098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680788"/>
              </p:ext>
            </p:extLst>
          </p:nvPr>
        </p:nvGraphicFramePr>
        <p:xfrm>
          <a:off x="5002321" y="4355064"/>
          <a:ext cx="3525324" cy="1969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1A10AD1C-A1FF-234D-A508-082233AB77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4685009"/>
            <a:ext cx="2513886" cy="160072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5B8A5B3-0F1A-0445-AFA5-23F590332302}"/>
              </a:ext>
            </a:extLst>
          </p:cNvPr>
          <p:cNvSpPr txBox="1"/>
          <p:nvPr/>
        </p:nvSpPr>
        <p:spPr>
          <a:xfrm>
            <a:off x="603975" y="1588217"/>
            <a:ext cx="3810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Program Structure: expressing logically </a:t>
            </a:r>
          </a:p>
          <a:p>
            <a:r>
              <a:rPr lang="en-US" sz="1600" dirty="0"/>
              <a:t>concurrent programs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1627F51-BA07-1243-AD3D-7FA8B40DB5A5}"/>
              </a:ext>
            </a:extLst>
          </p:cNvPr>
          <p:cNvSpPr txBox="1"/>
          <p:nvPr/>
        </p:nvSpPr>
        <p:spPr>
          <a:xfrm>
            <a:off x="5030030" y="3136612"/>
            <a:ext cx="35253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Responsiveness: shifting work to run</a:t>
            </a:r>
          </a:p>
          <a:p>
            <a:r>
              <a:rPr lang="en-US" sz="1600" dirty="0"/>
              <a:t>in the background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116F23-6F93-A84E-B848-7FE25CD401BF}"/>
              </a:ext>
            </a:extLst>
          </p:cNvPr>
          <p:cNvSpPr txBox="1"/>
          <p:nvPr/>
        </p:nvSpPr>
        <p:spPr>
          <a:xfrm>
            <a:off x="4876142" y="6430873"/>
            <a:ext cx="38331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Performance: exploiting multiprocessors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54759-CF29-854E-A3BB-5F169CF30A32}"/>
              </a:ext>
            </a:extLst>
          </p:cNvPr>
          <p:cNvSpPr txBox="1"/>
          <p:nvPr/>
        </p:nvSpPr>
        <p:spPr>
          <a:xfrm>
            <a:off x="488172" y="6261596"/>
            <a:ext cx="37866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Responsiveness: managing I/O devices</a:t>
            </a:r>
          </a:p>
        </p:txBody>
      </p:sp>
      <p:pic>
        <p:nvPicPr>
          <p:cNvPr id="6" name="Content Placeholder 5" descr="A close up of a sign&#10;&#10;Description automatically generated">
            <a:extLst>
              <a:ext uri="{FF2B5EF4-FFF2-40B4-BE49-F238E27FC236}">
                <a16:creationId xmlns:a16="http://schemas.microsoft.com/office/drawing/2014/main" id="{C1A698D9-0363-7944-8E96-A3B972A7DEF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96" t="23065" r="28721" b="22861"/>
          <a:stretch/>
        </p:blipFill>
        <p:spPr>
          <a:xfrm>
            <a:off x="1866902" y="2172992"/>
            <a:ext cx="1028698" cy="922246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C64CDAF-60F1-6D42-A7D2-46B63B4F9675}"/>
              </a:ext>
            </a:extLst>
          </p:cNvPr>
          <p:cNvSpPr txBox="1"/>
          <p:nvPr/>
        </p:nvSpPr>
        <p:spPr>
          <a:xfrm>
            <a:off x="1643579" y="3095238"/>
            <a:ext cx="16658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Spell-check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Autosaving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13761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13" grpId="0"/>
      <p:bldP spid="14" grpId="0"/>
      <p:bldP spid="15" grpId="0"/>
      <p:bldP spid="16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4A66AC"/>
                </a:solidFill>
              </a:rPr>
              <a:pPr/>
              <a:t>20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073836" y="1868269"/>
            <a:ext cx="4063282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lvl="0"/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(i = 0; i &lt;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niters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; i++)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828800" y="1401634"/>
            <a:ext cx="485446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loop in thread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2209800" y="3273624"/>
            <a:ext cx="3614294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(%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testq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jle</a:t>
            </a:r>
            <a:r>
              <a:rPr lang="en-US" sz="1800" dirty="0">
                <a:latin typeface="Courier New"/>
                <a:cs typeface="Courier New"/>
              </a:rPr>
              <a:t>   .L2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  </a:t>
            </a:r>
            <a:r>
              <a:rPr lang="cs-CZ" sz="1800" dirty="0" err="1">
                <a:latin typeface="Courier New"/>
                <a:cs typeface="Courier New"/>
              </a:rPr>
              <a:t>movl</a:t>
            </a:r>
            <a:r>
              <a:rPr lang="cs-CZ" sz="1800" dirty="0">
                <a:latin typeface="Courier New"/>
                <a:cs typeface="Courier New"/>
              </a:rPr>
              <a:t>  $0,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(%rip),%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cmpq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>
                <a:latin typeface="Courier New"/>
                <a:cs typeface="Courier New"/>
              </a:rPr>
              <a:t>jne</a:t>
            </a:r>
            <a:r>
              <a:rPr lang="pl-PL" sz="1800" dirty="0">
                <a:latin typeface="Courier New"/>
                <a:cs typeface="Courier New"/>
              </a:rPr>
              <a:t>   .L3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2EC2CEB-6020-614B-9AFB-A44D2633D8A2}"/>
              </a:ext>
            </a:extLst>
          </p:cNvPr>
          <p:cNvGrpSpPr/>
          <p:nvPr/>
        </p:nvGrpSpPr>
        <p:grpSpPr>
          <a:xfrm>
            <a:off x="5922650" y="3300457"/>
            <a:ext cx="1262548" cy="1086862"/>
            <a:chOff x="5922650" y="3300457"/>
            <a:chExt cx="1262548" cy="1086862"/>
          </a:xfrm>
        </p:grpSpPr>
        <p:sp>
          <p:nvSpPr>
            <p:cNvPr id="28" name="AutoShape 381"/>
            <p:cNvSpPr>
              <a:spLocks noChangeAspect="1"/>
            </p:cNvSpPr>
            <p:nvPr/>
          </p:nvSpPr>
          <p:spPr bwMode="auto">
            <a:xfrm flipH="1">
              <a:off x="5922650" y="3300457"/>
              <a:ext cx="73396" cy="1086862"/>
            </a:xfrm>
            <a:prstGeom prst="leftBrace">
              <a:avLst>
                <a:gd name="adj1" fmla="val 123405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9" name="Text Box 382"/>
            <p:cNvSpPr txBox="1">
              <a:spLocks noChangeArrowheads="1"/>
            </p:cNvSpPr>
            <p:nvPr/>
          </p:nvSpPr>
          <p:spPr bwMode="auto">
            <a:xfrm>
              <a:off x="6181325" y="3672973"/>
              <a:ext cx="1003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r"/>
              <a:r>
                <a:rPr lang="en-US" sz="1800" i="1" dirty="0"/>
                <a:t>H</a:t>
              </a:r>
              <a:r>
                <a:rPr lang="en-US" sz="1800" i="1" baseline="-25000" dirty="0"/>
                <a:t>i</a:t>
              </a:r>
              <a:r>
                <a:rPr lang="en-US" sz="1800" i="1" dirty="0"/>
                <a:t> </a:t>
              </a:r>
              <a:r>
                <a:rPr lang="en-US" sz="1800" dirty="0"/>
                <a:t>: Head</a:t>
              </a:r>
            </a:p>
          </p:txBody>
        </p:sp>
      </p:grp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2212483" y="444264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2212483" y="5543295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2674993" y="2840624"/>
            <a:ext cx="2682568" cy="4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D1AEDB9-ACCF-B948-8328-9481637F5CAB}"/>
              </a:ext>
            </a:extLst>
          </p:cNvPr>
          <p:cNvGrpSpPr/>
          <p:nvPr/>
        </p:nvGrpSpPr>
        <p:grpSpPr>
          <a:xfrm>
            <a:off x="5922650" y="4448023"/>
            <a:ext cx="1810799" cy="1086862"/>
            <a:chOff x="5922650" y="4448023"/>
            <a:chExt cx="1810799" cy="1086862"/>
          </a:xfrm>
        </p:grpSpPr>
        <p:sp>
          <p:nvSpPr>
            <p:cNvPr id="33" name="Text Box 387"/>
            <p:cNvSpPr txBox="1">
              <a:spLocks noChangeArrowheads="1"/>
            </p:cNvSpPr>
            <p:nvPr/>
          </p:nvSpPr>
          <p:spPr bwMode="auto">
            <a:xfrm>
              <a:off x="6082727" y="4609872"/>
              <a:ext cx="1650722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800" i="1" dirty="0"/>
                <a:t>L</a:t>
              </a:r>
              <a:r>
                <a:rPr lang="en-US" sz="1800" i="1" baseline="-25000" dirty="0"/>
                <a:t>i  </a:t>
              </a:r>
              <a:r>
                <a:rPr lang="en-US" sz="1800" dirty="0"/>
                <a:t>: Load </a:t>
              </a:r>
              <a:r>
                <a:rPr lang="en-US" sz="1800" dirty="0" err="1">
                  <a:latin typeface="Courier New" charset="0"/>
                </a:rPr>
                <a:t>cnt</a:t>
              </a:r>
              <a:endParaRPr lang="en-US" sz="1800" dirty="0"/>
            </a:p>
            <a:p>
              <a:pPr algn="l"/>
              <a:r>
                <a:rPr lang="en-US" sz="1800" i="1" dirty="0" err="1"/>
                <a:t>U</a:t>
              </a:r>
              <a:r>
                <a:rPr lang="en-US" sz="1800" i="1" baseline="-25000" dirty="0" err="1"/>
                <a:t>i</a:t>
              </a:r>
              <a:r>
                <a:rPr lang="en-US" sz="1800" dirty="0"/>
                <a:t> : Update </a:t>
              </a:r>
              <a:r>
                <a:rPr lang="en-US" sz="1800" dirty="0" err="1">
                  <a:latin typeface="Courier New" charset="0"/>
                </a:rPr>
                <a:t>cnt</a:t>
              </a:r>
              <a:endParaRPr lang="en-US" sz="1800" dirty="0"/>
            </a:p>
            <a:p>
              <a:pPr algn="l"/>
              <a:r>
                <a:rPr lang="en-US" sz="1800" i="1" dirty="0"/>
                <a:t>S</a:t>
              </a:r>
              <a:r>
                <a:rPr lang="en-US" sz="1800" i="1" baseline="-25000" dirty="0"/>
                <a:t>i</a:t>
              </a:r>
              <a:r>
                <a:rPr lang="en-US" sz="1800" dirty="0"/>
                <a:t> : Store </a:t>
              </a:r>
              <a:r>
                <a:rPr lang="en-US" sz="1800" dirty="0" err="1">
                  <a:latin typeface="Courier New" charset="0"/>
                </a:rPr>
                <a:t>cnt</a:t>
              </a:r>
              <a:endParaRPr lang="en-US" sz="1800" dirty="0">
                <a:latin typeface="Courier New" charset="0"/>
              </a:endParaRPr>
            </a:p>
          </p:txBody>
        </p:sp>
        <p:sp>
          <p:nvSpPr>
            <p:cNvPr id="35" name="AutoShape 381"/>
            <p:cNvSpPr>
              <a:spLocks noChangeAspect="1"/>
            </p:cNvSpPr>
            <p:nvPr/>
          </p:nvSpPr>
          <p:spPr bwMode="auto">
            <a:xfrm flipH="1">
              <a:off x="5922650" y="4448023"/>
              <a:ext cx="73396" cy="1086862"/>
            </a:xfrm>
            <a:prstGeom prst="leftBrace">
              <a:avLst>
                <a:gd name="adj1" fmla="val 123405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8EC91D4-08FB-2B4E-A039-A2FB5BEC6223}"/>
              </a:ext>
            </a:extLst>
          </p:cNvPr>
          <p:cNvGrpSpPr/>
          <p:nvPr/>
        </p:nvGrpSpPr>
        <p:grpSpPr>
          <a:xfrm>
            <a:off x="5922650" y="5584866"/>
            <a:ext cx="919080" cy="1086862"/>
            <a:chOff x="5922650" y="5584866"/>
            <a:chExt cx="919080" cy="1086862"/>
          </a:xfrm>
        </p:grpSpPr>
        <p:sp>
          <p:nvSpPr>
            <p:cNvPr id="30" name="Text Box 383"/>
            <p:cNvSpPr txBox="1">
              <a:spLocks noChangeArrowheads="1"/>
            </p:cNvSpPr>
            <p:nvPr/>
          </p:nvSpPr>
          <p:spPr bwMode="auto">
            <a:xfrm>
              <a:off x="6082727" y="5931491"/>
              <a:ext cx="759003" cy="3385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i="1" dirty="0"/>
                <a:t>T</a:t>
              </a:r>
              <a:r>
                <a:rPr lang="en-US" sz="1600" i="1" baseline="-25000" dirty="0"/>
                <a:t>i</a:t>
              </a:r>
              <a:r>
                <a:rPr lang="en-US" sz="1600" dirty="0"/>
                <a:t> : Tail</a:t>
              </a:r>
            </a:p>
          </p:txBody>
        </p:sp>
        <p:sp>
          <p:nvSpPr>
            <p:cNvPr id="36" name="AutoShape 381"/>
            <p:cNvSpPr>
              <a:spLocks noChangeAspect="1"/>
            </p:cNvSpPr>
            <p:nvPr/>
          </p:nvSpPr>
          <p:spPr bwMode="auto">
            <a:xfrm flipH="1">
              <a:off x="5922650" y="5584866"/>
              <a:ext cx="73396" cy="1086862"/>
            </a:xfrm>
            <a:prstGeom prst="leftBrace">
              <a:avLst>
                <a:gd name="adj1" fmla="val 123405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4510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4A66AC"/>
                </a:solidFill>
              </a:rPr>
              <a:pPr/>
              <a:t>21</a:t>
            </a:fld>
            <a:endParaRPr lang="en-US" dirty="0">
              <a:solidFill>
                <a:srgbClr val="4A66AC"/>
              </a:solidFill>
            </a:endParaRP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3369236" y="1868269"/>
            <a:ext cx="4063282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lvl="0"/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(i = 0; i &lt;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niters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; i++)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3124200" y="1401634"/>
            <a:ext cx="485446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loop in thread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3505200" y="3273624"/>
            <a:ext cx="3614294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(%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testq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jle</a:t>
            </a:r>
            <a:r>
              <a:rPr lang="en-US" sz="1800" dirty="0">
                <a:latin typeface="Courier New"/>
                <a:cs typeface="Courier New"/>
              </a:rPr>
              <a:t>   .L2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  </a:t>
            </a:r>
            <a:r>
              <a:rPr lang="cs-CZ" sz="1800" dirty="0" err="1">
                <a:latin typeface="Courier New"/>
                <a:cs typeface="Courier New"/>
              </a:rPr>
              <a:t>movl</a:t>
            </a:r>
            <a:r>
              <a:rPr lang="cs-CZ" sz="1800" dirty="0">
                <a:latin typeface="Courier New"/>
                <a:cs typeface="Courier New"/>
              </a:rPr>
              <a:t>  $0,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solidFill>
                  <a:srgbClr val="00B0F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B0F0"/>
                </a:solidFill>
                <a:latin typeface="Courier New"/>
                <a:cs typeface="Courier New"/>
              </a:rPr>
              <a:t>movq</a:t>
            </a:r>
            <a:r>
              <a:rPr lang="en-US" sz="1800" dirty="0">
                <a:solidFill>
                  <a:srgbClr val="00B0F0"/>
                </a:solidFill>
                <a:latin typeface="Courier New"/>
                <a:cs typeface="Courier New"/>
              </a:rPr>
              <a:t>  </a:t>
            </a:r>
            <a:r>
              <a:rPr lang="en-US" sz="1800" dirty="0" err="1">
                <a:solidFill>
                  <a:srgbClr val="00B0F0"/>
                </a:solidFill>
                <a:latin typeface="Courier New"/>
                <a:cs typeface="Courier New"/>
              </a:rPr>
              <a:t>cnt</a:t>
            </a:r>
            <a:r>
              <a:rPr lang="en-US" sz="1800" dirty="0">
                <a:solidFill>
                  <a:srgbClr val="00B0F0"/>
                </a:solidFill>
                <a:latin typeface="Courier New"/>
                <a:cs typeface="Courier New"/>
              </a:rPr>
              <a:t>(%rip),%</a:t>
            </a:r>
            <a:r>
              <a:rPr lang="en-US" sz="1800" dirty="0" err="1">
                <a:solidFill>
                  <a:srgbClr val="00B0F0"/>
                </a:solidFill>
                <a:latin typeface="Courier New"/>
                <a:cs typeface="Courier New"/>
              </a:rPr>
              <a:t>rdx</a:t>
            </a:r>
            <a:endParaRPr lang="en-US" sz="1800" dirty="0">
              <a:solidFill>
                <a:srgbClr val="00B0F0"/>
              </a:solidFill>
              <a:latin typeface="Courier New"/>
              <a:cs typeface="Courier New"/>
            </a:endParaRPr>
          </a:p>
          <a:p>
            <a:pPr algn="l"/>
            <a:r>
              <a:rPr lang="en-US" sz="1800" dirty="0">
                <a:solidFill>
                  <a:srgbClr val="00B05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B050"/>
                </a:solidFill>
                <a:latin typeface="Courier New"/>
                <a:cs typeface="Courier New"/>
              </a:rPr>
              <a:t>addq</a:t>
            </a:r>
            <a:r>
              <a:rPr lang="en-US" sz="1800" dirty="0">
                <a:solidFill>
                  <a:srgbClr val="00B050"/>
                </a:solidFill>
                <a:latin typeface="Courier New"/>
                <a:cs typeface="Courier New"/>
              </a:rPr>
              <a:t>  $1, %</a:t>
            </a:r>
            <a:r>
              <a:rPr lang="en-US" sz="1800" dirty="0" err="1">
                <a:solidFill>
                  <a:srgbClr val="00B050"/>
                </a:solidFill>
                <a:latin typeface="Courier New"/>
                <a:cs typeface="Courier New"/>
              </a:rPr>
              <a:t>rdx</a:t>
            </a:r>
            <a:endParaRPr lang="en-US" sz="1800" dirty="0">
              <a:solidFill>
                <a:srgbClr val="00B050"/>
              </a:solidFill>
              <a:latin typeface="Courier New"/>
              <a:cs typeface="Courier New"/>
            </a:endParaRPr>
          </a:p>
          <a:p>
            <a:pPr algn="l"/>
            <a:r>
              <a:rPr lang="en-US" sz="1800" dirty="0">
                <a:solidFill>
                  <a:srgbClr val="00B05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B050"/>
                </a:solidFill>
                <a:latin typeface="Courier New"/>
                <a:cs typeface="Courier New"/>
              </a:rPr>
              <a:t>movq</a:t>
            </a:r>
            <a:r>
              <a:rPr lang="en-US" sz="1800" dirty="0">
                <a:solidFill>
                  <a:srgbClr val="00B050"/>
                </a:solidFill>
                <a:latin typeface="Courier New"/>
                <a:cs typeface="Courier New"/>
              </a:rPr>
              <a:t>  %</a:t>
            </a:r>
            <a:r>
              <a:rPr lang="en-US" sz="1800" dirty="0" err="1">
                <a:solidFill>
                  <a:srgbClr val="00B050"/>
                </a:solidFill>
                <a:latin typeface="Courier New"/>
                <a:cs typeface="Courier New"/>
              </a:rPr>
              <a:t>rdx</a:t>
            </a:r>
            <a:r>
              <a:rPr lang="en-US" sz="1800" dirty="0">
                <a:solidFill>
                  <a:srgbClr val="00B05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00B050"/>
                </a:solidFill>
                <a:latin typeface="Courier New"/>
                <a:cs typeface="Courier New"/>
              </a:rPr>
              <a:t>cnt</a:t>
            </a:r>
            <a:r>
              <a:rPr lang="en-US" sz="1800" dirty="0">
                <a:solidFill>
                  <a:srgbClr val="00B050"/>
                </a:solidFill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cmpq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>
                <a:latin typeface="Courier New"/>
                <a:cs typeface="Courier New"/>
              </a:rPr>
              <a:t>jne</a:t>
            </a:r>
            <a:r>
              <a:rPr lang="pl-PL" sz="1800" dirty="0">
                <a:latin typeface="Courier New"/>
                <a:cs typeface="Courier New"/>
              </a:rPr>
              <a:t>   .L3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2EC2CEB-6020-614B-9AFB-A44D2633D8A2}"/>
              </a:ext>
            </a:extLst>
          </p:cNvPr>
          <p:cNvGrpSpPr/>
          <p:nvPr/>
        </p:nvGrpSpPr>
        <p:grpSpPr>
          <a:xfrm>
            <a:off x="7218050" y="3300457"/>
            <a:ext cx="1262548" cy="1086862"/>
            <a:chOff x="5922650" y="3300457"/>
            <a:chExt cx="1262548" cy="1086862"/>
          </a:xfrm>
        </p:grpSpPr>
        <p:sp>
          <p:nvSpPr>
            <p:cNvPr id="28" name="AutoShape 381"/>
            <p:cNvSpPr>
              <a:spLocks noChangeAspect="1"/>
            </p:cNvSpPr>
            <p:nvPr/>
          </p:nvSpPr>
          <p:spPr bwMode="auto">
            <a:xfrm flipH="1">
              <a:off x="5922650" y="3300457"/>
              <a:ext cx="73396" cy="1086862"/>
            </a:xfrm>
            <a:prstGeom prst="leftBrace">
              <a:avLst>
                <a:gd name="adj1" fmla="val 123405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9" name="Text Box 382"/>
            <p:cNvSpPr txBox="1">
              <a:spLocks noChangeArrowheads="1"/>
            </p:cNvSpPr>
            <p:nvPr/>
          </p:nvSpPr>
          <p:spPr bwMode="auto">
            <a:xfrm>
              <a:off x="6181325" y="3672973"/>
              <a:ext cx="1003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r"/>
              <a:r>
                <a:rPr lang="en-US" sz="1800" i="1" dirty="0"/>
                <a:t>H</a:t>
              </a:r>
              <a:r>
                <a:rPr lang="en-US" sz="1800" i="1" baseline="-25000" dirty="0"/>
                <a:t>i</a:t>
              </a:r>
              <a:r>
                <a:rPr lang="en-US" sz="1800" i="1" dirty="0"/>
                <a:t> </a:t>
              </a:r>
              <a:r>
                <a:rPr lang="en-US" sz="1800" dirty="0"/>
                <a:t>: Head</a:t>
              </a:r>
            </a:p>
          </p:txBody>
        </p:sp>
      </p:grp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3507883" y="444264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3507883" y="5543295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3970393" y="2840624"/>
            <a:ext cx="2682568" cy="4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D1AEDB9-ACCF-B948-8328-9481637F5CAB}"/>
              </a:ext>
            </a:extLst>
          </p:cNvPr>
          <p:cNvGrpSpPr/>
          <p:nvPr/>
        </p:nvGrpSpPr>
        <p:grpSpPr>
          <a:xfrm>
            <a:off x="7218050" y="4448023"/>
            <a:ext cx="1810799" cy="1086862"/>
            <a:chOff x="5922650" y="4448023"/>
            <a:chExt cx="1810799" cy="1086862"/>
          </a:xfrm>
        </p:grpSpPr>
        <p:sp>
          <p:nvSpPr>
            <p:cNvPr id="33" name="Text Box 387"/>
            <p:cNvSpPr txBox="1">
              <a:spLocks noChangeArrowheads="1"/>
            </p:cNvSpPr>
            <p:nvPr/>
          </p:nvSpPr>
          <p:spPr bwMode="auto">
            <a:xfrm>
              <a:off x="6082727" y="4609872"/>
              <a:ext cx="1650722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800" i="1" dirty="0"/>
                <a:t>L</a:t>
              </a:r>
              <a:r>
                <a:rPr lang="en-US" sz="1800" i="1" baseline="-25000" dirty="0"/>
                <a:t>i  </a:t>
              </a:r>
              <a:r>
                <a:rPr lang="en-US" sz="1800" dirty="0"/>
                <a:t>: Load </a:t>
              </a:r>
              <a:r>
                <a:rPr lang="en-US" sz="1800" dirty="0" err="1">
                  <a:latin typeface="Courier New" charset="0"/>
                </a:rPr>
                <a:t>cnt</a:t>
              </a:r>
              <a:endParaRPr lang="en-US" sz="1800" dirty="0"/>
            </a:p>
            <a:p>
              <a:pPr algn="l"/>
              <a:r>
                <a:rPr lang="en-US" sz="1800" i="1" dirty="0" err="1"/>
                <a:t>U</a:t>
              </a:r>
              <a:r>
                <a:rPr lang="en-US" sz="1800" i="1" baseline="-25000" dirty="0" err="1"/>
                <a:t>i</a:t>
              </a:r>
              <a:r>
                <a:rPr lang="en-US" sz="1800" dirty="0"/>
                <a:t> : Update </a:t>
              </a:r>
              <a:r>
                <a:rPr lang="en-US" sz="1800" dirty="0" err="1">
                  <a:latin typeface="Courier New" charset="0"/>
                </a:rPr>
                <a:t>cnt</a:t>
              </a:r>
              <a:endParaRPr lang="en-US" sz="1800" dirty="0"/>
            </a:p>
            <a:p>
              <a:pPr algn="l"/>
              <a:r>
                <a:rPr lang="en-US" sz="1800" i="1" dirty="0"/>
                <a:t>S</a:t>
              </a:r>
              <a:r>
                <a:rPr lang="en-US" sz="1800" i="1" baseline="-25000" dirty="0"/>
                <a:t>i</a:t>
              </a:r>
              <a:r>
                <a:rPr lang="en-US" sz="1800" dirty="0"/>
                <a:t> : Store </a:t>
              </a:r>
              <a:r>
                <a:rPr lang="en-US" sz="1800" dirty="0" err="1">
                  <a:latin typeface="Courier New" charset="0"/>
                </a:rPr>
                <a:t>cnt</a:t>
              </a:r>
              <a:endParaRPr lang="en-US" sz="1800" dirty="0">
                <a:latin typeface="Courier New" charset="0"/>
              </a:endParaRPr>
            </a:p>
          </p:txBody>
        </p:sp>
        <p:sp>
          <p:nvSpPr>
            <p:cNvPr id="35" name="AutoShape 381"/>
            <p:cNvSpPr>
              <a:spLocks noChangeAspect="1"/>
            </p:cNvSpPr>
            <p:nvPr/>
          </p:nvSpPr>
          <p:spPr bwMode="auto">
            <a:xfrm flipH="1">
              <a:off x="5922650" y="4448023"/>
              <a:ext cx="73396" cy="1086862"/>
            </a:xfrm>
            <a:prstGeom prst="leftBrace">
              <a:avLst>
                <a:gd name="adj1" fmla="val 123405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8EC91D4-08FB-2B4E-A039-A2FB5BEC6223}"/>
              </a:ext>
            </a:extLst>
          </p:cNvPr>
          <p:cNvGrpSpPr/>
          <p:nvPr/>
        </p:nvGrpSpPr>
        <p:grpSpPr>
          <a:xfrm>
            <a:off x="7218050" y="5584866"/>
            <a:ext cx="919080" cy="1086862"/>
            <a:chOff x="5922650" y="5584866"/>
            <a:chExt cx="919080" cy="1086862"/>
          </a:xfrm>
        </p:grpSpPr>
        <p:sp>
          <p:nvSpPr>
            <p:cNvPr id="30" name="Text Box 383"/>
            <p:cNvSpPr txBox="1">
              <a:spLocks noChangeArrowheads="1"/>
            </p:cNvSpPr>
            <p:nvPr/>
          </p:nvSpPr>
          <p:spPr bwMode="auto">
            <a:xfrm>
              <a:off x="6082727" y="5931491"/>
              <a:ext cx="759003" cy="3385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i="1" dirty="0"/>
                <a:t>T</a:t>
              </a:r>
              <a:r>
                <a:rPr lang="en-US" sz="1600" i="1" baseline="-25000" dirty="0"/>
                <a:t>i</a:t>
              </a:r>
              <a:r>
                <a:rPr lang="en-US" sz="1600" dirty="0"/>
                <a:t> : Tail</a:t>
              </a:r>
            </a:p>
          </p:txBody>
        </p:sp>
        <p:sp>
          <p:nvSpPr>
            <p:cNvPr id="36" name="AutoShape 381"/>
            <p:cNvSpPr>
              <a:spLocks noChangeAspect="1"/>
            </p:cNvSpPr>
            <p:nvPr/>
          </p:nvSpPr>
          <p:spPr bwMode="auto">
            <a:xfrm flipH="1">
              <a:off x="5922650" y="5584866"/>
              <a:ext cx="73396" cy="1086862"/>
            </a:xfrm>
            <a:prstGeom prst="leftBrace">
              <a:avLst>
                <a:gd name="adj1" fmla="val 123405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11039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73E24-F959-3C42-9640-7B64ADE64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F5903-14F0-704D-9CCE-77D20B636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race condition is a timing-dependent error involving shared state</a:t>
            </a:r>
          </a:p>
          <a:p>
            <a:pPr lvl="1"/>
            <a:r>
              <a:rPr lang="en-US" dirty="0"/>
              <a:t>whether the error occurs depends on thread schedule</a:t>
            </a:r>
          </a:p>
          <a:p>
            <a:endParaRPr lang="en-US" dirty="0"/>
          </a:p>
          <a:p>
            <a:r>
              <a:rPr lang="en-US" dirty="0"/>
              <a:t>program execution/schedule can be non-deterministic</a:t>
            </a:r>
          </a:p>
          <a:p>
            <a:endParaRPr lang="en-US" dirty="0"/>
          </a:p>
          <a:p>
            <a:r>
              <a:rPr lang="en-US" dirty="0"/>
              <a:t>compilers and processors can re-order instructions</a:t>
            </a:r>
          </a:p>
        </p:txBody>
      </p:sp>
    </p:spTree>
    <p:extLst>
      <p:ext uri="{BB962C8B-B14F-4D97-AF65-F5344CB8AC3E}">
        <p14:creationId xmlns:p14="http://schemas.microsoft.com/office/powerpoint/2010/main" val="18209125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1083-5B83-8241-8EE0-904C5CDB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concrete example…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C95E-6017-A345-8619-9339E7EA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and your roommate share a refrigerator. Being good roommates, you both try to make sure that the refrigerator is always stocked with milk. </a:t>
            </a:r>
          </a:p>
          <a:p>
            <a:r>
              <a:rPr lang="en-US" b="1" dirty="0">
                <a:solidFill>
                  <a:schemeClr val="accent1"/>
                </a:solidFill>
              </a:rPr>
              <a:t>Liveness:</a:t>
            </a:r>
            <a:r>
              <a:rPr lang="en-US" dirty="0"/>
              <a:t> if you are out of milk, someone buys milk</a:t>
            </a:r>
          </a:p>
          <a:p>
            <a:r>
              <a:rPr lang="en-US" b="1" dirty="0">
                <a:solidFill>
                  <a:schemeClr val="accent1"/>
                </a:solidFill>
              </a:rPr>
              <a:t>Safety: </a:t>
            </a:r>
            <a:r>
              <a:rPr lang="en-US" dirty="0"/>
              <a:t>you never have more than one quart of milk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57D5F-C27F-EF4A-9812-20798772C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683000"/>
            <a:ext cx="3175000" cy="317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CBC8A7-ADB3-4A42-9FE6-24DA9457B63F}"/>
              </a:ext>
            </a:extLst>
          </p:cNvPr>
          <p:cNvSpPr txBox="1"/>
          <p:nvPr/>
        </p:nvSpPr>
        <p:spPr>
          <a:xfrm>
            <a:off x="4335529" y="3886200"/>
            <a:ext cx="22493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Algorithm 1: </a:t>
            </a:r>
          </a:p>
          <a:p>
            <a:endParaRPr lang="en-US" b="1" dirty="0"/>
          </a:p>
          <a:p>
            <a:r>
              <a:rPr lang="en-US" dirty="0"/>
              <a:t>Look in fridge. </a:t>
            </a:r>
          </a:p>
          <a:p>
            <a:r>
              <a:rPr lang="en-US" dirty="0"/>
              <a:t>If out of milk:</a:t>
            </a:r>
          </a:p>
          <a:p>
            <a:r>
              <a:rPr lang="en-US" dirty="0"/>
              <a:t>      go to store, </a:t>
            </a:r>
          </a:p>
          <a:p>
            <a:r>
              <a:rPr lang="en-US" dirty="0"/>
              <a:t>      buy milk, </a:t>
            </a:r>
          </a:p>
          <a:p>
            <a:r>
              <a:rPr lang="en-US" dirty="0"/>
              <a:t>      go home</a:t>
            </a:r>
          </a:p>
          <a:p>
            <a:r>
              <a:rPr lang="en-US" dirty="0"/>
              <a:t>      put milk in fridge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0A8191-3E7E-5C40-A335-52FBB03B167C}"/>
              </a:ext>
            </a:extLst>
          </p:cNvPr>
          <p:cNvSpPr txBox="1"/>
          <p:nvPr/>
        </p:nvSpPr>
        <p:spPr>
          <a:xfrm>
            <a:off x="4335529" y="3886200"/>
            <a:ext cx="4471096" cy="258532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Algorithm 1: </a:t>
            </a:r>
          </a:p>
          <a:p>
            <a:endParaRPr lang="en-US" b="1" dirty="0"/>
          </a:p>
          <a:p>
            <a:r>
              <a:rPr lang="en-US" dirty="0">
                <a:latin typeface="Courier" pitchFamily="2" charset="0"/>
              </a:rPr>
              <a:t>if (milk == 0) {	// no milk</a:t>
            </a:r>
          </a:p>
          <a:p>
            <a:r>
              <a:rPr lang="en-US" dirty="0">
                <a:latin typeface="Courier" pitchFamily="2" charset="0"/>
              </a:rPr>
              <a:t>  milk++;		// buy milk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0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1901BBA-1034-B343-A13E-2AF5EC3E5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problematic schedule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0025418-EDA2-2D41-875B-4F54138DBA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4D9B405-3707-0C4A-88A5-DEF19A1010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3:00	Look in fridge; out of milk</a:t>
            </a:r>
          </a:p>
          <a:p>
            <a:pPr marL="0" indent="0">
              <a:buNone/>
            </a:pPr>
            <a:r>
              <a:rPr lang="en-US" sz="2000" dirty="0"/>
              <a:t>3:05	Leave for store</a:t>
            </a:r>
          </a:p>
          <a:p>
            <a:pPr marL="0" indent="0">
              <a:buNone/>
            </a:pPr>
            <a:r>
              <a:rPr lang="en-US" sz="2000" dirty="0"/>
              <a:t>3:10	Arrive at store</a:t>
            </a:r>
          </a:p>
          <a:p>
            <a:pPr marL="0" indent="0">
              <a:buNone/>
            </a:pPr>
            <a:r>
              <a:rPr lang="en-US" sz="2000" dirty="0"/>
              <a:t>3:15	Buy milk</a:t>
            </a:r>
          </a:p>
          <a:p>
            <a:pPr marL="0" indent="0">
              <a:buNone/>
            </a:pPr>
            <a:r>
              <a:rPr lang="en-US" sz="2000" dirty="0"/>
              <a:t>3:20	Arrive home </a:t>
            </a:r>
          </a:p>
          <a:p>
            <a:pPr marL="0" indent="0">
              <a:buNone/>
            </a:pPr>
            <a:r>
              <a:rPr lang="en-US" sz="2000" dirty="0"/>
              <a:t>3:21	Put milk in fridge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9895F05-D69F-9C47-BBE0-F5462BED9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Your Roommate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E3EB39E-0316-7B4D-BF91-274567E41CC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3:10	Look in fridge; out of milk</a:t>
            </a:r>
          </a:p>
          <a:p>
            <a:pPr marL="0" indent="0">
              <a:buNone/>
            </a:pPr>
            <a:r>
              <a:rPr lang="en-US" sz="2000" dirty="0"/>
              <a:t>3:15	Leave for store</a:t>
            </a:r>
          </a:p>
          <a:p>
            <a:pPr marL="0" indent="0">
              <a:buNone/>
            </a:pPr>
            <a:r>
              <a:rPr lang="en-US" sz="2000" dirty="0"/>
              <a:t>3:20	Arrive at store</a:t>
            </a:r>
          </a:p>
          <a:p>
            <a:pPr marL="0" indent="0">
              <a:buNone/>
            </a:pPr>
            <a:r>
              <a:rPr lang="en-US" sz="2000" dirty="0"/>
              <a:t>3:25	Buy milk</a:t>
            </a:r>
          </a:p>
          <a:p>
            <a:pPr marL="0" indent="0">
              <a:buNone/>
            </a:pPr>
            <a:r>
              <a:rPr lang="en-US" sz="2000" dirty="0"/>
              <a:t>3:30	Arrive home</a:t>
            </a:r>
          </a:p>
          <a:p>
            <a:pPr marL="0" indent="0">
              <a:buNone/>
            </a:pPr>
            <a:r>
              <a:rPr lang="en-US" sz="2000" dirty="0"/>
              <a:t>3:31	Put milk in fridge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573FE9-DF52-0549-B0EC-BADAB0EDAE35}"/>
              </a:ext>
            </a:extLst>
          </p:cNvPr>
          <p:cNvSpPr txBox="1"/>
          <p:nvPr/>
        </p:nvSpPr>
        <p:spPr>
          <a:xfrm>
            <a:off x="1577879" y="5557819"/>
            <a:ext cx="5988242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Safety violation: </a:t>
            </a:r>
          </a:p>
          <a:p>
            <a:pPr algn="ctr"/>
            <a:r>
              <a:rPr lang="en-US" sz="2800" dirty="0">
                <a:solidFill>
                  <a:schemeClr val="accent1"/>
                </a:solidFill>
              </a:rPr>
              <a:t>You have too much milk and it spoils</a:t>
            </a:r>
          </a:p>
        </p:txBody>
      </p:sp>
    </p:spTree>
    <p:extLst>
      <p:ext uri="{BB962C8B-B14F-4D97-AF65-F5344CB8AC3E}">
        <p14:creationId xmlns:p14="http://schemas.microsoft.com/office/powerpoint/2010/main" val="341809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1083-5B83-8241-8EE0-904C5CDB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1: Leave a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C95E-6017-A345-8619-9339E7EA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and your roommate share a refrigerator. Being good roommates, you both try to make sure that the refrigerator is always stocked with milk.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57D5F-C27F-EF4A-9812-20798772C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44800"/>
            <a:ext cx="3175000" cy="317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CBC8A7-ADB3-4A42-9FE6-24DA9457B63F}"/>
              </a:ext>
            </a:extLst>
          </p:cNvPr>
          <p:cNvSpPr txBox="1"/>
          <p:nvPr/>
        </p:nvSpPr>
        <p:spPr>
          <a:xfrm>
            <a:off x="4335529" y="2975429"/>
            <a:ext cx="488467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Algorithm 2: </a:t>
            </a:r>
          </a:p>
          <a:p>
            <a:endParaRPr lang="en-US" b="1" dirty="0"/>
          </a:p>
          <a:p>
            <a:r>
              <a:rPr lang="en-US" dirty="0">
                <a:latin typeface="Courier" pitchFamily="2" charset="0"/>
              </a:rPr>
              <a:t>if (milk == 0) {	// no milk</a:t>
            </a:r>
          </a:p>
          <a:p>
            <a:r>
              <a:rPr lang="en-US" dirty="0">
                <a:latin typeface="Courier" pitchFamily="2" charset="0"/>
              </a:rPr>
              <a:t>  if (note == 0) {	// no note</a:t>
            </a:r>
          </a:p>
          <a:p>
            <a:r>
              <a:rPr lang="en-US" dirty="0">
                <a:latin typeface="Courier" pitchFamily="2" charset="0"/>
              </a:rPr>
              <a:t>    note = 1;		// leave note</a:t>
            </a:r>
          </a:p>
          <a:p>
            <a:r>
              <a:rPr lang="en-US" dirty="0">
                <a:latin typeface="Courier" pitchFamily="2" charset="0"/>
              </a:rPr>
              <a:t>    milk++;		// buy milk</a:t>
            </a:r>
          </a:p>
          <a:p>
            <a:r>
              <a:rPr lang="en-US" dirty="0">
                <a:latin typeface="Courier" pitchFamily="2" charset="0"/>
              </a:rPr>
              <a:t>    note = 0;		// remove note</a:t>
            </a:r>
          </a:p>
          <a:p>
            <a:r>
              <a:rPr lang="en-US" dirty="0">
                <a:latin typeface="Courier" pitchFamily="2" charset="0"/>
              </a:rPr>
              <a:t>  }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881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1083-5B83-8241-8EE0-904C5CDB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1: Leave a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C95E-6017-A345-8619-9339E7EA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and your roommate share a refrigerator. Being good roommates, you both try to make sure that the refrigerator is always stocked with milk.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57D5F-C27F-EF4A-9812-20798772C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44800"/>
            <a:ext cx="3175000" cy="317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CBC8A7-ADB3-4A42-9FE6-24DA9457B63F}"/>
              </a:ext>
            </a:extLst>
          </p:cNvPr>
          <p:cNvSpPr txBox="1"/>
          <p:nvPr/>
        </p:nvSpPr>
        <p:spPr>
          <a:xfrm>
            <a:off x="4335529" y="2975429"/>
            <a:ext cx="488467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Algorithm 2: </a:t>
            </a:r>
          </a:p>
          <a:p>
            <a:endParaRPr lang="en-US" b="1" dirty="0"/>
          </a:p>
          <a:p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if (milk == 0) {	// no milk</a:t>
            </a:r>
          </a:p>
          <a:p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  if (note == 0) {	// no note</a:t>
            </a:r>
          </a:p>
          <a:p>
            <a:r>
              <a:rPr lang="en-US" dirty="0">
                <a:latin typeface="Courier" pitchFamily="2" charset="0"/>
              </a:rPr>
              <a:t>    note = 1;		// leave note</a:t>
            </a:r>
          </a:p>
          <a:p>
            <a:r>
              <a:rPr lang="en-US" dirty="0">
                <a:latin typeface="Courier" pitchFamily="2" charset="0"/>
              </a:rPr>
              <a:t>    milk++;		// buy milk</a:t>
            </a:r>
          </a:p>
          <a:p>
            <a:r>
              <a:rPr lang="en-US" dirty="0">
                <a:latin typeface="Courier" pitchFamily="2" charset="0"/>
              </a:rPr>
              <a:t>    note = 0;		// remove note</a:t>
            </a:r>
          </a:p>
          <a:p>
            <a:r>
              <a:rPr lang="en-US" dirty="0">
                <a:latin typeface="Courier" pitchFamily="2" charset="0"/>
              </a:rPr>
              <a:t>  }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1AAA1F-A75A-6F45-BF9B-28E792211A3B}"/>
              </a:ext>
            </a:extLst>
          </p:cNvPr>
          <p:cNvSpPr txBox="1"/>
          <p:nvPr/>
        </p:nvSpPr>
        <p:spPr>
          <a:xfrm>
            <a:off x="646085" y="6125600"/>
            <a:ext cx="7851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Safety violation: you've introduced a Heisenbug!</a:t>
            </a:r>
          </a:p>
        </p:txBody>
      </p:sp>
    </p:spTree>
    <p:extLst>
      <p:ext uri="{BB962C8B-B14F-4D97-AF65-F5344CB8AC3E}">
        <p14:creationId xmlns:p14="http://schemas.microsoft.com/office/powerpoint/2010/main" val="40769589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1083-5B83-8241-8EE0-904C5CDB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Solution 2: Leave note before check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C95E-6017-A345-8619-9339E7EA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and your roommate share a refrigerator. Being good roommates, you both try to make sure that the refrigerator is always stocked with milk.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57D5F-C27F-EF4A-9812-20798772C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58528"/>
            <a:ext cx="3175000" cy="317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CBC8A7-ADB3-4A42-9FE6-24DA9457B63F}"/>
              </a:ext>
            </a:extLst>
          </p:cNvPr>
          <p:cNvSpPr txBox="1"/>
          <p:nvPr/>
        </p:nvSpPr>
        <p:spPr>
          <a:xfrm>
            <a:off x="4347029" y="2971800"/>
            <a:ext cx="474681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Algorithm 3: </a:t>
            </a:r>
          </a:p>
          <a:p>
            <a:endParaRPr lang="en-US" b="1" dirty="0"/>
          </a:p>
          <a:p>
            <a:r>
              <a:rPr lang="en-US" dirty="0">
                <a:latin typeface="Courier" pitchFamily="2" charset="0"/>
              </a:rPr>
              <a:t>note1 = 1</a:t>
            </a:r>
          </a:p>
          <a:p>
            <a:r>
              <a:rPr lang="en-US" dirty="0">
                <a:latin typeface="Courier" pitchFamily="2" charset="0"/>
              </a:rPr>
              <a:t>if (note2 == 0) { // no note from</a:t>
            </a:r>
          </a:p>
          <a:p>
            <a:r>
              <a:rPr lang="en-US" dirty="0">
                <a:latin typeface="Courier" pitchFamily="2" charset="0"/>
              </a:rPr>
              <a:t>			 roommate</a:t>
            </a:r>
          </a:p>
          <a:p>
            <a:r>
              <a:rPr lang="en-US" dirty="0">
                <a:latin typeface="Courier" pitchFamily="2" charset="0"/>
              </a:rPr>
              <a:t>  if (milk == 0) {// no milk</a:t>
            </a:r>
          </a:p>
          <a:p>
            <a:r>
              <a:rPr lang="en-US" dirty="0">
                <a:latin typeface="Courier" pitchFamily="2" charset="0"/>
              </a:rPr>
              <a:t>    milk++;	     // buy milk</a:t>
            </a:r>
          </a:p>
          <a:p>
            <a:r>
              <a:rPr lang="en-US" dirty="0">
                <a:latin typeface="Courier" pitchFamily="2" charset="0"/>
              </a:rPr>
              <a:t>  }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r>
              <a:rPr lang="en-US" dirty="0">
                <a:latin typeface="Courier" pitchFamily="2" charset="0"/>
              </a:rPr>
              <a:t>note1 = 0</a:t>
            </a:r>
          </a:p>
        </p:txBody>
      </p:sp>
    </p:spTree>
    <p:extLst>
      <p:ext uri="{BB962C8B-B14F-4D97-AF65-F5344CB8AC3E}">
        <p14:creationId xmlns:p14="http://schemas.microsoft.com/office/powerpoint/2010/main" val="269222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1083-5B83-8241-8EE0-904C5CDB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Solution 2: Leave note before check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C95E-6017-A345-8619-9339E7EA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and your roommate share a refrigerator. Being good roommates, you both try to make sure that the refrigerator is always stocked with milk.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57D5F-C27F-EF4A-9812-20798772C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58528"/>
            <a:ext cx="3175000" cy="317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CBC8A7-ADB3-4A42-9FE6-24DA9457B63F}"/>
              </a:ext>
            </a:extLst>
          </p:cNvPr>
          <p:cNvSpPr txBox="1"/>
          <p:nvPr/>
        </p:nvSpPr>
        <p:spPr>
          <a:xfrm>
            <a:off x="4347029" y="2971800"/>
            <a:ext cx="474681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Algorithm 3: </a:t>
            </a:r>
          </a:p>
          <a:p>
            <a:endParaRPr lang="en-US" b="1" dirty="0"/>
          </a:p>
          <a:p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note1 = 1</a:t>
            </a:r>
          </a:p>
          <a:p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if (note2 == 0) { // no note from</a:t>
            </a:r>
          </a:p>
          <a:p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			 roommate</a:t>
            </a:r>
          </a:p>
          <a:p>
            <a:r>
              <a:rPr lang="en-US" dirty="0">
                <a:latin typeface="Courier" pitchFamily="2" charset="0"/>
              </a:rPr>
              <a:t>  if (milk == 0) {// no milk</a:t>
            </a:r>
          </a:p>
          <a:p>
            <a:r>
              <a:rPr lang="en-US" dirty="0">
                <a:latin typeface="Courier" pitchFamily="2" charset="0"/>
              </a:rPr>
              <a:t>    milk++;	     // buy milk</a:t>
            </a:r>
          </a:p>
          <a:p>
            <a:r>
              <a:rPr lang="en-US" dirty="0">
                <a:latin typeface="Courier" pitchFamily="2" charset="0"/>
              </a:rPr>
              <a:t>  }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r>
              <a:rPr lang="en-US" dirty="0">
                <a:latin typeface="Courier" pitchFamily="2" charset="0"/>
              </a:rPr>
              <a:t>note1 =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1AAA1F-A75A-6F45-BF9B-28E792211A3B}"/>
              </a:ext>
            </a:extLst>
          </p:cNvPr>
          <p:cNvSpPr txBox="1"/>
          <p:nvPr/>
        </p:nvSpPr>
        <p:spPr>
          <a:xfrm>
            <a:off x="1355665" y="6093357"/>
            <a:ext cx="5982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Liveness violation: No one buys milk</a:t>
            </a:r>
          </a:p>
        </p:txBody>
      </p:sp>
    </p:spTree>
    <p:extLst>
      <p:ext uri="{BB962C8B-B14F-4D97-AF65-F5344CB8AC3E}">
        <p14:creationId xmlns:p14="http://schemas.microsoft.com/office/powerpoint/2010/main" val="198337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1083-5B83-8241-8EE0-904C5CDB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3: Keep checking for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C95E-6017-A345-8619-9339E7EA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and your roommate share a refrigerator. Being good roommates, you both try to make sure that the refrigerator is always stocked with milk.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57D5F-C27F-EF4A-9812-20798772C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58528"/>
            <a:ext cx="3175000" cy="317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CBC8A7-ADB3-4A42-9FE6-24DA9457B63F}"/>
              </a:ext>
            </a:extLst>
          </p:cNvPr>
          <p:cNvSpPr txBox="1"/>
          <p:nvPr/>
        </p:nvSpPr>
        <p:spPr>
          <a:xfrm>
            <a:off x="4347029" y="2971800"/>
            <a:ext cx="474681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Algorithm 4: </a:t>
            </a:r>
          </a:p>
          <a:p>
            <a:endParaRPr lang="en-US" b="1" dirty="0"/>
          </a:p>
          <a:p>
            <a:r>
              <a:rPr lang="en-US" dirty="0">
                <a:latin typeface="Courier" pitchFamily="2" charset="0"/>
              </a:rPr>
              <a:t>note1 = 1</a:t>
            </a:r>
          </a:p>
          <a:p>
            <a:r>
              <a:rPr lang="en-US" dirty="0">
                <a:latin typeface="Courier" pitchFamily="2" charset="0"/>
              </a:rPr>
              <a:t>while (note2 == 1) {	// wait until</a:t>
            </a:r>
          </a:p>
          <a:p>
            <a:r>
              <a:rPr lang="en-US" dirty="0">
                <a:latin typeface="Courier" pitchFamily="2" charset="0"/>
              </a:rPr>
              <a:t>  ;			//   no note</a:t>
            </a:r>
          </a:p>
          <a:p>
            <a:r>
              <a:rPr lang="en-US" dirty="0">
                <a:latin typeface="Courier" pitchFamily="2" charset="0"/>
              </a:rPr>
              <a:t>}		</a:t>
            </a:r>
          </a:p>
          <a:p>
            <a:r>
              <a:rPr lang="en-US" dirty="0">
                <a:latin typeface="Courier" pitchFamily="2" charset="0"/>
              </a:rPr>
              <a:t>if (milk == 0) {	// no milk</a:t>
            </a:r>
          </a:p>
          <a:p>
            <a:r>
              <a:rPr lang="en-US" dirty="0">
                <a:latin typeface="Courier" pitchFamily="2" charset="0"/>
              </a:rPr>
              <a:t>  milk++;		// buy milk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r>
              <a:rPr lang="en-US" dirty="0">
                <a:latin typeface="Courier" pitchFamily="2" charset="0"/>
              </a:rPr>
              <a:t>note1 = 0</a:t>
            </a:r>
          </a:p>
        </p:txBody>
      </p:sp>
    </p:spTree>
    <p:extLst>
      <p:ext uri="{BB962C8B-B14F-4D97-AF65-F5344CB8AC3E}">
        <p14:creationId xmlns:p14="http://schemas.microsoft.com/office/powerpoint/2010/main" val="296041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600" dirty="0"/>
              <a:t>Process = process context + (virtual) memory state</a:t>
            </a:r>
          </a:p>
        </p:txBody>
      </p:sp>
      <p:sp>
        <p:nvSpPr>
          <p:cNvPr id="801798" name="Text Box 6"/>
          <p:cNvSpPr txBox="1">
            <a:spLocks noChangeAspect="1" noChangeArrowheads="1"/>
          </p:cNvSpPr>
          <p:nvPr/>
        </p:nvSpPr>
        <p:spPr bwMode="auto">
          <a:xfrm>
            <a:off x="5887765" y="5555712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049340" y="3278364"/>
            <a:ext cx="2687428" cy="14773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800" dirty="0"/>
              <a:t>Program context:</a:t>
            </a:r>
          </a:p>
          <a:p>
            <a:r>
              <a:rPr lang="en-US" sz="1800" dirty="0"/>
              <a:t>    Data registers</a:t>
            </a:r>
          </a:p>
          <a:p>
            <a:r>
              <a:rPr lang="en-US" dirty="0"/>
              <a:t>    Stack pointer (</a:t>
            </a:r>
            <a:r>
              <a:rPr lang="en-US" dirty="0" err="1"/>
              <a:t>rsp</a:t>
            </a:r>
            <a:r>
              <a:rPr lang="en-US" dirty="0"/>
              <a:t>)</a:t>
            </a:r>
            <a:endParaRPr lang="en-US" sz="1800" dirty="0"/>
          </a:p>
          <a:p>
            <a:r>
              <a:rPr lang="en-US" sz="1800" dirty="0"/>
              <a:t>    Condition codes</a:t>
            </a:r>
          </a:p>
          <a:p>
            <a:r>
              <a:rPr lang="en-US" dirty="0"/>
              <a:t>    </a:t>
            </a:r>
            <a:r>
              <a:rPr lang="en-US" sz="1800" dirty="0"/>
              <a:t>Program counter (rip)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6197820" y="2807134"/>
            <a:ext cx="19032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ysClr val="windowText" lastClr="000000"/>
                </a:solidFill>
              </a:rPr>
              <a:t>Virtual Memory</a:t>
            </a:r>
          </a:p>
        </p:txBody>
      </p:sp>
      <p:sp>
        <p:nvSpPr>
          <p:cNvPr id="801807" name="Text Box 15"/>
          <p:cNvSpPr txBox="1">
            <a:spLocks noChangeArrowheads="1"/>
          </p:cNvSpPr>
          <p:nvPr/>
        </p:nvSpPr>
        <p:spPr bwMode="auto">
          <a:xfrm>
            <a:off x="5315822" y="3599912"/>
            <a:ext cx="50526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/>
              <a:t>rsp</a:t>
            </a:r>
            <a:endParaRPr lang="en-US" sz="1800" dirty="0"/>
          </a:p>
        </p:txBody>
      </p:sp>
      <p:sp>
        <p:nvSpPr>
          <p:cNvPr id="801808" name="Line 16"/>
          <p:cNvSpPr>
            <a:spLocks noChangeShapeType="1"/>
          </p:cNvSpPr>
          <p:nvPr/>
        </p:nvSpPr>
        <p:spPr bwMode="auto">
          <a:xfrm>
            <a:off x="5757590" y="3817571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09" name="Text Box 17"/>
          <p:cNvSpPr txBox="1">
            <a:spLocks noChangeArrowheads="1"/>
          </p:cNvSpPr>
          <p:nvPr/>
        </p:nvSpPr>
        <p:spPr bwMode="auto">
          <a:xfrm>
            <a:off x="5333641" y="5175096"/>
            <a:ext cx="44114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/>
              <a:t>rip</a:t>
            </a:r>
          </a:p>
        </p:txBody>
      </p:sp>
      <p:sp>
        <p:nvSpPr>
          <p:cNvPr id="801810" name="Line 18"/>
          <p:cNvSpPr>
            <a:spLocks noChangeShapeType="1"/>
          </p:cNvSpPr>
          <p:nvPr/>
        </p:nvSpPr>
        <p:spPr bwMode="auto">
          <a:xfrm>
            <a:off x="5744890" y="5392755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11" name="Text Box 19"/>
          <p:cNvSpPr txBox="1">
            <a:spLocks noChangeArrowheads="1"/>
          </p:cNvSpPr>
          <p:nvPr/>
        </p:nvSpPr>
        <p:spPr bwMode="auto">
          <a:xfrm>
            <a:off x="5312973" y="4283953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801812" name="Line 20"/>
          <p:cNvSpPr>
            <a:spLocks noChangeShapeType="1"/>
          </p:cNvSpPr>
          <p:nvPr/>
        </p:nvSpPr>
        <p:spPr bwMode="auto">
          <a:xfrm>
            <a:off x="5757590" y="4488912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028975" y="2802652"/>
            <a:ext cx="270779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ysClr val="windowText" lastClr="000000"/>
                </a:solidFill>
              </a:rPr>
              <a:t>Process Control Block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049340" y="4737623"/>
            <a:ext cx="2687428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>
            <a:noAutofit/>
          </a:bodyPr>
          <a:lstStyle/>
          <a:p>
            <a:r>
              <a:rPr lang="en-US" sz="18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File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FE98135-4A71-9044-9B94-DA863D0202F1}"/>
              </a:ext>
            </a:extLst>
          </p:cNvPr>
          <p:cNvGrpSpPr/>
          <p:nvPr/>
        </p:nvGrpSpPr>
        <p:grpSpPr>
          <a:xfrm>
            <a:off x="6121531" y="3295112"/>
            <a:ext cx="2230438" cy="2438159"/>
            <a:chOff x="6057900" y="2525269"/>
            <a:chExt cx="1752600" cy="2487168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3E1ABC1-D72F-A94F-A039-76CCC370A890}"/>
                </a:ext>
              </a:extLst>
            </p:cNvPr>
            <p:cNvSpPr/>
            <p:nvPr/>
          </p:nvSpPr>
          <p:spPr>
            <a:xfrm>
              <a:off x="6057900" y="4510396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06F3922-6225-EB4F-A5D0-91FD68343E2E}"/>
                </a:ext>
              </a:extLst>
            </p:cNvPr>
            <p:cNvSpPr/>
            <p:nvPr/>
          </p:nvSpPr>
          <p:spPr>
            <a:xfrm>
              <a:off x="6057900" y="4181209"/>
              <a:ext cx="1752600" cy="329185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C49DD06-0416-7D48-8E89-A106D311F6A6}"/>
                </a:ext>
              </a:extLst>
            </p:cNvPr>
            <p:cNvSpPr/>
            <p:nvPr/>
          </p:nvSpPr>
          <p:spPr>
            <a:xfrm>
              <a:off x="6057901" y="2525269"/>
              <a:ext cx="1752595" cy="532961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Stack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E87B5D6-0A32-1A4D-BCBB-4259B6873E4D}"/>
                </a:ext>
              </a:extLst>
            </p:cNvPr>
            <p:cNvSpPr/>
            <p:nvPr/>
          </p:nvSpPr>
          <p:spPr>
            <a:xfrm>
              <a:off x="6057900" y="2525270"/>
              <a:ext cx="1752600" cy="2487167"/>
            </a:xfrm>
            <a:prstGeom prst="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119C2CD-FF50-3446-BA9F-8C46DC9D4157}"/>
                </a:ext>
              </a:extLst>
            </p:cNvPr>
            <p:cNvSpPr/>
            <p:nvPr/>
          </p:nvSpPr>
          <p:spPr>
            <a:xfrm>
              <a:off x="6057900" y="3743064"/>
              <a:ext cx="1752600" cy="465648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56531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1083-5B83-8241-8EE0-904C5CDB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3: Keep checking for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C95E-6017-A345-8619-9339E7EA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and your roommate share a refrigerator. Being good roommates, you both try to make sure that the refrigerator is always stocked with milk.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57D5F-C27F-EF4A-9812-20798772C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58528"/>
            <a:ext cx="3175000" cy="317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CBC8A7-ADB3-4A42-9FE6-24DA9457B63F}"/>
              </a:ext>
            </a:extLst>
          </p:cNvPr>
          <p:cNvSpPr txBox="1"/>
          <p:nvPr/>
        </p:nvSpPr>
        <p:spPr>
          <a:xfrm>
            <a:off x="4347029" y="2971800"/>
            <a:ext cx="474681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Algorithm 4: </a:t>
            </a:r>
          </a:p>
          <a:p>
            <a:endParaRPr lang="en-US" b="1" dirty="0"/>
          </a:p>
          <a:p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note1 = 1</a:t>
            </a:r>
          </a:p>
          <a:p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while (note2 == 1) {	// wait until</a:t>
            </a:r>
          </a:p>
          <a:p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  ;			//   no note</a:t>
            </a:r>
          </a:p>
          <a:p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}	</a:t>
            </a:r>
            <a:r>
              <a:rPr lang="en-US" dirty="0">
                <a:latin typeface="Courier" pitchFamily="2" charset="0"/>
              </a:rPr>
              <a:t>	</a:t>
            </a:r>
          </a:p>
          <a:p>
            <a:r>
              <a:rPr lang="en-US" dirty="0">
                <a:latin typeface="Courier" pitchFamily="2" charset="0"/>
              </a:rPr>
              <a:t>if (milk == 0) {	// no milk</a:t>
            </a:r>
          </a:p>
          <a:p>
            <a:r>
              <a:rPr lang="en-US" dirty="0">
                <a:latin typeface="Courier" pitchFamily="2" charset="0"/>
              </a:rPr>
              <a:t>  milk++;		// buy milk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r>
              <a:rPr lang="en-US" dirty="0">
                <a:latin typeface="Courier" pitchFamily="2" charset="0"/>
              </a:rPr>
              <a:t>note1 =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1AAA1F-A75A-6F45-BF9B-28E792211A3B}"/>
              </a:ext>
            </a:extLst>
          </p:cNvPr>
          <p:cNvSpPr txBox="1"/>
          <p:nvPr/>
        </p:nvSpPr>
        <p:spPr>
          <a:xfrm>
            <a:off x="774815" y="6175516"/>
            <a:ext cx="7594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Liveness violation: You've introduced </a:t>
            </a:r>
            <a:r>
              <a:rPr lang="en-US" sz="2800" dirty="0">
                <a:solidFill>
                  <a:srgbClr val="FF0000"/>
                </a:solidFill>
              </a:rPr>
              <a:t>deadlock</a:t>
            </a:r>
          </a:p>
        </p:txBody>
      </p:sp>
    </p:spTree>
    <p:extLst>
      <p:ext uri="{BB962C8B-B14F-4D97-AF65-F5344CB8AC3E}">
        <p14:creationId xmlns:p14="http://schemas.microsoft.com/office/powerpoint/2010/main" val="340851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1083-5B83-8241-8EE0-904C5CDB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4: Take turns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C95E-6017-A345-8619-9339E7EA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and your roommate share a refrigerator. Being good roommates, you both try to make sure that the refrigerator is always stocked with milk.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57D5F-C27F-EF4A-9812-20798772C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58528"/>
            <a:ext cx="3175000" cy="317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CBC8A7-ADB3-4A42-9FE6-24DA9457B63F}"/>
              </a:ext>
            </a:extLst>
          </p:cNvPr>
          <p:cNvSpPr txBox="1"/>
          <p:nvPr/>
        </p:nvSpPr>
        <p:spPr>
          <a:xfrm>
            <a:off x="4347029" y="2971800"/>
            <a:ext cx="473398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Algorithm 5: </a:t>
            </a:r>
          </a:p>
          <a:p>
            <a:endParaRPr lang="en-US" b="1" dirty="0"/>
          </a:p>
          <a:p>
            <a:r>
              <a:rPr lang="en-US" dirty="0">
                <a:latin typeface="Courier" pitchFamily="2" charset="0"/>
              </a:rPr>
              <a:t>note1 = 1</a:t>
            </a:r>
          </a:p>
          <a:p>
            <a:r>
              <a:rPr lang="en-US" dirty="0">
                <a:latin typeface="Courier" pitchFamily="2" charset="0"/>
              </a:rPr>
              <a:t>turn = 2</a:t>
            </a:r>
          </a:p>
          <a:p>
            <a:r>
              <a:rPr lang="en-US" dirty="0">
                <a:latin typeface="Courier" pitchFamily="2" charset="0"/>
              </a:rPr>
              <a:t>while (note2 == 1 and turn == 2){</a:t>
            </a:r>
          </a:p>
          <a:p>
            <a:r>
              <a:rPr lang="en-US" dirty="0">
                <a:latin typeface="Courier" pitchFamily="2" charset="0"/>
              </a:rPr>
              <a:t>  ;</a:t>
            </a:r>
          </a:p>
          <a:p>
            <a:r>
              <a:rPr lang="en-US" dirty="0">
                <a:latin typeface="Courier" pitchFamily="2" charset="0"/>
              </a:rPr>
              <a:t>}		</a:t>
            </a:r>
          </a:p>
          <a:p>
            <a:r>
              <a:rPr lang="en-US" dirty="0">
                <a:latin typeface="Courier" pitchFamily="2" charset="0"/>
              </a:rPr>
              <a:t>if (milk == 0) {	// no milk</a:t>
            </a:r>
          </a:p>
          <a:p>
            <a:r>
              <a:rPr lang="en-US" dirty="0">
                <a:latin typeface="Courier" pitchFamily="2" charset="0"/>
              </a:rPr>
              <a:t>  milk++;		// buy milk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r>
              <a:rPr lang="en-US" dirty="0">
                <a:latin typeface="Courier" pitchFamily="2" charset="0"/>
              </a:rPr>
              <a:t>note1 = 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0B41AE-8AA4-E34C-8470-4CB535DC4FFF}"/>
              </a:ext>
            </a:extLst>
          </p:cNvPr>
          <p:cNvSpPr txBox="1"/>
          <p:nvPr/>
        </p:nvSpPr>
        <p:spPr>
          <a:xfrm>
            <a:off x="553145" y="6062529"/>
            <a:ext cx="8037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(probably) correct, but complicated and inefficient</a:t>
            </a:r>
          </a:p>
        </p:txBody>
      </p:sp>
    </p:spTree>
    <p:extLst>
      <p:ext uri="{BB962C8B-B14F-4D97-AF65-F5344CB8AC3E}">
        <p14:creationId xmlns:p14="http://schemas.microsoft.com/office/powerpoint/2010/main" val="255668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5F866-92B1-7E49-8A58-B525C502A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75AD8-043A-1E42-8261-24BD807AF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>
                <a:solidFill>
                  <a:schemeClr val="accent1"/>
                </a:solidFill>
              </a:rPr>
              <a:t>lock</a:t>
            </a:r>
            <a:r>
              <a:rPr lang="en-US" dirty="0"/>
              <a:t> (aka a mutex) is a synchronization primitive that provides mutual exclusion. When one thread holds a lock, no other thread can hold it.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 lock can be in one of two states: locked or unlocked</a:t>
            </a:r>
          </a:p>
          <a:p>
            <a:pPr lvl="1"/>
            <a:r>
              <a:rPr lang="en-US" dirty="0"/>
              <a:t>a lock is initially unlocked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function </a:t>
            </a:r>
            <a:r>
              <a:rPr lang="en-US" dirty="0">
                <a:solidFill>
                  <a:schemeClr val="accent1"/>
                </a:solidFill>
              </a:rPr>
              <a:t>acquire(&amp;lock)</a:t>
            </a:r>
            <a:r>
              <a:rPr lang="en-US" dirty="0"/>
              <a:t> waits until the lock is unlocked, then atomically sets it to locked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function </a:t>
            </a:r>
            <a:r>
              <a:rPr lang="en-US" dirty="0">
                <a:solidFill>
                  <a:schemeClr val="accent1"/>
                </a:solidFill>
              </a:rPr>
              <a:t>release(&amp;lock)</a:t>
            </a:r>
            <a:r>
              <a:rPr lang="en-US" dirty="0"/>
              <a:t> sets the lock to unlocked</a:t>
            </a:r>
          </a:p>
        </p:txBody>
      </p:sp>
    </p:spTree>
    <p:extLst>
      <p:ext uri="{BB962C8B-B14F-4D97-AF65-F5344CB8AC3E}">
        <p14:creationId xmlns:p14="http://schemas.microsoft.com/office/powerpoint/2010/main" val="349708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1083-5B83-8241-8EE0-904C5CDB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5: use a 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C95E-6017-A345-8619-9339E7EA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and your roommate share a refrigerator. Being good roommates, you both try to make sure that the refrigerator is always stocked with milk.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57D5F-C27F-EF4A-9812-20798772C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58528"/>
            <a:ext cx="3175000" cy="317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CBC8A7-ADB3-4A42-9FE6-24DA9457B63F}"/>
              </a:ext>
            </a:extLst>
          </p:cNvPr>
          <p:cNvSpPr txBox="1"/>
          <p:nvPr/>
        </p:nvSpPr>
        <p:spPr>
          <a:xfrm>
            <a:off x="4347029" y="2971800"/>
            <a:ext cx="447109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Algorithm 6: </a:t>
            </a:r>
          </a:p>
          <a:p>
            <a:endParaRPr lang="en-US" b="1" dirty="0"/>
          </a:p>
          <a:p>
            <a:r>
              <a:rPr lang="en-US" dirty="0">
                <a:latin typeface="Courier" pitchFamily="2" charset="0"/>
              </a:rPr>
              <a:t>acquire(&amp;</a:t>
            </a:r>
            <a:r>
              <a:rPr lang="en-US" dirty="0" err="1">
                <a:latin typeface="Courier" pitchFamily="2" charset="0"/>
              </a:rPr>
              <a:t>milk_lock</a:t>
            </a:r>
            <a:r>
              <a:rPr lang="en-US" dirty="0">
                <a:latin typeface="Courier" pitchFamily="2" charset="0"/>
              </a:rPr>
              <a:t>)		</a:t>
            </a:r>
          </a:p>
          <a:p>
            <a:r>
              <a:rPr lang="en-US" dirty="0">
                <a:latin typeface="Courier" pitchFamily="2" charset="0"/>
              </a:rPr>
              <a:t>if (milk == 0) {	// no milk</a:t>
            </a:r>
          </a:p>
          <a:p>
            <a:r>
              <a:rPr lang="en-US" dirty="0">
                <a:latin typeface="Courier" pitchFamily="2" charset="0"/>
              </a:rPr>
              <a:t>  milk++;		// buy milk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r>
              <a:rPr lang="en-US" dirty="0">
                <a:latin typeface="Courier" pitchFamily="2" charset="0"/>
              </a:rPr>
              <a:t>release(&amp;</a:t>
            </a:r>
            <a:r>
              <a:rPr lang="en-US" dirty="0" err="1">
                <a:latin typeface="Courier" pitchFamily="2" charset="0"/>
              </a:rPr>
              <a:t>milk_lock</a:t>
            </a:r>
            <a:r>
              <a:rPr lang="en-US" dirty="0">
                <a:latin typeface="Courier" pitchFamily="2" charset="0"/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0B41AE-8AA4-E34C-8470-4CB535DC4FFF}"/>
              </a:ext>
            </a:extLst>
          </p:cNvPr>
          <p:cNvSpPr txBox="1"/>
          <p:nvPr/>
        </p:nvSpPr>
        <p:spPr>
          <a:xfrm>
            <a:off x="3840067" y="6062529"/>
            <a:ext cx="1463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Correct!</a:t>
            </a:r>
          </a:p>
        </p:txBody>
      </p:sp>
    </p:spTree>
    <p:extLst>
      <p:ext uri="{BB962C8B-B14F-4D97-AF65-F5344CB8AC3E}">
        <p14:creationId xmlns:p14="http://schemas.microsoft.com/office/powerpoint/2010/main" val="283400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FE7A3-3D46-5D4B-B0F0-BFF2CC3FF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58ED3-D258-3548-9293-1C34A0D6B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hardware primitives to support synchronization</a:t>
            </a:r>
          </a:p>
          <a:p>
            <a:endParaRPr lang="en-US" dirty="0"/>
          </a:p>
          <a:p>
            <a:r>
              <a:rPr lang="en-US" dirty="0"/>
              <a:t>A machine instruction that (atomically!) reads and updates a memory location</a:t>
            </a:r>
          </a:p>
          <a:p>
            <a:endParaRPr lang="en-US" dirty="0"/>
          </a:p>
          <a:p>
            <a:r>
              <a:rPr lang="en-US" dirty="0"/>
              <a:t>Example: </a:t>
            </a:r>
            <a:r>
              <a:rPr lang="en-US" dirty="0" err="1">
                <a:latin typeface="Courier" pitchFamily="2" charset="0"/>
              </a:rPr>
              <a:t>xchg</a:t>
            </a:r>
            <a:r>
              <a:rPr lang="en-US" dirty="0"/>
              <a:t> </a:t>
            </a:r>
            <a:r>
              <a:rPr lang="en-US" i="1" dirty="0" err="1"/>
              <a:t>src</a:t>
            </a:r>
            <a:r>
              <a:rPr lang="en-US" i="1" dirty="0"/>
              <a:t>, </a:t>
            </a:r>
            <a:r>
              <a:rPr lang="en-US" i="1" dirty="0" err="1"/>
              <a:t>dest</a:t>
            </a:r>
            <a:endParaRPr lang="en-US" i="1" dirty="0"/>
          </a:p>
          <a:p>
            <a:pPr lvl="1"/>
            <a:r>
              <a:rPr lang="en-US" dirty="0"/>
              <a:t>one instruction</a:t>
            </a:r>
          </a:p>
          <a:p>
            <a:pPr lvl="1"/>
            <a:r>
              <a:rPr lang="en-US" dirty="0"/>
              <a:t>semantics: TEMP ← DEST; DEST ← SRC; SRC ← TEMP;</a:t>
            </a:r>
          </a:p>
        </p:txBody>
      </p:sp>
    </p:spTree>
    <p:extLst>
      <p:ext uri="{BB962C8B-B14F-4D97-AF65-F5344CB8AC3E}">
        <p14:creationId xmlns:p14="http://schemas.microsoft.com/office/powerpoint/2010/main" val="400119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D9BCC-1B46-924B-B394-703898117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440F1-2263-0E41-980D-A760E6913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343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acquire: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mov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$1, 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eax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		</a:t>
            </a:r>
            <a:r>
              <a:rPr lang="en-US" sz="1800" i="1" dirty="0">
                <a:solidFill>
                  <a:schemeClr val="tx1"/>
                </a:solidFill>
                <a:latin typeface="Courier" pitchFamily="2" charset="0"/>
              </a:rPr>
              <a:t>; Set EAX to 1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  <a:latin typeface="Courier" pitchFamily="2" charset="0"/>
              </a:rPr>
              <a:t>    </a:t>
            </a:r>
            <a:r>
              <a:rPr lang="en-US" sz="1800" dirty="0" err="1">
                <a:solidFill>
                  <a:schemeClr val="accent1"/>
                </a:solidFill>
                <a:latin typeface="Courier" pitchFamily="2" charset="0"/>
              </a:rPr>
              <a:t>xchg</a:t>
            </a:r>
            <a:r>
              <a:rPr lang="en-US" sz="1800" dirty="0">
                <a:solidFill>
                  <a:schemeClr val="accent1"/>
                </a:solidFill>
                <a:latin typeface="Courier" pitchFamily="2" charset="0"/>
              </a:rPr>
              <a:t> </a:t>
            </a:r>
            <a:r>
              <a:rPr lang="en-US" sz="1800" dirty="0" err="1">
                <a:solidFill>
                  <a:schemeClr val="accent1"/>
                </a:solidFill>
                <a:latin typeface="Courier" pitchFamily="2" charset="0"/>
              </a:rPr>
              <a:t>eax</a:t>
            </a:r>
            <a:r>
              <a:rPr lang="en-US" sz="1800" dirty="0">
                <a:solidFill>
                  <a:schemeClr val="accent1"/>
                </a:solidFill>
                <a:latin typeface="Courier" pitchFamily="2" charset="0"/>
              </a:rPr>
              <a:t>, (</a:t>
            </a:r>
            <a:r>
              <a:rPr lang="en-US" sz="1800" dirty="0" err="1">
                <a:solidFill>
                  <a:schemeClr val="accent1"/>
                </a:solidFill>
                <a:latin typeface="Courier" pitchFamily="2" charset="0"/>
              </a:rPr>
              <a:t>rdi</a:t>
            </a:r>
            <a:r>
              <a:rPr lang="en-US" sz="1800" dirty="0">
                <a:solidFill>
                  <a:schemeClr val="accent1"/>
                </a:solidFill>
                <a:latin typeface="Courier" pitchFamily="2" charset="0"/>
              </a:rPr>
              <a:t>)		</a:t>
            </a:r>
            <a:r>
              <a:rPr lang="en-US" sz="1800" i="1" dirty="0">
                <a:solidFill>
                  <a:schemeClr val="accent1"/>
                </a:solidFill>
                <a:latin typeface="Courier" pitchFamily="2" charset="0"/>
              </a:rPr>
              <a:t>; Atomically swap EAX w/</a:t>
            </a:r>
            <a:r>
              <a:rPr lang="en-US" sz="1800" dirty="0">
                <a:solidFill>
                  <a:schemeClr val="accent1"/>
                </a:solidFill>
                <a:latin typeface="Courier" pitchFamily="2" charset="0"/>
              </a:rPr>
              <a:t> </a:t>
            </a:r>
            <a:r>
              <a:rPr lang="en-US" sz="1800" i="1" dirty="0">
                <a:solidFill>
                  <a:schemeClr val="accent1"/>
                </a:solidFill>
                <a:latin typeface="Courier" pitchFamily="2" charset="0"/>
              </a:rPr>
              <a:t>lock </a:t>
            </a:r>
            <a:r>
              <a:rPr lang="en-US" sz="1800" i="1" dirty="0" err="1">
                <a:solidFill>
                  <a:schemeClr val="accent1"/>
                </a:solidFill>
                <a:latin typeface="Courier" pitchFamily="2" charset="0"/>
              </a:rPr>
              <a:t>val</a:t>
            </a:r>
            <a:r>
              <a:rPr lang="en-US" sz="1800" dirty="0">
                <a:solidFill>
                  <a:schemeClr val="accent1"/>
                </a:solidFill>
                <a:latin typeface="Courier" pitchFamily="2" charset="0"/>
              </a:rPr>
              <a:t> </a:t>
            </a:r>
            <a:endParaRPr lang="en-US" sz="1800" i="1" dirty="0">
              <a:solidFill>
                <a:schemeClr val="accent1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test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eax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eax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		</a:t>
            </a:r>
            <a:r>
              <a:rPr lang="en-US" sz="1800" i="1" dirty="0">
                <a:solidFill>
                  <a:schemeClr val="tx1"/>
                </a:solidFill>
                <a:latin typeface="Courier" pitchFamily="2" charset="0"/>
              </a:rPr>
              <a:t>; check if EAX is 0 (lock unlocked)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jnz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acquire		</a:t>
            </a:r>
            <a:r>
              <a:rPr lang="en-US" sz="1800" i="1" dirty="0">
                <a:solidFill>
                  <a:schemeClr val="tx1"/>
                </a:solidFill>
                <a:latin typeface="Courier" pitchFamily="2" charset="0"/>
              </a:rPr>
              <a:t>; if was locked, loop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ret 			</a:t>
            </a:r>
            <a:r>
              <a:rPr lang="en-US" sz="1800" i="1" dirty="0">
                <a:solidFill>
                  <a:schemeClr val="tx1"/>
                </a:solidFill>
                <a:latin typeface="Courier" pitchFamily="2" charset="0"/>
              </a:rPr>
              <a:t>; lock has been acquired, return</a:t>
            </a:r>
          </a:p>
          <a:p>
            <a:pPr marL="0" indent="0">
              <a:buNone/>
            </a:pPr>
            <a:endParaRPr lang="en-US" sz="1800" i="1" dirty="0">
              <a:solidFill>
                <a:schemeClr val="tx1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release: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xor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eax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Courier" pitchFamily="2" charset="0"/>
              </a:rPr>
              <a:t>eax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		</a:t>
            </a:r>
            <a:r>
              <a:rPr lang="en-US" sz="1800" i="1" dirty="0">
                <a:solidFill>
                  <a:schemeClr val="tx1"/>
                </a:solidFill>
                <a:latin typeface="Courier" pitchFamily="2" charset="0"/>
              </a:rPr>
              <a:t>; Set EAX to 0</a:t>
            </a: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  <a:latin typeface="Courier" pitchFamily="2" charset="0"/>
              </a:rPr>
              <a:t>    </a:t>
            </a:r>
            <a:r>
              <a:rPr lang="en-US" sz="1800" dirty="0" err="1">
                <a:solidFill>
                  <a:schemeClr val="accent1"/>
                </a:solidFill>
                <a:latin typeface="Courier" pitchFamily="2" charset="0"/>
              </a:rPr>
              <a:t>xchg</a:t>
            </a:r>
            <a:r>
              <a:rPr lang="en-US" sz="1800" dirty="0">
                <a:solidFill>
                  <a:schemeClr val="accent1"/>
                </a:solidFill>
                <a:latin typeface="Courier" pitchFamily="2" charset="0"/>
              </a:rPr>
              <a:t> </a:t>
            </a:r>
            <a:r>
              <a:rPr lang="en-US" sz="1800" dirty="0" err="1">
                <a:solidFill>
                  <a:schemeClr val="accent1"/>
                </a:solidFill>
                <a:latin typeface="Courier" pitchFamily="2" charset="0"/>
              </a:rPr>
              <a:t>eax</a:t>
            </a:r>
            <a:r>
              <a:rPr lang="en-US" sz="1800" dirty="0">
                <a:solidFill>
                  <a:schemeClr val="accent1"/>
                </a:solidFill>
                <a:latin typeface="Courier" pitchFamily="2" charset="0"/>
              </a:rPr>
              <a:t>, (</a:t>
            </a:r>
            <a:r>
              <a:rPr lang="en-US" sz="1800" dirty="0" err="1">
                <a:solidFill>
                  <a:schemeClr val="accent1"/>
                </a:solidFill>
                <a:latin typeface="Courier" pitchFamily="2" charset="0"/>
              </a:rPr>
              <a:t>rdi</a:t>
            </a:r>
            <a:r>
              <a:rPr lang="en-US" sz="1800" dirty="0">
                <a:solidFill>
                  <a:schemeClr val="accent1"/>
                </a:solidFill>
                <a:latin typeface="Courier" pitchFamily="2" charset="0"/>
              </a:rPr>
              <a:t>)		</a:t>
            </a:r>
            <a:r>
              <a:rPr lang="en-US" sz="1800" i="1" dirty="0">
                <a:solidFill>
                  <a:schemeClr val="accent1"/>
                </a:solidFill>
                <a:latin typeface="Courier" pitchFamily="2" charset="0"/>
              </a:rPr>
              <a:t>; Atomically swap EAX w/ lock </a:t>
            </a:r>
            <a:r>
              <a:rPr lang="en-US" sz="1800" i="1" dirty="0" err="1">
                <a:solidFill>
                  <a:schemeClr val="accent1"/>
                </a:solidFill>
                <a:latin typeface="Courier" pitchFamily="2" charset="0"/>
              </a:rPr>
              <a:t>val</a:t>
            </a:r>
            <a:r>
              <a:rPr lang="en-US" sz="1800" dirty="0">
                <a:solidFill>
                  <a:schemeClr val="accent1"/>
                </a:solidFill>
                <a:latin typeface="Courier" pitchFamily="2" charset="0"/>
              </a:rPr>
              <a:t>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" pitchFamily="2" charset="0"/>
              </a:rPr>
              <a:t>    ret 			</a:t>
            </a:r>
            <a:r>
              <a:rPr lang="en-US" sz="1800" i="1" dirty="0">
                <a:solidFill>
                  <a:schemeClr val="tx1"/>
                </a:solidFill>
                <a:latin typeface="Courier" pitchFamily="2" charset="0"/>
              </a:rPr>
              <a:t>; lock has been released, return</a:t>
            </a:r>
            <a:endParaRPr lang="en-US" sz="1800" dirty="0">
              <a:solidFill>
                <a:schemeClr val="tx1"/>
              </a:solidFill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6704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6C705-9BAA-2E44-91EF-7C076C1A7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with Locks (</a:t>
            </a:r>
            <a:r>
              <a:rPr lang="en-US" dirty="0" err="1"/>
              <a:t>Pthreads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EF853-7A01-2A47-9F8B-E1D995450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Defines lock type </a:t>
            </a:r>
            <a:r>
              <a:rPr lang="en-US" sz="2200" dirty="0" err="1"/>
              <a:t>pthread_mutex_t</a:t>
            </a:r>
            <a:endParaRPr lang="en-US" sz="2200" dirty="0"/>
          </a:p>
          <a:p>
            <a:endParaRPr lang="en-US" dirty="0"/>
          </a:p>
          <a:p>
            <a:r>
              <a:rPr lang="en-US" dirty="0"/>
              <a:t>functions to create/destroy locks:</a:t>
            </a:r>
          </a:p>
          <a:p>
            <a:pPr lvl="1"/>
            <a:r>
              <a:rPr lang="en-US" dirty="0"/>
              <a:t>int </a:t>
            </a:r>
            <a:r>
              <a:rPr lang="en-US" dirty="0" err="1"/>
              <a:t>pthread_mutex_init</a:t>
            </a:r>
            <a:r>
              <a:rPr lang="en-US" dirty="0"/>
              <a:t>(&amp;lock, </a:t>
            </a:r>
            <a:r>
              <a:rPr lang="en-US" i="1" dirty="0" err="1"/>
              <a:t>attr</a:t>
            </a:r>
            <a:r>
              <a:rPr lang="en-US" b="1" dirty="0"/>
              <a:t>);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int </a:t>
            </a:r>
            <a:r>
              <a:rPr lang="en-US" dirty="0" err="1"/>
              <a:t>pthread_mutex_destroy</a:t>
            </a:r>
            <a:r>
              <a:rPr lang="en-US" dirty="0"/>
              <a:t>(&amp;lock); </a:t>
            </a:r>
          </a:p>
          <a:p>
            <a:pPr lvl="1"/>
            <a:endParaRPr lang="en-US" dirty="0"/>
          </a:p>
          <a:p>
            <a:r>
              <a:rPr lang="en-US" dirty="0"/>
              <a:t>functions to acquire/release lock:</a:t>
            </a:r>
          </a:p>
          <a:p>
            <a:pPr lvl="1"/>
            <a:r>
              <a:rPr lang="en-US" dirty="0"/>
              <a:t>int </a:t>
            </a:r>
            <a:r>
              <a:rPr lang="en-US" dirty="0" err="1"/>
              <a:t>pthread_mutex_lock</a:t>
            </a:r>
            <a:r>
              <a:rPr lang="en-US" dirty="0"/>
              <a:t>(&amp;lock</a:t>
            </a:r>
            <a:r>
              <a:rPr lang="en-US" b="1" dirty="0"/>
              <a:t>);</a:t>
            </a:r>
          </a:p>
          <a:p>
            <a:pPr lvl="1"/>
            <a:r>
              <a:rPr lang="en-US" dirty="0"/>
              <a:t>int </a:t>
            </a:r>
            <a:r>
              <a:rPr lang="en-US" dirty="0" err="1"/>
              <a:t>pthread_mutex_unlock</a:t>
            </a:r>
            <a:r>
              <a:rPr lang="en-US" dirty="0"/>
              <a:t>(&amp;lock</a:t>
            </a:r>
            <a:r>
              <a:rPr lang="en-US" b="1" dirty="0"/>
              <a:t>);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26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6C596-72E0-8F40-83D7-F020C692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2: 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20F5C-E2F3-BD47-A4AF-B55DEA9DA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0" y="4953000"/>
            <a:ext cx="3840020" cy="1524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Modify this example to guarantee correctness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99C044-08AA-A849-B9BF-C082B6B14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80" y="1380321"/>
            <a:ext cx="4800600" cy="540147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Global shared variable */</a:t>
            </a:r>
            <a:endParaRPr lang="en-US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Counter */</a:t>
            </a:r>
            <a:endParaRPr lang="en-US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1500" b="1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tid1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b="1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tid2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atoi(argv[1]);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Pthread_create(&amp;tid1, </a:t>
            </a:r>
            <a:r>
              <a:rPr lang="fi-FI" sz="15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Pthread_create(&amp;tid2, </a:t>
            </a:r>
            <a:r>
              <a:rPr lang="fi-FI" sz="15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fi-FI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Pthread_join(tid1, </a:t>
            </a:r>
            <a:r>
              <a:rPr lang="fi-FI" sz="15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Pthread_join(tid2, </a:t>
            </a:r>
            <a:r>
              <a:rPr lang="fi-FI" sz="1500" b="1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fi-FI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t-BR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pt-BR" sz="1500" b="1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lang="pt-BR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500" b="1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pt-BR" sz="1500" b="1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pt-BR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5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(2 * niters))</a:t>
            </a:r>
          </a:p>
          <a:p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printf(</a:t>
            </a:r>
            <a:r>
              <a:rPr lang="ro-RO" sz="15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"BOOM! cnt=%ld\n"</a:t>
            </a:r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cnt);</a:t>
            </a:r>
          </a:p>
          <a:p>
            <a:r>
              <a:rPr lang="hu-HU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500" b="1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hu-HU" sz="15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printf(</a:t>
            </a:r>
            <a:r>
              <a:rPr lang="ro-RO" sz="1500" b="1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"OK cnt=%ld\n"</a:t>
            </a:r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cnt);</a:t>
            </a:r>
          </a:p>
          <a:p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r>
              <a:rPr lang="ro-RO" sz="15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68EDB8-A943-5045-ABEE-7FAD24E6D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3199" y="1380321"/>
            <a:ext cx="4220801" cy="30469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9D00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Thread routine */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 err="1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*((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9D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niters;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nl-NL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    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               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s-IS" sz="1600" b="1" dirty="0">
                <a:solidFill>
                  <a:srgbClr val="9D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s-IS" sz="1600" b="1" dirty="0">
                <a:solidFill>
                  <a:srgbClr val="0F757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                                               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4512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F9082-0434-0244-AE58-3A9EF7550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6AE09-4209-5241-A154-2C99EA7B6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Locks are slow</a:t>
            </a:r>
          </a:p>
          <a:p>
            <a:pPr lvl="1"/>
            <a:r>
              <a:rPr lang="en-US" dirty="0"/>
              <a:t>Threads that fail to acquire a lock on the first attempt must "spin", which wastes CPU cycles</a:t>
            </a:r>
          </a:p>
          <a:p>
            <a:pPr lvl="1"/>
            <a:r>
              <a:rPr lang="en-US" dirty="0"/>
              <a:t>Threads get scheduled and de-scheduled while the lock is still locked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r>
              <a:rPr lang="en-US" dirty="0"/>
              <a:t>Using locks correctly is (surprisingly) hard</a:t>
            </a:r>
          </a:p>
          <a:p>
            <a:pPr lvl="1"/>
            <a:r>
              <a:rPr lang="en-US" dirty="0"/>
              <a:t>Hard to ensure all race conditions are eliminated</a:t>
            </a:r>
          </a:p>
          <a:p>
            <a:pPr lvl="1"/>
            <a:r>
              <a:rPr lang="en-US" dirty="0"/>
              <a:t>Easy to introduce synchronization bugs (deadlock, </a:t>
            </a:r>
            <a:r>
              <a:rPr lang="en-US" dirty="0" err="1"/>
              <a:t>livelock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Gets much harder when you have multiple needed resources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92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0D851-1CEB-4D49-AB99-548EFC281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Synchronization Primitives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CE525-6E94-FB4F-9B28-3B44FFF4F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Semaphores</a:t>
            </a:r>
          </a:p>
          <a:p>
            <a:pPr lvl="1"/>
            <a:r>
              <a:rPr lang="en-US" dirty="0"/>
              <a:t>stateful synchronization primitive</a:t>
            </a:r>
          </a:p>
          <a:p>
            <a:pPr lvl="1"/>
            <a:endParaRPr lang="en-US" dirty="0"/>
          </a:p>
          <a:p>
            <a:r>
              <a:rPr lang="en-US" dirty="0"/>
              <a:t>Condition variables</a:t>
            </a:r>
          </a:p>
          <a:p>
            <a:pPr lvl="1"/>
            <a:r>
              <a:rPr lang="en-US" dirty="0"/>
              <a:t>event-based synchronization primitive</a:t>
            </a:r>
          </a:p>
        </p:txBody>
      </p:sp>
    </p:spTree>
    <p:extLst>
      <p:ext uri="{BB962C8B-B14F-4D97-AF65-F5344CB8AC3E}">
        <p14:creationId xmlns:p14="http://schemas.microsoft.com/office/powerpoint/2010/main" val="3043863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Alternate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366838" algn="l"/>
              </a:tabLst>
            </a:pPr>
            <a:r>
              <a:rPr lang="en-US" sz="2600" dirty="0"/>
              <a:t>Process	= </a:t>
            </a:r>
            <a:r>
              <a:rPr lang="en-US" sz="2600" strike="sngStrike" dirty="0"/>
              <a:t>process context + (virtual) memory state</a:t>
            </a:r>
          </a:p>
          <a:p>
            <a:pPr marL="0" indent="0">
              <a:buNone/>
              <a:tabLst>
                <a:tab pos="1366838" algn="l"/>
              </a:tabLst>
            </a:pPr>
            <a:r>
              <a:rPr lang="en-US" sz="2600" dirty="0"/>
              <a:t>	= thread context + process state</a:t>
            </a:r>
          </a:p>
        </p:txBody>
      </p:sp>
      <p:sp>
        <p:nvSpPr>
          <p:cNvPr id="801798" name="Text Box 6"/>
          <p:cNvSpPr txBox="1">
            <a:spLocks noChangeAspect="1" noChangeArrowheads="1"/>
          </p:cNvSpPr>
          <p:nvPr/>
        </p:nvSpPr>
        <p:spPr bwMode="auto">
          <a:xfrm>
            <a:off x="5481234" y="4561787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276135" y="4161595"/>
            <a:ext cx="2687428" cy="14773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800" dirty="0"/>
              <a:t>Program context:</a:t>
            </a:r>
          </a:p>
          <a:p>
            <a:r>
              <a:rPr lang="en-US" sz="1800" dirty="0"/>
              <a:t>    Data registers</a:t>
            </a:r>
          </a:p>
          <a:p>
            <a:r>
              <a:rPr lang="en-US" dirty="0"/>
              <a:t>    Stack pointer (</a:t>
            </a:r>
            <a:r>
              <a:rPr lang="en-US" dirty="0" err="1"/>
              <a:t>rsp</a:t>
            </a:r>
            <a:r>
              <a:rPr lang="en-US" dirty="0"/>
              <a:t>)</a:t>
            </a:r>
            <a:endParaRPr lang="en-US" sz="1800" dirty="0"/>
          </a:p>
          <a:p>
            <a:r>
              <a:rPr lang="en-US" sz="1800" dirty="0"/>
              <a:t>    Condition codes</a:t>
            </a:r>
          </a:p>
          <a:p>
            <a:r>
              <a:rPr lang="en-US" dirty="0"/>
              <a:t>    </a:t>
            </a:r>
            <a:r>
              <a:rPr lang="en-US" sz="1800" dirty="0"/>
              <a:t>Program counter (rip)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6197820" y="2807134"/>
            <a:ext cx="19032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ysClr val="windowText" lastClr="000000"/>
                </a:solidFill>
              </a:rPr>
              <a:t>Virtual Memory</a:t>
            </a:r>
          </a:p>
        </p:txBody>
      </p:sp>
      <p:sp>
        <p:nvSpPr>
          <p:cNvPr id="801807" name="Text Box 15"/>
          <p:cNvSpPr txBox="1">
            <a:spLocks noChangeArrowheads="1"/>
          </p:cNvSpPr>
          <p:nvPr/>
        </p:nvSpPr>
        <p:spPr bwMode="auto">
          <a:xfrm>
            <a:off x="447489" y="3733800"/>
            <a:ext cx="50526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/>
              <a:t>rsp</a:t>
            </a:r>
            <a:endParaRPr lang="en-US" sz="1800" dirty="0"/>
          </a:p>
        </p:txBody>
      </p:sp>
      <p:sp>
        <p:nvSpPr>
          <p:cNvPr id="801808" name="Line 16"/>
          <p:cNvSpPr>
            <a:spLocks noChangeShapeType="1"/>
          </p:cNvSpPr>
          <p:nvPr/>
        </p:nvSpPr>
        <p:spPr bwMode="auto">
          <a:xfrm>
            <a:off x="889257" y="3951459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09" name="Text Box 17"/>
          <p:cNvSpPr txBox="1">
            <a:spLocks noChangeArrowheads="1"/>
          </p:cNvSpPr>
          <p:nvPr/>
        </p:nvSpPr>
        <p:spPr bwMode="auto">
          <a:xfrm>
            <a:off x="4927110" y="4181171"/>
            <a:ext cx="44114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/>
              <a:t>rip</a:t>
            </a:r>
          </a:p>
        </p:txBody>
      </p:sp>
      <p:sp>
        <p:nvSpPr>
          <p:cNvPr id="801810" name="Line 18"/>
          <p:cNvSpPr>
            <a:spLocks noChangeShapeType="1"/>
          </p:cNvSpPr>
          <p:nvPr/>
        </p:nvSpPr>
        <p:spPr bwMode="auto">
          <a:xfrm>
            <a:off x="5338359" y="439883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11" name="Text Box 19"/>
          <p:cNvSpPr txBox="1">
            <a:spLocks noChangeArrowheads="1"/>
          </p:cNvSpPr>
          <p:nvPr/>
        </p:nvSpPr>
        <p:spPr bwMode="auto">
          <a:xfrm>
            <a:off x="4906442" y="3290028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801812" name="Line 20"/>
          <p:cNvSpPr>
            <a:spLocks noChangeShapeType="1"/>
          </p:cNvSpPr>
          <p:nvPr/>
        </p:nvSpPr>
        <p:spPr bwMode="auto">
          <a:xfrm>
            <a:off x="5351059" y="3494987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028975" y="2802652"/>
            <a:ext cx="270779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ysClr val="windowText" lastClr="000000"/>
                </a:solidFill>
              </a:rPr>
              <a:t>Process Control Block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5706659" y="4974948"/>
            <a:ext cx="2687428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>
            <a:noAutofit/>
          </a:bodyPr>
          <a:lstStyle/>
          <a:p>
            <a:r>
              <a:rPr lang="en-US" sz="18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File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E1ABC1-D72F-A94F-A039-76CCC370A890}"/>
              </a:ext>
            </a:extLst>
          </p:cNvPr>
          <p:cNvSpPr/>
          <p:nvPr/>
        </p:nvSpPr>
        <p:spPr>
          <a:xfrm>
            <a:off x="5715000" y="4247198"/>
            <a:ext cx="2230438" cy="322698"/>
          </a:xfrm>
          <a:prstGeom prst="rect">
            <a:avLst/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06F3922-6225-EB4F-A5D0-91FD68343E2E}"/>
              </a:ext>
            </a:extLst>
          </p:cNvPr>
          <p:cNvSpPr/>
          <p:nvPr/>
        </p:nvSpPr>
        <p:spPr>
          <a:xfrm>
            <a:off x="5715000" y="3924497"/>
            <a:ext cx="2230438" cy="322698"/>
          </a:xfrm>
          <a:prstGeom prst="rect">
            <a:avLst/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C49DD06-0416-7D48-8E89-A106D311F6A6}"/>
              </a:ext>
            </a:extLst>
          </p:cNvPr>
          <p:cNvSpPr/>
          <p:nvPr/>
        </p:nvSpPr>
        <p:spPr>
          <a:xfrm>
            <a:off x="1276135" y="3441961"/>
            <a:ext cx="2230432" cy="522459"/>
          </a:xfrm>
          <a:prstGeom prst="rect">
            <a:avLst/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E87B5D6-0A32-1A4D-BCBB-4259B6873E4D}"/>
              </a:ext>
            </a:extLst>
          </p:cNvPr>
          <p:cNvSpPr/>
          <p:nvPr/>
        </p:nvSpPr>
        <p:spPr>
          <a:xfrm>
            <a:off x="5715000" y="3494986"/>
            <a:ext cx="2230438" cy="124436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119C2CD-FF50-3446-BA9F-8C46DC9D4157}"/>
              </a:ext>
            </a:extLst>
          </p:cNvPr>
          <p:cNvSpPr/>
          <p:nvPr/>
        </p:nvSpPr>
        <p:spPr>
          <a:xfrm>
            <a:off x="5715000" y="3494986"/>
            <a:ext cx="2230438" cy="456473"/>
          </a:xfrm>
          <a:prstGeom prst="rect">
            <a:avLst/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</p:spTree>
    <p:extLst>
      <p:ext uri="{BB962C8B-B14F-4D97-AF65-F5344CB8AC3E}">
        <p14:creationId xmlns:p14="http://schemas.microsoft.com/office/powerpoint/2010/main" val="258650760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B0867-D185-FE45-A2C7-4C6E687F5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3: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3A5BB-E95D-C648-9B4A-F34E3E99D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Rate how well you think this recorded lecture worked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Better than an in-person class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About as well as an in-person class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Less well than an in-person class, but you still learned something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Total waste of time, you didn't learn anything</a:t>
            </a:r>
          </a:p>
          <a:p>
            <a:pPr marL="731520" lvl="1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much time did you spend on this video (including exercises)?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you have any particular questions you’d like me to address in this week’s problem session?</a:t>
            </a:r>
          </a:p>
          <a:p>
            <a:pPr marL="731520" lvl="1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you have any other comments </a:t>
            </a:r>
            <a:r>
              <a:rPr lang="en-US"/>
              <a:t>or feedback?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176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Alternate View of a Process</a:t>
            </a:r>
          </a:p>
        </p:txBody>
      </p:sp>
      <p:sp>
        <p:nvSpPr>
          <p:cNvPr id="802840" name="Rectangle 2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600" dirty="0"/>
              <a:t>Process = thread + other state</a:t>
            </a:r>
          </a:p>
        </p:txBody>
      </p:sp>
      <p:sp>
        <p:nvSpPr>
          <p:cNvPr id="802825" name="Text Box 9"/>
          <p:cNvSpPr txBox="1">
            <a:spLocks noChangeArrowheads="1"/>
          </p:cNvSpPr>
          <p:nvPr/>
        </p:nvSpPr>
        <p:spPr bwMode="auto">
          <a:xfrm>
            <a:off x="1350414" y="4000428"/>
            <a:ext cx="2767014" cy="150810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800" dirty="0"/>
              <a:t>Thread context:</a:t>
            </a:r>
          </a:p>
          <a:p>
            <a:r>
              <a:rPr lang="en-US" sz="2000" dirty="0"/>
              <a:t>    </a:t>
            </a:r>
            <a:r>
              <a:rPr lang="en-US" sz="1800" dirty="0"/>
              <a:t>Data </a:t>
            </a:r>
            <a:r>
              <a:rPr lang="en-US" dirty="0"/>
              <a:t>registers</a:t>
            </a:r>
          </a:p>
          <a:p>
            <a:r>
              <a:rPr lang="en-US" dirty="0"/>
              <a:t>    Stack pointer (</a:t>
            </a:r>
            <a:r>
              <a:rPr lang="en-US" dirty="0" err="1"/>
              <a:t>rsp</a:t>
            </a:r>
            <a:r>
              <a:rPr lang="en-US" dirty="0"/>
              <a:t>)</a:t>
            </a:r>
            <a:endParaRPr lang="en-US" sz="1800" dirty="0"/>
          </a:p>
          <a:p>
            <a:r>
              <a:rPr lang="en-US" sz="1800" dirty="0"/>
              <a:t>    Condition codes       </a:t>
            </a:r>
          </a:p>
          <a:p>
            <a:r>
              <a:rPr lang="en-US" dirty="0"/>
              <a:t>    </a:t>
            </a:r>
            <a:r>
              <a:rPr lang="en-US" sz="1800" dirty="0"/>
              <a:t>Program counter (rip)</a:t>
            </a:r>
            <a:endParaRPr lang="en-US" sz="2000" dirty="0"/>
          </a:p>
        </p:txBody>
      </p:sp>
      <p:sp>
        <p:nvSpPr>
          <p:cNvPr id="802826" name="Text Box 10"/>
          <p:cNvSpPr txBox="1">
            <a:spLocks noChangeArrowheads="1"/>
          </p:cNvSpPr>
          <p:nvPr/>
        </p:nvSpPr>
        <p:spPr bwMode="auto">
          <a:xfrm>
            <a:off x="6554602" y="2518912"/>
            <a:ext cx="127470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/>
              <a:t>Other data</a:t>
            </a:r>
            <a:endParaRPr lang="en-US" sz="2000" dirty="0"/>
          </a:p>
        </p:txBody>
      </p:sp>
      <p:sp>
        <p:nvSpPr>
          <p:cNvPr id="802830" name="Text Box 14"/>
          <p:cNvSpPr txBox="1">
            <a:spLocks noChangeArrowheads="1"/>
          </p:cNvSpPr>
          <p:nvPr/>
        </p:nvSpPr>
        <p:spPr bwMode="auto">
          <a:xfrm>
            <a:off x="711902" y="3497079"/>
            <a:ext cx="50526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/>
              <a:t>rsp</a:t>
            </a:r>
            <a:endParaRPr lang="en-US" sz="1800" dirty="0"/>
          </a:p>
        </p:txBody>
      </p:sp>
      <p:sp>
        <p:nvSpPr>
          <p:cNvPr id="802831" name="Line 15"/>
          <p:cNvSpPr>
            <a:spLocks noChangeShapeType="1"/>
          </p:cNvSpPr>
          <p:nvPr/>
        </p:nvSpPr>
        <p:spPr bwMode="auto">
          <a:xfrm>
            <a:off x="1158328" y="3709429"/>
            <a:ext cx="17145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6" name="Text Box 20"/>
          <p:cNvSpPr txBox="1">
            <a:spLocks noChangeArrowheads="1"/>
          </p:cNvSpPr>
          <p:nvPr/>
        </p:nvSpPr>
        <p:spPr bwMode="auto">
          <a:xfrm>
            <a:off x="1172628" y="2549730"/>
            <a:ext cx="259077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/>
              <a:t>Thread (main thread)</a:t>
            </a:r>
          </a:p>
        </p:txBody>
      </p:sp>
      <p:sp>
        <p:nvSpPr>
          <p:cNvPr id="802838" name="Rectangle 22"/>
          <p:cNvSpPr>
            <a:spLocks noChangeArrowheads="1"/>
          </p:cNvSpPr>
          <p:nvPr/>
        </p:nvSpPr>
        <p:spPr bwMode="auto">
          <a:xfrm>
            <a:off x="699540" y="3099829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6222648" y="4642700"/>
            <a:ext cx="2238774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>
            <a:noAutofit/>
          </a:bodyPr>
          <a:lstStyle/>
          <a:p>
            <a:r>
              <a:rPr lang="en-US" sz="18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File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CAB86E7-01C0-6B45-B698-1CD2D48C2C6A}"/>
              </a:ext>
            </a:extLst>
          </p:cNvPr>
          <p:cNvSpPr/>
          <p:nvPr/>
        </p:nvSpPr>
        <p:spPr>
          <a:xfrm>
            <a:off x="1379094" y="3196249"/>
            <a:ext cx="2738333" cy="522459"/>
          </a:xfrm>
          <a:prstGeom prst="rect">
            <a:avLst/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264E2081-5BAC-CA4F-817D-312281CCC2F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997223" y="4096780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30" name="Text Box 19">
            <a:extLst>
              <a:ext uri="{FF2B5EF4-FFF2-40B4-BE49-F238E27FC236}">
                <a16:creationId xmlns:a16="http://schemas.microsoft.com/office/drawing/2014/main" id="{B52249E4-7431-314C-8C4E-75AC94A10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2431" y="2825021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31" name="Line 20">
            <a:extLst>
              <a:ext uri="{FF2B5EF4-FFF2-40B4-BE49-F238E27FC236}">
                <a16:creationId xmlns:a16="http://schemas.microsoft.com/office/drawing/2014/main" id="{D25968E8-3FC1-6243-98D9-E200CD9389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048" y="302998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284EA97-C156-B543-9C1C-232289845C02}"/>
              </a:ext>
            </a:extLst>
          </p:cNvPr>
          <p:cNvGrpSpPr/>
          <p:nvPr/>
        </p:nvGrpSpPr>
        <p:grpSpPr>
          <a:xfrm>
            <a:off x="6230989" y="3029978"/>
            <a:ext cx="2230438" cy="1244360"/>
            <a:chOff x="6057900" y="3743064"/>
            <a:chExt cx="1752600" cy="126937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3ABABA1-029E-BA41-BBA3-2E75D88F8938}"/>
                </a:ext>
              </a:extLst>
            </p:cNvPr>
            <p:cNvSpPr/>
            <p:nvPr/>
          </p:nvSpPr>
          <p:spPr>
            <a:xfrm>
              <a:off x="6057900" y="4510396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8CA2852-C2F4-934A-B49F-9F0D2CD3B82A}"/>
                </a:ext>
              </a:extLst>
            </p:cNvPr>
            <p:cNvSpPr/>
            <p:nvPr/>
          </p:nvSpPr>
          <p:spPr>
            <a:xfrm>
              <a:off x="6057900" y="4181209"/>
              <a:ext cx="1752600" cy="329185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2330148-880A-D343-8C2C-648F0F197ED8}"/>
                </a:ext>
              </a:extLst>
            </p:cNvPr>
            <p:cNvSpPr/>
            <p:nvPr/>
          </p:nvSpPr>
          <p:spPr>
            <a:xfrm>
              <a:off x="6057900" y="3743064"/>
              <a:ext cx="1752600" cy="1269373"/>
            </a:xfrm>
            <a:prstGeom prst="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D1CFC20-4932-F944-B12B-DEC20467471D}"/>
                </a:ext>
              </a:extLst>
            </p:cNvPr>
            <p:cNvSpPr/>
            <p:nvPr/>
          </p:nvSpPr>
          <p:spPr>
            <a:xfrm>
              <a:off x="6057900" y="3743064"/>
              <a:ext cx="1752600" cy="465648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4012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828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Multiple threads can be associated with a process</a:t>
            </a:r>
          </a:p>
          <a:p>
            <a:r>
              <a:rPr lang="en-US" dirty="0"/>
              <a:t>Each thread has its own logical control flow </a:t>
            </a:r>
          </a:p>
          <a:p>
            <a:r>
              <a:rPr lang="en-US" dirty="0"/>
              <a:t>Each thread has its own stack for local variables</a:t>
            </a:r>
          </a:p>
          <a:p>
            <a:r>
              <a:rPr lang="en-US" dirty="0"/>
              <a:t>Each thread has its own thread id (TID)</a:t>
            </a:r>
          </a:p>
          <a:p>
            <a:r>
              <a:rPr lang="en-US" dirty="0"/>
              <a:t>Each thread </a:t>
            </a:r>
            <a:r>
              <a:rPr lang="en-US" dirty="0">
                <a:solidFill>
                  <a:schemeClr val="accent1"/>
                </a:solidFill>
              </a:rPr>
              <a:t>shares</a:t>
            </a:r>
            <a:r>
              <a:rPr lang="en-US" dirty="0"/>
              <a:t> the same code, data, and kernel context</a:t>
            </a:r>
          </a:p>
        </p:txBody>
      </p:sp>
      <p:sp>
        <p:nvSpPr>
          <p:cNvPr id="803849" name="Text Box 9"/>
          <p:cNvSpPr txBox="1">
            <a:spLocks noChangeArrowheads="1"/>
          </p:cNvSpPr>
          <p:nvPr/>
        </p:nvSpPr>
        <p:spPr bwMode="auto">
          <a:xfrm>
            <a:off x="6895375" y="3415726"/>
            <a:ext cx="16514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/>
              <a:t> Shared data</a:t>
            </a: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3621912" y="3879473"/>
            <a:ext cx="198163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400" dirty="0"/>
              <a:t>Thread 2 (peer thread)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AD0F39A-8EBA-7642-8659-E9953B37C8B6}"/>
              </a:ext>
            </a:extLst>
          </p:cNvPr>
          <p:cNvGrpSpPr/>
          <p:nvPr/>
        </p:nvGrpSpPr>
        <p:grpSpPr>
          <a:xfrm>
            <a:off x="-40576" y="3879473"/>
            <a:ext cx="2870536" cy="2545755"/>
            <a:chOff x="-14166" y="3851095"/>
            <a:chExt cx="2870536" cy="2545755"/>
          </a:xfrm>
        </p:grpSpPr>
        <p:sp>
          <p:nvSpPr>
            <p:cNvPr id="803853" name="Text Box 13"/>
            <p:cNvSpPr txBox="1">
              <a:spLocks noChangeArrowheads="1"/>
            </p:cNvSpPr>
            <p:nvPr/>
          </p:nvSpPr>
          <p:spPr bwMode="auto">
            <a:xfrm>
              <a:off x="748653" y="3851095"/>
              <a:ext cx="2012089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/>
                <a:t>Thread 1 (main thread)</a:t>
              </a:r>
            </a:p>
          </p:txBody>
        </p:sp>
        <p:sp>
          <p:nvSpPr>
            <p:cNvPr id="21" name="Text Box 9">
              <a:extLst>
                <a:ext uri="{FF2B5EF4-FFF2-40B4-BE49-F238E27FC236}">
                  <a16:creationId xmlns:a16="http://schemas.microsoft.com/office/drawing/2014/main" id="{1ECBF86C-FCC8-7341-BE7C-EBF242C4DB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026" y="4888745"/>
              <a:ext cx="2203344" cy="150810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r>
                <a:rPr lang="en-US" sz="1800" dirty="0"/>
                <a:t>Thread 1 context:</a:t>
              </a:r>
            </a:p>
            <a:p>
              <a:r>
                <a:rPr lang="en-US" sz="2000" dirty="0"/>
                <a:t>    </a:t>
              </a:r>
              <a:r>
                <a:rPr lang="en-US" sz="1800" dirty="0"/>
                <a:t>Data </a:t>
              </a:r>
              <a:r>
                <a:rPr lang="en-US" dirty="0"/>
                <a:t>registers</a:t>
              </a:r>
            </a:p>
            <a:p>
              <a:r>
                <a:rPr lang="en-US" dirty="0"/>
                <a:t>    Stack pointer</a:t>
              </a:r>
              <a:endParaRPr lang="en-US" sz="1800" dirty="0"/>
            </a:p>
            <a:p>
              <a:r>
                <a:rPr lang="en-US" sz="1800" dirty="0"/>
                <a:t>    Condition codes       </a:t>
              </a:r>
            </a:p>
            <a:p>
              <a:r>
                <a:rPr lang="en-US" dirty="0"/>
                <a:t>    </a:t>
              </a:r>
              <a:r>
                <a:rPr lang="en-US" sz="1800" dirty="0"/>
                <a:t>Program counter</a:t>
              </a:r>
              <a:endParaRPr lang="en-US" sz="2000" dirty="0"/>
            </a:p>
          </p:txBody>
        </p:sp>
        <p:sp>
          <p:nvSpPr>
            <p:cNvPr id="22" name="Text Box 14">
              <a:extLst>
                <a:ext uri="{FF2B5EF4-FFF2-40B4-BE49-F238E27FC236}">
                  <a16:creationId xmlns:a16="http://schemas.microsoft.com/office/drawing/2014/main" id="{6642CCB8-F258-BE48-9511-95474CC721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4166" y="4474314"/>
              <a:ext cx="50411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800" dirty="0" err="1"/>
                <a:t>rsp</a:t>
              </a:r>
              <a:endParaRPr lang="en-US" sz="1800" dirty="0"/>
            </a:p>
          </p:txBody>
        </p:sp>
        <p:sp>
          <p:nvSpPr>
            <p:cNvPr id="23" name="Line 15">
              <a:extLst>
                <a:ext uri="{FF2B5EF4-FFF2-40B4-BE49-F238E27FC236}">
                  <a16:creationId xmlns:a16="http://schemas.microsoft.com/office/drawing/2014/main" id="{BC510FEE-F014-DD43-94FE-959F131C82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260" y="4686664"/>
              <a:ext cx="1710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B7114A6-236C-BB4E-AFD3-5C3AAE9F6BF5}"/>
                </a:ext>
              </a:extLst>
            </p:cNvPr>
            <p:cNvSpPr/>
            <p:nvPr/>
          </p:nvSpPr>
          <p:spPr>
            <a:xfrm>
              <a:off x="653026" y="4215154"/>
              <a:ext cx="2203344" cy="480789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Stack 1</a:t>
              </a:r>
            </a:p>
          </p:txBody>
        </p:sp>
      </p:grpSp>
      <p:sp>
        <p:nvSpPr>
          <p:cNvPr id="25" name="Text Box 9">
            <a:extLst>
              <a:ext uri="{FF2B5EF4-FFF2-40B4-BE49-F238E27FC236}">
                <a16:creationId xmlns:a16="http://schemas.microsoft.com/office/drawing/2014/main" id="{9C7DCD2A-397E-F741-98F4-EAD466717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066" y="4911703"/>
            <a:ext cx="2203344" cy="150810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800" dirty="0"/>
              <a:t>Thread </a:t>
            </a:r>
            <a:r>
              <a:rPr lang="en-US" dirty="0"/>
              <a:t>2</a:t>
            </a:r>
            <a:r>
              <a:rPr lang="en-US" sz="1800" dirty="0"/>
              <a:t> context:</a:t>
            </a:r>
          </a:p>
          <a:p>
            <a:r>
              <a:rPr lang="en-US" sz="2000" dirty="0"/>
              <a:t>    </a:t>
            </a:r>
            <a:r>
              <a:rPr lang="en-US" sz="1800" dirty="0"/>
              <a:t>Data </a:t>
            </a:r>
            <a:r>
              <a:rPr lang="en-US" dirty="0"/>
              <a:t>registers</a:t>
            </a:r>
          </a:p>
          <a:p>
            <a:r>
              <a:rPr lang="en-US" dirty="0"/>
              <a:t>    Stack pointer</a:t>
            </a:r>
            <a:endParaRPr lang="en-US" sz="1800" dirty="0"/>
          </a:p>
          <a:p>
            <a:r>
              <a:rPr lang="en-US" sz="1800" dirty="0"/>
              <a:t>    Condition codes       </a:t>
            </a:r>
          </a:p>
          <a:p>
            <a:r>
              <a:rPr lang="en-US" dirty="0"/>
              <a:t>    </a:t>
            </a:r>
            <a:r>
              <a:rPr lang="en-US" sz="1800" dirty="0"/>
              <a:t>Program counter</a:t>
            </a:r>
            <a:endParaRPr lang="en-US" sz="2000" dirty="0"/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27C2C52B-8CD1-174A-91A8-E46B92AF8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2874" y="4497272"/>
            <a:ext cx="50411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1800" dirty="0" err="1"/>
              <a:t>rsp</a:t>
            </a:r>
            <a:endParaRPr lang="en-US" sz="1800" dirty="0"/>
          </a:p>
        </p:txBody>
      </p:sp>
      <p:sp>
        <p:nvSpPr>
          <p:cNvPr id="27" name="Line 15">
            <a:extLst>
              <a:ext uri="{FF2B5EF4-FFF2-40B4-BE49-F238E27FC236}">
                <a16:creationId xmlns:a16="http://schemas.microsoft.com/office/drawing/2014/main" id="{B4A92204-4E0E-CE41-9507-F21D716B1B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19300" y="4709622"/>
            <a:ext cx="17106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B58A2C7-5CF4-1D4D-B3BA-387E6D031F72}"/>
              </a:ext>
            </a:extLst>
          </p:cNvPr>
          <p:cNvSpPr/>
          <p:nvPr/>
        </p:nvSpPr>
        <p:spPr>
          <a:xfrm>
            <a:off x="3540066" y="4238112"/>
            <a:ext cx="2203344" cy="480789"/>
          </a:xfrm>
          <a:prstGeom prst="rect">
            <a:avLst/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Stack 2</a:t>
            </a:r>
          </a:p>
        </p:txBody>
      </p:sp>
      <p:sp>
        <p:nvSpPr>
          <p:cNvPr id="30" name="Text Box 9">
            <a:extLst>
              <a:ext uri="{FF2B5EF4-FFF2-40B4-BE49-F238E27FC236}">
                <a16:creationId xmlns:a16="http://schemas.microsoft.com/office/drawing/2014/main" id="{E67D762A-1D60-A64A-9825-8217C6851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2559" y="5469048"/>
            <a:ext cx="2238774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>
            <a:noAutofit/>
          </a:bodyPr>
          <a:lstStyle/>
          <a:p>
            <a:r>
              <a:rPr lang="en-US" sz="18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File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  <p:sp>
        <p:nvSpPr>
          <p:cNvPr id="31" name="Text Box 6">
            <a:extLst>
              <a:ext uri="{FF2B5EF4-FFF2-40B4-BE49-F238E27FC236}">
                <a16:creationId xmlns:a16="http://schemas.microsoft.com/office/drawing/2014/main" id="{3AD53E52-83B8-434E-B201-2C1DC9E25AB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447134" y="4923128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32" name="Text Box 19">
            <a:extLst>
              <a:ext uri="{FF2B5EF4-FFF2-40B4-BE49-F238E27FC236}">
                <a16:creationId xmlns:a16="http://schemas.microsoft.com/office/drawing/2014/main" id="{0DFE8518-3412-DA4F-BDAC-3E3DC0DD2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2342" y="3651369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33" name="Line 20">
            <a:extLst>
              <a:ext uri="{FF2B5EF4-FFF2-40B4-BE49-F238E27FC236}">
                <a16:creationId xmlns:a16="http://schemas.microsoft.com/office/drawing/2014/main" id="{7899B94E-1078-0540-83E0-DCA906EA16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6959" y="385632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D707581-3C68-AA44-B7CB-AD85C3B13FB8}"/>
              </a:ext>
            </a:extLst>
          </p:cNvPr>
          <p:cNvGrpSpPr/>
          <p:nvPr/>
        </p:nvGrpSpPr>
        <p:grpSpPr>
          <a:xfrm>
            <a:off x="6680900" y="3856326"/>
            <a:ext cx="2230438" cy="1244360"/>
            <a:chOff x="6057900" y="3743064"/>
            <a:chExt cx="1752600" cy="1269373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B6991C6-7942-3940-8C77-DE6DB2C65755}"/>
                </a:ext>
              </a:extLst>
            </p:cNvPr>
            <p:cNvSpPr/>
            <p:nvPr/>
          </p:nvSpPr>
          <p:spPr>
            <a:xfrm>
              <a:off x="6057900" y="4510396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CF19507-B29F-4143-BF2E-E0DDF77E463F}"/>
                </a:ext>
              </a:extLst>
            </p:cNvPr>
            <p:cNvSpPr/>
            <p:nvPr/>
          </p:nvSpPr>
          <p:spPr>
            <a:xfrm>
              <a:off x="6057900" y="4181209"/>
              <a:ext cx="1752600" cy="329185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1D9558B-275E-984F-B315-481E52B73ACA}"/>
                </a:ext>
              </a:extLst>
            </p:cNvPr>
            <p:cNvSpPr/>
            <p:nvPr/>
          </p:nvSpPr>
          <p:spPr>
            <a:xfrm>
              <a:off x="6057900" y="3743064"/>
              <a:ext cx="1752600" cy="1269373"/>
            </a:xfrm>
            <a:prstGeom prst="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2A96E28-2470-494D-B1A1-77A10055285D}"/>
                </a:ext>
              </a:extLst>
            </p:cNvPr>
            <p:cNvSpPr/>
            <p:nvPr/>
          </p:nvSpPr>
          <p:spPr>
            <a:xfrm>
              <a:off x="6057900" y="3743064"/>
              <a:ext cx="1752600" cy="465648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634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Model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Conceptual model:</a:t>
            </a:r>
          </a:p>
          <a:p>
            <a:pPr lvl="1"/>
            <a:r>
              <a:rPr lang="en-US" dirty="0"/>
              <a:t>Multiple threads run within the context of a single process</a:t>
            </a:r>
          </a:p>
          <a:p>
            <a:pPr lvl="1"/>
            <a:r>
              <a:rPr lang="en-US" dirty="0"/>
              <a:t>Each thread has its own separate thread context</a:t>
            </a:r>
          </a:p>
          <a:p>
            <a:pPr lvl="2"/>
            <a:r>
              <a:rPr lang="en-US" sz="1600" dirty="0"/>
              <a:t>Thread ID, stack, stack pointer, PC, condition codes, and GP registers</a:t>
            </a:r>
          </a:p>
          <a:p>
            <a:pPr lvl="1"/>
            <a:r>
              <a:rPr lang="en-US" dirty="0"/>
              <a:t>All threads share the remaining process context</a:t>
            </a:r>
          </a:p>
          <a:p>
            <a:pPr lvl="2"/>
            <a:r>
              <a:rPr lang="en-US" sz="1600" dirty="0"/>
              <a:t>Code, data, heap, and shared library segments of the process virtual address space</a:t>
            </a:r>
          </a:p>
          <a:p>
            <a:pPr lvl="2"/>
            <a:r>
              <a:rPr lang="en-US" sz="1600" dirty="0"/>
              <a:t>Open files and installed handlers</a:t>
            </a:r>
          </a:p>
          <a:p>
            <a:pPr lvl="2"/>
            <a:endParaRPr lang="en-US" sz="1600" dirty="0"/>
          </a:p>
          <a:p>
            <a:r>
              <a:rPr lang="en-US" dirty="0"/>
              <a:t>Operationally, this model is not strictly enforced:</a:t>
            </a:r>
          </a:p>
          <a:p>
            <a:pPr lvl="1"/>
            <a:r>
              <a:rPr lang="en-US" dirty="0"/>
              <a:t>Register values are truly separate and protected, but…</a:t>
            </a:r>
          </a:p>
          <a:p>
            <a:pPr lvl="1"/>
            <a:r>
              <a:rPr lang="en-US" dirty="0"/>
              <a:t>Any thread can read and write the stack of any other thread</a:t>
            </a:r>
          </a:p>
          <a:p>
            <a:endParaRPr lang="en-US" sz="2000" dirty="0"/>
          </a:p>
          <a:p>
            <a:pPr>
              <a:buNone/>
            </a:pPr>
            <a:r>
              <a:rPr lang="en-US" i="1" dirty="0">
                <a:solidFill>
                  <a:srgbClr val="C00000"/>
                </a:solidFill>
              </a:rPr>
              <a:t>The mismatch between the conceptual and operation model </a:t>
            </a:r>
            <a:br>
              <a:rPr lang="en-US" i="1" dirty="0">
                <a:solidFill>
                  <a:srgbClr val="C00000"/>
                </a:solidFill>
              </a:rPr>
            </a:br>
            <a:r>
              <a:rPr lang="en-US" i="1" dirty="0">
                <a:solidFill>
                  <a:srgbClr val="C00000"/>
                </a:solidFill>
              </a:rPr>
              <a:t>is a source of confusion and errors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4A66AC"/>
                </a:solidFill>
              </a:rPr>
              <a:pPr/>
              <a:t>7</a:t>
            </a:fld>
            <a:endParaRPr lang="en-US" dirty="0">
              <a:solidFill>
                <a:srgbClr val="4A6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17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vs. Processes</a:t>
            </a:r>
          </a:p>
        </p:txBody>
      </p:sp>
      <p:sp>
        <p:nvSpPr>
          <p:cNvPr id="80691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How threads and processes are similar</a:t>
            </a:r>
          </a:p>
          <a:p>
            <a:pPr lvl="1"/>
            <a:r>
              <a:rPr lang="en-US" dirty="0"/>
              <a:t>Each has its own logical control flow</a:t>
            </a:r>
          </a:p>
          <a:p>
            <a:pPr lvl="1"/>
            <a:r>
              <a:rPr lang="en-US" dirty="0"/>
              <a:t>Each can run concurrently with others (possibly on different cores)</a:t>
            </a:r>
          </a:p>
          <a:p>
            <a:pPr lvl="1"/>
            <a:r>
              <a:rPr lang="en-US" dirty="0"/>
              <a:t>Each is scheduled and context switched</a:t>
            </a:r>
          </a:p>
          <a:p>
            <a:endParaRPr lang="en-US" dirty="0"/>
          </a:p>
          <a:p>
            <a:r>
              <a:rPr lang="en-US" dirty="0"/>
              <a:t>How threads and processes are different</a:t>
            </a:r>
          </a:p>
          <a:p>
            <a:pPr lvl="1"/>
            <a:r>
              <a:rPr lang="en-US" dirty="0"/>
              <a:t>Threads share all code and data (except local stacks)</a:t>
            </a:r>
          </a:p>
          <a:p>
            <a:pPr lvl="2"/>
            <a:r>
              <a:rPr lang="en-US" dirty="0"/>
              <a:t>Processes (typically) do not</a:t>
            </a:r>
          </a:p>
          <a:p>
            <a:pPr lvl="1"/>
            <a:r>
              <a:rPr lang="en-US" dirty="0"/>
              <a:t>Threads are somewhat less expensive than processes</a:t>
            </a:r>
          </a:p>
          <a:p>
            <a:pPr lvl="2"/>
            <a:r>
              <a:rPr lang="en-US" dirty="0"/>
              <a:t>Thread control (creating and reaping) is half as expensive as process control</a:t>
            </a:r>
          </a:p>
          <a:p>
            <a:pPr lvl="3"/>
            <a:r>
              <a:rPr lang="en-US" dirty="0"/>
              <a:t>~20K cycles to create and reap a process</a:t>
            </a:r>
          </a:p>
          <a:p>
            <a:pPr lvl="3"/>
            <a:r>
              <a:rPr lang="en-US" dirty="0"/>
              <a:t>~10K cycles (or less) to create and reap a thread</a:t>
            </a:r>
          </a:p>
          <a:p>
            <a:pPr lvl="2"/>
            <a:r>
              <a:rPr lang="en-US" dirty="0"/>
              <a:t>Thread context switches are less expensive (e.g., don't flush TLB)</a:t>
            </a:r>
          </a:p>
        </p:txBody>
      </p:sp>
    </p:spTree>
    <p:extLst>
      <p:ext uri="{BB962C8B-B14F-4D97-AF65-F5344CB8AC3E}">
        <p14:creationId xmlns:p14="http://schemas.microsoft.com/office/powerpoint/2010/main" val="247145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1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9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View of Threads</a:t>
            </a:r>
          </a:p>
        </p:txBody>
      </p:sp>
      <p:sp>
        <p:nvSpPr>
          <p:cNvPr id="804896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Threads associated with process form a pool of peers</a:t>
            </a:r>
          </a:p>
          <a:p>
            <a:r>
              <a:rPr lang="en-US" sz="2600" dirty="0"/>
              <a:t>Unlike processes which form a tree hierarchy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06972B2-4402-3749-A2CE-F27FCCB9E898}"/>
              </a:ext>
            </a:extLst>
          </p:cNvPr>
          <p:cNvGrpSpPr/>
          <p:nvPr/>
        </p:nvGrpSpPr>
        <p:grpSpPr>
          <a:xfrm>
            <a:off x="602690" y="2877503"/>
            <a:ext cx="2028825" cy="3755707"/>
            <a:chOff x="5540375" y="2606675"/>
            <a:chExt cx="2165350" cy="4008438"/>
          </a:xfrm>
        </p:grpSpPr>
        <p:sp>
          <p:nvSpPr>
            <p:cNvPr id="804868" name="Oval 4"/>
            <p:cNvSpPr>
              <a:spLocks noChangeArrowheads="1"/>
            </p:cNvSpPr>
            <p:nvPr/>
          </p:nvSpPr>
          <p:spPr bwMode="auto">
            <a:xfrm>
              <a:off x="6400800" y="30337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P0</a:t>
              </a:r>
            </a:p>
          </p:txBody>
        </p:sp>
        <p:sp>
          <p:nvSpPr>
            <p:cNvPr id="804869" name="Oval 5"/>
            <p:cNvSpPr>
              <a:spLocks noChangeArrowheads="1"/>
            </p:cNvSpPr>
            <p:nvPr/>
          </p:nvSpPr>
          <p:spPr bwMode="auto">
            <a:xfrm>
              <a:off x="6400800" y="38719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P1</a:t>
              </a:r>
            </a:p>
          </p:txBody>
        </p:sp>
        <p:sp>
          <p:nvSpPr>
            <p:cNvPr id="804870" name="Oval 6"/>
            <p:cNvSpPr>
              <a:spLocks noChangeArrowheads="1"/>
            </p:cNvSpPr>
            <p:nvPr/>
          </p:nvSpPr>
          <p:spPr bwMode="auto">
            <a:xfrm>
              <a:off x="5715000" y="46339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sh</a:t>
              </a:r>
            </a:p>
          </p:txBody>
        </p:sp>
        <p:sp>
          <p:nvSpPr>
            <p:cNvPr id="804871" name="Line 7"/>
            <p:cNvSpPr>
              <a:spLocks noChangeShapeType="1"/>
            </p:cNvSpPr>
            <p:nvPr/>
          </p:nvSpPr>
          <p:spPr bwMode="auto">
            <a:xfrm>
              <a:off x="6629400" y="3490913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72" name="Line 8"/>
            <p:cNvSpPr>
              <a:spLocks noChangeShapeType="1"/>
            </p:cNvSpPr>
            <p:nvPr/>
          </p:nvSpPr>
          <p:spPr bwMode="auto">
            <a:xfrm flipH="1">
              <a:off x="6096000" y="4252913"/>
              <a:ext cx="38100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73" name="Oval 9"/>
            <p:cNvSpPr>
              <a:spLocks noChangeArrowheads="1"/>
            </p:cNvSpPr>
            <p:nvPr/>
          </p:nvSpPr>
          <p:spPr bwMode="auto">
            <a:xfrm>
              <a:off x="6400800" y="46339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 err="1"/>
                <a:t>sh</a:t>
              </a:r>
              <a:endParaRPr lang="en-US" sz="1800" dirty="0"/>
            </a:p>
          </p:txBody>
        </p:sp>
        <p:sp>
          <p:nvSpPr>
            <p:cNvPr id="804874" name="Oval 10"/>
            <p:cNvSpPr>
              <a:spLocks noChangeArrowheads="1"/>
            </p:cNvSpPr>
            <p:nvPr/>
          </p:nvSpPr>
          <p:spPr bwMode="auto">
            <a:xfrm>
              <a:off x="7086600" y="46339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sh</a:t>
              </a:r>
            </a:p>
          </p:txBody>
        </p:sp>
        <p:sp>
          <p:nvSpPr>
            <p:cNvPr id="804875" name="Line 11"/>
            <p:cNvSpPr>
              <a:spLocks noChangeShapeType="1"/>
            </p:cNvSpPr>
            <p:nvPr/>
          </p:nvSpPr>
          <p:spPr bwMode="auto">
            <a:xfrm>
              <a:off x="6629400" y="4329113"/>
              <a:ext cx="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76" name="Line 12"/>
            <p:cNvSpPr>
              <a:spLocks noChangeShapeType="1"/>
            </p:cNvSpPr>
            <p:nvPr/>
          </p:nvSpPr>
          <p:spPr bwMode="auto">
            <a:xfrm>
              <a:off x="6781800" y="4252913"/>
              <a:ext cx="38100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77" name="Oval 13"/>
            <p:cNvSpPr>
              <a:spLocks noChangeArrowheads="1"/>
            </p:cNvSpPr>
            <p:nvPr/>
          </p:nvSpPr>
          <p:spPr bwMode="auto">
            <a:xfrm>
              <a:off x="6400800" y="53959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foo</a:t>
              </a:r>
            </a:p>
          </p:txBody>
        </p:sp>
        <p:sp>
          <p:nvSpPr>
            <p:cNvPr id="804878" name="Line 14"/>
            <p:cNvSpPr>
              <a:spLocks noChangeShapeType="1"/>
            </p:cNvSpPr>
            <p:nvPr/>
          </p:nvSpPr>
          <p:spPr bwMode="auto">
            <a:xfrm>
              <a:off x="6629400" y="5091113"/>
              <a:ext cx="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79" name="Oval 15"/>
            <p:cNvSpPr>
              <a:spLocks noChangeArrowheads="1"/>
            </p:cNvSpPr>
            <p:nvPr/>
          </p:nvSpPr>
          <p:spPr bwMode="auto">
            <a:xfrm>
              <a:off x="6400800" y="61579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bar</a:t>
              </a:r>
            </a:p>
          </p:txBody>
        </p:sp>
        <p:sp>
          <p:nvSpPr>
            <p:cNvPr id="804880" name="Line 16"/>
            <p:cNvSpPr>
              <a:spLocks noChangeShapeType="1"/>
            </p:cNvSpPr>
            <p:nvPr/>
          </p:nvSpPr>
          <p:spPr bwMode="auto">
            <a:xfrm>
              <a:off x="6629400" y="5853113"/>
              <a:ext cx="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82" name="Text Box 18"/>
            <p:cNvSpPr txBox="1">
              <a:spLocks noChangeArrowheads="1"/>
            </p:cNvSpPr>
            <p:nvPr/>
          </p:nvSpPr>
          <p:spPr bwMode="auto">
            <a:xfrm>
              <a:off x="5540375" y="2606675"/>
              <a:ext cx="216535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dirty="0"/>
                <a:t>Process hierarchy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25FF10C-A5DB-9449-AA33-843EC80DC5C9}"/>
              </a:ext>
            </a:extLst>
          </p:cNvPr>
          <p:cNvGrpSpPr/>
          <p:nvPr/>
        </p:nvGrpSpPr>
        <p:grpSpPr>
          <a:xfrm>
            <a:off x="4384908" y="2988689"/>
            <a:ext cx="4202112" cy="3290888"/>
            <a:chOff x="690563" y="2562225"/>
            <a:chExt cx="4202112" cy="3290888"/>
          </a:xfrm>
        </p:grpSpPr>
        <p:sp>
          <p:nvSpPr>
            <p:cNvPr id="804881" name="Oval 17"/>
            <p:cNvSpPr>
              <a:spLocks noChangeArrowheads="1"/>
            </p:cNvSpPr>
            <p:nvPr/>
          </p:nvSpPr>
          <p:spPr bwMode="auto">
            <a:xfrm>
              <a:off x="1066800" y="36433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T1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FCE12693-A8C6-A743-8D4E-5D1500C6A8F8}"/>
                </a:ext>
              </a:extLst>
            </p:cNvPr>
            <p:cNvGrpSpPr/>
            <p:nvPr/>
          </p:nvGrpSpPr>
          <p:grpSpPr>
            <a:xfrm>
              <a:off x="690563" y="2562225"/>
              <a:ext cx="4202112" cy="3290888"/>
              <a:chOff x="690563" y="2562225"/>
              <a:chExt cx="4202112" cy="3290888"/>
            </a:xfrm>
          </p:grpSpPr>
          <p:sp>
            <p:nvSpPr>
              <p:cNvPr id="804883" name="Rectangle 19"/>
              <p:cNvSpPr>
                <a:spLocks noChangeArrowheads="1"/>
              </p:cNvSpPr>
              <p:nvPr/>
            </p:nvSpPr>
            <p:spPr bwMode="auto">
              <a:xfrm>
                <a:off x="914400" y="3033713"/>
                <a:ext cx="3810000" cy="28194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04884" name="Text Box 20"/>
              <p:cNvSpPr txBox="1">
                <a:spLocks noChangeArrowheads="1"/>
              </p:cNvSpPr>
              <p:nvPr/>
            </p:nvSpPr>
            <p:spPr bwMode="auto">
              <a:xfrm>
                <a:off x="690563" y="2562225"/>
                <a:ext cx="4202112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800" dirty="0"/>
                  <a:t>Threads associated with process foo</a:t>
                </a:r>
              </a:p>
            </p:txBody>
          </p:sp>
        </p:grpSp>
        <p:sp>
          <p:nvSpPr>
            <p:cNvPr id="804885" name="Oval 21"/>
            <p:cNvSpPr>
              <a:spLocks noChangeArrowheads="1"/>
            </p:cNvSpPr>
            <p:nvPr/>
          </p:nvSpPr>
          <p:spPr bwMode="auto">
            <a:xfrm>
              <a:off x="2209800" y="31099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T2</a:t>
              </a:r>
            </a:p>
          </p:txBody>
        </p:sp>
        <p:sp>
          <p:nvSpPr>
            <p:cNvPr id="804886" name="Oval 22"/>
            <p:cNvSpPr>
              <a:spLocks noChangeArrowheads="1"/>
            </p:cNvSpPr>
            <p:nvPr/>
          </p:nvSpPr>
          <p:spPr bwMode="auto">
            <a:xfrm>
              <a:off x="4038600" y="33385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T4</a:t>
              </a:r>
            </a:p>
          </p:txBody>
        </p:sp>
        <p:sp>
          <p:nvSpPr>
            <p:cNvPr id="804887" name="Oval 23"/>
            <p:cNvSpPr>
              <a:spLocks noChangeArrowheads="1"/>
            </p:cNvSpPr>
            <p:nvPr/>
          </p:nvSpPr>
          <p:spPr bwMode="auto">
            <a:xfrm>
              <a:off x="1600200" y="52435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/>
                <a:t>T5</a:t>
              </a:r>
            </a:p>
          </p:txBody>
        </p:sp>
        <p:sp>
          <p:nvSpPr>
            <p:cNvPr id="804888" name="Oval 24"/>
            <p:cNvSpPr>
              <a:spLocks noChangeArrowheads="1"/>
            </p:cNvSpPr>
            <p:nvPr/>
          </p:nvSpPr>
          <p:spPr bwMode="auto">
            <a:xfrm>
              <a:off x="3429000" y="5167313"/>
              <a:ext cx="457200" cy="457200"/>
            </a:xfrm>
            <a:prstGeom prst="ellipse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/>
                <a:t>T3</a:t>
              </a:r>
            </a:p>
          </p:txBody>
        </p:sp>
        <p:sp>
          <p:nvSpPr>
            <p:cNvPr id="804889" name="Rectangle 25"/>
            <p:cNvSpPr>
              <a:spLocks noChangeArrowheads="1"/>
            </p:cNvSpPr>
            <p:nvPr/>
          </p:nvSpPr>
          <p:spPr bwMode="auto">
            <a:xfrm>
              <a:off x="1981200" y="4100513"/>
              <a:ext cx="1905000" cy="609600"/>
            </a:xfrm>
            <a:prstGeom prst="rect">
              <a:avLst/>
            </a:prstGeom>
            <a:solidFill>
              <a:srgbClr val="E6E6E6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shared code, data</a:t>
              </a:r>
            </a:p>
            <a:p>
              <a:pPr algn="ctr"/>
              <a:r>
                <a:rPr lang="en-US" sz="1800"/>
                <a:t>and kernel context</a:t>
              </a:r>
            </a:p>
          </p:txBody>
        </p:sp>
        <p:sp>
          <p:nvSpPr>
            <p:cNvPr id="804890" name="Line 26"/>
            <p:cNvSpPr>
              <a:spLocks noChangeShapeType="1"/>
            </p:cNvSpPr>
            <p:nvPr/>
          </p:nvSpPr>
          <p:spPr bwMode="auto">
            <a:xfrm flipV="1">
              <a:off x="1905000" y="4710113"/>
              <a:ext cx="304800" cy="533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91" name="Line 27"/>
            <p:cNvSpPr>
              <a:spLocks noChangeShapeType="1"/>
            </p:cNvSpPr>
            <p:nvPr/>
          </p:nvSpPr>
          <p:spPr bwMode="auto">
            <a:xfrm flipH="1" flipV="1">
              <a:off x="3352800" y="4710113"/>
              <a:ext cx="228600" cy="457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92" name="Line 28"/>
            <p:cNvSpPr>
              <a:spLocks noChangeShapeType="1"/>
            </p:cNvSpPr>
            <p:nvPr/>
          </p:nvSpPr>
          <p:spPr bwMode="auto">
            <a:xfrm flipH="1" flipV="1">
              <a:off x="1524000" y="4024313"/>
              <a:ext cx="38100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93" name="Line 29"/>
            <p:cNvSpPr>
              <a:spLocks noChangeShapeType="1"/>
            </p:cNvSpPr>
            <p:nvPr/>
          </p:nvSpPr>
          <p:spPr bwMode="auto">
            <a:xfrm flipH="1" flipV="1">
              <a:off x="2438400" y="3567113"/>
              <a:ext cx="0" cy="533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4894" name="Line 30"/>
            <p:cNvSpPr>
              <a:spLocks noChangeShapeType="1"/>
            </p:cNvSpPr>
            <p:nvPr/>
          </p:nvSpPr>
          <p:spPr bwMode="auto">
            <a:xfrm flipV="1">
              <a:off x="3657600" y="3719513"/>
              <a:ext cx="45720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11111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18673</TotalTime>
  <Words>3909</Words>
  <Application>Microsoft Macintosh PowerPoint</Application>
  <PresentationFormat>On-screen Show (4:3)</PresentationFormat>
  <Paragraphs>738</Paragraphs>
  <Slides>40</Slides>
  <Notes>21</Notes>
  <HiddenSlides>4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Courier</vt:lpstr>
      <vt:lpstr>Courier New</vt:lpstr>
      <vt:lpstr>Menlo-Regular</vt:lpstr>
      <vt:lpstr>Clarity</vt:lpstr>
      <vt:lpstr>Lecture 21: Concurrency</vt:lpstr>
      <vt:lpstr>Why Concurrent Programs?</vt:lpstr>
      <vt:lpstr>Traditional View of a Process</vt:lpstr>
      <vt:lpstr>Alternate View of a Process</vt:lpstr>
      <vt:lpstr>Alternate View of a Process</vt:lpstr>
      <vt:lpstr>A Process With Multiple Threads</vt:lpstr>
      <vt:lpstr>Threads Memory Model</vt:lpstr>
      <vt:lpstr>Threads vs. Processes</vt:lpstr>
      <vt:lpstr>Logical View of Threads</vt:lpstr>
      <vt:lpstr>Posix Threads Interface (Pthreads)</vt:lpstr>
      <vt:lpstr>The Pthreads "hello, world" Program</vt:lpstr>
      <vt:lpstr>Example Program to Illustrate Sharing</vt:lpstr>
      <vt:lpstr>Mapping Variable Instances to Memory</vt:lpstr>
      <vt:lpstr>Mapping Variable Instances to Memory</vt:lpstr>
      <vt:lpstr>Threads Memory Model</vt:lpstr>
      <vt:lpstr>Exercise 1: Shared Variables</vt:lpstr>
      <vt:lpstr>Exercise 1: Shared Variables</vt:lpstr>
      <vt:lpstr>Exercise 1: Shared Variables</vt:lpstr>
      <vt:lpstr>Why not Concurrent Programs?</vt:lpstr>
      <vt:lpstr>Assembly Code for Counter Loop</vt:lpstr>
      <vt:lpstr>Assembly Code for Counter Loop</vt:lpstr>
      <vt:lpstr>Race conditions</vt:lpstr>
      <vt:lpstr>A concrete example…</vt:lpstr>
      <vt:lpstr>A problematic schedule</vt:lpstr>
      <vt:lpstr>Solution 1: Leave a note</vt:lpstr>
      <vt:lpstr>Solution 1: Leave a note</vt:lpstr>
      <vt:lpstr>Solution 2: Leave note before check note</vt:lpstr>
      <vt:lpstr>Solution 2: Leave note before check note</vt:lpstr>
      <vt:lpstr>Solution 3: Keep checking for note</vt:lpstr>
      <vt:lpstr>Solution 3: Keep checking for note</vt:lpstr>
      <vt:lpstr>Solution 4: Take turns</vt:lpstr>
      <vt:lpstr>Locks </vt:lpstr>
      <vt:lpstr>Solution 5: use a lock</vt:lpstr>
      <vt:lpstr>Atomic Operations</vt:lpstr>
      <vt:lpstr>Spinlocks</vt:lpstr>
      <vt:lpstr>Programming with Locks (Pthreads)</vt:lpstr>
      <vt:lpstr>Exercise 2: Locks</vt:lpstr>
      <vt:lpstr>Problems with Locks</vt:lpstr>
      <vt:lpstr>Better Synchronization Primitives</vt:lpstr>
      <vt:lpstr>Exercise 3: 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20: Synchronization</dc:title>
  <dc:creator>Eleanor Birrell</dc:creator>
  <cp:lastModifiedBy>Anthony Clark</cp:lastModifiedBy>
  <cp:revision>107</cp:revision>
  <dcterms:created xsi:type="dcterms:W3CDTF">2019-04-08T04:35:03Z</dcterms:created>
  <dcterms:modified xsi:type="dcterms:W3CDTF">2022-04-11T17:47:06Z</dcterms:modified>
</cp:coreProperties>
</file>