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6" r:id="rId4"/>
    <p:sldId id="1267" r:id="rId5"/>
    <p:sldId id="561" r:id="rId6"/>
    <p:sldId id="1269" r:id="rId7"/>
    <p:sldId id="1271" r:id="rId8"/>
    <p:sldId id="1272" r:id="rId9"/>
    <p:sldId id="1273" r:id="rId10"/>
    <p:sldId id="1275" r:id="rId11"/>
    <p:sldId id="1274" r:id="rId12"/>
    <p:sldId id="1302" r:id="rId13"/>
    <p:sldId id="1293" r:id="rId14"/>
    <p:sldId id="1300" r:id="rId15"/>
    <p:sldId id="1301" r:id="rId16"/>
    <p:sldId id="1294" r:id="rId17"/>
    <p:sldId id="1295" r:id="rId18"/>
    <p:sldId id="562" r:id="rId19"/>
    <p:sldId id="1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51B80-2B2A-6247-BEED-8CC09B5D76BB}" v="143" dt="2022-04-06T17:53:24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05" autoAdjust="0"/>
    <p:restoredTop sz="88707" autoAdjust="0"/>
  </p:normalViewPr>
  <p:slideViewPr>
    <p:cSldViewPr>
      <p:cViewPr varScale="1">
        <p:scale>
          <a:sx n="108" d="100"/>
          <a:sy n="108" d="100"/>
        </p:scale>
        <p:origin x="6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32951B80-2B2A-6247-BEED-8CC09B5D76BB}"/>
    <pc:docChg chg="custSel addSld delSld modSld">
      <pc:chgData name="Anthony Clark" userId="d717aa47-1d0c-4368-9d13-ad97c75072c1" providerId="ADAL" clId="{32951B80-2B2A-6247-BEED-8CC09B5D76BB}" dt="2022-04-06T17:54:39.609" v="448" actId="20577"/>
      <pc:docMkLst>
        <pc:docMk/>
      </pc:docMkLst>
      <pc:sldChg chg="modSp mod">
        <pc:chgData name="Anthony Clark" userId="d717aa47-1d0c-4368-9d13-ad97c75072c1" providerId="ADAL" clId="{32951B80-2B2A-6247-BEED-8CC09B5D76BB}" dt="2022-04-06T17:29:09.244" v="0" actId="20577"/>
        <pc:sldMkLst>
          <pc:docMk/>
          <pc:sldMk cId="179727791" sldId="256"/>
        </pc:sldMkLst>
        <pc:spChg chg="mod">
          <ac:chgData name="Anthony Clark" userId="d717aa47-1d0c-4368-9d13-ad97c75072c1" providerId="ADAL" clId="{32951B80-2B2A-6247-BEED-8CC09B5D76BB}" dt="2022-04-06T17:29:09.244" v="0" actId="20577"/>
          <ac:spMkLst>
            <pc:docMk/>
            <pc:sldMk cId="179727791" sldId="256"/>
            <ac:spMk id="3" creationId="{00000000-0000-0000-0000-000000000000}"/>
          </ac:spMkLst>
        </pc:spChg>
      </pc:sldChg>
      <pc:sldChg chg="delSp modSp mod">
        <pc:chgData name="Anthony Clark" userId="d717aa47-1d0c-4368-9d13-ad97c75072c1" providerId="ADAL" clId="{32951B80-2B2A-6247-BEED-8CC09B5D76BB}" dt="2022-04-06T17:30:34.590" v="2" actId="1076"/>
        <pc:sldMkLst>
          <pc:docMk/>
          <pc:sldMk cId="4156507213" sldId="266"/>
        </pc:sldMkLst>
        <pc:spChg chg="del">
          <ac:chgData name="Anthony Clark" userId="d717aa47-1d0c-4368-9d13-ad97c75072c1" providerId="ADAL" clId="{32951B80-2B2A-6247-BEED-8CC09B5D76BB}" dt="2022-04-06T17:30:29.446" v="1" actId="478"/>
          <ac:spMkLst>
            <pc:docMk/>
            <pc:sldMk cId="4156507213" sldId="266"/>
            <ac:spMk id="4" creationId="{57112AF7-FC75-984D-BF47-A6F8E0CF22BE}"/>
          </ac:spMkLst>
        </pc:spChg>
        <pc:spChg chg="del">
          <ac:chgData name="Anthony Clark" userId="d717aa47-1d0c-4368-9d13-ad97c75072c1" providerId="ADAL" clId="{32951B80-2B2A-6247-BEED-8CC09B5D76BB}" dt="2022-04-06T17:30:29.446" v="1" actId="478"/>
          <ac:spMkLst>
            <pc:docMk/>
            <pc:sldMk cId="4156507213" sldId="266"/>
            <ac:spMk id="5" creationId="{FAE26561-D216-C247-BBBC-AEDBB8A3D453}"/>
          </ac:spMkLst>
        </pc:spChg>
        <pc:spChg chg="mod">
          <ac:chgData name="Anthony Clark" userId="d717aa47-1d0c-4368-9d13-ad97c75072c1" providerId="ADAL" clId="{32951B80-2B2A-6247-BEED-8CC09B5D76BB}" dt="2022-04-06T17:30:34.590" v="2" actId="1076"/>
          <ac:spMkLst>
            <pc:docMk/>
            <pc:sldMk cId="4156507213" sldId="266"/>
            <ac:spMk id="12" creationId="{EA44AE9F-3D20-C949-873B-E331827E9D92}"/>
          </ac:spMkLst>
        </pc:spChg>
        <pc:spChg chg="mod">
          <ac:chgData name="Anthony Clark" userId="d717aa47-1d0c-4368-9d13-ad97c75072c1" providerId="ADAL" clId="{32951B80-2B2A-6247-BEED-8CC09B5D76BB}" dt="2022-04-06T17:30:34.590" v="2" actId="1076"/>
          <ac:spMkLst>
            <pc:docMk/>
            <pc:sldMk cId="4156507213" sldId="266"/>
            <ac:spMk id="13" creationId="{88704668-CB6D-6543-A0A1-1AE8AEFA483E}"/>
          </ac:spMkLst>
        </pc:spChg>
        <pc:spChg chg="mod">
          <ac:chgData name="Anthony Clark" userId="d717aa47-1d0c-4368-9d13-ad97c75072c1" providerId="ADAL" clId="{32951B80-2B2A-6247-BEED-8CC09B5D76BB}" dt="2022-04-06T17:30:34.590" v="2" actId="1076"/>
          <ac:spMkLst>
            <pc:docMk/>
            <pc:sldMk cId="4156507213" sldId="266"/>
            <ac:spMk id="27" creationId="{CFEEC9EB-5A57-2242-BDAA-89083B3636AD}"/>
          </ac:spMkLst>
        </pc:spChg>
        <pc:grpChg chg="mod">
          <ac:chgData name="Anthony Clark" userId="d717aa47-1d0c-4368-9d13-ad97c75072c1" providerId="ADAL" clId="{32951B80-2B2A-6247-BEED-8CC09B5D76BB}" dt="2022-04-06T17:30:34.590" v="2" actId="1076"/>
          <ac:grpSpMkLst>
            <pc:docMk/>
            <pc:sldMk cId="4156507213" sldId="266"/>
            <ac:grpSpMk id="6" creationId="{275A8F52-4172-FF4A-BEAD-3CBBEC464C8C}"/>
          </ac:grpSpMkLst>
        </pc:grpChg>
        <pc:grpChg chg="mod">
          <ac:chgData name="Anthony Clark" userId="d717aa47-1d0c-4368-9d13-ad97c75072c1" providerId="ADAL" clId="{32951B80-2B2A-6247-BEED-8CC09B5D76BB}" dt="2022-04-06T17:30:34.590" v="2" actId="1076"/>
          <ac:grpSpMkLst>
            <pc:docMk/>
            <pc:sldMk cId="4156507213" sldId="266"/>
            <ac:grpSpMk id="46" creationId="{A00E9ACC-A480-5543-A8C5-6FB531146E89}"/>
          </ac:grpSpMkLst>
        </pc:grpChg>
        <pc:grpChg chg="mod">
          <ac:chgData name="Anthony Clark" userId="d717aa47-1d0c-4368-9d13-ad97c75072c1" providerId="ADAL" clId="{32951B80-2B2A-6247-BEED-8CC09B5D76BB}" dt="2022-04-06T17:30:34.590" v="2" actId="1076"/>
          <ac:grpSpMkLst>
            <pc:docMk/>
            <pc:sldMk cId="4156507213" sldId="266"/>
            <ac:grpSpMk id="74" creationId="{888C8C6A-F873-9B4F-A4DC-F6A42CB0F021}"/>
          </ac:grpSpMkLst>
        </pc:grpChg>
        <pc:grpChg chg="mod">
          <ac:chgData name="Anthony Clark" userId="d717aa47-1d0c-4368-9d13-ad97c75072c1" providerId="ADAL" clId="{32951B80-2B2A-6247-BEED-8CC09B5D76BB}" dt="2022-04-06T17:30:34.590" v="2" actId="1076"/>
          <ac:grpSpMkLst>
            <pc:docMk/>
            <pc:sldMk cId="4156507213" sldId="266"/>
            <ac:grpSpMk id="84" creationId="{8878D723-7F21-F840-BEC2-D4ABACDCFBB3}"/>
          </ac:grpSpMkLst>
        </pc:grpChg>
        <pc:grpChg chg="mod">
          <ac:chgData name="Anthony Clark" userId="d717aa47-1d0c-4368-9d13-ad97c75072c1" providerId="ADAL" clId="{32951B80-2B2A-6247-BEED-8CC09B5D76BB}" dt="2022-04-06T17:30:34.590" v="2" actId="1076"/>
          <ac:grpSpMkLst>
            <pc:docMk/>
            <pc:sldMk cId="4156507213" sldId="266"/>
            <ac:grpSpMk id="93" creationId="{90A1D6A1-7348-1B4D-9188-3ED3117C8D37}"/>
          </ac:grpSpMkLst>
        </pc:grpChg>
        <pc:picChg chg="mod">
          <ac:chgData name="Anthony Clark" userId="d717aa47-1d0c-4368-9d13-ad97c75072c1" providerId="ADAL" clId="{32951B80-2B2A-6247-BEED-8CC09B5D76BB}" dt="2022-04-06T17:30:34.590" v="2" actId="1076"/>
          <ac:picMkLst>
            <pc:docMk/>
            <pc:sldMk cId="4156507213" sldId="266"/>
            <ac:picMk id="3" creationId="{00000000-0000-0000-0000-000000000000}"/>
          </ac:picMkLst>
        </pc:pic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26" creationId="{851B4F6B-CE02-5D4E-9FA1-6E27BAB43F31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97" creationId="{08D82073-FE73-3147-87D3-C7E04BD61742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100" creationId="{A2184E15-0854-F648-8121-27BB95DB7A37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104" creationId="{2E94B08F-EF5D-0043-8139-9B225840DD57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108" creationId="{3A8C943F-9FC1-C346-BF48-3CEFA662C188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115" creationId="{4A0BF5E4-BC92-E64B-BA9D-4B493D3AFEDD}"/>
          </ac:cxnSpMkLst>
        </pc:cxnChg>
        <pc:cxnChg chg="mod">
          <ac:chgData name="Anthony Clark" userId="d717aa47-1d0c-4368-9d13-ad97c75072c1" providerId="ADAL" clId="{32951B80-2B2A-6247-BEED-8CC09B5D76BB}" dt="2022-04-06T17:30:34.590" v="2" actId="1076"/>
          <ac:cxnSpMkLst>
            <pc:docMk/>
            <pc:sldMk cId="4156507213" sldId="266"/>
            <ac:cxnSpMk id="120" creationId="{D5265F7E-9100-7549-94E5-E4B477AA0DDD}"/>
          </ac:cxnSpMkLst>
        </pc:cxnChg>
      </pc:sldChg>
      <pc:sldChg chg="modSp mod modAnim">
        <pc:chgData name="Anthony Clark" userId="d717aa47-1d0c-4368-9d13-ad97c75072c1" providerId="ADAL" clId="{32951B80-2B2A-6247-BEED-8CC09B5D76BB}" dt="2022-04-06T17:41:00.199" v="130" actId="20577"/>
        <pc:sldMkLst>
          <pc:docMk/>
          <pc:sldMk cId="484139182" sldId="561"/>
        </pc:sldMkLst>
        <pc:spChg chg="mod">
          <ac:chgData name="Anthony Clark" userId="d717aa47-1d0c-4368-9d13-ad97c75072c1" providerId="ADAL" clId="{32951B80-2B2A-6247-BEED-8CC09B5D76BB}" dt="2022-04-06T17:41:00.199" v="130" actId="20577"/>
          <ac:spMkLst>
            <pc:docMk/>
            <pc:sldMk cId="484139182" sldId="561"/>
            <ac:spMk id="3" creationId="{679B8035-1F36-524F-9E53-43ED6DA899BF}"/>
          </ac:spMkLst>
        </pc:spChg>
      </pc:sldChg>
      <pc:sldChg chg="delSp modSp mod delAnim">
        <pc:chgData name="Anthony Clark" userId="d717aa47-1d0c-4368-9d13-ad97c75072c1" providerId="ADAL" clId="{32951B80-2B2A-6247-BEED-8CC09B5D76BB}" dt="2022-04-06T17:38:57.956" v="80" actId="478"/>
        <pc:sldMkLst>
          <pc:docMk/>
          <pc:sldMk cId="628463314" sldId="1269"/>
        </pc:sldMkLst>
        <pc:spChg chg="del">
          <ac:chgData name="Anthony Clark" userId="d717aa47-1d0c-4368-9d13-ad97c75072c1" providerId="ADAL" clId="{32951B80-2B2A-6247-BEED-8CC09B5D76BB}" dt="2022-04-06T17:38:51.002" v="73" actId="478"/>
          <ac:spMkLst>
            <pc:docMk/>
            <pc:sldMk cId="628463314" sldId="1269"/>
            <ac:spMk id="51" creationId="{7DC157BF-FE82-244B-BB71-5C20B6D48E20}"/>
          </ac:spMkLst>
        </pc:spChg>
        <pc:spChg chg="del">
          <ac:chgData name="Anthony Clark" userId="d717aa47-1d0c-4368-9d13-ad97c75072c1" providerId="ADAL" clId="{32951B80-2B2A-6247-BEED-8CC09B5D76BB}" dt="2022-04-06T17:38:51.720" v="74" actId="478"/>
          <ac:spMkLst>
            <pc:docMk/>
            <pc:sldMk cId="628463314" sldId="1269"/>
            <ac:spMk id="52" creationId="{9002486E-BA36-B44C-AE9E-2C025D8F811D}"/>
          </ac:spMkLst>
        </pc:spChg>
        <pc:spChg chg="del">
          <ac:chgData name="Anthony Clark" userId="d717aa47-1d0c-4368-9d13-ad97c75072c1" providerId="ADAL" clId="{32951B80-2B2A-6247-BEED-8CC09B5D76BB}" dt="2022-04-06T17:38:52.442" v="75" actId="478"/>
          <ac:spMkLst>
            <pc:docMk/>
            <pc:sldMk cId="628463314" sldId="1269"/>
            <ac:spMk id="53" creationId="{40561690-E2D9-2C4B-9745-EFB724068596}"/>
          </ac:spMkLst>
        </pc:spChg>
        <pc:spChg chg="del">
          <ac:chgData name="Anthony Clark" userId="d717aa47-1d0c-4368-9d13-ad97c75072c1" providerId="ADAL" clId="{32951B80-2B2A-6247-BEED-8CC09B5D76BB}" dt="2022-04-06T17:38:53.138" v="76" actId="478"/>
          <ac:spMkLst>
            <pc:docMk/>
            <pc:sldMk cId="628463314" sldId="1269"/>
            <ac:spMk id="54" creationId="{57615086-D414-D148-B205-AA2DECDADDA0}"/>
          </ac:spMkLst>
        </pc:spChg>
        <pc:spChg chg="del">
          <ac:chgData name="Anthony Clark" userId="d717aa47-1d0c-4368-9d13-ad97c75072c1" providerId="ADAL" clId="{32951B80-2B2A-6247-BEED-8CC09B5D76BB}" dt="2022-04-06T17:38:55.029" v="77" actId="478"/>
          <ac:spMkLst>
            <pc:docMk/>
            <pc:sldMk cId="628463314" sldId="1269"/>
            <ac:spMk id="63" creationId="{C9EA8387-01A3-5243-959F-E346BFAE5B22}"/>
          </ac:spMkLst>
        </pc:spChg>
        <pc:grpChg chg="del">
          <ac:chgData name="Anthony Clark" userId="d717aa47-1d0c-4368-9d13-ad97c75072c1" providerId="ADAL" clId="{32951B80-2B2A-6247-BEED-8CC09B5D76BB}" dt="2022-04-06T17:38:49.853" v="72" actId="478"/>
          <ac:grpSpMkLst>
            <pc:docMk/>
            <pc:sldMk cId="628463314" sldId="1269"/>
            <ac:grpSpMk id="45" creationId="{DC1C906F-F7D4-9042-9A74-A1953A261A9B}"/>
          </ac:grpSpMkLst>
        </pc:grpChg>
        <pc:cxnChg chg="del mod">
          <ac:chgData name="Anthony Clark" userId="d717aa47-1d0c-4368-9d13-ad97c75072c1" providerId="ADAL" clId="{32951B80-2B2A-6247-BEED-8CC09B5D76BB}" dt="2022-04-06T17:38:56.762" v="79" actId="478"/>
          <ac:cxnSpMkLst>
            <pc:docMk/>
            <pc:sldMk cId="628463314" sldId="1269"/>
            <ac:cxnSpMk id="64" creationId="{F507237D-7F47-3140-9157-06D48629312D}"/>
          </ac:cxnSpMkLst>
        </pc:cxnChg>
        <pc:cxnChg chg="del mod">
          <ac:chgData name="Anthony Clark" userId="d717aa47-1d0c-4368-9d13-ad97c75072c1" providerId="ADAL" clId="{32951B80-2B2A-6247-BEED-8CC09B5D76BB}" dt="2022-04-06T17:38:55.840" v="78" actId="478"/>
          <ac:cxnSpMkLst>
            <pc:docMk/>
            <pc:sldMk cId="628463314" sldId="1269"/>
            <ac:cxnSpMk id="65" creationId="{33195F0A-51DF-8543-950B-C4E2ECB24C7C}"/>
          </ac:cxnSpMkLst>
        </pc:cxnChg>
        <pc:cxnChg chg="del">
          <ac:chgData name="Anthony Clark" userId="d717aa47-1d0c-4368-9d13-ad97c75072c1" providerId="ADAL" clId="{32951B80-2B2A-6247-BEED-8CC09B5D76BB}" dt="2022-04-06T17:38:57.956" v="80" actId="478"/>
          <ac:cxnSpMkLst>
            <pc:docMk/>
            <pc:sldMk cId="628463314" sldId="1269"/>
            <ac:cxnSpMk id="66" creationId="{7459B93B-B67B-804D-9457-934701B9D9FA}"/>
          </ac:cxnSpMkLst>
        </pc:cxnChg>
      </pc:sldChg>
      <pc:sldChg chg="modSp modNotesTx">
        <pc:chgData name="Anthony Clark" userId="d717aa47-1d0c-4368-9d13-ad97c75072c1" providerId="ADAL" clId="{32951B80-2B2A-6247-BEED-8CC09B5D76BB}" dt="2022-04-06T17:40:05.666" v="87" actId="20577"/>
        <pc:sldMkLst>
          <pc:docMk/>
          <pc:sldMk cId="1378044643" sldId="1272"/>
        </pc:sldMkLst>
        <pc:spChg chg="mod">
          <ac:chgData name="Anthony Clark" userId="d717aa47-1d0c-4368-9d13-ad97c75072c1" providerId="ADAL" clId="{32951B80-2B2A-6247-BEED-8CC09B5D76BB}" dt="2022-04-06T17:40:05.666" v="87" actId="20577"/>
          <ac:spMkLst>
            <pc:docMk/>
            <pc:sldMk cId="1378044643" sldId="1272"/>
            <ac:spMk id="28" creationId="{53E50984-C2B3-9E4A-962A-3D8D923858DF}"/>
          </ac:spMkLst>
        </pc:spChg>
      </pc:sldChg>
      <pc:sldChg chg="modSp mod modAnim modNotesTx">
        <pc:chgData name="Anthony Clark" userId="d717aa47-1d0c-4368-9d13-ad97c75072c1" providerId="ADAL" clId="{32951B80-2B2A-6247-BEED-8CC09B5D76BB}" dt="2022-04-06T17:43:55.696" v="188" actId="20577"/>
        <pc:sldMkLst>
          <pc:docMk/>
          <pc:sldMk cId="4267058884" sldId="1273"/>
        </pc:sldMkLst>
        <pc:spChg chg="mod">
          <ac:chgData name="Anthony Clark" userId="d717aa47-1d0c-4368-9d13-ad97c75072c1" providerId="ADAL" clId="{32951B80-2B2A-6247-BEED-8CC09B5D76BB}" dt="2022-04-06T17:41:52.887" v="134" actId="20577"/>
          <ac:spMkLst>
            <pc:docMk/>
            <pc:sldMk cId="4267058884" sldId="1273"/>
            <ac:spMk id="5" creationId="{4E4F7782-61DE-6045-A5D3-BB4D8C62CCE3}"/>
          </ac:spMkLst>
        </pc:spChg>
        <pc:spChg chg="mod">
          <ac:chgData name="Anthony Clark" userId="d717aa47-1d0c-4368-9d13-ad97c75072c1" providerId="ADAL" clId="{32951B80-2B2A-6247-BEED-8CC09B5D76BB}" dt="2022-04-06T17:42:31.983" v="143" actId="33524"/>
          <ac:spMkLst>
            <pc:docMk/>
            <pc:sldMk cId="4267058884" sldId="1273"/>
            <ac:spMk id="13" creationId="{4B5674CA-5D7E-624D-9429-CD4A97E1395B}"/>
          </ac:spMkLst>
        </pc:spChg>
        <pc:spChg chg="mod">
          <ac:chgData name="Anthony Clark" userId="d717aa47-1d0c-4368-9d13-ad97c75072c1" providerId="ADAL" clId="{32951B80-2B2A-6247-BEED-8CC09B5D76BB}" dt="2022-04-06T17:42:35.555" v="144" actId="14100"/>
          <ac:spMkLst>
            <pc:docMk/>
            <pc:sldMk cId="4267058884" sldId="1273"/>
            <ac:spMk id="14" creationId="{9EDCF180-8BF6-F04F-871B-2E1916EF0F44}"/>
          </ac:spMkLst>
        </pc:spChg>
        <pc:spChg chg="mod">
          <ac:chgData name="Anthony Clark" userId="d717aa47-1d0c-4368-9d13-ad97c75072c1" providerId="ADAL" clId="{32951B80-2B2A-6247-BEED-8CC09B5D76BB}" dt="2022-04-06T17:41:59.586" v="136" actId="1076"/>
          <ac:spMkLst>
            <pc:docMk/>
            <pc:sldMk cId="4267058884" sldId="1273"/>
            <ac:spMk id="16" creationId="{C70FEDE8-5F2A-E545-98A6-BDAC920C3310}"/>
          </ac:spMkLst>
        </pc:spChg>
        <pc:spChg chg="mod">
          <ac:chgData name="Anthony Clark" userId="d717aa47-1d0c-4368-9d13-ad97c75072c1" providerId="ADAL" clId="{32951B80-2B2A-6247-BEED-8CC09B5D76BB}" dt="2022-04-06T17:43:02.932" v="146" actId="1076"/>
          <ac:spMkLst>
            <pc:docMk/>
            <pc:sldMk cId="4267058884" sldId="1273"/>
            <ac:spMk id="17" creationId="{727C2BC0-B843-E94C-948E-20A2EFDE7837}"/>
          </ac:spMkLst>
        </pc:spChg>
        <pc:grpChg chg="mod">
          <ac:chgData name="Anthony Clark" userId="d717aa47-1d0c-4368-9d13-ad97c75072c1" providerId="ADAL" clId="{32951B80-2B2A-6247-BEED-8CC09B5D76BB}" dt="2022-04-06T17:42:09.050" v="138" actId="1076"/>
          <ac:grpSpMkLst>
            <pc:docMk/>
            <pc:sldMk cId="4267058884" sldId="1273"/>
            <ac:grpSpMk id="11" creationId="{8FD43BF0-632E-0446-B9C7-9F612108BF21}"/>
          </ac:grpSpMkLst>
        </pc:grpChg>
      </pc:sldChg>
      <pc:sldChg chg="modSp modNotesTx">
        <pc:chgData name="Anthony Clark" userId="d717aa47-1d0c-4368-9d13-ad97c75072c1" providerId="ADAL" clId="{32951B80-2B2A-6247-BEED-8CC09B5D76BB}" dt="2022-04-06T17:49:40.352" v="248" actId="20577"/>
        <pc:sldMkLst>
          <pc:docMk/>
          <pc:sldMk cId="1584891862" sldId="1274"/>
        </pc:sldMkLst>
        <pc:spChg chg="mod">
          <ac:chgData name="Anthony Clark" userId="d717aa47-1d0c-4368-9d13-ad97c75072c1" providerId="ADAL" clId="{32951B80-2B2A-6247-BEED-8CC09B5D76BB}" dt="2022-04-06T17:46:33.761" v="190" actId="33524"/>
          <ac:spMkLst>
            <pc:docMk/>
            <pc:sldMk cId="1584891862" sldId="1274"/>
            <ac:spMk id="3" creationId="{16A353C3-46C8-AA41-824C-DFBA889C973E}"/>
          </ac:spMkLst>
        </pc:spChg>
        <pc:spChg chg="mod">
          <ac:chgData name="Anthony Clark" userId="d717aa47-1d0c-4368-9d13-ad97c75072c1" providerId="ADAL" clId="{32951B80-2B2A-6247-BEED-8CC09B5D76BB}" dt="2022-04-06T17:46:42.664" v="192" actId="33524"/>
          <ac:spMkLst>
            <pc:docMk/>
            <pc:sldMk cId="1584891862" sldId="1274"/>
            <ac:spMk id="6" creationId="{D502A300-AA4D-4B49-A9B3-D1EA6173C65D}"/>
          </ac:spMkLst>
        </pc:spChg>
        <pc:spChg chg="mod">
          <ac:chgData name="Anthony Clark" userId="d717aa47-1d0c-4368-9d13-ad97c75072c1" providerId="ADAL" clId="{32951B80-2B2A-6247-BEED-8CC09B5D76BB}" dt="2022-04-06T17:46:36.350" v="191" actId="33524"/>
          <ac:spMkLst>
            <pc:docMk/>
            <pc:sldMk cId="1584891862" sldId="1274"/>
            <ac:spMk id="7" creationId="{491C9651-8B6E-7F49-9103-C406ADA4BC8F}"/>
          </ac:spMkLst>
        </pc:spChg>
        <pc:spChg chg="mod">
          <ac:chgData name="Anthony Clark" userId="d717aa47-1d0c-4368-9d13-ad97c75072c1" providerId="ADAL" clId="{32951B80-2B2A-6247-BEED-8CC09B5D76BB}" dt="2022-04-06T17:46:47.211" v="194" actId="20577"/>
          <ac:spMkLst>
            <pc:docMk/>
            <pc:sldMk cId="1584891862" sldId="1274"/>
            <ac:spMk id="8" creationId="{357E7880-1543-E046-88D5-260B19FB6A05}"/>
          </ac:spMkLst>
        </pc:spChg>
        <pc:spChg chg="mod">
          <ac:chgData name="Anthony Clark" userId="d717aa47-1d0c-4368-9d13-ad97c75072c1" providerId="ADAL" clId="{32951B80-2B2A-6247-BEED-8CC09B5D76BB}" dt="2022-04-06T17:49:25.845" v="225" actId="20577"/>
          <ac:spMkLst>
            <pc:docMk/>
            <pc:sldMk cId="1584891862" sldId="1274"/>
            <ac:spMk id="14" creationId="{492536DC-78DC-A54D-9C49-39682378786C}"/>
          </ac:spMkLst>
        </pc:spChg>
        <pc:spChg chg="mod">
          <ac:chgData name="Anthony Clark" userId="d717aa47-1d0c-4368-9d13-ad97c75072c1" providerId="ADAL" clId="{32951B80-2B2A-6247-BEED-8CC09B5D76BB}" dt="2022-04-06T17:49:11.593" v="220" actId="33524"/>
          <ac:spMkLst>
            <pc:docMk/>
            <pc:sldMk cId="1584891862" sldId="1274"/>
            <ac:spMk id="15" creationId="{FC563AB7-A4ED-6541-9BC9-B75C86007F5C}"/>
          </ac:spMkLst>
        </pc:spChg>
        <pc:spChg chg="mod">
          <ac:chgData name="Anthony Clark" userId="d717aa47-1d0c-4368-9d13-ad97c75072c1" providerId="ADAL" clId="{32951B80-2B2A-6247-BEED-8CC09B5D76BB}" dt="2022-04-06T17:49:15.927" v="221" actId="33524"/>
          <ac:spMkLst>
            <pc:docMk/>
            <pc:sldMk cId="1584891862" sldId="1274"/>
            <ac:spMk id="18" creationId="{D737F854-356E-134F-9E56-9E07E12A8856}"/>
          </ac:spMkLst>
        </pc:spChg>
        <pc:spChg chg="mod">
          <ac:chgData name="Anthony Clark" userId="d717aa47-1d0c-4368-9d13-ad97c75072c1" providerId="ADAL" clId="{32951B80-2B2A-6247-BEED-8CC09B5D76BB}" dt="2022-04-06T17:49:22.110" v="223" actId="33524"/>
          <ac:spMkLst>
            <pc:docMk/>
            <pc:sldMk cId="1584891862" sldId="1274"/>
            <ac:spMk id="19" creationId="{0C70B42B-6954-EC4D-A63F-11715B73F471}"/>
          </ac:spMkLst>
        </pc:spChg>
        <pc:spChg chg="mod">
          <ac:chgData name="Anthony Clark" userId="d717aa47-1d0c-4368-9d13-ad97c75072c1" providerId="ADAL" clId="{32951B80-2B2A-6247-BEED-8CC09B5D76BB}" dt="2022-04-06T17:49:19.087" v="222" actId="33524"/>
          <ac:spMkLst>
            <pc:docMk/>
            <pc:sldMk cId="1584891862" sldId="1274"/>
            <ac:spMk id="20" creationId="{D151EE9E-EAA5-9A4C-8E1E-4A91A104B865}"/>
          </ac:spMkLst>
        </pc:spChg>
      </pc:sldChg>
      <pc:sldChg chg="del">
        <pc:chgData name="Anthony Clark" userId="d717aa47-1d0c-4368-9d13-ad97c75072c1" providerId="ADAL" clId="{32951B80-2B2A-6247-BEED-8CC09B5D76BB}" dt="2022-04-06T17:50:48.348" v="259" actId="2696"/>
        <pc:sldMkLst>
          <pc:docMk/>
          <pc:sldMk cId="3670557575" sldId="1296"/>
        </pc:sldMkLst>
      </pc:sldChg>
      <pc:sldChg chg="mod modShow">
        <pc:chgData name="Anthony Clark" userId="d717aa47-1d0c-4368-9d13-ad97c75072c1" providerId="ADAL" clId="{32951B80-2B2A-6247-BEED-8CC09B5D76BB}" dt="2022-04-06T17:51:13.509" v="260" actId="729"/>
        <pc:sldMkLst>
          <pc:docMk/>
          <pc:sldMk cId="163804591" sldId="1298"/>
        </pc:sldMkLst>
      </pc:sldChg>
      <pc:sldChg chg="modSp mod modNotesTx">
        <pc:chgData name="Anthony Clark" userId="d717aa47-1d0c-4368-9d13-ad97c75072c1" providerId="ADAL" clId="{32951B80-2B2A-6247-BEED-8CC09B5D76BB}" dt="2022-04-06T17:52:26.176" v="316" actId="313"/>
        <pc:sldMkLst>
          <pc:docMk/>
          <pc:sldMk cId="1988342692" sldId="1300"/>
        </pc:sldMkLst>
        <pc:spChg chg="mod">
          <ac:chgData name="Anthony Clark" userId="d717aa47-1d0c-4368-9d13-ad97c75072c1" providerId="ADAL" clId="{32951B80-2B2A-6247-BEED-8CC09B5D76BB}" dt="2022-04-06T17:52:02.831" v="262" actId="207"/>
          <ac:spMkLst>
            <pc:docMk/>
            <pc:sldMk cId="1988342692" sldId="1300"/>
            <ac:spMk id="3" creationId="{7717D9A2-0CE5-0D44-B6FF-D49AB79C13BE}"/>
          </ac:spMkLst>
        </pc:spChg>
      </pc:sldChg>
      <pc:sldChg chg="modSp modNotesTx">
        <pc:chgData name="Anthony Clark" userId="d717aa47-1d0c-4368-9d13-ad97c75072c1" providerId="ADAL" clId="{32951B80-2B2A-6247-BEED-8CC09B5D76BB}" dt="2022-04-06T17:54:39.609" v="448" actId="20577"/>
        <pc:sldMkLst>
          <pc:docMk/>
          <pc:sldMk cId="377487323" sldId="1301"/>
        </pc:sldMkLst>
        <pc:spChg chg="mod">
          <ac:chgData name="Anthony Clark" userId="d717aa47-1d0c-4368-9d13-ad97c75072c1" providerId="ADAL" clId="{32951B80-2B2A-6247-BEED-8CC09B5D76BB}" dt="2022-04-06T17:52:32.381" v="317"/>
          <ac:spMkLst>
            <pc:docMk/>
            <pc:sldMk cId="377487323" sldId="1301"/>
            <ac:spMk id="3" creationId="{7717D9A2-0CE5-0D44-B6FF-D49AB79C13BE}"/>
          </ac:spMkLst>
        </pc:spChg>
      </pc:sldChg>
      <pc:sldChg chg="addSp modSp add mod modAnim">
        <pc:chgData name="Anthony Clark" userId="d717aa47-1d0c-4368-9d13-ad97c75072c1" providerId="ADAL" clId="{32951B80-2B2A-6247-BEED-8CC09B5D76BB}" dt="2022-04-06T17:50:40.674" v="258"/>
        <pc:sldMkLst>
          <pc:docMk/>
          <pc:sldMk cId="266686284" sldId="1302"/>
        </pc:sldMkLst>
        <pc:spChg chg="mod">
          <ac:chgData name="Anthony Clark" userId="d717aa47-1d0c-4368-9d13-ad97c75072c1" providerId="ADAL" clId="{32951B80-2B2A-6247-BEED-8CC09B5D76BB}" dt="2022-04-06T17:50:03.938" v="250" actId="207"/>
          <ac:spMkLst>
            <pc:docMk/>
            <pc:sldMk cId="266686284" sldId="1302"/>
            <ac:spMk id="3" creationId="{679B8035-1F36-524F-9E53-43ED6DA899BF}"/>
          </ac:spMkLst>
        </pc:spChg>
        <pc:spChg chg="add mod">
          <ac:chgData name="Anthony Clark" userId="d717aa47-1d0c-4368-9d13-ad97c75072c1" providerId="ADAL" clId="{32951B80-2B2A-6247-BEED-8CC09B5D76BB}" dt="2022-04-06T17:50:26.937" v="254" actId="1038"/>
          <ac:spMkLst>
            <pc:docMk/>
            <pc:sldMk cId="266686284" sldId="1302"/>
            <ac:spMk id="5" creationId="{8C55DB7F-7160-0E49-A30E-14D3450A6E79}"/>
          </ac:spMkLst>
        </pc:spChg>
        <pc:spChg chg="add mod">
          <ac:chgData name="Anthony Clark" userId="d717aa47-1d0c-4368-9d13-ad97c75072c1" providerId="ADAL" clId="{32951B80-2B2A-6247-BEED-8CC09B5D76BB}" dt="2022-04-06T17:50:37.117" v="256" actId="1076"/>
          <ac:spMkLst>
            <pc:docMk/>
            <pc:sldMk cId="266686284" sldId="1302"/>
            <ac:spMk id="7" creationId="{11B34713-28B9-0744-8675-C09BA789EFE5}"/>
          </ac:spMkLst>
        </pc:spChg>
        <pc:cxnChg chg="add mod">
          <ac:chgData name="Anthony Clark" userId="d717aa47-1d0c-4368-9d13-ad97c75072c1" providerId="ADAL" clId="{32951B80-2B2A-6247-BEED-8CC09B5D76BB}" dt="2022-04-06T17:50:26.937" v="254" actId="1038"/>
          <ac:cxnSpMkLst>
            <pc:docMk/>
            <pc:sldMk cId="266686284" sldId="1302"/>
            <ac:cxnSpMk id="4" creationId="{18C3265C-8655-C141-B434-62B6F13BE1F2}"/>
          </ac:cxnSpMkLst>
        </pc:cxnChg>
        <pc:cxnChg chg="add mod">
          <ac:chgData name="Anthony Clark" userId="d717aa47-1d0c-4368-9d13-ad97c75072c1" providerId="ADAL" clId="{32951B80-2B2A-6247-BEED-8CC09B5D76BB}" dt="2022-04-06T17:50:37.117" v="256" actId="1076"/>
          <ac:cxnSpMkLst>
            <pc:docMk/>
            <pc:sldMk cId="266686284" sldId="1302"/>
            <ac:cxnSpMk id="6" creationId="{6C8E6E67-EA74-474C-A717-7F4B4F23760D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MMU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2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MMU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2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1: fill up all our memory with page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03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1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2^12 for one page</a:t>
            </a:r>
          </a:p>
          <a:p>
            <a:r>
              <a:rPr lang="en-US" dirty="0"/>
              <a:t>2^16 / 2^12 = 16 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2^12 / 2^3 = 2^9 bits</a:t>
            </a:r>
          </a:p>
          <a:p>
            <a:r>
              <a:rPr lang="en-US" dirty="0"/>
              <a:t>Linux uses this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58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1: fill up all our memory with page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42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Four-way set associative cache with 4 sets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26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Four-way set associative cache with 4 sets</a:t>
            </a:r>
          </a:p>
          <a:p>
            <a:r>
              <a:rPr lang="en-US" dirty="0"/>
              <a:t>1. 4096 pages -&gt; 12 bits for offset, upper 8 bits for page number</a:t>
            </a:r>
          </a:p>
          <a:p>
            <a:r>
              <a:rPr lang="en-US" dirty="0"/>
              <a:t>2. Use 7E for cache</a:t>
            </a:r>
          </a:p>
          <a:p>
            <a:r>
              <a:rPr lang="en-US" dirty="0"/>
              <a:t>3. Lower two bits for cache 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3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20: Virtual Memory (cont'd)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5B649-E96C-A547-B89A-F95F4537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Two-level Page Tables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4F7782-61DE-6045-A5D3-BB4D8C62C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Assume you are still working on that architecture.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Compute the physical address corresponding to each of the virtual address (or answer "invalid"):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dirty="0"/>
              <a:t>0x00000000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dirty="0"/>
              <a:t>0x20022002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dirty="0"/>
              <a:t>0x10015555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387F81-867B-4247-9A44-F8941965B431}"/>
              </a:ext>
            </a:extLst>
          </p:cNvPr>
          <p:cNvGrpSpPr/>
          <p:nvPr/>
        </p:nvGrpSpPr>
        <p:grpSpPr>
          <a:xfrm>
            <a:off x="533401" y="2514600"/>
            <a:ext cx="3886197" cy="303646"/>
            <a:chOff x="2667000" y="2141397"/>
            <a:chExt cx="3886197" cy="3036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6F80B35-CF0F-2645-AAE6-097827430226}"/>
                </a:ext>
              </a:extLst>
            </p:cNvPr>
            <p:cNvGrpSpPr/>
            <p:nvPr/>
          </p:nvGrpSpPr>
          <p:grpSpPr>
            <a:xfrm>
              <a:off x="2667000" y="2141400"/>
              <a:ext cx="3886197" cy="303643"/>
              <a:chOff x="2883034" y="2286000"/>
              <a:chExt cx="2324588" cy="25506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6282CFB-AA1E-4841-A314-E38E3CE5C85E}"/>
                  </a:ext>
                </a:extLst>
              </p:cNvPr>
              <p:cNvSpPr/>
              <p:nvPr/>
            </p:nvSpPr>
            <p:spPr>
              <a:xfrm>
                <a:off x="2883034" y="2286000"/>
                <a:ext cx="660353" cy="25506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 bit idx1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D374ED0-0785-0048-8AA8-3B35817602D8}"/>
                  </a:ext>
                </a:extLst>
              </p:cNvPr>
              <p:cNvSpPr/>
              <p:nvPr/>
            </p:nvSpPr>
            <p:spPr>
              <a:xfrm>
                <a:off x="4341598" y="2286000"/>
                <a:ext cx="866024" cy="25506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16 bit offset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89B0D9-B89B-4B40-9318-CB512C296B79}"/>
                </a:ext>
              </a:extLst>
            </p:cNvPr>
            <p:cNvSpPr/>
            <p:nvPr/>
          </p:nvSpPr>
          <p:spPr>
            <a:xfrm>
              <a:off x="3770962" y="2141397"/>
              <a:ext cx="1334437" cy="30364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 bit  idx2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0BF165E-B66D-B849-BB71-889B4CFE5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800060"/>
              </p:ext>
            </p:extLst>
          </p:nvPr>
        </p:nvGraphicFramePr>
        <p:xfrm>
          <a:off x="4960123" y="1683364"/>
          <a:ext cx="14280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2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1018852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</a:tblGrid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PTFrame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2B3DAAC-DAC2-C54F-808A-C14189A7D51A}"/>
              </a:ext>
            </a:extLst>
          </p:cNvPr>
          <p:cNvSpPr txBox="1"/>
          <p:nvPr/>
        </p:nvSpPr>
        <p:spPr>
          <a:xfrm>
            <a:off x="4903445" y="1371600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page directory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B97CA95-3E44-984C-A229-0F10A2AC5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830803"/>
              </p:ext>
            </p:extLst>
          </p:nvPr>
        </p:nvGraphicFramePr>
        <p:xfrm>
          <a:off x="7294539" y="1628954"/>
          <a:ext cx="1544661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74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54439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539479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0x0047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0x0013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0x0042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E33E460-BFB1-F542-84B9-4814B13FFD0A}"/>
              </a:ext>
            </a:extLst>
          </p:cNvPr>
          <p:cNvSpPr txBox="1"/>
          <p:nvPr/>
        </p:nvSpPr>
        <p:spPr>
          <a:xfrm>
            <a:off x="7211035" y="1295400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page table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FE4944-AC18-5343-AD0C-F58EC34A7D0E}"/>
              </a:ext>
            </a:extLst>
          </p:cNvPr>
          <p:cNvSpPr txBox="1"/>
          <p:nvPr/>
        </p:nvSpPr>
        <p:spPr>
          <a:xfrm rot="16200000">
            <a:off x="5237868" y="300814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4A0EA0-B5F0-C34A-84D4-93BDC6F9CAD0}"/>
              </a:ext>
            </a:extLst>
          </p:cNvPr>
          <p:cNvSpPr txBox="1"/>
          <p:nvPr/>
        </p:nvSpPr>
        <p:spPr>
          <a:xfrm>
            <a:off x="4540642" y="277796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3C181B-8236-5741-8750-2E80886280AC}"/>
              </a:ext>
            </a:extLst>
          </p:cNvPr>
          <p:cNvSpPr txBox="1"/>
          <p:nvPr/>
        </p:nvSpPr>
        <p:spPr>
          <a:xfrm>
            <a:off x="4540642" y="2500966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45E19D-98C2-A244-A593-F1386DCDA3D7}"/>
              </a:ext>
            </a:extLst>
          </p:cNvPr>
          <p:cNvSpPr txBox="1"/>
          <p:nvPr/>
        </p:nvSpPr>
        <p:spPr>
          <a:xfrm>
            <a:off x="4540642" y="2230664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6F5B15-160D-9E4F-B0FD-0ACB5064A0E1}"/>
              </a:ext>
            </a:extLst>
          </p:cNvPr>
          <p:cNvSpPr txBox="1"/>
          <p:nvPr/>
        </p:nvSpPr>
        <p:spPr>
          <a:xfrm>
            <a:off x="4540642" y="196706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0x0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8D3BB5D-4FCC-B942-8585-255B3BD73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61294"/>
              </p:ext>
            </p:extLst>
          </p:nvPr>
        </p:nvGraphicFramePr>
        <p:xfrm>
          <a:off x="4972170" y="3428769"/>
          <a:ext cx="1428024" cy="274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9172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1018852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</a:tblGrid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63B96E9A-16A0-D140-AE77-EC8B374FE1DF}"/>
              </a:ext>
            </a:extLst>
          </p:cNvPr>
          <p:cNvSpPr txBox="1"/>
          <p:nvPr/>
        </p:nvSpPr>
        <p:spPr>
          <a:xfrm>
            <a:off x="4505302" y="3428770"/>
            <a:ext cx="497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0xF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54942CF-6DF9-8649-82BF-20C17E009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30332"/>
              </p:ext>
            </p:extLst>
          </p:nvPr>
        </p:nvGraphicFramePr>
        <p:xfrm>
          <a:off x="7294539" y="5386339"/>
          <a:ext cx="1544661" cy="10972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5074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60518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0x002A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AA9D0DC-BD38-5046-A2CC-81972B2CCF94}"/>
              </a:ext>
            </a:extLst>
          </p:cNvPr>
          <p:cNvSpPr txBox="1"/>
          <p:nvPr/>
        </p:nvSpPr>
        <p:spPr>
          <a:xfrm rot="16200000">
            <a:off x="7738270" y="298872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38A22A-1685-7C45-B7FE-1BD1CD9B6270}"/>
              </a:ext>
            </a:extLst>
          </p:cNvPr>
          <p:cNvSpPr txBox="1"/>
          <p:nvPr/>
        </p:nvSpPr>
        <p:spPr>
          <a:xfrm>
            <a:off x="6893700" y="2745354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23F880-3A61-1243-AD1E-50EAAD42F6FA}"/>
              </a:ext>
            </a:extLst>
          </p:cNvPr>
          <p:cNvSpPr txBox="1"/>
          <p:nvPr/>
        </p:nvSpPr>
        <p:spPr>
          <a:xfrm>
            <a:off x="6893700" y="246835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CD353D-0375-0844-A56A-9B6FF3ED9EC7}"/>
              </a:ext>
            </a:extLst>
          </p:cNvPr>
          <p:cNvSpPr txBox="1"/>
          <p:nvPr/>
        </p:nvSpPr>
        <p:spPr>
          <a:xfrm>
            <a:off x="6893700" y="2198053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C41B22-D94E-9848-B24B-F627E975B303}"/>
              </a:ext>
            </a:extLst>
          </p:cNvPr>
          <p:cNvSpPr txBox="1"/>
          <p:nvPr/>
        </p:nvSpPr>
        <p:spPr>
          <a:xfrm>
            <a:off x="6893700" y="1934449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0x0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2254FA-53EE-9A42-A853-F6184E1B4877}"/>
              </a:ext>
            </a:extLst>
          </p:cNvPr>
          <p:cNvSpPr txBox="1"/>
          <p:nvPr/>
        </p:nvSpPr>
        <p:spPr>
          <a:xfrm>
            <a:off x="6924172" y="5402005"/>
            <a:ext cx="686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0x0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85C444-7268-7349-A9D8-50E526DA4341}"/>
              </a:ext>
            </a:extLst>
          </p:cNvPr>
          <p:cNvSpPr txBox="1"/>
          <p:nvPr/>
        </p:nvSpPr>
        <p:spPr>
          <a:xfrm>
            <a:off x="6924172" y="5683746"/>
            <a:ext cx="686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0x1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5428B6-2770-DE49-99BC-3014F10342F6}"/>
              </a:ext>
            </a:extLst>
          </p:cNvPr>
          <p:cNvSpPr txBox="1"/>
          <p:nvPr/>
        </p:nvSpPr>
        <p:spPr>
          <a:xfrm>
            <a:off x="6933673" y="5949305"/>
            <a:ext cx="686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0x2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BC71F7-99CF-C041-A6A0-88EB0489D536}"/>
              </a:ext>
            </a:extLst>
          </p:cNvPr>
          <p:cNvSpPr txBox="1"/>
          <p:nvPr/>
        </p:nvSpPr>
        <p:spPr>
          <a:xfrm>
            <a:off x="6933673" y="6231046"/>
            <a:ext cx="686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0x3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BD467D-6994-0D4C-B7FF-2F3800B3D2A9}"/>
              </a:ext>
            </a:extLst>
          </p:cNvPr>
          <p:cNvSpPr txBox="1"/>
          <p:nvPr/>
        </p:nvSpPr>
        <p:spPr>
          <a:xfrm rot="16200000">
            <a:off x="7744164" y="646626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018F0F-E661-A449-AF78-3C1A329E7C9F}"/>
              </a:ext>
            </a:extLst>
          </p:cNvPr>
          <p:cNvSpPr txBox="1"/>
          <p:nvPr/>
        </p:nvSpPr>
        <p:spPr>
          <a:xfrm>
            <a:off x="2743678" y="4364264"/>
            <a:ext cx="1899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0x00470000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C78160-61E3-A941-BC60-8EA8F31637E0}"/>
              </a:ext>
            </a:extLst>
          </p:cNvPr>
          <p:cNvSpPr txBox="1"/>
          <p:nvPr/>
        </p:nvSpPr>
        <p:spPr>
          <a:xfrm>
            <a:off x="2737247" y="4733595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invalid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86C8AF-B79A-FB4E-98A1-B1E49D51E066}"/>
              </a:ext>
            </a:extLst>
          </p:cNvPr>
          <p:cNvSpPr txBox="1"/>
          <p:nvPr/>
        </p:nvSpPr>
        <p:spPr>
          <a:xfrm>
            <a:off x="2709084" y="5089266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0xCAFE5555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FF1836-7B73-EE45-AC7F-7CCC8B8A3DF9}"/>
              </a:ext>
            </a:extLst>
          </p:cNvPr>
          <p:cNvSpPr/>
          <p:nvPr/>
        </p:nvSpPr>
        <p:spPr>
          <a:xfrm>
            <a:off x="6553201" y="1600200"/>
            <a:ext cx="2362200" cy="179348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ABD1B1-375E-4B4A-B119-FE1BE3694F56}"/>
              </a:ext>
            </a:extLst>
          </p:cNvPr>
          <p:cNvSpPr txBox="1"/>
          <p:nvPr/>
        </p:nvSpPr>
        <p:spPr>
          <a:xfrm>
            <a:off x="6498914" y="1569554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0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2E92D6-303F-FB4A-9FB0-D703A54F5D50}"/>
              </a:ext>
            </a:extLst>
          </p:cNvPr>
          <p:cNvSpPr/>
          <p:nvPr/>
        </p:nvSpPr>
        <p:spPr>
          <a:xfrm>
            <a:off x="6553201" y="3400106"/>
            <a:ext cx="2362200" cy="170529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02E9F7-0850-7848-81C9-9659973CB765}"/>
              </a:ext>
            </a:extLst>
          </p:cNvPr>
          <p:cNvSpPr txBox="1"/>
          <p:nvPr/>
        </p:nvSpPr>
        <p:spPr>
          <a:xfrm>
            <a:off x="6498914" y="3370631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DC5F93-A957-D043-8C8A-195397DE8B5A}"/>
              </a:ext>
            </a:extLst>
          </p:cNvPr>
          <p:cNvSpPr/>
          <p:nvPr/>
        </p:nvSpPr>
        <p:spPr>
          <a:xfrm>
            <a:off x="6553201" y="5105400"/>
            <a:ext cx="2362200" cy="170529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C5E8B0-C158-1D42-89C3-7BB6A6FB95DC}"/>
              </a:ext>
            </a:extLst>
          </p:cNvPr>
          <p:cNvSpPr txBox="1"/>
          <p:nvPr/>
        </p:nvSpPr>
        <p:spPr>
          <a:xfrm>
            <a:off x="6498914" y="5114958"/>
            <a:ext cx="84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2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4CCA6D9-30D9-7647-B0A3-A981E7CFF4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69" t="28812" r="35243" b="45704"/>
          <a:stretch/>
        </p:blipFill>
        <p:spPr>
          <a:xfrm>
            <a:off x="7325228" y="3429000"/>
            <a:ext cx="1574016" cy="166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90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353C3-46C8-AA41-824C-DFBA889C9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How big does the page directory get?</a:t>
            </a:r>
          </a:p>
          <a:p>
            <a:pPr lvl="1"/>
            <a:r>
              <a:rPr lang="en-US" dirty="0"/>
              <a:t>Assume you have a 48-bit address space</a:t>
            </a:r>
          </a:p>
          <a:p>
            <a:pPr lvl="1"/>
            <a:r>
              <a:rPr lang="en-US" dirty="0"/>
              <a:t>Assume you have 4KiB pages </a:t>
            </a:r>
          </a:p>
          <a:p>
            <a:pPr lvl="1"/>
            <a:r>
              <a:rPr lang="en-US" dirty="0"/>
              <a:t>Assume you have 8-byte page table entries/page directory entries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Goal: Page Table Directory should fit in one frame</a:t>
            </a:r>
          </a:p>
          <a:p>
            <a:r>
              <a:rPr lang="en-US" b="1" dirty="0">
                <a:solidFill>
                  <a:schemeClr val="accent1"/>
                </a:solidFill>
              </a:rPr>
              <a:t>Multi-level page tables: </a:t>
            </a:r>
            <a:r>
              <a:rPr lang="en-US" dirty="0"/>
              <a:t>add additional level(s) to tree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200BE1-98B3-764D-906D-3D81B2D43751}"/>
              </a:ext>
            </a:extLst>
          </p:cNvPr>
          <p:cNvSpPr/>
          <p:nvPr/>
        </p:nvSpPr>
        <p:spPr>
          <a:xfrm>
            <a:off x="990597" y="3430161"/>
            <a:ext cx="6181333" cy="3024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AE1603-CE21-DB4F-AB5C-DFD3B288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Multi-level Page Tables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C9651-8B6E-7F49-9103-C406ADA4BC8F}"/>
              </a:ext>
            </a:extLst>
          </p:cNvPr>
          <p:cNvSpPr/>
          <p:nvPr/>
        </p:nvSpPr>
        <p:spPr>
          <a:xfrm>
            <a:off x="990599" y="3429004"/>
            <a:ext cx="3587876" cy="2955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27-bit idx1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E7880-1543-E046-88D5-260B19FB6A05}"/>
              </a:ext>
            </a:extLst>
          </p:cNvPr>
          <p:cNvSpPr/>
          <p:nvPr/>
        </p:nvSpPr>
        <p:spPr>
          <a:xfrm>
            <a:off x="5768220" y="3439340"/>
            <a:ext cx="1403710" cy="2875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12-bit offset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2A300-AA4D-4B49-A9B3-D1EA6173C65D}"/>
              </a:ext>
            </a:extLst>
          </p:cNvPr>
          <p:cNvSpPr/>
          <p:nvPr/>
        </p:nvSpPr>
        <p:spPr>
          <a:xfrm>
            <a:off x="4578475" y="3430197"/>
            <a:ext cx="1189744" cy="2967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9-bit  idx2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D5CD7076-16E1-6F4D-B46F-02400E0E0916}"/>
              </a:ext>
            </a:extLst>
          </p:cNvPr>
          <p:cNvSpPr/>
          <p:nvPr/>
        </p:nvSpPr>
        <p:spPr>
          <a:xfrm rot="16200000">
            <a:off x="3929450" y="794946"/>
            <a:ext cx="303628" cy="6181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57965D-3AFE-F04E-8F7C-2996110B9845}"/>
              </a:ext>
            </a:extLst>
          </p:cNvPr>
          <p:cNvSpPr txBox="1"/>
          <p:nvPr/>
        </p:nvSpPr>
        <p:spPr>
          <a:xfrm>
            <a:off x="3631461" y="4021279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6B7FAF-677F-C648-BCFC-2DD950660F63}"/>
              </a:ext>
            </a:extLst>
          </p:cNvPr>
          <p:cNvSpPr/>
          <p:nvPr/>
        </p:nvSpPr>
        <p:spPr>
          <a:xfrm>
            <a:off x="990599" y="5694294"/>
            <a:ext cx="6181332" cy="3036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536DC-78DC-A54D-9C49-39682378786C}"/>
              </a:ext>
            </a:extLst>
          </p:cNvPr>
          <p:cNvSpPr/>
          <p:nvPr/>
        </p:nvSpPr>
        <p:spPr>
          <a:xfrm>
            <a:off x="5768218" y="5699009"/>
            <a:ext cx="1403712" cy="3036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12-bit offset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563AB7-A4ED-6541-9BC9-B75C86007F5C}"/>
              </a:ext>
            </a:extLst>
          </p:cNvPr>
          <p:cNvSpPr/>
          <p:nvPr/>
        </p:nvSpPr>
        <p:spPr>
          <a:xfrm>
            <a:off x="4571548" y="5687381"/>
            <a:ext cx="1189744" cy="2967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9-bit  idx4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3764E3B6-81CF-7546-B5B6-D2D1D91633B5}"/>
              </a:ext>
            </a:extLst>
          </p:cNvPr>
          <p:cNvSpPr/>
          <p:nvPr/>
        </p:nvSpPr>
        <p:spPr>
          <a:xfrm rot="16200000">
            <a:off x="3909284" y="3080407"/>
            <a:ext cx="343960" cy="6181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2898DA-4EC1-8F48-BDF1-3A3B186705A4}"/>
              </a:ext>
            </a:extLst>
          </p:cNvPr>
          <p:cNvSpPr txBox="1"/>
          <p:nvPr/>
        </p:nvSpPr>
        <p:spPr>
          <a:xfrm>
            <a:off x="3649094" y="629924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37F854-356E-134F-9E56-9E07E12A8856}"/>
              </a:ext>
            </a:extLst>
          </p:cNvPr>
          <p:cNvSpPr/>
          <p:nvPr/>
        </p:nvSpPr>
        <p:spPr>
          <a:xfrm>
            <a:off x="3374877" y="5687380"/>
            <a:ext cx="1189744" cy="2967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9-bit  idx3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70B42B-6954-EC4D-A63F-11715B73F471}"/>
              </a:ext>
            </a:extLst>
          </p:cNvPr>
          <p:cNvSpPr/>
          <p:nvPr/>
        </p:nvSpPr>
        <p:spPr>
          <a:xfrm>
            <a:off x="990597" y="5694289"/>
            <a:ext cx="1189744" cy="2967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9-bit  idx1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51EE9E-EAA5-9A4C-8E1E-4A91A104B865}"/>
              </a:ext>
            </a:extLst>
          </p:cNvPr>
          <p:cNvSpPr/>
          <p:nvPr/>
        </p:nvSpPr>
        <p:spPr>
          <a:xfrm>
            <a:off x="2194195" y="5694289"/>
            <a:ext cx="1189744" cy="2967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9-bit  idx2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DD24C7E-DAD6-CE4F-9713-8C5ADB10EC78}"/>
              </a:ext>
            </a:extLst>
          </p:cNvPr>
          <p:cNvSpPr txBox="1"/>
          <p:nvPr/>
        </p:nvSpPr>
        <p:spPr>
          <a:xfrm>
            <a:off x="7171930" y="160020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128 MB</a:t>
            </a:r>
          </a:p>
        </p:txBody>
      </p:sp>
    </p:spTree>
    <p:extLst>
      <p:ext uri="{BB962C8B-B14F-4D97-AF65-F5344CB8AC3E}">
        <p14:creationId xmlns:p14="http://schemas.microsoft.com/office/powerpoint/2010/main" val="15848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6" grpId="0" animBg="1"/>
      <p:bldP spid="10" grpId="0" animBg="1"/>
      <p:bldP spid="11" grpId="0"/>
      <p:bldP spid="12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7FA7-3D17-DD44-97FA-A190D801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Problems with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B8035-1F36-524F-9E53-43ED6DA89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Memory Consumption: </a:t>
            </a:r>
            <a:r>
              <a:rPr lang="en-US" dirty="0">
                <a:solidFill>
                  <a:srgbClr val="92D050"/>
                </a:solidFill>
              </a:rPr>
              <a:t>page table is really big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Example: consider 64-bit address space, 4KB (2^12) page size,  assume each page table entry is 8 bytes.</a:t>
            </a:r>
          </a:p>
          <a:p>
            <a:pPr lvl="2"/>
            <a:r>
              <a:rPr lang="en-US" dirty="0">
                <a:solidFill>
                  <a:srgbClr val="92D050"/>
                </a:solidFill>
              </a:rPr>
              <a:t>2^52 pages!</a:t>
            </a:r>
          </a:p>
          <a:p>
            <a:pPr lvl="2"/>
            <a:r>
              <a:rPr lang="en-US" dirty="0">
                <a:solidFill>
                  <a:srgbClr val="92D050"/>
                </a:solidFill>
              </a:rPr>
              <a:t>2^55 bytes!</a:t>
            </a:r>
          </a:p>
          <a:p>
            <a:pPr lvl="2"/>
            <a:r>
              <a:rPr lang="en-US" dirty="0">
                <a:solidFill>
                  <a:srgbClr val="92D050"/>
                </a:solidFill>
              </a:rPr>
              <a:t>2^25 Gigabytes! (~33,554,432 GBs!)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Larger pages increase internal fragmentation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How many pages do we actually use anyway?!</a:t>
            </a:r>
          </a:p>
          <a:p>
            <a:endParaRPr lang="en-US" b="1" dirty="0"/>
          </a:p>
          <a:p>
            <a:r>
              <a:rPr lang="en-US" b="1" dirty="0"/>
              <a:t>Performance: </a:t>
            </a:r>
            <a:r>
              <a:rPr lang="en-US" dirty="0"/>
              <a:t>every data/instruction access requires </a:t>
            </a:r>
            <a:r>
              <a:rPr lang="en-US" i="1" dirty="0"/>
              <a:t>two </a:t>
            </a:r>
            <a:r>
              <a:rPr lang="en-US" dirty="0"/>
              <a:t>memory accesses: </a:t>
            </a:r>
          </a:p>
          <a:p>
            <a:pPr lvl="1"/>
            <a:r>
              <a:rPr lang="en-US" dirty="0"/>
              <a:t>One for the page table</a:t>
            </a:r>
          </a:p>
          <a:p>
            <a:pPr lvl="1"/>
            <a:r>
              <a:rPr lang="en-US" dirty="0"/>
              <a:t>One for the data/instruction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8C3265C-8655-C141-B434-62B6F13BE1F2}"/>
              </a:ext>
            </a:extLst>
          </p:cNvPr>
          <p:cNvCxnSpPr>
            <a:cxnSpLocks/>
          </p:cNvCxnSpPr>
          <p:nvPr/>
        </p:nvCxnSpPr>
        <p:spPr>
          <a:xfrm>
            <a:off x="1840278" y="5895945"/>
            <a:ext cx="1600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C55DB7F-7160-0E49-A30E-14D3450A6E79}"/>
              </a:ext>
            </a:extLst>
          </p:cNvPr>
          <p:cNvSpPr txBox="1"/>
          <p:nvPr/>
        </p:nvSpPr>
        <p:spPr>
          <a:xfrm>
            <a:off x="3454333" y="5695890"/>
            <a:ext cx="4241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each of the four levels of page table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8E6E67-EA74-474C-A717-7F4B4F23760D}"/>
              </a:ext>
            </a:extLst>
          </p:cNvPr>
          <p:cNvCxnSpPr>
            <a:cxnSpLocks/>
          </p:cNvCxnSpPr>
          <p:nvPr/>
        </p:nvCxnSpPr>
        <p:spPr>
          <a:xfrm>
            <a:off x="7955446" y="5109865"/>
            <a:ext cx="60267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1B34713-28B9-0744-8675-C09BA789EFE5}"/>
              </a:ext>
            </a:extLst>
          </p:cNvPr>
          <p:cNvSpPr txBox="1"/>
          <p:nvPr/>
        </p:nvSpPr>
        <p:spPr>
          <a:xfrm>
            <a:off x="7924800" y="4648200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</a:rPr>
              <a:t>five</a:t>
            </a:r>
          </a:p>
        </p:txBody>
      </p:sp>
    </p:spTree>
    <p:extLst>
      <p:ext uri="{BB962C8B-B14F-4D97-AF65-F5344CB8AC3E}">
        <p14:creationId xmlns:p14="http://schemas.microsoft.com/office/powerpoint/2010/main" val="26668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B62EE-47FD-E34E-A714-235A7867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Translation-Lookaside Buffer (TLB)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9933E-1D20-8947-8ABD-924D50C47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idea: if address translation is slow, cache some of the answers</a:t>
            </a:r>
          </a:p>
          <a:p>
            <a:r>
              <a:rPr lang="en-US" b="1" dirty="0">
                <a:solidFill>
                  <a:schemeClr val="accent1"/>
                </a:solidFill>
              </a:rPr>
              <a:t>Translation-lookaside buffer </a:t>
            </a:r>
            <a:r>
              <a:rPr lang="en-US" dirty="0"/>
              <a:t>is an address translation cache that is built into the MMU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0614B-03B7-5A49-8C7C-7A97F5BD2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124201"/>
            <a:ext cx="50419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44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676F7-7E9E-0F48-8A5F-443877507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TLB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D9A2-0CE5-0D44-B6FF-D49AB79C1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667000"/>
          </a:xfrm>
        </p:spPr>
        <p:txBody>
          <a:bodyPr/>
          <a:lstStyle/>
          <a:p>
            <a:r>
              <a:rPr lang="en-US" dirty="0"/>
              <a:t>Assume you are running on an architecture with a </a:t>
            </a:r>
            <a:r>
              <a:rPr lang="en-US" dirty="0">
                <a:solidFill>
                  <a:schemeClr val="accent1"/>
                </a:solidFill>
              </a:rPr>
              <a:t>one-level page table </a:t>
            </a:r>
            <a:r>
              <a:rPr lang="en-US" dirty="0"/>
              <a:t>with 4096-byte pages. For each of the following virtual addresses, determine whether the address translation is stored in the TLB. If so, give the corresponding physical address</a:t>
            </a:r>
          </a:p>
          <a:p>
            <a:pPr lvl="1"/>
            <a:r>
              <a:rPr lang="en-US" dirty="0"/>
              <a:t>0x7E37C</a:t>
            </a:r>
          </a:p>
          <a:p>
            <a:pPr lvl="1"/>
            <a:r>
              <a:rPr lang="en-US" dirty="0"/>
              <a:t>0x16A48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D0959C-4941-C348-BC78-F052DC08A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67945"/>
              </p:ext>
            </p:extLst>
          </p:nvPr>
        </p:nvGraphicFramePr>
        <p:xfrm>
          <a:off x="152400" y="1397000"/>
          <a:ext cx="883919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38">
                  <a:extLst>
                    <a:ext uri="{9D8B030D-6E8A-4147-A177-3AD203B41FA5}">
                      <a16:colId xmlns:a16="http://schemas.microsoft.com/office/drawing/2014/main" val="219010481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42330777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529758621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49802606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930000362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011543327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69125879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06034163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636042381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25017050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4168475297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573162666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463594526"/>
                    </a:ext>
                  </a:extLst>
                </a:gridCol>
              </a:tblGrid>
              <a:tr h="370840">
                <a:tc gridSpan="1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TLB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10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idx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42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4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4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76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8076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522B6A6-4EA6-1F49-9BEE-6A3FF9F4DAE6}"/>
              </a:ext>
            </a:extLst>
          </p:cNvPr>
          <p:cNvCxnSpPr>
            <a:cxnSpLocks/>
          </p:cNvCxnSpPr>
          <p:nvPr/>
        </p:nvCxnSpPr>
        <p:spPr>
          <a:xfrm>
            <a:off x="8382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CD6943-0FA3-A14F-BF25-3987D8F3FE3C}"/>
              </a:ext>
            </a:extLst>
          </p:cNvPr>
          <p:cNvCxnSpPr>
            <a:cxnSpLocks/>
          </p:cNvCxnSpPr>
          <p:nvPr/>
        </p:nvCxnSpPr>
        <p:spPr>
          <a:xfrm>
            <a:off x="28956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D903FF-2BAF-B648-A8E8-4335F9A66AD8}"/>
              </a:ext>
            </a:extLst>
          </p:cNvPr>
          <p:cNvCxnSpPr>
            <a:cxnSpLocks/>
          </p:cNvCxnSpPr>
          <p:nvPr/>
        </p:nvCxnSpPr>
        <p:spPr>
          <a:xfrm>
            <a:off x="48768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0C3C8-7675-A843-8223-350759811D0A}"/>
              </a:ext>
            </a:extLst>
          </p:cNvPr>
          <p:cNvCxnSpPr>
            <a:cxnSpLocks/>
          </p:cNvCxnSpPr>
          <p:nvPr/>
        </p:nvCxnSpPr>
        <p:spPr>
          <a:xfrm>
            <a:off x="69342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342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676F7-7E9E-0F48-8A5F-443877507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TLB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D9A2-0CE5-0D44-B6FF-D49AB79C1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667000"/>
          </a:xfrm>
        </p:spPr>
        <p:txBody>
          <a:bodyPr/>
          <a:lstStyle/>
          <a:p>
            <a:r>
              <a:rPr lang="en-US" dirty="0"/>
              <a:t>Assume you are running on an architecture with a </a:t>
            </a:r>
            <a:r>
              <a:rPr lang="en-US" dirty="0">
                <a:solidFill>
                  <a:schemeClr val="accent1"/>
                </a:solidFill>
              </a:rPr>
              <a:t>one-level page table </a:t>
            </a:r>
            <a:r>
              <a:rPr lang="en-US" dirty="0"/>
              <a:t>with 4096-byte pages. For each of the following virtual addresses, determine whether the address translation is stored in the TLB. If so, give the corresponding physical address</a:t>
            </a:r>
          </a:p>
          <a:p>
            <a:pPr lvl="1"/>
            <a:r>
              <a:rPr lang="en-US" dirty="0"/>
              <a:t>0x7E37C</a:t>
            </a:r>
          </a:p>
          <a:p>
            <a:pPr lvl="1"/>
            <a:r>
              <a:rPr lang="en-US" dirty="0"/>
              <a:t>0x16A48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D0959C-4941-C348-BC78-F052DC08AA1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397000"/>
          <a:ext cx="883919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38">
                  <a:extLst>
                    <a:ext uri="{9D8B030D-6E8A-4147-A177-3AD203B41FA5}">
                      <a16:colId xmlns:a16="http://schemas.microsoft.com/office/drawing/2014/main" val="219010481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42330777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529758621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49802606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930000362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011543327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69125879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1060341633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636042381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225017050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4168475297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573162666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3463594526"/>
                    </a:ext>
                  </a:extLst>
                </a:gridCol>
              </a:tblGrid>
              <a:tr h="370840">
                <a:tc gridSpan="1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TLB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10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</a:rPr>
                        <a:t>idx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PPN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42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4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4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76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8076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522B6A6-4EA6-1F49-9BEE-6A3FF9F4DAE6}"/>
              </a:ext>
            </a:extLst>
          </p:cNvPr>
          <p:cNvCxnSpPr>
            <a:cxnSpLocks/>
          </p:cNvCxnSpPr>
          <p:nvPr/>
        </p:nvCxnSpPr>
        <p:spPr>
          <a:xfrm>
            <a:off x="8382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CD6943-0FA3-A14F-BF25-3987D8F3FE3C}"/>
              </a:ext>
            </a:extLst>
          </p:cNvPr>
          <p:cNvCxnSpPr>
            <a:cxnSpLocks/>
          </p:cNvCxnSpPr>
          <p:nvPr/>
        </p:nvCxnSpPr>
        <p:spPr>
          <a:xfrm>
            <a:off x="28956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D903FF-2BAF-B648-A8E8-4335F9A66AD8}"/>
              </a:ext>
            </a:extLst>
          </p:cNvPr>
          <p:cNvCxnSpPr>
            <a:cxnSpLocks/>
          </p:cNvCxnSpPr>
          <p:nvPr/>
        </p:nvCxnSpPr>
        <p:spPr>
          <a:xfrm>
            <a:off x="48768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0C3C8-7675-A843-8223-350759811D0A}"/>
              </a:ext>
            </a:extLst>
          </p:cNvPr>
          <p:cNvCxnSpPr>
            <a:cxnSpLocks/>
          </p:cNvCxnSpPr>
          <p:nvPr/>
        </p:nvCxnSpPr>
        <p:spPr>
          <a:xfrm>
            <a:off x="6934200" y="1752600"/>
            <a:ext cx="0" cy="18694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3BE4D3B-D674-4F46-AB78-C469820803D8}"/>
              </a:ext>
            </a:extLst>
          </p:cNvPr>
          <p:cNvSpPr txBox="1"/>
          <p:nvPr/>
        </p:nvSpPr>
        <p:spPr>
          <a:xfrm>
            <a:off x="4120805" y="5720917"/>
            <a:ext cx="107280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011111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55FB28-F6AF-9D49-8B72-504D04D3A842}"/>
              </a:ext>
            </a:extLst>
          </p:cNvPr>
          <p:cNvSpPr txBox="1"/>
          <p:nvPr/>
        </p:nvSpPr>
        <p:spPr>
          <a:xfrm>
            <a:off x="5185812" y="5720917"/>
            <a:ext cx="45899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5E353C-3CFA-F344-9E12-4516521900E0}"/>
              </a:ext>
            </a:extLst>
          </p:cNvPr>
          <p:cNvSpPr txBox="1"/>
          <p:nvPr/>
        </p:nvSpPr>
        <p:spPr>
          <a:xfrm>
            <a:off x="4120805" y="6125253"/>
            <a:ext cx="10650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000101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A10D5E-3F6D-0D46-A8C2-3A66836B5A1A}"/>
              </a:ext>
            </a:extLst>
          </p:cNvPr>
          <p:cNvSpPr txBox="1"/>
          <p:nvPr/>
        </p:nvSpPr>
        <p:spPr>
          <a:xfrm>
            <a:off x="5185810" y="6125253"/>
            <a:ext cx="45899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84C936-16F3-6442-BA91-3416630216DB}"/>
              </a:ext>
            </a:extLst>
          </p:cNvPr>
          <p:cNvSpPr txBox="1"/>
          <p:nvPr/>
        </p:nvSpPr>
        <p:spPr>
          <a:xfrm>
            <a:off x="2209800" y="5720917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0x837C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E221C5-0D72-214B-ADE9-E1FCE0653888}"/>
              </a:ext>
            </a:extLst>
          </p:cNvPr>
          <p:cNvSpPr txBox="1"/>
          <p:nvPr/>
        </p:nvSpPr>
        <p:spPr>
          <a:xfrm>
            <a:off x="2209800" y="609024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TLB miss</a:t>
            </a:r>
          </a:p>
        </p:txBody>
      </p:sp>
    </p:spTree>
    <p:extLst>
      <p:ext uri="{BB962C8B-B14F-4D97-AF65-F5344CB8AC3E}">
        <p14:creationId xmlns:p14="http://schemas.microsoft.com/office/powerpoint/2010/main" val="37748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8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65A1-434A-7D46-BEA8-DA12676A1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TLBs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2D43C-E542-CD48-B3AB-5E9EB9DA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Consider the following piece of code that		 multiplies two matrices: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Assume that the system has 4KiB pages, the TLB stores 8 entries, and the TLB uses a LRU eviction policy. Recall that </a:t>
            </a:r>
            <a:r>
              <a:rPr lang="en-US" dirty="0" err="1"/>
              <a:t>ints</a:t>
            </a:r>
            <a:r>
              <a:rPr lang="en-US" dirty="0"/>
              <a:t> are 4 bytes. </a:t>
            </a:r>
          </a:p>
          <a:p>
            <a:r>
              <a:rPr lang="en-US" dirty="0"/>
              <a:t>Compute the number of TLB misses (assuming the TLB is initially empty)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B15B2D-507A-0D42-87C8-D741F6EF9FAA}"/>
              </a:ext>
            </a:extLst>
          </p:cNvPr>
          <p:cNvSpPr txBox="1"/>
          <p:nvPr/>
        </p:nvSpPr>
        <p:spPr>
          <a:xfrm>
            <a:off x="1143000" y="2286000"/>
            <a:ext cx="666400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int a[1024][1024], b[1024][1024], c[1024][1024]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multiply(){</a:t>
            </a:r>
          </a:p>
          <a:p>
            <a:r>
              <a:rPr lang="en-US" dirty="0">
                <a:latin typeface="Courier" pitchFamily="2" charset="0"/>
              </a:rPr>
              <a:t>    for(int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 = 0;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 &lt; 1024;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  for(int j = 0; j &lt; 1024; </a:t>
            </a:r>
            <a:r>
              <a:rPr lang="en-US" dirty="0" err="1">
                <a:latin typeface="Courier" pitchFamily="2" charset="0"/>
              </a:rPr>
              <a:t>j++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            for(int k = 0; k &lt; 1024; k++)</a:t>
            </a:r>
          </a:p>
          <a:p>
            <a:r>
              <a:rPr lang="en-US" dirty="0">
                <a:latin typeface="Courier" pitchFamily="2" charset="0"/>
              </a:rPr>
              <a:t>                c[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][j] +=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][k] * b[k][j];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82408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596DC-F371-6C46-8FEC-1994AD90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The Linux x86 Address Space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B5FE0EC-7AC7-824A-9409-B884CAB4D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55412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Use "only" 48-bit addresses (top 16 bits not used)</a:t>
            </a:r>
          </a:p>
          <a:p>
            <a:r>
              <a:rPr lang="en-US" dirty="0"/>
              <a:t>4KiB pages by default</a:t>
            </a:r>
          </a:p>
          <a:p>
            <a:pPr lvl="1"/>
            <a:r>
              <a:rPr lang="en-US" dirty="0"/>
              <a:t>supports larger "</a:t>
            </a:r>
            <a:r>
              <a:rPr lang="en-US" dirty="0" err="1"/>
              <a:t>superpages</a:t>
            </a:r>
            <a:r>
              <a:rPr lang="en-US" dirty="0"/>
              <a:t>"</a:t>
            </a:r>
          </a:p>
          <a:p>
            <a:r>
              <a:rPr lang="en-US" dirty="0"/>
              <a:t>Four-level page table</a:t>
            </a:r>
          </a:p>
          <a:p>
            <a:r>
              <a:rPr lang="en-US" dirty="0"/>
              <a:t>Physical memory stores memory pages, memory-mapped files, cached file pages</a:t>
            </a:r>
          </a:p>
          <a:p>
            <a:r>
              <a:rPr lang="en-US" dirty="0"/>
              <a:t>Updates are periodically written to disk by background processes</a:t>
            </a:r>
          </a:p>
          <a:p>
            <a:r>
              <a:rPr lang="en-US" dirty="0"/>
              <a:t>Page eviction algorithm uses variant of LRU called 2Q</a:t>
            </a:r>
          </a:p>
          <a:p>
            <a:pPr lvl="1"/>
            <a:r>
              <a:rPr lang="en-US" dirty="0"/>
              <a:t>approximates LRU with clock</a:t>
            </a:r>
          </a:p>
          <a:p>
            <a:pPr lvl="1"/>
            <a:r>
              <a:rPr lang="en-US" dirty="0"/>
              <a:t>maintains two lists (active/inactive)</a:t>
            </a:r>
          </a:p>
          <a:p>
            <a:r>
              <a:rPr lang="en-US" dirty="0"/>
              <a:t>Stack is marked non-executable</a:t>
            </a:r>
          </a:p>
          <a:p>
            <a:r>
              <a:rPr lang="en-US" dirty="0"/>
              <a:t>Virtual address of stack/heap start are randomized each time process is initialized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D3C73D-6DC3-D147-B01E-D0D29ED54D16}"/>
              </a:ext>
            </a:extLst>
          </p:cNvPr>
          <p:cNvGrpSpPr/>
          <p:nvPr/>
        </p:nvGrpSpPr>
        <p:grpSpPr>
          <a:xfrm>
            <a:off x="5352924" y="2558534"/>
            <a:ext cx="1600200" cy="3962400"/>
            <a:chOff x="6057900" y="1382269"/>
            <a:chExt cx="1752600" cy="3962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1008D5-B43F-E14D-AC17-47D5579A5B03}"/>
                </a:ext>
              </a:extLst>
            </p:cNvPr>
            <p:cNvSpPr/>
            <p:nvPr/>
          </p:nvSpPr>
          <p:spPr>
            <a:xfrm>
              <a:off x="6057900" y="4786885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14ABB4E-C3AC-8D43-B7E9-01192DE5AB84}"/>
                </a:ext>
              </a:extLst>
            </p:cNvPr>
            <p:cNvSpPr/>
            <p:nvPr/>
          </p:nvSpPr>
          <p:spPr>
            <a:xfrm>
              <a:off x="6057900" y="4457701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F7833E-1E75-4344-982D-F218E8420DA0}"/>
                </a:ext>
              </a:extLst>
            </p:cNvPr>
            <p:cNvSpPr/>
            <p:nvPr/>
          </p:nvSpPr>
          <p:spPr>
            <a:xfrm>
              <a:off x="6057902" y="2626869"/>
              <a:ext cx="1752595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AF918A-540B-0D4B-86F6-743469F7780D}"/>
                </a:ext>
              </a:extLst>
            </p:cNvPr>
            <p:cNvSpPr/>
            <p:nvPr/>
          </p:nvSpPr>
          <p:spPr>
            <a:xfrm>
              <a:off x="6057900" y="1382269"/>
              <a:ext cx="1752600" cy="3962400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213327-6501-0B47-AE18-5C8DB51AC5D1}"/>
                </a:ext>
              </a:extLst>
            </p:cNvPr>
            <p:cNvSpPr/>
            <p:nvPr/>
          </p:nvSpPr>
          <p:spPr>
            <a:xfrm>
              <a:off x="6057900" y="3977206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543433F8-B64B-3844-9694-86ACE8B27591}"/>
              </a:ext>
            </a:extLst>
          </p:cNvPr>
          <p:cNvSpPr/>
          <p:nvPr/>
        </p:nvSpPr>
        <p:spPr>
          <a:xfrm>
            <a:off x="5352924" y="6368534"/>
            <a:ext cx="1600195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Page 0: Invalid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E3FC63-C6A4-624A-B3C1-26DB25BC9B54}"/>
              </a:ext>
            </a:extLst>
          </p:cNvPr>
          <p:cNvCxnSpPr/>
          <p:nvPr/>
        </p:nvCxnSpPr>
        <p:spPr>
          <a:xfrm>
            <a:off x="5352924" y="3625334"/>
            <a:ext cx="16001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31E7A94-57FA-7D49-8169-5F57E169AED8}"/>
              </a:ext>
            </a:extLst>
          </p:cNvPr>
          <p:cNvSpPr txBox="1"/>
          <p:nvPr/>
        </p:nvSpPr>
        <p:spPr>
          <a:xfrm>
            <a:off x="6953119" y="34406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0x800000000000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5B4615-82FA-6042-A6D2-6160D4E6D0F0}"/>
              </a:ext>
            </a:extLst>
          </p:cNvPr>
          <p:cNvSpPr/>
          <p:nvPr/>
        </p:nvSpPr>
        <p:spPr>
          <a:xfrm>
            <a:off x="5352919" y="3296150"/>
            <a:ext cx="1600195" cy="32918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Kernel (logical)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9C9FED-9D49-D345-9ADB-41228A507C3A}"/>
              </a:ext>
            </a:extLst>
          </p:cNvPr>
          <p:cNvSpPr/>
          <p:nvPr/>
        </p:nvSpPr>
        <p:spPr>
          <a:xfrm>
            <a:off x="5352919" y="2815655"/>
            <a:ext cx="1600195" cy="50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Kernel (virtual)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586635-0A2B-AC43-9912-074CBD5734E2}"/>
              </a:ext>
            </a:extLst>
          </p:cNvPr>
          <p:cNvSpPr txBox="1"/>
          <p:nvPr/>
        </p:nvSpPr>
        <p:spPr>
          <a:xfrm>
            <a:off x="6953117" y="63362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0x000000000000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259C46-3667-A544-9F4F-C78D76DEB78E}"/>
              </a:ext>
            </a:extLst>
          </p:cNvPr>
          <p:cNvSpPr txBox="1"/>
          <p:nvPr/>
        </p:nvSpPr>
        <p:spPr>
          <a:xfrm>
            <a:off x="6953116" y="23738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0xFFFFFFFFFFFF</a:t>
            </a:r>
          </a:p>
        </p:txBody>
      </p:sp>
    </p:spTree>
    <p:extLst>
      <p:ext uri="{BB962C8B-B14F-4D97-AF65-F5344CB8AC3E}">
        <p14:creationId xmlns:p14="http://schemas.microsoft.com/office/powerpoint/2010/main" val="382072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B7726-6B9D-D64D-A70F-1A71845A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Core i7 Address Translation</a:t>
            </a:r>
          </a:p>
        </p:txBody>
      </p:sp>
      <p:sp>
        <p:nvSpPr>
          <p:cNvPr id="4" name="Rectangle 379">
            <a:extLst>
              <a:ext uri="{FF2B5EF4-FFF2-40B4-BE49-F238E27FC236}">
                <a16:creationId xmlns:a16="http://schemas.microsoft.com/office/drawing/2014/main" id="{E92223DA-FBE6-5E40-851C-12653C874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1393825"/>
            <a:ext cx="609600" cy="3746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CPU</a:t>
            </a:r>
          </a:p>
        </p:txBody>
      </p:sp>
      <p:sp>
        <p:nvSpPr>
          <p:cNvPr id="5" name="Rectangle 380">
            <a:extLst>
              <a:ext uri="{FF2B5EF4-FFF2-40B4-BE49-F238E27FC236}">
                <a16:creationId xmlns:a16="http://schemas.microsoft.com/office/drawing/2014/main" id="{1CAB24AC-6269-C747-8583-983F55EBA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2225675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6" name="Rectangle 381">
            <a:extLst>
              <a:ext uri="{FF2B5EF4-FFF2-40B4-BE49-F238E27FC236}">
                <a16:creationId xmlns:a16="http://schemas.microsoft.com/office/drawing/2014/main" id="{8FCCC63D-924C-144E-A5E0-3D2152CA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22256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7" name="Text Box 382">
            <a:extLst>
              <a:ext uri="{FF2B5EF4-FFF2-40B4-BE49-F238E27FC236}">
                <a16:creationId xmlns:a16="http://schemas.microsoft.com/office/drawing/2014/main" id="{03135098-88B4-8740-82AD-39F5DEEE2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75" y="204311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36</a:t>
            </a:r>
          </a:p>
        </p:txBody>
      </p:sp>
      <p:sp>
        <p:nvSpPr>
          <p:cNvPr id="8" name="Text Box 383">
            <a:extLst>
              <a:ext uri="{FF2B5EF4-FFF2-40B4-BE49-F238E27FC236}">
                <a16:creationId xmlns:a16="http://schemas.microsoft.com/office/drawing/2014/main" id="{C2C097D8-4228-F549-82AC-BC22A6641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5" y="204311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9" name="Line 384">
            <a:extLst>
              <a:ext uri="{FF2B5EF4-FFF2-40B4-BE49-F238E27FC236}">
                <a16:creationId xmlns:a16="http://schemas.microsoft.com/office/drawing/2014/main" id="{B2A0D44F-C350-F349-96F0-9CFA4FD55A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3200" y="25304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" name="Rectangle 385">
            <a:extLst>
              <a:ext uri="{FF2B5EF4-FFF2-40B4-BE49-F238E27FC236}">
                <a16:creationId xmlns:a16="http://schemas.microsoft.com/office/drawing/2014/main" id="{E706CC10-ACC4-8649-90D4-B6D0B912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29114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TLBT</a:t>
            </a:r>
          </a:p>
        </p:txBody>
      </p:sp>
      <p:sp>
        <p:nvSpPr>
          <p:cNvPr id="11" name="Rectangle 386">
            <a:extLst>
              <a:ext uri="{FF2B5EF4-FFF2-40B4-BE49-F238E27FC236}">
                <a16:creationId xmlns:a16="http://schemas.microsoft.com/office/drawing/2014/main" id="{25DA1DC6-2F2C-8D4B-88B2-070C5C2CE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29114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TLBI</a:t>
            </a:r>
          </a:p>
        </p:txBody>
      </p:sp>
      <p:sp>
        <p:nvSpPr>
          <p:cNvPr id="12" name="Text Box 387">
            <a:extLst>
              <a:ext uri="{FF2B5EF4-FFF2-40B4-BE49-F238E27FC236}">
                <a16:creationId xmlns:a16="http://schemas.microsoft.com/office/drawing/2014/main" id="{B6C63D63-7B05-8D4A-93E1-9D1F32128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800" y="272891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3" name="Text Box 388">
            <a:extLst>
              <a:ext uri="{FF2B5EF4-FFF2-40B4-BE49-F238E27FC236}">
                <a16:creationId xmlns:a16="http://schemas.microsoft.com/office/drawing/2014/main" id="{468997F5-3DDD-1F49-B6E3-5F8BAB651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272891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E344C039-FF14-AB4C-9835-8BFBAE760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997C52A6-84B8-1445-A035-C49409A3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F0A78B26-776F-CD43-93D1-09211E45B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6E29BD81-8BD1-364D-B137-FF4DD1143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965EB71D-9A23-1140-8A87-D7B0BCE39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D8E8700A-B93A-5647-A643-39C0FF267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0" name="Rectangle 396">
            <a:extLst>
              <a:ext uri="{FF2B5EF4-FFF2-40B4-BE49-F238E27FC236}">
                <a16:creationId xmlns:a16="http://schemas.microsoft.com/office/drawing/2014/main" id="{AB6FD340-DBBC-FA43-8F07-24B75AE34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1" name="Rectangle 397">
            <a:extLst>
              <a:ext uri="{FF2B5EF4-FFF2-40B4-BE49-F238E27FC236}">
                <a16:creationId xmlns:a16="http://schemas.microsoft.com/office/drawing/2014/main" id="{6F8EBA7D-E3B6-1841-ABE0-7387EA2E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2" name="Rectangle 398">
            <a:extLst>
              <a:ext uri="{FF2B5EF4-FFF2-40B4-BE49-F238E27FC236}">
                <a16:creationId xmlns:a16="http://schemas.microsoft.com/office/drawing/2014/main" id="{27185B0B-AFC0-5C4A-A824-2441C76D5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7A143098-7514-E741-8E06-5FA474D34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4" name="Rectangle 400">
            <a:extLst>
              <a:ext uri="{FF2B5EF4-FFF2-40B4-BE49-F238E27FC236}">
                <a16:creationId xmlns:a16="http://schemas.microsoft.com/office/drawing/2014/main" id="{49BA2E36-1BD8-2847-ACCB-C3FF7C0AB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5" name="Rectangle 401">
            <a:extLst>
              <a:ext uri="{FF2B5EF4-FFF2-40B4-BE49-F238E27FC236}">
                <a16:creationId xmlns:a16="http://schemas.microsoft.com/office/drawing/2014/main" id="{C84D9CC7-3A23-1247-95D4-0DC6A75B0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6" name="Rectangle 402">
            <a:extLst>
              <a:ext uri="{FF2B5EF4-FFF2-40B4-BE49-F238E27FC236}">
                <a16:creationId xmlns:a16="http://schemas.microsoft.com/office/drawing/2014/main" id="{7A3F38A4-FDA1-2C49-A5E3-C4517A5BA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7" name="Rectangle 403">
            <a:extLst>
              <a:ext uri="{FF2B5EF4-FFF2-40B4-BE49-F238E27FC236}">
                <a16:creationId xmlns:a16="http://schemas.microsoft.com/office/drawing/2014/main" id="{0AA44E78-5F4C-0A4B-A0F0-0A47CB94E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8" name="Rectangle 404">
            <a:extLst>
              <a:ext uri="{FF2B5EF4-FFF2-40B4-BE49-F238E27FC236}">
                <a16:creationId xmlns:a16="http://schemas.microsoft.com/office/drawing/2014/main" id="{FEEB839D-E29C-624C-8E00-55378F55D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9" name="Rectangle 405">
            <a:extLst>
              <a:ext uri="{FF2B5EF4-FFF2-40B4-BE49-F238E27FC236}">
                <a16:creationId xmlns:a16="http://schemas.microsoft.com/office/drawing/2014/main" id="{F6757E6D-2650-CA48-902E-150FE9658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30" name="Text Box 406">
            <a:extLst>
              <a:ext uri="{FF2B5EF4-FFF2-40B4-BE49-F238E27FC236}">
                <a16:creationId xmlns:a16="http://schemas.microsoft.com/office/drawing/2014/main" id="{2E089414-BE09-774E-8E45-B63F3F17E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4108450"/>
            <a:ext cx="45561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0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31" name="Line 407">
            <a:extLst>
              <a:ext uri="{FF2B5EF4-FFF2-40B4-BE49-F238E27FC236}">
                <a16:creationId xmlns:a16="http://schemas.microsoft.com/office/drawing/2014/main" id="{FDC6ED68-2E7D-6849-9746-26A6C0240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200" y="3216275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2" name="Line 408">
            <a:extLst>
              <a:ext uri="{FF2B5EF4-FFF2-40B4-BE49-F238E27FC236}">
                <a16:creationId xmlns:a16="http://schemas.microsoft.com/office/drawing/2014/main" id="{9638C9EB-1077-3D44-9965-B502EDD4A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200" y="374967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3" name="Line 409">
            <a:extLst>
              <a:ext uri="{FF2B5EF4-FFF2-40B4-BE49-F238E27FC236}">
                <a16:creationId xmlns:a16="http://schemas.microsoft.com/office/drawing/2014/main" id="{F391CE6C-A0B4-CE48-B2B8-14964B6EC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200" y="443547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4" name="Line 410">
            <a:extLst>
              <a:ext uri="{FF2B5EF4-FFF2-40B4-BE49-F238E27FC236}">
                <a16:creationId xmlns:a16="http://schemas.microsoft.com/office/drawing/2014/main" id="{2D9BD862-9FD6-1741-A3A9-DF0ACFF15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200" y="390207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5" name="Line 411">
            <a:extLst>
              <a:ext uri="{FF2B5EF4-FFF2-40B4-BE49-F238E27FC236}">
                <a16:creationId xmlns:a16="http://schemas.microsoft.com/office/drawing/2014/main" id="{B194E00F-AF0F-A442-BDF5-020F106D7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200" y="405447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6" name="Line 412">
            <a:extLst>
              <a:ext uri="{FF2B5EF4-FFF2-40B4-BE49-F238E27FC236}">
                <a16:creationId xmlns:a16="http://schemas.microsoft.com/office/drawing/2014/main" id="{EB2306D7-831F-DE41-ABBE-7364DBFE1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0800" y="3216275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7" name="Line 413">
            <a:extLst>
              <a:ext uri="{FF2B5EF4-FFF2-40B4-BE49-F238E27FC236}">
                <a16:creationId xmlns:a16="http://schemas.microsoft.com/office/drawing/2014/main" id="{C0552FF3-10F8-7F48-A088-CD8658122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0800" y="3368675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8" name="Line 414">
            <a:extLst>
              <a:ext uri="{FF2B5EF4-FFF2-40B4-BE49-F238E27FC236}">
                <a16:creationId xmlns:a16="http://schemas.microsoft.com/office/drawing/2014/main" id="{C5722CA4-868C-0446-8760-8B4478CE7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6200" y="3368675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39" name="Line 415">
            <a:extLst>
              <a:ext uri="{FF2B5EF4-FFF2-40B4-BE49-F238E27FC236}">
                <a16:creationId xmlns:a16="http://schemas.microsoft.com/office/drawing/2014/main" id="{CE73C175-D04F-524D-9E8C-8648DC42B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9600" y="3368675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0" name="Line 416">
            <a:extLst>
              <a:ext uri="{FF2B5EF4-FFF2-40B4-BE49-F238E27FC236}">
                <a16:creationId xmlns:a16="http://schemas.microsoft.com/office/drawing/2014/main" id="{7E37A530-0BFD-6F4B-A53E-6B0C9BB29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3000" y="3368675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1" name="Line 417">
            <a:extLst>
              <a:ext uri="{FF2B5EF4-FFF2-40B4-BE49-F238E27FC236}">
                <a16:creationId xmlns:a16="http://schemas.microsoft.com/office/drawing/2014/main" id="{67D1ECA6-76BD-5749-BA1F-2294E0C42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6400" y="3368675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2" name="Line 418">
            <a:extLst>
              <a:ext uri="{FF2B5EF4-FFF2-40B4-BE49-F238E27FC236}">
                <a16:creationId xmlns:a16="http://schemas.microsoft.com/office/drawing/2014/main" id="{4C7AD570-EA5B-5246-874E-CAF8858C1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400" y="2530475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3" name="Line 419">
            <a:extLst>
              <a:ext uri="{FF2B5EF4-FFF2-40B4-BE49-F238E27FC236}">
                <a16:creationId xmlns:a16="http://schemas.microsoft.com/office/drawing/2014/main" id="{7D5C13B9-3513-5C49-BC84-D8A9E1EC3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176847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4" name="Text Box 420">
            <a:extLst>
              <a:ext uri="{FF2B5EF4-FFF2-40B4-BE49-F238E27FC236}">
                <a16:creationId xmlns:a16="http://schemas.microsoft.com/office/drawing/2014/main" id="{3FF6B368-2862-F348-AAEA-416690F8C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556126"/>
            <a:ext cx="3490907" cy="3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b="1" dirty="0">
                <a:solidFill>
                  <a:schemeClr val="tx2"/>
                </a:solidFill>
              </a:rPr>
              <a:t>L1 TLB (16 sets, 4 entries/set)</a:t>
            </a:r>
          </a:p>
        </p:txBody>
      </p:sp>
      <p:sp>
        <p:nvSpPr>
          <p:cNvPr id="45" name="Rectangle 421">
            <a:extLst>
              <a:ext uri="{FF2B5EF4-FFF2-40B4-BE49-F238E27FC236}">
                <a16:creationId xmlns:a16="http://schemas.microsoft.com/office/drawing/2014/main" id="{8350B2F0-7A61-0B44-9052-58B9EBAEB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51847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VPN1</a:t>
            </a:r>
          </a:p>
        </p:txBody>
      </p:sp>
      <p:sp>
        <p:nvSpPr>
          <p:cNvPr id="46" name="Rectangle 422">
            <a:extLst>
              <a:ext uri="{FF2B5EF4-FFF2-40B4-BE49-F238E27FC236}">
                <a16:creationId xmlns:a16="http://schemas.microsoft.com/office/drawing/2014/main" id="{9CAAD02D-8587-F34A-8924-CB6CA331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400" y="51847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VPN2</a:t>
            </a:r>
          </a:p>
        </p:txBody>
      </p:sp>
      <p:sp>
        <p:nvSpPr>
          <p:cNvPr id="47" name="Text Box 423">
            <a:extLst>
              <a:ext uri="{FF2B5EF4-FFF2-40B4-BE49-F238E27FC236}">
                <a16:creationId xmlns:a16="http://schemas.microsoft.com/office/drawing/2014/main" id="{05AC9874-F8F1-014F-9E8A-B9965480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4994275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" name="Text Box 424">
            <a:extLst>
              <a:ext uri="{FF2B5EF4-FFF2-40B4-BE49-F238E27FC236}">
                <a16:creationId xmlns:a16="http://schemas.microsoft.com/office/drawing/2014/main" id="{E436B1ED-FD1A-9E47-A693-FF4049181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4994275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49" name="Group 521">
            <a:extLst>
              <a:ext uri="{FF2B5EF4-FFF2-40B4-BE49-F238E27FC236}">
                <a16:creationId xmlns:a16="http://schemas.microsoft.com/office/drawing/2014/main" id="{E1744B9F-28A1-B243-8366-756A7332C6E8}"/>
              </a:ext>
            </a:extLst>
          </p:cNvPr>
          <p:cNvGrpSpPr>
            <a:grpSpLocks/>
          </p:cNvGrpSpPr>
          <p:nvPr/>
        </p:nvGrpSpPr>
        <p:grpSpPr bwMode="auto">
          <a:xfrm>
            <a:off x="858838" y="5870575"/>
            <a:ext cx="315912" cy="914400"/>
            <a:chOff x="528" y="2896"/>
            <a:chExt cx="328" cy="576"/>
          </a:xfrm>
        </p:grpSpPr>
        <p:sp>
          <p:nvSpPr>
            <p:cNvPr id="50" name="Rectangle 425">
              <a:extLst>
                <a:ext uri="{FF2B5EF4-FFF2-40B4-BE49-F238E27FC236}">
                  <a16:creationId xmlns:a16="http://schemas.microsoft.com/office/drawing/2014/main" id="{37713598-1C75-2E41-A077-7FD0EEB96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896"/>
              <a:ext cx="328" cy="57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51" name="Rectangle 426">
              <a:extLst>
                <a:ext uri="{FF2B5EF4-FFF2-40B4-BE49-F238E27FC236}">
                  <a16:creationId xmlns:a16="http://schemas.microsoft.com/office/drawing/2014/main" id="{A6F4C8EA-F868-C149-9B8B-AE8201BDC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072"/>
              <a:ext cx="328" cy="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200">
                  <a:solidFill>
                    <a:schemeClr val="tx2"/>
                  </a:solidFill>
                </a:rPr>
                <a:t>PTE</a:t>
              </a:r>
            </a:p>
          </p:txBody>
        </p:sp>
      </p:grpSp>
      <p:sp>
        <p:nvSpPr>
          <p:cNvPr id="52" name="Text Box 431">
            <a:extLst>
              <a:ext uri="{FF2B5EF4-FFF2-40B4-BE49-F238E27FC236}">
                <a16:creationId xmlns:a16="http://schemas.microsoft.com/office/drawing/2014/main" id="{57670007-7BE5-B84B-9CB4-7A6BD7B61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" y="5741988"/>
            <a:ext cx="53657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3" name="Rectangle 436">
            <a:extLst>
              <a:ext uri="{FF2B5EF4-FFF2-40B4-BE49-F238E27FC236}">
                <a16:creationId xmlns:a16="http://schemas.microsoft.com/office/drawing/2014/main" id="{2D84FCDE-B0AA-9E44-836F-6A006E28C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5284788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54" name="Rectangle 437">
            <a:extLst>
              <a:ext uri="{FF2B5EF4-FFF2-40B4-BE49-F238E27FC236}">
                <a16:creationId xmlns:a16="http://schemas.microsoft.com/office/drawing/2014/main" id="{DCD78DB4-AE55-FB46-87C6-D49AB07AB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2847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55" name="Text Box 438">
            <a:extLst>
              <a:ext uri="{FF2B5EF4-FFF2-40B4-BE49-F238E27FC236}">
                <a16:creationId xmlns:a16="http://schemas.microsoft.com/office/drawing/2014/main" id="{A5DC51C0-405A-C04A-9561-B817B3578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775" y="508952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6" name="Text Box 439">
            <a:extLst>
              <a:ext uri="{FF2B5EF4-FFF2-40B4-BE49-F238E27FC236}">
                <a16:creationId xmlns:a16="http://schemas.microsoft.com/office/drawing/2014/main" id="{19BA3F16-7481-BB4E-84B2-7DCEC96F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508952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57" name="Line 440">
            <a:extLst>
              <a:ext uri="{FF2B5EF4-FFF2-40B4-BE49-F238E27FC236}">
                <a16:creationId xmlns:a16="http://schemas.microsoft.com/office/drawing/2014/main" id="{BEBC043D-FAF8-574D-8F73-BD8D6A5D5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5000" y="400685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58" name="Line 441">
            <a:extLst>
              <a:ext uri="{FF2B5EF4-FFF2-40B4-BE49-F238E27FC236}">
                <a16:creationId xmlns:a16="http://schemas.microsoft.com/office/drawing/2014/main" id="{824AFE48-3BE7-114E-94A1-6110826E7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4600" y="4003675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59" name="Line 442">
            <a:extLst>
              <a:ext uri="{FF2B5EF4-FFF2-40B4-BE49-F238E27FC236}">
                <a16:creationId xmlns:a16="http://schemas.microsoft.com/office/drawing/2014/main" id="{928817DD-39C2-1540-9A0F-3EB0843EC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1975" y="6327775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60" name="Line 443">
            <a:extLst>
              <a:ext uri="{FF2B5EF4-FFF2-40B4-BE49-F238E27FC236}">
                <a16:creationId xmlns:a16="http://schemas.microsoft.com/office/drawing/2014/main" id="{0A8D45C5-73B0-7F4D-9DC7-D94028C20E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45075" y="5594350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61" name="Text Box 448">
            <a:extLst>
              <a:ext uri="{FF2B5EF4-FFF2-40B4-BE49-F238E27FC236}">
                <a16:creationId xmlns:a16="http://schemas.microsoft.com/office/drawing/2014/main" id="{190CF323-FF6E-7649-8520-6ED6D754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600" y="6548438"/>
            <a:ext cx="130968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62" name="Text Box 449">
            <a:extLst>
              <a:ext uri="{FF2B5EF4-FFF2-40B4-BE49-F238E27FC236}">
                <a16:creationId xmlns:a16="http://schemas.microsoft.com/office/drawing/2014/main" id="{382CCDCC-04E5-7842-AFF5-9A3A35059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" y="3857625"/>
            <a:ext cx="5937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63" name="Text Box 450">
            <a:extLst>
              <a:ext uri="{FF2B5EF4-FFF2-40B4-BE49-F238E27FC236}">
                <a16:creationId xmlns:a16="http://schemas.microsoft.com/office/drawing/2014/main" id="{77A2D3B7-E067-8445-B256-767672291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3419475"/>
            <a:ext cx="552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64" name="Line 451">
            <a:extLst>
              <a:ext uri="{FF2B5EF4-FFF2-40B4-BE49-F238E27FC236}">
                <a16:creationId xmlns:a16="http://schemas.microsoft.com/office/drawing/2014/main" id="{3DFE0941-4EC2-4E45-84C4-3153943A0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5200" y="24542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65" name="Line 452">
            <a:extLst>
              <a:ext uri="{FF2B5EF4-FFF2-40B4-BE49-F238E27FC236}">
                <a16:creationId xmlns:a16="http://schemas.microsoft.com/office/drawing/2014/main" id="{866BD76E-8818-F541-807A-CCC76F754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1800" y="2454275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66" name="Text Box 453">
            <a:extLst>
              <a:ext uri="{FF2B5EF4-FFF2-40B4-BE49-F238E27FC236}">
                <a16:creationId xmlns:a16="http://schemas.microsoft.com/office/drawing/2014/main" id="{74233A4B-E551-8248-86F0-8AFCCFE43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5527675"/>
            <a:ext cx="1016000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Physical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address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(PA)</a:t>
            </a:r>
          </a:p>
        </p:txBody>
      </p:sp>
      <p:sp>
        <p:nvSpPr>
          <p:cNvPr id="67" name="Rectangle 454">
            <a:extLst>
              <a:ext uri="{FF2B5EF4-FFF2-40B4-BE49-F238E27FC236}">
                <a16:creationId xmlns:a16="http://schemas.microsoft.com/office/drawing/2014/main" id="{4A906BE6-FBA2-7145-8555-7595A3738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800" y="1539875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Result</a:t>
            </a:r>
          </a:p>
        </p:txBody>
      </p:sp>
      <p:sp>
        <p:nvSpPr>
          <p:cNvPr id="68" name="Text Box 455">
            <a:extLst>
              <a:ext uri="{FF2B5EF4-FFF2-40B4-BE49-F238E27FC236}">
                <a16:creationId xmlns:a16="http://schemas.microsoft.com/office/drawing/2014/main" id="{1AA50C01-1A85-8A43-9F95-6AB691F1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1357313"/>
            <a:ext cx="4953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32/64</a:t>
            </a:r>
          </a:p>
        </p:txBody>
      </p:sp>
      <p:sp>
        <p:nvSpPr>
          <p:cNvPr id="69" name="Rectangle 456">
            <a:extLst>
              <a:ext uri="{FF2B5EF4-FFF2-40B4-BE49-F238E27FC236}">
                <a16:creationId xmlns:a16="http://schemas.microsoft.com/office/drawing/2014/main" id="{BDCD8E02-B06F-7447-AAEC-86F3AE63C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0" name="Rectangle 457">
            <a:extLst>
              <a:ext uri="{FF2B5EF4-FFF2-40B4-BE49-F238E27FC236}">
                <a16:creationId xmlns:a16="http://schemas.microsoft.com/office/drawing/2014/main" id="{F4D4F282-25E2-6048-B887-5464501F0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1" name="Rectangle 458">
            <a:extLst>
              <a:ext uri="{FF2B5EF4-FFF2-40B4-BE49-F238E27FC236}">
                <a16:creationId xmlns:a16="http://schemas.microsoft.com/office/drawing/2014/main" id="{33D35162-E178-8246-8041-ED75BEAED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2" name="Rectangle 459">
            <a:extLst>
              <a:ext uri="{FF2B5EF4-FFF2-40B4-BE49-F238E27FC236}">
                <a16:creationId xmlns:a16="http://schemas.microsoft.com/office/drawing/2014/main" id="{546C952F-5A48-2A48-801D-F945EDD1D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36734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3" name="Rectangle 460">
            <a:extLst>
              <a:ext uri="{FF2B5EF4-FFF2-40B4-BE49-F238E27FC236}">
                <a16:creationId xmlns:a16="http://schemas.microsoft.com/office/drawing/2014/main" id="{FE740558-68D2-1A4A-9062-38C8D2C28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4" name="Rectangle 461">
            <a:extLst>
              <a:ext uri="{FF2B5EF4-FFF2-40B4-BE49-F238E27FC236}">
                <a16:creationId xmlns:a16="http://schemas.microsoft.com/office/drawing/2014/main" id="{50E00A2F-E27A-E74A-95D9-16432A20F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5" name="Rectangle 462">
            <a:extLst>
              <a:ext uri="{FF2B5EF4-FFF2-40B4-BE49-F238E27FC236}">
                <a16:creationId xmlns:a16="http://schemas.microsoft.com/office/drawing/2014/main" id="{B1397F34-BD93-DC4B-B310-CE62C8E4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6" name="Rectangle 463">
            <a:extLst>
              <a:ext uri="{FF2B5EF4-FFF2-40B4-BE49-F238E27FC236}">
                <a16:creationId xmlns:a16="http://schemas.microsoft.com/office/drawing/2014/main" id="{EC8F3833-11D3-9948-9163-C130D2903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38258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7" name="Rectangle 464">
            <a:extLst>
              <a:ext uri="{FF2B5EF4-FFF2-40B4-BE49-F238E27FC236}">
                <a16:creationId xmlns:a16="http://schemas.microsoft.com/office/drawing/2014/main" id="{CA4DF206-512B-5042-BCE8-312F979C1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8" name="Rectangle 465">
            <a:extLst>
              <a:ext uri="{FF2B5EF4-FFF2-40B4-BE49-F238E27FC236}">
                <a16:creationId xmlns:a16="http://schemas.microsoft.com/office/drawing/2014/main" id="{5CB0765B-ECC3-F242-9B8D-9186059E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9" name="Rectangle 466">
            <a:extLst>
              <a:ext uri="{FF2B5EF4-FFF2-40B4-BE49-F238E27FC236}">
                <a16:creationId xmlns:a16="http://schemas.microsoft.com/office/drawing/2014/main" id="{16327044-7041-9943-B9B7-47A089ADF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0" name="Rectangle 467">
            <a:extLst>
              <a:ext uri="{FF2B5EF4-FFF2-40B4-BE49-F238E27FC236}">
                <a16:creationId xmlns:a16="http://schemas.microsoft.com/office/drawing/2014/main" id="{7842AD5C-DF0C-694A-B2A1-F76FE1272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3978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1" name="Rectangle 468">
            <a:extLst>
              <a:ext uri="{FF2B5EF4-FFF2-40B4-BE49-F238E27FC236}">
                <a16:creationId xmlns:a16="http://schemas.microsoft.com/office/drawing/2014/main" id="{4965CB39-735F-1A46-BB9C-35DB16B85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2" name="Rectangle 469">
            <a:extLst>
              <a:ext uri="{FF2B5EF4-FFF2-40B4-BE49-F238E27FC236}">
                <a16:creationId xmlns:a16="http://schemas.microsoft.com/office/drawing/2014/main" id="{39180242-EA5C-804D-8287-CC72E3D70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3" name="Rectangle 470">
            <a:extLst>
              <a:ext uri="{FF2B5EF4-FFF2-40B4-BE49-F238E27FC236}">
                <a16:creationId xmlns:a16="http://schemas.microsoft.com/office/drawing/2014/main" id="{ED5B5A4A-EA35-A348-9B38-9356AAA51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4" name="Rectangle 471">
            <a:extLst>
              <a:ext uri="{FF2B5EF4-FFF2-40B4-BE49-F238E27FC236}">
                <a16:creationId xmlns:a16="http://schemas.microsoft.com/office/drawing/2014/main" id="{90C40741-94B7-DF4F-ADB3-C4ABE137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4359275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85" name="Text Box 472">
            <a:extLst>
              <a:ext uri="{FF2B5EF4-FFF2-40B4-BE49-F238E27FC236}">
                <a16:creationId xmlns:a16="http://schemas.microsoft.com/office/drawing/2014/main" id="{829AFB8E-1C0D-8C43-A1EC-58C689582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938" y="4108450"/>
            <a:ext cx="45561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0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86" name="Line 473">
            <a:extLst>
              <a:ext uri="{FF2B5EF4-FFF2-40B4-BE49-F238E27FC236}">
                <a16:creationId xmlns:a16="http://schemas.microsoft.com/office/drawing/2014/main" id="{A562613D-238E-CD47-808D-1EA4D887C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5426075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87" name="Line 474">
            <a:extLst>
              <a:ext uri="{FF2B5EF4-FFF2-40B4-BE49-F238E27FC236}">
                <a16:creationId xmlns:a16="http://schemas.microsoft.com/office/drawing/2014/main" id="{352AA9C8-7031-CF47-9392-113C53BAF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8200" y="4892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88" name="Line 475">
            <a:extLst>
              <a:ext uri="{FF2B5EF4-FFF2-40B4-BE49-F238E27FC236}">
                <a16:creationId xmlns:a16="http://schemas.microsoft.com/office/drawing/2014/main" id="{2848C40A-B3E8-EF48-97A6-B0D091C137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9800" y="4892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89" name="Line 476">
            <a:extLst>
              <a:ext uri="{FF2B5EF4-FFF2-40B4-BE49-F238E27FC236}">
                <a16:creationId xmlns:a16="http://schemas.microsoft.com/office/drawing/2014/main" id="{9E464720-EDB6-F044-9AA9-436A52BBA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4713" y="4887913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0" name="Line 477">
            <a:extLst>
              <a:ext uri="{FF2B5EF4-FFF2-40B4-BE49-F238E27FC236}">
                <a16:creationId xmlns:a16="http://schemas.microsoft.com/office/drawing/2014/main" id="{24A86625-D7A1-5941-B11D-242E68C990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6300" y="4511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1" name="Line 478">
            <a:extLst>
              <a:ext uri="{FF2B5EF4-FFF2-40B4-BE49-F238E27FC236}">
                <a16:creationId xmlns:a16="http://schemas.microsoft.com/office/drawing/2014/main" id="{D43EAF59-498A-364F-A841-ADBAC7CFA8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2400" y="4511675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2" name="Line 479">
            <a:extLst>
              <a:ext uri="{FF2B5EF4-FFF2-40B4-BE49-F238E27FC236}">
                <a16:creationId xmlns:a16="http://schemas.microsoft.com/office/drawing/2014/main" id="{99101584-8A73-4A4A-8C68-CE136FBBB7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6275" y="4511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3" name="Line 480">
            <a:extLst>
              <a:ext uri="{FF2B5EF4-FFF2-40B4-BE49-F238E27FC236}">
                <a16:creationId xmlns:a16="http://schemas.microsoft.com/office/drawing/2014/main" id="{E88B9C8D-9FA5-DD44-B388-87007762CB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675" y="4511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4" name="Line 481">
            <a:extLst>
              <a:ext uri="{FF2B5EF4-FFF2-40B4-BE49-F238E27FC236}">
                <a16:creationId xmlns:a16="http://schemas.microsoft.com/office/drawing/2014/main" id="{A33DE6B5-0FD9-764A-A1BD-BE08D4D6D4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5000" y="3749675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5" name="Line 482">
            <a:extLst>
              <a:ext uri="{FF2B5EF4-FFF2-40B4-BE49-F238E27FC236}">
                <a16:creationId xmlns:a16="http://schemas.microsoft.com/office/drawing/2014/main" id="{58DB6F27-2C46-0C49-8EB6-625B22CC36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0200" y="3749675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6" name="Line 483">
            <a:extLst>
              <a:ext uri="{FF2B5EF4-FFF2-40B4-BE49-F238E27FC236}">
                <a16:creationId xmlns:a16="http://schemas.microsoft.com/office/drawing/2014/main" id="{1A88F98F-8043-D844-AC9A-8674A873A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0200" y="3902075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7" name="Line 484">
            <a:extLst>
              <a:ext uri="{FF2B5EF4-FFF2-40B4-BE49-F238E27FC236}">
                <a16:creationId xmlns:a16="http://schemas.microsoft.com/office/drawing/2014/main" id="{DBB7E510-4426-E845-9AE1-195647EEE5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0200" y="4054475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8" name="Line 485">
            <a:extLst>
              <a:ext uri="{FF2B5EF4-FFF2-40B4-BE49-F238E27FC236}">
                <a16:creationId xmlns:a16="http://schemas.microsoft.com/office/drawing/2014/main" id="{48C579BD-40A7-694C-83E7-98EF12A1DB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0200" y="4435475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99" name="Line 429">
            <a:extLst>
              <a:ext uri="{FF2B5EF4-FFF2-40B4-BE49-F238E27FC236}">
                <a16:creationId xmlns:a16="http://schemas.microsoft.com/office/drawing/2014/main" id="{BA626A29-7567-0C40-931A-CE3569FA8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488" y="5489575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0" name="Line 430">
            <a:extLst>
              <a:ext uri="{FF2B5EF4-FFF2-40B4-BE49-F238E27FC236}">
                <a16:creationId xmlns:a16="http://schemas.microsoft.com/office/drawing/2014/main" id="{2C02C35D-E1F0-C14D-BDAF-4481B69077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488" y="626586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1" name="Oval 486">
            <a:extLst>
              <a:ext uri="{FF2B5EF4-FFF2-40B4-BE49-F238E27FC236}">
                <a16:creationId xmlns:a16="http://schemas.microsoft.com/office/drawing/2014/main" id="{0F58B853-45B3-6A42-A771-BC90334AF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3" y="54514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2" name="Oval 487">
            <a:extLst>
              <a:ext uri="{FF2B5EF4-FFF2-40B4-BE49-F238E27FC236}">
                <a16:creationId xmlns:a16="http://schemas.microsoft.com/office/drawing/2014/main" id="{3F3833A5-A5BE-B048-82CB-79BC4746E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050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3" name="Oval 488">
            <a:extLst>
              <a:ext uri="{FF2B5EF4-FFF2-40B4-BE49-F238E27FC236}">
                <a16:creationId xmlns:a16="http://schemas.microsoft.com/office/drawing/2014/main" id="{E9EF6122-E569-AB44-AC60-8C1A89D4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24034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4" name="Oval 489">
            <a:extLst>
              <a:ext uri="{FF2B5EF4-FFF2-40B4-BE49-F238E27FC236}">
                <a16:creationId xmlns:a16="http://schemas.microsoft.com/office/drawing/2014/main" id="{137290D3-DC81-AC4E-882B-D35E28860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25050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5" name="Line 491">
            <a:extLst>
              <a:ext uri="{FF2B5EF4-FFF2-40B4-BE49-F238E27FC236}">
                <a16:creationId xmlns:a16="http://schemas.microsoft.com/office/drawing/2014/main" id="{7842751A-A4B6-4D48-8C1C-AF42B26084C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21400" y="1844675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06" name="Rectangle 492">
            <a:extLst>
              <a:ext uri="{FF2B5EF4-FFF2-40B4-BE49-F238E27FC236}">
                <a16:creationId xmlns:a16="http://schemas.microsoft.com/office/drawing/2014/main" id="{D94E8BB1-11B4-F74F-8D08-872382FB1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5273675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107" name="Rectangle 493">
            <a:extLst>
              <a:ext uri="{FF2B5EF4-FFF2-40B4-BE49-F238E27FC236}">
                <a16:creationId xmlns:a16="http://schemas.microsoft.com/office/drawing/2014/main" id="{DBEC668A-21BB-BD4C-BC31-A76EE94FC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199" y="5273675"/>
            <a:ext cx="419097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CO</a:t>
            </a:r>
          </a:p>
        </p:txBody>
      </p:sp>
      <p:sp>
        <p:nvSpPr>
          <p:cNvPr id="108" name="Text Box 494">
            <a:extLst>
              <a:ext uri="{FF2B5EF4-FFF2-40B4-BE49-F238E27FC236}">
                <a16:creationId xmlns:a16="http://schemas.microsoft.com/office/drawing/2014/main" id="{667EB360-071F-294A-BBF7-D6BAE1BEA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75" y="509111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109" name="Text Box 495">
            <a:extLst>
              <a:ext uri="{FF2B5EF4-FFF2-40B4-BE49-F238E27FC236}">
                <a16:creationId xmlns:a16="http://schemas.microsoft.com/office/drawing/2014/main" id="{CDC9EF40-BAF0-2740-A358-6A2837BE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6600" y="509111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0" name="Rectangle 496">
            <a:extLst>
              <a:ext uri="{FF2B5EF4-FFF2-40B4-BE49-F238E27FC236}">
                <a16:creationId xmlns:a16="http://schemas.microsoft.com/office/drawing/2014/main" id="{BA6A4844-E0D0-4A4E-BD4C-BBE728FB1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400" y="5273675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CI</a:t>
            </a:r>
          </a:p>
        </p:txBody>
      </p:sp>
      <p:sp>
        <p:nvSpPr>
          <p:cNvPr id="111" name="Text Box 497">
            <a:extLst>
              <a:ext uri="{FF2B5EF4-FFF2-40B4-BE49-F238E27FC236}">
                <a16:creationId xmlns:a16="http://schemas.microsoft.com/office/drawing/2014/main" id="{9DD29A6E-BFE4-DB4D-AE8E-5A6DF691E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6400" y="509111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2" name="Oval 498">
            <a:extLst>
              <a:ext uri="{FF2B5EF4-FFF2-40B4-BE49-F238E27FC236}">
                <a16:creationId xmlns:a16="http://schemas.microsoft.com/office/drawing/2014/main" id="{9A793DBC-EE58-344C-ABC5-86E1ACDC8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0" y="52355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13" name="Oval 499">
            <a:extLst>
              <a:ext uri="{FF2B5EF4-FFF2-40B4-BE49-F238E27FC236}">
                <a16:creationId xmlns:a16="http://schemas.microsoft.com/office/drawing/2014/main" id="{5ED99A74-13DD-BB4C-8BCA-666745DCD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4200" y="52355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14" name="Oval 500">
            <a:extLst>
              <a:ext uri="{FF2B5EF4-FFF2-40B4-BE49-F238E27FC236}">
                <a16:creationId xmlns:a16="http://schemas.microsoft.com/office/drawing/2014/main" id="{56898125-7EE1-3B4A-BF6D-58690636E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1700" y="523557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15" name="Line 501">
            <a:extLst>
              <a:ext uri="{FF2B5EF4-FFF2-40B4-BE49-F238E27FC236}">
                <a16:creationId xmlns:a16="http://schemas.microsoft.com/office/drawing/2014/main" id="{F97686F9-45F3-2D48-89B3-01D8B625E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5959475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16" name="Line 502">
            <a:extLst>
              <a:ext uri="{FF2B5EF4-FFF2-40B4-BE49-F238E27FC236}">
                <a16:creationId xmlns:a16="http://schemas.microsoft.com/office/drawing/2014/main" id="{BC6763E3-AB04-A041-A384-236872513F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40800" y="2835275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17" name="Rectangle 503">
            <a:extLst>
              <a:ext uri="{FF2B5EF4-FFF2-40B4-BE49-F238E27FC236}">
                <a16:creationId xmlns:a16="http://schemas.microsoft.com/office/drawing/2014/main" id="{52E19875-5DBF-5647-8AE2-9A71000DC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025" y="1311275"/>
            <a:ext cx="1577975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L2, L3, and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main memory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8" name="Text Box 504">
            <a:extLst>
              <a:ext uri="{FF2B5EF4-FFF2-40B4-BE49-F238E27FC236}">
                <a16:creationId xmlns:a16="http://schemas.microsoft.com/office/drawing/2014/main" id="{76BDC3C0-2598-1A4F-964B-2FD833A8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037" y="3051175"/>
            <a:ext cx="277336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 dirty="0">
                <a:solidFill>
                  <a:schemeClr val="tx2"/>
                </a:solidFill>
              </a:rPr>
              <a:t>L1 d-cache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 dirty="0">
                <a:solidFill>
                  <a:schemeClr val="tx2"/>
                </a:solidFill>
              </a:rPr>
              <a:t>(64 sets, 8 lines/set)</a:t>
            </a:r>
          </a:p>
        </p:txBody>
      </p:sp>
      <p:sp>
        <p:nvSpPr>
          <p:cNvPr id="119" name="Line 505">
            <a:extLst>
              <a:ext uri="{FF2B5EF4-FFF2-40B4-BE49-F238E27FC236}">
                <a16:creationId xmlns:a16="http://schemas.microsoft.com/office/drawing/2014/main" id="{D36ADD08-1662-D34B-B2BC-22080957F5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31200" y="28352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0" name="Line 506">
            <a:extLst>
              <a:ext uri="{FF2B5EF4-FFF2-40B4-BE49-F238E27FC236}">
                <a16:creationId xmlns:a16="http://schemas.microsoft.com/office/drawing/2014/main" id="{5EDF332F-EB3B-6240-AA57-5FF532071C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31200" y="2149475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1" name="Line 507">
            <a:extLst>
              <a:ext uri="{FF2B5EF4-FFF2-40B4-BE49-F238E27FC236}">
                <a16:creationId xmlns:a16="http://schemas.microsoft.com/office/drawing/2014/main" id="{84F09E8D-961A-8A4B-BDE8-578A4ECFAC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8600" y="1692275"/>
            <a:ext cx="83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2" name="Text Box 508">
            <a:extLst>
              <a:ext uri="{FF2B5EF4-FFF2-40B4-BE49-F238E27FC236}">
                <a16:creationId xmlns:a16="http://schemas.microsoft.com/office/drawing/2014/main" id="{A017EECA-5F55-7C4B-AE2E-B45270B2B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2301875"/>
            <a:ext cx="406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L1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123" name="Text Box 509">
            <a:extLst>
              <a:ext uri="{FF2B5EF4-FFF2-40B4-BE49-F238E27FC236}">
                <a16:creationId xmlns:a16="http://schemas.microsoft.com/office/drawing/2014/main" id="{749D52CE-1787-134E-A223-CDF2C308F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6275" y="2225675"/>
            <a:ext cx="5937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L1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124" name="Line 510">
            <a:extLst>
              <a:ext uri="{FF2B5EF4-FFF2-40B4-BE49-F238E27FC236}">
                <a16:creationId xmlns:a16="http://schemas.microsoft.com/office/drawing/2014/main" id="{BC6A3AA2-DC34-0747-98D0-567262463E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4200" y="1692275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5" name="Line 511">
            <a:extLst>
              <a:ext uri="{FF2B5EF4-FFF2-40B4-BE49-F238E27FC236}">
                <a16:creationId xmlns:a16="http://schemas.microsoft.com/office/drawing/2014/main" id="{42C06F50-EB06-5146-8AC7-EA9ABE9CC2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7800" y="5730875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6" name="Line 512">
            <a:extLst>
              <a:ext uri="{FF2B5EF4-FFF2-40B4-BE49-F238E27FC236}">
                <a16:creationId xmlns:a16="http://schemas.microsoft.com/office/drawing/2014/main" id="{29CFAF9A-8FFB-A444-9790-226962E2BB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5730875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27" name="Text Box 513">
            <a:extLst>
              <a:ext uri="{FF2B5EF4-FFF2-40B4-BE49-F238E27FC236}">
                <a16:creationId xmlns:a16="http://schemas.microsoft.com/office/drawing/2014/main" id="{E8FF0E6D-1CD4-F143-8E09-90E4FD31A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0350" y="1774825"/>
            <a:ext cx="212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/>
              <a:t>Virtual address (VA)</a:t>
            </a:r>
          </a:p>
        </p:txBody>
      </p:sp>
      <p:sp>
        <p:nvSpPr>
          <p:cNvPr id="128" name="Rectangle 514">
            <a:extLst>
              <a:ext uri="{FF2B5EF4-FFF2-40B4-BE49-F238E27FC236}">
                <a16:creationId xmlns:a16="http://schemas.microsoft.com/office/drawing/2014/main" id="{A7ED6877-22E0-E647-A4EB-089A61F5A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51847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VPN3</a:t>
            </a:r>
          </a:p>
        </p:txBody>
      </p:sp>
      <p:sp>
        <p:nvSpPr>
          <p:cNvPr id="129" name="Rectangle 515">
            <a:extLst>
              <a:ext uri="{FF2B5EF4-FFF2-40B4-BE49-F238E27FC236}">
                <a16:creationId xmlns:a16="http://schemas.microsoft.com/office/drawing/2014/main" id="{ECB82740-9ABA-D342-B529-095DBB094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51847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VPN4</a:t>
            </a:r>
          </a:p>
        </p:txBody>
      </p:sp>
      <p:sp>
        <p:nvSpPr>
          <p:cNvPr id="130" name="Text Box 516">
            <a:extLst>
              <a:ext uri="{FF2B5EF4-FFF2-40B4-BE49-F238E27FC236}">
                <a16:creationId xmlns:a16="http://schemas.microsoft.com/office/drawing/2014/main" id="{B1F033ED-E615-2347-A59B-EFB008504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4994275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1" name="Text Box 517">
            <a:extLst>
              <a:ext uri="{FF2B5EF4-FFF2-40B4-BE49-F238E27FC236}">
                <a16:creationId xmlns:a16="http://schemas.microsoft.com/office/drawing/2014/main" id="{2C735058-45A5-0F48-8FAD-82D2D1C82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4994275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132" name="Group 641">
            <a:extLst>
              <a:ext uri="{FF2B5EF4-FFF2-40B4-BE49-F238E27FC236}">
                <a16:creationId xmlns:a16="http://schemas.microsoft.com/office/drawing/2014/main" id="{32BCA3A1-7E65-1244-BBF0-8CFCFF7893E9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5876925"/>
            <a:ext cx="276225" cy="450850"/>
            <a:chOff x="739" y="2900"/>
            <a:chExt cx="174" cy="284"/>
          </a:xfrm>
        </p:grpSpPr>
        <p:sp>
          <p:nvSpPr>
            <p:cNvPr id="133" name="Line 433">
              <a:extLst>
                <a:ext uri="{FF2B5EF4-FFF2-40B4-BE49-F238E27FC236}">
                  <a16:creationId xmlns:a16="http://schemas.microsoft.com/office/drawing/2014/main" id="{5C4CC195-6BFD-C749-9676-A1D8DEA6A9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34" name="Line 434">
              <a:extLst>
                <a:ext uri="{FF2B5EF4-FFF2-40B4-BE49-F238E27FC236}">
                  <a16:creationId xmlns:a16="http://schemas.microsoft.com/office/drawing/2014/main" id="{C783EE89-AE57-9E4F-A612-0A785F3F43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35" name="Line 523">
              <a:extLst>
                <a:ext uri="{FF2B5EF4-FFF2-40B4-BE49-F238E27FC236}">
                  <a16:creationId xmlns:a16="http://schemas.microsoft.com/office/drawing/2014/main" id="{1FAA0CA7-B692-6C4F-8889-AA2ED2687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  <p:sp>
        <p:nvSpPr>
          <p:cNvPr id="136" name="Rectangle 525">
            <a:extLst>
              <a:ext uri="{FF2B5EF4-FFF2-40B4-BE49-F238E27FC236}">
                <a16:creationId xmlns:a16="http://schemas.microsoft.com/office/drawing/2014/main" id="{EFCA126B-2FAD-A848-A866-E4D876758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5870575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37" name="Rectangle 526">
            <a:extLst>
              <a:ext uri="{FF2B5EF4-FFF2-40B4-BE49-F238E27FC236}">
                <a16:creationId xmlns:a16="http://schemas.microsoft.com/office/drawing/2014/main" id="{2CF6A4C1-F116-3F4F-9972-BA7D69686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6149975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38" name="Line 542">
            <a:extLst>
              <a:ext uri="{FF2B5EF4-FFF2-40B4-BE49-F238E27FC236}">
                <a16:creationId xmlns:a16="http://schemas.microsoft.com/office/drawing/2014/main" id="{F03D390B-E290-C342-ACA5-651C6A77F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038" y="5499100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39" name="Line 543">
            <a:extLst>
              <a:ext uri="{FF2B5EF4-FFF2-40B4-BE49-F238E27FC236}">
                <a16:creationId xmlns:a16="http://schemas.microsoft.com/office/drawing/2014/main" id="{F5B48EBF-407A-D649-8519-92CE78D870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16038" y="6275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0" name="Oval 544">
            <a:extLst>
              <a:ext uri="{FF2B5EF4-FFF2-40B4-BE49-F238E27FC236}">
                <a16:creationId xmlns:a16="http://schemas.microsoft.com/office/drawing/2014/main" id="{858E5C40-D089-7140-A6DF-BFC1331D1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113" y="5461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1" name="Rectangle 610">
            <a:extLst>
              <a:ext uri="{FF2B5EF4-FFF2-40B4-BE49-F238E27FC236}">
                <a16:creationId xmlns:a16="http://schemas.microsoft.com/office/drawing/2014/main" id="{6D83AD42-C863-8546-B096-4531EDC01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5870575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2" name="Rectangle 611">
            <a:extLst>
              <a:ext uri="{FF2B5EF4-FFF2-40B4-BE49-F238E27FC236}">
                <a16:creationId xmlns:a16="http://schemas.microsoft.com/office/drawing/2014/main" id="{25CBEBCD-A350-0048-B072-ED0DBC33B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6149975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3" name="Line 612">
            <a:extLst>
              <a:ext uri="{FF2B5EF4-FFF2-40B4-BE49-F238E27FC236}">
                <a16:creationId xmlns:a16="http://schemas.microsoft.com/office/drawing/2014/main" id="{101E7ADE-7BB4-F345-A72C-62D4EB3CD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52625" y="5499100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4" name="Line 613">
            <a:extLst>
              <a:ext uri="{FF2B5EF4-FFF2-40B4-BE49-F238E27FC236}">
                <a16:creationId xmlns:a16="http://schemas.microsoft.com/office/drawing/2014/main" id="{95F6AC04-C918-1945-9043-F022CEE8FF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4213" y="6280150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5" name="Oval 614">
            <a:extLst>
              <a:ext uri="{FF2B5EF4-FFF2-40B4-BE49-F238E27FC236}">
                <a16:creationId xmlns:a16="http://schemas.microsoft.com/office/drawing/2014/main" id="{6FC65B1A-10FA-FF4A-B486-4C1BE6E14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5461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6" name="Rectangle 619">
            <a:extLst>
              <a:ext uri="{FF2B5EF4-FFF2-40B4-BE49-F238E27FC236}">
                <a16:creationId xmlns:a16="http://schemas.microsoft.com/office/drawing/2014/main" id="{3D92064E-B8DF-C34C-96F1-2EB4194C9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5865813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7" name="Rectangle 620">
            <a:extLst>
              <a:ext uri="{FF2B5EF4-FFF2-40B4-BE49-F238E27FC236}">
                <a16:creationId xmlns:a16="http://schemas.microsoft.com/office/drawing/2014/main" id="{A9AA5444-EAFD-3A48-9D65-CBC54563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6145213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8" name="Line 621">
            <a:extLst>
              <a:ext uri="{FF2B5EF4-FFF2-40B4-BE49-F238E27FC236}">
                <a16:creationId xmlns:a16="http://schemas.microsoft.com/office/drawing/2014/main" id="{C957704D-2A99-FD41-992F-B8C8FFBD4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2388" y="5494338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49" name="Line 622">
            <a:extLst>
              <a:ext uri="{FF2B5EF4-FFF2-40B4-BE49-F238E27FC236}">
                <a16:creationId xmlns:a16="http://schemas.microsoft.com/office/drawing/2014/main" id="{F557785E-ECD1-DF47-87FE-F4E660C220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2388" y="6280150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50" name="Oval 623">
            <a:extLst>
              <a:ext uri="{FF2B5EF4-FFF2-40B4-BE49-F238E27FC236}">
                <a16:creationId xmlns:a16="http://schemas.microsoft.com/office/drawing/2014/main" id="{E3C14791-4C8A-164A-BB4E-B5A99A16E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5456238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51" name="Line 626">
            <a:extLst>
              <a:ext uri="{FF2B5EF4-FFF2-40B4-BE49-F238E27FC236}">
                <a16:creationId xmlns:a16="http://schemas.microsoft.com/office/drawing/2014/main" id="{2D13FAFD-1DEB-204A-9688-AF29E989B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3300" y="3683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Line 627">
            <a:extLst>
              <a:ext uri="{FF2B5EF4-FFF2-40B4-BE49-F238E27FC236}">
                <a16:creationId xmlns:a16="http://schemas.microsoft.com/office/drawing/2014/main" id="{597FA478-EB5D-8C43-83A2-4FF2EF71B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7175" y="3683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Line 628">
            <a:extLst>
              <a:ext uri="{FF2B5EF4-FFF2-40B4-BE49-F238E27FC236}">
                <a16:creationId xmlns:a16="http://schemas.microsoft.com/office/drawing/2014/main" id="{8C35EE10-A74D-3B47-A1C7-582F800767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367347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Line 629">
            <a:extLst>
              <a:ext uri="{FF2B5EF4-FFF2-40B4-BE49-F238E27FC236}">
                <a16:creationId xmlns:a16="http://schemas.microsoft.com/office/drawing/2014/main" id="{B0551B12-5F77-164F-B4C9-3DB8BA099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0" y="3683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" name="Line 631">
            <a:extLst>
              <a:ext uri="{FF2B5EF4-FFF2-40B4-BE49-F238E27FC236}">
                <a16:creationId xmlns:a16="http://schemas.microsoft.com/office/drawing/2014/main" id="{BAEE9B47-910E-DB49-9364-D590E839D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6475" y="435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Line 632">
            <a:extLst>
              <a:ext uri="{FF2B5EF4-FFF2-40B4-BE49-F238E27FC236}">
                <a16:creationId xmlns:a16="http://schemas.microsoft.com/office/drawing/2014/main" id="{3DF56FCB-AF4C-1240-BFAA-6385B0C15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6700" y="4364038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" name="Line 633">
            <a:extLst>
              <a:ext uri="{FF2B5EF4-FFF2-40B4-BE49-F238E27FC236}">
                <a16:creationId xmlns:a16="http://schemas.microsoft.com/office/drawing/2014/main" id="{B07A975E-366B-4148-9152-9ABCB3FE9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3275" y="43624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Line 634">
            <a:extLst>
              <a:ext uri="{FF2B5EF4-FFF2-40B4-BE49-F238E27FC236}">
                <a16:creationId xmlns:a16="http://schemas.microsoft.com/office/drawing/2014/main" id="{64F0C2BA-5882-5241-A90C-C14359B82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3500" y="43624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Line 635">
            <a:extLst>
              <a:ext uri="{FF2B5EF4-FFF2-40B4-BE49-F238E27FC236}">
                <a16:creationId xmlns:a16="http://schemas.microsoft.com/office/drawing/2014/main" id="{929A31A6-AB6A-D645-9012-9401ABDC58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9350" y="45116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60" name="Line 636">
            <a:extLst>
              <a:ext uri="{FF2B5EF4-FFF2-40B4-BE49-F238E27FC236}">
                <a16:creationId xmlns:a16="http://schemas.microsoft.com/office/drawing/2014/main" id="{51B2ED34-14FE-1947-9D41-746271AD7D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0050" y="4513263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61" name="Line 637">
            <a:extLst>
              <a:ext uri="{FF2B5EF4-FFF2-40B4-BE49-F238E27FC236}">
                <a16:creationId xmlns:a16="http://schemas.microsoft.com/office/drawing/2014/main" id="{6716C0DA-C965-7D42-83A3-D412787FE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89800" y="450532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62" name="Line 638">
            <a:extLst>
              <a:ext uri="{FF2B5EF4-FFF2-40B4-BE49-F238E27FC236}">
                <a16:creationId xmlns:a16="http://schemas.microsoft.com/office/drawing/2014/main" id="{D95C1AFE-8DD7-C142-8F8B-4675DB592B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26375" y="4514850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163" name="Line 639">
            <a:extLst>
              <a:ext uri="{FF2B5EF4-FFF2-40B4-BE49-F238E27FC236}">
                <a16:creationId xmlns:a16="http://schemas.microsoft.com/office/drawing/2014/main" id="{8E607B9F-9C5C-7147-BAA6-F0E52523E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5870575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" name="Group 642">
            <a:extLst>
              <a:ext uri="{FF2B5EF4-FFF2-40B4-BE49-F238E27FC236}">
                <a16:creationId xmlns:a16="http://schemas.microsoft.com/office/drawing/2014/main" id="{F944762E-4E01-B646-83C3-33DD4A7BAE16}"/>
              </a:ext>
            </a:extLst>
          </p:cNvPr>
          <p:cNvGrpSpPr>
            <a:grpSpLocks/>
          </p:cNvGrpSpPr>
          <p:nvPr/>
        </p:nvGrpSpPr>
        <p:grpSpPr bwMode="auto">
          <a:xfrm>
            <a:off x="1820863" y="5872163"/>
            <a:ext cx="276225" cy="450850"/>
            <a:chOff x="739" y="2900"/>
            <a:chExt cx="174" cy="284"/>
          </a:xfrm>
        </p:grpSpPr>
        <p:sp>
          <p:nvSpPr>
            <p:cNvPr id="165" name="Line 643">
              <a:extLst>
                <a:ext uri="{FF2B5EF4-FFF2-40B4-BE49-F238E27FC236}">
                  <a16:creationId xmlns:a16="http://schemas.microsoft.com/office/drawing/2014/main" id="{AA01582A-9DDC-B54F-A74B-E27DCF9EBF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66" name="Line 644">
              <a:extLst>
                <a:ext uri="{FF2B5EF4-FFF2-40B4-BE49-F238E27FC236}">
                  <a16:creationId xmlns:a16="http://schemas.microsoft.com/office/drawing/2014/main" id="{FA33AF12-9559-C44A-A915-C8C96F5462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67" name="Line 645">
              <a:extLst>
                <a:ext uri="{FF2B5EF4-FFF2-40B4-BE49-F238E27FC236}">
                  <a16:creationId xmlns:a16="http://schemas.microsoft.com/office/drawing/2014/main" id="{E227C612-08ED-1D42-B98E-8CF4EDD7A8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  <p:grpSp>
        <p:nvGrpSpPr>
          <p:cNvPr id="168" name="Group 646">
            <a:extLst>
              <a:ext uri="{FF2B5EF4-FFF2-40B4-BE49-F238E27FC236}">
                <a16:creationId xmlns:a16="http://schemas.microsoft.com/office/drawing/2014/main" id="{6AF8B0B1-CAAB-C94E-8F73-7AFEE589B3B0}"/>
              </a:ext>
            </a:extLst>
          </p:cNvPr>
          <p:cNvGrpSpPr>
            <a:grpSpLocks/>
          </p:cNvGrpSpPr>
          <p:nvPr/>
        </p:nvGrpSpPr>
        <p:grpSpPr bwMode="auto">
          <a:xfrm>
            <a:off x="2459038" y="5872163"/>
            <a:ext cx="276225" cy="450850"/>
            <a:chOff x="739" y="2900"/>
            <a:chExt cx="174" cy="284"/>
          </a:xfrm>
        </p:grpSpPr>
        <p:sp>
          <p:nvSpPr>
            <p:cNvPr id="169" name="Line 647">
              <a:extLst>
                <a:ext uri="{FF2B5EF4-FFF2-40B4-BE49-F238E27FC236}">
                  <a16:creationId xmlns:a16="http://schemas.microsoft.com/office/drawing/2014/main" id="{D47DF3EA-3342-0144-8300-CCBB46B512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70" name="Line 648">
              <a:extLst>
                <a:ext uri="{FF2B5EF4-FFF2-40B4-BE49-F238E27FC236}">
                  <a16:creationId xmlns:a16="http://schemas.microsoft.com/office/drawing/2014/main" id="{E28BBF33-7151-594D-BE93-185CCA94D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171" name="Line 649">
              <a:extLst>
                <a:ext uri="{FF2B5EF4-FFF2-40B4-BE49-F238E27FC236}">
                  <a16:creationId xmlns:a16="http://schemas.microsoft.com/office/drawing/2014/main" id="{1E57553A-FC04-8646-BDA6-60364ECDD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2315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0867-D185-FE45-A2C7-4C6E687F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A5BB-E95D-C648-9B4A-F34E3E99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Rate how well you think this recorded lecture worked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Better than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About as well as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Less well than an in-person class, but you still learned something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Total waste of time, you didn't learn anything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much time did you spend on this video (including exercises)?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particular questions you’d like me to address in this week’s problem session?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other comments </a:t>
            </a:r>
            <a:r>
              <a:rPr lang="en-US"/>
              <a:t>or 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Address Translation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7" r="17976"/>
          <a:stretch/>
        </p:blipFill>
        <p:spPr>
          <a:xfrm>
            <a:off x="1655364" y="1994588"/>
            <a:ext cx="1414072" cy="1414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06" y="5482249"/>
            <a:ext cx="1768930" cy="9906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475691C-438E-9844-868B-79643EF771A5}"/>
              </a:ext>
            </a:extLst>
          </p:cNvPr>
          <p:cNvSpPr/>
          <p:nvPr/>
        </p:nvSpPr>
        <p:spPr>
          <a:xfrm>
            <a:off x="5355436" y="2014302"/>
            <a:ext cx="1371600" cy="14146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MMU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7885EB-F562-0C45-A0FE-9CF32EECFDBA}"/>
              </a:ext>
            </a:extLst>
          </p:cNvPr>
          <p:cNvGrpSpPr/>
          <p:nvPr/>
        </p:nvGrpSpPr>
        <p:grpSpPr>
          <a:xfrm>
            <a:off x="3090872" y="2362200"/>
            <a:ext cx="2286000" cy="369332"/>
            <a:chOff x="3069436" y="2362200"/>
            <a:chExt cx="2286000" cy="369332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A0D5202-3595-5043-ACE6-070BE19F188C}"/>
                </a:ext>
              </a:extLst>
            </p:cNvPr>
            <p:cNvCxnSpPr>
              <a:stCxn id="7" idx="3"/>
            </p:cNvCxnSpPr>
            <p:nvPr/>
          </p:nvCxnSpPr>
          <p:spPr>
            <a:xfrm>
              <a:off x="3069436" y="2701624"/>
              <a:ext cx="2286000" cy="708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64D7E64-155F-2B48-90E7-C0D4D3B51370}"/>
                </a:ext>
              </a:extLst>
            </p:cNvPr>
            <p:cNvSpPr txBox="1"/>
            <p:nvPr/>
          </p:nvSpPr>
          <p:spPr>
            <a:xfrm>
              <a:off x="3351695" y="2362200"/>
              <a:ext cx="1732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Virtual Address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45D13A-F510-B84E-80FC-CB0B5BA5FC28}"/>
              </a:ext>
            </a:extLst>
          </p:cNvPr>
          <p:cNvGrpSpPr/>
          <p:nvPr/>
        </p:nvGrpSpPr>
        <p:grpSpPr>
          <a:xfrm>
            <a:off x="6727036" y="2352319"/>
            <a:ext cx="1290894" cy="369332"/>
            <a:chOff x="2743200" y="2362200"/>
            <a:chExt cx="1290894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D251C7B-622B-4A46-9EC7-3EB038D6E1CD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2701624"/>
              <a:ext cx="129089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ADC23CF-345E-7F45-BADF-DFD28EBB42BB}"/>
                </a:ext>
              </a:extLst>
            </p:cNvPr>
            <p:cNvSpPr txBox="1"/>
            <p:nvPr/>
          </p:nvSpPr>
          <p:spPr>
            <a:xfrm>
              <a:off x="2949873" y="2362200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invalid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A773EFF-C07D-4746-95D8-634A953CF94E}"/>
              </a:ext>
            </a:extLst>
          </p:cNvPr>
          <p:cNvSpPr txBox="1"/>
          <p:nvPr/>
        </p:nvSpPr>
        <p:spPr>
          <a:xfrm>
            <a:off x="8022436" y="25146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Exception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74039D-1D6F-4243-B2DD-4C0D0118CFEF}"/>
              </a:ext>
            </a:extLst>
          </p:cNvPr>
          <p:cNvGrpSpPr/>
          <p:nvPr/>
        </p:nvGrpSpPr>
        <p:grpSpPr>
          <a:xfrm rot="5400000">
            <a:off x="4834214" y="4681817"/>
            <a:ext cx="2879716" cy="405854"/>
            <a:chOff x="2683448" y="2295770"/>
            <a:chExt cx="1941622" cy="40585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5348950-F867-E143-A34C-682335BA2F64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2701624"/>
              <a:ext cx="129089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8825A2C-1A76-A446-A72F-B51438CB2964}"/>
                </a:ext>
              </a:extLst>
            </p:cNvPr>
            <p:cNvSpPr txBox="1"/>
            <p:nvPr/>
          </p:nvSpPr>
          <p:spPr>
            <a:xfrm>
              <a:off x="2683448" y="2295770"/>
              <a:ext cx="1941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Physical Address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4CB4924-356F-0143-8873-F4C448594321}"/>
              </a:ext>
            </a:extLst>
          </p:cNvPr>
          <p:cNvGrpSpPr/>
          <p:nvPr/>
        </p:nvGrpSpPr>
        <p:grpSpPr>
          <a:xfrm>
            <a:off x="2362400" y="3408661"/>
            <a:ext cx="2900506" cy="2585155"/>
            <a:chOff x="2362400" y="3408661"/>
            <a:chExt cx="2900506" cy="2585155"/>
          </a:xfrm>
        </p:grpSpPr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4FBD87D4-0241-5148-B0BC-6DB94EFC6B59}"/>
                </a:ext>
              </a:extLst>
            </p:cNvPr>
            <p:cNvCxnSpPr>
              <a:stCxn id="8" idx="1"/>
              <a:endCxn id="7" idx="2"/>
            </p:cNvCxnSpPr>
            <p:nvPr/>
          </p:nvCxnSpPr>
          <p:spPr>
            <a:xfrm rot="10800000">
              <a:off x="2362400" y="3408661"/>
              <a:ext cx="2900506" cy="2568889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44B3F4-60FD-E643-8028-9B17BC1D5FE4}"/>
                </a:ext>
              </a:extLst>
            </p:cNvPr>
            <p:cNvSpPr txBox="1"/>
            <p:nvPr/>
          </p:nvSpPr>
          <p:spPr>
            <a:xfrm>
              <a:off x="3429000" y="5624484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C855857-A181-9449-B5E6-2FB4A1DD5ECF}"/>
              </a:ext>
            </a:extLst>
          </p:cNvPr>
          <p:cNvGrpSpPr/>
          <p:nvPr/>
        </p:nvGrpSpPr>
        <p:grpSpPr>
          <a:xfrm>
            <a:off x="461969" y="1447800"/>
            <a:ext cx="909628" cy="2487168"/>
            <a:chOff x="6057900" y="2525269"/>
            <a:chExt cx="1752600" cy="248716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6C11FFB-0620-8946-AE3B-739FC7F7880A}"/>
                </a:ext>
              </a:extLst>
            </p:cNvPr>
            <p:cNvSpPr/>
            <p:nvPr/>
          </p:nvSpPr>
          <p:spPr>
            <a:xfrm>
              <a:off x="6057900" y="468325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90B17A6-4E26-814A-9C8B-529C92EEB92C}"/>
                </a:ext>
              </a:extLst>
            </p:cNvPr>
            <p:cNvSpPr/>
            <p:nvPr/>
          </p:nvSpPr>
          <p:spPr>
            <a:xfrm>
              <a:off x="6057900" y="4354069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56EBC03-5712-3745-90F8-EF9BB5507A7D}"/>
                </a:ext>
              </a:extLst>
            </p:cNvPr>
            <p:cNvSpPr/>
            <p:nvPr/>
          </p:nvSpPr>
          <p:spPr>
            <a:xfrm>
              <a:off x="6057902" y="2525269"/>
              <a:ext cx="1752595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1B701DE-5700-BC40-B9D5-DEFF4F4595D2}"/>
                </a:ext>
              </a:extLst>
            </p:cNvPr>
            <p:cNvSpPr/>
            <p:nvPr/>
          </p:nvSpPr>
          <p:spPr>
            <a:xfrm>
              <a:off x="6057900" y="3033269"/>
              <a:ext cx="1752600" cy="8403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1B21CC8-68DC-334B-B5C2-D527A0C07018}"/>
                </a:ext>
              </a:extLst>
            </p:cNvPr>
            <p:cNvSpPr/>
            <p:nvPr/>
          </p:nvSpPr>
          <p:spPr>
            <a:xfrm>
              <a:off x="6057900" y="3873574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1BF336F-3AC7-2B4F-9C8A-F7143980AD7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916785" y="2541071"/>
            <a:ext cx="0" cy="2550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03E98A-1856-3043-A871-02CE272482B6}"/>
              </a:ext>
            </a:extLst>
          </p:cNvPr>
          <p:cNvCxnSpPr>
            <a:cxnSpLocks/>
            <a:stCxn id="30" idx="0"/>
          </p:cNvCxnSpPr>
          <p:nvPr/>
        </p:nvCxnSpPr>
        <p:spPr>
          <a:xfrm>
            <a:off x="916785" y="195580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44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Paging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17" y="2362200"/>
            <a:ext cx="3910988" cy="259689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75A8F52-4172-FF4A-BEAD-3CBBEC464C8C}"/>
              </a:ext>
            </a:extLst>
          </p:cNvPr>
          <p:cNvGrpSpPr/>
          <p:nvPr/>
        </p:nvGrpSpPr>
        <p:grpSpPr>
          <a:xfrm>
            <a:off x="4746836" y="2593286"/>
            <a:ext cx="1295400" cy="1829362"/>
            <a:chOff x="6057900" y="2435203"/>
            <a:chExt cx="1752600" cy="25772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25790E0-D37D-F94A-BE74-E5ABDDDE9107}"/>
                </a:ext>
              </a:extLst>
            </p:cNvPr>
            <p:cNvSpPr/>
            <p:nvPr/>
          </p:nvSpPr>
          <p:spPr>
            <a:xfrm>
              <a:off x="6057900" y="468325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253FFA-471B-C14E-B35E-C2B00F8F4120}"/>
                </a:ext>
              </a:extLst>
            </p:cNvPr>
            <p:cNvSpPr/>
            <p:nvPr/>
          </p:nvSpPr>
          <p:spPr>
            <a:xfrm>
              <a:off x="6057900" y="4354069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15E8039-44FD-9347-B17E-ECB58DD68ADF}"/>
                </a:ext>
              </a:extLst>
            </p:cNvPr>
            <p:cNvSpPr/>
            <p:nvPr/>
          </p:nvSpPr>
          <p:spPr>
            <a:xfrm>
              <a:off x="6057901" y="2435203"/>
              <a:ext cx="1752595" cy="859606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7004D0-051B-D547-B0E4-1B70FA4BA8A5}"/>
                </a:ext>
              </a:extLst>
            </p:cNvPr>
            <p:cNvSpPr/>
            <p:nvPr/>
          </p:nvSpPr>
          <p:spPr>
            <a:xfrm>
              <a:off x="6057900" y="3294808"/>
              <a:ext cx="1752600" cy="57876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7AD854-1330-1F44-8F61-D2A3395A59B9}"/>
                </a:ext>
              </a:extLst>
            </p:cNvPr>
            <p:cNvSpPr/>
            <p:nvPr/>
          </p:nvSpPr>
          <p:spPr>
            <a:xfrm>
              <a:off x="6057900" y="3873574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A44AE9F-3D20-C949-873B-E331827E9D92}"/>
              </a:ext>
            </a:extLst>
          </p:cNvPr>
          <p:cNvSpPr txBox="1"/>
          <p:nvPr/>
        </p:nvSpPr>
        <p:spPr>
          <a:xfrm>
            <a:off x="6195283" y="1694864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Memory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704668-CB6D-6543-A0A1-1AE8AEFA483E}"/>
              </a:ext>
            </a:extLst>
          </p:cNvPr>
          <p:cNvSpPr txBox="1"/>
          <p:nvPr/>
        </p:nvSpPr>
        <p:spPr>
          <a:xfrm>
            <a:off x="4543283" y="2212848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Virtual Memory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851B4F6B-CE02-5D4E-9FA1-6E27BAB43F31}"/>
              </a:ext>
            </a:extLst>
          </p:cNvPr>
          <p:cNvCxnSpPr>
            <a:cxnSpLocks/>
            <a:stCxn id="77" idx="3"/>
            <a:endCxn id="35" idx="1"/>
          </p:cNvCxnSpPr>
          <p:nvPr/>
        </p:nvCxnSpPr>
        <p:spPr>
          <a:xfrm>
            <a:off x="6047096" y="2935579"/>
            <a:ext cx="460234" cy="10565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00E9ACC-A480-5543-A8C5-6FB531146E89}"/>
              </a:ext>
            </a:extLst>
          </p:cNvPr>
          <p:cNvGrpSpPr/>
          <p:nvPr/>
        </p:nvGrpSpPr>
        <p:grpSpPr>
          <a:xfrm>
            <a:off x="6495579" y="2060448"/>
            <a:ext cx="1324756" cy="4098021"/>
            <a:chOff x="6829096" y="2286000"/>
            <a:chExt cx="1324756" cy="409802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A0B85B3-0D5B-D642-A351-2340CCBA4840}"/>
                </a:ext>
              </a:extLst>
            </p:cNvPr>
            <p:cNvSpPr/>
            <p:nvPr/>
          </p:nvSpPr>
          <p:spPr>
            <a:xfrm>
              <a:off x="6836889" y="2286000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04938A9-C58C-D542-817F-FE752AA8E865}"/>
                </a:ext>
              </a:extLst>
            </p:cNvPr>
            <p:cNvSpPr/>
            <p:nvPr/>
          </p:nvSpPr>
          <p:spPr>
            <a:xfrm>
              <a:off x="6836889" y="2513550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6DF3A3D-96D6-5C45-BC3B-A3703D61857A}"/>
                </a:ext>
              </a:extLst>
            </p:cNvPr>
            <p:cNvSpPr/>
            <p:nvPr/>
          </p:nvSpPr>
          <p:spPr>
            <a:xfrm>
              <a:off x="6837535" y="2738855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D58F2F6-1CA8-5F44-9491-96A6C35C3AA4}"/>
                </a:ext>
              </a:extLst>
            </p:cNvPr>
            <p:cNvSpPr/>
            <p:nvPr/>
          </p:nvSpPr>
          <p:spPr>
            <a:xfrm>
              <a:off x="6836889" y="2963436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D9CE38B-A59C-2A48-94AB-686DF9CA816D}"/>
                </a:ext>
              </a:extLst>
            </p:cNvPr>
            <p:cNvSpPr/>
            <p:nvPr/>
          </p:nvSpPr>
          <p:spPr>
            <a:xfrm>
              <a:off x="6838858" y="3190277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01BD40E-0A3F-8B4F-A53E-129BA5E3B342}"/>
                </a:ext>
              </a:extLst>
            </p:cNvPr>
            <p:cNvSpPr/>
            <p:nvPr/>
          </p:nvSpPr>
          <p:spPr>
            <a:xfrm>
              <a:off x="6838858" y="3417827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E73B4BF-4E06-AF4A-8FD2-F2A2BBC1AF9C}"/>
                </a:ext>
              </a:extLst>
            </p:cNvPr>
            <p:cNvSpPr/>
            <p:nvPr/>
          </p:nvSpPr>
          <p:spPr>
            <a:xfrm>
              <a:off x="6839504" y="3643132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FDE9924-AF97-BB41-A001-CE27C0881F01}"/>
                </a:ext>
              </a:extLst>
            </p:cNvPr>
            <p:cNvSpPr/>
            <p:nvPr/>
          </p:nvSpPr>
          <p:spPr>
            <a:xfrm>
              <a:off x="6838858" y="3867713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2EDDA88-CF85-0C42-A488-461213E5985D}"/>
                </a:ext>
              </a:extLst>
            </p:cNvPr>
            <p:cNvSpPr/>
            <p:nvPr/>
          </p:nvSpPr>
          <p:spPr>
            <a:xfrm>
              <a:off x="6840847" y="4100898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302A174-722B-BC4B-9DC5-6648FAFB73C5}"/>
                </a:ext>
              </a:extLst>
            </p:cNvPr>
            <p:cNvSpPr/>
            <p:nvPr/>
          </p:nvSpPr>
          <p:spPr>
            <a:xfrm>
              <a:off x="6840847" y="4328448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98717C5-8FEF-6944-ACE9-B16DBAECD920}"/>
                </a:ext>
              </a:extLst>
            </p:cNvPr>
            <p:cNvSpPr/>
            <p:nvPr/>
          </p:nvSpPr>
          <p:spPr>
            <a:xfrm>
              <a:off x="6841493" y="4553753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A884E91-9D39-664C-842C-B71723585355}"/>
                </a:ext>
              </a:extLst>
            </p:cNvPr>
            <p:cNvSpPr/>
            <p:nvPr/>
          </p:nvSpPr>
          <p:spPr>
            <a:xfrm>
              <a:off x="6840847" y="4778334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4A042C2-6317-B848-BC14-C15DC2CEE9E5}"/>
                </a:ext>
              </a:extLst>
            </p:cNvPr>
            <p:cNvSpPr/>
            <p:nvPr/>
          </p:nvSpPr>
          <p:spPr>
            <a:xfrm>
              <a:off x="6842816" y="5005175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DB38FE-6A84-DE4F-9D4E-2F65D107745F}"/>
                </a:ext>
              </a:extLst>
            </p:cNvPr>
            <p:cNvSpPr/>
            <p:nvPr/>
          </p:nvSpPr>
          <p:spPr>
            <a:xfrm>
              <a:off x="6842816" y="5232725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171D1-17FA-E442-AFC0-25C5C0672B7E}"/>
                </a:ext>
              </a:extLst>
            </p:cNvPr>
            <p:cNvSpPr/>
            <p:nvPr/>
          </p:nvSpPr>
          <p:spPr>
            <a:xfrm>
              <a:off x="6843462" y="5458030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65EC274-5AAF-4A42-9CDC-B55E0A610A99}"/>
                </a:ext>
              </a:extLst>
            </p:cNvPr>
            <p:cNvSpPr/>
            <p:nvPr/>
          </p:nvSpPr>
          <p:spPr>
            <a:xfrm>
              <a:off x="6829096" y="5695970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8A12EBB-B916-9E4C-834F-64A71964E0BE}"/>
                </a:ext>
              </a:extLst>
            </p:cNvPr>
            <p:cNvSpPr/>
            <p:nvPr/>
          </p:nvSpPr>
          <p:spPr>
            <a:xfrm>
              <a:off x="6831065" y="5922811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C75F72-B0AD-A94D-8AF0-201F1A040CA6}"/>
                </a:ext>
              </a:extLst>
            </p:cNvPr>
            <p:cNvSpPr/>
            <p:nvPr/>
          </p:nvSpPr>
          <p:spPr>
            <a:xfrm>
              <a:off x="6831065" y="6150361"/>
              <a:ext cx="1310390" cy="2336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CFEEC9EB-5A57-2242-BDAA-89083B3636AD}"/>
              </a:ext>
            </a:extLst>
          </p:cNvPr>
          <p:cNvSpPr/>
          <p:nvPr/>
        </p:nvSpPr>
        <p:spPr>
          <a:xfrm>
            <a:off x="6518362" y="2060448"/>
            <a:ext cx="1295400" cy="410565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88C8C6A-F873-9B4F-A4DC-F6A42CB0F021}"/>
              </a:ext>
            </a:extLst>
          </p:cNvPr>
          <p:cNvGrpSpPr/>
          <p:nvPr/>
        </p:nvGrpSpPr>
        <p:grpSpPr>
          <a:xfrm>
            <a:off x="7802192" y="2042219"/>
            <a:ext cx="861491" cy="4134618"/>
            <a:chOff x="8135709" y="2267771"/>
            <a:chExt cx="861491" cy="413461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B955201-015B-BF4A-9457-32965560924F}"/>
                </a:ext>
              </a:extLst>
            </p:cNvPr>
            <p:cNvSpPr txBox="1"/>
            <p:nvPr/>
          </p:nvSpPr>
          <p:spPr>
            <a:xfrm>
              <a:off x="8160300" y="6125390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FDD87E6-A8D2-9340-AC4C-4818C3E13E09}"/>
                </a:ext>
              </a:extLst>
            </p:cNvPr>
            <p:cNvSpPr txBox="1"/>
            <p:nvPr/>
          </p:nvSpPr>
          <p:spPr>
            <a:xfrm>
              <a:off x="8163196" y="5898087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4E3AA83-CD99-C840-BE75-F0CE83224877}"/>
                </a:ext>
              </a:extLst>
            </p:cNvPr>
            <p:cNvSpPr txBox="1"/>
            <p:nvPr/>
          </p:nvSpPr>
          <p:spPr>
            <a:xfrm>
              <a:off x="8163977" y="5693688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A194020-8CDE-F341-A7C8-0E7DE4467A2E}"/>
                </a:ext>
              </a:extLst>
            </p:cNvPr>
            <p:cNvSpPr txBox="1"/>
            <p:nvPr/>
          </p:nvSpPr>
          <p:spPr>
            <a:xfrm>
              <a:off x="8166873" y="5466385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3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ACF3E39-84EA-774B-BFA8-23BE032422A2}"/>
                </a:ext>
              </a:extLst>
            </p:cNvPr>
            <p:cNvSpPr txBox="1"/>
            <p:nvPr/>
          </p:nvSpPr>
          <p:spPr>
            <a:xfrm>
              <a:off x="8147279" y="5212758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06AD03-6DB0-684D-BE5F-F336D9604F6D}"/>
                </a:ext>
              </a:extLst>
            </p:cNvPr>
            <p:cNvSpPr txBox="1"/>
            <p:nvPr/>
          </p:nvSpPr>
          <p:spPr>
            <a:xfrm>
              <a:off x="8150175" y="4985455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5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6F5C461-7FC4-814C-8137-9C6053B1C73A}"/>
                </a:ext>
              </a:extLst>
            </p:cNvPr>
            <p:cNvSpPr txBox="1"/>
            <p:nvPr/>
          </p:nvSpPr>
          <p:spPr>
            <a:xfrm>
              <a:off x="8150956" y="4781056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6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C8129BA-5327-A448-905F-D88DA5989F36}"/>
                </a:ext>
              </a:extLst>
            </p:cNvPr>
            <p:cNvSpPr txBox="1"/>
            <p:nvPr/>
          </p:nvSpPr>
          <p:spPr>
            <a:xfrm>
              <a:off x="8153852" y="4553753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7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717518A-DC57-484C-8926-D40111569968}"/>
                </a:ext>
              </a:extLst>
            </p:cNvPr>
            <p:cNvSpPr txBox="1"/>
            <p:nvPr/>
          </p:nvSpPr>
          <p:spPr>
            <a:xfrm>
              <a:off x="8150956" y="4333827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8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0E12BE3-04DD-0445-A299-66F63B5AF6BC}"/>
                </a:ext>
              </a:extLst>
            </p:cNvPr>
            <p:cNvSpPr txBox="1"/>
            <p:nvPr/>
          </p:nvSpPr>
          <p:spPr>
            <a:xfrm>
              <a:off x="8153852" y="4106524"/>
              <a:ext cx="756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9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F4E7144-3F61-4E4D-82CD-117F10B912ED}"/>
                </a:ext>
              </a:extLst>
            </p:cNvPr>
            <p:cNvSpPr txBox="1"/>
            <p:nvPr/>
          </p:nvSpPr>
          <p:spPr>
            <a:xfrm>
              <a:off x="8148730" y="3839408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A76F585-1F23-1042-8CD5-A7F296A1E5E5}"/>
                </a:ext>
              </a:extLst>
            </p:cNvPr>
            <p:cNvSpPr txBox="1"/>
            <p:nvPr/>
          </p:nvSpPr>
          <p:spPr>
            <a:xfrm>
              <a:off x="8151626" y="3612105"/>
              <a:ext cx="830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11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4FED9B6-578B-F340-AC70-6D22D5A5EA4A}"/>
                </a:ext>
              </a:extLst>
            </p:cNvPr>
            <p:cNvSpPr txBox="1"/>
            <p:nvPr/>
          </p:nvSpPr>
          <p:spPr>
            <a:xfrm>
              <a:off x="8152407" y="3407706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12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4AD3035-E1D8-B34D-82C1-65F9981E32CA}"/>
                </a:ext>
              </a:extLst>
            </p:cNvPr>
            <p:cNvSpPr txBox="1"/>
            <p:nvPr/>
          </p:nvSpPr>
          <p:spPr>
            <a:xfrm>
              <a:off x="8155303" y="3180403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13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6EAFC3A-3D93-AA4D-8D49-C207EAC17F0F}"/>
                </a:ext>
              </a:extLst>
            </p:cNvPr>
            <p:cNvSpPr txBox="1"/>
            <p:nvPr/>
          </p:nvSpPr>
          <p:spPr>
            <a:xfrm>
              <a:off x="8135709" y="2926776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14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90EC43D-18C3-9F43-8E4E-62863657615B}"/>
                </a:ext>
              </a:extLst>
            </p:cNvPr>
            <p:cNvSpPr txBox="1"/>
            <p:nvPr/>
          </p:nvSpPr>
          <p:spPr>
            <a:xfrm>
              <a:off x="8138605" y="2699473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15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3E806FD-E242-8042-B511-DE935B2390C2}"/>
                </a:ext>
              </a:extLst>
            </p:cNvPr>
            <p:cNvSpPr txBox="1"/>
            <p:nvPr/>
          </p:nvSpPr>
          <p:spPr>
            <a:xfrm>
              <a:off x="8139386" y="2495074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16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BD69418-6EFF-1243-8B36-C9E96D27CA1E}"/>
                </a:ext>
              </a:extLst>
            </p:cNvPr>
            <p:cNvSpPr txBox="1"/>
            <p:nvPr/>
          </p:nvSpPr>
          <p:spPr>
            <a:xfrm>
              <a:off x="8142282" y="2267771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Frame 17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8878D723-7F21-F840-BEC2-D4ABACDCFBB3}"/>
              </a:ext>
            </a:extLst>
          </p:cNvPr>
          <p:cNvGrpSpPr/>
          <p:nvPr/>
        </p:nvGrpSpPr>
        <p:grpSpPr>
          <a:xfrm>
            <a:off x="4736706" y="2594168"/>
            <a:ext cx="1314348" cy="1823253"/>
            <a:chOff x="4978539" y="4830790"/>
            <a:chExt cx="1314348" cy="1823253"/>
          </a:xfrm>
          <a:noFill/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DE74274-8BA6-DA46-8B38-0311B756CAF8}"/>
                </a:ext>
              </a:extLst>
            </p:cNvPr>
            <p:cNvSpPr/>
            <p:nvPr/>
          </p:nvSpPr>
          <p:spPr>
            <a:xfrm>
              <a:off x="4979185" y="4830790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AC8CF20-4490-F34A-BDBB-0C3A51C72077}"/>
                </a:ext>
              </a:extLst>
            </p:cNvPr>
            <p:cNvSpPr/>
            <p:nvPr/>
          </p:nvSpPr>
          <p:spPr>
            <a:xfrm>
              <a:off x="4978539" y="5055371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1643541B-47DA-294A-8CDA-4C878FF382F7}"/>
                </a:ext>
              </a:extLst>
            </p:cNvPr>
            <p:cNvSpPr/>
            <p:nvPr/>
          </p:nvSpPr>
          <p:spPr>
            <a:xfrm>
              <a:off x="4980508" y="5282212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D2F61FB-ABEB-654C-8823-F5C9D3600422}"/>
                </a:ext>
              </a:extLst>
            </p:cNvPr>
            <p:cNvSpPr/>
            <p:nvPr/>
          </p:nvSpPr>
          <p:spPr>
            <a:xfrm>
              <a:off x="4980508" y="5509762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115A203-E91F-1F44-AE9F-1C38A4715FEF}"/>
                </a:ext>
              </a:extLst>
            </p:cNvPr>
            <p:cNvSpPr/>
            <p:nvPr/>
          </p:nvSpPr>
          <p:spPr>
            <a:xfrm>
              <a:off x="4981154" y="5735067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D782E67-316F-3842-93F3-4854B838E300}"/>
                </a:ext>
              </a:extLst>
            </p:cNvPr>
            <p:cNvSpPr/>
            <p:nvPr/>
          </p:nvSpPr>
          <p:spPr>
            <a:xfrm>
              <a:off x="4980508" y="5959648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F9A4CDC-8E61-9342-9BE9-CB7F5D3A0444}"/>
                </a:ext>
              </a:extLst>
            </p:cNvPr>
            <p:cNvSpPr/>
            <p:nvPr/>
          </p:nvSpPr>
          <p:spPr>
            <a:xfrm>
              <a:off x="4982497" y="6192833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F78276D-0588-D541-A616-EBD498F25FF9}"/>
                </a:ext>
              </a:extLst>
            </p:cNvPr>
            <p:cNvSpPr/>
            <p:nvPr/>
          </p:nvSpPr>
          <p:spPr>
            <a:xfrm>
              <a:off x="4982497" y="6420383"/>
              <a:ext cx="1310390" cy="23366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0A1D6A1-7348-1B4D-9188-3ED3117C8D37}"/>
              </a:ext>
            </a:extLst>
          </p:cNvPr>
          <p:cNvGrpSpPr/>
          <p:nvPr/>
        </p:nvGrpSpPr>
        <p:grpSpPr>
          <a:xfrm>
            <a:off x="4081913" y="2581767"/>
            <a:ext cx="689970" cy="1848636"/>
            <a:chOff x="4328776" y="2807319"/>
            <a:chExt cx="689970" cy="1848636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5EF934F-FB6D-F94D-B8E8-49ED0AA41259}"/>
                </a:ext>
              </a:extLst>
            </p:cNvPr>
            <p:cNvSpPr txBox="1"/>
            <p:nvPr/>
          </p:nvSpPr>
          <p:spPr>
            <a:xfrm>
              <a:off x="4341797" y="4378956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0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FF4BECB3-E323-EB4B-A4DD-5B57F3C959DC}"/>
                </a:ext>
              </a:extLst>
            </p:cNvPr>
            <p:cNvSpPr txBox="1"/>
            <p:nvPr/>
          </p:nvSpPr>
          <p:spPr>
            <a:xfrm>
              <a:off x="4344693" y="4151653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2E31247-EB33-2843-9D2B-B1A83A6FD201}"/>
                </a:ext>
              </a:extLst>
            </p:cNvPr>
            <p:cNvSpPr txBox="1"/>
            <p:nvPr/>
          </p:nvSpPr>
          <p:spPr>
            <a:xfrm>
              <a:off x="4345474" y="3947254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647E9560-DF10-2041-A38C-A3FC9521E086}"/>
                </a:ext>
              </a:extLst>
            </p:cNvPr>
            <p:cNvSpPr txBox="1"/>
            <p:nvPr/>
          </p:nvSpPr>
          <p:spPr>
            <a:xfrm>
              <a:off x="4348370" y="3719951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B4583D4-712B-514E-81D4-31B5CE9330A3}"/>
                </a:ext>
              </a:extLst>
            </p:cNvPr>
            <p:cNvSpPr txBox="1"/>
            <p:nvPr/>
          </p:nvSpPr>
          <p:spPr>
            <a:xfrm>
              <a:off x="4328776" y="3466324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4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FEA774DD-29A2-F049-B10F-47AD6CEDBCBA}"/>
                </a:ext>
              </a:extLst>
            </p:cNvPr>
            <p:cNvSpPr txBox="1"/>
            <p:nvPr/>
          </p:nvSpPr>
          <p:spPr>
            <a:xfrm>
              <a:off x="4331672" y="3239021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5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3D189972-F05E-1543-99A6-718E1325FD80}"/>
                </a:ext>
              </a:extLst>
            </p:cNvPr>
            <p:cNvSpPr txBox="1"/>
            <p:nvPr/>
          </p:nvSpPr>
          <p:spPr>
            <a:xfrm>
              <a:off x="4332453" y="3034622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6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E6F81EB-B46C-7947-A37C-756B91ECFE20}"/>
                </a:ext>
              </a:extLst>
            </p:cNvPr>
            <p:cNvSpPr txBox="1"/>
            <p:nvPr/>
          </p:nvSpPr>
          <p:spPr>
            <a:xfrm>
              <a:off x="4335349" y="2807319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Page 7</a:t>
              </a:r>
            </a:p>
          </p:txBody>
        </p:sp>
      </p:grp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08D82073-FE73-3147-87D3-C7E04BD61742}"/>
              </a:ext>
            </a:extLst>
          </p:cNvPr>
          <p:cNvCxnSpPr>
            <a:cxnSpLocks/>
            <a:stCxn id="76" idx="3"/>
            <a:endCxn id="18" idx="1"/>
          </p:cNvCxnSpPr>
          <p:nvPr/>
        </p:nvCxnSpPr>
        <p:spPr>
          <a:xfrm flipV="1">
            <a:off x="6047742" y="2177278"/>
            <a:ext cx="455630" cy="5337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A2184E15-0854-F648-8121-27BB95DB7A37}"/>
              </a:ext>
            </a:extLst>
          </p:cNvPr>
          <p:cNvCxnSpPr>
            <a:cxnSpLocks/>
            <a:stCxn id="78" idx="3"/>
          </p:cNvCxnSpPr>
          <p:nvPr/>
        </p:nvCxnSpPr>
        <p:spPr>
          <a:xfrm flipV="1">
            <a:off x="6049065" y="2829244"/>
            <a:ext cx="466289" cy="333176"/>
          </a:xfrm>
          <a:prstGeom prst="bentConnector3">
            <a:avLst>
              <a:gd name="adj1" fmla="val 66074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2E94B08F-EF5D-0043-8139-9B225840DD57}"/>
              </a:ext>
            </a:extLst>
          </p:cNvPr>
          <p:cNvCxnSpPr>
            <a:cxnSpLocks/>
            <a:stCxn id="80" idx="3"/>
            <a:endCxn id="34" idx="1"/>
          </p:cNvCxnSpPr>
          <p:nvPr/>
        </p:nvCxnSpPr>
        <p:spPr>
          <a:xfrm>
            <a:off x="6049711" y="3615275"/>
            <a:ext cx="455630" cy="143716"/>
          </a:xfrm>
          <a:prstGeom prst="bentConnector3">
            <a:avLst>
              <a:gd name="adj1" fmla="val 6645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Elbow Connector 107">
            <a:extLst>
              <a:ext uri="{FF2B5EF4-FFF2-40B4-BE49-F238E27FC236}">
                <a16:creationId xmlns:a16="http://schemas.microsoft.com/office/drawing/2014/main" id="{3A8C943F-9FC1-C346-BF48-3CEFA662C188}"/>
              </a:ext>
            </a:extLst>
          </p:cNvPr>
          <p:cNvCxnSpPr>
            <a:cxnSpLocks/>
            <a:stCxn id="7" idx="3"/>
            <a:endCxn id="42" idx="1"/>
          </p:cNvCxnSpPr>
          <p:nvPr/>
        </p:nvCxnSpPr>
        <p:spPr>
          <a:xfrm>
            <a:off x="6042236" y="4305818"/>
            <a:ext cx="453343" cy="12814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4A0BF5E4-BC92-E64B-BA9D-4B493D3AFEDD}"/>
              </a:ext>
            </a:extLst>
          </p:cNvPr>
          <p:cNvCxnSpPr>
            <a:cxnSpLocks/>
            <a:stCxn id="81" idx="3"/>
            <a:endCxn id="29" idx="1"/>
          </p:cNvCxnSpPr>
          <p:nvPr/>
        </p:nvCxnSpPr>
        <p:spPr>
          <a:xfrm flipV="1">
            <a:off x="6049065" y="2630133"/>
            <a:ext cx="454953" cy="1209723"/>
          </a:xfrm>
          <a:prstGeom prst="bentConnector3">
            <a:avLst>
              <a:gd name="adj1" fmla="val 26936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D5265F7E-9100-7549-94E5-E4B477AA0DDD}"/>
              </a:ext>
            </a:extLst>
          </p:cNvPr>
          <p:cNvCxnSpPr>
            <a:cxnSpLocks/>
            <a:stCxn id="8" idx="3"/>
            <a:endCxn id="43" idx="1"/>
          </p:cNvCxnSpPr>
          <p:nvPr/>
        </p:nvCxnSpPr>
        <p:spPr>
          <a:xfrm>
            <a:off x="6042236" y="4072158"/>
            <a:ext cx="455312" cy="1741931"/>
          </a:xfrm>
          <a:prstGeom prst="bentConnector3">
            <a:avLst>
              <a:gd name="adj1" fmla="val 66461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50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Virtual Pages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7" r="17976"/>
          <a:stretch/>
        </p:blipFill>
        <p:spPr>
          <a:xfrm>
            <a:off x="1655364" y="1994588"/>
            <a:ext cx="1414072" cy="1414072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67885EB-F562-0C45-A0FE-9CF32EECFDBA}"/>
              </a:ext>
            </a:extLst>
          </p:cNvPr>
          <p:cNvGrpSpPr/>
          <p:nvPr/>
        </p:nvGrpSpPr>
        <p:grpSpPr>
          <a:xfrm>
            <a:off x="3090872" y="2362200"/>
            <a:ext cx="2175226" cy="369332"/>
            <a:chOff x="3069436" y="2362200"/>
            <a:chExt cx="2286000" cy="369332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A0D5202-3595-5043-ACE6-070BE19F188C}"/>
                </a:ext>
              </a:extLst>
            </p:cNvPr>
            <p:cNvCxnSpPr>
              <a:stCxn id="7" idx="3"/>
            </p:cNvCxnSpPr>
            <p:nvPr/>
          </p:nvCxnSpPr>
          <p:spPr>
            <a:xfrm>
              <a:off x="3069436" y="2701624"/>
              <a:ext cx="2286000" cy="708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64D7E64-155F-2B48-90E7-C0D4D3B51370}"/>
                </a:ext>
              </a:extLst>
            </p:cNvPr>
            <p:cNvSpPr txBox="1"/>
            <p:nvPr/>
          </p:nvSpPr>
          <p:spPr>
            <a:xfrm>
              <a:off x="3784163" y="236220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vaddr</a:t>
              </a:r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45D13A-F510-B84E-80FC-CB0B5BA5FC28}"/>
              </a:ext>
            </a:extLst>
          </p:cNvPr>
          <p:cNvGrpSpPr/>
          <p:nvPr/>
        </p:nvGrpSpPr>
        <p:grpSpPr>
          <a:xfrm rot="19804128">
            <a:off x="7076851" y="1689100"/>
            <a:ext cx="1697901" cy="533400"/>
            <a:chOff x="2715268" y="2171661"/>
            <a:chExt cx="1269297" cy="5334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D251C7B-622B-4A46-9EC7-3EB038D6E1CD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2701624"/>
              <a:ext cx="1219746" cy="34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ADC23CF-345E-7F45-BADF-DFD28EBB42BB}"/>
                </a:ext>
              </a:extLst>
            </p:cNvPr>
            <p:cNvSpPr txBox="1"/>
            <p:nvPr/>
          </p:nvSpPr>
          <p:spPr>
            <a:xfrm>
              <a:off x="2715268" y="2171661"/>
              <a:ext cx="1269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NULL page or </a:t>
              </a:r>
            </a:p>
            <a:p>
              <a:r>
                <a:rPr lang="en-US" sz="1400" dirty="0"/>
                <a:t>access not allowed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A773EFF-C07D-4746-95D8-634A953CF94E}"/>
              </a:ext>
            </a:extLst>
          </p:cNvPr>
          <p:cNvSpPr txBox="1"/>
          <p:nvPr/>
        </p:nvSpPr>
        <p:spPr>
          <a:xfrm rot="5400000">
            <a:off x="8470111" y="15885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SegFault</a:t>
            </a:r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4CB4924-356F-0143-8873-F4C448594321}"/>
              </a:ext>
            </a:extLst>
          </p:cNvPr>
          <p:cNvGrpSpPr/>
          <p:nvPr/>
        </p:nvGrpSpPr>
        <p:grpSpPr>
          <a:xfrm>
            <a:off x="2362400" y="3408661"/>
            <a:ext cx="3183870" cy="2585155"/>
            <a:chOff x="2362400" y="3408661"/>
            <a:chExt cx="3183870" cy="2585155"/>
          </a:xfrm>
        </p:grpSpPr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4FBD87D4-0241-5148-B0BC-6DB94EFC6B59}"/>
                </a:ext>
              </a:extLst>
            </p:cNvPr>
            <p:cNvCxnSpPr>
              <a:cxnSpLocks/>
              <a:stCxn id="39" idx="1"/>
              <a:endCxn id="7" idx="2"/>
            </p:cNvCxnSpPr>
            <p:nvPr/>
          </p:nvCxnSpPr>
          <p:spPr>
            <a:xfrm rot="10800000">
              <a:off x="2362400" y="3408661"/>
              <a:ext cx="3183870" cy="2568889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44B3F4-60FD-E643-8028-9B17BC1D5FE4}"/>
                </a:ext>
              </a:extLst>
            </p:cNvPr>
            <p:cNvSpPr txBox="1"/>
            <p:nvPr/>
          </p:nvSpPr>
          <p:spPr>
            <a:xfrm>
              <a:off x="3429000" y="5624484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632E0E-48CA-A543-A547-0856BE90A59C}"/>
              </a:ext>
            </a:extLst>
          </p:cNvPr>
          <p:cNvGrpSpPr/>
          <p:nvPr/>
        </p:nvGrpSpPr>
        <p:grpSpPr>
          <a:xfrm>
            <a:off x="6400801" y="2864994"/>
            <a:ext cx="1087919" cy="2527612"/>
            <a:chOff x="5663152" y="3683481"/>
            <a:chExt cx="1087919" cy="1914589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5348950-F867-E143-A34C-682335BA2F6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05857" y="4640776"/>
              <a:ext cx="191458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E608078-32AB-AA40-B807-AF8D633562E5}"/>
                </a:ext>
              </a:extLst>
            </p:cNvPr>
            <p:cNvSpPr txBox="1"/>
            <p:nvPr/>
          </p:nvSpPr>
          <p:spPr>
            <a:xfrm>
              <a:off x="5777728" y="4632335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paddr</a:t>
              </a:r>
              <a:r>
                <a:rPr lang="en-US" dirty="0"/>
                <a:t> =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431F705-F244-4048-AF3E-253E492E63C6}"/>
              </a:ext>
            </a:extLst>
          </p:cNvPr>
          <p:cNvGrpSpPr/>
          <p:nvPr/>
        </p:nvGrpSpPr>
        <p:grpSpPr>
          <a:xfrm>
            <a:off x="461969" y="1447800"/>
            <a:ext cx="909628" cy="2487168"/>
            <a:chOff x="6057900" y="2525269"/>
            <a:chExt cx="1752600" cy="248716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E1E41AB-4876-7E49-ABCD-9487D27B6B52}"/>
                </a:ext>
              </a:extLst>
            </p:cNvPr>
            <p:cNvSpPr/>
            <p:nvPr/>
          </p:nvSpPr>
          <p:spPr>
            <a:xfrm>
              <a:off x="6057900" y="468325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C67A923-C353-FD49-BE57-4BC5CDB4B39F}"/>
                </a:ext>
              </a:extLst>
            </p:cNvPr>
            <p:cNvSpPr/>
            <p:nvPr/>
          </p:nvSpPr>
          <p:spPr>
            <a:xfrm>
              <a:off x="6057900" y="4354069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FF6D6A8-91D5-E346-ADF8-F0C24CA66C23}"/>
                </a:ext>
              </a:extLst>
            </p:cNvPr>
            <p:cNvSpPr/>
            <p:nvPr/>
          </p:nvSpPr>
          <p:spPr>
            <a:xfrm>
              <a:off x="6057902" y="2525269"/>
              <a:ext cx="1752595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5611115-DC0D-F34E-B10D-500BB282A1C4}"/>
                </a:ext>
              </a:extLst>
            </p:cNvPr>
            <p:cNvSpPr/>
            <p:nvPr/>
          </p:nvSpPr>
          <p:spPr>
            <a:xfrm>
              <a:off x="6057900" y="3033269"/>
              <a:ext cx="1752600" cy="8403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1B6AACA-4465-5C4C-A7ED-BE4A929E2F56}"/>
                </a:ext>
              </a:extLst>
            </p:cNvPr>
            <p:cNvSpPr/>
            <p:nvPr/>
          </p:nvSpPr>
          <p:spPr>
            <a:xfrm>
              <a:off x="6057900" y="3873574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2880C57-30E8-EC41-AD72-09A28B19C813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916785" y="2541071"/>
            <a:ext cx="0" cy="2550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B34F0C1-1ECE-8041-968F-796CD79D5351}"/>
              </a:ext>
            </a:extLst>
          </p:cNvPr>
          <p:cNvCxnSpPr>
            <a:cxnSpLocks/>
            <a:stCxn id="34" idx="0"/>
          </p:cNvCxnSpPr>
          <p:nvPr/>
        </p:nvCxnSpPr>
        <p:spPr>
          <a:xfrm>
            <a:off x="916785" y="195580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541B8B-A424-AF4D-B6E4-A045A903F4C3}"/>
              </a:ext>
            </a:extLst>
          </p:cNvPr>
          <p:cNvGrpSpPr/>
          <p:nvPr/>
        </p:nvGrpSpPr>
        <p:grpSpPr>
          <a:xfrm>
            <a:off x="5266098" y="2495662"/>
            <a:ext cx="2017681" cy="432907"/>
            <a:chOff x="4448045" y="1273883"/>
            <a:chExt cx="2822851" cy="3673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475691C-438E-9844-868B-79643EF771A5}"/>
                </a:ext>
              </a:extLst>
            </p:cNvPr>
            <p:cNvSpPr/>
            <p:nvPr/>
          </p:nvSpPr>
          <p:spPr>
            <a:xfrm>
              <a:off x="4448046" y="1273884"/>
              <a:ext cx="2822850" cy="36738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521BA13-454D-C047-B7AF-5F51B52C2D4E}"/>
                </a:ext>
              </a:extLst>
            </p:cNvPr>
            <p:cNvSpPr/>
            <p:nvPr/>
          </p:nvSpPr>
          <p:spPr>
            <a:xfrm>
              <a:off x="4448045" y="1273883"/>
              <a:ext cx="1036462" cy="3134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MMU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F4B37F5-0047-B443-8D9F-1E2C6F16EB55}"/>
              </a:ext>
            </a:extLst>
          </p:cNvPr>
          <p:cNvGrpSpPr/>
          <p:nvPr/>
        </p:nvGrpSpPr>
        <p:grpSpPr>
          <a:xfrm>
            <a:off x="3124200" y="2141398"/>
            <a:ext cx="2094112" cy="303644"/>
            <a:chOff x="3156515" y="2286000"/>
            <a:chExt cx="1252625" cy="25506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8111707-3926-0148-A6CE-0319357BF7A6}"/>
                </a:ext>
              </a:extLst>
            </p:cNvPr>
            <p:cNvSpPr/>
            <p:nvPr/>
          </p:nvSpPr>
          <p:spPr>
            <a:xfrm>
              <a:off x="3156515" y="2286000"/>
              <a:ext cx="751540" cy="25506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page#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78A9B94-3552-BB4A-9490-892128CDC067}"/>
                </a:ext>
              </a:extLst>
            </p:cNvPr>
            <p:cNvSpPr/>
            <p:nvPr/>
          </p:nvSpPr>
          <p:spPr>
            <a:xfrm>
              <a:off x="3908055" y="2286000"/>
              <a:ext cx="501085" cy="25506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offset</a:t>
              </a: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7D5E133B-C4CA-6B4B-AB8E-B56EC59695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270" y="5482249"/>
            <a:ext cx="1768930" cy="990600"/>
          </a:xfrm>
          <a:prstGeom prst="rect">
            <a:avLst/>
          </a:prstGeom>
        </p:spPr>
      </p:pic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24DCBD5F-9504-6448-A578-A8E763D0EC48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2836219" y="3361228"/>
            <a:ext cx="2126958" cy="294586"/>
          </a:xfrm>
          <a:prstGeom prst="bentConnector3">
            <a:avLst>
              <a:gd name="adj1" fmla="val 100156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AB6D621-0D02-0445-AEE1-8CD00734AAC9}"/>
              </a:ext>
            </a:extLst>
          </p:cNvPr>
          <p:cNvGrpSpPr/>
          <p:nvPr/>
        </p:nvGrpSpPr>
        <p:grpSpPr>
          <a:xfrm>
            <a:off x="6553199" y="4514118"/>
            <a:ext cx="2566062" cy="303645"/>
            <a:chOff x="2892431" y="2285999"/>
            <a:chExt cx="1534929" cy="25507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34394C6-D3EB-D94A-B2C2-4ECC8B363379}"/>
                </a:ext>
              </a:extLst>
            </p:cNvPr>
            <p:cNvSpPr/>
            <p:nvPr/>
          </p:nvSpPr>
          <p:spPr>
            <a:xfrm>
              <a:off x="2892431" y="2286000"/>
              <a:ext cx="1015625" cy="25506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Frame[page#]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50130D1-75FC-4E41-9270-F49D41A97912}"/>
                </a:ext>
              </a:extLst>
            </p:cNvPr>
            <p:cNvSpPr/>
            <p:nvPr/>
          </p:nvSpPr>
          <p:spPr>
            <a:xfrm>
              <a:off x="3908056" y="2285999"/>
              <a:ext cx="519304" cy="25507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offset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CC2C69A-7A64-7F49-8210-6E81328671DA}"/>
              </a:ext>
            </a:extLst>
          </p:cNvPr>
          <p:cNvSpPr txBox="1"/>
          <p:nvPr/>
        </p:nvSpPr>
        <p:spPr>
          <a:xfrm rot="16200000">
            <a:off x="4694185" y="505954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95321887-A190-604A-B737-078F60D70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1575"/>
              </p:ext>
            </p:extLst>
          </p:nvPr>
        </p:nvGraphicFramePr>
        <p:xfrm>
          <a:off x="4046991" y="3429000"/>
          <a:ext cx="217301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4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878343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941931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6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pSp>
        <p:nvGrpSpPr>
          <p:cNvPr id="45" name="Group 44">
            <a:extLst>
              <a:ext uri="{FF2B5EF4-FFF2-40B4-BE49-F238E27FC236}">
                <a16:creationId xmlns:a16="http://schemas.microsoft.com/office/drawing/2014/main" id="{4C9DF109-EA99-904F-B21C-8C917551D517}"/>
              </a:ext>
            </a:extLst>
          </p:cNvPr>
          <p:cNvGrpSpPr/>
          <p:nvPr/>
        </p:nvGrpSpPr>
        <p:grpSpPr>
          <a:xfrm rot="1758707">
            <a:off x="7282740" y="2983294"/>
            <a:ext cx="1683937" cy="307777"/>
            <a:chOff x="2704088" y="2428109"/>
            <a:chExt cx="1258858" cy="307777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7DA3E7BB-E3AD-8340-86CE-9B1C3FA1EFB9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2701624"/>
              <a:ext cx="1219746" cy="34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88AFD2D-5870-9E42-86E9-2CD6864D3CC1}"/>
                </a:ext>
              </a:extLst>
            </p:cNvPr>
            <p:cNvSpPr txBox="1"/>
            <p:nvPr/>
          </p:nvSpPr>
          <p:spPr>
            <a:xfrm>
              <a:off x="2704088" y="2428109"/>
              <a:ext cx="8594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Invalid page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DCBAC530-8EBE-3041-B267-73D2C6512C93}"/>
              </a:ext>
            </a:extLst>
          </p:cNvPr>
          <p:cNvSpPr txBox="1"/>
          <p:nvPr/>
        </p:nvSpPr>
        <p:spPr>
          <a:xfrm rot="5400000">
            <a:off x="8338104" y="34318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Fault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E50984-C2B3-9E4A-962A-3D8D923858DF}"/>
              </a:ext>
            </a:extLst>
          </p:cNvPr>
          <p:cNvSpPr txBox="1"/>
          <p:nvPr/>
        </p:nvSpPr>
        <p:spPr>
          <a:xfrm>
            <a:off x="3990313" y="3117236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table</a:t>
            </a:r>
          </a:p>
        </p:txBody>
      </p:sp>
    </p:spTree>
    <p:extLst>
      <p:ext uri="{BB962C8B-B14F-4D97-AF65-F5344CB8AC3E}">
        <p14:creationId xmlns:p14="http://schemas.microsoft.com/office/powerpoint/2010/main" val="57657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7FA7-3D17-DD44-97FA-A190D801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Problems with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B8035-1F36-524F-9E53-43ED6DA89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Memory Consumption: </a:t>
            </a:r>
            <a:r>
              <a:rPr lang="en-US" dirty="0"/>
              <a:t>page table is </a:t>
            </a:r>
            <a:r>
              <a:rPr lang="en-US" dirty="0">
                <a:solidFill>
                  <a:schemeClr val="accent1"/>
                </a:solidFill>
              </a:rPr>
              <a:t>really</a:t>
            </a:r>
            <a:r>
              <a:rPr lang="en-US" dirty="0"/>
              <a:t> big</a:t>
            </a:r>
          </a:p>
          <a:p>
            <a:pPr lvl="1"/>
            <a:r>
              <a:rPr lang="en-US" dirty="0"/>
              <a:t>Example: consider 64-bit address space, 4KB (2^12) page size,  assume each page table entry is 8 bytes.</a:t>
            </a:r>
          </a:p>
          <a:p>
            <a:pPr lvl="2"/>
            <a:r>
              <a:rPr lang="en-US" dirty="0"/>
              <a:t>2^52 pages!</a:t>
            </a:r>
          </a:p>
          <a:p>
            <a:pPr lvl="2"/>
            <a:r>
              <a:rPr lang="en-US" dirty="0"/>
              <a:t>2^55 bytes!</a:t>
            </a:r>
          </a:p>
          <a:p>
            <a:pPr lvl="2"/>
            <a:r>
              <a:rPr lang="en-US" dirty="0"/>
              <a:t>2^25 Gigabytes! (~33,554,432 GBs!)</a:t>
            </a:r>
          </a:p>
          <a:p>
            <a:pPr lvl="1"/>
            <a:r>
              <a:rPr lang="en-US" dirty="0"/>
              <a:t>Larger pages increase internal fragmentation</a:t>
            </a:r>
          </a:p>
          <a:p>
            <a:pPr lvl="1"/>
            <a:r>
              <a:rPr lang="en-US" dirty="0"/>
              <a:t>How many pages do we actually use anyway?!</a:t>
            </a:r>
          </a:p>
          <a:p>
            <a:endParaRPr lang="en-US" b="1" dirty="0"/>
          </a:p>
          <a:p>
            <a:r>
              <a:rPr lang="en-US" b="1" dirty="0"/>
              <a:t>Performance: </a:t>
            </a:r>
            <a:r>
              <a:rPr lang="en-US" dirty="0"/>
              <a:t>every data/instruction access requires </a:t>
            </a:r>
            <a:r>
              <a:rPr lang="en-US" i="1" dirty="0"/>
              <a:t>two </a:t>
            </a:r>
            <a:r>
              <a:rPr lang="en-US" dirty="0"/>
              <a:t>memory accesses: </a:t>
            </a:r>
          </a:p>
          <a:p>
            <a:pPr lvl="1"/>
            <a:r>
              <a:rPr lang="en-US" dirty="0"/>
              <a:t>One for the page table</a:t>
            </a:r>
          </a:p>
          <a:p>
            <a:pPr lvl="1"/>
            <a:r>
              <a:rPr lang="en-US" dirty="0"/>
              <a:t>One for the data/instruction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3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22C3-043D-D04E-AF91-31A67AC5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0C81-785F-C045-9AB9-0AB0F57C3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55571"/>
            <a:ext cx="4038600" cy="51548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page table is stored in physical memory</a:t>
            </a:r>
          </a:p>
          <a:p>
            <a:endParaRPr lang="en-US" dirty="0"/>
          </a:p>
          <a:p>
            <a:r>
              <a:rPr lang="en-US" dirty="0"/>
              <a:t>implemented as array of page table entries</a:t>
            </a:r>
          </a:p>
          <a:p>
            <a:endParaRPr lang="en-US" dirty="0"/>
          </a:p>
          <a:p>
            <a:r>
              <a:rPr lang="en-US" dirty="0"/>
              <a:t>Page Table Base Register (PTBR) stores physical address of beginning of page table</a:t>
            </a:r>
          </a:p>
          <a:p>
            <a:endParaRPr lang="en-US" dirty="0"/>
          </a:p>
          <a:p>
            <a:r>
              <a:rPr lang="en-US" dirty="0"/>
              <a:t>Page table entries are accessed by using the page number as the index into the page table</a:t>
            </a:r>
          </a:p>
          <a:p>
            <a:endParaRPr lang="en-US" dirty="0"/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A0E09358-ACD4-754E-B691-A7A17CE3D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292096"/>
            <a:ext cx="4038600" cy="47183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FE38B83-8154-B141-867B-8A5217AF9963}"/>
              </a:ext>
            </a:extLst>
          </p:cNvPr>
          <p:cNvGrpSpPr/>
          <p:nvPr/>
        </p:nvGrpSpPr>
        <p:grpSpPr>
          <a:xfrm>
            <a:off x="6421782" y="1895585"/>
            <a:ext cx="1730801" cy="4944025"/>
            <a:chOff x="6842816" y="879062"/>
            <a:chExt cx="1310390" cy="494402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E4000BE-8C68-894F-9C70-DE0909EBF442}"/>
                </a:ext>
              </a:extLst>
            </p:cNvPr>
            <p:cNvSpPr/>
            <p:nvPr/>
          </p:nvSpPr>
          <p:spPr>
            <a:xfrm>
              <a:off x="6847601" y="879062"/>
              <a:ext cx="1299731" cy="11082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28F9175-F3D6-724C-A3AD-4701D087ED35}"/>
                </a:ext>
              </a:extLst>
            </p:cNvPr>
            <p:cNvSpPr/>
            <p:nvPr/>
          </p:nvSpPr>
          <p:spPr>
            <a:xfrm>
              <a:off x="6848193" y="1976342"/>
              <a:ext cx="1299731" cy="11082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4BE8BF-7464-2247-AB2E-AD924BA9FBB0}"/>
                </a:ext>
              </a:extLst>
            </p:cNvPr>
            <p:cNvSpPr/>
            <p:nvPr/>
          </p:nvSpPr>
          <p:spPr>
            <a:xfrm>
              <a:off x="6849518" y="3081257"/>
              <a:ext cx="1299731" cy="5505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65EA1C5-7D84-0246-988B-995ADB8B8FFA}"/>
                </a:ext>
              </a:extLst>
            </p:cNvPr>
            <p:cNvSpPr/>
            <p:nvPr/>
          </p:nvSpPr>
          <p:spPr>
            <a:xfrm>
              <a:off x="6842816" y="4178536"/>
              <a:ext cx="1310390" cy="5505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4931F7C-41C0-7548-B437-B0D7355974EE}"/>
                </a:ext>
              </a:extLst>
            </p:cNvPr>
            <p:cNvSpPr/>
            <p:nvPr/>
          </p:nvSpPr>
          <p:spPr>
            <a:xfrm>
              <a:off x="6853477" y="5275817"/>
              <a:ext cx="1287980" cy="54727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BF36673-2770-494C-950A-3525A4535D8A}"/>
              </a:ext>
            </a:extLst>
          </p:cNvPr>
          <p:cNvSpPr/>
          <p:nvPr/>
        </p:nvSpPr>
        <p:spPr>
          <a:xfrm>
            <a:off x="6428102" y="2447544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2BD3D9-D270-E24C-A5C0-1E55A44B6E86}"/>
              </a:ext>
            </a:extLst>
          </p:cNvPr>
          <p:cNvSpPr/>
          <p:nvPr/>
        </p:nvSpPr>
        <p:spPr>
          <a:xfrm>
            <a:off x="6428884" y="3544824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597E2E-7F59-F744-9769-9EB837084C17}"/>
              </a:ext>
            </a:extLst>
          </p:cNvPr>
          <p:cNvSpPr/>
          <p:nvPr/>
        </p:nvSpPr>
        <p:spPr>
          <a:xfrm>
            <a:off x="6430634" y="4649739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43FEA60-6F37-8943-A7C2-E0151B1E83D2}"/>
              </a:ext>
            </a:extLst>
          </p:cNvPr>
          <p:cNvSpPr/>
          <p:nvPr/>
        </p:nvSpPr>
        <p:spPr>
          <a:xfrm>
            <a:off x="6421782" y="5747019"/>
            <a:ext cx="1730801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6956DD-7631-414F-A24A-1D28A6862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123335"/>
              </p:ext>
            </p:extLst>
          </p:nvPr>
        </p:nvGraphicFramePr>
        <p:xfrm>
          <a:off x="6438611" y="2991597"/>
          <a:ext cx="1712593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800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92367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642223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B7DB9F9-960B-EA41-AB5A-F82D2E11B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702938"/>
              </p:ext>
            </p:extLst>
          </p:nvPr>
        </p:nvGraphicFramePr>
        <p:xfrm>
          <a:off x="6438611" y="1894317"/>
          <a:ext cx="1712593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800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92367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642223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pSp>
        <p:nvGrpSpPr>
          <p:cNvPr id="40" name="Group 39">
            <a:extLst>
              <a:ext uri="{FF2B5EF4-FFF2-40B4-BE49-F238E27FC236}">
                <a16:creationId xmlns:a16="http://schemas.microsoft.com/office/drawing/2014/main" id="{C569C9D4-70EC-1D40-A5B3-47FFEBF0A415}"/>
              </a:ext>
            </a:extLst>
          </p:cNvPr>
          <p:cNvGrpSpPr/>
          <p:nvPr/>
        </p:nvGrpSpPr>
        <p:grpSpPr>
          <a:xfrm>
            <a:off x="6434482" y="1894317"/>
            <a:ext cx="1716723" cy="2202194"/>
            <a:chOff x="1676400" y="5257800"/>
            <a:chExt cx="1716723" cy="220219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A082EDA-3092-ED4E-994B-EC9C3F024231}"/>
                </a:ext>
              </a:extLst>
            </p:cNvPr>
            <p:cNvSpPr/>
            <p:nvPr/>
          </p:nvSpPr>
          <p:spPr>
            <a:xfrm>
              <a:off x="1676400" y="5806342"/>
              <a:ext cx="1716722" cy="5410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A561521-4D75-B646-9438-3C8946B2FF07}"/>
                </a:ext>
              </a:extLst>
            </p:cNvPr>
            <p:cNvSpPr/>
            <p:nvPr/>
          </p:nvSpPr>
          <p:spPr>
            <a:xfrm>
              <a:off x="1676401" y="6903621"/>
              <a:ext cx="1716722" cy="55637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E942F29-B433-334B-8365-8351348CCC07}"/>
                </a:ext>
              </a:extLst>
            </p:cNvPr>
            <p:cNvSpPr/>
            <p:nvPr/>
          </p:nvSpPr>
          <p:spPr>
            <a:xfrm>
              <a:off x="1676400" y="5257800"/>
              <a:ext cx="1716722" cy="5410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1D518DB-50AA-D64D-A6F3-27A8A09F4402}"/>
                </a:ext>
              </a:extLst>
            </p:cNvPr>
            <p:cNvSpPr/>
            <p:nvPr/>
          </p:nvSpPr>
          <p:spPr>
            <a:xfrm>
              <a:off x="1681627" y="6355080"/>
              <a:ext cx="1697355" cy="5410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BBBE59F-20EB-B947-8B88-57739AB1F2CE}"/>
              </a:ext>
            </a:extLst>
          </p:cNvPr>
          <p:cNvSpPr txBox="1"/>
          <p:nvPr/>
        </p:nvSpPr>
        <p:spPr>
          <a:xfrm>
            <a:off x="8419981" y="390421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PTBR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FD1E0F7-EB3E-D947-ACD9-3E003D172AAC}"/>
              </a:ext>
            </a:extLst>
          </p:cNvPr>
          <p:cNvCxnSpPr/>
          <p:nvPr/>
        </p:nvCxnSpPr>
        <p:spPr>
          <a:xfrm flipH="1">
            <a:off x="8153325" y="4088877"/>
            <a:ext cx="2508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8E79F-7A90-7D43-B7D5-844E9F24127A}"/>
              </a:ext>
            </a:extLst>
          </p:cNvPr>
          <p:cNvSpPr/>
          <p:nvPr/>
        </p:nvSpPr>
        <p:spPr>
          <a:xfrm>
            <a:off x="6435861" y="1906508"/>
            <a:ext cx="1711002" cy="493310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22C3-043D-D04E-AF91-31A67AC5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Two-level 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0C81-785F-C045-9AB9-0AB0F57C3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84234"/>
            <a:ext cx="4038600" cy="4897566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page table is stored in virtual memory pages</a:t>
            </a:r>
          </a:p>
          <a:p>
            <a:endParaRPr lang="en-US" sz="2600" dirty="0"/>
          </a:p>
          <a:p>
            <a:r>
              <a:rPr lang="en-US" sz="2600" dirty="0"/>
              <a:t>page directory is stored in physical memory (page table for the page table)</a:t>
            </a:r>
          </a:p>
          <a:p>
            <a:endParaRPr lang="en-US" sz="2600" dirty="0"/>
          </a:p>
          <a:p>
            <a:r>
              <a:rPr lang="en-US" sz="2600" dirty="0"/>
              <a:t>Implemented as array of page directory entries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Page Table Base Register (PTBR) stores physical address of beginning of page directory</a:t>
            </a:r>
          </a:p>
          <a:p>
            <a:endParaRPr lang="en-US" sz="21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A0E09358-ACD4-754E-B691-A7A17CE3D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292096"/>
            <a:ext cx="4038600" cy="4718304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FE38B83-8154-B141-867B-8A5217AF9963}"/>
              </a:ext>
            </a:extLst>
          </p:cNvPr>
          <p:cNvGrpSpPr/>
          <p:nvPr/>
        </p:nvGrpSpPr>
        <p:grpSpPr>
          <a:xfrm>
            <a:off x="6421782" y="1895585"/>
            <a:ext cx="1730801" cy="4944025"/>
            <a:chOff x="6842816" y="879062"/>
            <a:chExt cx="1310390" cy="494402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E4000BE-8C68-894F-9C70-DE0909EBF442}"/>
                </a:ext>
              </a:extLst>
            </p:cNvPr>
            <p:cNvSpPr/>
            <p:nvPr/>
          </p:nvSpPr>
          <p:spPr>
            <a:xfrm>
              <a:off x="6847601" y="879062"/>
              <a:ext cx="1299731" cy="11082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28F9175-F3D6-724C-A3AD-4701D087ED35}"/>
                </a:ext>
              </a:extLst>
            </p:cNvPr>
            <p:cNvSpPr/>
            <p:nvPr/>
          </p:nvSpPr>
          <p:spPr>
            <a:xfrm>
              <a:off x="6848193" y="1976342"/>
              <a:ext cx="1299731" cy="554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4BE8BF-7464-2247-AB2E-AD924BA9FBB0}"/>
                </a:ext>
              </a:extLst>
            </p:cNvPr>
            <p:cNvSpPr/>
            <p:nvPr/>
          </p:nvSpPr>
          <p:spPr>
            <a:xfrm>
              <a:off x="6849518" y="3081257"/>
              <a:ext cx="1299731" cy="5505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65EA1C5-7D84-0246-988B-995ADB8B8FFA}"/>
                </a:ext>
              </a:extLst>
            </p:cNvPr>
            <p:cNvSpPr/>
            <p:nvPr/>
          </p:nvSpPr>
          <p:spPr>
            <a:xfrm>
              <a:off x="6842816" y="4178536"/>
              <a:ext cx="1310390" cy="5505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4931F7C-41C0-7548-B437-B0D7355974EE}"/>
                </a:ext>
              </a:extLst>
            </p:cNvPr>
            <p:cNvSpPr/>
            <p:nvPr/>
          </p:nvSpPr>
          <p:spPr>
            <a:xfrm>
              <a:off x="6853477" y="5275817"/>
              <a:ext cx="1287980" cy="54727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BF36673-2770-494C-950A-3525A4535D8A}"/>
              </a:ext>
            </a:extLst>
          </p:cNvPr>
          <p:cNvSpPr/>
          <p:nvPr/>
        </p:nvSpPr>
        <p:spPr>
          <a:xfrm>
            <a:off x="6428102" y="2447544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2BD3D9-D270-E24C-A5C0-1E55A44B6E86}"/>
              </a:ext>
            </a:extLst>
          </p:cNvPr>
          <p:cNvSpPr/>
          <p:nvPr/>
        </p:nvSpPr>
        <p:spPr>
          <a:xfrm>
            <a:off x="6428884" y="3544824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597E2E-7F59-F744-9769-9EB837084C17}"/>
              </a:ext>
            </a:extLst>
          </p:cNvPr>
          <p:cNvSpPr/>
          <p:nvPr/>
        </p:nvSpPr>
        <p:spPr>
          <a:xfrm>
            <a:off x="6430634" y="4649739"/>
            <a:ext cx="1716722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43FEA60-6F37-8943-A7C2-E0151B1E83D2}"/>
              </a:ext>
            </a:extLst>
          </p:cNvPr>
          <p:cNvSpPr/>
          <p:nvPr/>
        </p:nvSpPr>
        <p:spPr>
          <a:xfrm>
            <a:off x="6421782" y="5747019"/>
            <a:ext cx="1730801" cy="55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B7DB9F9-960B-EA41-AB5A-F82D2E11B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01191"/>
              </p:ext>
            </p:extLst>
          </p:nvPr>
        </p:nvGraphicFramePr>
        <p:xfrm>
          <a:off x="6438610" y="1894317"/>
          <a:ext cx="1698453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6990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1431463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pSp>
        <p:nvGrpSpPr>
          <p:cNvPr id="40" name="Group 39">
            <a:extLst>
              <a:ext uri="{FF2B5EF4-FFF2-40B4-BE49-F238E27FC236}">
                <a16:creationId xmlns:a16="http://schemas.microsoft.com/office/drawing/2014/main" id="{C569C9D4-70EC-1D40-A5B3-47FFEBF0A415}"/>
              </a:ext>
            </a:extLst>
          </p:cNvPr>
          <p:cNvGrpSpPr/>
          <p:nvPr/>
        </p:nvGrpSpPr>
        <p:grpSpPr>
          <a:xfrm>
            <a:off x="6434482" y="1894317"/>
            <a:ext cx="1716722" cy="1098548"/>
            <a:chOff x="1676400" y="5257800"/>
            <a:chExt cx="1716722" cy="109854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A082EDA-3092-ED4E-994B-EC9C3F024231}"/>
                </a:ext>
              </a:extLst>
            </p:cNvPr>
            <p:cNvSpPr/>
            <p:nvPr/>
          </p:nvSpPr>
          <p:spPr>
            <a:xfrm>
              <a:off x="1676400" y="5806342"/>
              <a:ext cx="1716722" cy="550006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E942F29-B433-334B-8365-8351348CCC07}"/>
                </a:ext>
              </a:extLst>
            </p:cNvPr>
            <p:cNvSpPr/>
            <p:nvPr/>
          </p:nvSpPr>
          <p:spPr>
            <a:xfrm>
              <a:off x="1676400" y="5257800"/>
              <a:ext cx="1716722" cy="5410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BBBE59F-20EB-B947-8B88-57739AB1F2CE}"/>
              </a:ext>
            </a:extLst>
          </p:cNvPr>
          <p:cNvSpPr txBox="1"/>
          <p:nvPr/>
        </p:nvSpPr>
        <p:spPr>
          <a:xfrm>
            <a:off x="8419981" y="28194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PTBR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FD1E0F7-EB3E-D947-ACD9-3E003D172AAC}"/>
              </a:ext>
            </a:extLst>
          </p:cNvPr>
          <p:cNvCxnSpPr/>
          <p:nvPr/>
        </p:nvCxnSpPr>
        <p:spPr>
          <a:xfrm flipH="1">
            <a:off x="8153325" y="3004066"/>
            <a:ext cx="2508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118E79F-7A90-7D43-B7D5-844E9F24127A}"/>
              </a:ext>
            </a:extLst>
          </p:cNvPr>
          <p:cNvSpPr/>
          <p:nvPr/>
        </p:nvSpPr>
        <p:spPr>
          <a:xfrm>
            <a:off x="6435861" y="1906508"/>
            <a:ext cx="1711002" cy="493310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C1C906F-F7D4-9042-9A74-A1953A261A9B}"/>
              </a:ext>
            </a:extLst>
          </p:cNvPr>
          <p:cNvGrpSpPr/>
          <p:nvPr/>
        </p:nvGrpSpPr>
        <p:grpSpPr>
          <a:xfrm>
            <a:off x="4405586" y="1882756"/>
            <a:ext cx="1725574" cy="4945425"/>
            <a:chOff x="6842816" y="879062"/>
            <a:chExt cx="1306433" cy="494542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12AFA95-0E38-CF4B-9E53-1D05B9838D4F}"/>
                </a:ext>
              </a:extLst>
            </p:cNvPr>
            <p:cNvSpPr/>
            <p:nvPr/>
          </p:nvSpPr>
          <p:spPr>
            <a:xfrm>
              <a:off x="6847601" y="879062"/>
              <a:ext cx="1299731" cy="110820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2B19450-266A-9A42-B358-959CA67E4534}"/>
                </a:ext>
              </a:extLst>
            </p:cNvPr>
            <p:cNvSpPr/>
            <p:nvPr/>
          </p:nvSpPr>
          <p:spPr>
            <a:xfrm>
              <a:off x="6848193" y="1976342"/>
              <a:ext cx="1299731" cy="110820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8952580-12DC-5C4E-B136-71CCE7BF1B9F}"/>
                </a:ext>
              </a:extLst>
            </p:cNvPr>
            <p:cNvSpPr/>
            <p:nvPr/>
          </p:nvSpPr>
          <p:spPr>
            <a:xfrm>
              <a:off x="6849518" y="3081257"/>
              <a:ext cx="1299731" cy="548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1F151EC-CA99-004E-A7D8-E8820AA6E94C}"/>
                </a:ext>
              </a:extLst>
            </p:cNvPr>
            <p:cNvSpPr/>
            <p:nvPr/>
          </p:nvSpPr>
          <p:spPr>
            <a:xfrm>
              <a:off x="6842816" y="4178537"/>
              <a:ext cx="1294683" cy="548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7AB3DD5-8556-FB4E-B44B-A25A8750A426}"/>
                </a:ext>
              </a:extLst>
            </p:cNvPr>
            <p:cNvSpPr/>
            <p:nvPr/>
          </p:nvSpPr>
          <p:spPr>
            <a:xfrm>
              <a:off x="6853477" y="5275817"/>
              <a:ext cx="1287980" cy="548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7DC157BF-FE82-244B-BB71-5C20B6D48E20}"/>
              </a:ext>
            </a:extLst>
          </p:cNvPr>
          <p:cNvSpPr/>
          <p:nvPr/>
        </p:nvSpPr>
        <p:spPr>
          <a:xfrm>
            <a:off x="4411909" y="2434715"/>
            <a:ext cx="1716722" cy="552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002486E-BA36-B44C-AE9E-2C025D8F811D}"/>
              </a:ext>
            </a:extLst>
          </p:cNvPr>
          <p:cNvSpPr/>
          <p:nvPr/>
        </p:nvSpPr>
        <p:spPr>
          <a:xfrm>
            <a:off x="4412691" y="3531995"/>
            <a:ext cx="1716722" cy="552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0561690-E2D9-2C4B-9745-EFB724068596}"/>
              </a:ext>
            </a:extLst>
          </p:cNvPr>
          <p:cNvSpPr/>
          <p:nvPr/>
        </p:nvSpPr>
        <p:spPr>
          <a:xfrm>
            <a:off x="4414441" y="4636910"/>
            <a:ext cx="1716722" cy="552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615086-D414-D148-B205-AA2DECDADDA0}"/>
              </a:ext>
            </a:extLst>
          </p:cNvPr>
          <p:cNvSpPr/>
          <p:nvPr/>
        </p:nvSpPr>
        <p:spPr>
          <a:xfrm>
            <a:off x="4405589" y="5734190"/>
            <a:ext cx="1710051" cy="552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3533546C-24CC-6F41-8520-4DDA1F612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97007"/>
              </p:ext>
            </p:extLst>
          </p:nvPr>
        </p:nvGraphicFramePr>
        <p:xfrm>
          <a:off x="4419600" y="2978768"/>
          <a:ext cx="1712593" cy="10972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800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92367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642223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97EDBCFB-7CAF-2C4D-8C05-58E927CB3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93559"/>
              </p:ext>
            </p:extLst>
          </p:nvPr>
        </p:nvGraphicFramePr>
        <p:xfrm>
          <a:off x="4419600" y="1881488"/>
          <a:ext cx="1712593" cy="10972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8003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792367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642223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grpSp>
        <p:nvGrpSpPr>
          <p:cNvPr id="58" name="Group 57">
            <a:extLst>
              <a:ext uri="{FF2B5EF4-FFF2-40B4-BE49-F238E27FC236}">
                <a16:creationId xmlns:a16="http://schemas.microsoft.com/office/drawing/2014/main" id="{D5F1F961-FC07-7740-9134-AC2B9857B98D}"/>
              </a:ext>
            </a:extLst>
          </p:cNvPr>
          <p:cNvGrpSpPr/>
          <p:nvPr/>
        </p:nvGrpSpPr>
        <p:grpSpPr>
          <a:xfrm>
            <a:off x="4418289" y="1881488"/>
            <a:ext cx="1702582" cy="2194560"/>
            <a:chOff x="1676400" y="5257800"/>
            <a:chExt cx="1702582" cy="2194560"/>
          </a:xfrm>
          <a:noFill/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B870FD0-D755-E941-A445-7FC242F76A8E}"/>
                </a:ext>
              </a:extLst>
            </p:cNvPr>
            <p:cNvSpPr/>
            <p:nvPr/>
          </p:nvSpPr>
          <p:spPr>
            <a:xfrm>
              <a:off x="1676400" y="5806341"/>
              <a:ext cx="1697355" cy="569833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297B374-2F13-EF4F-A25E-E2A7CD819830}"/>
                </a:ext>
              </a:extLst>
            </p:cNvPr>
            <p:cNvSpPr/>
            <p:nvPr/>
          </p:nvSpPr>
          <p:spPr>
            <a:xfrm>
              <a:off x="1676401" y="6909304"/>
              <a:ext cx="1697355" cy="543056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3F14FF1-7DC0-EA45-9557-7F44627621A4}"/>
                </a:ext>
              </a:extLst>
            </p:cNvPr>
            <p:cNvSpPr/>
            <p:nvPr/>
          </p:nvSpPr>
          <p:spPr>
            <a:xfrm>
              <a:off x="1676400" y="5257800"/>
              <a:ext cx="1697356" cy="547273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40660AE-F91A-1E43-8556-8E3B8E8EDA5A}"/>
                </a:ext>
              </a:extLst>
            </p:cNvPr>
            <p:cNvSpPr/>
            <p:nvPr/>
          </p:nvSpPr>
          <p:spPr>
            <a:xfrm>
              <a:off x="1681627" y="6372886"/>
              <a:ext cx="1697355" cy="539707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C9EA8387-01A3-5243-959F-E346BFAE5B22}"/>
              </a:ext>
            </a:extLst>
          </p:cNvPr>
          <p:cNvSpPr/>
          <p:nvPr/>
        </p:nvSpPr>
        <p:spPr>
          <a:xfrm>
            <a:off x="4419668" y="1893680"/>
            <a:ext cx="1711002" cy="4934501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F507237D-7F47-3140-9157-06D48629312D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6128628" y="4373061"/>
            <a:ext cx="302006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33195F0A-51DF-8543-950B-C4E2ECB24C7C}"/>
              </a:ext>
            </a:extLst>
          </p:cNvPr>
          <p:cNvCxnSpPr>
            <a:cxnSpLocks/>
            <a:stCxn id="53" idx="3"/>
            <a:endCxn id="21" idx="1"/>
          </p:cNvCxnSpPr>
          <p:nvPr/>
        </p:nvCxnSpPr>
        <p:spPr>
          <a:xfrm>
            <a:off x="6131163" y="4913388"/>
            <a:ext cx="290619" cy="5569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7459B93B-B67B-804D-9457-934701B9D9FA}"/>
              </a:ext>
            </a:extLst>
          </p:cNvPr>
          <p:cNvCxnSpPr>
            <a:cxnSpLocks/>
          </p:cNvCxnSpPr>
          <p:nvPr/>
        </p:nvCxnSpPr>
        <p:spPr>
          <a:xfrm flipV="1">
            <a:off x="6120871" y="6028944"/>
            <a:ext cx="314992" cy="5419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Elbow Connector 54">
            <a:extLst>
              <a:ext uri="{FF2B5EF4-FFF2-40B4-BE49-F238E27FC236}">
                <a16:creationId xmlns:a16="http://schemas.microsoft.com/office/drawing/2014/main" id="{B663B030-0C70-6A44-BA1B-20044AB37F12}"/>
              </a:ext>
            </a:extLst>
          </p:cNvPr>
          <p:cNvCxnSpPr>
            <a:cxnSpLocks/>
            <a:stCxn id="60" idx="3"/>
            <a:endCxn id="11" idx="1"/>
          </p:cNvCxnSpPr>
          <p:nvPr/>
        </p:nvCxnSpPr>
        <p:spPr>
          <a:xfrm flipV="1">
            <a:off x="6115645" y="3270041"/>
            <a:ext cx="313239" cy="534479"/>
          </a:xfrm>
          <a:prstGeom prst="bentConnector3">
            <a:avLst>
              <a:gd name="adj1" fmla="val 37308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0355AFFA-9436-8B41-B2AF-7703B4729A8C}"/>
              </a:ext>
            </a:extLst>
          </p:cNvPr>
          <p:cNvCxnSpPr>
            <a:cxnSpLocks/>
            <a:stCxn id="59" idx="3"/>
            <a:endCxn id="33" idx="1"/>
          </p:cNvCxnSpPr>
          <p:nvPr/>
        </p:nvCxnSpPr>
        <p:spPr>
          <a:xfrm>
            <a:off x="6115644" y="2714946"/>
            <a:ext cx="313240" cy="1106356"/>
          </a:xfrm>
          <a:prstGeom prst="bentConnector3">
            <a:avLst>
              <a:gd name="adj1" fmla="val 62692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63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Two-level Page Tables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7" r="17976"/>
          <a:stretch/>
        </p:blipFill>
        <p:spPr>
          <a:xfrm>
            <a:off x="381000" y="1994588"/>
            <a:ext cx="1414072" cy="1414072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67885EB-F562-0C45-A0FE-9CF32EECFDBA}"/>
              </a:ext>
            </a:extLst>
          </p:cNvPr>
          <p:cNvGrpSpPr/>
          <p:nvPr/>
        </p:nvGrpSpPr>
        <p:grpSpPr>
          <a:xfrm>
            <a:off x="1795072" y="2275842"/>
            <a:ext cx="4872428" cy="455212"/>
            <a:chOff x="1707646" y="2275842"/>
            <a:chExt cx="5120562" cy="455212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A0D5202-3595-5043-ACE6-070BE19F188C}"/>
                </a:ext>
              </a:extLst>
            </p:cNvPr>
            <p:cNvCxnSpPr>
              <a:cxnSpLocks/>
              <a:stCxn id="7" idx="3"/>
              <a:endCxn id="3" idx="1"/>
            </p:cNvCxnSpPr>
            <p:nvPr/>
          </p:nvCxnSpPr>
          <p:spPr>
            <a:xfrm>
              <a:off x="1707646" y="2701624"/>
              <a:ext cx="5120562" cy="2943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64D7E64-155F-2B48-90E7-C0D4D3B51370}"/>
                </a:ext>
              </a:extLst>
            </p:cNvPr>
            <p:cNvSpPr txBox="1"/>
            <p:nvPr/>
          </p:nvSpPr>
          <p:spPr>
            <a:xfrm>
              <a:off x="2422795" y="227584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vaddr</a:t>
              </a:r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4CB4924-356F-0143-8873-F4C448594321}"/>
              </a:ext>
            </a:extLst>
          </p:cNvPr>
          <p:cNvGrpSpPr/>
          <p:nvPr/>
        </p:nvGrpSpPr>
        <p:grpSpPr>
          <a:xfrm>
            <a:off x="1088036" y="3408659"/>
            <a:ext cx="5753634" cy="2344440"/>
            <a:chOff x="1088036" y="3408659"/>
            <a:chExt cx="5753634" cy="2632956"/>
          </a:xfrm>
        </p:grpSpPr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4FBD87D4-0241-5148-B0BC-6DB94EFC6B59}"/>
                </a:ext>
              </a:extLst>
            </p:cNvPr>
            <p:cNvCxnSpPr>
              <a:cxnSpLocks/>
              <a:stCxn id="39" idx="1"/>
              <a:endCxn id="7" idx="2"/>
            </p:cNvCxnSpPr>
            <p:nvPr/>
          </p:nvCxnSpPr>
          <p:spPr>
            <a:xfrm rot="10800000">
              <a:off x="1088036" y="3408659"/>
              <a:ext cx="5753634" cy="2632956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44B3F4-60FD-E643-8028-9B17BC1D5FE4}"/>
                </a:ext>
              </a:extLst>
            </p:cNvPr>
            <p:cNvSpPr txBox="1"/>
            <p:nvPr/>
          </p:nvSpPr>
          <p:spPr>
            <a:xfrm>
              <a:off x="3429000" y="5624484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348950-F867-E143-A34C-682335BA2F64}"/>
              </a:ext>
            </a:extLst>
          </p:cNvPr>
          <p:cNvCxnSpPr>
            <a:cxnSpLocks/>
            <a:endCxn id="39" idx="0"/>
          </p:cNvCxnSpPr>
          <p:nvPr/>
        </p:nvCxnSpPr>
        <p:spPr>
          <a:xfrm flipH="1">
            <a:off x="7726135" y="4800599"/>
            <a:ext cx="1818" cy="4572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541B8B-A424-AF4D-B6E4-A045A903F4C3}"/>
              </a:ext>
            </a:extLst>
          </p:cNvPr>
          <p:cNvGrpSpPr/>
          <p:nvPr/>
        </p:nvGrpSpPr>
        <p:grpSpPr>
          <a:xfrm>
            <a:off x="6667499" y="2514600"/>
            <a:ext cx="2017681" cy="432907"/>
            <a:chOff x="4448045" y="1273883"/>
            <a:chExt cx="2822851" cy="3673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475691C-438E-9844-868B-79643EF771A5}"/>
                </a:ext>
              </a:extLst>
            </p:cNvPr>
            <p:cNvSpPr/>
            <p:nvPr/>
          </p:nvSpPr>
          <p:spPr>
            <a:xfrm>
              <a:off x="4448046" y="1273884"/>
              <a:ext cx="2822850" cy="36738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521BA13-454D-C047-B7AF-5F51B52C2D4E}"/>
                </a:ext>
              </a:extLst>
            </p:cNvPr>
            <p:cNvSpPr/>
            <p:nvPr/>
          </p:nvSpPr>
          <p:spPr>
            <a:xfrm>
              <a:off x="4448045" y="1273883"/>
              <a:ext cx="1036462" cy="3134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MMU</a:t>
              </a: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7D5E133B-C4CA-6B4B-AB8E-B56EC59695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670" y="5257800"/>
            <a:ext cx="1768930" cy="990600"/>
          </a:xfrm>
          <a:prstGeom prst="rect">
            <a:avLst/>
          </a:prstGeom>
        </p:spPr>
      </p:pic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24DCBD5F-9504-6448-A578-A8E763D0EC48}"/>
              </a:ext>
            </a:extLst>
          </p:cNvPr>
          <p:cNvCxnSpPr>
            <a:cxnSpLocks/>
            <a:stCxn id="4" idx="2"/>
            <a:endCxn id="44" idx="1"/>
          </p:cNvCxnSpPr>
          <p:nvPr/>
        </p:nvCxnSpPr>
        <p:spPr>
          <a:xfrm rot="5400000">
            <a:off x="1623611" y="2580827"/>
            <a:ext cx="1857239" cy="1943104"/>
          </a:xfrm>
          <a:prstGeom prst="bentConnector4">
            <a:avLst>
              <a:gd name="adj1" fmla="val 46581"/>
              <a:gd name="adj2" fmla="val 111765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AB6D621-0D02-0445-AEE1-8CD00734AAC9}"/>
              </a:ext>
            </a:extLst>
          </p:cNvPr>
          <p:cNvGrpSpPr/>
          <p:nvPr/>
        </p:nvGrpSpPr>
        <p:grpSpPr>
          <a:xfrm>
            <a:off x="6922956" y="4462049"/>
            <a:ext cx="2040707" cy="338553"/>
            <a:chOff x="2985124" y="2285999"/>
            <a:chExt cx="1340061" cy="25506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34394C6-D3EB-D94A-B2C2-4ECC8B363379}"/>
                </a:ext>
              </a:extLst>
            </p:cNvPr>
            <p:cNvSpPr/>
            <p:nvPr/>
          </p:nvSpPr>
          <p:spPr>
            <a:xfrm>
              <a:off x="2985124" y="2286000"/>
              <a:ext cx="858027" cy="255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Frame[idx1]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50130D1-75FC-4E41-9270-F49D41A97912}"/>
                </a:ext>
              </a:extLst>
            </p:cNvPr>
            <p:cNvSpPr/>
            <p:nvPr/>
          </p:nvSpPr>
          <p:spPr>
            <a:xfrm>
              <a:off x="3843151" y="2285999"/>
              <a:ext cx="482034" cy="25506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offset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CC2C69A-7A64-7F49-8210-6E81328671DA}"/>
              </a:ext>
            </a:extLst>
          </p:cNvPr>
          <p:cNvSpPr txBox="1"/>
          <p:nvPr/>
        </p:nvSpPr>
        <p:spPr>
          <a:xfrm rot="16200000">
            <a:off x="1826029" y="51053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95321887-A190-604A-B737-078F60D70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7629"/>
              </p:ext>
            </p:extLst>
          </p:nvPr>
        </p:nvGraphicFramePr>
        <p:xfrm>
          <a:off x="1580678" y="3795199"/>
          <a:ext cx="117044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368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835077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</a:tblGrid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PTFrame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23762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53E50984-C2B3-9E4A-962A-3D8D923858DF}"/>
              </a:ext>
            </a:extLst>
          </p:cNvPr>
          <p:cNvSpPr txBox="1"/>
          <p:nvPr/>
        </p:nvSpPr>
        <p:spPr>
          <a:xfrm>
            <a:off x="1524000" y="3483435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page directory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DD9FF26-4E58-CC47-9E38-0BC96A04C503}"/>
              </a:ext>
            </a:extLst>
          </p:cNvPr>
          <p:cNvGrpSpPr/>
          <p:nvPr/>
        </p:nvGrpSpPr>
        <p:grpSpPr>
          <a:xfrm>
            <a:off x="3200400" y="2320115"/>
            <a:ext cx="2094112" cy="303645"/>
            <a:chOff x="3124200" y="2141397"/>
            <a:chExt cx="2094112" cy="30364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F4B37F5-0047-B443-8D9F-1E2C6F16EB55}"/>
                </a:ext>
              </a:extLst>
            </p:cNvPr>
            <p:cNvGrpSpPr/>
            <p:nvPr/>
          </p:nvGrpSpPr>
          <p:grpSpPr>
            <a:xfrm>
              <a:off x="3124200" y="2141398"/>
              <a:ext cx="2094112" cy="303644"/>
              <a:chOff x="3156515" y="2286000"/>
              <a:chExt cx="1252625" cy="255069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8111707-3926-0148-A6CE-0319357BF7A6}"/>
                  </a:ext>
                </a:extLst>
              </p:cNvPr>
              <p:cNvSpPr/>
              <p:nvPr/>
            </p:nvSpPr>
            <p:spPr>
              <a:xfrm>
                <a:off x="3156515" y="2286000"/>
                <a:ext cx="386872" cy="25506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idx1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78A9B94-3552-BB4A-9490-892128CDC067}"/>
                  </a:ext>
                </a:extLst>
              </p:cNvPr>
              <p:cNvSpPr/>
              <p:nvPr/>
            </p:nvSpPr>
            <p:spPr>
              <a:xfrm>
                <a:off x="3908055" y="2286000"/>
                <a:ext cx="501085" cy="25506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offset</a:t>
                </a:r>
              </a:p>
            </p:txBody>
          </p:sp>
        </p:grp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DA0A632-5373-E94F-8435-025777D44346}"/>
                </a:ext>
              </a:extLst>
            </p:cNvPr>
            <p:cNvSpPr/>
            <p:nvPr/>
          </p:nvSpPr>
          <p:spPr>
            <a:xfrm>
              <a:off x="3770963" y="2141397"/>
              <a:ext cx="646764" cy="30364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idx2</a:t>
              </a:r>
            </a:p>
          </p:txBody>
        </p:sp>
      </p:grp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2736F466-7DF2-1C4E-AD70-F1CE7826A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28092"/>
              </p:ext>
            </p:extLst>
          </p:nvPr>
        </p:nvGraphicFramePr>
        <p:xfrm>
          <a:off x="5210684" y="3886200"/>
          <a:ext cx="1392261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004">
                  <a:extLst>
                    <a:ext uri="{9D8B030D-6E8A-4147-A177-3AD203B41FA5}">
                      <a16:colId xmlns:a16="http://schemas.microsoft.com/office/drawing/2014/main" val="7733943"/>
                    </a:ext>
                  </a:extLst>
                </a:gridCol>
                <a:gridCol w="680004">
                  <a:extLst>
                    <a:ext uri="{9D8B030D-6E8A-4147-A177-3AD203B41FA5}">
                      <a16:colId xmlns:a16="http://schemas.microsoft.com/office/drawing/2014/main" val="2340536180"/>
                    </a:ext>
                  </a:extLst>
                </a:gridCol>
                <a:gridCol w="486253">
                  <a:extLst>
                    <a:ext uri="{9D8B030D-6E8A-4147-A177-3AD203B41FA5}">
                      <a16:colId xmlns:a16="http://schemas.microsoft.com/office/drawing/2014/main" val="2223607705"/>
                    </a:ext>
                  </a:extLst>
                </a:gridCol>
              </a:tblGrid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814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5101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91543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045245"/>
                  </a:ext>
                </a:extLst>
              </a:tr>
              <a:tr h="21952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R,X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21055"/>
                  </a:ext>
                </a:extLst>
              </a:tr>
            </a:tbl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344CBDDB-38DA-C646-BA94-27E858587FE9}"/>
              </a:ext>
            </a:extLst>
          </p:cNvPr>
          <p:cNvSpPr txBox="1"/>
          <p:nvPr/>
        </p:nvSpPr>
        <p:spPr>
          <a:xfrm>
            <a:off x="5127180" y="3552646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page table page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54D1000-5F46-B244-94AF-6CBBE25A34D5}"/>
              </a:ext>
            </a:extLst>
          </p:cNvPr>
          <p:cNvSpPr/>
          <p:nvPr/>
        </p:nvSpPr>
        <p:spPr>
          <a:xfrm>
            <a:off x="2826151" y="4310197"/>
            <a:ext cx="1288649" cy="3380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Frame[idx1]</a:t>
            </a:r>
          </a:p>
        </p:txBody>
      </p: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7DADCA55-0C2F-CA49-B6DC-49877199330A}"/>
              </a:ext>
            </a:extLst>
          </p:cNvPr>
          <p:cNvCxnSpPr>
            <a:cxnSpLocks/>
            <a:stCxn id="49" idx="2"/>
          </p:cNvCxnSpPr>
          <p:nvPr/>
        </p:nvCxnSpPr>
        <p:spPr>
          <a:xfrm rot="16200000" flipH="1">
            <a:off x="3449794" y="3344509"/>
            <a:ext cx="2481640" cy="1040139"/>
          </a:xfrm>
          <a:prstGeom prst="bentConnector3">
            <a:avLst>
              <a:gd name="adj1" fmla="val 100152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920A1939-00EE-B349-BF2E-C1A0E3B6439D}"/>
              </a:ext>
            </a:extLst>
          </p:cNvPr>
          <p:cNvCxnSpPr>
            <a:cxnSpLocks/>
            <a:stCxn id="44" idx="3"/>
            <a:endCxn id="60" idx="1"/>
          </p:cNvCxnSpPr>
          <p:nvPr/>
        </p:nvCxnSpPr>
        <p:spPr>
          <a:xfrm flipV="1">
            <a:off x="2751123" y="4479199"/>
            <a:ext cx="75028" cy="18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2A2C2D0B-477C-C14B-8EC1-79FBA6E9358C}"/>
              </a:ext>
            </a:extLst>
          </p:cNvPr>
          <p:cNvCxnSpPr>
            <a:cxnSpLocks/>
            <a:stCxn id="60" idx="3"/>
          </p:cNvCxnSpPr>
          <p:nvPr/>
        </p:nvCxnSpPr>
        <p:spPr>
          <a:xfrm flipV="1">
            <a:off x="4114800" y="4208817"/>
            <a:ext cx="1137414" cy="2703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F4573F3E-BFD6-B447-BBCF-A4C66D778673}"/>
              </a:ext>
            </a:extLst>
          </p:cNvPr>
          <p:cNvCxnSpPr>
            <a:cxnSpLocks/>
            <a:endCxn id="41" idx="0"/>
          </p:cNvCxnSpPr>
          <p:nvPr/>
        </p:nvCxnSpPr>
        <p:spPr>
          <a:xfrm flipV="1">
            <a:off x="6504105" y="4462050"/>
            <a:ext cx="1072174" cy="633012"/>
          </a:xfrm>
          <a:prstGeom prst="bentConnector4">
            <a:avLst>
              <a:gd name="adj1" fmla="val 19533"/>
              <a:gd name="adj2" fmla="val 136113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7725F435-E63A-E04E-9C19-426FB8DA9C51}"/>
              </a:ext>
            </a:extLst>
          </p:cNvPr>
          <p:cNvCxnSpPr>
            <a:cxnSpLocks/>
            <a:stCxn id="38" idx="2"/>
            <a:endCxn id="42" idx="0"/>
          </p:cNvCxnSpPr>
          <p:nvPr/>
        </p:nvCxnSpPr>
        <p:spPr>
          <a:xfrm rot="16200000" flipH="1">
            <a:off x="5817002" y="1682419"/>
            <a:ext cx="1838289" cy="372097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FB085E9-ECE5-0645-8D9F-CD7A89297AA8}"/>
              </a:ext>
            </a:extLst>
          </p:cNvPr>
          <p:cNvSpPr txBox="1"/>
          <p:nvPr/>
        </p:nvSpPr>
        <p:spPr>
          <a:xfrm rot="16200000">
            <a:off x="5547536" y="517705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531C7AD-A29D-754F-B3E8-21BE904D5484}"/>
              </a:ext>
            </a:extLst>
          </p:cNvPr>
          <p:cNvSpPr txBox="1"/>
          <p:nvPr/>
        </p:nvSpPr>
        <p:spPr>
          <a:xfrm>
            <a:off x="609600" y="5867400"/>
            <a:ext cx="6167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stem Font Regular"/>
              <a:buChar char="+"/>
            </a:pPr>
            <a:r>
              <a:rPr lang="en-US" dirty="0"/>
              <a:t>only store in-use page table entries in physical memory </a:t>
            </a:r>
          </a:p>
          <a:p>
            <a:pPr marL="285750" indent="-285750">
              <a:buFont typeface="System Font Regular"/>
              <a:buChar char="+"/>
            </a:pPr>
            <a:r>
              <a:rPr lang="en-US" dirty="0"/>
              <a:t>easier to allocate page table</a:t>
            </a:r>
          </a:p>
          <a:p>
            <a:pPr marL="285750" indent="-285750">
              <a:buFont typeface="System Font Regular"/>
              <a:buChar char="-"/>
            </a:pPr>
            <a:r>
              <a:rPr lang="en-US" dirty="0"/>
              <a:t>more memory accesses</a:t>
            </a:r>
          </a:p>
        </p:txBody>
      </p:sp>
    </p:spTree>
    <p:extLst>
      <p:ext uri="{BB962C8B-B14F-4D97-AF65-F5344CB8AC3E}">
        <p14:creationId xmlns:p14="http://schemas.microsoft.com/office/powerpoint/2010/main" val="13780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28" grpId="0"/>
      <p:bldP spid="58" grpId="0"/>
      <p:bldP spid="60" grpId="0" animBg="1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5B649-E96C-A547-B89A-F95F4537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Two-level Page Tables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4F7782-61DE-6045-A5D3-BB4D8C62C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you are working on an architecture with a 32-bit virtual address space in which idx1 is 4 bits, idx2 is 12 bits, and offset is 16 bits.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big is a page in this architecture?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big is a page table entry in this architecture?</a:t>
            </a:r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FD43BF0-632E-0446-B9C7-9F612108BF21}"/>
              </a:ext>
            </a:extLst>
          </p:cNvPr>
          <p:cNvGrpSpPr/>
          <p:nvPr/>
        </p:nvGrpSpPr>
        <p:grpSpPr>
          <a:xfrm>
            <a:off x="2895601" y="3004662"/>
            <a:ext cx="3962397" cy="303646"/>
            <a:chOff x="2590801" y="2141397"/>
            <a:chExt cx="3962397" cy="30364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6CC5A73-631F-384A-A336-9C3FA7789208}"/>
                </a:ext>
              </a:extLst>
            </p:cNvPr>
            <p:cNvGrpSpPr/>
            <p:nvPr/>
          </p:nvGrpSpPr>
          <p:grpSpPr>
            <a:xfrm>
              <a:off x="2590801" y="2141400"/>
              <a:ext cx="3962397" cy="303643"/>
              <a:chOff x="2837454" y="2286000"/>
              <a:chExt cx="2370168" cy="255068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EDCF180-8BF6-F04F-871B-2E1916EF0F44}"/>
                  </a:ext>
                </a:extLst>
              </p:cNvPr>
              <p:cNvSpPr/>
              <p:nvPr/>
            </p:nvSpPr>
            <p:spPr>
              <a:xfrm>
                <a:off x="2837454" y="2286000"/>
                <a:ext cx="705933" cy="25506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4-bit idx1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0601677-FCFA-204F-824C-862E33B2ADA1}"/>
                  </a:ext>
                </a:extLst>
              </p:cNvPr>
              <p:cNvSpPr/>
              <p:nvPr/>
            </p:nvSpPr>
            <p:spPr>
              <a:xfrm>
                <a:off x="4341598" y="2286000"/>
                <a:ext cx="866024" cy="25506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16 bit offset</a:t>
                </a:r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B5674CA-5D7E-624D-9429-CD4A97E1395B}"/>
                </a:ext>
              </a:extLst>
            </p:cNvPr>
            <p:cNvSpPr/>
            <p:nvPr/>
          </p:nvSpPr>
          <p:spPr>
            <a:xfrm>
              <a:off x="3770962" y="2141397"/>
              <a:ext cx="1334437" cy="30364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12-bit  idx2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0FEDE8-5F2A-E545-98A6-BDAC920C3310}"/>
                  </a:ext>
                </a:extLst>
              </p:cNvPr>
              <p:cNvSpPr txBox="1"/>
              <p:nvPr/>
            </p:nvSpPr>
            <p:spPr>
              <a:xfrm>
                <a:off x="3361065" y="4152901"/>
                <a:ext cx="2763834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chemeClr val="accent1"/>
                    </a:solidFill>
                  </a:rPr>
                  <a:t> bytes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𝟔𝟒</m:t>
                    </m:r>
                  </m:oMath>
                </a14:m>
                <a:r>
                  <a:rPr lang="en-US" sz="2400" b="1" dirty="0">
                    <a:solidFill>
                      <a:schemeClr val="accent1"/>
                    </a:solidFill>
                  </a:rPr>
                  <a:t> KB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0FEDE8-5F2A-E545-98A6-BDAC920C3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065" y="4152901"/>
                <a:ext cx="2763834" cy="470000"/>
              </a:xfrm>
              <a:prstGeom prst="rect">
                <a:avLst/>
              </a:prstGeom>
              <a:blipFill>
                <a:blip r:embed="rId3"/>
                <a:stretch>
                  <a:fillRect l="-457" t="-5263" r="-319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7C2BC0-B843-E94C-948E-20A2EFDE7837}"/>
                  </a:ext>
                </a:extLst>
              </p:cNvPr>
              <p:cNvSpPr txBox="1"/>
              <p:nvPr/>
            </p:nvSpPr>
            <p:spPr>
              <a:xfrm>
                <a:off x="4021468" y="5467494"/>
                <a:ext cx="14430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r>
                  <a:rPr lang="en-US" sz="2400" b="1" dirty="0">
                    <a:solidFill>
                      <a:schemeClr val="accent1"/>
                    </a:solidFill>
                  </a:rPr>
                  <a:t> bytes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7C2BC0-B843-E94C-948E-20A2EFDE7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468" y="5467494"/>
                <a:ext cx="1443024" cy="461665"/>
              </a:xfrm>
              <a:prstGeom prst="rect">
                <a:avLst/>
              </a:prstGeom>
              <a:blipFill>
                <a:blip r:embed="rId4"/>
                <a:stretch>
                  <a:fillRect l="-870" t="-10526" r="-5217" b="-23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05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5056</TotalTime>
  <Words>1669</Words>
  <Application>Microsoft Macintosh PowerPoint</Application>
  <PresentationFormat>On-screen Show (4:3)</PresentationFormat>
  <Paragraphs>610</Paragraphs>
  <Slides>19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Courier</vt:lpstr>
      <vt:lpstr>System Font Regular</vt:lpstr>
      <vt:lpstr>Clarity</vt:lpstr>
      <vt:lpstr>Lecture 20: Virtual Memory (cont'd)</vt:lpstr>
      <vt:lpstr>Review: Address Translation</vt:lpstr>
      <vt:lpstr>Review: Paging</vt:lpstr>
      <vt:lpstr>Review: Virtual Pages</vt:lpstr>
      <vt:lpstr>Review: Problems with Paging</vt:lpstr>
      <vt:lpstr>Traditional Paging</vt:lpstr>
      <vt:lpstr>Two-level Page Tables</vt:lpstr>
      <vt:lpstr>Two-level Page Tables</vt:lpstr>
      <vt:lpstr>Exercise 1: Two-level Page Tables</vt:lpstr>
      <vt:lpstr>Exercise 2: Two-level Page Tables</vt:lpstr>
      <vt:lpstr>Multi-level Page Tables</vt:lpstr>
      <vt:lpstr>Review: Problems with Paging</vt:lpstr>
      <vt:lpstr>Translation-Lookaside Buffer (TLB)</vt:lpstr>
      <vt:lpstr>Exercise 3: TLB</vt:lpstr>
      <vt:lpstr>Exercise 3: TLB</vt:lpstr>
      <vt:lpstr>Exercise 4: TLBs</vt:lpstr>
      <vt:lpstr>Example: The Linux x86 Address Space</vt:lpstr>
      <vt:lpstr>Example: Core i7 Address Translation</vt:lpstr>
      <vt:lpstr>Exercise 4: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18: Virtual Memory (cont'd)</dc:title>
  <dc:creator>Eleanor Birrell</dc:creator>
  <cp:lastModifiedBy>Anthony Clark</cp:lastModifiedBy>
  <cp:revision>104</cp:revision>
  <dcterms:created xsi:type="dcterms:W3CDTF">2020-03-31T01:34:36Z</dcterms:created>
  <dcterms:modified xsi:type="dcterms:W3CDTF">2022-04-06T17:55:47Z</dcterms:modified>
</cp:coreProperties>
</file>