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1250" r:id="rId3"/>
    <p:sldId id="1253" r:id="rId4"/>
    <p:sldId id="259" r:id="rId5"/>
    <p:sldId id="1300" r:id="rId6"/>
    <p:sldId id="260" r:id="rId7"/>
    <p:sldId id="1301" r:id="rId8"/>
    <p:sldId id="264" r:id="rId9"/>
    <p:sldId id="1258" r:id="rId10"/>
    <p:sldId id="1259" r:id="rId11"/>
    <p:sldId id="1293" r:id="rId12"/>
    <p:sldId id="1261" r:id="rId13"/>
    <p:sldId id="1262" r:id="rId14"/>
    <p:sldId id="1263" r:id="rId15"/>
    <p:sldId id="1264" r:id="rId16"/>
    <p:sldId id="1294" r:id="rId17"/>
    <p:sldId id="1266" r:id="rId18"/>
    <p:sldId id="266" r:id="rId19"/>
    <p:sldId id="1267" r:id="rId20"/>
    <p:sldId id="1295" r:id="rId21"/>
    <p:sldId id="1302" r:id="rId22"/>
    <p:sldId id="1297" r:id="rId23"/>
    <p:sldId id="560" r:id="rId24"/>
    <p:sldId id="1256" r:id="rId25"/>
    <p:sldId id="1257" r:id="rId26"/>
    <p:sldId id="1299" r:id="rId27"/>
    <p:sldId id="1303" r:id="rId28"/>
    <p:sldId id="1268" r:id="rId29"/>
    <p:sldId id="1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E9284-033E-484A-AEA7-53FC71BD19BB}" v="7" dt="2022-05-05T21:34:03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86125" autoAdjust="0"/>
  </p:normalViewPr>
  <p:slideViewPr>
    <p:cSldViewPr>
      <p:cViewPr varScale="1">
        <p:scale>
          <a:sx n="182" d="100"/>
          <a:sy n="182" d="100"/>
        </p:scale>
        <p:origin x="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5C195B0B-BC35-DA41-BAAE-6B754BC4311D}"/>
    <pc:docChg chg="undo custSel addSld delSld modSld sldOrd modShowInfo">
      <pc:chgData name="Anthony Clark" userId="d717aa47-1d0c-4368-9d13-ad97c75072c1" providerId="ADAL" clId="{5C195B0B-BC35-DA41-BAAE-6B754BC4311D}" dt="2022-04-04T17:34:01.882" v="670" actId="20577"/>
      <pc:docMkLst>
        <pc:docMk/>
      </pc:docMkLst>
      <pc:sldChg chg="addSp modSp mod">
        <pc:chgData name="Anthony Clark" userId="d717aa47-1d0c-4368-9d13-ad97c75072c1" providerId="ADAL" clId="{5C195B0B-BC35-DA41-BAAE-6B754BC4311D}" dt="2022-04-04T16:23:24.222" v="4"/>
        <pc:sldMkLst>
          <pc:docMk/>
          <pc:sldMk cId="179727791" sldId="256"/>
        </pc:sldMkLst>
        <pc:spChg chg="mod">
          <ac:chgData name="Anthony Clark" userId="d717aa47-1d0c-4368-9d13-ad97c75072c1" providerId="ADAL" clId="{5C195B0B-BC35-DA41-BAAE-6B754BC4311D}" dt="2022-04-04T16:23:15.822" v="3" actId="20577"/>
          <ac:spMkLst>
            <pc:docMk/>
            <pc:sldMk cId="179727791" sldId="256"/>
            <ac:spMk id="3" creationId="{00000000-0000-0000-0000-000000000000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179727791" sldId="256"/>
            <ac:spMk id="5" creationId="{E8E3677F-85B6-A241-BF39-9BBE6D27F871}"/>
          </ac:spMkLst>
        </pc:spChg>
      </pc:sldChg>
      <pc:sldChg chg="addSp modSp ord modNotesTx">
        <pc:chgData name="Anthony Clark" userId="d717aa47-1d0c-4368-9d13-ad97c75072c1" providerId="ADAL" clId="{5C195B0B-BC35-DA41-BAAE-6B754BC4311D}" dt="2022-04-04T16:27:31.381" v="109" actId="20578"/>
        <pc:sldMkLst>
          <pc:docMk/>
          <pc:sldMk cId="3785343466" sldId="259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785343466" sldId="259"/>
            <ac:spMk id="2" creationId="{B7B17C51-0F69-6F4F-8B9D-AEBCE019EDB5}"/>
          </ac:spMkLst>
        </pc:spChg>
      </pc:sldChg>
      <pc:sldChg chg="addSp modSp">
        <pc:chgData name="Anthony Clark" userId="d717aa47-1d0c-4368-9d13-ad97c75072c1" providerId="ADAL" clId="{5C195B0B-BC35-DA41-BAAE-6B754BC4311D}" dt="2022-04-04T16:23:24.222" v="4"/>
        <pc:sldMkLst>
          <pc:docMk/>
          <pc:sldMk cId="2237489088" sldId="260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2237489088" sldId="260"/>
            <ac:spMk id="4" creationId="{F2E89316-CF1A-D54A-99D7-6CE06D7BC5A2}"/>
          </ac:spMkLst>
        </pc:spChg>
      </pc:sldChg>
      <pc:sldChg chg="addSp modSp modNotesTx">
        <pc:chgData name="Anthony Clark" userId="d717aa47-1d0c-4368-9d13-ad97c75072c1" providerId="ADAL" clId="{5C195B0B-BC35-DA41-BAAE-6B754BC4311D}" dt="2022-04-04T16:34:31.151" v="201" actId="20577"/>
        <pc:sldMkLst>
          <pc:docMk/>
          <pc:sldMk cId="3479663712" sldId="264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479663712" sldId="264"/>
            <ac:spMk id="4" creationId="{F83F6BE8-64BA-054A-816D-DF6AB4D252E2}"/>
          </ac:spMkLst>
        </pc:spChg>
      </pc:sldChg>
      <pc:sldChg chg="addSp modSp mod modAnim">
        <pc:chgData name="Anthony Clark" userId="d717aa47-1d0c-4368-9d13-ad97c75072c1" providerId="ADAL" clId="{5C195B0B-BC35-DA41-BAAE-6B754BC4311D}" dt="2022-04-04T17:11:49.664" v="375" actId="1076"/>
        <pc:sldMkLst>
          <pc:docMk/>
          <pc:sldMk cId="1740307897" sldId="266"/>
        </pc:sldMkLst>
        <pc:spChg chg="mod">
          <ac:chgData name="Anthony Clark" userId="d717aa47-1d0c-4368-9d13-ad97c75072c1" providerId="ADAL" clId="{5C195B0B-BC35-DA41-BAAE-6B754BC4311D}" dt="2022-04-04T17:11:49.664" v="375" actId="1076"/>
          <ac:spMkLst>
            <pc:docMk/>
            <pc:sldMk cId="1740307897" sldId="266"/>
            <ac:spMk id="10" creationId="{5C7004D0-051B-D547-B0E4-1B70FA4BA8A5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1740307897" sldId="266"/>
            <ac:spMk id="14" creationId="{76B63C0B-B8AD-734A-90B8-A7106A40D8DA}"/>
          </ac:spMkLst>
        </pc:spChg>
        <pc:spChg chg="mod">
          <ac:chgData name="Anthony Clark" userId="d717aa47-1d0c-4368-9d13-ad97c75072c1" providerId="ADAL" clId="{5C195B0B-BC35-DA41-BAAE-6B754BC4311D}" dt="2022-04-04T17:11:43.676" v="373" actId="1076"/>
          <ac:spMkLst>
            <pc:docMk/>
            <pc:sldMk cId="1740307897" sldId="266"/>
            <ac:spMk id="81" creationId="{ED782E67-316F-3842-93F3-4854B838E300}"/>
          </ac:spMkLst>
        </pc:spChg>
        <pc:grpChg chg="mod">
          <ac:chgData name="Anthony Clark" userId="d717aa47-1d0c-4368-9d13-ad97c75072c1" providerId="ADAL" clId="{5C195B0B-BC35-DA41-BAAE-6B754BC4311D}" dt="2022-04-04T17:09:22.321" v="360" actId="1076"/>
          <ac:grpSpMkLst>
            <pc:docMk/>
            <pc:sldMk cId="1740307897" sldId="266"/>
            <ac:grpSpMk id="46" creationId="{A00E9ACC-A480-5543-A8C5-6FB531146E89}"/>
          </ac:grpSpMkLst>
        </pc:grpChg>
        <pc:cxnChg chg="mod">
          <ac:chgData name="Anthony Clark" userId="d717aa47-1d0c-4368-9d13-ad97c75072c1" providerId="ADAL" clId="{5C195B0B-BC35-DA41-BAAE-6B754BC4311D}" dt="2022-04-04T17:09:22.321" v="360" actId="1076"/>
          <ac:cxnSpMkLst>
            <pc:docMk/>
            <pc:sldMk cId="1740307897" sldId="266"/>
            <ac:cxnSpMk id="26" creationId="{851B4F6B-CE02-5D4E-9FA1-6E27BAB43F31}"/>
          </ac:cxnSpMkLst>
        </pc:cxnChg>
        <pc:cxnChg chg="mod">
          <ac:chgData name="Anthony Clark" userId="d717aa47-1d0c-4368-9d13-ad97c75072c1" providerId="ADAL" clId="{5C195B0B-BC35-DA41-BAAE-6B754BC4311D}" dt="2022-04-04T17:09:22.321" v="360" actId="1076"/>
          <ac:cxnSpMkLst>
            <pc:docMk/>
            <pc:sldMk cId="1740307897" sldId="266"/>
            <ac:cxnSpMk id="97" creationId="{08D82073-FE73-3147-87D3-C7E04BD61742}"/>
          </ac:cxnSpMkLst>
        </pc:cxnChg>
        <pc:cxnChg chg="mod">
          <ac:chgData name="Anthony Clark" userId="d717aa47-1d0c-4368-9d13-ad97c75072c1" providerId="ADAL" clId="{5C195B0B-BC35-DA41-BAAE-6B754BC4311D}" dt="2022-04-04T17:11:11.241" v="370" actId="1076"/>
          <ac:cxnSpMkLst>
            <pc:docMk/>
            <pc:sldMk cId="1740307897" sldId="266"/>
            <ac:cxnSpMk id="100" creationId="{A2184E15-0854-F648-8121-27BB95DB7A37}"/>
          </ac:cxnSpMkLst>
        </pc:cxnChg>
        <pc:cxnChg chg="mod">
          <ac:chgData name="Anthony Clark" userId="d717aa47-1d0c-4368-9d13-ad97c75072c1" providerId="ADAL" clId="{5C195B0B-BC35-DA41-BAAE-6B754BC4311D}" dt="2022-04-04T17:09:22.321" v="360" actId="1076"/>
          <ac:cxnSpMkLst>
            <pc:docMk/>
            <pc:sldMk cId="1740307897" sldId="266"/>
            <ac:cxnSpMk id="104" creationId="{2E94B08F-EF5D-0043-8139-9B225840DD57}"/>
          </ac:cxnSpMkLst>
        </pc:cxnChg>
        <pc:cxnChg chg="mod">
          <ac:chgData name="Anthony Clark" userId="d717aa47-1d0c-4368-9d13-ad97c75072c1" providerId="ADAL" clId="{5C195B0B-BC35-DA41-BAAE-6B754BC4311D}" dt="2022-04-04T17:09:22.321" v="360" actId="1076"/>
          <ac:cxnSpMkLst>
            <pc:docMk/>
            <pc:sldMk cId="1740307897" sldId="266"/>
            <ac:cxnSpMk id="108" creationId="{3A8C943F-9FC1-C346-BF48-3CEFA662C188}"/>
          </ac:cxnSpMkLst>
        </pc:cxnChg>
        <pc:cxnChg chg="mod">
          <ac:chgData name="Anthony Clark" userId="d717aa47-1d0c-4368-9d13-ad97c75072c1" providerId="ADAL" clId="{5C195B0B-BC35-DA41-BAAE-6B754BC4311D}" dt="2022-04-04T17:11:43.676" v="373" actId="1076"/>
          <ac:cxnSpMkLst>
            <pc:docMk/>
            <pc:sldMk cId="1740307897" sldId="266"/>
            <ac:cxnSpMk id="115" creationId="{4A0BF5E4-BC92-E64B-BA9D-4B493D3AFEDD}"/>
          </ac:cxnSpMkLst>
        </pc:cxnChg>
        <pc:cxnChg chg="mod">
          <ac:chgData name="Anthony Clark" userId="d717aa47-1d0c-4368-9d13-ad97c75072c1" providerId="ADAL" clId="{5C195B0B-BC35-DA41-BAAE-6B754BC4311D}" dt="2022-04-04T17:09:22.321" v="360" actId="1076"/>
          <ac:cxnSpMkLst>
            <pc:docMk/>
            <pc:sldMk cId="1740307897" sldId="266"/>
            <ac:cxnSpMk id="120" creationId="{D5265F7E-9100-7549-94E5-E4B477AA0DDD}"/>
          </ac:cxnSpMkLst>
        </pc:cxnChg>
      </pc:sldChg>
      <pc:sldChg chg="addSp delSp modSp mod modAnim">
        <pc:chgData name="Anthony Clark" userId="d717aa47-1d0c-4368-9d13-ad97c75072c1" providerId="ADAL" clId="{5C195B0B-BC35-DA41-BAAE-6B754BC4311D}" dt="2022-04-04T17:23:41.428" v="520"/>
        <pc:sldMkLst>
          <pc:docMk/>
          <pc:sldMk cId="2618851618" sldId="560"/>
        </pc:sldMkLst>
        <pc:spChg chg="mod">
          <ac:chgData name="Anthony Clark" userId="d717aa47-1d0c-4368-9d13-ad97c75072c1" providerId="ADAL" clId="{5C195B0B-BC35-DA41-BAAE-6B754BC4311D}" dt="2022-04-04T17:23:22.491" v="515" actId="20577"/>
          <ac:spMkLst>
            <pc:docMk/>
            <pc:sldMk cId="2618851618" sldId="560"/>
            <ac:spMk id="3" creationId="{C64CD7F4-ACD2-684F-A85D-8E072CF36064}"/>
          </ac:spMkLst>
        </pc:spChg>
        <pc:spChg chg="mod">
          <ac:chgData name="Anthony Clark" userId="d717aa47-1d0c-4368-9d13-ad97c75072c1" providerId="ADAL" clId="{5C195B0B-BC35-DA41-BAAE-6B754BC4311D}" dt="2022-04-04T17:23:34.365" v="519" actId="1076"/>
          <ac:spMkLst>
            <pc:docMk/>
            <pc:sldMk cId="2618851618" sldId="560"/>
            <ac:spMk id="8" creationId="{2C3770F5-B0DA-1D4D-BF77-17BF694465FA}"/>
          </ac:spMkLst>
        </pc:spChg>
        <pc:spChg chg="del mod">
          <ac:chgData name="Anthony Clark" userId="d717aa47-1d0c-4368-9d13-ad97c75072c1" providerId="ADAL" clId="{5C195B0B-BC35-DA41-BAAE-6B754BC4311D}" dt="2022-04-04T17:23:30.907" v="518" actId="478"/>
          <ac:spMkLst>
            <pc:docMk/>
            <pc:sldMk cId="2618851618" sldId="560"/>
            <ac:spMk id="9" creationId="{E656B982-4252-EB4A-B991-3A724DDD8319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2618851618" sldId="560"/>
            <ac:spMk id="10" creationId="{1D836020-6942-A341-AA22-4FBD5C0CD9AD}"/>
          </ac:spMkLst>
        </pc:spChg>
        <pc:grpChg chg="mod">
          <ac:chgData name="Anthony Clark" userId="d717aa47-1d0c-4368-9d13-ad97c75072c1" providerId="ADAL" clId="{5C195B0B-BC35-DA41-BAAE-6B754BC4311D}" dt="2022-04-04T17:23:34.365" v="519" actId="1076"/>
          <ac:grpSpMkLst>
            <pc:docMk/>
            <pc:sldMk cId="2618851618" sldId="560"/>
            <ac:grpSpMk id="4" creationId="{B73A18BF-BE4E-7E41-83F8-8937C2DC1CB4}"/>
          </ac:grpSpMkLst>
        </pc:grpChg>
        <pc:graphicFrameChg chg="mod">
          <ac:chgData name="Anthony Clark" userId="d717aa47-1d0c-4368-9d13-ad97c75072c1" providerId="ADAL" clId="{5C195B0B-BC35-DA41-BAAE-6B754BC4311D}" dt="2022-04-04T17:23:34.365" v="519" actId="1076"/>
          <ac:graphicFrameMkLst>
            <pc:docMk/>
            <pc:sldMk cId="2618851618" sldId="560"/>
            <ac:graphicFrameMk id="7" creationId="{52F0C3CB-58A2-C943-9D96-FF26D638401E}"/>
          </ac:graphicFrameMkLst>
        </pc:graphicFrameChg>
      </pc:sldChg>
      <pc:sldChg chg="addSp modSp mod modShow">
        <pc:chgData name="Anthony Clark" userId="d717aa47-1d0c-4368-9d13-ad97c75072c1" providerId="ADAL" clId="{5C195B0B-BC35-DA41-BAAE-6B754BC4311D}" dt="2022-04-04T16:25:55.671" v="55" actId="729"/>
        <pc:sldMkLst>
          <pc:docMk/>
          <pc:sldMk cId="1628558840" sldId="1250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1628558840" sldId="1250"/>
            <ac:spMk id="5" creationId="{BB7F8D0C-BCAE-AE43-B65B-2ABE3BC2C724}"/>
          </ac:spMkLst>
        </pc:spChg>
      </pc:sldChg>
      <pc:sldChg chg="addSp modSp mod ord modShow">
        <pc:chgData name="Anthony Clark" userId="d717aa47-1d0c-4368-9d13-ad97c75072c1" providerId="ADAL" clId="{5C195B0B-BC35-DA41-BAAE-6B754BC4311D}" dt="2022-04-04T16:26:01.343" v="57" actId="729"/>
        <pc:sldMkLst>
          <pc:docMk/>
          <pc:sldMk cId="4140219032" sldId="1253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4140219032" sldId="1253"/>
            <ac:spMk id="4" creationId="{2AD92556-C74C-3647-B50F-92760EE2FF2F}"/>
          </ac:spMkLst>
        </pc:spChg>
      </pc:sldChg>
      <pc:sldChg chg="addSp modSp">
        <pc:chgData name="Anthony Clark" userId="d717aa47-1d0c-4368-9d13-ad97c75072c1" providerId="ADAL" clId="{5C195B0B-BC35-DA41-BAAE-6B754BC4311D}" dt="2022-04-04T16:23:24.222" v="4"/>
        <pc:sldMkLst>
          <pc:docMk/>
          <pc:sldMk cId="2109041349" sldId="1256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2109041349" sldId="1256"/>
            <ac:spMk id="4" creationId="{AAA16C37-99BE-CC4C-8732-34CA9A19654B}"/>
          </ac:spMkLst>
        </pc:spChg>
      </pc:sldChg>
      <pc:sldChg chg="addSp modSp mod modAnim">
        <pc:chgData name="Anthony Clark" userId="d717aa47-1d0c-4368-9d13-ad97c75072c1" providerId="ADAL" clId="{5C195B0B-BC35-DA41-BAAE-6B754BC4311D}" dt="2022-04-04T17:25:57.572" v="592" actId="20577"/>
        <pc:sldMkLst>
          <pc:docMk/>
          <pc:sldMk cId="2400900238" sldId="1257"/>
        </pc:sldMkLst>
        <pc:spChg chg="mod">
          <ac:chgData name="Anthony Clark" userId="d717aa47-1d0c-4368-9d13-ad97c75072c1" providerId="ADAL" clId="{5C195B0B-BC35-DA41-BAAE-6B754BC4311D}" dt="2022-04-04T17:25:57.572" v="592" actId="20577"/>
          <ac:spMkLst>
            <pc:docMk/>
            <pc:sldMk cId="2400900238" sldId="1257"/>
            <ac:spMk id="3" creationId="{BB84B8D9-2545-B640-8D13-AB3EF8748AAE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2400900238" sldId="1257"/>
            <ac:spMk id="4" creationId="{1161BB01-4345-364B-AE59-11FE9CDCF062}"/>
          </ac:spMkLst>
        </pc:spChg>
      </pc:sldChg>
      <pc:sldChg chg="addSp modSp mod">
        <pc:chgData name="Anthony Clark" userId="d717aa47-1d0c-4368-9d13-ad97c75072c1" providerId="ADAL" clId="{5C195B0B-BC35-DA41-BAAE-6B754BC4311D}" dt="2022-04-04T16:35:07.260" v="204" actId="1076"/>
        <pc:sldMkLst>
          <pc:docMk/>
          <pc:sldMk cId="4274537531" sldId="1258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4274537531" sldId="1258"/>
            <ac:spMk id="4" creationId="{22C0B5FE-4F12-6F4A-9AD8-42C5C9FD8B72}"/>
          </ac:spMkLst>
        </pc:spChg>
        <pc:spChg chg="mod">
          <ac:chgData name="Anthony Clark" userId="d717aa47-1d0c-4368-9d13-ad97c75072c1" providerId="ADAL" clId="{5C195B0B-BC35-DA41-BAAE-6B754BC4311D}" dt="2022-04-04T16:35:02.312" v="203" actId="2711"/>
          <ac:spMkLst>
            <pc:docMk/>
            <pc:sldMk cId="4274537531" sldId="1258"/>
            <ac:spMk id="10" creationId="{564D7E64-155F-2B48-90E7-C0D4D3B51370}"/>
          </ac:spMkLst>
        </pc:spChg>
        <pc:spChg chg="mod">
          <ac:chgData name="Anthony Clark" userId="d717aa47-1d0c-4368-9d13-ad97c75072c1" providerId="ADAL" clId="{5C195B0B-BC35-DA41-BAAE-6B754BC4311D}" dt="2022-04-04T16:35:02.312" v="203" actId="2711"/>
          <ac:spMkLst>
            <pc:docMk/>
            <pc:sldMk cId="4274537531" sldId="1258"/>
            <ac:spMk id="14" creationId="{5ADC23CF-345E-7F45-BADF-DFD28EBB42BB}"/>
          </ac:spMkLst>
        </pc:spChg>
        <pc:spChg chg="mod">
          <ac:chgData name="Anthony Clark" userId="d717aa47-1d0c-4368-9d13-ad97c75072c1" providerId="ADAL" clId="{5C195B0B-BC35-DA41-BAAE-6B754BC4311D}" dt="2022-04-04T16:35:07.260" v="204" actId="1076"/>
          <ac:spMkLst>
            <pc:docMk/>
            <pc:sldMk cId="4274537531" sldId="1258"/>
            <ac:spMk id="16" creationId="{8A773EFF-C07D-4746-95D8-634A953CF94E}"/>
          </ac:spMkLst>
        </pc:spChg>
        <pc:spChg chg="mod">
          <ac:chgData name="Anthony Clark" userId="d717aa47-1d0c-4368-9d13-ad97c75072c1" providerId="ADAL" clId="{5C195B0B-BC35-DA41-BAAE-6B754BC4311D}" dt="2022-04-04T16:35:02.312" v="203" actId="2711"/>
          <ac:spMkLst>
            <pc:docMk/>
            <pc:sldMk cId="4274537531" sldId="1258"/>
            <ac:spMk id="20" creationId="{6E608078-32AB-AA40-B807-AF8D633562E5}"/>
          </ac:spMkLst>
        </pc:spChg>
        <pc:spChg chg="mod">
          <ac:chgData name="Anthony Clark" userId="d717aa47-1d0c-4368-9d13-ad97c75072c1" providerId="ADAL" clId="{5C195B0B-BC35-DA41-BAAE-6B754BC4311D}" dt="2022-04-04T16:35:02.312" v="203" actId="2711"/>
          <ac:spMkLst>
            <pc:docMk/>
            <pc:sldMk cId="4274537531" sldId="1258"/>
            <ac:spMk id="22" creationId="{7544B3F4-60FD-E643-8028-9B17BC1D5FE4}"/>
          </ac:spMkLst>
        </pc:spChg>
      </pc:sldChg>
      <pc:sldChg chg="addSp delSp modSp mod">
        <pc:chgData name="Anthony Clark" userId="d717aa47-1d0c-4368-9d13-ad97c75072c1" providerId="ADAL" clId="{5C195B0B-BC35-DA41-BAAE-6B754BC4311D}" dt="2022-04-04T16:35:45.819" v="208" actId="20577"/>
        <pc:sldMkLst>
          <pc:docMk/>
          <pc:sldMk cId="2306704472" sldId="1259"/>
        </pc:sldMkLst>
        <pc:spChg chg="mod">
          <ac:chgData name="Anthony Clark" userId="d717aa47-1d0c-4368-9d13-ad97c75072c1" providerId="ADAL" clId="{5C195B0B-BC35-DA41-BAAE-6B754BC4311D}" dt="2022-04-04T16:35:42.636" v="206"/>
          <ac:spMkLst>
            <pc:docMk/>
            <pc:sldMk cId="2306704472" sldId="1259"/>
            <ac:spMk id="2" creationId="{C866D350-DBAC-1247-A5F3-35B2250B3B3C}"/>
          </ac:spMkLst>
        </pc:spChg>
        <pc:spChg chg="add mod">
          <ac:chgData name="Anthony Clark" userId="d717aa47-1d0c-4368-9d13-ad97c75072c1" providerId="ADAL" clId="{5C195B0B-BC35-DA41-BAAE-6B754BC4311D}" dt="2022-04-04T16:35:42.636" v="206"/>
          <ac:spMkLst>
            <pc:docMk/>
            <pc:sldMk cId="2306704472" sldId="1259"/>
            <ac:spMk id="3" creationId="{AA880061-88D6-C246-BC34-9340E0012E4D}"/>
          </ac:spMkLst>
        </pc:spChg>
        <pc:spChg chg="add del mod">
          <ac:chgData name="Anthony Clark" userId="d717aa47-1d0c-4368-9d13-ad97c75072c1" providerId="ADAL" clId="{5C195B0B-BC35-DA41-BAAE-6B754BC4311D}" dt="2022-04-04T16:35:42.636" v="206"/>
          <ac:spMkLst>
            <pc:docMk/>
            <pc:sldMk cId="2306704472" sldId="1259"/>
            <ac:spMk id="4" creationId="{81AB7300-CBD7-F844-8142-883615C5AB31}"/>
          </ac:spMkLst>
        </pc:spChg>
        <pc:spChg chg="mod">
          <ac:chgData name="Anthony Clark" userId="d717aa47-1d0c-4368-9d13-ad97c75072c1" providerId="ADAL" clId="{5C195B0B-BC35-DA41-BAAE-6B754BC4311D}" dt="2022-04-04T16:35:45.819" v="208" actId="20577"/>
          <ac:spMkLst>
            <pc:docMk/>
            <pc:sldMk cId="2306704472" sldId="1259"/>
            <ac:spMk id="5" creationId="{3C3F3DC5-77C7-1941-AA32-90B3F1F37B88}"/>
          </ac:spMkLst>
        </pc:spChg>
        <pc:spChg chg="add del mod">
          <ac:chgData name="Anthony Clark" userId="d717aa47-1d0c-4368-9d13-ad97c75072c1" providerId="ADAL" clId="{5C195B0B-BC35-DA41-BAAE-6B754BC4311D}" dt="2022-04-04T16:35:42.636" v="206"/>
          <ac:spMkLst>
            <pc:docMk/>
            <pc:sldMk cId="2306704472" sldId="1259"/>
            <ac:spMk id="6" creationId="{90C5710C-8C2F-414A-881C-FEAFFCFF0A8F}"/>
          </ac:spMkLst>
        </pc:spChg>
        <pc:spChg chg="add del mod">
          <ac:chgData name="Anthony Clark" userId="d717aa47-1d0c-4368-9d13-ad97c75072c1" providerId="ADAL" clId="{5C195B0B-BC35-DA41-BAAE-6B754BC4311D}" dt="2022-04-04T16:35:42.636" v="206"/>
          <ac:spMkLst>
            <pc:docMk/>
            <pc:sldMk cId="2306704472" sldId="1259"/>
            <ac:spMk id="7" creationId="{9B13DFA9-9456-024C-9A81-34EFDEBCDC97}"/>
          </ac:spMkLst>
        </pc:spChg>
      </pc:sldChg>
      <pc:sldChg chg="addSp modSp">
        <pc:chgData name="Anthony Clark" userId="d717aa47-1d0c-4368-9d13-ad97c75072c1" providerId="ADAL" clId="{5C195B0B-BC35-DA41-BAAE-6B754BC4311D}" dt="2022-04-04T16:23:24.222" v="4"/>
        <pc:sldMkLst>
          <pc:docMk/>
          <pc:sldMk cId="3963644021" sldId="1261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963644021" sldId="1261"/>
            <ac:spMk id="2" creationId="{9752FB9F-6332-2A4E-8FD6-CC7232D1D55C}"/>
          </ac:spMkLst>
        </pc:spChg>
      </pc:sldChg>
      <pc:sldChg chg="addSp modSp">
        <pc:chgData name="Anthony Clark" userId="d717aa47-1d0c-4368-9d13-ad97c75072c1" providerId="ADAL" clId="{5C195B0B-BC35-DA41-BAAE-6B754BC4311D}" dt="2022-04-04T16:23:24.222" v="4"/>
        <pc:sldMkLst>
          <pc:docMk/>
          <pc:sldMk cId="3841870160" sldId="1262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841870160" sldId="1262"/>
            <ac:spMk id="2" creationId="{03708639-6094-0D40-912E-7EA3EB328CF8}"/>
          </ac:spMkLst>
        </pc:spChg>
      </pc:sldChg>
      <pc:sldChg chg="addSp delSp modSp mod delAnim modAnim">
        <pc:chgData name="Anthony Clark" userId="d717aa47-1d0c-4368-9d13-ad97c75072c1" providerId="ADAL" clId="{5C195B0B-BC35-DA41-BAAE-6B754BC4311D}" dt="2022-04-04T16:58:48.771" v="331" actId="404"/>
        <pc:sldMkLst>
          <pc:docMk/>
          <pc:sldMk cId="3383116005" sldId="1263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383116005" sldId="1263"/>
            <ac:spMk id="8" creationId="{0C6CA798-2DE0-FB40-80FF-EDC1F7273E75}"/>
          </ac:spMkLst>
        </pc:spChg>
        <pc:spChg chg="mod">
          <ac:chgData name="Anthony Clark" userId="d717aa47-1d0c-4368-9d13-ad97c75072c1" providerId="ADAL" clId="{5C195B0B-BC35-DA41-BAAE-6B754BC4311D}" dt="2022-04-04T16:58:31.780" v="326" actId="2711"/>
          <ac:spMkLst>
            <pc:docMk/>
            <pc:sldMk cId="3383116005" sldId="1263"/>
            <ac:spMk id="10" creationId="{564D7E64-155F-2B48-90E7-C0D4D3B51370}"/>
          </ac:spMkLst>
        </pc:spChg>
        <pc:spChg chg="mod">
          <ac:chgData name="Anthony Clark" userId="d717aa47-1d0c-4368-9d13-ad97c75072c1" providerId="ADAL" clId="{5C195B0B-BC35-DA41-BAAE-6B754BC4311D}" dt="2022-04-04T16:58:48.771" v="331" actId="404"/>
          <ac:spMkLst>
            <pc:docMk/>
            <pc:sldMk cId="3383116005" sldId="1263"/>
            <ac:spMk id="14" creationId="{5ADC23CF-345E-7F45-BADF-DFD28EBB42BB}"/>
          </ac:spMkLst>
        </pc:spChg>
        <pc:spChg chg="del">
          <ac:chgData name="Anthony Clark" userId="d717aa47-1d0c-4368-9d13-ad97c75072c1" providerId="ADAL" clId="{5C195B0B-BC35-DA41-BAAE-6B754BC4311D}" dt="2022-04-04T16:57:17.517" v="322" actId="478"/>
          <ac:spMkLst>
            <pc:docMk/>
            <pc:sldMk cId="3383116005" sldId="1263"/>
            <ac:spMk id="16" creationId="{8A773EFF-C07D-4746-95D8-634A953CF94E}"/>
          </ac:spMkLst>
        </pc:spChg>
        <pc:spChg chg="mod">
          <ac:chgData name="Anthony Clark" userId="d717aa47-1d0c-4368-9d13-ad97c75072c1" providerId="ADAL" clId="{5C195B0B-BC35-DA41-BAAE-6B754BC4311D}" dt="2022-04-04T16:58:41.239" v="329" actId="1076"/>
          <ac:spMkLst>
            <pc:docMk/>
            <pc:sldMk cId="3383116005" sldId="1263"/>
            <ac:spMk id="20" creationId="{6E608078-32AB-AA40-B807-AF8D633562E5}"/>
          </ac:spMkLst>
        </pc:spChg>
        <pc:spChg chg="mod">
          <ac:chgData name="Anthony Clark" userId="d717aa47-1d0c-4368-9d13-ad97c75072c1" providerId="ADAL" clId="{5C195B0B-BC35-DA41-BAAE-6B754BC4311D}" dt="2022-04-04T16:58:31.780" v="326" actId="2711"/>
          <ac:spMkLst>
            <pc:docMk/>
            <pc:sldMk cId="3383116005" sldId="1263"/>
            <ac:spMk id="22" creationId="{7544B3F4-60FD-E643-8028-9B17BC1D5FE4}"/>
          </ac:spMkLst>
        </pc:spChg>
        <pc:spChg chg="add mod">
          <ac:chgData name="Anthony Clark" userId="d717aa47-1d0c-4368-9d13-ad97c75072c1" providerId="ADAL" clId="{5C195B0B-BC35-DA41-BAAE-6B754BC4311D}" dt="2022-04-04T16:57:27.522" v="323"/>
          <ac:spMkLst>
            <pc:docMk/>
            <pc:sldMk cId="3383116005" sldId="1263"/>
            <ac:spMk id="40" creationId="{E8E798AC-63B9-CE4D-BDA9-FEB6BAD5A829}"/>
          </ac:spMkLst>
        </pc:spChg>
        <pc:grpChg chg="mod">
          <ac:chgData name="Anthony Clark" userId="d717aa47-1d0c-4368-9d13-ad97c75072c1" providerId="ADAL" clId="{5C195B0B-BC35-DA41-BAAE-6B754BC4311D}" dt="2022-04-04T16:58:36.662" v="328" actId="1076"/>
          <ac:grpSpMkLst>
            <pc:docMk/>
            <pc:sldMk cId="3383116005" sldId="1263"/>
            <ac:grpSpMk id="15" creationId="{74632E0E-48CA-A543-A547-0856BE90A59C}"/>
          </ac:grpSpMkLst>
        </pc:grpChg>
      </pc:sldChg>
      <pc:sldChg chg="addSp delSp modSp mod">
        <pc:chgData name="Anthony Clark" userId="d717aa47-1d0c-4368-9d13-ad97c75072c1" providerId="ADAL" clId="{5C195B0B-BC35-DA41-BAAE-6B754BC4311D}" dt="2022-04-04T17:01:48.407" v="354"/>
        <pc:sldMkLst>
          <pc:docMk/>
          <pc:sldMk cId="1510807" sldId="1264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1510807" sldId="1264"/>
            <ac:spMk id="3" creationId="{E0B1F7AA-4E4F-9E47-B04F-8B6C19FEE7D1}"/>
          </ac:spMkLst>
        </pc:spChg>
        <pc:spChg chg="mod">
          <ac:chgData name="Anthony Clark" userId="d717aa47-1d0c-4368-9d13-ad97c75072c1" providerId="ADAL" clId="{5C195B0B-BC35-DA41-BAAE-6B754BC4311D}" dt="2022-04-04T17:01:21.107" v="347"/>
          <ac:spMkLst>
            <pc:docMk/>
            <pc:sldMk cId="1510807" sldId="1264"/>
            <ac:spMk id="5" creationId="{3C3F3DC5-77C7-1941-AA32-90B3F1F37B88}"/>
          </ac:spMkLst>
        </pc:spChg>
        <pc:graphicFrameChg chg="del">
          <ac:chgData name="Anthony Clark" userId="d717aa47-1d0c-4368-9d13-ad97c75072c1" providerId="ADAL" clId="{5C195B0B-BC35-DA41-BAAE-6B754BC4311D}" dt="2022-04-04T17:01:48.127" v="353" actId="478"/>
          <ac:graphicFrameMkLst>
            <pc:docMk/>
            <pc:sldMk cId="1510807" sldId="1264"/>
            <ac:graphicFrameMk id="4" creationId="{42C6FCDA-DFF9-1C4A-BCE1-5F2B46767392}"/>
          </ac:graphicFrameMkLst>
        </pc:graphicFrameChg>
        <pc:graphicFrameChg chg="add mod">
          <ac:chgData name="Anthony Clark" userId="d717aa47-1d0c-4368-9d13-ad97c75072c1" providerId="ADAL" clId="{5C195B0B-BC35-DA41-BAAE-6B754BC4311D}" dt="2022-04-04T17:01:48.407" v="354"/>
          <ac:graphicFrameMkLst>
            <pc:docMk/>
            <pc:sldMk cId="1510807" sldId="1264"/>
            <ac:graphicFrameMk id="6" creationId="{F38DFFAC-7D4E-5A49-902F-805EA7198D04}"/>
          </ac:graphicFrameMkLst>
        </pc:graphicFrameChg>
      </pc:sldChg>
      <pc:sldChg chg="addSp modSp">
        <pc:chgData name="Anthony Clark" userId="d717aa47-1d0c-4368-9d13-ad97c75072c1" providerId="ADAL" clId="{5C195B0B-BC35-DA41-BAAE-6B754BC4311D}" dt="2022-04-04T16:23:24.222" v="4"/>
        <pc:sldMkLst>
          <pc:docMk/>
          <pc:sldMk cId="1011687732" sldId="1266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1011687732" sldId="1266"/>
            <ac:spMk id="2" creationId="{1AF3DAF5-9FAF-0746-AD5E-8025E8D5EAB4}"/>
          </ac:spMkLst>
        </pc:spChg>
      </pc:sldChg>
      <pc:sldChg chg="addSp modSp modNotesTx">
        <pc:chgData name="Anthony Clark" userId="d717aa47-1d0c-4368-9d13-ad97c75072c1" providerId="ADAL" clId="{5C195B0B-BC35-DA41-BAAE-6B754BC4311D}" dt="2022-04-04T17:14:45.835" v="456" actId="20577"/>
        <pc:sldMkLst>
          <pc:docMk/>
          <pc:sldMk cId="759374658" sldId="1267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759374658" sldId="1267"/>
            <ac:spMk id="8" creationId="{584E2A6C-64C4-5247-952D-83AC0CE3EA7D}"/>
          </ac:spMkLst>
        </pc:spChg>
      </pc:sldChg>
      <pc:sldChg chg="addSp modSp modNotesTx">
        <pc:chgData name="Anthony Clark" userId="d717aa47-1d0c-4368-9d13-ad97c75072c1" providerId="ADAL" clId="{5C195B0B-BC35-DA41-BAAE-6B754BC4311D}" dt="2022-04-04T17:34:01.882" v="670" actId="20577"/>
        <pc:sldMkLst>
          <pc:docMk/>
          <pc:sldMk cId="2070897842" sldId="1268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2070897842" sldId="1268"/>
            <ac:spMk id="2" creationId="{08D3C29B-6D8F-8746-9B72-FD5A78D2846B}"/>
          </ac:spMkLst>
        </pc:spChg>
      </pc:sldChg>
      <pc:sldChg chg="addSp delSp modSp del mod delAnim">
        <pc:chgData name="Anthony Clark" userId="d717aa47-1d0c-4368-9d13-ad97c75072c1" providerId="ADAL" clId="{5C195B0B-BC35-DA41-BAAE-6B754BC4311D}" dt="2022-04-04T17:32:44.066" v="647" actId="2696"/>
        <pc:sldMkLst>
          <pc:docMk/>
          <pc:sldMk cId="1237277199" sldId="1269"/>
        </pc:sldMkLst>
        <pc:spChg chg="mod">
          <ac:chgData name="Anthony Clark" userId="d717aa47-1d0c-4368-9d13-ad97c75072c1" providerId="ADAL" clId="{5C195B0B-BC35-DA41-BAAE-6B754BC4311D}" dt="2022-04-04T17:26:59.361" v="601" actId="1076"/>
          <ac:spMkLst>
            <pc:docMk/>
            <pc:sldMk cId="1237277199" sldId="1269"/>
            <ac:spMk id="5" creationId="{3C3F3DC5-77C7-1941-AA32-90B3F1F37B88}"/>
          </ac:spMkLst>
        </pc:spChg>
        <pc:spChg chg="del">
          <ac:chgData name="Anthony Clark" userId="d717aa47-1d0c-4368-9d13-ad97c75072c1" providerId="ADAL" clId="{5C195B0B-BC35-DA41-BAAE-6B754BC4311D}" dt="2022-04-04T17:27:01.587" v="602" actId="21"/>
          <ac:spMkLst>
            <pc:docMk/>
            <pc:sldMk cId="1237277199" sldId="1269"/>
            <ac:spMk id="11" creationId="{8C093808-3A2C-3B43-BD78-7A2657823D0A}"/>
          </ac:spMkLst>
        </pc:spChg>
        <pc:spChg chg="del">
          <ac:chgData name="Anthony Clark" userId="d717aa47-1d0c-4368-9d13-ad97c75072c1" providerId="ADAL" clId="{5C195B0B-BC35-DA41-BAAE-6B754BC4311D}" dt="2022-04-04T17:27:01.587" v="602" actId="21"/>
          <ac:spMkLst>
            <pc:docMk/>
            <pc:sldMk cId="1237277199" sldId="1269"/>
            <ac:spMk id="12" creationId="{3D1A9C5E-12B5-7D40-B9E0-8479C683CDAA}"/>
          </ac:spMkLst>
        </pc:spChg>
        <pc:spChg chg="del">
          <ac:chgData name="Anthony Clark" userId="d717aa47-1d0c-4368-9d13-ad97c75072c1" providerId="ADAL" clId="{5C195B0B-BC35-DA41-BAAE-6B754BC4311D}" dt="2022-04-04T17:27:01.587" v="602" actId="21"/>
          <ac:spMkLst>
            <pc:docMk/>
            <pc:sldMk cId="1237277199" sldId="1269"/>
            <ac:spMk id="13" creationId="{B3E4086C-0A2B-7A40-98CF-A03FA795D069}"/>
          </ac:spMkLst>
        </pc:spChg>
        <pc:spChg chg="del">
          <ac:chgData name="Anthony Clark" userId="d717aa47-1d0c-4368-9d13-ad97c75072c1" providerId="ADAL" clId="{5C195B0B-BC35-DA41-BAAE-6B754BC4311D}" dt="2022-04-04T17:27:01.587" v="602" actId="21"/>
          <ac:spMkLst>
            <pc:docMk/>
            <pc:sldMk cId="1237277199" sldId="1269"/>
            <ac:spMk id="14" creationId="{98A6B416-0498-6C4B-AA05-D8CDECA81788}"/>
          </ac:spMkLst>
        </pc:spChg>
        <pc:spChg chg="del">
          <ac:chgData name="Anthony Clark" userId="d717aa47-1d0c-4368-9d13-ad97c75072c1" providerId="ADAL" clId="{5C195B0B-BC35-DA41-BAAE-6B754BC4311D}" dt="2022-04-04T17:27:01.587" v="602" actId="21"/>
          <ac:spMkLst>
            <pc:docMk/>
            <pc:sldMk cId="1237277199" sldId="1269"/>
            <ac:spMk id="15" creationId="{BD6B9099-B495-304F-B561-1B52465415FF}"/>
          </ac:spMkLst>
        </pc:spChg>
        <pc:spChg chg="del">
          <ac:chgData name="Anthony Clark" userId="d717aa47-1d0c-4368-9d13-ad97c75072c1" providerId="ADAL" clId="{5C195B0B-BC35-DA41-BAAE-6B754BC4311D}" dt="2022-04-04T17:27:01.587" v="602" actId="21"/>
          <ac:spMkLst>
            <pc:docMk/>
            <pc:sldMk cId="1237277199" sldId="1269"/>
            <ac:spMk id="16" creationId="{D5D8F5FE-056C-4343-A394-55D0F14F7EE5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1237277199" sldId="1269"/>
            <ac:spMk id="17" creationId="{C8C60BB1-CBC1-A541-8905-01E5190DDCCF}"/>
          </ac:spMkLst>
        </pc:spChg>
      </pc:sldChg>
      <pc:sldChg chg="addSp modSp mod">
        <pc:chgData name="Anthony Clark" userId="d717aa47-1d0c-4368-9d13-ad97c75072c1" providerId="ADAL" clId="{5C195B0B-BC35-DA41-BAAE-6B754BC4311D}" dt="2022-04-04T16:36:02.021" v="214" actId="1036"/>
        <pc:sldMkLst>
          <pc:docMk/>
          <pc:sldMk cId="3046748610" sldId="1293"/>
        </pc:sldMkLst>
        <pc:spChg chg="mod">
          <ac:chgData name="Anthony Clark" userId="d717aa47-1d0c-4368-9d13-ad97c75072c1" providerId="ADAL" clId="{5C195B0B-BC35-DA41-BAAE-6B754BC4311D}" dt="2022-04-04T16:35:54.460" v="211" actId="1076"/>
          <ac:spMkLst>
            <pc:docMk/>
            <pc:sldMk cId="3046748610" sldId="1293"/>
            <ac:spMk id="3" creationId="{0E8992C3-4DBA-8741-AF12-6FF4EB1D05DA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046748610" sldId="1293"/>
            <ac:spMk id="4" creationId="{A24D060E-2B94-A042-B911-A8FF9AF48FDD}"/>
          </ac:spMkLst>
        </pc:spChg>
        <pc:spChg chg="mod">
          <ac:chgData name="Anthony Clark" userId="d717aa47-1d0c-4368-9d13-ad97c75072c1" providerId="ADAL" clId="{5C195B0B-BC35-DA41-BAAE-6B754BC4311D}" dt="2022-04-04T16:35:50.383" v="210" actId="20577"/>
          <ac:spMkLst>
            <pc:docMk/>
            <pc:sldMk cId="3046748610" sldId="1293"/>
            <ac:spMk id="5" creationId="{3C3F3DC5-77C7-1941-AA32-90B3F1F37B88}"/>
          </ac:spMkLst>
        </pc:spChg>
        <pc:spChg chg="mod">
          <ac:chgData name="Anthony Clark" userId="d717aa47-1d0c-4368-9d13-ad97c75072c1" providerId="ADAL" clId="{5C195B0B-BC35-DA41-BAAE-6B754BC4311D}" dt="2022-04-04T16:36:02.021" v="214" actId="1036"/>
          <ac:spMkLst>
            <pc:docMk/>
            <pc:sldMk cId="3046748610" sldId="1293"/>
            <ac:spMk id="6" creationId="{B1300765-B99C-144B-8D40-8148EFC3D12A}"/>
          </ac:spMkLst>
        </pc:spChg>
      </pc:sldChg>
      <pc:sldChg chg="addSp modSp mod">
        <pc:chgData name="Anthony Clark" userId="d717aa47-1d0c-4368-9d13-ad97c75072c1" providerId="ADAL" clId="{5C195B0B-BC35-DA41-BAAE-6B754BC4311D}" dt="2022-04-04T17:02:12.657" v="358" actId="14100"/>
        <pc:sldMkLst>
          <pc:docMk/>
          <pc:sldMk cId="3079895789" sldId="1294"/>
        </pc:sldMkLst>
        <pc:spChg chg="mod">
          <ac:chgData name="Anthony Clark" userId="d717aa47-1d0c-4368-9d13-ad97c75072c1" providerId="ADAL" clId="{5C195B0B-BC35-DA41-BAAE-6B754BC4311D}" dt="2022-04-04T17:01:59.463" v="355" actId="2711"/>
          <ac:spMkLst>
            <pc:docMk/>
            <pc:sldMk cId="3079895789" sldId="1294"/>
            <ac:spMk id="3" creationId="{5E87D84A-62B2-F44C-9BA1-0032CB230B30}"/>
          </ac:spMkLst>
        </pc:spChg>
        <pc:spChg chg="mod">
          <ac:chgData name="Anthony Clark" userId="d717aa47-1d0c-4368-9d13-ad97c75072c1" providerId="ADAL" clId="{5C195B0B-BC35-DA41-BAAE-6B754BC4311D}" dt="2022-04-04T17:01:15.535" v="346" actId="2711"/>
          <ac:spMkLst>
            <pc:docMk/>
            <pc:sldMk cId="3079895789" sldId="1294"/>
            <ac:spMk id="5" creationId="{3C3F3DC5-77C7-1941-AA32-90B3F1F37B88}"/>
          </ac:spMkLst>
        </pc:spChg>
        <pc:spChg chg="mod">
          <ac:chgData name="Anthony Clark" userId="d717aa47-1d0c-4368-9d13-ad97c75072c1" providerId="ADAL" clId="{5C195B0B-BC35-DA41-BAAE-6B754BC4311D}" dt="2022-04-04T17:02:09.379" v="357" actId="14100"/>
          <ac:spMkLst>
            <pc:docMk/>
            <pc:sldMk cId="3079895789" sldId="1294"/>
            <ac:spMk id="6" creationId="{46D743CC-2C5B-8144-ACDB-1BBEBF4F992D}"/>
          </ac:spMkLst>
        </pc:spChg>
        <pc:spChg chg="mod">
          <ac:chgData name="Anthony Clark" userId="d717aa47-1d0c-4368-9d13-ad97c75072c1" providerId="ADAL" clId="{5C195B0B-BC35-DA41-BAAE-6B754BC4311D}" dt="2022-04-04T17:02:05.836" v="356" actId="1076"/>
          <ac:spMkLst>
            <pc:docMk/>
            <pc:sldMk cId="3079895789" sldId="1294"/>
            <ac:spMk id="7" creationId="{7FFFE470-38AF-1949-94EC-F9117DA70665}"/>
          </ac:spMkLst>
        </pc:spChg>
        <pc:spChg chg="mod">
          <ac:chgData name="Anthony Clark" userId="d717aa47-1d0c-4368-9d13-ad97c75072c1" providerId="ADAL" clId="{5C195B0B-BC35-DA41-BAAE-6B754BC4311D}" dt="2022-04-04T17:01:59.463" v="355" actId="2711"/>
          <ac:spMkLst>
            <pc:docMk/>
            <pc:sldMk cId="3079895789" sldId="1294"/>
            <ac:spMk id="8" creationId="{FFC20856-1D8E-8440-86D8-3DBC0EC78404}"/>
          </ac:spMkLst>
        </pc:spChg>
        <pc:spChg chg="mod">
          <ac:chgData name="Anthony Clark" userId="d717aa47-1d0c-4368-9d13-ad97c75072c1" providerId="ADAL" clId="{5C195B0B-BC35-DA41-BAAE-6B754BC4311D}" dt="2022-04-04T17:02:12.657" v="358" actId="14100"/>
          <ac:spMkLst>
            <pc:docMk/>
            <pc:sldMk cId="3079895789" sldId="1294"/>
            <ac:spMk id="9" creationId="{ECFDFCD4-0FBD-8248-B614-64CBA7986BED}"/>
          </ac:spMkLst>
        </pc:spChg>
        <pc:spChg chg="mod">
          <ac:chgData name="Anthony Clark" userId="d717aa47-1d0c-4368-9d13-ad97c75072c1" providerId="ADAL" clId="{5C195B0B-BC35-DA41-BAAE-6B754BC4311D}" dt="2022-04-04T17:02:05.836" v="356" actId="1076"/>
          <ac:spMkLst>
            <pc:docMk/>
            <pc:sldMk cId="3079895789" sldId="1294"/>
            <ac:spMk id="10" creationId="{F80B5DA6-5E20-C544-83DC-237F79741276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079895789" sldId="1294"/>
            <ac:spMk id="11" creationId="{D50E7AEB-A6BD-604D-9A97-A4554488FDA5}"/>
          </ac:spMkLst>
        </pc:spChg>
        <pc:graphicFrameChg chg="modGraphic">
          <ac:chgData name="Anthony Clark" userId="d717aa47-1d0c-4368-9d13-ad97c75072c1" providerId="ADAL" clId="{5C195B0B-BC35-DA41-BAAE-6B754BC4311D}" dt="2022-04-04T17:01:44.123" v="352" actId="20577"/>
          <ac:graphicFrameMkLst>
            <pc:docMk/>
            <pc:sldMk cId="3079895789" sldId="1294"/>
            <ac:graphicFrameMk id="4" creationId="{42C6FCDA-DFF9-1C4A-BCE1-5F2B46767392}"/>
          </ac:graphicFrameMkLst>
        </pc:graphicFrameChg>
      </pc:sldChg>
      <pc:sldChg chg="addSp modSp mod">
        <pc:chgData name="Anthony Clark" userId="d717aa47-1d0c-4368-9d13-ad97c75072c1" providerId="ADAL" clId="{5C195B0B-BC35-DA41-BAAE-6B754BC4311D}" dt="2022-04-04T17:16:48.779" v="464" actId="2711"/>
        <pc:sldMkLst>
          <pc:docMk/>
          <pc:sldMk cId="523614661" sldId="1295"/>
        </pc:sldMkLst>
        <pc:spChg chg="mod">
          <ac:chgData name="Anthony Clark" userId="d717aa47-1d0c-4368-9d13-ad97c75072c1" providerId="ADAL" clId="{5C195B0B-BC35-DA41-BAAE-6B754BC4311D}" dt="2022-04-04T17:16:42.368" v="463" actId="14100"/>
          <ac:spMkLst>
            <pc:docMk/>
            <pc:sldMk cId="523614661" sldId="1295"/>
            <ac:spMk id="3" creationId="{58DC3CFD-D539-2C43-9291-B244323AB892}"/>
          </ac:spMkLst>
        </pc:spChg>
        <pc:spChg chg="mod">
          <ac:chgData name="Anthony Clark" userId="d717aa47-1d0c-4368-9d13-ad97c75072c1" providerId="ADAL" clId="{5C195B0B-BC35-DA41-BAAE-6B754BC4311D}" dt="2022-04-04T17:16:26.851" v="461" actId="2711"/>
          <ac:spMkLst>
            <pc:docMk/>
            <pc:sldMk cId="523614661" sldId="1295"/>
            <ac:spMk id="5" creationId="{3C3F3DC5-77C7-1941-AA32-90B3F1F37B88}"/>
          </ac:spMkLst>
        </pc:spChg>
        <pc:spChg chg="mod">
          <ac:chgData name="Anthony Clark" userId="d717aa47-1d0c-4368-9d13-ad97c75072c1" providerId="ADAL" clId="{5C195B0B-BC35-DA41-BAAE-6B754BC4311D}" dt="2022-04-04T17:16:42.368" v="463" actId="14100"/>
          <ac:spMkLst>
            <pc:docMk/>
            <pc:sldMk cId="523614661" sldId="1295"/>
            <ac:spMk id="6" creationId="{17B6D7E9-6E1D-434A-B750-9DE7DDDB6C5E}"/>
          </ac:spMkLst>
        </pc:spChg>
        <pc:spChg chg="mod">
          <ac:chgData name="Anthony Clark" userId="d717aa47-1d0c-4368-9d13-ad97c75072c1" providerId="ADAL" clId="{5C195B0B-BC35-DA41-BAAE-6B754BC4311D}" dt="2022-04-04T17:16:42.368" v="463" actId="14100"/>
          <ac:spMkLst>
            <pc:docMk/>
            <pc:sldMk cId="523614661" sldId="1295"/>
            <ac:spMk id="7" creationId="{B8F01C9A-BC9A-B244-BB84-943C1354D8F8}"/>
          </ac:spMkLst>
        </pc:spChg>
        <pc:spChg chg="mod">
          <ac:chgData name="Anthony Clark" userId="d717aa47-1d0c-4368-9d13-ad97c75072c1" providerId="ADAL" clId="{5C195B0B-BC35-DA41-BAAE-6B754BC4311D}" dt="2022-04-04T17:16:42.368" v="463" actId="14100"/>
          <ac:spMkLst>
            <pc:docMk/>
            <pc:sldMk cId="523614661" sldId="1295"/>
            <ac:spMk id="8" creationId="{16009ED5-B8AB-6A4E-80FC-C2029ABC47B9}"/>
          </ac:spMkLst>
        </pc:spChg>
        <pc:spChg chg="mod">
          <ac:chgData name="Anthony Clark" userId="d717aa47-1d0c-4368-9d13-ad97c75072c1" providerId="ADAL" clId="{5C195B0B-BC35-DA41-BAAE-6B754BC4311D}" dt="2022-04-04T17:16:13.536" v="459" actId="1076"/>
          <ac:spMkLst>
            <pc:docMk/>
            <pc:sldMk cId="523614661" sldId="1295"/>
            <ac:spMk id="9" creationId="{BB3826E0-D351-9648-A757-FB509D9805F8}"/>
          </ac:spMkLst>
        </pc:spChg>
        <pc:spChg chg="mod">
          <ac:chgData name="Anthony Clark" userId="d717aa47-1d0c-4368-9d13-ad97c75072c1" providerId="ADAL" clId="{5C195B0B-BC35-DA41-BAAE-6B754BC4311D}" dt="2022-04-04T17:16:13.536" v="459" actId="1076"/>
          <ac:spMkLst>
            <pc:docMk/>
            <pc:sldMk cId="523614661" sldId="1295"/>
            <ac:spMk id="10" creationId="{6A08849F-5B51-2649-A153-338794D3E353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523614661" sldId="1295"/>
            <ac:spMk id="11" creationId="{17786024-E4C3-E647-B4E1-AB1A5FDD752B}"/>
          </ac:spMkLst>
        </pc:spChg>
        <pc:graphicFrameChg chg="mod modGraphic">
          <ac:chgData name="Anthony Clark" userId="d717aa47-1d0c-4368-9d13-ad97c75072c1" providerId="ADAL" clId="{5C195B0B-BC35-DA41-BAAE-6B754BC4311D}" dt="2022-04-04T17:16:48.779" v="464" actId="2711"/>
          <ac:graphicFrameMkLst>
            <pc:docMk/>
            <pc:sldMk cId="523614661" sldId="1295"/>
            <ac:graphicFrameMk id="4" creationId="{42C6FCDA-DFF9-1C4A-BCE1-5F2B46767392}"/>
          </ac:graphicFrameMkLst>
        </pc:graphicFrameChg>
      </pc:sldChg>
      <pc:sldChg chg="addSp modSp del">
        <pc:chgData name="Anthony Clark" userId="d717aa47-1d0c-4368-9d13-ad97c75072c1" providerId="ADAL" clId="{5C195B0B-BC35-DA41-BAAE-6B754BC4311D}" dt="2022-04-04T17:17:38.395" v="478" actId="2696"/>
        <pc:sldMkLst>
          <pc:docMk/>
          <pc:sldMk cId="3540240797" sldId="1296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540240797" sldId="1296"/>
            <ac:spMk id="3" creationId="{5CF1133D-0A88-4B47-A9D4-954E1B9E95D1}"/>
          </ac:spMkLst>
        </pc:spChg>
      </pc:sldChg>
      <pc:sldChg chg="addSp delSp modSp mod">
        <pc:chgData name="Anthony Clark" userId="d717aa47-1d0c-4368-9d13-ad97c75072c1" providerId="ADAL" clId="{5C195B0B-BC35-DA41-BAAE-6B754BC4311D}" dt="2022-04-04T17:21:37.078" v="508" actId="1038"/>
        <pc:sldMkLst>
          <pc:docMk/>
          <pc:sldMk cId="3469832101" sldId="1297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3469832101" sldId="1297"/>
            <ac:spMk id="3" creationId="{6142BFA8-13FA-0648-BB1D-5683B89A88DA}"/>
          </ac:spMkLst>
        </pc:spChg>
        <pc:spChg chg="mod">
          <ac:chgData name="Anthony Clark" userId="d717aa47-1d0c-4368-9d13-ad97c75072c1" providerId="ADAL" clId="{5C195B0B-BC35-DA41-BAAE-6B754BC4311D}" dt="2022-04-04T17:20:21.405" v="488" actId="33524"/>
          <ac:spMkLst>
            <pc:docMk/>
            <pc:sldMk cId="3469832101" sldId="1297"/>
            <ac:spMk id="5" creationId="{3C3F3DC5-77C7-1941-AA32-90B3F1F37B88}"/>
          </ac:spMkLst>
        </pc:spChg>
        <pc:spChg chg="del">
          <ac:chgData name="Anthony Clark" userId="d717aa47-1d0c-4368-9d13-ad97c75072c1" providerId="ADAL" clId="{5C195B0B-BC35-DA41-BAAE-6B754BC4311D}" dt="2022-04-04T17:20:04.814" v="485" actId="478"/>
          <ac:spMkLst>
            <pc:docMk/>
            <pc:sldMk cId="3469832101" sldId="1297"/>
            <ac:spMk id="9" creationId="{BB3826E0-D351-9648-A757-FB509D9805F8}"/>
          </ac:spMkLst>
        </pc:spChg>
        <pc:spChg chg="del">
          <ac:chgData name="Anthony Clark" userId="d717aa47-1d0c-4368-9d13-ad97c75072c1" providerId="ADAL" clId="{5C195B0B-BC35-DA41-BAAE-6B754BC4311D}" dt="2022-04-04T17:20:04.814" v="485" actId="478"/>
          <ac:spMkLst>
            <pc:docMk/>
            <pc:sldMk cId="3469832101" sldId="1297"/>
            <ac:spMk id="10" creationId="{6A08849F-5B51-2649-A153-338794D3E353}"/>
          </ac:spMkLst>
        </pc:spChg>
        <pc:spChg chg="mod">
          <ac:chgData name="Anthony Clark" userId="d717aa47-1d0c-4368-9d13-ad97c75072c1" providerId="ADAL" clId="{5C195B0B-BC35-DA41-BAAE-6B754BC4311D}" dt="2022-04-04T17:21:17.267" v="489" actId="20577"/>
          <ac:spMkLst>
            <pc:docMk/>
            <pc:sldMk cId="3469832101" sldId="1297"/>
            <ac:spMk id="46" creationId="{8AFEBB93-A6F8-884C-B712-4DC59467A565}"/>
          </ac:spMkLst>
        </pc:spChg>
        <pc:spChg chg="add mod">
          <ac:chgData name="Anthony Clark" userId="d717aa47-1d0c-4368-9d13-ad97c75072c1" providerId="ADAL" clId="{5C195B0B-BC35-DA41-BAAE-6B754BC4311D}" dt="2022-04-04T17:20:09.137" v="487" actId="1076"/>
          <ac:spMkLst>
            <pc:docMk/>
            <pc:sldMk cId="3469832101" sldId="1297"/>
            <ac:spMk id="62" creationId="{9346DB52-C7E1-4B4E-B3A2-3503FBA9469D}"/>
          </ac:spMkLst>
        </pc:spChg>
        <pc:spChg chg="add mod">
          <ac:chgData name="Anthony Clark" userId="d717aa47-1d0c-4368-9d13-ad97c75072c1" providerId="ADAL" clId="{5C195B0B-BC35-DA41-BAAE-6B754BC4311D}" dt="2022-04-04T17:20:09.137" v="487" actId="1076"/>
          <ac:spMkLst>
            <pc:docMk/>
            <pc:sldMk cId="3469832101" sldId="1297"/>
            <ac:spMk id="63" creationId="{69690DE7-5C9B-4648-A6D7-BAE031591FF2}"/>
          </ac:spMkLst>
        </pc:spChg>
        <pc:spChg chg="add mod">
          <ac:chgData name="Anthony Clark" userId="d717aa47-1d0c-4368-9d13-ad97c75072c1" providerId="ADAL" clId="{5C195B0B-BC35-DA41-BAAE-6B754BC4311D}" dt="2022-04-04T17:20:09.137" v="487" actId="1076"/>
          <ac:spMkLst>
            <pc:docMk/>
            <pc:sldMk cId="3469832101" sldId="1297"/>
            <ac:spMk id="64" creationId="{03478E10-1151-1B40-B356-B0708416A417}"/>
          </ac:spMkLst>
        </pc:spChg>
        <pc:spChg chg="add mod">
          <ac:chgData name="Anthony Clark" userId="d717aa47-1d0c-4368-9d13-ad97c75072c1" providerId="ADAL" clId="{5C195B0B-BC35-DA41-BAAE-6B754BC4311D}" dt="2022-04-04T17:20:09.137" v="487" actId="1076"/>
          <ac:spMkLst>
            <pc:docMk/>
            <pc:sldMk cId="3469832101" sldId="1297"/>
            <ac:spMk id="65" creationId="{4CB3D637-5BA3-9E48-B74C-0A6DF8C68DD6}"/>
          </ac:spMkLst>
        </pc:spChg>
        <pc:spChg chg="add mod">
          <ac:chgData name="Anthony Clark" userId="d717aa47-1d0c-4368-9d13-ad97c75072c1" providerId="ADAL" clId="{5C195B0B-BC35-DA41-BAAE-6B754BC4311D}" dt="2022-04-04T17:20:09.137" v="487" actId="1076"/>
          <ac:spMkLst>
            <pc:docMk/>
            <pc:sldMk cId="3469832101" sldId="1297"/>
            <ac:spMk id="66" creationId="{9A00B2BB-037B-C041-A0E0-DB80FCC0A24C}"/>
          </ac:spMkLst>
        </pc:spChg>
        <pc:spChg chg="add mod">
          <ac:chgData name="Anthony Clark" userId="d717aa47-1d0c-4368-9d13-ad97c75072c1" providerId="ADAL" clId="{5C195B0B-BC35-DA41-BAAE-6B754BC4311D}" dt="2022-04-04T17:20:09.137" v="487" actId="1076"/>
          <ac:spMkLst>
            <pc:docMk/>
            <pc:sldMk cId="3469832101" sldId="1297"/>
            <ac:spMk id="71" creationId="{4639D8C5-9587-8D4A-8B06-BF866524DEC9}"/>
          </ac:spMkLst>
        </pc:spChg>
        <pc:spChg chg="mod">
          <ac:chgData name="Anthony Clark" userId="d717aa47-1d0c-4368-9d13-ad97c75072c1" providerId="ADAL" clId="{5C195B0B-BC35-DA41-BAAE-6B754BC4311D}" dt="2022-04-04T17:21:23.307" v="493" actId="20577"/>
          <ac:spMkLst>
            <pc:docMk/>
            <pc:sldMk cId="3469832101" sldId="1297"/>
            <ac:spMk id="80" creationId="{1D98A2DF-8CBF-3A49-8749-466E6A1FC19A}"/>
          </ac:spMkLst>
        </pc:spChg>
        <pc:spChg chg="mod">
          <ac:chgData name="Anthony Clark" userId="d717aa47-1d0c-4368-9d13-ad97c75072c1" providerId="ADAL" clId="{5C195B0B-BC35-DA41-BAAE-6B754BC4311D}" dt="2022-04-04T17:21:26.825" v="497" actId="20577"/>
          <ac:spMkLst>
            <pc:docMk/>
            <pc:sldMk cId="3469832101" sldId="1297"/>
            <ac:spMk id="81" creationId="{87EC20DF-47F6-B340-AFA1-141DE0E8512E}"/>
          </ac:spMkLst>
        </pc:spChg>
        <pc:spChg chg="mod">
          <ac:chgData name="Anthony Clark" userId="d717aa47-1d0c-4368-9d13-ad97c75072c1" providerId="ADAL" clId="{5C195B0B-BC35-DA41-BAAE-6B754BC4311D}" dt="2022-04-04T17:21:30.178" v="501" actId="20577"/>
          <ac:spMkLst>
            <pc:docMk/>
            <pc:sldMk cId="3469832101" sldId="1297"/>
            <ac:spMk id="82" creationId="{9A4C28CE-056B-F241-B02F-EA2536794526}"/>
          </ac:spMkLst>
        </pc:spChg>
        <pc:spChg chg="mod">
          <ac:chgData name="Anthony Clark" userId="d717aa47-1d0c-4368-9d13-ad97c75072c1" providerId="ADAL" clId="{5C195B0B-BC35-DA41-BAAE-6B754BC4311D}" dt="2022-04-04T17:21:32.980" v="505" actId="20577"/>
          <ac:spMkLst>
            <pc:docMk/>
            <pc:sldMk cId="3469832101" sldId="1297"/>
            <ac:spMk id="83" creationId="{8282106A-D5F3-4244-A019-4FCF7AD6E1CD}"/>
          </ac:spMkLst>
        </pc:spChg>
        <pc:spChg chg="del">
          <ac:chgData name="Anthony Clark" userId="d717aa47-1d0c-4368-9d13-ad97c75072c1" providerId="ADAL" clId="{5C195B0B-BC35-DA41-BAAE-6B754BC4311D}" dt="2022-04-04T17:20:04.814" v="485" actId="478"/>
          <ac:spMkLst>
            <pc:docMk/>
            <pc:sldMk cId="3469832101" sldId="1297"/>
            <ac:spMk id="95" creationId="{2C371AC5-9506-E243-A52F-3044A275CCDE}"/>
          </ac:spMkLst>
        </pc:spChg>
        <pc:spChg chg="del">
          <ac:chgData name="Anthony Clark" userId="d717aa47-1d0c-4368-9d13-ad97c75072c1" providerId="ADAL" clId="{5C195B0B-BC35-DA41-BAAE-6B754BC4311D}" dt="2022-04-04T17:20:04.814" v="485" actId="478"/>
          <ac:spMkLst>
            <pc:docMk/>
            <pc:sldMk cId="3469832101" sldId="1297"/>
            <ac:spMk id="96" creationId="{02329D7C-23EA-114E-ADBB-2C177F2B1CC3}"/>
          </ac:spMkLst>
        </pc:spChg>
        <pc:spChg chg="del">
          <ac:chgData name="Anthony Clark" userId="d717aa47-1d0c-4368-9d13-ad97c75072c1" providerId="ADAL" clId="{5C195B0B-BC35-DA41-BAAE-6B754BC4311D}" dt="2022-04-04T17:20:04.814" v="485" actId="478"/>
          <ac:spMkLst>
            <pc:docMk/>
            <pc:sldMk cId="3469832101" sldId="1297"/>
            <ac:spMk id="97" creationId="{62603D75-E3E7-934D-8C80-DEBE111FB4A7}"/>
          </ac:spMkLst>
        </pc:spChg>
        <pc:spChg chg="del">
          <ac:chgData name="Anthony Clark" userId="d717aa47-1d0c-4368-9d13-ad97c75072c1" providerId="ADAL" clId="{5C195B0B-BC35-DA41-BAAE-6B754BC4311D}" dt="2022-04-04T17:20:04.814" v="485" actId="478"/>
          <ac:spMkLst>
            <pc:docMk/>
            <pc:sldMk cId="3469832101" sldId="1297"/>
            <ac:spMk id="98" creationId="{4BC90974-0C51-864A-915A-B8797EBA2518}"/>
          </ac:spMkLst>
        </pc:spChg>
        <pc:grpChg chg="mod">
          <ac:chgData name="Anthony Clark" userId="d717aa47-1d0c-4368-9d13-ad97c75072c1" providerId="ADAL" clId="{5C195B0B-BC35-DA41-BAAE-6B754BC4311D}" dt="2022-04-04T17:21:37.078" v="508" actId="1038"/>
          <ac:grpSpMkLst>
            <pc:docMk/>
            <pc:sldMk cId="3469832101" sldId="1297"/>
            <ac:grpSpMk id="75" creationId="{FB7F6E54-528C-B842-9C82-B2C40477B3E8}"/>
          </ac:grpSpMkLst>
        </pc:grpChg>
        <pc:graphicFrameChg chg="del">
          <ac:chgData name="Anthony Clark" userId="d717aa47-1d0c-4368-9d13-ad97c75072c1" providerId="ADAL" clId="{5C195B0B-BC35-DA41-BAAE-6B754BC4311D}" dt="2022-04-04T17:20:04.814" v="485" actId="478"/>
          <ac:graphicFrameMkLst>
            <pc:docMk/>
            <pc:sldMk cId="3469832101" sldId="1297"/>
            <ac:graphicFrameMk id="4" creationId="{42C6FCDA-DFF9-1C4A-BCE1-5F2B46767392}"/>
          </ac:graphicFrameMkLst>
        </pc:graphicFrameChg>
        <pc:graphicFrameChg chg="add mod">
          <ac:chgData name="Anthony Clark" userId="d717aa47-1d0c-4368-9d13-ad97c75072c1" providerId="ADAL" clId="{5C195B0B-BC35-DA41-BAAE-6B754BC4311D}" dt="2022-04-04T17:20:09.137" v="487" actId="1076"/>
          <ac:graphicFrameMkLst>
            <pc:docMk/>
            <pc:sldMk cId="3469832101" sldId="1297"/>
            <ac:graphicFrameMk id="61" creationId="{92ABA875-04C1-B742-B5FB-D5EAB04E23B5}"/>
          </ac:graphicFrameMkLst>
        </pc:graphicFrameChg>
      </pc:sldChg>
      <pc:sldChg chg="addSp modSp mod modShow">
        <pc:chgData name="Anthony Clark" userId="d717aa47-1d0c-4368-9d13-ad97c75072c1" providerId="ADAL" clId="{5C195B0B-BC35-DA41-BAAE-6B754BC4311D}" dt="2022-04-04T17:12:34.107" v="376" actId="729"/>
        <pc:sldMkLst>
          <pc:docMk/>
          <pc:sldMk cId="2409632646" sldId="1298"/>
        </pc:sldMkLst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2409632646" sldId="1298"/>
            <ac:spMk id="4" creationId="{BE98E897-D5C7-054C-ADBB-435B53F30904}"/>
          </ac:spMkLst>
        </pc:spChg>
      </pc:sldChg>
      <pc:sldChg chg="addSp delSp modSp mod">
        <pc:chgData name="Anthony Clark" userId="d717aa47-1d0c-4368-9d13-ad97c75072c1" providerId="ADAL" clId="{5C195B0B-BC35-DA41-BAAE-6B754BC4311D}" dt="2022-04-04T17:32:22.550" v="646"/>
        <pc:sldMkLst>
          <pc:docMk/>
          <pc:sldMk cId="50444400" sldId="1299"/>
        </pc:sldMkLst>
        <pc:spChg chg="del mod">
          <ac:chgData name="Anthony Clark" userId="d717aa47-1d0c-4368-9d13-ad97c75072c1" providerId="ADAL" clId="{5C195B0B-BC35-DA41-BAAE-6B754BC4311D}" dt="2022-04-04T17:32:22.014" v="645" actId="478"/>
          <ac:spMkLst>
            <pc:docMk/>
            <pc:sldMk cId="50444400" sldId="1299"/>
            <ac:spMk id="3" creationId="{58DC3CFD-D539-2C43-9291-B244323AB892}"/>
          </ac:spMkLst>
        </pc:spChg>
        <pc:spChg chg="mod">
          <ac:chgData name="Anthony Clark" userId="d717aa47-1d0c-4368-9d13-ad97c75072c1" providerId="ADAL" clId="{5C195B0B-BC35-DA41-BAAE-6B754BC4311D}" dt="2022-04-04T17:26:22.698" v="596" actId="2711"/>
          <ac:spMkLst>
            <pc:docMk/>
            <pc:sldMk cId="50444400" sldId="1299"/>
            <ac:spMk id="5" creationId="{3C3F3DC5-77C7-1941-AA32-90B3F1F37B88}"/>
          </ac:spMkLst>
        </pc:spChg>
        <pc:spChg chg="del mod">
          <ac:chgData name="Anthony Clark" userId="d717aa47-1d0c-4368-9d13-ad97c75072c1" providerId="ADAL" clId="{5C195B0B-BC35-DA41-BAAE-6B754BC4311D}" dt="2022-04-04T17:32:22.014" v="645" actId="478"/>
          <ac:spMkLst>
            <pc:docMk/>
            <pc:sldMk cId="50444400" sldId="1299"/>
            <ac:spMk id="6" creationId="{17B6D7E9-6E1D-434A-B750-9DE7DDDB6C5E}"/>
          </ac:spMkLst>
        </pc:spChg>
        <pc:spChg chg="del mod">
          <ac:chgData name="Anthony Clark" userId="d717aa47-1d0c-4368-9d13-ad97c75072c1" providerId="ADAL" clId="{5C195B0B-BC35-DA41-BAAE-6B754BC4311D}" dt="2022-04-04T17:32:22.014" v="645" actId="478"/>
          <ac:spMkLst>
            <pc:docMk/>
            <pc:sldMk cId="50444400" sldId="1299"/>
            <ac:spMk id="7" creationId="{B8F01C9A-BC9A-B244-BB84-943C1354D8F8}"/>
          </ac:spMkLst>
        </pc:spChg>
        <pc:spChg chg="del mod">
          <ac:chgData name="Anthony Clark" userId="d717aa47-1d0c-4368-9d13-ad97c75072c1" providerId="ADAL" clId="{5C195B0B-BC35-DA41-BAAE-6B754BC4311D}" dt="2022-04-04T17:32:22.014" v="645" actId="478"/>
          <ac:spMkLst>
            <pc:docMk/>
            <pc:sldMk cId="50444400" sldId="1299"/>
            <ac:spMk id="8" creationId="{16009ED5-B8AB-6A4E-80FC-C2029ABC47B9}"/>
          </ac:spMkLst>
        </pc:spChg>
        <pc:spChg chg="del mod">
          <ac:chgData name="Anthony Clark" userId="d717aa47-1d0c-4368-9d13-ad97c75072c1" providerId="ADAL" clId="{5C195B0B-BC35-DA41-BAAE-6B754BC4311D}" dt="2022-04-04T17:32:22.014" v="645" actId="478"/>
          <ac:spMkLst>
            <pc:docMk/>
            <pc:sldMk cId="50444400" sldId="1299"/>
            <ac:spMk id="9" creationId="{BB3826E0-D351-9648-A757-FB509D9805F8}"/>
          </ac:spMkLst>
        </pc:spChg>
        <pc:spChg chg="del mod">
          <ac:chgData name="Anthony Clark" userId="d717aa47-1d0c-4368-9d13-ad97c75072c1" providerId="ADAL" clId="{5C195B0B-BC35-DA41-BAAE-6B754BC4311D}" dt="2022-04-04T17:32:22.014" v="645" actId="478"/>
          <ac:spMkLst>
            <pc:docMk/>
            <pc:sldMk cId="50444400" sldId="1299"/>
            <ac:spMk id="10" creationId="{6A08849F-5B51-2649-A153-338794D3E353}"/>
          </ac:spMkLst>
        </pc:spChg>
        <pc:spChg chg="add mod">
          <ac:chgData name="Anthony Clark" userId="d717aa47-1d0c-4368-9d13-ad97c75072c1" providerId="ADAL" clId="{5C195B0B-BC35-DA41-BAAE-6B754BC4311D}" dt="2022-04-04T16:23:24.222" v="4"/>
          <ac:spMkLst>
            <pc:docMk/>
            <pc:sldMk cId="50444400" sldId="1299"/>
            <ac:spMk id="11" creationId="{CDF76CEF-B811-A442-B781-31198FA9D106}"/>
          </ac:spMkLst>
        </pc:spChg>
        <pc:spChg chg="add mod">
          <ac:chgData name="Anthony Clark" userId="d717aa47-1d0c-4368-9d13-ad97c75072c1" providerId="ADAL" clId="{5C195B0B-BC35-DA41-BAAE-6B754BC4311D}" dt="2022-04-04T17:32:22.550" v="646"/>
          <ac:spMkLst>
            <pc:docMk/>
            <pc:sldMk cId="50444400" sldId="1299"/>
            <ac:spMk id="13" creationId="{4AF99B08-BA4A-6545-9536-43BC314277D8}"/>
          </ac:spMkLst>
        </pc:spChg>
        <pc:spChg chg="add mod">
          <ac:chgData name="Anthony Clark" userId="d717aa47-1d0c-4368-9d13-ad97c75072c1" providerId="ADAL" clId="{5C195B0B-BC35-DA41-BAAE-6B754BC4311D}" dt="2022-04-04T17:32:22.550" v="646"/>
          <ac:spMkLst>
            <pc:docMk/>
            <pc:sldMk cId="50444400" sldId="1299"/>
            <ac:spMk id="14" creationId="{E7B19642-8AB2-6C47-A975-D1EDFF1237B0}"/>
          </ac:spMkLst>
        </pc:spChg>
        <pc:spChg chg="add mod">
          <ac:chgData name="Anthony Clark" userId="d717aa47-1d0c-4368-9d13-ad97c75072c1" providerId="ADAL" clId="{5C195B0B-BC35-DA41-BAAE-6B754BC4311D}" dt="2022-04-04T17:32:22.550" v="646"/>
          <ac:spMkLst>
            <pc:docMk/>
            <pc:sldMk cId="50444400" sldId="1299"/>
            <ac:spMk id="15" creationId="{BB3D9E6B-BAD1-2F48-B6A8-57BA9B3E0475}"/>
          </ac:spMkLst>
        </pc:spChg>
        <pc:spChg chg="add mod">
          <ac:chgData name="Anthony Clark" userId="d717aa47-1d0c-4368-9d13-ad97c75072c1" providerId="ADAL" clId="{5C195B0B-BC35-DA41-BAAE-6B754BC4311D}" dt="2022-04-04T17:32:22.550" v="646"/>
          <ac:spMkLst>
            <pc:docMk/>
            <pc:sldMk cId="50444400" sldId="1299"/>
            <ac:spMk id="16" creationId="{FFD12834-8774-7549-8127-8C193AB51143}"/>
          </ac:spMkLst>
        </pc:spChg>
        <pc:spChg chg="add mod">
          <ac:chgData name="Anthony Clark" userId="d717aa47-1d0c-4368-9d13-ad97c75072c1" providerId="ADAL" clId="{5C195B0B-BC35-DA41-BAAE-6B754BC4311D}" dt="2022-04-04T17:32:22.550" v="646"/>
          <ac:spMkLst>
            <pc:docMk/>
            <pc:sldMk cId="50444400" sldId="1299"/>
            <ac:spMk id="17" creationId="{10322BB6-EDA0-314D-8238-9631DEB1FBAE}"/>
          </ac:spMkLst>
        </pc:spChg>
        <pc:spChg chg="add mod">
          <ac:chgData name="Anthony Clark" userId="d717aa47-1d0c-4368-9d13-ad97c75072c1" providerId="ADAL" clId="{5C195B0B-BC35-DA41-BAAE-6B754BC4311D}" dt="2022-04-04T17:32:22.550" v="646"/>
          <ac:spMkLst>
            <pc:docMk/>
            <pc:sldMk cId="50444400" sldId="1299"/>
            <ac:spMk id="18" creationId="{BFCA0E00-9799-E440-BDAA-0D2B6326533C}"/>
          </ac:spMkLst>
        </pc:spChg>
        <pc:graphicFrameChg chg="del mod">
          <ac:chgData name="Anthony Clark" userId="d717aa47-1d0c-4368-9d13-ad97c75072c1" providerId="ADAL" clId="{5C195B0B-BC35-DA41-BAAE-6B754BC4311D}" dt="2022-04-04T17:32:22.014" v="645" actId="478"/>
          <ac:graphicFrameMkLst>
            <pc:docMk/>
            <pc:sldMk cId="50444400" sldId="1299"/>
            <ac:graphicFrameMk id="4" creationId="{42C6FCDA-DFF9-1C4A-BCE1-5F2B46767392}"/>
          </ac:graphicFrameMkLst>
        </pc:graphicFrameChg>
        <pc:graphicFrameChg chg="add mod">
          <ac:chgData name="Anthony Clark" userId="d717aa47-1d0c-4368-9d13-ad97c75072c1" providerId="ADAL" clId="{5C195B0B-BC35-DA41-BAAE-6B754BC4311D}" dt="2022-04-04T17:32:22.550" v="646"/>
          <ac:graphicFrameMkLst>
            <pc:docMk/>
            <pc:sldMk cId="50444400" sldId="1299"/>
            <ac:graphicFrameMk id="12" creationId="{CE86F478-07A3-F546-B134-1F9064C77C12}"/>
          </ac:graphicFrameMkLst>
        </pc:graphicFrameChg>
      </pc:sldChg>
      <pc:sldChg chg="modSp new mod modNotesTx">
        <pc:chgData name="Anthony Clark" userId="d717aa47-1d0c-4368-9d13-ad97c75072c1" providerId="ADAL" clId="{5C195B0B-BC35-DA41-BAAE-6B754BC4311D}" dt="2022-04-04T16:33:32.824" v="135" actId="20577"/>
        <pc:sldMkLst>
          <pc:docMk/>
          <pc:sldMk cId="4056647044" sldId="1300"/>
        </pc:sldMkLst>
        <pc:spChg chg="mod">
          <ac:chgData name="Anthony Clark" userId="d717aa47-1d0c-4368-9d13-ad97c75072c1" providerId="ADAL" clId="{5C195B0B-BC35-DA41-BAAE-6B754BC4311D}" dt="2022-04-04T16:33:32.824" v="135" actId="20577"/>
          <ac:spMkLst>
            <pc:docMk/>
            <pc:sldMk cId="4056647044" sldId="1300"/>
            <ac:spMk id="2" creationId="{C5D64B32-704E-E641-8617-C45019F7B0AC}"/>
          </ac:spMkLst>
        </pc:spChg>
      </pc:sldChg>
      <pc:sldChg chg="addSp delSp modSp new mod modClrScheme modAnim chgLayout">
        <pc:chgData name="Anthony Clark" userId="d717aa47-1d0c-4368-9d13-ad97c75072c1" providerId="ADAL" clId="{5C195B0B-BC35-DA41-BAAE-6B754BC4311D}" dt="2022-04-04T16:56:46.621" v="321"/>
        <pc:sldMkLst>
          <pc:docMk/>
          <pc:sldMk cId="3133016397" sldId="1301"/>
        </pc:sldMkLst>
        <pc:spChg chg="del mod ord">
          <ac:chgData name="Anthony Clark" userId="d717aa47-1d0c-4368-9d13-ad97c75072c1" providerId="ADAL" clId="{5C195B0B-BC35-DA41-BAAE-6B754BC4311D}" dt="2022-04-04T16:56:12.726" v="216" actId="700"/>
          <ac:spMkLst>
            <pc:docMk/>
            <pc:sldMk cId="3133016397" sldId="1301"/>
            <ac:spMk id="2" creationId="{5E877E8A-A942-A743-8058-94580547437D}"/>
          </ac:spMkLst>
        </pc:spChg>
        <pc:spChg chg="del mod ord">
          <ac:chgData name="Anthony Clark" userId="d717aa47-1d0c-4368-9d13-ad97c75072c1" providerId="ADAL" clId="{5C195B0B-BC35-DA41-BAAE-6B754BC4311D}" dt="2022-04-04T16:56:12.726" v="216" actId="700"/>
          <ac:spMkLst>
            <pc:docMk/>
            <pc:sldMk cId="3133016397" sldId="1301"/>
            <ac:spMk id="3" creationId="{2EC56649-E698-C14D-B275-43429E616E07}"/>
          </ac:spMkLst>
        </pc:spChg>
        <pc:spChg chg="del">
          <ac:chgData name="Anthony Clark" userId="d717aa47-1d0c-4368-9d13-ad97c75072c1" providerId="ADAL" clId="{5C195B0B-BC35-DA41-BAAE-6B754BC4311D}" dt="2022-04-04T16:56:12.726" v="216" actId="700"/>
          <ac:spMkLst>
            <pc:docMk/>
            <pc:sldMk cId="3133016397" sldId="1301"/>
            <ac:spMk id="4" creationId="{3F7C00F7-2424-094D-A1FD-DAE81466AAC1}"/>
          </ac:spMkLst>
        </pc:spChg>
        <pc:spChg chg="mod ord">
          <ac:chgData name="Anthony Clark" userId="d717aa47-1d0c-4368-9d13-ad97c75072c1" providerId="ADAL" clId="{5C195B0B-BC35-DA41-BAAE-6B754BC4311D}" dt="2022-04-04T16:56:12.726" v="216" actId="700"/>
          <ac:spMkLst>
            <pc:docMk/>
            <pc:sldMk cId="3133016397" sldId="1301"/>
            <ac:spMk id="5" creationId="{2BE9B4BB-638F-F848-B7D7-1E0A11E51C6C}"/>
          </ac:spMkLst>
        </pc:spChg>
        <pc:spChg chg="add mod ord">
          <ac:chgData name="Anthony Clark" userId="d717aa47-1d0c-4368-9d13-ad97c75072c1" providerId="ADAL" clId="{5C195B0B-BC35-DA41-BAAE-6B754BC4311D}" dt="2022-04-04T16:56:19.509" v="229" actId="20577"/>
          <ac:spMkLst>
            <pc:docMk/>
            <pc:sldMk cId="3133016397" sldId="1301"/>
            <ac:spMk id="6" creationId="{7FAE5C70-3461-5340-90E5-9E132199CDD7}"/>
          </ac:spMkLst>
        </pc:spChg>
        <pc:spChg chg="add mod ord">
          <ac:chgData name="Anthony Clark" userId="d717aa47-1d0c-4368-9d13-ad97c75072c1" providerId="ADAL" clId="{5C195B0B-BC35-DA41-BAAE-6B754BC4311D}" dt="2022-04-04T16:56:42.751" v="320" actId="20577"/>
          <ac:spMkLst>
            <pc:docMk/>
            <pc:sldMk cId="3133016397" sldId="1301"/>
            <ac:spMk id="7" creationId="{E5A9C1D9-9432-3B4F-890C-D60253CDB6B4}"/>
          </ac:spMkLst>
        </pc:spChg>
      </pc:sldChg>
      <pc:sldChg chg="addSp modSp add mod modAnim">
        <pc:chgData name="Anthony Clark" userId="d717aa47-1d0c-4368-9d13-ad97c75072c1" providerId="ADAL" clId="{5C195B0B-BC35-DA41-BAAE-6B754BC4311D}" dt="2022-04-04T17:18:55.291" v="484" actId="207"/>
        <pc:sldMkLst>
          <pc:docMk/>
          <pc:sldMk cId="321762928" sldId="1302"/>
        </pc:sldMkLst>
        <pc:spChg chg="mod">
          <ac:chgData name="Anthony Clark" userId="d717aa47-1d0c-4368-9d13-ad97c75072c1" providerId="ADAL" clId="{5C195B0B-BC35-DA41-BAAE-6B754BC4311D}" dt="2022-04-04T17:18:50.432" v="483" actId="207"/>
          <ac:spMkLst>
            <pc:docMk/>
            <pc:sldMk cId="321762928" sldId="1302"/>
            <ac:spMk id="5" creationId="{3C3F3DC5-77C7-1941-AA32-90B3F1F37B88}"/>
          </ac:spMkLst>
        </pc:spChg>
        <pc:spChg chg="add mod">
          <ac:chgData name="Anthony Clark" userId="d717aa47-1d0c-4368-9d13-ad97c75072c1" providerId="ADAL" clId="{5C195B0B-BC35-DA41-BAAE-6B754BC4311D}" dt="2022-04-04T17:18:42.584" v="481" actId="207"/>
          <ac:spMkLst>
            <pc:docMk/>
            <pc:sldMk cId="321762928" sldId="1302"/>
            <ac:spMk id="12" creationId="{3E6CB2B3-E8F1-0441-B774-F3D15812DC23}"/>
          </ac:spMkLst>
        </pc:spChg>
        <pc:spChg chg="add mod">
          <ac:chgData name="Anthony Clark" userId="d717aa47-1d0c-4368-9d13-ad97c75072c1" providerId="ADAL" clId="{5C195B0B-BC35-DA41-BAAE-6B754BC4311D}" dt="2022-04-04T17:18:55.291" v="484" actId="207"/>
          <ac:spMkLst>
            <pc:docMk/>
            <pc:sldMk cId="321762928" sldId="1302"/>
            <ac:spMk id="13" creationId="{657D78FC-EDA6-B447-9601-C79422C4900B}"/>
          </ac:spMkLst>
        </pc:spChg>
        <pc:spChg chg="add mod">
          <ac:chgData name="Anthony Clark" userId="d717aa47-1d0c-4368-9d13-ad97c75072c1" providerId="ADAL" clId="{5C195B0B-BC35-DA41-BAAE-6B754BC4311D}" dt="2022-04-04T17:17:18.159" v="475" actId="1038"/>
          <ac:spMkLst>
            <pc:docMk/>
            <pc:sldMk cId="321762928" sldId="1302"/>
            <ac:spMk id="14" creationId="{A243A9DA-1BD4-1D40-8EE6-BF33860063F7}"/>
          </ac:spMkLst>
        </pc:spChg>
        <pc:spChg chg="add mod">
          <ac:chgData name="Anthony Clark" userId="d717aa47-1d0c-4368-9d13-ad97c75072c1" providerId="ADAL" clId="{5C195B0B-BC35-DA41-BAAE-6B754BC4311D}" dt="2022-04-04T17:18:42.584" v="481" actId="207"/>
          <ac:spMkLst>
            <pc:docMk/>
            <pc:sldMk cId="321762928" sldId="1302"/>
            <ac:spMk id="15" creationId="{88275B06-73D6-6742-A315-5FF2F48E066E}"/>
          </ac:spMkLst>
        </pc:spChg>
        <pc:spChg chg="add mod">
          <ac:chgData name="Anthony Clark" userId="d717aa47-1d0c-4368-9d13-ad97c75072c1" providerId="ADAL" clId="{5C195B0B-BC35-DA41-BAAE-6B754BC4311D}" dt="2022-04-04T17:18:55.291" v="484" actId="207"/>
          <ac:spMkLst>
            <pc:docMk/>
            <pc:sldMk cId="321762928" sldId="1302"/>
            <ac:spMk id="16" creationId="{9216EC97-8A38-074C-9067-0D5EF3A448BE}"/>
          </ac:spMkLst>
        </pc:spChg>
        <pc:spChg chg="add mod">
          <ac:chgData name="Anthony Clark" userId="d717aa47-1d0c-4368-9d13-ad97c75072c1" providerId="ADAL" clId="{5C195B0B-BC35-DA41-BAAE-6B754BC4311D}" dt="2022-04-04T17:17:18.159" v="475" actId="1038"/>
          <ac:spMkLst>
            <pc:docMk/>
            <pc:sldMk cId="321762928" sldId="1302"/>
            <ac:spMk id="17" creationId="{C27BD23A-8E58-CD40-9FBA-C8C445D17061}"/>
          </ac:spMkLst>
        </pc:spChg>
      </pc:sldChg>
      <pc:sldChg chg="addSp modSp add mod modAnim">
        <pc:chgData name="Anthony Clark" userId="d717aa47-1d0c-4368-9d13-ad97c75072c1" providerId="ADAL" clId="{5C195B0B-BC35-DA41-BAAE-6B754BC4311D}" dt="2022-04-04T17:32:12.927" v="644" actId="552"/>
        <pc:sldMkLst>
          <pc:docMk/>
          <pc:sldMk cId="2412815853" sldId="1303"/>
        </pc:sldMkLst>
        <pc:spChg chg="mod">
          <ac:chgData name="Anthony Clark" userId="d717aa47-1d0c-4368-9d13-ad97c75072c1" providerId="ADAL" clId="{5C195B0B-BC35-DA41-BAAE-6B754BC4311D}" dt="2022-04-04T17:32:12.927" v="644" actId="552"/>
          <ac:spMkLst>
            <pc:docMk/>
            <pc:sldMk cId="2412815853" sldId="1303"/>
            <ac:spMk id="3" creationId="{58DC3CFD-D539-2C43-9291-B244323AB892}"/>
          </ac:spMkLst>
        </pc:spChg>
        <pc:spChg chg="mod">
          <ac:chgData name="Anthony Clark" userId="d717aa47-1d0c-4368-9d13-ad97c75072c1" providerId="ADAL" clId="{5C195B0B-BC35-DA41-BAAE-6B754BC4311D}" dt="2022-04-04T17:28:02.545" v="610" actId="207"/>
          <ac:spMkLst>
            <pc:docMk/>
            <pc:sldMk cId="2412815853" sldId="1303"/>
            <ac:spMk id="5" creationId="{3C3F3DC5-77C7-1941-AA32-90B3F1F37B88}"/>
          </ac:spMkLst>
        </pc:spChg>
        <pc:spChg chg="mod">
          <ac:chgData name="Anthony Clark" userId="d717aa47-1d0c-4368-9d13-ad97c75072c1" providerId="ADAL" clId="{5C195B0B-BC35-DA41-BAAE-6B754BC4311D}" dt="2022-04-04T17:32:12.927" v="644" actId="552"/>
          <ac:spMkLst>
            <pc:docMk/>
            <pc:sldMk cId="2412815853" sldId="1303"/>
            <ac:spMk id="6" creationId="{17B6D7E9-6E1D-434A-B750-9DE7DDDB6C5E}"/>
          </ac:spMkLst>
        </pc:spChg>
        <pc:spChg chg="mod">
          <ac:chgData name="Anthony Clark" userId="d717aa47-1d0c-4368-9d13-ad97c75072c1" providerId="ADAL" clId="{5C195B0B-BC35-DA41-BAAE-6B754BC4311D}" dt="2022-04-04T17:32:12.927" v="644" actId="552"/>
          <ac:spMkLst>
            <pc:docMk/>
            <pc:sldMk cId="2412815853" sldId="1303"/>
            <ac:spMk id="7" creationId="{B8F01C9A-BC9A-B244-BB84-943C1354D8F8}"/>
          </ac:spMkLst>
        </pc:spChg>
        <pc:spChg chg="mod">
          <ac:chgData name="Anthony Clark" userId="d717aa47-1d0c-4368-9d13-ad97c75072c1" providerId="ADAL" clId="{5C195B0B-BC35-DA41-BAAE-6B754BC4311D}" dt="2022-04-04T17:32:12.927" v="644" actId="552"/>
          <ac:spMkLst>
            <pc:docMk/>
            <pc:sldMk cId="2412815853" sldId="1303"/>
            <ac:spMk id="8" creationId="{16009ED5-B8AB-6A4E-80FC-C2029ABC47B9}"/>
          </ac:spMkLst>
        </pc:spChg>
        <pc:spChg chg="mod">
          <ac:chgData name="Anthony Clark" userId="d717aa47-1d0c-4368-9d13-ad97c75072c1" providerId="ADAL" clId="{5C195B0B-BC35-DA41-BAAE-6B754BC4311D}" dt="2022-04-04T17:31:40.681" v="621" actId="1038"/>
          <ac:spMkLst>
            <pc:docMk/>
            <pc:sldMk cId="2412815853" sldId="1303"/>
            <ac:spMk id="9" creationId="{BB3826E0-D351-9648-A757-FB509D9805F8}"/>
          </ac:spMkLst>
        </pc:spChg>
        <pc:spChg chg="mod">
          <ac:chgData name="Anthony Clark" userId="d717aa47-1d0c-4368-9d13-ad97c75072c1" providerId="ADAL" clId="{5C195B0B-BC35-DA41-BAAE-6B754BC4311D}" dt="2022-04-04T17:31:40.681" v="621" actId="1038"/>
          <ac:spMkLst>
            <pc:docMk/>
            <pc:sldMk cId="2412815853" sldId="1303"/>
            <ac:spMk id="10" creationId="{6A08849F-5B51-2649-A153-338794D3E353}"/>
          </ac:spMkLst>
        </pc:spChg>
        <pc:spChg chg="add mod">
          <ac:chgData name="Anthony Clark" userId="d717aa47-1d0c-4368-9d13-ad97c75072c1" providerId="ADAL" clId="{5C195B0B-BC35-DA41-BAAE-6B754BC4311D}" dt="2022-04-04T17:27:33.814" v="608" actId="2711"/>
          <ac:spMkLst>
            <pc:docMk/>
            <pc:sldMk cId="2412815853" sldId="1303"/>
            <ac:spMk id="12" creationId="{9631D47C-D6C1-BB41-838A-B3756F52EEB8}"/>
          </ac:spMkLst>
        </pc:spChg>
        <pc:spChg chg="add mod">
          <ac:chgData name="Anthony Clark" userId="d717aa47-1d0c-4368-9d13-ad97c75072c1" providerId="ADAL" clId="{5C195B0B-BC35-DA41-BAAE-6B754BC4311D}" dt="2022-04-04T17:28:08.597" v="611" actId="207"/>
          <ac:spMkLst>
            <pc:docMk/>
            <pc:sldMk cId="2412815853" sldId="1303"/>
            <ac:spMk id="13" creationId="{DB8ED059-27A4-F747-B61A-E936F0E5A799}"/>
          </ac:spMkLst>
        </pc:spChg>
        <pc:spChg chg="add mod">
          <ac:chgData name="Anthony Clark" userId="d717aa47-1d0c-4368-9d13-ad97c75072c1" providerId="ADAL" clId="{5C195B0B-BC35-DA41-BAAE-6B754BC4311D}" dt="2022-04-04T17:27:33.814" v="608" actId="2711"/>
          <ac:spMkLst>
            <pc:docMk/>
            <pc:sldMk cId="2412815853" sldId="1303"/>
            <ac:spMk id="14" creationId="{861740DF-774E-084D-8BD0-8089220424A9}"/>
          </ac:spMkLst>
        </pc:spChg>
        <pc:spChg chg="add mod">
          <ac:chgData name="Anthony Clark" userId="d717aa47-1d0c-4368-9d13-ad97c75072c1" providerId="ADAL" clId="{5C195B0B-BC35-DA41-BAAE-6B754BC4311D}" dt="2022-04-04T17:27:33.814" v="608" actId="2711"/>
          <ac:spMkLst>
            <pc:docMk/>
            <pc:sldMk cId="2412815853" sldId="1303"/>
            <ac:spMk id="15" creationId="{B9EFDFAE-5646-E147-B2B9-8E48559039B4}"/>
          </ac:spMkLst>
        </pc:spChg>
        <pc:spChg chg="add mod">
          <ac:chgData name="Anthony Clark" userId="d717aa47-1d0c-4368-9d13-ad97c75072c1" providerId="ADAL" clId="{5C195B0B-BC35-DA41-BAAE-6B754BC4311D}" dt="2022-04-04T17:28:08.597" v="611" actId="207"/>
          <ac:spMkLst>
            <pc:docMk/>
            <pc:sldMk cId="2412815853" sldId="1303"/>
            <ac:spMk id="16" creationId="{6B5C2024-0184-694B-8722-6C629C5C3918}"/>
          </ac:spMkLst>
        </pc:spChg>
        <pc:spChg chg="add mod">
          <ac:chgData name="Anthony Clark" userId="d717aa47-1d0c-4368-9d13-ad97c75072c1" providerId="ADAL" clId="{5C195B0B-BC35-DA41-BAAE-6B754BC4311D}" dt="2022-04-04T17:27:33.814" v="608" actId="2711"/>
          <ac:spMkLst>
            <pc:docMk/>
            <pc:sldMk cId="2412815853" sldId="1303"/>
            <ac:spMk id="17" creationId="{14C8B0DF-9FAB-7C4F-AFCC-8E89C1484E1B}"/>
          </ac:spMkLst>
        </pc:spChg>
        <pc:graphicFrameChg chg="modGraphic">
          <ac:chgData name="Anthony Clark" userId="d717aa47-1d0c-4368-9d13-ad97c75072c1" providerId="ADAL" clId="{5C195B0B-BC35-DA41-BAAE-6B754BC4311D}" dt="2022-04-04T17:31:11.532" v="612" actId="2711"/>
          <ac:graphicFrameMkLst>
            <pc:docMk/>
            <pc:sldMk cId="2412815853" sldId="1303"/>
            <ac:graphicFrameMk id="4" creationId="{42C6FCDA-DFF9-1C4A-BCE1-5F2B46767392}"/>
          </ac:graphicFrameMkLst>
        </pc:graphicFrameChg>
      </pc:sldChg>
    </pc:docChg>
  </pc:docChgLst>
  <pc:docChgLst>
    <pc:chgData name="Anthony Clark" userId="d717aa47-1d0c-4368-9d13-ad97c75072c1" providerId="ADAL" clId="{279E9284-033E-484A-AEA7-53FC71BD19BB}"/>
    <pc:docChg chg="custSel modSld">
      <pc:chgData name="Anthony Clark" userId="d717aa47-1d0c-4368-9d13-ad97c75072c1" providerId="ADAL" clId="{279E9284-033E-484A-AEA7-53FC71BD19BB}" dt="2022-05-05T21:34:09.362" v="19" actId="207"/>
      <pc:docMkLst>
        <pc:docMk/>
      </pc:docMkLst>
      <pc:sldChg chg="addSp modSp mod">
        <pc:chgData name="Anthony Clark" userId="d717aa47-1d0c-4368-9d13-ad97c75072c1" providerId="ADAL" clId="{279E9284-033E-484A-AEA7-53FC71BD19BB}" dt="2022-05-05T21:34:09.362" v="19" actId="207"/>
        <pc:sldMkLst>
          <pc:docMk/>
          <pc:sldMk cId="2412815853" sldId="1303"/>
        </pc:sldMkLst>
        <pc:spChg chg="mod">
          <ac:chgData name="Anthony Clark" userId="d717aa47-1d0c-4368-9d13-ad97c75072c1" providerId="ADAL" clId="{279E9284-033E-484A-AEA7-53FC71BD19BB}" dt="2022-05-05T21:33:08.745" v="1" actId="20577"/>
          <ac:spMkLst>
            <pc:docMk/>
            <pc:sldMk cId="2412815853" sldId="1303"/>
            <ac:spMk id="14" creationId="{861740DF-774E-084D-8BD0-8089220424A9}"/>
          </ac:spMkLst>
        </pc:spChg>
        <pc:spChg chg="mod">
          <ac:chgData name="Anthony Clark" userId="d717aa47-1d0c-4368-9d13-ad97c75072c1" providerId="ADAL" clId="{279E9284-033E-484A-AEA7-53FC71BD19BB}" dt="2022-05-05T21:33:19.936" v="5" actId="20577"/>
          <ac:spMkLst>
            <pc:docMk/>
            <pc:sldMk cId="2412815853" sldId="1303"/>
            <ac:spMk id="17" creationId="{14C8B0DF-9FAB-7C4F-AFCC-8E89C1484E1B}"/>
          </ac:spMkLst>
        </pc:spChg>
        <pc:spChg chg="add mod">
          <ac:chgData name="Anthony Clark" userId="d717aa47-1d0c-4368-9d13-ad97c75072c1" providerId="ADAL" clId="{279E9284-033E-484A-AEA7-53FC71BD19BB}" dt="2022-05-05T21:34:09.362" v="19" actId="207"/>
          <ac:spMkLst>
            <pc:docMk/>
            <pc:sldMk cId="2412815853" sldId="1303"/>
            <ac:spMk id="18" creationId="{71291CBF-B7CF-9FF0-C5C6-DEE7E638F4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has its own registers, memory, I/O resources, "thread of control"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Pros: easy allocation (keep bitmap of free frames), no external fragmentation, still allows access permissions, still allows sharing, easy to grow</a:t>
            </a:r>
          </a:p>
          <a:p>
            <a:endParaRPr lang="en-US" baseline="0" dirty="0"/>
          </a:p>
          <a:p>
            <a:r>
              <a:rPr lang="en-US" baseline="0" dirty="0"/>
              <a:t>Cons: internal fragmentation, slower (size of page tables </a:t>
            </a:r>
            <a:r>
              <a:rPr lang="en-US" baseline="0" dirty="0" err="1"/>
              <a:t>etc</a:t>
            </a:r>
            <a:r>
              <a:rPr lang="en-US" baseline="0" dirty="0"/>
              <a:t> -&gt; multiple lookups)</a:t>
            </a:r>
          </a:p>
          <a:p>
            <a:endParaRPr lang="en-US" baseline="0" dirty="0"/>
          </a:p>
          <a:p>
            <a:r>
              <a:rPr lang="en-US" baseline="0" dirty="0"/>
              <a:t>Common </a:t>
            </a:r>
            <a:r>
              <a:rPr lang="en-US" baseline="0"/>
              <a:t>page size: 4KB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6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there are multiple</a:t>
            </a:r>
            <a:r>
              <a:rPr lang="en-US" baseline="0" dirty="0"/>
              <a:t> processes/threads? OS has to manage resources</a:t>
            </a:r>
          </a:p>
          <a:p>
            <a:r>
              <a:rPr lang="en-US" baseline="0" dirty="0"/>
              <a:t>%Possible considerations: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%fairness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%efficiency/optimize resources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process thinks</a:t>
            </a:r>
          </a:p>
          <a:p>
            <a:r>
              <a:rPr lang="en-US" dirty="0"/>
              <a:t>vs</a:t>
            </a:r>
          </a:p>
          <a:p>
            <a:r>
              <a:rPr lang="en-US" dirty="0"/>
              <a:t>The reality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pointer aliasing (base and bound vs address and length)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1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table</a:t>
            </a:r>
          </a:p>
          <a:p>
            <a:r>
              <a:rPr lang="en-US" dirty="0"/>
              <a:t>No bound </a:t>
            </a:r>
            <a:r>
              <a:rPr lang="en-US" dirty="0">
                <a:sym typeface="Wingdings" pitchFamily="2" charset="2"/>
              </a:rPr>
              <a:t> impossible for offset to go beyond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5FE-42E1-5C41-92B2-595D971C1524}" type="datetime1">
              <a:rPr lang="en-US" smtClean="0"/>
              <a:t>5/5/22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A7CD-8E56-1B4C-AB68-7A991D963774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C00C-34EB-0C46-83AA-029CF5FDCE05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7885-AFFD-7B4E-81B3-6FFC25A430CA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38A4-7967-5B40-8BF4-701B056E4EB3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611-EF1D-2E43-8EF4-A3AAF5D3D99D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3ED9-2374-CF40-B213-73D257324E02}" type="datetime1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39F-4347-F449-85D3-1ACE7BBA3B21}" type="datetime1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2E2D-5D3B-D54E-A328-238422667B1A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5225-9F5B-2D45-8B55-356CD3FA42A5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25239F-27C6-004F-BCFB-BC819EE6972A}" type="datetime1">
              <a:rPr lang="en-US" smtClean="0"/>
              <a:t>5/5/22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8.png"/><Relationship Id="rId7" Type="http://schemas.microsoft.com/office/2007/relationships/hdphoto" Target="../media/hdphoto1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0.wdp"/><Relationship Id="rId9" Type="http://schemas.microsoft.com/office/2007/relationships/hdphoto" Target="../media/hdphoto14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19: Virtual Memory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3677F-85B6-A241-BF39-9BBE6D27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Base-and-Bound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Base 0x1234 and Bound 0x100. </a:t>
            </a:r>
          </a:p>
          <a:p>
            <a:endParaRPr lang="en-US" dirty="0"/>
          </a:p>
          <a:p>
            <a:r>
              <a:rPr lang="en-US" dirty="0"/>
              <a:t>What is the physical address that corresponds to the virtual address 0x47?</a:t>
            </a:r>
          </a:p>
          <a:p>
            <a:endParaRPr lang="en-US" dirty="0"/>
          </a:p>
          <a:p>
            <a:r>
              <a:rPr lang="en-US" dirty="0"/>
              <a:t>What is the physical address that corresponds to the virtual address 0x123?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80061-88D6-C246-BC34-9340E001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Base-and-Bound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Base 0x1234 and Bound 0x100. </a:t>
            </a:r>
          </a:p>
          <a:p>
            <a:endParaRPr lang="en-US" dirty="0"/>
          </a:p>
          <a:p>
            <a:r>
              <a:rPr lang="en-US" dirty="0"/>
              <a:t>What is the physical address that corresponds to the virtual address 0x47?</a:t>
            </a:r>
          </a:p>
          <a:p>
            <a:endParaRPr lang="en-US" dirty="0"/>
          </a:p>
          <a:p>
            <a:r>
              <a:rPr lang="en-US" dirty="0"/>
              <a:t>What is the physical address that corresponds to the virtual address 0x123?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992C3-4DBA-8741-AF12-6FF4EB1D05DA}"/>
              </a:ext>
            </a:extLst>
          </p:cNvPr>
          <p:cNvSpPr txBox="1"/>
          <p:nvPr/>
        </p:nvSpPr>
        <p:spPr>
          <a:xfrm>
            <a:off x="3159020" y="3653135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0x127b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00765-B99C-144B-8D40-8148EFC3D12A}"/>
              </a:ext>
            </a:extLst>
          </p:cNvPr>
          <p:cNvSpPr txBox="1"/>
          <p:nvPr/>
        </p:nvSpPr>
        <p:spPr>
          <a:xfrm>
            <a:off x="3159020" y="494853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invalid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060E-2B94-A042-B911-A8FF9AF4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Base-and-Bound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B4458E-3B4C-F34B-AD10-1D7620BADC09}"/>
              </a:ext>
            </a:extLst>
          </p:cNvPr>
          <p:cNvGrpSpPr/>
          <p:nvPr/>
        </p:nvGrpSpPr>
        <p:grpSpPr>
          <a:xfrm>
            <a:off x="283436" y="1752600"/>
            <a:ext cx="3898140" cy="4033255"/>
            <a:chOff x="-308273" y="678075"/>
            <a:chExt cx="6929671" cy="58712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8C5509-7D67-CB46-920E-C88A5DE49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" b="2914"/>
            <a:stretch/>
          </p:blipFill>
          <p:spPr>
            <a:xfrm rot="21379182">
              <a:off x="-308273" y="3977166"/>
              <a:ext cx="3230666" cy="25721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569E73-5481-854A-BB40-3FAD03602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3922" r="19117" b="5883"/>
            <a:stretch/>
          </p:blipFill>
          <p:spPr>
            <a:xfrm>
              <a:off x="3116199" y="678075"/>
              <a:ext cx="3505199" cy="3505199"/>
            </a:xfrm>
            <a:prstGeom prst="rect">
              <a:avLst/>
            </a:prstGeom>
          </p:spPr>
        </p:pic>
      </p:grp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E90162F-0E77-C044-ACB2-CD79DDD34C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05800" y="5531475"/>
            <a:ext cx="732694" cy="809182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10460" y="4660969"/>
            <a:ext cx="732694" cy="809182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2E480E6-6179-6243-9580-387B8F1DC6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01140" y="3746329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1140" y="2852583"/>
            <a:ext cx="732694" cy="7269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52FB9F-6332-2A4E-8FD6-CC7232D1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C776-A3F4-AA4F-B55D-D387B35916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CAEAD0-8F19-DD47-8BE6-BE3E75A14A9C}"/>
              </a:ext>
            </a:extLst>
          </p:cNvPr>
          <p:cNvGrpSpPr/>
          <p:nvPr/>
        </p:nvGrpSpPr>
        <p:grpSpPr>
          <a:xfrm>
            <a:off x="5080353" y="2882769"/>
            <a:ext cx="1295400" cy="1765432"/>
            <a:chOff x="6057900" y="2525269"/>
            <a:chExt cx="1752600" cy="24871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FA955-B647-8C40-B39F-E8BADCEA526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7B562-8C8C-EB47-BB1F-BF54A978B51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6BBE-499D-6148-9B90-3B7E4F22368B}"/>
                </a:ext>
              </a:extLst>
            </p:cNvPr>
            <p:cNvSpPr/>
            <p:nvPr/>
          </p:nvSpPr>
          <p:spPr>
            <a:xfrm>
              <a:off x="6057901" y="2525269"/>
              <a:ext cx="1752595" cy="769539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F536-5C80-9447-95C0-F8C23ABC56F9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C2AB64-B2F2-7F44-9BD9-D55B147FA6DF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F34-8D30-3240-AABC-4FF5C67E1696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38A6-BA4E-2D4D-9939-ACA495CB9240}"/>
              </a:ext>
            </a:extLst>
          </p:cNvPr>
          <p:cNvSpPr txBox="1"/>
          <p:nvPr/>
        </p:nvSpPr>
        <p:spPr>
          <a:xfrm>
            <a:off x="4876800" y="2541706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3AC6-53EC-5A4D-9A3D-CEF478E5C6D4}"/>
              </a:ext>
            </a:extLst>
          </p:cNvPr>
          <p:cNvSpPr/>
          <p:nvPr/>
        </p:nvSpPr>
        <p:spPr>
          <a:xfrm>
            <a:off x="6841114" y="4419600"/>
            <a:ext cx="1310390" cy="546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B8DB4-83D3-1A49-A7C5-E10FE229EB8C}"/>
              </a:ext>
            </a:extLst>
          </p:cNvPr>
          <p:cNvSpPr txBox="1"/>
          <p:nvPr/>
        </p:nvSpPr>
        <p:spPr>
          <a:xfrm>
            <a:off x="8229600" y="602704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CBase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AADBA-E7B5-C14E-AB9C-C8033833C94A}"/>
              </a:ext>
            </a:extLst>
          </p:cNvPr>
          <p:cNvSpPr txBox="1"/>
          <p:nvPr/>
        </p:nvSpPr>
        <p:spPr>
          <a:xfrm>
            <a:off x="8233455" y="455421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SBound</a:t>
            </a:r>
            <a:endParaRPr lang="en-US" sz="1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A3E312-8AB1-6E45-AA85-3FB591378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0"/>
            <a:ext cx="4064000" cy="4381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BE2984-CEBF-5C46-829D-CFA0DDAE600C}"/>
              </a:ext>
            </a:extLst>
          </p:cNvPr>
          <p:cNvSpPr/>
          <p:nvPr/>
        </p:nvSpPr>
        <p:spPr>
          <a:xfrm>
            <a:off x="6858397" y="5924547"/>
            <a:ext cx="1282364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E5FF-B561-0443-B88B-307C49ED9092}"/>
              </a:ext>
            </a:extLst>
          </p:cNvPr>
          <p:cNvSpPr/>
          <p:nvPr/>
        </p:nvSpPr>
        <p:spPr>
          <a:xfrm>
            <a:off x="6836889" y="22860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713524-05E2-1746-8997-D97E8CEA0923}"/>
              </a:ext>
            </a:extLst>
          </p:cNvPr>
          <p:cNvSpPr/>
          <p:nvPr/>
        </p:nvSpPr>
        <p:spPr>
          <a:xfrm>
            <a:off x="6830371" y="3839818"/>
            <a:ext cx="1310390" cy="360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D06174-CCF6-E041-8A8A-F6CB6D6594E1}"/>
              </a:ext>
            </a:extLst>
          </p:cNvPr>
          <p:cNvSpPr txBox="1"/>
          <p:nvPr/>
        </p:nvSpPr>
        <p:spPr>
          <a:xfrm>
            <a:off x="8225440" y="589088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CBound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FED79A-F24F-A94E-93E6-7F58935496FB}"/>
              </a:ext>
            </a:extLst>
          </p:cNvPr>
          <p:cNvSpPr txBox="1"/>
          <p:nvPr/>
        </p:nvSpPr>
        <p:spPr>
          <a:xfrm>
            <a:off x="8233607" y="4823447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SBase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14CABD-17BB-4144-B7DF-88B3D6925145}"/>
              </a:ext>
            </a:extLst>
          </p:cNvPr>
          <p:cNvSpPr txBox="1"/>
          <p:nvPr/>
        </p:nvSpPr>
        <p:spPr>
          <a:xfrm>
            <a:off x="8263045" y="404422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HBase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9A6C3-0D40-B849-99A0-D1F5F24C62E0}"/>
              </a:ext>
            </a:extLst>
          </p:cNvPr>
          <p:cNvSpPr txBox="1"/>
          <p:nvPr/>
        </p:nvSpPr>
        <p:spPr>
          <a:xfrm>
            <a:off x="8263045" y="390388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HBound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2F4EE-2DC6-3B47-B479-7E912F485684}"/>
              </a:ext>
            </a:extLst>
          </p:cNvPr>
          <p:cNvSpPr txBox="1"/>
          <p:nvPr/>
        </p:nvSpPr>
        <p:spPr>
          <a:xfrm>
            <a:off x="8229600" y="239242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DBase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312A3A-7828-4542-B733-FD196EB120D4}"/>
              </a:ext>
            </a:extLst>
          </p:cNvPr>
          <p:cNvSpPr txBox="1"/>
          <p:nvPr/>
        </p:nvSpPr>
        <p:spPr>
          <a:xfrm>
            <a:off x="8225440" y="223927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DBound</a:t>
            </a:r>
            <a:endParaRPr lang="en-US" sz="1200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9A9E5AF-2512-BA4B-98EA-FC6D117D28C4}"/>
              </a:ext>
            </a:extLst>
          </p:cNvPr>
          <p:cNvCxnSpPr>
            <a:cxnSpLocks/>
          </p:cNvCxnSpPr>
          <p:nvPr/>
        </p:nvCxnSpPr>
        <p:spPr>
          <a:xfrm>
            <a:off x="6375750" y="3339969"/>
            <a:ext cx="465364" cy="15368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65846C-77EC-A147-A874-480CCE3C58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0C661CA9-B1CD-C04C-A42A-AF390DE0EA67}"/>
              </a:ext>
            </a:extLst>
          </p:cNvPr>
          <p:cNvSpPr/>
          <p:nvPr/>
        </p:nvSpPr>
        <p:spPr>
          <a:xfrm>
            <a:off x="8168789" y="2277228"/>
            <a:ext cx="94256" cy="2424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531397D1-CC36-7848-BF51-6738211CAF8F}"/>
              </a:ext>
            </a:extLst>
          </p:cNvPr>
          <p:cNvSpPr/>
          <p:nvPr/>
        </p:nvSpPr>
        <p:spPr>
          <a:xfrm>
            <a:off x="8158022" y="4419199"/>
            <a:ext cx="114546" cy="5462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F9A90AF8-07AE-0E43-8F7F-09D0F74AD914}"/>
              </a:ext>
            </a:extLst>
          </p:cNvPr>
          <p:cNvSpPr/>
          <p:nvPr/>
        </p:nvSpPr>
        <p:spPr>
          <a:xfrm>
            <a:off x="8161410" y="3841443"/>
            <a:ext cx="111158" cy="3693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2E06BBE-E8F5-2647-88C3-7F75E827D4D0}"/>
              </a:ext>
            </a:extLst>
          </p:cNvPr>
          <p:cNvSpPr/>
          <p:nvPr/>
        </p:nvSpPr>
        <p:spPr>
          <a:xfrm>
            <a:off x="8178312" y="5925451"/>
            <a:ext cx="94256" cy="2424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08639-6094-0D40-912E-7EA3EB32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1355504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480923" y="2362200"/>
              <a:ext cx="1473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vaddr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7246417" y="1981200"/>
            <a:ext cx="1968809" cy="533400"/>
            <a:chOff x="2715268" y="2171661"/>
            <a:chExt cx="1471817" cy="533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19746" cy="34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15268" y="2171661"/>
              <a:ext cx="14718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offset &gt; Bound[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idx</a:t>
              </a:r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or access not allowed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4876800" y="3533507"/>
            <a:ext cx="3768980" cy="1914589"/>
            <a:chOff x="4876800" y="3533507"/>
            <a:chExt cx="3768980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4876800" y="4340546"/>
              <a:ext cx="376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paddr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Base[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] + offset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541B8B-A424-AF4D-B6E4-A045A903F4C3}"/>
              </a:ext>
            </a:extLst>
          </p:cNvPr>
          <p:cNvGrpSpPr/>
          <p:nvPr/>
        </p:nvGrpSpPr>
        <p:grpSpPr>
          <a:xfrm>
            <a:off x="4448045" y="1273883"/>
            <a:ext cx="2822851" cy="2155118"/>
            <a:chOff x="4448045" y="1273883"/>
            <a:chExt cx="2822851" cy="21551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1BA13-454D-C047-B7AF-5F51B52C2D4E}"/>
                </a:ext>
              </a:extLst>
            </p:cNvPr>
            <p:cNvSpPr/>
            <p:nvPr/>
          </p:nvSpPr>
          <p:spPr>
            <a:xfrm>
              <a:off x="4448045" y="127388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993A2-2719-BE46-831B-332799988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02334"/>
              </p:ext>
            </p:extLst>
          </p:nvPr>
        </p:nvGraphicFramePr>
        <p:xfrm>
          <a:off x="4579564" y="1643215"/>
          <a:ext cx="25581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B37F5-0047-B443-8D9F-1E2C6F16EB55}"/>
              </a:ext>
            </a:extLst>
          </p:cNvPr>
          <p:cNvGrpSpPr/>
          <p:nvPr/>
        </p:nvGrpSpPr>
        <p:grpSpPr>
          <a:xfrm>
            <a:off x="3124200" y="2141395"/>
            <a:ext cx="1252625" cy="255071"/>
            <a:chOff x="3156515" y="2286000"/>
            <a:chExt cx="1252625" cy="2550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111707-3926-0148-A6CE-0319357BF7A6}"/>
                </a:ext>
              </a:extLst>
            </p:cNvPr>
            <p:cNvSpPr/>
            <p:nvPr/>
          </p:nvSpPr>
          <p:spPr>
            <a:xfrm>
              <a:off x="3156515" y="2286000"/>
              <a:ext cx="501085" cy="2550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idx</a:t>
              </a:r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A9B94-3552-BB4A-9490-892128CDC067}"/>
                </a:ext>
              </a:extLst>
            </p:cNvPr>
            <p:cNvSpPr/>
            <p:nvPr/>
          </p:nvSpPr>
          <p:spPr>
            <a:xfrm>
              <a:off x="3657600" y="2286000"/>
              <a:ext cx="751540" cy="2550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5E133B-C4CA-6B4B-AB8E-B56EC5969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4DCBD5F-9504-6448-A578-A8E763D0EC48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3609504" y="2161704"/>
            <a:ext cx="727734" cy="119725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6CA798-2DE0-FB40-80FF-EDC1F727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E798AC-63B9-CE4D-BDA9-FEB6BAD5A829}"/>
              </a:ext>
            </a:extLst>
          </p:cNvPr>
          <p:cNvSpPr txBox="1"/>
          <p:nvPr/>
        </p:nvSpPr>
        <p:spPr>
          <a:xfrm>
            <a:off x="7718610" y="271571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33831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Segmentation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segment table: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?</a:t>
            </a:r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B1F7AA-4E4F-9E47-B04F-8B6C19F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8DFFAC-7D4E-5A49-902F-805EA7198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25400"/>
              </p:ext>
            </p:extLst>
          </p:nvPr>
        </p:nvGraphicFramePr>
        <p:xfrm>
          <a:off x="1143000" y="2438400"/>
          <a:ext cx="3352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1059558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11931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Segmentation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segment table: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?</a:t>
            </a:r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63194"/>
              </p:ext>
            </p:extLst>
          </p:nvPr>
        </p:nvGraphicFramePr>
        <p:xfrm>
          <a:off x="1143000" y="2438400"/>
          <a:ext cx="3352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1059558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11931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E87D84A-62B2-F44C-9BA1-0032CB230B30}"/>
              </a:ext>
            </a:extLst>
          </p:cNvPr>
          <p:cNvSpPr/>
          <p:nvPr/>
        </p:nvSpPr>
        <p:spPr>
          <a:xfrm>
            <a:off x="4191000" y="4648200"/>
            <a:ext cx="457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743CC-2C5B-8144-ACDB-1BBEBF4F992D}"/>
              </a:ext>
            </a:extLst>
          </p:cNvPr>
          <p:cNvSpPr/>
          <p:nvPr/>
        </p:nvSpPr>
        <p:spPr>
          <a:xfrm>
            <a:off x="4648200" y="4648200"/>
            <a:ext cx="1600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FE470-38AF-1949-94EC-F9117DA70665}"/>
              </a:ext>
            </a:extLst>
          </p:cNvPr>
          <p:cNvSpPr txBox="1"/>
          <p:nvPr/>
        </p:nvSpPr>
        <p:spPr>
          <a:xfrm>
            <a:off x="6629400" y="456976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0x4748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20856-1D8E-8440-86D8-3DBC0EC78404}"/>
              </a:ext>
            </a:extLst>
          </p:cNvPr>
          <p:cNvSpPr/>
          <p:nvPr/>
        </p:nvSpPr>
        <p:spPr>
          <a:xfrm>
            <a:off x="4191000" y="5412432"/>
            <a:ext cx="457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DFCD4-0FBD-8248-B614-64CBA7986BED}"/>
              </a:ext>
            </a:extLst>
          </p:cNvPr>
          <p:cNvSpPr/>
          <p:nvPr/>
        </p:nvSpPr>
        <p:spPr>
          <a:xfrm>
            <a:off x="4648200" y="5412432"/>
            <a:ext cx="1600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B5DA6-5E20-C544-83DC-237F79741276}"/>
              </a:ext>
            </a:extLst>
          </p:cNvPr>
          <p:cNvSpPr txBox="1"/>
          <p:nvPr/>
        </p:nvSpPr>
        <p:spPr>
          <a:xfrm>
            <a:off x="6629400" y="533399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0x1147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0E7AEB-A6BD-604D-9A97-A4554488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Segmentation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8" name="Picture 27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8F1F52DB-AAF3-F247-AE06-D6FB64646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8500" l="2000" r="97667">
                        <a14:foregroundMark x1="8333" y1="25833" x2="27833" y2="8000"/>
                        <a14:foregroundMark x1="27833" y1="8000" x2="33500" y2="6167"/>
                        <a14:foregroundMark x1="31833" y1="5667" x2="57333" y2="2167"/>
                        <a14:foregroundMark x1="57333" y1="2167" x2="77167" y2="11167"/>
                        <a14:foregroundMark x1="90500" y1="26500" x2="97167" y2="51667"/>
                        <a14:foregroundMark x1="97167" y1="51667" x2="91667" y2="77167"/>
                        <a14:foregroundMark x1="91667" y1="77167" x2="71167" y2="94333"/>
                        <a14:foregroundMark x1="71167" y1="94333" x2="44000" y2="98500"/>
                        <a14:foregroundMark x1="44000" y1="98500" x2="29500" y2="92333"/>
                        <a14:foregroundMark x1="6000" y1="28500" x2="2000" y2="53500"/>
                        <a14:foregroundMark x1="2000" y1="53500" x2="7500" y2="72667"/>
                        <a14:foregroundMark x1="77500" y1="13167" x2="92500" y2="34000"/>
                        <a14:foregroundMark x1="92500" y1="34000" x2="94667" y2="63333"/>
                        <a14:foregroundMark x1="94667" y1="63333" x2="92167" y2="71833"/>
                        <a14:foregroundMark x1="96000" y1="41500" x2="97667" y2="42667"/>
                        <a14:foregroundMark x1="25667" y1="51833" x2="55500" y2="57333"/>
                        <a14:foregroundMark x1="55500" y1="57333" x2="67333" y2="51167"/>
                        <a14:foregroundMark x1="67333" y1="51167" x2="68500" y2="49833"/>
                        <a14:foregroundMark x1="30333" y1="42333" x2="22167" y2="54500"/>
                        <a14:foregroundMark x1="22167" y1="54500" x2="27000" y2="42000"/>
                        <a14:foregroundMark x1="27000" y1="42000" x2="33000" y2="54667"/>
                        <a14:foregroundMark x1="33000" y1="54667" x2="48833" y2="37667"/>
                        <a14:foregroundMark x1="48833" y1="37667" x2="56000" y2="60667"/>
                        <a14:foregroundMark x1="56000" y1="60667" x2="81000" y2="31667"/>
                        <a14:foregroundMark x1="17000" y1="53000" x2="21500" y2="64833"/>
                        <a14:foregroundMark x1="21500" y1="64833" x2="25500" y2="36667"/>
                        <a14:foregroundMark x1="25500" y1="36667" x2="46000" y2="61000"/>
                        <a14:foregroundMark x1="46000" y1="61000" x2="40333" y2="42500"/>
                        <a14:foregroundMark x1="40333" y1="42500" x2="50000" y2="55333"/>
                        <a14:foregroundMark x1="50000" y1="55333" x2="64333" y2="55333"/>
                        <a14:foregroundMark x1="64333" y1="55333" x2="65000" y2="39333"/>
                        <a14:foregroundMark x1="65000" y1="39333" x2="76500" y2="46167"/>
                        <a14:foregroundMark x1="76500" y1="46167" x2="86000" y2="56000"/>
                        <a14:foregroundMark x1="86000" y1="56000" x2="72167" y2="47667"/>
                        <a14:foregroundMark x1="72167" y1="47667" x2="56333" y2="54500"/>
                        <a14:foregroundMark x1="56333" y1="54500" x2="41000" y2="51500"/>
                        <a14:foregroundMark x1="41000" y1="51500" x2="37000" y2="45833"/>
                        <a14:foregroundMark x1="47667" y1="60333" x2="60667" y2="59500"/>
                        <a14:foregroundMark x1="60667" y1="59500" x2="71833" y2="52833"/>
                        <a14:foregroundMark x1="71833" y1="52833" x2="818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53" y="4699213"/>
            <a:ext cx="732694" cy="73269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21871" y="5582474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1140" y="2852583"/>
            <a:ext cx="732694" cy="726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C1D33C-593C-0647-B891-29412B03E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0"/>
            <a:ext cx="4064000" cy="4381500"/>
          </a:xfrm>
          <a:prstGeom prst="rect">
            <a:avLst/>
          </a:prstGeom>
        </p:spPr>
      </p:pic>
      <p:pic>
        <p:nvPicPr>
          <p:cNvPr id="15" name="Picture 14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EE15D87D-8F04-3346-8A77-C52B2AF3D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67" b="98500" l="2000" r="97667">
                        <a14:foregroundMark x1="8333" y1="25833" x2="27833" y2="8000"/>
                        <a14:foregroundMark x1="27833" y1="8000" x2="33500" y2="6167"/>
                        <a14:foregroundMark x1="31833" y1="5667" x2="57333" y2="2167"/>
                        <a14:foregroundMark x1="57333" y1="2167" x2="77167" y2="11167"/>
                        <a14:foregroundMark x1="90500" y1="26500" x2="97167" y2="51667"/>
                        <a14:foregroundMark x1="97167" y1="51667" x2="91667" y2="77167"/>
                        <a14:foregroundMark x1="91667" y1="77167" x2="71167" y2="94333"/>
                        <a14:foregroundMark x1="71167" y1="94333" x2="44000" y2="98500"/>
                        <a14:foregroundMark x1="44000" y1="98500" x2="29500" y2="92333"/>
                        <a14:foregroundMark x1="6000" y1="28500" x2="2000" y2="53500"/>
                        <a14:foregroundMark x1="2000" y1="53500" x2="7500" y2="72667"/>
                        <a14:foregroundMark x1="77500" y1="13167" x2="92500" y2="34000"/>
                        <a14:foregroundMark x1="92500" y1="34000" x2="94667" y2="63333"/>
                        <a14:foregroundMark x1="94667" y1="63333" x2="92167" y2="71833"/>
                        <a14:foregroundMark x1="96000" y1="41500" x2="97667" y2="42667"/>
                        <a14:foregroundMark x1="25667" y1="51833" x2="55500" y2="57333"/>
                        <a14:foregroundMark x1="55500" y1="57333" x2="67333" y2="51167"/>
                        <a14:foregroundMark x1="67333" y1="51167" x2="68500" y2="49833"/>
                        <a14:foregroundMark x1="30333" y1="42333" x2="22167" y2="54500"/>
                        <a14:foregroundMark x1="22167" y1="54500" x2="27000" y2="42000"/>
                        <a14:foregroundMark x1="27000" y1="42000" x2="33000" y2="54667"/>
                        <a14:foregroundMark x1="33000" y1="54667" x2="48833" y2="37667"/>
                        <a14:foregroundMark x1="48833" y1="37667" x2="56000" y2="60667"/>
                        <a14:foregroundMark x1="56000" y1="60667" x2="81000" y2="31667"/>
                        <a14:foregroundMark x1="17000" y1="53000" x2="21500" y2="64833"/>
                        <a14:foregroundMark x1="21500" y1="64833" x2="25500" y2="36667"/>
                        <a14:foregroundMark x1="25500" y1="36667" x2="46000" y2="61000"/>
                        <a14:foregroundMark x1="46000" y1="61000" x2="40333" y2="42500"/>
                        <a14:foregroundMark x1="40333" y1="42500" x2="50000" y2="55333"/>
                        <a14:foregroundMark x1="50000" y1="55333" x2="64333" y2="55333"/>
                        <a14:foregroundMark x1="64333" y1="55333" x2="65000" y2="39333"/>
                        <a14:foregroundMark x1="65000" y1="39333" x2="76500" y2="46167"/>
                        <a14:foregroundMark x1="76500" y1="46167" x2="86000" y2="56000"/>
                        <a14:foregroundMark x1="86000" y1="56000" x2="72167" y2="47667"/>
                        <a14:foregroundMark x1="72167" y1="47667" x2="56333" y2="54500"/>
                        <a14:foregroundMark x1="56333" y1="54500" x2="41000" y2="51500"/>
                        <a14:foregroundMark x1="41000" y1="51500" x2="37000" y2="45833"/>
                        <a14:foregroundMark x1="47667" y1="60333" x2="60667" y2="59500"/>
                        <a14:foregroundMark x1="60667" y1="59500" x2="71833" y2="52833"/>
                        <a14:foregroundMark x1="71833" y1="52833" x2="818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60" y="3748811"/>
            <a:ext cx="732694" cy="7326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3DAF5-9FAF-0746-AD5E-8025E8D5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12AF7-FC75-984D-BF47-A6F8E0CF22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26561-D216-C247-BBBC-AEDBB8A3D4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2587752"/>
            <a:ext cx="3910988" cy="25968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75A8F52-4172-FF4A-BEAD-3CBBEC464C8C}"/>
              </a:ext>
            </a:extLst>
          </p:cNvPr>
          <p:cNvGrpSpPr/>
          <p:nvPr/>
        </p:nvGrpSpPr>
        <p:grpSpPr>
          <a:xfrm>
            <a:off x="5080353" y="2818838"/>
            <a:ext cx="1295400" cy="1829362"/>
            <a:chOff x="6057900" y="2435203"/>
            <a:chExt cx="1752600" cy="25772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5790E0-D37D-F94A-BE74-E5ABDDDE910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53FFA-471B-C14E-B35E-C2B00F8F4120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5E8039-44FD-9347-B17E-ECB58DD68ADF}"/>
                </a:ext>
              </a:extLst>
            </p:cNvPr>
            <p:cNvSpPr/>
            <p:nvPr/>
          </p:nvSpPr>
          <p:spPr>
            <a:xfrm>
              <a:off x="6057901" y="2435203"/>
              <a:ext cx="1752595" cy="859606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7004D0-051B-D547-B0E4-1B70FA4BA8A5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7AD854-1330-1F44-8F61-D2A3395A59B9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44AE9F-3D20-C949-873B-E331827E9D92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04668-CB6D-6543-A0A1-1AE8AEFA483E}"/>
              </a:ext>
            </a:extLst>
          </p:cNvPr>
          <p:cNvSpPr txBox="1"/>
          <p:nvPr/>
        </p:nvSpPr>
        <p:spPr>
          <a:xfrm>
            <a:off x="4876800" y="24384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51B4F6B-CE02-5D4E-9FA1-6E27BAB43F31}"/>
              </a:ext>
            </a:extLst>
          </p:cNvPr>
          <p:cNvCxnSpPr>
            <a:cxnSpLocks/>
            <a:stCxn id="77" idx="3"/>
            <a:endCxn id="35" idx="1"/>
          </p:cNvCxnSpPr>
          <p:nvPr/>
        </p:nvCxnSpPr>
        <p:spPr>
          <a:xfrm>
            <a:off x="6380613" y="3161131"/>
            <a:ext cx="460234" cy="10565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0E9ACC-A480-5543-A8C5-6FB531146E89}"/>
              </a:ext>
            </a:extLst>
          </p:cNvPr>
          <p:cNvGrpSpPr/>
          <p:nvPr/>
        </p:nvGrpSpPr>
        <p:grpSpPr>
          <a:xfrm>
            <a:off x="6829096" y="2286000"/>
            <a:ext cx="1324756" cy="4098021"/>
            <a:chOff x="6829096" y="2286000"/>
            <a:chExt cx="1324756" cy="40980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0B85B3-0D5B-D642-A351-2340CCBA4840}"/>
                </a:ext>
              </a:extLst>
            </p:cNvPr>
            <p:cNvSpPr/>
            <p:nvPr/>
          </p:nvSpPr>
          <p:spPr>
            <a:xfrm>
              <a:off x="6836889" y="228600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4938A9-C58C-D542-817F-FE752AA8E865}"/>
                </a:ext>
              </a:extLst>
            </p:cNvPr>
            <p:cNvSpPr/>
            <p:nvPr/>
          </p:nvSpPr>
          <p:spPr>
            <a:xfrm>
              <a:off x="6836889" y="251355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DF3A3D-96D6-5C45-BC3B-A3703D61857A}"/>
                </a:ext>
              </a:extLst>
            </p:cNvPr>
            <p:cNvSpPr/>
            <p:nvPr/>
          </p:nvSpPr>
          <p:spPr>
            <a:xfrm>
              <a:off x="6837535" y="273885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58F2F6-1CA8-5F44-9491-96A6C35C3AA4}"/>
                </a:ext>
              </a:extLst>
            </p:cNvPr>
            <p:cNvSpPr/>
            <p:nvPr/>
          </p:nvSpPr>
          <p:spPr>
            <a:xfrm>
              <a:off x="6836889" y="2963436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9CE38B-A59C-2A48-94AB-686DF9CA816D}"/>
                </a:ext>
              </a:extLst>
            </p:cNvPr>
            <p:cNvSpPr/>
            <p:nvPr/>
          </p:nvSpPr>
          <p:spPr>
            <a:xfrm>
              <a:off x="6838858" y="3190277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1BD40E-0A3F-8B4F-A53E-129BA5E3B342}"/>
                </a:ext>
              </a:extLst>
            </p:cNvPr>
            <p:cNvSpPr/>
            <p:nvPr/>
          </p:nvSpPr>
          <p:spPr>
            <a:xfrm>
              <a:off x="6838858" y="3417827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73B4BF-4E06-AF4A-8FD2-F2A2BBC1AF9C}"/>
                </a:ext>
              </a:extLst>
            </p:cNvPr>
            <p:cNvSpPr/>
            <p:nvPr/>
          </p:nvSpPr>
          <p:spPr>
            <a:xfrm>
              <a:off x="6839504" y="3643132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DE9924-AF97-BB41-A001-CE27C0881F01}"/>
                </a:ext>
              </a:extLst>
            </p:cNvPr>
            <p:cNvSpPr/>
            <p:nvPr/>
          </p:nvSpPr>
          <p:spPr>
            <a:xfrm>
              <a:off x="6838858" y="3867713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EDDA88-CF85-0C42-A488-461213E5985D}"/>
                </a:ext>
              </a:extLst>
            </p:cNvPr>
            <p:cNvSpPr/>
            <p:nvPr/>
          </p:nvSpPr>
          <p:spPr>
            <a:xfrm>
              <a:off x="6840847" y="4100898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02A174-722B-BC4B-9DC5-6648FAFB73C5}"/>
                </a:ext>
              </a:extLst>
            </p:cNvPr>
            <p:cNvSpPr/>
            <p:nvPr/>
          </p:nvSpPr>
          <p:spPr>
            <a:xfrm>
              <a:off x="6840847" y="4328448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8717C5-8FEF-6944-ACE9-B16DBAECD920}"/>
                </a:ext>
              </a:extLst>
            </p:cNvPr>
            <p:cNvSpPr/>
            <p:nvPr/>
          </p:nvSpPr>
          <p:spPr>
            <a:xfrm>
              <a:off x="6841493" y="4553753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884E91-9D39-664C-842C-B71723585355}"/>
                </a:ext>
              </a:extLst>
            </p:cNvPr>
            <p:cNvSpPr/>
            <p:nvPr/>
          </p:nvSpPr>
          <p:spPr>
            <a:xfrm>
              <a:off x="6840847" y="4778334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A042C2-6317-B848-BC14-C15DC2CEE9E5}"/>
                </a:ext>
              </a:extLst>
            </p:cNvPr>
            <p:cNvSpPr/>
            <p:nvPr/>
          </p:nvSpPr>
          <p:spPr>
            <a:xfrm>
              <a:off x="6842816" y="500517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DB38FE-6A84-DE4F-9D4E-2F65D107745F}"/>
                </a:ext>
              </a:extLst>
            </p:cNvPr>
            <p:cNvSpPr/>
            <p:nvPr/>
          </p:nvSpPr>
          <p:spPr>
            <a:xfrm>
              <a:off x="6842816" y="523272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7171D1-17FA-E442-AFC0-25C5C0672B7E}"/>
                </a:ext>
              </a:extLst>
            </p:cNvPr>
            <p:cNvSpPr/>
            <p:nvPr/>
          </p:nvSpPr>
          <p:spPr>
            <a:xfrm>
              <a:off x="6843462" y="545803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5EC274-5AAF-4A42-9CDC-B55E0A610A99}"/>
                </a:ext>
              </a:extLst>
            </p:cNvPr>
            <p:cNvSpPr/>
            <p:nvPr/>
          </p:nvSpPr>
          <p:spPr>
            <a:xfrm>
              <a:off x="6829096" y="569597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A12EBB-B916-9E4C-834F-64A71964E0BE}"/>
                </a:ext>
              </a:extLst>
            </p:cNvPr>
            <p:cNvSpPr/>
            <p:nvPr/>
          </p:nvSpPr>
          <p:spPr>
            <a:xfrm>
              <a:off x="6831065" y="5922811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C75F72-B0AD-A94D-8AF0-201F1A040CA6}"/>
                </a:ext>
              </a:extLst>
            </p:cNvPr>
            <p:cNvSpPr/>
            <p:nvPr/>
          </p:nvSpPr>
          <p:spPr>
            <a:xfrm>
              <a:off x="6831065" y="6150361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FEEC9EB-5A57-2242-BDAA-89083B3636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88C8C6A-F873-9B4F-A4DC-F6A42CB0F021}"/>
              </a:ext>
            </a:extLst>
          </p:cNvPr>
          <p:cNvGrpSpPr/>
          <p:nvPr/>
        </p:nvGrpSpPr>
        <p:grpSpPr>
          <a:xfrm>
            <a:off x="8135709" y="2267771"/>
            <a:ext cx="861491" cy="4134618"/>
            <a:chOff x="8135709" y="2267771"/>
            <a:chExt cx="861491" cy="41346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955201-015B-BF4A-9457-32965560924F}"/>
                </a:ext>
              </a:extLst>
            </p:cNvPr>
            <p:cNvSpPr txBox="1"/>
            <p:nvPr/>
          </p:nvSpPr>
          <p:spPr>
            <a:xfrm>
              <a:off x="8160300" y="6125390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DD87E6-A8D2-9340-AC4C-4818C3E13E09}"/>
                </a:ext>
              </a:extLst>
            </p:cNvPr>
            <p:cNvSpPr txBox="1"/>
            <p:nvPr/>
          </p:nvSpPr>
          <p:spPr>
            <a:xfrm>
              <a:off x="8163196" y="5898087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E3AA83-CD99-C840-BE75-F0CE83224877}"/>
                </a:ext>
              </a:extLst>
            </p:cNvPr>
            <p:cNvSpPr txBox="1"/>
            <p:nvPr/>
          </p:nvSpPr>
          <p:spPr>
            <a:xfrm>
              <a:off x="8163977" y="569368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A194020-8CDE-F341-A7C8-0E7DE4467A2E}"/>
                </a:ext>
              </a:extLst>
            </p:cNvPr>
            <p:cNvSpPr txBox="1"/>
            <p:nvPr/>
          </p:nvSpPr>
          <p:spPr>
            <a:xfrm>
              <a:off x="8166873" y="546638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CF3E39-84EA-774B-BFA8-23BE032422A2}"/>
                </a:ext>
              </a:extLst>
            </p:cNvPr>
            <p:cNvSpPr txBox="1"/>
            <p:nvPr/>
          </p:nvSpPr>
          <p:spPr>
            <a:xfrm>
              <a:off x="8147279" y="521275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06AD03-6DB0-684D-BE5F-F336D9604F6D}"/>
                </a:ext>
              </a:extLst>
            </p:cNvPr>
            <p:cNvSpPr txBox="1"/>
            <p:nvPr/>
          </p:nvSpPr>
          <p:spPr>
            <a:xfrm>
              <a:off x="8150175" y="498545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F5C461-7FC4-814C-8137-9C6053B1C73A}"/>
                </a:ext>
              </a:extLst>
            </p:cNvPr>
            <p:cNvSpPr txBox="1"/>
            <p:nvPr/>
          </p:nvSpPr>
          <p:spPr>
            <a:xfrm>
              <a:off x="8150956" y="4781056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8129BA-5327-A448-905F-D88DA5989F36}"/>
                </a:ext>
              </a:extLst>
            </p:cNvPr>
            <p:cNvSpPr txBox="1"/>
            <p:nvPr/>
          </p:nvSpPr>
          <p:spPr>
            <a:xfrm>
              <a:off x="8153852" y="4553753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17518A-DC57-484C-8926-D40111569968}"/>
                </a:ext>
              </a:extLst>
            </p:cNvPr>
            <p:cNvSpPr txBox="1"/>
            <p:nvPr/>
          </p:nvSpPr>
          <p:spPr>
            <a:xfrm>
              <a:off x="8150956" y="4333827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E12BE3-04DD-0445-A299-66F63B5AF6BC}"/>
                </a:ext>
              </a:extLst>
            </p:cNvPr>
            <p:cNvSpPr txBox="1"/>
            <p:nvPr/>
          </p:nvSpPr>
          <p:spPr>
            <a:xfrm>
              <a:off x="8153852" y="410652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4E7144-3F61-4E4D-82CD-117F10B912ED}"/>
                </a:ext>
              </a:extLst>
            </p:cNvPr>
            <p:cNvSpPr txBox="1"/>
            <p:nvPr/>
          </p:nvSpPr>
          <p:spPr>
            <a:xfrm>
              <a:off x="8148730" y="3839408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A76F585-1F23-1042-8CD5-A7F296A1E5E5}"/>
                </a:ext>
              </a:extLst>
            </p:cNvPr>
            <p:cNvSpPr txBox="1"/>
            <p:nvPr/>
          </p:nvSpPr>
          <p:spPr>
            <a:xfrm>
              <a:off x="8151626" y="3612105"/>
              <a:ext cx="830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FED9B6-578B-F340-AC70-6D22D5A5EA4A}"/>
                </a:ext>
              </a:extLst>
            </p:cNvPr>
            <p:cNvSpPr txBox="1"/>
            <p:nvPr/>
          </p:nvSpPr>
          <p:spPr>
            <a:xfrm>
              <a:off x="8152407" y="340770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AD3035-E1D8-B34D-82C1-65F9981E32CA}"/>
                </a:ext>
              </a:extLst>
            </p:cNvPr>
            <p:cNvSpPr txBox="1"/>
            <p:nvPr/>
          </p:nvSpPr>
          <p:spPr>
            <a:xfrm>
              <a:off x="8155303" y="3180403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EAFC3A-3D93-AA4D-8D49-C207EAC17F0F}"/>
                </a:ext>
              </a:extLst>
            </p:cNvPr>
            <p:cNvSpPr txBox="1"/>
            <p:nvPr/>
          </p:nvSpPr>
          <p:spPr>
            <a:xfrm>
              <a:off x="8135709" y="292677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0EC43D-18C3-9F43-8E4E-62863657615B}"/>
                </a:ext>
              </a:extLst>
            </p:cNvPr>
            <p:cNvSpPr txBox="1"/>
            <p:nvPr/>
          </p:nvSpPr>
          <p:spPr>
            <a:xfrm>
              <a:off x="8138605" y="2699473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3E806FD-E242-8042-B511-DE935B2390C2}"/>
                </a:ext>
              </a:extLst>
            </p:cNvPr>
            <p:cNvSpPr txBox="1"/>
            <p:nvPr/>
          </p:nvSpPr>
          <p:spPr>
            <a:xfrm>
              <a:off x="8139386" y="2495074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16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BD69418-6EFF-1243-8B36-C9E96D27CA1E}"/>
                </a:ext>
              </a:extLst>
            </p:cNvPr>
            <p:cNvSpPr txBox="1"/>
            <p:nvPr/>
          </p:nvSpPr>
          <p:spPr>
            <a:xfrm>
              <a:off x="8142282" y="2267771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878D723-7F21-F840-BEC2-D4ABACDCFBB3}"/>
              </a:ext>
            </a:extLst>
          </p:cNvPr>
          <p:cNvGrpSpPr/>
          <p:nvPr/>
        </p:nvGrpSpPr>
        <p:grpSpPr>
          <a:xfrm>
            <a:off x="5070223" y="2819720"/>
            <a:ext cx="1314348" cy="1823253"/>
            <a:chOff x="4978539" y="4830790"/>
            <a:chExt cx="1314348" cy="1823253"/>
          </a:xfrm>
          <a:noFill/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E74274-8BA6-DA46-8B38-0311B756CAF8}"/>
                </a:ext>
              </a:extLst>
            </p:cNvPr>
            <p:cNvSpPr/>
            <p:nvPr/>
          </p:nvSpPr>
          <p:spPr>
            <a:xfrm>
              <a:off x="4979185" y="4830790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C8CF20-4490-F34A-BDBB-0C3A51C72077}"/>
                </a:ext>
              </a:extLst>
            </p:cNvPr>
            <p:cNvSpPr/>
            <p:nvPr/>
          </p:nvSpPr>
          <p:spPr>
            <a:xfrm>
              <a:off x="4978539" y="5055371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643541B-47DA-294A-8CDA-4C878FF382F7}"/>
                </a:ext>
              </a:extLst>
            </p:cNvPr>
            <p:cNvSpPr/>
            <p:nvPr/>
          </p:nvSpPr>
          <p:spPr>
            <a:xfrm>
              <a:off x="4980508" y="5282212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2F61FB-ABEB-654C-8823-F5C9D3600422}"/>
                </a:ext>
              </a:extLst>
            </p:cNvPr>
            <p:cNvSpPr/>
            <p:nvPr/>
          </p:nvSpPr>
          <p:spPr>
            <a:xfrm>
              <a:off x="4980508" y="5509762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15A203-E91F-1F44-AE9F-1C38A4715FEF}"/>
                </a:ext>
              </a:extLst>
            </p:cNvPr>
            <p:cNvSpPr/>
            <p:nvPr/>
          </p:nvSpPr>
          <p:spPr>
            <a:xfrm>
              <a:off x="4981154" y="5735067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D782E67-316F-3842-93F3-4854B838E300}"/>
                </a:ext>
              </a:extLst>
            </p:cNvPr>
            <p:cNvSpPr/>
            <p:nvPr/>
          </p:nvSpPr>
          <p:spPr>
            <a:xfrm>
              <a:off x="4980508" y="5959648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F9A4CDC-8E61-9342-9BE9-CB7F5D3A0444}"/>
                </a:ext>
              </a:extLst>
            </p:cNvPr>
            <p:cNvSpPr/>
            <p:nvPr/>
          </p:nvSpPr>
          <p:spPr>
            <a:xfrm>
              <a:off x="4982497" y="6192833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78276D-0588-D541-A616-EBD498F25FF9}"/>
                </a:ext>
              </a:extLst>
            </p:cNvPr>
            <p:cNvSpPr/>
            <p:nvPr/>
          </p:nvSpPr>
          <p:spPr>
            <a:xfrm>
              <a:off x="4982497" y="6420383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A1D6A1-7348-1B4D-9188-3ED3117C8D37}"/>
              </a:ext>
            </a:extLst>
          </p:cNvPr>
          <p:cNvGrpSpPr/>
          <p:nvPr/>
        </p:nvGrpSpPr>
        <p:grpSpPr>
          <a:xfrm>
            <a:off x="4415430" y="2807319"/>
            <a:ext cx="689970" cy="1848636"/>
            <a:chOff x="4328776" y="2807319"/>
            <a:chExt cx="689970" cy="184863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EF934F-FB6D-F94D-B8E8-49ED0AA41259}"/>
                </a:ext>
              </a:extLst>
            </p:cNvPr>
            <p:cNvSpPr txBox="1"/>
            <p:nvPr/>
          </p:nvSpPr>
          <p:spPr>
            <a:xfrm>
              <a:off x="4341797" y="4378956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F4BECB3-E323-EB4B-A4DD-5B57F3C959DC}"/>
                </a:ext>
              </a:extLst>
            </p:cNvPr>
            <p:cNvSpPr txBox="1"/>
            <p:nvPr/>
          </p:nvSpPr>
          <p:spPr>
            <a:xfrm>
              <a:off x="4344693" y="4151653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E31247-EB33-2843-9D2B-B1A83A6FD201}"/>
                </a:ext>
              </a:extLst>
            </p:cNvPr>
            <p:cNvSpPr txBox="1"/>
            <p:nvPr/>
          </p:nvSpPr>
          <p:spPr>
            <a:xfrm>
              <a:off x="4345474" y="3947254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47E9560-DF10-2041-A38C-A3FC9521E086}"/>
                </a:ext>
              </a:extLst>
            </p:cNvPr>
            <p:cNvSpPr txBox="1"/>
            <p:nvPr/>
          </p:nvSpPr>
          <p:spPr>
            <a:xfrm>
              <a:off x="4348370" y="3719951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B4583D4-712B-514E-81D4-31B5CE9330A3}"/>
                </a:ext>
              </a:extLst>
            </p:cNvPr>
            <p:cNvSpPr txBox="1"/>
            <p:nvPr/>
          </p:nvSpPr>
          <p:spPr>
            <a:xfrm>
              <a:off x="4328776" y="3466324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A774DD-29A2-F049-B10F-47AD6CEDBCBA}"/>
                </a:ext>
              </a:extLst>
            </p:cNvPr>
            <p:cNvSpPr txBox="1"/>
            <p:nvPr/>
          </p:nvSpPr>
          <p:spPr>
            <a:xfrm>
              <a:off x="4331672" y="3239021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D189972-F05E-1543-99A6-718E1325FD80}"/>
                </a:ext>
              </a:extLst>
            </p:cNvPr>
            <p:cNvSpPr txBox="1"/>
            <p:nvPr/>
          </p:nvSpPr>
          <p:spPr>
            <a:xfrm>
              <a:off x="4332453" y="3034622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6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E6F81EB-B46C-7947-A37C-756B91ECFE20}"/>
                </a:ext>
              </a:extLst>
            </p:cNvPr>
            <p:cNvSpPr txBox="1"/>
            <p:nvPr/>
          </p:nvSpPr>
          <p:spPr>
            <a:xfrm>
              <a:off x="4335349" y="2807319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7</a:t>
              </a:r>
            </a:p>
          </p:txBody>
        </p:sp>
      </p:grp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08D82073-FE73-3147-87D3-C7E04BD61742}"/>
              </a:ext>
            </a:extLst>
          </p:cNvPr>
          <p:cNvCxnSpPr>
            <a:cxnSpLocks/>
            <a:stCxn id="76" idx="3"/>
            <a:endCxn id="18" idx="1"/>
          </p:cNvCxnSpPr>
          <p:nvPr/>
        </p:nvCxnSpPr>
        <p:spPr>
          <a:xfrm flipV="1">
            <a:off x="6381259" y="2402830"/>
            <a:ext cx="455630" cy="5337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A2184E15-0854-F648-8121-27BB95DB7A37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6382582" y="3054796"/>
            <a:ext cx="466289" cy="333176"/>
          </a:xfrm>
          <a:prstGeom prst="bentConnector3">
            <a:avLst>
              <a:gd name="adj1" fmla="val 6607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2E94B08F-EF5D-0043-8139-9B225840DD57}"/>
              </a:ext>
            </a:extLst>
          </p:cNvPr>
          <p:cNvCxnSpPr>
            <a:cxnSpLocks/>
            <a:stCxn id="80" idx="3"/>
            <a:endCxn id="34" idx="1"/>
          </p:cNvCxnSpPr>
          <p:nvPr/>
        </p:nvCxnSpPr>
        <p:spPr>
          <a:xfrm>
            <a:off x="6383228" y="3840827"/>
            <a:ext cx="455630" cy="143716"/>
          </a:xfrm>
          <a:prstGeom prst="bentConnector3">
            <a:avLst>
              <a:gd name="adj1" fmla="val 6645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3A8C943F-9FC1-C346-BF48-3CEFA662C188}"/>
              </a:ext>
            </a:extLst>
          </p:cNvPr>
          <p:cNvCxnSpPr>
            <a:cxnSpLocks/>
            <a:stCxn id="7" idx="3"/>
            <a:endCxn id="42" idx="1"/>
          </p:cNvCxnSpPr>
          <p:nvPr/>
        </p:nvCxnSpPr>
        <p:spPr>
          <a:xfrm>
            <a:off x="6375753" y="4531370"/>
            <a:ext cx="453343" cy="12814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4A0BF5E4-BC92-E64B-BA9D-4B493D3AFEDD}"/>
              </a:ext>
            </a:extLst>
          </p:cNvPr>
          <p:cNvCxnSpPr>
            <a:cxnSpLocks/>
            <a:stCxn id="81" idx="3"/>
            <a:endCxn id="29" idx="1"/>
          </p:cNvCxnSpPr>
          <p:nvPr/>
        </p:nvCxnSpPr>
        <p:spPr>
          <a:xfrm flipV="1">
            <a:off x="6382582" y="2855685"/>
            <a:ext cx="454953" cy="1209723"/>
          </a:xfrm>
          <a:prstGeom prst="bentConnector3">
            <a:avLst>
              <a:gd name="adj1" fmla="val 2693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D5265F7E-9100-7549-94E5-E4B477AA0DDD}"/>
              </a:ext>
            </a:extLst>
          </p:cNvPr>
          <p:cNvCxnSpPr>
            <a:cxnSpLocks/>
            <a:stCxn id="8" idx="3"/>
            <a:endCxn id="43" idx="1"/>
          </p:cNvCxnSpPr>
          <p:nvPr/>
        </p:nvCxnSpPr>
        <p:spPr>
          <a:xfrm>
            <a:off x="6375753" y="4297710"/>
            <a:ext cx="455312" cy="1741931"/>
          </a:xfrm>
          <a:prstGeom prst="bentConnector3">
            <a:avLst>
              <a:gd name="adj1" fmla="val 6646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6B63C0B-B8AD-734A-90B8-A7106A40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2175226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784163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7246415" y="2206823"/>
            <a:ext cx="1697900" cy="307777"/>
            <a:chOff x="2715268" y="2397284"/>
            <a:chExt cx="1269295" cy="3077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19746" cy="34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15268" y="2397284"/>
              <a:ext cx="1269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access not allowed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 rot="5400000">
            <a:off x="8425226" y="23406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56057" y="3813343"/>
            <a:ext cx="973343" cy="1634753"/>
            <a:chOff x="5656057" y="3533507"/>
            <a:chExt cx="973343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656057" y="4142281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541B8B-A424-AF4D-B6E4-A045A903F4C3}"/>
              </a:ext>
            </a:extLst>
          </p:cNvPr>
          <p:cNvGrpSpPr/>
          <p:nvPr/>
        </p:nvGrpSpPr>
        <p:grpSpPr>
          <a:xfrm>
            <a:off x="5266098" y="1273882"/>
            <a:ext cx="2004798" cy="2539461"/>
            <a:chOff x="4448045" y="1273883"/>
            <a:chExt cx="2822851" cy="21551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1BA13-454D-C047-B7AF-5F51B52C2D4E}"/>
                </a:ext>
              </a:extLst>
            </p:cNvPr>
            <p:cNvSpPr/>
            <p:nvPr/>
          </p:nvSpPr>
          <p:spPr>
            <a:xfrm>
              <a:off x="4448045" y="1273883"/>
              <a:ext cx="1036462" cy="31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993A2-2719-BE46-831B-332799988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411"/>
              </p:ext>
            </p:extLst>
          </p:nvPr>
        </p:nvGraphicFramePr>
        <p:xfrm>
          <a:off x="5377985" y="1672963"/>
          <a:ext cx="18206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B37F5-0047-B443-8D9F-1E2C6F16EB55}"/>
              </a:ext>
            </a:extLst>
          </p:cNvPr>
          <p:cNvGrpSpPr/>
          <p:nvPr/>
        </p:nvGrpSpPr>
        <p:grpSpPr>
          <a:xfrm>
            <a:off x="3124200" y="2141398"/>
            <a:ext cx="2094112" cy="303644"/>
            <a:chOff x="3156515" y="2286000"/>
            <a:chExt cx="1252625" cy="2550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111707-3926-0148-A6CE-0319357BF7A6}"/>
                </a:ext>
              </a:extLst>
            </p:cNvPr>
            <p:cNvSpPr/>
            <p:nvPr/>
          </p:nvSpPr>
          <p:spPr>
            <a:xfrm>
              <a:off x="3156515" y="2286000"/>
              <a:ext cx="751540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page#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A9B94-3552-BB4A-9490-892128CDC067}"/>
                </a:ext>
              </a:extLst>
            </p:cNvPr>
            <p:cNvSpPr/>
            <p:nvPr/>
          </p:nvSpPr>
          <p:spPr>
            <a:xfrm>
              <a:off x="3908055" y="2286000"/>
              <a:ext cx="501085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5E133B-C4CA-6B4B-AB8E-B56EC5969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4DCBD5F-9504-6448-A578-A8E763D0EC48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4215490" y="1981957"/>
            <a:ext cx="747863" cy="16740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B6D621-0D02-0445-AEE1-8CD00734AAC9}"/>
              </a:ext>
            </a:extLst>
          </p:cNvPr>
          <p:cNvGrpSpPr/>
          <p:nvPr/>
        </p:nvGrpSpPr>
        <p:grpSpPr>
          <a:xfrm>
            <a:off x="6553199" y="4344555"/>
            <a:ext cx="2566062" cy="303645"/>
            <a:chOff x="2892431" y="2285999"/>
            <a:chExt cx="1534929" cy="25507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394C6-D3EB-D94A-B2C2-4ECC8B363379}"/>
                </a:ext>
              </a:extLst>
            </p:cNvPr>
            <p:cNvSpPr/>
            <p:nvPr/>
          </p:nvSpPr>
          <p:spPr>
            <a:xfrm>
              <a:off x="2892431" y="2286000"/>
              <a:ext cx="1015625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Frame[page#]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0130D1-75FC-4E41-9270-F49D41A97912}"/>
                </a:ext>
              </a:extLst>
            </p:cNvPr>
            <p:cNvSpPr/>
            <p:nvPr/>
          </p:nvSpPr>
          <p:spPr>
            <a:xfrm>
              <a:off x="3908056" y="2285999"/>
              <a:ext cx="519304" cy="2550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C2C69A-7A64-7F49-8210-6E81328671DA}"/>
              </a:ext>
            </a:extLst>
          </p:cNvPr>
          <p:cNvSpPr txBox="1"/>
          <p:nvPr/>
        </p:nvSpPr>
        <p:spPr>
          <a:xfrm rot="16200000">
            <a:off x="5921860" y="33143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4E2A6C-64C4-5247-952D-83AC0CE3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4571828"/>
            <a:ext cx="8229600" cy="2286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context switching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virtual memory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93202" y="3539017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45603" y="3996217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496682" y="1565694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633273" y="2136079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633273" y="2440880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633273" y="3013665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633273" y="2729584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273120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25521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413191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413191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13191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13191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2487" y="2441052"/>
            <a:ext cx="56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50023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002424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853503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990094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990094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990094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990094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F8D0C-BCAE-AE43-B65B-2ABE3BC2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5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16-byte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0x147</a:t>
            </a:r>
            <a:r>
              <a:rPr lang="en-US" dirty="0"/>
              <a:t>?</a:t>
            </a:r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0x16E</a:t>
            </a:r>
            <a:r>
              <a:rPr lang="en-US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17565"/>
              </p:ext>
            </p:extLst>
          </p:nvPr>
        </p:nvGraphicFramePr>
        <p:xfrm>
          <a:off x="3581400" y="2590800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DC3CFD-D539-2C43-9291-B244323AB892}"/>
              </a:ext>
            </a:extLst>
          </p:cNvPr>
          <p:cNvSpPr txBox="1"/>
          <p:nvPr/>
        </p:nvSpPr>
        <p:spPr>
          <a:xfrm>
            <a:off x="2729533" y="3578901"/>
            <a:ext cx="98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D7E9-6E1D-434A-B750-9DE7DDDB6C5E}"/>
              </a:ext>
            </a:extLst>
          </p:cNvPr>
          <p:cNvSpPr txBox="1"/>
          <p:nvPr/>
        </p:nvSpPr>
        <p:spPr>
          <a:xfrm>
            <a:off x="2714542" y="3923675"/>
            <a:ext cx="98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01C9A-BC9A-B244-BB84-943C1354D8F8}"/>
              </a:ext>
            </a:extLst>
          </p:cNvPr>
          <p:cNvSpPr txBox="1"/>
          <p:nvPr/>
        </p:nvSpPr>
        <p:spPr>
          <a:xfrm>
            <a:off x="2743201" y="28906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9ED5-B8AB-6A4E-80FC-C2029ABC47B9}"/>
              </a:ext>
            </a:extLst>
          </p:cNvPr>
          <p:cNvSpPr txBox="1"/>
          <p:nvPr/>
        </p:nvSpPr>
        <p:spPr>
          <a:xfrm>
            <a:off x="2728210" y="32353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3082381" y="25947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3082381" y="41845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786024-E4C3-E647-B4E1-AB1A5FDD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16-byte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/>
              <a:t>?</a:t>
            </a:r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2590800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DC3CFD-D539-2C43-9291-B244323AB892}"/>
              </a:ext>
            </a:extLst>
          </p:cNvPr>
          <p:cNvSpPr txBox="1"/>
          <p:nvPr/>
        </p:nvSpPr>
        <p:spPr>
          <a:xfrm>
            <a:off x="2729533" y="3578901"/>
            <a:ext cx="98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D7E9-6E1D-434A-B750-9DE7DDDB6C5E}"/>
              </a:ext>
            </a:extLst>
          </p:cNvPr>
          <p:cNvSpPr txBox="1"/>
          <p:nvPr/>
        </p:nvSpPr>
        <p:spPr>
          <a:xfrm>
            <a:off x="2714542" y="3923675"/>
            <a:ext cx="98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01C9A-BC9A-B244-BB84-943C1354D8F8}"/>
              </a:ext>
            </a:extLst>
          </p:cNvPr>
          <p:cNvSpPr txBox="1"/>
          <p:nvPr/>
        </p:nvSpPr>
        <p:spPr>
          <a:xfrm>
            <a:off x="2743201" y="28906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9ED5-B8AB-6A4E-80FC-C2029ABC47B9}"/>
              </a:ext>
            </a:extLst>
          </p:cNvPr>
          <p:cNvSpPr txBox="1"/>
          <p:nvPr/>
        </p:nvSpPr>
        <p:spPr>
          <a:xfrm>
            <a:off x="2728210" y="32353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3082381" y="25947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3082381" y="41845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786024-E4C3-E647-B4E1-AB1A5FDD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CB2B3-E8F1-0441-B774-F3D15812DC23}"/>
              </a:ext>
            </a:extLst>
          </p:cNvPr>
          <p:cNvSpPr/>
          <p:nvPr/>
        </p:nvSpPr>
        <p:spPr>
          <a:xfrm>
            <a:off x="4191000" y="5107633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00010100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7D78FC-EDA6-B447-9601-C79422C4900B}"/>
              </a:ext>
            </a:extLst>
          </p:cNvPr>
          <p:cNvSpPr/>
          <p:nvPr/>
        </p:nvSpPr>
        <p:spPr>
          <a:xfrm>
            <a:off x="5486400" y="5107633"/>
            <a:ext cx="838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3A9DA-1BD4-1D40-8EE6-BF33860063F7}"/>
              </a:ext>
            </a:extLst>
          </p:cNvPr>
          <p:cNvSpPr txBox="1"/>
          <p:nvPr/>
        </p:nvSpPr>
        <p:spPr>
          <a:xfrm>
            <a:off x="6666007" y="50292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0x237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75B06-73D6-6742-A315-5FF2F48E066E}"/>
              </a:ext>
            </a:extLst>
          </p:cNvPr>
          <p:cNvSpPr/>
          <p:nvPr/>
        </p:nvSpPr>
        <p:spPr>
          <a:xfrm>
            <a:off x="4191000" y="5869632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00010110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6EC97-8A38-074C-9067-0D5EF3A448BE}"/>
              </a:ext>
            </a:extLst>
          </p:cNvPr>
          <p:cNvSpPr/>
          <p:nvPr/>
        </p:nvSpPr>
        <p:spPr>
          <a:xfrm>
            <a:off x="5486400" y="5869632"/>
            <a:ext cx="838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BD23A-8E58-CD40-9FBA-C8C445D17061}"/>
              </a:ext>
            </a:extLst>
          </p:cNvPr>
          <p:cNvSpPr txBox="1"/>
          <p:nvPr/>
        </p:nvSpPr>
        <p:spPr>
          <a:xfrm>
            <a:off x="6666007" y="5791199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0xF4E</a:t>
            </a:r>
          </a:p>
        </p:txBody>
      </p:sp>
    </p:spTree>
    <p:extLst>
      <p:ext uri="{BB962C8B-B14F-4D97-AF65-F5344CB8AC3E}">
        <p14:creationId xmlns:p14="http://schemas.microsoft.com/office/powerpoint/2010/main" val="3217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16-byte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8C545-0E8B-5345-8F12-9B3509258CBC}"/>
              </a:ext>
            </a:extLst>
          </p:cNvPr>
          <p:cNvSpPr/>
          <p:nvPr/>
        </p:nvSpPr>
        <p:spPr>
          <a:xfrm>
            <a:off x="6457097" y="269633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064B89-EA54-184B-92A8-DD5777D05637}"/>
              </a:ext>
            </a:extLst>
          </p:cNvPr>
          <p:cNvSpPr/>
          <p:nvPr/>
        </p:nvSpPr>
        <p:spPr>
          <a:xfrm>
            <a:off x="6457097" y="292388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Page 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0C337E-4CC1-4449-AD8D-206C8904B1EF}"/>
              </a:ext>
            </a:extLst>
          </p:cNvPr>
          <p:cNvSpPr/>
          <p:nvPr/>
        </p:nvSpPr>
        <p:spPr>
          <a:xfrm>
            <a:off x="6457743" y="3149185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036B05-0DE2-4641-896C-09C125186D57}"/>
              </a:ext>
            </a:extLst>
          </p:cNvPr>
          <p:cNvSpPr/>
          <p:nvPr/>
        </p:nvSpPr>
        <p:spPr>
          <a:xfrm>
            <a:off x="6457097" y="33737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83B64-B605-954A-AD54-83FF1AE8779A}"/>
              </a:ext>
            </a:extLst>
          </p:cNvPr>
          <p:cNvSpPr/>
          <p:nvPr/>
        </p:nvSpPr>
        <p:spPr>
          <a:xfrm>
            <a:off x="6459066" y="360060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5D6F3-A703-1641-A04C-CFF5ACA4680B}"/>
              </a:ext>
            </a:extLst>
          </p:cNvPr>
          <p:cNvSpPr/>
          <p:nvPr/>
        </p:nvSpPr>
        <p:spPr>
          <a:xfrm>
            <a:off x="6459066" y="38281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1C89F0-A5D0-2E43-8093-1A68FCB3B60D}"/>
              </a:ext>
            </a:extLst>
          </p:cNvPr>
          <p:cNvSpPr/>
          <p:nvPr/>
        </p:nvSpPr>
        <p:spPr>
          <a:xfrm>
            <a:off x="6461055" y="451122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0F636E-707D-7A40-9CC1-439F1079E618}"/>
              </a:ext>
            </a:extLst>
          </p:cNvPr>
          <p:cNvSpPr/>
          <p:nvPr/>
        </p:nvSpPr>
        <p:spPr>
          <a:xfrm>
            <a:off x="6461055" y="473877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Page 23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D619B0-354F-A147-9795-7BC1A40E580F}"/>
              </a:ext>
            </a:extLst>
          </p:cNvPr>
          <p:cNvSpPr/>
          <p:nvPr/>
        </p:nvSpPr>
        <p:spPr>
          <a:xfrm>
            <a:off x="6461701" y="4964083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6EECFA-2235-7846-8EDE-FD5454A03360}"/>
              </a:ext>
            </a:extLst>
          </p:cNvPr>
          <p:cNvSpPr/>
          <p:nvPr/>
        </p:nvSpPr>
        <p:spPr>
          <a:xfrm>
            <a:off x="6461055" y="5188664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9A926F-CB3E-5A43-9D26-AD30993AE262}"/>
              </a:ext>
            </a:extLst>
          </p:cNvPr>
          <p:cNvSpPr/>
          <p:nvPr/>
        </p:nvSpPr>
        <p:spPr>
          <a:xfrm>
            <a:off x="6463670" y="586836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A42F01-72AD-4C4A-8A38-295518794ECF}"/>
              </a:ext>
            </a:extLst>
          </p:cNvPr>
          <p:cNvSpPr/>
          <p:nvPr/>
        </p:nvSpPr>
        <p:spPr>
          <a:xfrm>
            <a:off x="6449304" y="61063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AD8664-7F14-1344-92C9-5980CE8A5B83}"/>
              </a:ext>
            </a:extLst>
          </p:cNvPr>
          <p:cNvSpPr/>
          <p:nvPr/>
        </p:nvSpPr>
        <p:spPr>
          <a:xfrm>
            <a:off x="6451273" y="633314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Page 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0AB6EB-3DAA-874F-9A1A-F85F5FDEB954}"/>
              </a:ext>
            </a:extLst>
          </p:cNvPr>
          <p:cNvSpPr/>
          <p:nvPr/>
        </p:nvSpPr>
        <p:spPr>
          <a:xfrm>
            <a:off x="6451273" y="656069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9E31F2-0DB1-944D-831C-A0CF3F7CDC3F}"/>
              </a:ext>
            </a:extLst>
          </p:cNvPr>
          <p:cNvSpPr txBox="1"/>
          <p:nvPr/>
        </p:nvSpPr>
        <p:spPr>
          <a:xfrm>
            <a:off x="7777168" y="652498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DE71BA-58C4-6041-B956-CEC5099EBC5B}"/>
              </a:ext>
            </a:extLst>
          </p:cNvPr>
          <p:cNvSpPr txBox="1"/>
          <p:nvPr/>
        </p:nvSpPr>
        <p:spPr>
          <a:xfrm>
            <a:off x="7780064" y="6297684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C0BECD-A4E5-BA40-BAE2-91D1AFCD8227}"/>
              </a:ext>
            </a:extLst>
          </p:cNvPr>
          <p:cNvSpPr txBox="1"/>
          <p:nvPr/>
        </p:nvSpPr>
        <p:spPr>
          <a:xfrm>
            <a:off x="7780845" y="60932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FF56B5-B09D-9A4D-8B50-E2CB61FDCDB6}"/>
              </a:ext>
            </a:extLst>
          </p:cNvPr>
          <p:cNvSpPr txBox="1"/>
          <p:nvPr/>
        </p:nvSpPr>
        <p:spPr>
          <a:xfrm>
            <a:off x="7783741" y="586598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A033F3-3692-5B43-90E8-78D5C247E857}"/>
              </a:ext>
            </a:extLst>
          </p:cNvPr>
          <p:cNvSpPr txBox="1"/>
          <p:nvPr/>
        </p:nvSpPr>
        <p:spPr>
          <a:xfrm>
            <a:off x="7767824" y="518065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CE9640-4709-9E48-9922-C608EA0C6EBA}"/>
              </a:ext>
            </a:extLst>
          </p:cNvPr>
          <p:cNvSpPr txBox="1"/>
          <p:nvPr/>
        </p:nvSpPr>
        <p:spPr>
          <a:xfrm>
            <a:off x="7770720" y="495335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FEBB93-A6F8-884C-B712-4DC59467A565}"/>
              </a:ext>
            </a:extLst>
          </p:cNvPr>
          <p:cNvSpPr txBox="1"/>
          <p:nvPr/>
        </p:nvSpPr>
        <p:spPr>
          <a:xfrm>
            <a:off x="7767824" y="4733424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CABAED-88AB-554A-A1C9-62B8F8AE899F}"/>
              </a:ext>
            </a:extLst>
          </p:cNvPr>
          <p:cNvSpPr txBox="1"/>
          <p:nvPr/>
        </p:nvSpPr>
        <p:spPr>
          <a:xfrm>
            <a:off x="7770720" y="450612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4F0A6D-DC30-7647-AB4E-CAD43604EAA9}"/>
              </a:ext>
            </a:extLst>
          </p:cNvPr>
          <p:cNvSpPr txBox="1"/>
          <p:nvPr/>
        </p:nvSpPr>
        <p:spPr>
          <a:xfrm>
            <a:off x="7769275" y="380730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04D1EE-4E46-ED44-AAD5-9B8EFE607732}"/>
              </a:ext>
            </a:extLst>
          </p:cNvPr>
          <p:cNvSpPr txBox="1"/>
          <p:nvPr/>
        </p:nvSpPr>
        <p:spPr>
          <a:xfrm>
            <a:off x="7772171" y="358000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6E16EB-E388-0F41-8583-D0A36C372235}"/>
              </a:ext>
            </a:extLst>
          </p:cNvPr>
          <p:cNvSpPr txBox="1"/>
          <p:nvPr/>
        </p:nvSpPr>
        <p:spPr>
          <a:xfrm>
            <a:off x="7752577" y="332637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27171D-2B85-5548-B2A5-78EE44598A44}"/>
              </a:ext>
            </a:extLst>
          </p:cNvPr>
          <p:cNvSpPr txBox="1"/>
          <p:nvPr/>
        </p:nvSpPr>
        <p:spPr>
          <a:xfrm>
            <a:off x="7755473" y="309907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8CAE80-2CF7-7943-984A-9E5BC5B3DAB0}"/>
              </a:ext>
            </a:extLst>
          </p:cNvPr>
          <p:cNvSpPr txBox="1"/>
          <p:nvPr/>
        </p:nvSpPr>
        <p:spPr>
          <a:xfrm>
            <a:off x="7756254" y="2894671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30C1E7-7D99-F841-8079-7563DD8F4F29}"/>
              </a:ext>
            </a:extLst>
          </p:cNvPr>
          <p:cNvSpPr txBox="1"/>
          <p:nvPr/>
        </p:nvSpPr>
        <p:spPr>
          <a:xfrm>
            <a:off x="7759150" y="266736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5126CE-E0AD-5145-A433-3B4C504DF7D1}"/>
              </a:ext>
            </a:extLst>
          </p:cNvPr>
          <p:cNvSpPr txBox="1"/>
          <p:nvPr/>
        </p:nvSpPr>
        <p:spPr>
          <a:xfrm rot="5400000">
            <a:off x="6969231" y="4052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A72918-A127-194B-A343-E361FCEA4AB0}"/>
              </a:ext>
            </a:extLst>
          </p:cNvPr>
          <p:cNvSpPr txBox="1"/>
          <p:nvPr/>
        </p:nvSpPr>
        <p:spPr>
          <a:xfrm rot="5400000">
            <a:off x="6969231" y="54129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2DB887-C0FB-6F4E-971E-DB3BC0647A13}"/>
              </a:ext>
            </a:extLst>
          </p:cNvPr>
          <p:cNvGrpSpPr/>
          <p:nvPr/>
        </p:nvGrpSpPr>
        <p:grpSpPr>
          <a:xfrm>
            <a:off x="4452583" y="4540190"/>
            <a:ext cx="1311036" cy="911096"/>
            <a:chOff x="6840847" y="4100898"/>
            <a:chExt cx="1311036" cy="9110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0F658F3-36A4-4E49-9EEE-030CDAE47098}"/>
                </a:ext>
              </a:extLst>
            </p:cNvPr>
            <p:cNvSpPr/>
            <p:nvPr/>
          </p:nvSpPr>
          <p:spPr>
            <a:xfrm>
              <a:off x="6840847" y="4100898"/>
              <a:ext cx="1310390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DF8D021-4038-774A-885E-38221220AFAF}"/>
                </a:ext>
              </a:extLst>
            </p:cNvPr>
            <p:cNvSpPr/>
            <p:nvPr/>
          </p:nvSpPr>
          <p:spPr>
            <a:xfrm>
              <a:off x="6840847" y="4328448"/>
              <a:ext cx="1310390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381B21-7A97-7B41-B9C3-4D756DBAD621}"/>
                </a:ext>
              </a:extLst>
            </p:cNvPr>
            <p:cNvSpPr/>
            <p:nvPr/>
          </p:nvSpPr>
          <p:spPr>
            <a:xfrm>
              <a:off x="6841493" y="4553753"/>
              <a:ext cx="1310390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E7DEC1-71CE-CD41-8969-D09B182E3F14}"/>
                </a:ext>
              </a:extLst>
            </p:cNvPr>
            <p:cNvSpPr/>
            <p:nvPr/>
          </p:nvSpPr>
          <p:spPr>
            <a:xfrm>
              <a:off x="6840847" y="4778334"/>
              <a:ext cx="1310390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B7F6E54-528C-B842-9C82-B2C40477B3E8}"/>
              </a:ext>
            </a:extLst>
          </p:cNvPr>
          <p:cNvGrpSpPr/>
          <p:nvPr/>
        </p:nvGrpSpPr>
        <p:grpSpPr>
          <a:xfrm>
            <a:off x="3575665" y="4525634"/>
            <a:ext cx="920135" cy="951531"/>
            <a:chOff x="8150956" y="4106524"/>
            <a:chExt cx="920135" cy="9515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98A2DF-8CBF-3A49-8749-466E6A1FC19A}"/>
                </a:ext>
              </a:extLst>
            </p:cNvPr>
            <p:cNvSpPr txBox="1"/>
            <p:nvPr/>
          </p:nvSpPr>
          <p:spPr>
            <a:xfrm>
              <a:off x="8150956" y="4781056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EC20DF-47F6-B340-AFA1-141DE0E8512E}"/>
                </a:ext>
              </a:extLst>
            </p:cNvPr>
            <p:cNvSpPr txBox="1"/>
            <p:nvPr/>
          </p:nvSpPr>
          <p:spPr>
            <a:xfrm>
              <a:off x="8153852" y="4553753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A4C28CE-056B-F241-B02F-EA2536794526}"/>
                </a:ext>
              </a:extLst>
            </p:cNvPr>
            <p:cNvSpPr txBox="1"/>
            <p:nvPr/>
          </p:nvSpPr>
          <p:spPr>
            <a:xfrm>
              <a:off x="8150956" y="4333827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282106A-D5F3-4244-A019-4FCF7AD6E1CD}"/>
                </a:ext>
              </a:extLst>
            </p:cNvPr>
            <p:cNvSpPr txBox="1"/>
            <p:nvPr/>
          </p:nvSpPr>
          <p:spPr>
            <a:xfrm>
              <a:off x="8153852" y="4106524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0x17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8EF7DB4D-AFBB-C148-A926-9ACF2A80ACE3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5762973" y="4657020"/>
            <a:ext cx="695551" cy="198588"/>
          </a:xfrm>
          <a:prstGeom prst="bentConnector3">
            <a:avLst>
              <a:gd name="adj1" fmla="val 6685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D009A45B-BFCE-104E-A6BC-80AFF6B8B597}"/>
              </a:ext>
            </a:extLst>
          </p:cNvPr>
          <p:cNvCxnSpPr>
            <a:cxnSpLocks/>
            <a:stCxn id="70" idx="3"/>
            <a:endCxn id="34" idx="1"/>
          </p:cNvCxnSpPr>
          <p:nvPr/>
        </p:nvCxnSpPr>
        <p:spPr>
          <a:xfrm>
            <a:off x="5762973" y="5334456"/>
            <a:ext cx="688300" cy="11155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EB4F3BD3-62A5-5A4F-8349-715BC5004C46}"/>
              </a:ext>
            </a:extLst>
          </p:cNvPr>
          <p:cNvCxnSpPr>
            <a:cxnSpLocks/>
            <a:stCxn id="68" idx="3"/>
            <a:endCxn id="19" idx="1"/>
          </p:cNvCxnSpPr>
          <p:nvPr/>
        </p:nvCxnSpPr>
        <p:spPr>
          <a:xfrm flipV="1">
            <a:off x="5762973" y="3040710"/>
            <a:ext cx="694124" cy="18438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C130649-1CF8-2D4C-B533-83C2D18393CD}"/>
                  </a:ext>
                </a:extLst>
              </p:cNvPr>
              <p:cNvSpPr/>
              <p:nvPr/>
            </p:nvSpPr>
            <p:spPr>
              <a:xfrm>
                <a:off x="1051021" y="5015748"/>
                <a:ext cx="1776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0x147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0x237</a:t>
                </a:r>
                <a:endParaRPr lang="en-US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C130649-1CF8-2D4C-B533-83C2D1839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21" y="5015748"/>
                <a:ext cx="1776448" cy="369332"/>
              </a:xfrm>
              <a:prstGeom prst="rect">
                <a:avLst/>
              </a:prstGeom>
              <a:blipFill>
                <a:blip r:embed="rId2"/>
                <a:stretch>
                  <a:fillRect l="-2837" t="-10345" r="-2128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14151500-E435-E340-8B6A-B16617D4B697}"/>
              </a:ext>
            </a:extLst>
          </p:cNvPr>
          <p:cNvSpPr txBox="1"/>
          <p:nvPr/>
        </p:nvSpPr>
        <p:spPr>
          <a:xfrm>
            <a:off x="6244673" y="2286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8D5376D-522D-B044-BCDC-EA22089E9FA1}"/>
              </a:ext>
            </a:extLst>
          </p:cNvPr>
          <p:cNvSpPr txBox="1"/>
          <p:nvPr/>
        </p:nvSpPr>
        <p:spPr>
          <a:xfrm>
            <a:off x="4243681" y="4152605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11975E4-9202-F543-84EA-92F7421F59A1}"/>
              </a:ext>
            </a:extLst>
          </p:cNvPr>
          <p:cNvSpPr/>
          <p:nvPr/>
        </p:nvSpPr>
        <p:spPr>
          <a:xfrm>
            <a:off x="6463210" y="269633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822C61-73D6-214B-A23E-4692AE5BD09F}"/>
              </a:ext>
            </a:extLst>
          </p:cNvPr>
          <p:cNvSpPr/>
          <p:nvPr/>
        </p:nvSpPr>
        <p:spPr>
          <a:xfrm>
            <a:off x="4465863" y="4540190"/>
            <a:ext cx="1295400" cy="19097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2BFA8-13FA-0648-BB1D-5683B89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2ABA875-04C1-B742-B5FB-D5EAB04E2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25890"/>
              </p:ext>
            </p:extLst>
          </p:nvPr>
        </p:nvGraphicFramePr>
        <p:xfrm>
          <a:off x="1410102" y="2590800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9346DB52-C7E1-4B4E-B3A2-3503FBA9469D}"/>
              </a:ext>
            </a:extLst>
          </p:cNvPr>
          <p:cNvSpPr txBox="1"/>
          <p:nvPr/>
        </p:nvSpPr>
        <p:spPr>
          <a:xfrm>
            <a:off x="558235" y="3578901"/>
            <a:ext cx="98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690DE7-5C9B-4648-A6D7-BAE031591FF2}"/>
              </a:ext>
            </a:extLst>
          </p:cNvPr>
          <p:cNvSpPr txBox="1"/>
          <p:nvPr/>
        </p:nvSpPr>
        <p:spPr>
          <a:xfrm>
            <a:off x="543244" y="3923675"/>
            <a:ext cx="98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3478E10-1151-1B40-B356-B0708416A417}"/>
              </a:ext>
            </a:extLst>
          </p:cNvPr>
          <p:cNvSpPr txBox="1"/>
          <p:nvPr/>
        </p:nvSpPr>
        <p:spPr>
          <a:xfrm>
            <a:off x="571903" y="28906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B3D637-5BA3-9E48-B74C-0A6DF8C68DD6}"/>
              </a:ext>
            </a:extLst>
          </p:cNvPr>
          <p:cNvSpPr txBox="1"/>
          <p:nvPr/>
        </p:nvSpPr>
        <p:spPr>
          <a:xfrm>
            <a:off x="556912" y="32353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0x16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00B2BB-037B-C041-A0E0-DB80FCC0A24C}"/>
              </a:ext>
            </a:extLst>
          </p:cNvPr>
          <p:cNvSpPr txBox="1"/>
          <p:nvPr/>
        </p:nvSpPr>
        <p:spPr>
          <a:xfrm rot="16200000">
            <a:off x="911083" y="25947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39D8C5-9587-8D4A-8B06-BF866524DEC9}"/>
              </a:ext>
            </a:extLst>
          </p:cNvPr>
          <p:cNvSpPr txBox="1"/>
          <p:nvPr/>
        </p:nvSpPr>
        <p:spPr>
          <a:xfrm rot="16200000">
            <a:off x="911083" y="41845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698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8277-8F03-3A4D-9FBB-982EA0AA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D7F4-ACD2-684F-A85D-8E072CF360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page table entry has a valid bit</a:t>
            </a:r>
          </a:p>
          <a:p>
            <a:endParaRPr lang="en-US" dirty="0"/>
          </a:p>
          <a:p>
            <a:r>
              <a:rPr lang="en-US" dirty="0"/>
              <a:t>For valid entries, frame indicates physical address of page in memory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page fault </a:t>
            </a:r>
            <a:r>
              <a:rPr lang="en-US" dirty="0"/>
              <a:t>occurs when a program requests a page that is not currently in memory</a:t>
            </a:r>
          </a:p>
          <a:p>
            <a:pPr lvl="1"/>
            <a:r>
              <a:rPr lang="en-US" dirty="0"/>
              <a:t>takes time to handle, so context switch</a:t>
            </a:r>
          </a:p>
          <a:p>
            <a:pPr lvl="1"/>
            <a:r>
              <a:rPr lang="en-US" dirty="0"/>
              <a:t>evict another page in memory to make space (which one?)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3A18BF-BE4E-7E41-83F8-8937C2DC1CB4}"/>
              </a:ext>
            </a:extLst>
          </p:cNvPr>
          <p:cNvGrpSpPr/>
          <p:nvPr/>
        </p:nvGrpSpPr>
        <p:grpSpPr>
          <a:xfrm>
            <a:off x="5562600" y="2667000"/>
            <a:ext cx="2385798" cy="2539461"/>
            <a:chOff x="4448045" y="1273883"/>
            <a:chExt cx="2822851" cy="2155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B43C07-CB56-A847-879A-9245E4899BE6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A2316-6E3D-4946-85BB-F5A94E502634}"/>
                </a:ext>
              </a:extLst>
            </p:cNvPr>
            <p:cNvSpPr/>
            <p:nvPr/>
          </p:nvSpPr>
          <p:spPr>
            <a:xfrm>
              <a:off x="4448045" y="1273883"/>
              <a:ext cx="870945" cy="31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F0C3CB-58A2-C943-9D96-FF26D6384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44732"/>
              </p:ext>
            </p:extLst>
          </p:nvPr>
        </p:nvGraphicFramePr>
        <p:xfrm>
          <a:off x="5715001" y="3066081"/>
          <a:ext cx="21730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7733943"/>
                    </a:ext>
                  </a:extLst>
                </a:gridCol>
                <a:gridCol w="878343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41931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3770F5-B0DA-1D4D-BF77-17BF694465FA}"/>
              </a:ext>
            </a:extLst>
          </p:cNvPr>
          <p:cNvSpPr txBox="1"/>
          <p:nvPr/>
        </p:nvSpPr>
        <p:spPr>
          <a:xfrm rot="16200000">
            <a:off x="6400720" y="470748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836020-6942-A341-AA22-4FBD5C0C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7AD2-86F5-3241-B748-71DDF297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CAE3-F94C-E649-B380-0CA74AD6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Random: </a:t>
            </a:r>
            <a:r>
              <a:rPr lang="en-US" dirty="0"/>
              <a:t>Pick any page to eject at random </a:t>
            </a:r>
          </a:p>
          <a:p>
            <a:pPr lvl="1"/>
            <a:r>
              <a:rPr lang="en-US" dirty="0"/>
              <a:t>Used mainly for comparison </a:t>
            </a:r>
          </a:p>
          <a:p>
            <a:r>
              <a:rPr lang="en-US" b="1" dirty="0"/>
              <a:t>FIFO: </a:t>
            </a:r>
            <a:r>
              <a:rPr lang="en-US" dirty="0"/>
              <a:t>The page brought in earliest is evicted </a:t>
            </a:r>
          </a:p>
          <a:p>
            <a:pPr lvl="1"/>
            <a:r>
              <a:rPr lang="en-US" dirty="0"/>
              <a:t>Ignores usage </a:t>
            </a:r>
          </a:p>
          <a:p>
            <a:r>
              <a:rPr lang="en-US" b="1" dirty="0"/>
              <a:t>OPT: </a:t>
            </a:r>
            <a:r>
              <a:rPr lang="en-US" dirty="0" err="1"/>
              <a:t>Belady’s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Select page not used for longest time </a:t>
            </a:r>
          </a:p>
          <a:p>
            <a:r>
              <a:rPr lang="en-US" b="1" dirty="0"/>
              <a:t>LRU: </a:t>
            </a:r>
            <a:r>
              <a:rPr lang="en-US" dirty="0"/>
              <a:t>Evict page that hasn’t been used for the longest</a:t>
            </a:r>
          </a:p>
          <a:p>
            <a:pPr lvl="1"/>
            <a:r>
              <a:rPr lang="en-US" dirty="0"/>
              <a:t>Past could be a good predictor of the future </a:t>
            </a:r>
          </a:p>
          <a:p>
            <a:r>
              <a:rPr lang="en-US" b="1" dirty="0"/>
              <a:t>MRU: </a:t>
            </a:r>
            <a:r>
              <a:rPr lang="en-US" dirty="0"/>
              <a:t>Evict the most recently used page</a:t>
            </a:r>
          </a:p>
          <a:p>
            <a:r>
              <a:rPr lang="en-US" b="1" dirty="0"/>
              <a:t>LFU: </a:t>
            </a:r>
            <a:r>
              <a:rPr lang="en-US" dirty="0"/>
              <a:t>Evict least frequently used page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16C37-99BE-CC4C-8732-34CA9A19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1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F672-FF0B-DC4D-A9CC-5341EE70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B8D9-2545-B640-8D13-AB3EF874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set is the collection of a pages a process requires in a given time interval</a:t>
            </a:r>
          </a:p>
          <a:p>
            <a:endParaRPr lang="en-US" dirty="0"/>
          </a:p>
          <a:p>
            <a:r>
              <a:rPr lang="en-US" dirty="0"/>
              <a:t>If the working set doesn't fit in memory, then the program will thrash</a:t>
            </a:r>
          </a:p>
          <a:p>
            <a:endParaRPr lang="en-US" dirty="0"/>
          </a:p>
          <a:p>
            <a:r>
              <a:rPr lang="en-US" dirty="0"/>
              <a:t>There are no OS solutions to this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1BB01-4345-364B-AE59-11FE9CDC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256-byte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0xF947</a:t>
            </a:r>
            <a:r>
              <a:rPr lang="en-US" dirty="0"/>
              <a:t>?</a:t>
            </a:r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0xF700</a:t>
            </a:r>
            <a:r>
              <a:rPr lang="en-US" dirty="0"/>
              <a:t>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F76CEF-B811-A442-B781-31198FA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86F478-07A3-F546-B134-1F9064C77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28306"/>
              </p:ext>
            </p:extLst>
          </p:nvPr>
        </p:nvGraphicFramePr>
        <p:xfrm>
          <a:off x="3657600" y="2590800"/>
          <a:ext cx="20574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9">
                  <a:extLst>
                    <a:ext uri="{9D8B030D-6E8A-4147-A177-3AD203B41FA5}">
                      <a16:colId xmlns:a16="http://schemas.microsoft.com/office/drawing/2014/main" val="2369243234"/>
                    </a:ext>
                  </a:extLst>
                </a:gridCol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F99B08-BA4A-6545-9536-43BC314277D8}"/>
              </a:ext>
            </a:extLst>
          </p:cNvPr>
          <p:cNvSpPr txBox="1"/>
          <p:nvPr/>
        </p:nvSpPr>
        <p:spPr>
          <a:xfrm>
            <a:off x="2895600" y="35739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19642-8AB2-6C47-A975-D1EDFF1237B0}"/>
              </a:ext>
            </a:extLst>
          </p:cNvPr>
          <p:cNvSpPr txBox="1"/>
          <p:nvPr/>
        </p:nvSpPr>
        <p:spPr>
          <a:xfrm>
            <a:off x="2895600" y="39187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D9E6B-BAD1-2F48-B6A8-57BA9B3E0475}"/>
              </a:ext>
            </a:extLst>
          </p:cNvPr>
          <p:cNvSpPr txBox="1"/>
          <p:nvPr/>
        </p:nvSpPr>
        <p:spPr>
          <a:xfrm>
            <a:off x="2895600" y="28856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D12834-8774-7549-8127-8C193AB51143}"/>
              </a:ext>
            </a:extLst>
          </p:cNvPr>
          <p:cNvSpPr txBox="1"/>
          <p:nvPr/>
        </p:nvSpPr>
        <p:spPr>
          <a:xfrm>
            <a:off x="2895600" y="32304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22BB6-EDA0-314D-8238-9631DEB1FBAE}"/>
              </a:ext>
            </a:extLst>
          </p:cNvPr>
          <p:cNvSpPr txBox="1"/>
          <p:nvPr/>
        </p:nvSpPr>
        <p:spPr>
          <a:xfrm rot="16200000">
            <a:off x="3052400" y="25897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A0E00-9799-E440-BDAA-0D2B6326533C}"/>
              </a:ext>
            </a:extLst>
          </p:cNvPr>
          <p:cNvSpPr txBox="1"/>
          <p:nvPr/>
        </p:nvSpPr>
        <p:spPr>
          <a:xfrm rot="16200000">
            <a:off x="3052400" y="41795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444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256-byte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0xF9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47</a:t>
            </a:r>
            <a:r>
              <a:rPr lang="en-US" dirty="0"/>
              <a:t>?</a:t>
            </a:r>
          </a:p>
          <a:p>
            <a:r>
              <a:rPr lang="en-US" dirty="0"/>
              <a:t>What is the physical address that corresponds to the virtual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0xF7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03464"/>
              </p:ext>
            </p:extLst>
          </p:nvPr>
        </p:nvGraphicFramePr>
        <p:xfrm>
          <a:off x="3657600" y="2590800"/>
          <a:ext cx="20574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9">
                  <a:extLst>
                    <a:ext uri="{9D8B030D-6E8A-4147-A177-3AD203B41FA5}">
                      <a16:colId xmlns:a16="http://schemas.microsoft.com/office/drawing/2014/main" val="2369243234"/>
                    </a:ext>
                  </a:extLst>
                </a:gridCol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DC3CFD-D539-2C43-9291-B244323AB892}"/>
              </a:ext>
            </a:extLst>
          </p:cNvPr>
          <p:cNvSpPr txBox="1"/>
          <p:nvPr/>
        </p:nvSpPr>
        <p:spPr>
          <a:xfrm>
            <a:off x="2895600" y="35739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D7E9-6E1D-434A-B750-9DE7DDDB6C5E}"/>
              </a:ext>
            </a:extLst>
          </p:cNvPr>
          <p:cNvSpPr txBox="1"/>
          <p:nvPr/>
        </p:nvSpPr>
        <p:spPr>
          <a:xfrm>
            <a:off x="2895600" y="39187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01C9A-BC9A-B244-BB84-943C1354D8F8}"/>
              </a:ext>
            </a:extLst>
          </p:cNvPr>
          <p:cNvSpPr txBox="1"/>
          <p:nvPr/>
        </p:nvSpPr>
        <p:spPr>
          <a:xfrm>
            <a:off x="2895600" y="28856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9ED5-B8AB-6A4E-80FC-C2029ABC47B9}"/>
              </a:ext>
            </a:extLst>
          </p:cNvPr>
          <p:cNvSpPr txBox="1"/>
          <p:nvPr/>
        </p:nvSpPr>
        <p:spPr>
          <a:xfrm>
            <a:off x="2895600" y="32304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3052400" y="25897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3052400" y="41795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F76CEF-B811-A442-B781-31198FA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27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31D47C-D6C1-BB41-838A-B3756F52EEB8}"/>
              </a:ext>
            </a:extLst>
          </p:cNvPr>
          <p:cNvSpPr/>
          <p:nvPr/>
        </p:nvSpPr>
        <p:spPr>
          <a:xfrm>
            <a:off x="4318234" y="5103169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8ED059-27A4-F747-B61A-E936F0E5A799}"/>
              </a:ext>
            </a:extLst>
          </p:cNvPr>
          <p:cNvSpPr/>
          <p:nvPr/>
        </p:nvSpPr>
        <p:spPr>
          <a:xfrm>
            <a:off x="5308834" y="5103169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740DF-774E-084D-8BD0-8089220424A9}"/>
              </a:ext>
            </a:extLst>
          </p:cNvPr>
          <p:cNvSpPr txBox="1"/>
          <p:nvPr/>
        </p:nvSpPr>
        <p:spPr>
          <a:xfrm>
            <a:off x="6451834" y="5024736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0x2447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EFDFAE-5646-E147-B2B9-8E48559039B4}"/>
              </a:ext>
            </a:extLst>
          </p:cNvPr>
          <p:cNvSpPr/>
          <p:nvPr/>
        </p:nvSpPr>
        <p:spPr>
          <a:xfrm>
            <a:off x="4318234" y="5865168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5C2024-0184-694B-8722-6C629C5C3918}"/>
              </a:ext>
            </a:extLst>
          </p:cNvPr>
          <p:cNvSpPr/>
          <p:nvPr/>
        </p:nvSpPr>
        <p:spPr>
          <a:xfrm>
            <a:off x="5308834" y="5865168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C8B0DF-9FAB-7C4F-AFCC-8E89C1484E1B}"/>
              </a:ext>
            </a:extLst>
          </p:cNvPr>
          <p:cNvSpPr txBox="1"/>
          <p:nvPr/>
        </p:nvSpPr>
        <p:spPr>
          <a:xfrm>
            <a:off x="6451834" y="578673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0x2300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91CBF-B7CF-9FF0-C5C6-DEE7E638F43D}"/>
              </a:ext>
            </a:extLst>
          </p:cNvPr>
          <p:cNvSpPr txBox="1"/>
          <p:nvPr/>
        </p:nvSpPr>
        <p:spPr>
          <a:xfrm>
            <a:off x="6451834" y="613332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Page fault</a:t>
            </a:r>
          </a:p>
        </p:txBody>
      </p:sp>
    </p:spTree>
    <p:extLst>
      <p:ext uri="{BB962C8B-B14F-4D97-AF65-F5344CB8AC3E}">
        <p14:creationId xmlns:p14="http://schemas.microsoft.com/office/powerpoint/2010/main" val="24128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Paging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269653" y="2750561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3754541"/>
            <a:ext cx="732694" cy="726964"/>
          </a:xfrm>
          <a:prstGeom prst="rect">
            <a:avLst/>
          </a:prstGeom>
        </p:spPr>
      </p:pic>
      <p:pic>
        <p:nvPicPr>
          <p:cNvPr id="10" name="Picture 9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726111DE-1C6F-6A46-85D3-6F355FEF3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4709616"/>
            <a:ext cx="732694" cy="726964"/>
          </a:xfrm>
          <a:prstGeom prst="rect">
            <a:avLst/>
          </a:prstGeom>
        </p:spPr>
      </p:pic>
      <p:pic>
        <p:nvPicPr>
          <p:cNvPr id="11" name="Picture 1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612A555-9208-624A-89C5-CA892EEB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5680282"/>
            <a:ext cx="732694" cy="726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BF6D2-AB19-FF42-9312-3E87FC149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2587752"/>
            <a:ext cx="3910988" cy="25968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3C29B-6D8F-8746-9B72-FD5A78D2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(including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</a:t>
            </a:r>
            <a:r>
              <a:rPr lang="en-US"/>
              <a:t>or feedback?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8E897-D5C7-054C-ADBB-435B53F3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Computer runs many processes simultaneously</a:t>
            </a:r>
          </a:p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AC0FF-05B7-774C-81F7-F16D9313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59" y="2971800"/>
            <a:ext cx="6150282" cy="4184825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050F813-8CE7-FE4D-8652-AEBB084E2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9026" r="23428" b="17118"/>
          <a:stretch/>
        </p:blipFill>
        <p:spPr>
          <a:xfrm>
            <a:off x="1905000" y="3238500"/>
            <a:ext cx="5334000" cy="3452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2556-C74C-3647-B50F-92760EE2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BB55E5-5BB3-3744-AB05-97028E8698A8}"/>
              </a:ext>
            </a:extLst>
          </p:cNvPr>
          <p:cNvGrpSpPr/>
          <p:nvPr/>
        </p:nvGrpSpPr>
        <p:grpSpPr>
          <a:xfrm>
            <a:off x="990600" y="1673352"/>
            <a:ext cx="2667000" cy="4718304"/>
            <a:chOff x="6057900" y="2525269"/>
            <a:chExt cx="1752600" cy="2487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2A0F3-4546-144A-8E95-15BEBA8291A3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A5B2D6-EB0A-3F42-99B9-2D3591AA94B1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B4EA3B-4FA3-894D-8DE8-32CDF2E16C7D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433BCD-1FC0-4945-94EE-DCCFF5BAF08A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251554-7D0C-9744-8B53-8B91AEB81B58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D6DC11-358B-E947-A04A-9577AE331EC1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321716" y="3727704"/>
            <a:ext cx="2384" cy="503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824015-E7DF-244A-AD0D-4B0CDB94D3D5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2321716" y="2637058"/>
            <a:ext cx="2384" cy="481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17C51-0F69-6F4F-8B9D-AEBCE019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4B32-704E-E641-8617-C45019F7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View vs. OS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E57-3FCD-4246-9280-61E75D16C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E388A-010E-8040-9921-F73E89A5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4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06" y="5482249"/>
            <a:ext cx="1768930" cy="99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75691C-438E-9844-868B-79643EF771A5}"/>
              </a:ext>
            </a:extLst>
          </p:cNvPr>
          <p:cNvSpPr/>
          <p:nvPr/>
        </p:nvSpPr>
        <p:spPr>
          <a:xfrm>
            <a:off x="5355436" y="2014302"/>
            <a:ext cx="1371600" cy="1414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MMU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2286000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351695" y="2362200"/>
              <a:ext cx="1732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Virtual Address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6727036" y="2352319"/>
            <a:ext cx="1290894" cy="369332"/>
            <a:chOff x="2743200" y="2362200"/>
            <a:chExt cx="1290894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949873" y="23622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invalid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>
            <a:off x="8022436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74039D-1D6F-4243-B2DD-4C0D0118CFEF}"/>
              </a:ext>
            </a:extLst>
          </p:cNvPr>
          <p:cNvGrpSpPr/>
          <p:nvPr/>
        </p:nvGrpSpPr>
        <p:grpSpPr>
          <a:xfrm rot="5400000">
            <a:off x="4834214" y="4681817"/>
            <a:ext cx="2879716" cy="405854"/>
            <a:chOff x="2683448" y="2295770"/>
            <a:chExt cx="1941622" cy="40585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25A2C-1A76-A446-A72F-B51438CB2964}"/>
                </a:ext>
              </a:extLst>
            </p:cNvPr>
            <p:cNvSpPr txBox="1"/>
            <p:nvPr/>
          </p:nvSpPr>
          <p:spPr>
            <a:xfrm>
              <a:off x="2683448" y="2295770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Address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900506" cy="2585155"/>
            <a:chOff x="2362400" y="3408661"/>
            <a:chExt cx="2900506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stCxn id="8" idx="1"/>
              <a:endCxn id="7" idx="2"/>
            </p:cNvCxnSpPr>
            <p:nvPr/>
          </p:nvCxnSpPr>
          <p:spPr>
            <a:xfrm rot="10800000">
              <a:off x="2362400" y="3408661"/>
              <a:ext cx="2900506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855857-A181-9449-B5E6-2FB4A1DD5ECF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C11FFB-0620-8946-AE3B-739FC7F7880A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0B17A6-4E26-814A-9C8B-529C92EEB92C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6EBC03-5712-3745-90F8-EF9BB5507A7D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B701DE-5700-BC40-B9D5-DEFF4F4595D2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B21CC8-68DC-334B-B5C2-D527A0C07018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BF336F-3AC7-2B4F-9C8A-F7143980AD7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03E98A-1856-3043-A871-02CE272482B6}"/>
              </a:ext>
            </a:extLst>
          </p:cNvPr>
          <p:cNvCxnSpPr>
            <a:cxnSpLocks/>
            <a:stCxn id="30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89316-CF1A-D54A-99D7-6CE06D7B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AE5C70-3461-5340-90E5-9E132199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9C1D9-9432-3B4F-890C-D60253CD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at some good and bad possibilities</a:t>
            </a:r>
          </a:p>
          <a:p>
            <a:endParaRPr lang="en-US" dirty="0"/>
          </a:p>
          <a:p>
            <a:r>
              <a:rPr lang="en-US" dirty="0"/>
              <a:t>Base-and-bound</a:t>
            </a:r>
          </a:p>
          <a:p>
            <a:endParaRPr lang="en-US" dirty="0"/>
          </a:p>
          <a:p>
            <a:r>
              <a:rPr lang="en-US" dirty="0"/>
              <a:t>Segmentation</a:t>
            </a:r>
          </a:p>
          <a:p>
            <a:endParaRPr lang="en-US" dirty="0"/>
          </a:p>
          <a:p>
            <a:r>
              <a:rPr lang="en-US" dirty="0"/>
              <a:t>Paging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9B4BB-638F-F848-B7D7-1E0A11E5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C776-A3F4-AA4F-B55D-D387B35916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E3FC4-B31B-8D48-B709-DCDA9368A1FC}"/>
              </a:ext>
            </a:extLst>
          </p:cNvPr>
          <p:cNvGrpSpPr/>
          <p:nvPr/>
        </p:nvGrpSpPr>
        <p:grpSpPr>
          <a:xfrm>
            <a:off x="542260" y="2057400"/>
            <a:ext cx="4029740" cy="3892407"/>
            <a:chOff x="151836" y="1121775"/>
            <a:chExt cx="7163613" cy="5666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" b="2914"/>
            <a:stretch/>
          </p:blipFill>
          <p:spPr>
            <a:xfrm rot="21379182">
              <a:off x="151836" y="4215834"/>
              <a:ext cx="3230665" cy="25721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3922" r="19117" b="5883"/>
            <a:stretch/>
          </p:blipFill>
          <p:spPr>
            <a:xfrm>
              <a:off x="3810250" y="1121775"/>
              <a:ext cx="3505199" cy="35052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CAEAD0-8F19-DD47-8BE6-BE3E75A14A9C}"/>
              </a:ext>
            </a:extLst>
          </p:cNvPr>
          <p:cNvGrpSpPr/>
          <p:nvPr/>
        </p:nvGrpSpPr>
        <p:grpSpPr>
          <a:xfrm>
            <a:off x="5080353" y="2882769"/>
            <a:ext cx="1295400" cy="1765432"/>
            <a:chOff x="6057900" y="2525269"/>
            <a:chExt cx="1752600" cy="24871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FA955-B647-8C40-B39F-E8BADCEA526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7B562-8C8C-EB47-BB1F-BF54A978B51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6BBE-499D-6148-9B90-3B7E4F22368B}"/>
                </a:ext>
              </a:extLst>
            </p:cNvPr>
            <p:cNvSpPr/>
            <p:nvPr/>
          </p:nvSpPr>
          <p:spPr>
            <a:xfrm>
              <a:off x="6057901" y="2525269"/>
              <a:ext cx="1752595" cy="769539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F536-5C80-9447-95C0-F8C23ABC56F9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C2AB64-B2F2-7F44-9BD9-D55B147FA6DF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F34-8D30-3240-AABC-4FF5C67E1696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38A6-BA4E-2D4D-9939-ACA495CB9240}"/>
              </a:ext>
            </a:extLst>
          </p:cNvPr>
          <p:cNvSpPr txBox="1"/>
          <p:nvPr/>
        </p:nvSpPr>
        <p:spPr>
          <a:xfrm>
            <a:off x="4876800" y="2541706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3AC6-53EC-5A4D-9A3D-CEF478E5C6D4}"/>
              </a:ext>
            </a:extLst>
          </p:cNvPr>
          <p:cNvSpPr/>
          <p:nvPr/>
        </p:nvSpPr>
        <p:spPr>
          <a:xfrm>
            <a:off x="6842573" y="2882769"/>
            <a:ext cx="1310390" cy="1765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5846C-77EC-A147-A874-480CCE3C58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B8DB4-83D3-1A49-A7C5-E10FE229EB8C}"/>
              </a:ext>
            </a:extLst>
          </p:cNvPr>
          <p:cNvSpPr txBox="1"/>
          <p:nvPr/>
        </p:nvSpPr>
        <p:spPr>
          <a:xfrm>
            <a:off x="8281149" y="446529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325551-AEE2-0848-A106-187CEE3A5C83}"/>
              </a:ext>
            </a:extLst>
          </p:cNvPr>
          <p:cNvCxnSpPr/>
          <p:nvPr/>
        </p:nvCxnSpPr>
        <p:spPr>
          <a:xfrm>
            <a:off x="6375750" y="3276600"/>
            <a:ext cx="482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8751E6-A902-C04A-8A86-47C7B70A28F7}"/>
              </a:ext>
            </a:extLst>
          </p:cNvPr>
          <p:cNvGrpSpPr/>
          <p:nvPr/>
        </p:nvGrpSpPr>
        <p:grpSpPr>
          <a:xfrm>
            <a:off x="8147279" y="2882769"/>
            <a:ext cx="692410" cy="1765432"/>
            <a:chOff x="8147279" y="2882769"/>
            <a:chExt cx="692410" cy="1765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7AADBA-E7B5-C14E-AB9C-C8033833C94A}"/>
                </a:ext>
              </a:extLst>
            </p:cNvPr>
            <p:cNvSpPr txBox="1"/>
            <p:nvPr/>
          </p:nvSpPr>
          <p:spPr>
            <a:xfrm rot="5400000">
              <a:off x="8229265" y="359835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Bound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1B8D00DD-FB5A-D740-95AC-52E1C5AD3960}"/>
                </a:ext>
              </a:extLst>
            </p:cNvPr>
            <p:cNvSpPr/>
            <p:nvPr/>
          </p:nvSpPr>
          <p:spPr>
            <a:xfrm>
              <a:off x="8147279" y="2882769"/>
              <a:ext cx="323078" cy="1765432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6BE8-64BA-054A-816D-DF6AB4D2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1414072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616056" y="2362200"/>
              <a:ext cx="1412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vaddr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6347943" y="2352319"/>
            <a:ext cx="1976823" cy="369332"/>
            <a:chOff x="2739222" y="2362200"/>
            <a:chExt cx="1477808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39222" y="2362200"/>
              <a:ext cx="1477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vaddr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&gt; Bound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>
            <a:off x="7718610" y="271571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stCxn id="8" idx="1"/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85040" y="3533507"/>
            <a:ext cx="3104468" cy="1914589"/>
            <a:chOff x="5685040" y="3533507"/>
            <a:chExt cx="3104468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847677" y="4142281"/>
              <a:ext cx="2941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paddr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vaddr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Base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0A45C1-25B2-9648-B9C3-FA9D558AF224}"/>
              </a:ext>
            </a:extLst>
          </p:cNvPr>
          <p:cNvGrpSpPr/>
          <p:nvPr/>
        </p:nvGrpSpPr>
        <p:grpSpPr>
          <a:xfrm>
            <a:off x="4512039" y="1971180"/>
            <a:ext cx="1828891" cy="1457820"/>
            <a:chOff x="4952893" y="1971180"/>
            <a:chExt cx="1388038" cy="14578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969331" y="2014302"/>
              <a:ext cx="1371600" cy="14146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BD7C71-FB8E-8D4A-8AA4-411D3F5CD637}"/>
                </a:ext>
              </a:extLst>
            </p:cNvPr>
            <p:cNvSpPr/>
            <p:nvPr/>
          </p:nvSpPr>
          <p:spPr>
            <a:xfrm>
              <a:off x="4952893" y="1971180"/>
              <a:ext cx="6903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00FB709-D29F-7141-AF48-B045380C1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6263"/>
              </p:ext>
            </p:extLst>
          </p:nvPr>
        </p:nvGraphicFramePr>
        <p:xfrm>
          <a:off x="4616238" y="2362200"/>
          <a:ext cx="164782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0B5FE-4F12-6F4A-9AD8-42C5C9FD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6176</TotalTime>
  <Words>1652</Words>
  <Application>Microsoft Macintosh PowerPoint</Application>
  <PresentationFormat>On-screen Show (4:3)</PresentationFormat>
  <Paragraphs>568</Paragraphs>
  <Slides>29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Clarity</vt:lpstr>
      <vt:lpstr>Lecture 19: Virtual Memory</vt:lpstr>
      <vt:lpstr>Multiprocessing: The Illusion</vt:lpstr>
      <vt:lpstr>Multiprocessing: The Reality</vt:lpstr>
      <vt:lpstr>Virtual Memory Goals</vt:lpstr>
      <vt:lpstr>Process View vs. OS View</vt:lpstr>
      <vt:lpstr>Address Translation</vt:lpstr>
      <vt:lpstr>Possibilities</vt:lpstr>
      <vt:lpstr>Base-and-Bound</vt:lpstr>
      <vt:lpstr>Base-and-Bound</vt:lpstr>
      <vt:lpstr>Exercise 1: Base-and-Bound</vt:lpstr>
      <vt:lpstr>Exercise 1: Base-and-Bound</vt:lpstr>
      <vt:lpstr>Evaluating Base-and-Bound</vt:lpstr>
      <vt:lpstr>Segmentation</vt:lpstr>
      <vt:lpstr>Segmentation</vt:lpstr>
      <vt:lpstr>Exercise 2: Segmentation</vt:lpstr>
      <vt:lpstr>Exercise 2: Segmentation</vt:lpstr>
      <vt:lpstr>Evaluating Segmentation</vt:lpstr>
      <vt:lpstr>Paging</vt:lpstr>
      <vt:lpstr>Paging</vt:lpstr>
      <vt:lpstr>Exercise 3: Paging</vt:lpstr>
      <vt:lpstr>Exercise 3: Paging</vt:lpstr>
      <vt:lpstr>Exercise 3: Paging</vt:lpstr>
      <vt:lpstr>Memory as a Cache</vt:lpstr>
      <vt:lpstr>Page Replacement Algorithms</vt:lpstr>
      <vt:lpstr>Thrashing</vt:lpstr>
      <vt:lpstr>Exercise 4: Paging</vt:lpstr>
      <vt:lpstr>Exercise 4: Paging</vt:lpstr>
      <vt:lpstr>Evaluating Paging</vt:lpstr>
      <vt:lpstr>Exercise 5: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Anthony Clark</cp:lastModifiedBy>
  <cp:revision>104</cp:revision>
  <cp:lastPrinted>2019-10-30T02:22:25Z</cp:lastPrinted>
  <dcterms:created xsi:type="dcterms:W3CDTF">2019-03-11T20:39:59Z</dcterms:created>
  <dcterms:modified xsi:type="dcterms:W3CDTF">2022-05-05T21:34:11Z</dcterms:modified>
</cp:coreProperties>
</file>