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1286" r:id="rId3"/>
    <p:sldId id="1287" r:id="rId4"/>
    <p:sldId id="1288" r:id="rId5"/>
    <p:sldId id="1249" r:id="rId6"/>
    <p:sldId id="1253" r:id="rId7"/>
    <p:sldId id="1250" r:id="rId8"/>
    <p:sldId id="1254" r:id="rId9"/>
    <p:sldId id="1275" r:id="rId10"/>
    <p:sldId id="1218" r:id="rId11"/>
    <p:sldId id="1263" r:id="rId12"/>
    <p:sldId id="1264" r:id="rId13"/>
    <p:sldId id="1274" r:id="rId14"/>
    <p:sldId id="1255" r:id="rId15"/>
    <p:sldId id="1209" r:id="rId16"/>
    <p:sldId id="1207" r:id="rId17"/>
    <p:sldId id="1208" r:id="rId18"/>
    <p:sldId id="1210" r:id="rId19"/>
    <p:sldId id="1290" r:id="rId20"/>
    <p:sldId id="1283" r:id="rId21"/>
    <p:sldId id="1261" r:id="rId22"/>
    <p:sldId id="1220" r:id="rId23"/>
    <p:sldId id="1294" r:id="rId24"/>
    <p:sldId id="1233" r:id="rId25"/>
    <p:sldId id="600" r:id="rId26"/>
    <p:sldId id="1293" r:id="rId27"/>
    <p:sldId id="603" r:id="rId28"/>
    <p:sldId id="1282" r:id="rId29"/>
    <p:sldId id="1279" r:id="rId30"/>
    <p:sldId id="1271" r:id="rId31"/>
    <p:sldId id="1272" r:id="rId32"/>
    <p:sldId id="1273" r:id="rId33"/>
    <p:sldId id="1221" r:id="rId34"/>
    <p:sldId id="1291" r:id="rId35"/>
    <p:sldId id="1238" r:id="rId36"/>
    <p:sldId id="1239" r:id="rId37"/>
    <p:sldId id="1281" r:id="rId38"/>
    <p:sldId id="595" r:id="rId39"/>
    <p:sldId id="596" r:id="rId40"/>
    <p:sldId id="593" r:id="rId41"/>
    <p:sldId id="1280" r:id="rId42"/>
    <p:sldId id="1270" r:id="rId43"/>
    <p:sldId id="591" r:id="rId44"/>
    <p:sldId id="592" r:id="rId45"/>
    <p:sldId id="1284" r:id="rId46"/>
    <p:sldId id="594" r:id="rId47"/>
    <p:sldId id="129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4598B-6E04-D14E-86EA-EB030160F2B2}" v="159" dt="2022-03-28T17:41:26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81609" autoAdjust="0"/>
  </p:normalViewPr>
  <p:slideViewPr>
    <p:cSldViewPr>
      <p:cViewPr>
        <p:scale>
          <a:sx n="160" d="100"/>
          <a:sy n="160" d="100"/>
        </p:scale>
        <p:origin x="14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lark" userId="d717aa47-1d0c-4368-9d13-ad97c75072c1" providerId="ADAL" clId="{7634598B-6E04-D14E-86EA-EB030160F2B2}"/>
    <pc:docChg chg="undo custSel addSld delSld modSld">
      <pc:chgData name="Anthony Clark" userId="d717aa47-1d0c-4368-9d13-ad97c75072c1" providerId="ADAL" clId="{7634598B-6E04-D14E-86EA-EB030160F2B2}" dt="2022-03-28T17:41:26.780" v="367"/>
      <pc:docMkLst>
        <pc:docMk/>
      </pc:docMkLst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179727791" sldId="256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79727791" sldId="256"/>
            <ac:spMk id="5" creationId="{1B2B8C16-DB42-7649-8EDA-9AB0FA2584CD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2597457924" sldId="592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597457924" sldId="592"/>
            <ac:spMk id="2" creationId="{3D0CF43D-279B-7845-BF3A-3052C481DA55}"/>
          </ac:spMkLst>
        </pc:spChg>
      </pc:sldChg>
      <pc:sldChg chg="addSp delSp modSp mod">
        <pc:chgData name="Anthony Clark" userId="d717aa47-1d0c-4368-9d13-ad97c75072c1" providerId="ADAL" clId="{7634598B-6E04-D14E-86EA-EB030160F2B2}" dt="2022-03-28T17:22:34.074" v="219" actId="20577"/>
        <pc:sldMkLst>
          <pc:docMk/>
          <pc:sldMk cId="2969180016" sldId="593"/>
        </pc:sldMkLst>
        <pc:spChg chg="mod">
          <ac:chgData name="Anthony Clark" userId="d717aa47-1d0c-4368-9d13-ad97c75072c1" providerId="ADAL" clId="{7634598B-6E04-D14E-86EA-EB030160F2B2}" dt="2022-03-28T17:22:25.968" v="215"/>
          <ac:spMkLst>
            <pc:docMk/>
            <pc:sldMk cId="2969180016" sldId="593"/>
            <ac:spMk id="2" creationId="{00000000-0000-0000-0000-000000000000}"/>
          </ac:spMkLst>
        </pc:spChg>
        <pc:spChg chg="mod">
          <ac:chgData name="Anthony Clark" userId="d717aa47-1d0c-4368-9d13-ad97c75072c1" providerId="ADAL" clId="{7634598B-6E04-D14E-86EA-EB030160F2B2}" dt="2022-03-28T17:22:25.968" v="215"/>
          <ac:spMkLst>
            <pc:docMk/>
            <pc:sldMk cId="2969180016" sldId="593"/>
            <ac:spMk id="3" creationId="{00000000-0000-0000-0000-000000000000}"/>
          </ac:spMkLst>
        </pc:spChg>
        <pc:spChg chg="add del mod">
          <ac:chgData name="Anthony Clark" userId="d717aa47-1d0c-4368-9d13-ad97c75072c1" providerId="ADAL" clId="{7634598B-6E04-D14E-86EA-EB030160F2B2}" dt="2022-03-28T17:22:21.537" v="213"/>
          <ac:spMkLst>
            <pc:docMk/>
            <pc:sldMk cId="2969180016" sldId="593"/>
            <ac:spMk id="4" creationId="{956F3BED-58F7-2F4D-BE38-6BA35FE473B1}"/>
          </ac:spMkLst>
        </pc:spChg>
        <pc:spChg chg="add del mod">
          <ac:chgData name="Anthony Clark" userId="d717aa47-1d0c-4368-9d13-ad97c75072c1" providerId="ADAL" clId="{7634598B-6E04-D14E-86EA-EB030160F2B2}" dt="2022-03-28T17:22:21.537" v="213"/>
          <ac:spMkLst>
            <pc:docMk/>
            <pc:sldMk cId="2969180016" sldId="593"/>
            <ac:spMk id="5" creationId="{88C8D884-7837-B840-B220-E53E5A12231D}"/>
          </ac:spMkLst>
        </pc:spChg>
        <pc:spChg chg="add del mod">
          <ac:chgData name="Anthony Clark" userId="d717aa47-1d0c-4368-9d13-ad97c75072c1" providerId="ADAL" clId="{7634598B-6E04-D14E-86EA-EB030160F2B2}" dt="2022-03-28T17:22:21.537" v="213"/>
          <ac:spMkLst>
            <pc:docMk/>
            <pc:sldMk cId="2969180016" sldId="593"/>
            <ac:spMk id="6" creationId="{A2E965D2-A8CA-1F40-AD09-DB2A7FFD5768}"/>
          </ac:spMkLst>
        </pc:spChg>
        <pc:spChg chg="add del mod">
          <ac:chgData name="Anthony Clark" userId="d717aa47-1d0c-4368-9d13-ad97c75072c1" providerId="ADAL" clId="{7634598B-6E04-D14E-86EA-EB030160F2B2}" dt="2022-03-28T17:22:25.968" v="215"/>
          <ac:spMkLst>
            <pc:docMk/>
            <pc:sldMk cId="2969180016" sldId="593"/>
            <ac:spMk id="7" creationId="{A96475B1-E97D-9F40-9FFF-AAB491FFB32C}"/>
          </ac:spMkLst>
        </pc:spChg>
        <pc:spChg chg="add del mod">
          <ac:chgData name="Anthony Clark" userId="d717aa47-1d0c-4368-9d13-ad97c75072c1" providerId="ADAL" clId="{7634598B-6E04-D14E-86EA-EB030160F2B2}" dt="2022-03-28T17:22:25.968" v="215"/>
          <ac:spMkLst>
            <pc:docMk/>
            <pc:sldMk cId="2969180016" sldId="593"/>
            <ac:spMk id="8" creationId="{E254C0FC-77C0-D046-A666-820C6C70929A}"/>
          </ac:spMkLst>
        </pc:spChg>
        <pc:spChg chg="add del mod">
          <ac:chgData name="Anthony Clark" userId="d717aa47-1d0c-4368-9d13-ad97c75072c1" providerId="ADAL" clId="{7634598B-6E04-D14E-86EA-EB030160F2B2}" dt="2022-03-28T17:22:25.968" v="215"/>
          <ac:spMkLst>
            <pc:docMk/>
            <pc:sldMk cId="2969180016" sldId="593"/>
            <ac:spMk id="9" creationId="{DFC8A4F9-132F-5C49-B903-2A7F2FA6B782}"/>
          </ac:spMkLst>
        </pc:spChg>
        <pc:spChg chg="mod">
          <ac:chgData name="Anthony Clark" userId="d717aa47-1d0c-4368-9d13-ad97c75072c1" providerId="ADAL" clId="{7634598B-6E04-D14E-86EA-EB030160F2B2}" dt="2022-03-28T17:22:34.074" v="219" actId="20577"/>
          <ac:spMkLst>
            <pc:docMk/>
            <pc:sldMk cId="2969180016" sldId="593"/>
            <ac:spMk id="11" creationId="{00000000-0000-0000-0000-000000000000}"/>
          </ac:spMkLst>
        </pc:spChg>
      </pc:sldChg>
      <pc:sldChg chg="modAnim">
        <pc:chgData name="Anthony Clark" userId="d717aa47-1d0c-4368-9d13-ad97c75072c1" providerId="ADAL" clId="{7634598B-6E04-D14E-86EA-EB030160F2B2}" dt="2022-03-28T17:21:23.731" v="208"/>
        <pc:sldMkLst>
          <pc:docMk/>
          <pc:sldMk cId="2458867340" sldId="595"/>
        </pc:sldMkLst>
      </pc:sldChg>
      <pc:sldChg chg="modAnim">
        <pc:chgData name="Anthony Clark" userId="d717aa47-1d0c-4368-9d13-ad97c75072c1" providerId="ADAL" clId="{7634598B-6E04-D14E-86EA-EB030160F2B2}" dt="2022-03-28T17:22:10.915" v="211"/>
        <pc:sldMkLst>
          <pc:docMk/>
          <pc:sldMk cId="2588432215" sldId="596"/>
        </pc:sldMkLst>
      </pc:sldChg>
      <pc:sldChg chg="modNotesTx">
        <pc:chgData name="Anthony Clark" userId="d717aa47-1d0c-4368-9d13-ad97c75072c1" providerId="ADAL" clId="{7634598B-6E04-D14E-86EA-EB030160F2B2}" dt="2022-03-28T16:51:19.710" v="142" actId="20577"/>
        <pc:sldMkLst>
          <pc:docMk/>
          <pc:sldMk cId="1178637184" sldId="600"/>
        </pc:sldMkLst>
      </pc:sldChg>
      <pc:sldChg chg="mod modShow">
        <pc:chgData name="Anthony Clark" userId="d717aa47-1d0c-4368-9d13-ad97c75072c1" providerId="ADAL" clId="{7634598B-6E04-D14E-86EA-EB030160F2B2}" dt="2022-03-28T16:51:33.083" v="143" actId="729"/>
        <pc:sldMkLst>
          <pc:docMk/>
          <pc:sldMk cId="1311373217" sldId="603"/>
        </pc:sldMkLst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149449300" sldId="1207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149449300" sldId="1207"/>
            <ac:spMk id="2" creationId="{94F58C03-48C6-EF40-A070-E297FCA3BDE2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2082217109" sldId="1208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082217109" sldId="1208"/>
            <ac:spMk id="2" creationId="{FEABFCC1-118E-144D-9695-359024386E4D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585915199" sldId="1209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585915199" sldId="1209"/>
            <ac:spMk id="2" creationId="{3F91B3CC-FDD4-4243-BE31-3C9900C9F809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4229669191" sldId="1210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229669191" sldId="1210"/>
            <ac:spMk id="2" creationId="{A86A9B5E-4C20-0E40-8035-563B4C4213D6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411824183" sldId="1218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11824183" sldId="1218"/>
            <ac:spMk id="2" creationId="{52423A03-0A53-F344-820A-86640C15B970}"/>
          </ac:spMkLst>
        </pc:spChg>
      </pc:sldChg>
      <pc:sldChg chg="addSp modSp mod modAnim">
        <pc:chgData name="Anthony Clark" userId="d717aa47-1d0c-4368-9d13-ad97c75072c1" providerId="ADAL" clId="{7634598B-6E04-D14E-86EA-EB030160F2B2}" dt="2022-03-28T17:41:26.780" v="367"/>
        <pc:sldMkLst>
          <pc:docMk/>
          <pc:sldMk cId="3407102928" sldId="1220"/>
        </pc:sldMkLst>
        <pc:spChg chg="add mod">
          <ac:chgData name="Anthony Clark" userId="d717aa47-1d0c-4368-9d13-ad97c75072c1" providerId="ADAL" clId="{7634598B-6E04-D14E-86EA-EB030160F2B2}" dt="2022-03-28T16:47:20.758" v="83" actId="1076"/>
          <ac:spMkLst>
            <pc:docMk/>
            <pc:sldMk cId="3407102928" sldId="1220"/>
            <ac:spMk id="2" creationId="{8D989C8C-5337-584C-8848-6518D82C95CB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407102928" sldId="1220"/>
            <ac:spMk id="3" creationId="{772EB928-F686-8240-B812-582A48949B28}"/>
          </ac:spMkLst>
        </pc:spChg>
        <pc:spChg chg="mod">
          <ac:chgData name="Anthony Clark" userId="d717aa47-1d0c-4368-9d13-ad97c75072c1" providerId="ADAL" clId="{7634598B-6E04-D14E-86EA-EB030160F2B2}" dt="2022-03-28T16:45:57.669" v="78" actId="20577"/>
          <ac:spMkLst>
            <pc:docMk/>
            <pc:sldMk cId="3407102928" sldId="1220"/>
            <ac:spMk id="8" creationId="{00000000-0000-0000-0000-000000000000}"/>
          </ac:spMkLst>
        </pc:spChg>
        <pc:spChg chg="add mod">
          <ac:chgData name="Anthony Clark" userId="d717aa47-1d0c-4368-9d13-ad97c75072c1" providerId="ADAL" clId="{7634598B-6E04-D14E-86EA-EB030160F2B2}" dt="2022-03-28T16:47:30.826" v="123" actId="20577"/>
          <ac:spMkLst>
            <pc:docMk/>
            <pc:sldMk cId="3407102928" sldId="1220"/>
            <ac:spMk id="9" creationId="{64111124-C72C-0D45-A6AB-F44DD5CFC960}"/>
          </ac:spMkLst>
        </pc:spChg>
        <pc:spChg chg="mod">
          <ac:chgData name="Anthony Clark" userId="d717aa47-1d0c-4368-9d13-ad97c75072c1" providerId="ADAL" clId="{7634598B-6E04-D14E-86EA-EB030160F2B2}" dt="2022-03-28T16:45:46.011" v="73" actId="20577"/>
          <ac:spMkLst>
            <pc:docMk/>
            <pc:sldMk cId="3407102928" sldId="1220"/>
            <ac:spMk id="490499" creationId="{00000000-0000-0000-0000-000000000000}"/>
          </ac:spMkLst>
        </pc:spChg>
      </pc:sldChg>
      <pc:sldChg chg="addSp delSp modSp mod delAnim modAnim">
        <pc:chgData name="Anthony Clark" userId="d717aa47-1d0c-4368-9d13-ad97c75072c1" providerId="ADAL" clId="{7634598B-6E04-D14E-86EA-EB030160F2B2}" dt="2022-03-28T17:41:26.780" v="367"/>
        <pc:sldMkLst>
          <pc:docMk/>
          <pc:sldMk cId="690838868" sldId="1221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690838868" sldId="1221"/>
            <ac:spMk id="11" creationId="{BD5E52A2-FA6B-2C47-A3C6-093BE88AD86D}"/>
          </ac:spMkLst>
        </pc:spChg>
        <pc:spChg chg="topLvl">
          <ac:chgData name="Anthony Clark" userId="d717aa47-1d0c-4368-9d13-ad97c75072c1" providerId="ADAL" clId="{7634598B-6E04-D14E-86EA-EB030160F2B2}" dt="2022-03-28T16:59:46.828" v="178" actId="165"/>
          <ac:spMkLst>
            <pc:docMk/>
            <pc:sldMk cId="690838868" sldId="1221"/>
            <ac:spMk id="64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9:46.828" v="178" actId="165"/>
          <ac:spMkLst>
            <pc:docMk/>
            <pc:sldMk cId="690838868" sldId="1221"/>
            <ac:spMk id="65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66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6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69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71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74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75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79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80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9:52.403" v="179" actId="165"/>
          <ac:spMkLst>
            <pc:docMk/>
            <pc:sldMk cId="690838868" sldId="1221"/>
            <ac:spMk id="82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9:52.403" v="179" actId="165"/>
          <ac:spMkLst>
            <pc:docMk/>
            <pc:sldMk cId="690838868" sldId="1221"/>
            <ac:spMk id="83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86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8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89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91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93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94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9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99" creationId="{00000000-0000-0000-0000-000000000000}"/>
          </ac:spMkLst>
        </pc:spChg>
        <pc:spChg chg="mod topLvl">
          <ac:chgData name="Anthony Clark" userId="d717aa47-1d0c-4368-9d13-ad97c75072c1" providerId="ADAL" clId="{7634598B-6E04-D14E-86EA-EB030160F2B2}" dt="2022-03-28T17:16:08.503" v="192" actId="113"/>
          <ac:spMkLst>
            <pc:docMk/>
            <pc:sldMk cId="690838868" sldId="1221"/>
            <ac:spMk id="102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9:46.828" v="178" actId="165"/>
          <ac:spMkLst>
            <pc:docMk/>
            <pc:sldMk cId="690838868" sldId="1221"/>
            <ac:spMk id="103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106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107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116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6:56:10.867" v="162" actId="165"/>
          <ac:spMkLst>
            <pc:docMk/>
            <pc:sldMk cId="690838868" sldId="1221"/>
            <ac:spMk id="117" creationId="{00000000-0000-0000-0000-000000000000}"/>
          </ac:spMkLst>
        </pc:spChg>
        <pc:spChg chg="mod topLvl">
          <ac:chgData name="Anthony Clark" userId="d717aa47-1d0c-4368-9d13-ad97c75072c1" providerId="ADAL" clId="{7634598B-6E04-D14E-86EA-EB030160F2B2}" dt="2022-03-28T17:16:11.927" v="193" actId="113"/>
          <ac:spMkLst>
            <pc:docMk/>
            <pc:sldMk cId="690838868" sldId="1221"/>
            <ac:spMk id="118" creationId="{00000000-0000-0000-0000-000000000000}"/>
          </ac:spMkLst>
        </pc:spChg>
        <pc:grpChg chg="add del">
          <ac:chgData name="Anthony Clark" userId="d717aa47-1d0c-4368-9d13-ad97c75072c1" providerId="ADAL" clId="{7634598B-6E04-D14E-86EA-EB030160F2B2}" dt="2022-03-28T16:59:46.828" v="178" actId="165"/>
          <ac:grpSpMkLst>
            <pc:docMk/>
            <pc:sldMk cId="690838868" sldId="1221"/>
            <ac:grpSpMk id="2" creationId="{646FA1A6-EF1C-8A49-B420-8C84D5E7AD0C}"/>
          </ac:grpSpMkLst>
        </pc:grpChg>
        <pc:grpChg chg="add del">
          <ac:chgData name="Anthony Clark" userId="d717aa47-1d0c-4368-9d13-ad97c75072c1" providerId="ADAL" clId="{7634598B-6E04-D14E-86EA-EB030160F2B2}" dt="2022-03-28T16:59:52.403" v="179" actId="165"/>
          <ac:grpSpMkLst>
            <pc:docMk/>
            <pc:sldMk cId="690838868" sldId="1221"/>
            <ac:grpSpMk id="4" creationId="{B2ACFBDE-BBE9-E54F-A210-89083D387E99}"/>
          </ac:grpSpMkLst>
        </pc:grpChg>
        <pc:grpChg chg="add">
          <ac:chgData name="Anthony Clark" userId="d717aa47-1d0c-4368-9d13-ad97c75072c1" providerId="ADAL" clId="{7634598B-6E04-D14E-86EA-EB030160F2B2}" dt="2022-03-28T16:57:58.257" v="173" actId="164"/>
          <ac:grpSpMkLst>
            <pc:docMk/>
            <pc:sldMk cId="690838868" sldId="1221"/>
            <ac:grpSpMk id="5" creationId="{8E142E55-5F2B-9C45-BBCC-3D7625760AFE}"/>
          </ac:grpSpMkLst>
        </pc:grpChg>
        <pc:grpChg chg="add">
          <ac:chgData name="Anthony Clark" userId="d717aa47-1d0c-4368-9d13-ad97c75072c1" providerId="ADAL" clId="{7634598B-6E04-D14E-86EA-EB030160F2B2}" dt="2022-03-28T16:59:08.939" v="175" actId="164"/>
          <ac:grpSpMkLst>
            <pc:docMk/>
            <pc:sldMk cId="690838868" sldId="1221"/>
            <ac:grpSpMk id="6" creationId="{E59F40C2-4052-894D-952B-74C77DB4F4F0}"/>
          </ac:grpSpMkLst>
        </pc:grpChg>
        <pc:grpChg chg="add">
          <ac:chgData name="Anthony Clark" userId="d717aa47-1d0c-4368-9d13-ad97c75072c1" providerId="ADAL" clId="{7634598B-6E04-D14E-86EA-EB030160F2B2}" dt="2022-03-28T16:59:32.086" v="176" actId="164"/>
          <ac:grpSpMkLst>
            <pc:docMk/>
            <pc:sldMk cId="690838868" sldId="1221"/>
            <ac:grpSpMk id="7" creationId="{3A3F799A-A6BE-EB44-9C3E-8A99B7E20182}"/>
          </ac:grpSpMkLst>
        </pc:grpChg>
        <pc:grpChg chg="add">
          <ac:chgData name="Anthony Clark" userId="d717aa47-1d0c-4368-9d13-ad97c75072c1" providerId="ADAL" clId="{7634598B-6E04-D14E-86EA-EB030160F2B2}" dt="2022-03-28T17:00:04.361" v="183" actId="164"/>
          <ac:grpSpMkLst>
            <pc:docMk/>
            <pc:sldMk cId="690838868" sldId="1221"/>
            <ac:grpSpMk id="8" creationId="{81309AC4-F9C2-C644-BA76-7D62CF27EF73}"/>
          </ac:grpSpMkLst>
        </pc:grpChg>
        <pc:grpChg chg="add">
          <ac:chgData name="Anthony Clark" userId="d717aa47-1d0c-4368-9d13-ad97c75072c1" providerId="ADAL" clId="{7634598B-6E04-D14E-86EA-EB030160F2B2}" dt="2022-03-28T17:00:15.201" v="185" actId="164"/>
          <ac:grpSpMkLst>
            <pc:docMk/>
            <pc:sldMk cId="690838868" sldId="1221"/>
            <ac:grpSpMk id="9" creationId="{A37501EB-9354-4D48-A034-38C194B7E9E4}"/>
          </ac:grpSpMkLst>
        </pc:grpChg>
        <pc:grpChg chg="add">
          <ac:chgData name="Anthony Clark" userId="d717aa47-1d0c-4368-9d13-ad97c75072c1" providerId="ADAL" clId="{7634598B-6E04-D14E-86EA-EB030160F2B2}" dt="2022-03-28T17:01:08.584" v="189" actId="164"/>
          <ac:grpSpMkLst>
            <pc:docMk/>
            <pc:sldMk cId="690838868" sldId="1221"/>
            <ac:grpSpMk id="10" creationId="{FD0FA948-2706-AD46-8391-F1503BDBA211}"/>
          </ac:grpSpMkLst>
        </pc:grpChg>
        <pc:grpChg chg="del">
          <ac:chgData name="Anthony Clark" userId="d717aa47-1d0c-4368-9d13-ad97c75072c1" providerId="ADAL" clId="{7634598B-6E04-D14E-86EA-EB030160F2B2}" dt="2022-03-28T16:56:10.867" v="162" actId="165"/>
          <ac:grpSpMkLst>
            <pc:docMk/>
            <pc:sldMk cId="690838868" sldId="1221"/>
            <ac:grpSpMk id="16" creationId="{00000000-0000-0000-0000-000000000000}"/>
          </ac:grpSpMkLst>
        </pc:grp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70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72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9:46.828" v="178" actId="165"/>
          <ac:cxnSpMkLst>
            <pc:docMk/>
            <pc:sldMk cId="690838868" sldId="1221"/>
            <ac:cxnSpMk id="73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76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84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85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90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92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6:56:10.867" v="162" actId="165"/>
          <ac:cxnSpMkLst>
            <pc:docMk/>
            <pc:sldMk cId="690838868" sldId="1221"/>
            <ac:cxnSpMk id="95" creationId="{00000000-0000-0000-0000-000000000000}"/>
          </ac:cxnSpMkLst>
        </pc:cxnChg>
      </pc:sldChg>
      <pc:sldChg chg="addSp modSp modAnim">
        <pc:chgData name="Anthony Clark" userId="d717aa47-1d0c-4368-9d13-ad97c75072c1" providerId="ADAL" clId="{7634598B-6E04-D14E-86EA-EB030160F2B2}" dt="2022-03-28T17:41:26.780" v="367"/>
        <pc:sldMkLst>
          <pc:docMk/>
          <pc:sldMk cId="2955113560" sldId="1233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955113560" sldId="1233"/>
            <ac:spMk id="2" creationId="{CF6B6F91-67CA-B64C-8E7C-A770A82DDE14}"/>
          </ac:spMkLst>
        </pc:spChg>
      </pc:sldChg>
      <pc:sldChg chg="addSp delSp modSp mod delAnim modAnim">
        <pc:chgData name="Anthony Clark" userId="d717aa47-1d0c-4368-9d13-ad97c75072c1" providerId="ADAL" clId="{7634598B-6E04-D14E-86EA-EB030160F2B2}" dt="2022-03-28T17:41:26.780" v="367"/>
        <pc:sldMkLst>
          <pc:docMk/>
          <pc:sldMk cId="3448044226" sldId="1238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448044226" sldId="1238"/>
            <ac:spMk id="9" creationId="{9C9125AA-EDDA-284A-8448-A358C83E171B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2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29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0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1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2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4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7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3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0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1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2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3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6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4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0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1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2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3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4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7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8" creationId="{00000000-0000-0000-0000-000000000000}"/>
          </ac:spMkLst>
        </pc:spChg>
        <pc:spChg chg="topLvl">
          <ac:chgData name="Anthony Clark" userId="d717aa47-1d0c-4368-9d13-ad97c75072c1" providerId="ADAL" clId="{7634598B-6E04-D14E-86EA-EB030160F2B2}" dt="2022-03-28T17:17:15.463" v="194" actId="165"/>
          <ac:spMkLst>
            <pc:docMk/>
            <pc:sldMk cId="3448044226" sldId="1238"/>
            <ac:spMk id="89" creationId="{00000000-0000-0000-0000-000000000000}"/>
          </ac:spMkLst>
        </pc:spChg>
        <pc:grpChg chg="del">
          <ac:chgData name="Anthony Clark" userId="d717aa47-1d0c-4368-9d13-ad97c75072c1" providerId="ADAL" clId="{7634598B-6E04-D14E-86EA-EB030160F2B2}" dt="2022-03-28T17:17:15.463" v="194" actId="165"/>
          <ac:grpSpMkLst>
            <pc:docMk/>
            <pc:sldMk cId="3448044226" sldId="1238"/>
            <ac:grpSpMk id="2" creationId="{00000000-0000-0000-0000-000000000000}"/>
          </ac:grpSpMkLst>
        </pc:grpChg>
        <pc:grpChg chg="add">
          <ac:chgData name="Anthony Clark" userId="d717aa47-1d0c-4368-9d13-ad97c75072c1" providerId="ADAL" clId="{7634598B-6E04-D14E-86EA-EB030160F2B2}" dt="2022-03-28T17:17:21.469" v="195" actId="164"/>
          <ac:grpSpMkLst>
            <pc:docMk/>
            <pc:sldMk cId="3448044226" sldId="1238"/>
            <ac:grpSpMk id="3" creationId="{305DC5C8-6306-0946-BC90-79CE1D8C0EAB}"/>
          </ac:grpSpMkLst>
        </pc:grpChg>
        <pc:grpChg chg="add">
          <ac:chgData name="Anthony Clark" userId="d717aa47-1d0c-4368-9d13-ad97c75072c1" providerId="ADAL" clId="{7634598B-6E04-D14E-86EA-EB030160F2B2}" dt="2022-03-28T17:17:36.543" v="197" actId="164"/>
          <ac:grpSpMkLst>
            <pc:docMk/>
            <pc:sldMk cId="3448044226" sldId="1238"/>
            <ac:grpSpMk id="4" creationId="{5678DC39-4FFE-3144-A0F5-B21DF7C1A689}"/>
          </ac:grpSpMkLst>
        </pc:grpChg>
        <pc:grpChg chg="add">
          <ac:chgData name="Anthony Clark" userId="d717aa47-1d0c-4368-9d13-ad97c75072c1" providerId="ADAL" clId="{7634598B-6E04-D14E-86EA-EB030160F2B2}" dt="2022-03-28T17:17:44.125" v="199" actId="164"/>
          <ac:grpSpMkLst>
            <pc:docMk/>
            <pc:sldMk cId="3448044226" sldId="1238"/>
            <ac:grpSpMk id="5" creationId="{C9C55F35-1DE3-EB43-97C3-F211F9FA254B}"/>
          </ac:grpSpMkLst>
        </pc:grpChg>
        <pc:grpChg chg="add">
          <ac:chgData name="Anthony Clark" userId="d717aa47-1d0c-4368-9d13-ad97c75072c1" providerId="ADAL" clId="{7634598B-6E04-D14E-86EA-EB030160F2B2}" dt="2022-03-28T17:18:03.913" v="201" actId="164"/>
          <ac:grpSpMkLst>
            <pc:docMk/>
            <pc:sldMk cId="3448044226" sldId="1238"/>
            <ac:grpSpMk id="6" creationId="{6E3FD6BD-43A2-544B-B6C8-1C2300320A0A}"/>
          </ac:grpSpMkLst>
        </pc:grpChg>
        <pc:grpChg chg="add">
          <ac:chgData name="Anthony Clark" userId="d717aa47-1d0c-4368-9d13-ad97c75072c1" providerId="ADAL" clId="{7634598B-6E04-D14E-86EA-EB030160F2B2}" dt="2022-03-28T17:18:18.814" v="203" actId="164"/>
          <ac:grpSpMkLst>
            <pc:docMk/>
            <pc:sldMk cId="3448044226" sldId="1238"/>
            <ac:grpSpMk id="7" creationId="{87F6AC81-AD4A-744E-A316-8F5D96186E05}"/>
          </ac:grpSpMkLst>
        </pc:grpChg>
        <pc:grpChg chg="add">
          <ac:chgData name="Anthony Clark" userId="d717aa47-1d0c-4368-9d13-ad97c75072c1" providerId="ADAL" clId="{7634598B-6E04-D14E-86EA-EB030160F2B2}" dt="2022-03-28T17:18:27.062" v="205" actId="164"/>
          <ac:grpSpMkLst>
            <pc:docMk/>
            <pc:sldMk cId="3448044226" sldId="1238"/>
            <ac:grpSpMk id="8" creationId="{EDD3E1A1-3810-234B-A843-1B81375E74F2}"/>
          </ac:grpSpMkLst>
        </pc:grp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33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35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36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39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44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45" creationId="{00000000-0000-0000-0000-000000000000}"/>
          </ac:cxnSpMkLst>
        </pc:cxnChg>
        <pc:cxnChg chg="topLvl">
          <ac:chgData name="Anthony Clark" userId="d717aa47-1d0c-4368-9d13-ad97c75072c1" providerId="ADAL" clId="{7634598B-6E04-D14E-86EA-EB030160F2B2}" dt="2022-03-28T17:17:15.463" v="194" actId="165"/>
          <ac:cxnSpMkLst>
            <pc:docMk/>
            <pc:sldMk cId="3448044226" sldId="1238"/>
            <ac:cxnSpMk id="86" creationId="{00000000-0000-0000-0000-000000000000}"/>
          </ac:cxnSpMkLst>
        </pc:cxn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4288111297" sldId="1239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288111297" sldId="1239"/>
            <ac:spMk id="2" creationId="{799EFA49-846F-6C4E-A582-EF18F98709CD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598602603" sldId="1249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598602603" sldId="1249"/>
            <ac:spMk id="4" creationId="{6BA263C1-285B-A749-9718-6F1E904F6542}"/>
          </ac:spMkLst>
        </pc:spChg>
      </pc:sldChg>
      <pc:sldChg chg="addSp modSp mod modAnim">
        <pc:chgData name="Anthony Clark" userId="d717aa47-1d0c-4368-9d13-ad97c75072c1" providerId="ADAL" clId="{7634598B-6E04-D14E-86EA-EB030160F2B2}" dt="2022-03-28T17:41:26.780" v="367"/>
        <pc:sldMkLst>
          <pc:docMk/>
          <pc:sldMk cId="1823940979" sldId="1250"/>
        </pc:sldMkLst>
        <pc:spChg chg="mod">
          <ac:chgData name="Anthony Clark" userId="d717aa47-1d0c-4368-9d13-ad97c75072c1" providerId="ADAL" clId="{7634598B-6E04-D14E-86EA-EB030160F2B2}" dt="2022-03-28T16:09:07.720" v="45" actId="27636"/>
          <ac:spMkLst>
            <pc:docMk/>
            <pc:sldMk cId="1823940979" sldId="1250"/>
            <ac:spMk id="4" creationId="{00000000-0000-0000-0000-000000000000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823940979" sldId="1250"/>
            <ac:spMk id="5" creationId="{9FE769E8-72D3-164B-B39B-C8A61DF7EB91}"/>
          </ac:spMkLst>
        </pc:spChg>
      </pc:sldChg>
      <pc:sldChg chg="addSp modSp mod">
        <pc:chgData name="Anthony Clark" userId="d717aa47-1d0c-4368-9d13-ad97c75072c1" providerId="ADAL" clId="{7634598B-6E04-D14E-86EA-EB030160F2B2}" dt="2022-03-28T17:41:26.780" v="367"/>
        <pc:sldMkLst>
          <pc:docMk/>
          <pc:sldMk cId="2080721214" sldId="1253"/>
        </pc:sldMkLst>
        <pc:spChg chg="mod">
          <ac:chgData name="Anthony Clark" userId="d717aa47-1d0c-4368-9d13-ad97c75072c1" providerId="ADAL" clId="{7634598B-6E04-D14E-86EA-EB030160F2B2}" dt="2022-03-28T16:08:19.831" v="40" actId="207"/>
          <ac:spMkLst>
            <pc:docMk/>
            <pc:sldMk cId="2080721214" sldId="1253"/>
            <ac:spMk id="3" creationId="{00000000-0000-0000-0000-000000000000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080721214" sldId="1253"/>
            <ac:spMk id="4" creationId="{826C4C64-F566-B440-A492-48BE5410EF78}"/>
          </ac:spMkLst>
        </pc:spChg>
        <pc:picChg chg="mod">
          <ac:chgData name="Anthony Clark" userId="d717aa47-1d0c-4368-9d13-ad97c75072c1" providerId="ADAL" clId="{7634598B-6E04-D14E-86EA-EB030160F2B2}" dt="2022-03-28T16:08:16.757" v="39" actId="1076"/>
          <ac:picMkLst>
            <pc:docMk/>
            <pc:sldMk cId="2080721214" sldId="1253"/>
            <ac:picMk id="8" creationId="{92AAC0FF-05B7-774C-81F7-F16D93132AB2}"/>
          </ac:picMkLst>
        </pc:pic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684897106" sldId="1254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684897106" sldId="1254"/>
            <ac:spMk id="5" creationId="{B86398B3-40BC-BF4A-8FC0-EDB5CFD0A90F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1184951150" sldId="1255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184951150" sldId="1255"/>
            <ac:spMk id="3" creationId="{485B1546-F670-6747-9C0B-8EE1EFDDC44D}"/>
          </ac:spMkLst>
        </pc:spChg>
      </pc:sldChg>
      <pc:sldChg chg="addSp modSp modAnim">
        <pc:chgData name="Anthony Clark" userId="d717aa47-1d0c-4368-9d13-ad97c75072c1" providerId="ADAL" clId="{7634598B-6E04-D14E-86EA-EB030160F2B2}" dt="2022-03-28T17:41:26.780" v="367"/>
        <pc:sldMkLst>
          <pc:docMk/>
          <pc:sldMk cId="75377654" sldId="1261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75377654" sldId="1261"/>
            <ac:spMk id="2" creationId="{9084A26E-4193-D348-8C35-E1363895A7FD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466987432" sldId="1263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66987432" sldId="1263"/>
            <ac:spMk id="3" creationId="{77300EDE-5463-8547-A849-6BB086D9BA4A}"/>
          </ac:spMkLst>
        </pc:spChg>
      </pc:sldChg>
      <pc:sldChg chg="addSp modSp modTransition">
        <pc:chgData name="Anthony Clark" userId="d717aa47-1d0c-4368-9d13-ad97c75072c1" providerId="ADAL" clId="{7634598B-6E04-D14E-86EA-EB030160F2B2}" dt="2022-03-28T17:41:26.780" v="367"/>
        <pc:sldMkLst>
          <pc:docMk/>
          <pc:sldMk cId="1883618814" sldId="1264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883618814" sldId="1264"/>
            <ac:spMk id="3" creationId="{2065C355-3346-DE43-A657-4E0B6319141C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512371538" sldId="1270"/>
        </pc:sldMkLst>
        <pc:spChg chg="mod">
          <ac:chgData name="Anthony Clark" userId="d717aa47-1d0c-4368-9d13-ad97c75072c1" providerId="ADAL" clId="{7634598B-6E04-D14E-86EA-EB030160F2B2}" dt="2022-03-28T17:23:20.121" v="220" actId="20578"/>
          <ac:spMkLst>
            <pc:docMk/>
            <pc:sldMk cId="512371538" sldId="1270"/>
            <ac:spMk id="3" creationId="{00000000-0000-0000-0000-000000000000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512371538" sldId="1270"/>
            <ac:spMk id="4" creationId="{B06EFE63-56E1-F146-B085-B19AC3AE03E1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2429812291" sldId="1271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429812291" sldId="1271"/>
            <ac:spMk id="4" creationId="{BDC14D9C-0AFC-B440-9C1F-5EF444627619}"/>
          </ac:spMkLst>
        </pc:spChg>
      </pc:sldChg>
      <pc:sldChg chg="addSp modSp mod">
        <pc:chgData name="Anthony Clark" userId="d717aa47-1d0c-4368-9d13-ad97c75072c1" providerId="ADAL" clId="{7634598B-6E04-D14E-86EA-EB030160F2B2}" dt="2022-03-28T17:41:26.780" v="367"/>
        <pc:sldMkLst>
          <pc:docMk/>
          <pc:sldMk cId="2160750974" sldId="1272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160750974" sldId="1272"/>
            <ac:spMk id="17" creationId="{02E52115-A453-204C-8D2D-AEEB64036B22}"/>
          </ac:spMkLst>
        </pc:spChg>
        <pc:spChg chg="mod">
          <ac:chgData name="Anthony Clark" userId="d717aa47-1d0c-4368-9d13-ad97c75072c1" providerId="ADAL" clId="{7634598B-6E04-D14E-86EA-EB030160F2B2}" dt="2022-03-28T16:54:21.568" v="161" actId="20577"/>
          <ac:spMkLst>
            <pc:docMk/>
            <pc:sldMk cId="2160750974" sldId="1272"/>
            <ac:spMk id="26" creationId="{00000000-0000-0000-0000-000000000000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2261446785" sldId="1273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261446785" sldId="1273"/>
            <ac:spMk id="4" creationId="{B6EAF9AF-41B8-5049-97D5-876AF330207F}"/>
          </ac:spMkLst>
        </pc:spChg>
      </pc:sldChg>
      <pc:sldChg chg="addSp modSp modTransition">
        <pc:chgData name="Anthony Clark" userId="d717aa47-1d0c-4368-9d13-ad97c75072c1" providerId="ADAL" clId="{7634598B-6E04-D14E-86EA-EB030160F2B2}" dt="2022-03-28T17:41:26.780" v="367"/>
        <pc:sldMkLst>
          <pc:docMk/>
          <pc:sldMk cId="1657907223" sldId="1274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657907223" sldId="1274"/>
            <ac:spMk id="3" creationId="{F878FEBA-CB2F-F347-AFE2-2336C349D3F9}"/>
          </ac:spMkLst>
        </pc:spChg>
      </pc:sldChg>
      <pc:sldChg chg="addSp delSp modSp mod modAnim">
        <pc:chgData name="Anthony Clark" userId="d717aa47-1d0c-4368-9d13-ad97c75072c1" providerId="ADAL" clId="{7634598B-6E04-D14E-86EA-EB030160F2B2}" dt="2022-03-28T17:41:26.780" v="367"/>
        <pc:sldMkLst>
          <pc:docMk/>
          <pc:sldMk cId="1767757758" sldId="1275"/>
        </pc:sldMkLst>
        <pc:spChg chg="mod">
          <ac:chgData name="Anthony Clark" userId="d717aa47-1d0c-4368-9d13-ad97c75072c1" providerId="ADAL" clId="{7634598B-6E04-D14E-86EA-EB030160F2B2}" dt="2022-03-28T16:10:15.006" v="46"/>
          <ac:spMkLst>
            <pc:docMk/>
            <pc:sldMk cId="1767757758" sldId="1275"/>
            <ac:spMk id="2" creationId="{0E6F1F66-28BA-1F4C-907E-F1AE8E6E89E5}"/>
          </ac:spMkLst>
        </pc:spChg>
        <pc:spChg chg="mod">
          <ac:chgData name="Anthony Clark" userId="d717aa47-1d0c-4368-9d13-ad97c75072c1" providerId="ADAL" clId="{7634598B-6E04-D14E-86EA-EB030160F2B2}" dt="2022-03-28T16:10:22.519" v="49" actId="12"/>
          <ac:spMkLst>
            <pc:docMk/>
            <pc:sldMk cId="1767757758" sldId="1275"/>
            <ac:spMk id="3" creationId="{4F85CC96-CE28-2442-866F-F5652E4E1D79}"/>
          </ac:spMkLst>
        </pc:spChg>
        <pc:spChg chg="add del mod">
          <ac:chgData name="Anthony Clark" userId="d717aa47-1d0c-4368-9d13-ad97c75072c1" providerId="ADAL" clId="{7634598B-6E04-D14E-86EA-EB030160F2B2}" dt="2022-03-28T16:10:15.006" v="46"/>
          <ac:spMkLst>
            <pc:docMk/>
            <pc:sldMk cId="1767757758" sldId="1275"/>
            <ac:spMk id="4" creationId="{3D1C435D-4B7B-3949-BA6B-1F91803341AE}"/>
          </ac:spMkLst>
        </pc:spChg>
        <pc:spChg chg="add del mod">
          <ac:chgData name="Anthony Clark" userId="d717aa47-1d0c-4368-9d13-ad97c75072c1" providerId="ADAL" clId="{7634598B-6E04-D14E-86EA-EB030160F2B2}" dt="2022-03-28T16:10:15.006" v="46"/>
          <ac:spMkLst>
            <pc:docMk/>
            <pc:sldMk cId="1767757758" sldId="1275"/>
            <ac:spMk id="5" creationId="{E6FA00BB-3A6C-014F-A8A7-BACDF0DF27B1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1767757758" sldId="1275"/>
            <ac:spMk id="6" creationId="{08EEB0A2-896F-414F-B308-09A364D7607B}"/>
          </ac:spMkLst>
        </pc:spChg>
      </pc:sldChg>
      <pc:sldChg chg="addSp modSp mod modShow">
        <pc:chgData name="Anthony Clark" userId="d717aa47-1d0c-4368-9d13-ad97c75072c1" providerId="ADAL" clId="{7634598B-6E04-D14E-86EA-EB030160F2B2}" dt="2022-03-28T17:41:26.780" v="367"/>
        <pc:sldMkLst>
          <pc:docMk/>
          <pc:sldMk cId="569819593" sldId="1279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569819593" sldId="1279"/>
            <ac:spMk id="2" creationId="{22BFCADC-FF7A-FA47-9EC4-B5A292D61C96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866571813" sldId="1280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866571813" sldId="1280"/>
            <ac:spMk id="3" creationId="{A07E79C0-0789-1D41-821A-705A31DF5D3D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275929466" sldId="1281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275929466" sldId="1281"/>
            <ac:spMk id="3" creationId="{D252B71D-7DE5-9646-A024-EEC41CF7AD01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922913499" sldId="1282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922913499" sldId="1282"/>
            <ac:spMk id="3" creationId="{BEDDA37A-65E5-7448-9998-B1F5782AFFB3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4208405612" sldId="1283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208405612" sldId="1283"/>
            <ac:spMk id="3" creationId="{0F7EE136-4EF3-984A-B92A-0A5AD7DB3525}"/>
          </ac:spMkLst>
        </pc:spChg>
      </pc:sldChg>
      <pc:sldChg chg="addSp modSp mod modAnim">
        <pc:chgData name="Anthony Clark" userId="d717aa47-1d0c-4368-9d13-ad97c75072c1" providerId="ADAL" clId="{7634598B-6E04-D14E-86EA-EB030160F2B2}" dt="2022-03-28T17:41:26.780" v="367"/>
        <pc:sldMkLst>
          <pc:docMk/>
          <pc:sldMk cId="747002779" sldId="1286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747002779" sldId="1286"/>
            <ac:spMk id="3" creationId="{BCC08C05-4CF6-2E46-99EE-3734E5854402}"/>
          </ac:spMkLst>
        </pc:spChg>
        <pc:spChg chg="mod">
          <ac:chgData name="Anthony Clark" userId="d717aa47-1d0c-4368-9d13-ad97c75072c1" providerId="ADAL" clId="{7634598B-6E04-D14E-86EA-EB030160F2B2}" dt="2022-03-28T16:03:44.634" v="18" actId="313"/>
          <ac:spMkLst>
            <pc:docMk/>
            <pc:sldMk cId="747002779" sldId="1286"/>
            <ac:spMk id="13" creationId="{4E255443-1509-E54A-BF61-C201F75B3BC7}"/>
          </ac:spMkLst>
        </pc:spChg>
        <pc:picChg chg="mod">
          <ac:chgData name="Anthony Clark" userId="d717aa47-1d0c-4368-9d13-ad97c75072c1" providerId="ADAL" clId="{7634598B-6E04-D14E-86EA-EB030160F2B2}" dt="2022-03-28T16:03:16.814" v="2" actId="14100"/>
          <ac:picMkLst>
            <pc:docMk/>
            <pc:sldMk cId="747002779" sldId="1286"/>
            <ac:picMk id="7" creationId="{5B90D1BE-4869-E042-8C1B-3CFAC549401C}"/>
          </ac:picMkLst>
        </pc:picChg>
        <pc:picChg chg="mod">
          <ac:chgData name="Anthony Clark" userId="d717aa47-1d0c-4368-9d13-ad97c75072c1" providerId="ADAL" clId="{7634598B-6E04-D14E-86EA-EB030160F2B2}" dt="2022-03-28T16:03:20.013" v="3" actId="14100"/>
          <ac:picMkLst>
            <pc:docMk/>
            <pc:sldMk cId="747002779" sldId="1286"/>
            <ac:picMk id="9" creationId="{FC3C854C-9CCD-D548-B143-988041B7C127}"/>
          </ac:picMkLst>
        </pc:picChg>
        <pc:picChg chg="mod">
          <ac:chgData name="Anthony Clark" userId="d717aa47-1d0c-4368-9d13-ad97c75072c1" providerId="ADAL" clId="{7634598B-6E04-D14E-86EA-EB030160F2B2}" dt="2022-03-28T16:02:49.088" v="0" actId="555"/>
          <ac:picMkLst>
            <pc:docMk/>
            <pc:sldMk cId="747002779" sldId="1286"/>
            <ac:picMk id="11" creationId="{6BF3BFEA-2EDA-C94B-9FE2-0883BC929B4C}"/>
          </ac:picMkLst>
        </pc:picChg>
      </pc:sldChg>
      <pc:sldChg chg="addSp delSp modSp mod modAnim">
        <pc:chgData name="Anthony Clark" userId="d717aa47-1d0c-4368-9d13-ad97c75072c1" providerId="ADAL" clId="{7634598B-6E04-D14E-86EA-EB030160F2B2}" dt="2022-03-28T17:41:26.780" v="367"/>
        <pc:sldMkLst>
          <pc:docMk/>
          <pc:sldMk cId="3442555182" sldId="1287"/>
        </pc:sldMkLst>
        <pc:spChg chg="mod">
          <ac:chgData name="Anthony Clark" userId="d717aa47-1d0c-4368-9d13-ad97c75072c1" providerId="ADAL" clId="{7634598B-6E04-D14E-86EA-EB030160F2B2}" dt="2022-03-28T16:06:06.078" v="29"/>
          <ac:spMkLst>
            <pc:docMk/>
            <pc:sldMk cId="3442555182" sldId="1287"/>
            <ac:spMk id="2" creationId="{287FD6CA-3125-9E4C-8832-AAE10DFE6640}"/>
          </ac:spMkLst>
        </pc:spChg>
        <pc:spChg chg="mod">
          <ac:chgData name="Anthony Clark" userId="d717aa47-1d0c-4368-9d13-ad97c75072c1" providerId="ADAL" clId="{7634598B-6E04-D14E-86EA-EB030160F2B2}" dt="2022-03-28T16:06:24.838" v="36" actId="207"/>
          <ac:spMkLst>
            <pc:docMk/>
            <pc:sldMk cId="3442555182" sldId="1287"/>
            <ac:spMk id="3" creationId="{7B5AE5D8-C610-3D44-8648-F6FABBE6C4DD}"/>
          </ac:spMkLst>
        </pc:spChg>
        <pc:spChg chg="add del mod">
          <ac:chgData name="Anthony Clark" userId="d717aa47-1d0c-4368-9d13-ad97c75072c1" providerId="ADAL" clId="{7634598B-6E04-D14E-86EA-EB030160F2B2}" dt="2022-03-28T16:06:04.576" v="28"/>
          <ac:spMkLst>
            <pc:docMk/>
            <pc:sldMk cId="3442555182" sldId="1287"/>
            <ac:spMk id="4" creationId="{E694F419-CDE1-B145-BF11-943D040D87F5}"/>
          </ac:spMkLst>
        </pc:spChg>
        <pc:spChg chg="add del mod">
          <ac:chgData name="Anthony Clark" userId="d717aa47-1d0c-4368-9d13-ad97c75072c1" providerId="ADAL" clId="{7634598B-6E04-D14E-86EA-EB030160F2B2}" dt="2022-03-28T16:06:04.576" v="28"/>
          <ac:spMkLst>
            <pc:docMk/>
            <pc:sldMk cId="3442555182" sldId="1287"/>
            <ac:spMk id="5" creationId="{70A26215-8FF2-FE47-B551-CF09386D5741}"/>
          </ac:spMkLst>
        </pc:spChg>
        <pc:spChg chg="add del mod">
          <ac:chgData name="Anthony Clark" userId="d717aa47-1d0c-4368-9d13-ad97c75072c1" providerId="ADAL" clId="{7634598B-6E04-D14E-86EA-EB030160F2B2}" dt="2022-03-28T16:06:06.078" v="29"/>
          <ac:spMkLst>
            <pc:docMk/>
            <pc:sldMk cId="3442555182" sldId="1287"/>
            <ac:spMk id="6" creationId="{94853A61-381D-DF4D-BA77-150F271251E5}"/>
          </ac:spMkLst>
        </pc:spChg>
        <pc:spChg chg="add del mod">
          <ac:chgData name="Anthony Clark" userId="d717aa47-1d0c-4368-9d13-ad97c75072c1" providerId="ADAL" clId="{7634598B-6E04-D14E-86EA-EB030160F2B2}" dt="2022-03-28T16:06:06.078" v="29"/>
          <ac:spMkLst>
            <pc:docMk/>
            <pc:sldMk cId="3442555182" sldId="1287"/>
            <ac:spMk id="7" creationId="{2AD3580E-C5FC-094B-BD01-E985DCDB3AD2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442555182" sldId="1287"/>
            <ac:spMk id="8" creationId="{9DFCB2A0-08EC-A24D-A364-ADB42915084A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635801340" sldId="1288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635801340" sldId="1288"/>
            <ac:spMk id="4" creationId="{40C2E7AE-0262-414D-A648-0001773C75DC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2995476058" sldId="1290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2995476058" sldId="1290"/>
            <ac:spMk id="4" creationId="{28FB259A-B928-6B4B-9635-9180F1C4649B}"/>
          </ac:spMkLst>
        </pc:spChg>
      </pc:sldChg>
      <pc:sldChg chg="addSp modSp">
        <pc:chgData name="Anthony Clark" userId="d717aa47-1d0c-4368-9d13-ad97c75072c1" providerId="ADAL" clId="{7634598B-6E04-D14E-86EA-EB030160F2B2}" dt="2022-03-28T17:41:26.780" v="367"/>
        <pc:sldMkLst>
          <pc:docMk/>
          <pc:sldMk cId="3742267320" sldId="1291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742267320" sldId="1291"/>
            <ac:spMk id="10" creationId="{642D0025-57D9-4740-93C7-E3110A9100DA}"/>
          </ac:spMkLst>
        </pc:spChg>
      </pc:sldChg>
      <pc:sldChg chg="addSp modSp mod modShow">
        <pc:chgData name="Anthony Clark" userId="d717aa47-1d0c-4368-9d13-ad97c75072c1" providerId="ADAL" clId="{7634598B-6E04-D14E-86EA-EB030160F2B2}" dt="2022-03-28T17:41:26.780" v="367"/>
        <pc:sldMkLst>
          <pc:docMk/>
          <pc:sldMk cId="3402003086" sldId="1292"/>
        </pc:sldMkLst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3402003086" sldId="1292"/>
            <ac:spMk id="4" creationId="{9E069EC9-8F7D-F14F-A6F1-C3069B4F062A}"/>
          </ac:spMkLst>
        </pc:spChg>
      </pc:sldChg>
      <pc:sldChg chg="addSp modSp new mod">
        <pc:chgData name="Anthony Clark" userId="d717aa47-1d0c-4368-9d13-ad97c75072c1" providerId="ADAL" clId="{7634598B-6E04-D14E-86EA-EB030160F2B2}" dt="2022-03-28T17:41:26.780" v="367"/>
        <pc:sldMkLst>
          <pc:docMk/>
          <pc:sldMk cId="4221545931" sldId="1293"/>
        </pc:sldMkLst>
        <pc:spChg chg="mod">
          <ac:chgData name="Anthony Clark" userId="d717aa47-1d0c-4368-9d13-ad97c75072c1" providerId="ADAL" clId="{7634598B-6E04-D14E-86EA-EB030160F2B2}" dt="2022-03-28T16:51:41.153" v="150" actId="20577"/>
          <ac:spMkLst>
            <pc:docMk/>
            <pc:sldMk cId="4221545931" sldId="1293"/>
            <ac:spMk id="2" creationId="{F700ED43-98CA-0141-86B0-E0BB6EB6BB2F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221545931" sldId="1293"/>
            <ac:spMk id="3" creationId="{1D1F6012-922C-1E43-8CC3-FB3464FFAF66}"/>
          </ac:spMkLst>
        </pc:spChg>
      </pc:sldChg>
      <pc:sldChg chg="addSp modSp new mod modAnim modNotesTx">
        <pc:chgData name="Anthony Clark" userId="d717aa47-1d0c-4368-9d13-ad97c75072c1" providerId="ADAL" clId="{7634598B-6E04-D14E-86EA-EB030160F2B2}" dt="2022-03-28T17:41:26.780" v="367"/>
        <pc:sldMkLst>
          <pc:docMk/>
          <pc:sldMk cId="479915142" sldId="1294"/>
        </pc:sldMkLst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7" creationId="{03566162-A4E3-9D42-80B9-B5920BFE5247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9" creationId="{E5E7C87C-B8C2-AB4E-8FAE-3B249E6C7D34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15" creationId="{1C4D40BF-4BEE-FA48-995E-F3E3FF756422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16" creationId="{1FBDEBFA-5526-1D4F-87D6-0E31D1D3833D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23" creationId="{BDD645CE-E82A-004F-9305-2426F59DFD7E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25" creationId="{186AFAAA-A28D-ED4E-B65D-0627549B7203}"/>
          </ac:spMkLst>
        </pc:spChg>
        <pc:spChg chg="add mod">
          <ac:chgData name="Anthony Clark" userId="d717aa47-1d0c-4368-9d13-ad97c75072c1" providerId="ADAL" clId="{7634598B-6E04-D14E-86EA-EB030160F2B2}" dt="2022-03-28T17:38:55.323" v="355" actId="1076"/>
          <ac:spMkLst>
            <pc:docMk/>
            <pc:sldMk cId="479915142" sldId="1294"/>
            <ac:spMk id="35" creationId="{88DDD404-D54E-494B-9DB8-79CB4AB980DD}"/>
          </ac:spMkLst>
        </pc:spChg>
        <pc:spChg chg="add mod">
          <ac:chgData name="Anthony Clark" userId="d717aa47-1d0c-4368-9d13-ad97c75072c1" providerId="ADAL" clId="{7634598B-6E04-D14E-86EA-EB030160F2B2}" dt="2022-03-28T17:41:26.780" v="367"/>
          <ac:spMkLst>
            <pc:docMk/>
            <pc:sldMk cId="479915142" sldId="1294"/>
            <ac:spMk id="38" creationId="{8CA86713-A521-3F44-92C7-23F2684491B2}"/>
          </ac:spMkLst>
        </pc:spChg>
        <pc:picChg chg="add mod">
          <ac:chgData name="Anthony Clark" userId="d717aa47-1d0c-4368-9d13-ad97c75072c1" providerId="ADAL" clId="{7634598B-6E04-D14E-86EA-EB030160F2B2}" dt="2022-03-28T17:38:55.323" v="355" actId="1076"/>
          <ac:picMkLst>
            <pc:docMk/>
            <pc:sldMk cId="479915142" sldId="1294"/>
            <ac:picMk id="2" creationId="{55C16034-9043-0343-8BE0-D585FCA9A654}"/>
          </ac:picMkLst>
        </pc:picChg>
        <pc:picChg chg="add mod">
          <ac:chgData name="Anthony Clark" userId="d717aa47-1d0c-4368-9d13-ad97c75072c1" providerId="ADAL" clId="{7634598B-6E04-D14E-86EA-EB030160F2B2}" dt="2022-03-28T17:40:45.682" v="366"/>
          <ac:picMkLst>
            <pc:docMk/>
            <pc:sldMk cId="479915142" sldId="1294"/>
            <ac:picMk id="3" creationId="{B5017C76-32E5-B449-863E-EF09F6D993B3}"/>
          </ac:picMkLst>
        </pc:picChg>
        <pc:picChg chg="add mod">
          <ac:chgData name="Anthony Clark" userId="d717aa47-1d0c-4368-9d13-ad97c75072c1" providerId="ADAL" clId="{7634598B-6E04-D14E-86EA-EB030160F2B2}" dt="2022-03-28T17:38:55.323" v="355" actId="1076"/>
          <ac:picMkLst>
            <pc:docMk/>
            <pc:sldMk cId="479915142" sldId="1294"/>
            <ac:picMk id="12" creationId="{639B0596-1DFA-CB48-B957-78108DC8BCBF}"/>
          </ac:picMkLst>
        </pc:picChg>
        <pc:picChg chg="add mod">
          <ac:chgData name="Anthony Clark" userId="d717aa47-1d0c-4368-9d13-ad97c75072c1" providerId="ADAL" clId="{7634598B-6E04-D14E-86EA-EB030160F2B2}" dt="2022-03-28T17:38:55.323" v="355" actId="1076"/>
          <ac:picMkLst>
            <pc:docMk/>
            <pc:sldMk cId="479915142" sldId="1294"/>
            <ac:picMk id="13" creationId="{3559680F-C58E-2E4A-90D9-A6F998595ED3}"/>
          </ac:picMkLst>
        </pc:pic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5" creationId="{4305721E-EFEF-C54F-BB20-FA78D932867F}"/>
          </ac:cxnSpMkLst>
        </pc:cxn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18" creationId="{B090C291-D989-7342-A14E-C2495734B25C}"/>
          </ac:cxnSpMkLst>
        </pc:cxn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19" creationId="{41D7D4F1-310E-384B-B3F9-697C71D83530}"/>
          </ac:cxnSpMkLst>
        </pc:cxn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26" creationId="{E215D573-4CFF-A04C-93D3-93843869D420}"/>
          </ac:cxnSpMkLst>
        </pc:cxn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29" creationId="{BEC1A357-AFC3-6B49-B8F8-C0CFA4B9EEF7}"/>
          </ac:cxnSpMkLst>
        </pc:cxnChg>
        <pc:cxnChg chg="add mod">
          <ac:chgData name="Anthony Clark" userId="d717aa47-1d0c-4368-9d13-ad97c75072c1" providerId="ADAL" clId="{7634598B-6E04-D14E-86EA-EB030160F2B2}" dt="2022-03-28T17:40:17.378" v="365" actId="1582"/>
          <ac:cxnSpMkLst>
            <pc:docMk/>
            <pc:sldMk cId="479915142" sldId="1294"/>
            <ac:cxnSpMk id="32" creationId="{BE7E1543-FB92-E24A-A763-00FA8065C7B0}"/>
          </ac:cxnSpMkLst>
        </pc:cxnChg>
      </pc:sldChg>
      <pc:sldChg chg="add del modAnim">
        <pc:chgData name="Anthony Clark" userId="d717aa47-1d0c-4368-9d13-ad97c75072c1" providerId="ADAL" clId="{7634598B-6E04-D14E-86EA-EB030160F2B2}" dt="2022-03-28T17:15:35.443" v="191" actId="2696"/>
        <pc:sldMkLst>
          <pc:docMk/>
          <pc:sldMk cId="3481059325" sldId="1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is alive, same program can be run twice at the same time (two processes)</a:t>
            </a:r>
          </a:p>
        </p:txBody>
      </p:sp>
    </p:spTree>
    <p:extLst>
      <p:ext uri="{BB962C8B-B14F-4D97-AF65-F5344CB8AC3E}">
        <p14:creationId xmlns:p14="http://schemas.microsoft.com/office/powerpoint/2010/main" val="1659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e.g.,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2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200" b="1" dirty="0">
              <a:latin typeface="Courier New"/>
              <a:ea typeface="msgothic" charset="0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9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Fork, </a:t>
            </a:r>
            <a:r>
              <a:rPr lang="en-US" dirty="0" err="1"/>
              <a:t>execve</a:t>
            </a:r>
            <a:r>
              <a:rPr lang="en-US"/>
              <a:t>, wait, exit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 10 &amp;</a:t>
            </a:r>
          </a:p>
          <a:p>
            <a:r>
              <a:rPr lang="en-US" dirty="0" err="1"/>
              <a:t>pstree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possible outputs? </a:t>
            </a:r>
          </a:p>
          <a:p>
            <a:endParaRPr lang="en-US" dirty="0"/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e.g.,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2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200" b="1" dirty="0">
              <a:latin typeface="Courier New"/>
              <a:ea typeface="msgothic" charset="0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5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91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1 Feasible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2. Infeasible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51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Feasible</a:t>
            </a:r>
          </a:p>
          <a:p>
            <a:pPr marL="228600" indent="-228600">
              <a:buAutoNum type="arabicPeriod"/>
            </a:pPr>
            <a:r>
              <a:rPr lang="en-US" dirty="0"/>
              <a:t>Infeasible</a:t>
            </a:r>
          </a:p>
        </p:txBody>
      </p:sp>
    </p:spTree>
    <p:extLst>
      <p:ext uri="{BB962C8B-B14F-4D97-AF65-F5344CB8AC3E}">
        <p14:creationId xmlns:p14="http://schemas.microsoft.com/office/powerpoint/2010/main" val="160069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0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4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D4-C025-A04D-A912-E5EB89FF1A2D}" type="datetime1">
              <a:rPr lang="en-US" smtClean="0"/>
              <a:t>3/28/22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ED7B-7A7E-E34B-BAD8-BBC6945E7019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6725-8B9F-C14E-8C4F-1E3BE6E0B4DF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5735-B4A4-D241-BB55-4A35800D86CF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D13-96FD-5544-8314-8C48CE733E56}" type="datetime1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28E6-C7DD-6549-B08B-174733D8C582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E90C-9ECF-6545-BEFD-5FAE2E82A929}" type="datetime1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5B27-EE07-6749-98D9-75A72D9E8300}" type="datetime1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AB94-F6A8-0C44-8575-D096994775AF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7A66-5863-3A4E-A894-51B62F04A6EF}" type="datetime1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2CC7BB-3895-AB4E-A343-A50F0C1A5A5C}" type="datetime1">
              <a:rPr lang="en-US" smtClean="0"/>
              <a:t>3/28/22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OS and Processes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B8C16-DB42-7649-8EDA-9AB0FA25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7138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2884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61393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8570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4316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are managed by a shared chunk of memory-resident kernel code</a:t>
            </a:r>
            <a:endParaRPr lang="en-US" b="1" i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Important: the kernel code is not a separate process, but rather code and data structures that the OS uses to manage all processes</a:t>
            </a:r>
          </a:p>
          <a:p>
            <a:r>
              <a:rPr lang="en-US" dirty="0"/>
              <a:t>Control flow passes from one process to another via a </a:t>
            </a:r>
            <a:r>
              <a:rPr lang="en-US" b="1" i="1" dirty="0">
                <a:solidFill>
                  <a:schemeClr val="accent1"/>
                </a:solidFill>
              </a:rPr>
              <a:t>context switch</a:t>
            </a:r>
            <a:endParaRPr lang="en-US" b="1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8100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8100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4348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8100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4958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9101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3228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7594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62166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8559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8771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7254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7466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61325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2943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2748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51268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23A03-0A53-F344-820A-86640C15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907987C-E53D-EA4C-B457-C88666B4D00E}"/>
              </a:ext>
            </a:extLst>
          </p:cNvPr>
          <p:cNvSpPr/>
          <p:nvPr/>
        </p:nvSpPr>
        <p:spPr bwMode="auto">
          <a:xfrm>
            <a:off x="751396" y="1524000"/>
            <a:ext cx="6640004" cy="250689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19325-9FCB-5147-BC7A-553747BA7E81}"/>
              </a:ext>
            </a:extLst>
          </p:cNvPr>
          <p:cNvSpPr/>
          <p:nvPr/>
        </p:nvSpPr>
        <p:spPr bwMode="auto">
          <a:xfrm>
            <a:off x="914400" y="4191000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3DC287-01B8-F34C-B602-28DDF96D0EBD}"/>
              </a:ext>
            </a:extLst>
          </p:cNvPr>
          <p:cNvSpPr/>
          <p:nvPr/>
        </p:nvSpPr>
        <p:spPr bwMode="auto">
          <a:xfrm>
            <a:off x="1052716" y="4648200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2269-A31C-3643-950B-FD737B252AEB}"/>
              </a:ext>
            </a:extLst>
          </p:cNvPr>
          <p:cNvSpPr/>
          <p:nvPr/>
        </p:nvSpPr>
        <p:spPr bwMode="auto">
          <a:xfrm>
            <a:off x="1040386" y="2094387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2CDECD-2100-1F4A-A4A8-27F0B9AC306E}"/>
              </a:ext>
            </a:extLst>
          </p:cNvPr>
          <p:cNvSpPr/>
          <p:nvPr/>
        </p:nvSpPr>
        <p:spPr bwMode="auto">
          <a:xfrm>
            <a:off x="1040386" y="23991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312BFF-3058-CF4E-9F4F-AC0A05AD6C13}"/>
              </a:ext>
            </a:extLst>
          </p:cNvPr>
          <p:cNvSpPr/>
          <p:nvPr/>
        </p:nvSpPr>
        <p:spPr bwMode="auto">
          <a:xfrm>
            <a:off x="1040386" y="297197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844928-8DFB-B84C-8A66-42D173CEC8C1}"/>
              </a:ext>
            </a:extLst>
          </p:cNvPr>
          <p:cNvSpPr/>
          <p:nvPr/>
        </p:nvSpPr>
        <p:spPr bwMode="auto">
          <a:xfrm>
            <a:off x="1040386" y="2687892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FB5E1E-9413-9F47-8B9E-4901F6780212}"/>
              </a:ext>
            </a:extLst>
          </p:cNvPr>
          <p:cNvSpPr/>
          <p:nvPr/>
        </p:nvSpPr>
        <p:spPr bwMode="auto">
          <a:xfrm>
            <a:off x="838199" y="1973496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738BCB-9EC5-8847-BD77-D4C16DA95697}"/>
              </a:ext>
            </a:extLst>
          </p:cNvPr>
          <p:cNvSpPr/>
          <p:nvPr/>
        </p:nvSpPr>
        <p:spPr bwMode="auto">
          <a:xfrm>
            <a:off x="1040386" y="3345097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EDDBD6-A2B0-A84F-9FC7-75C18B395937}"/>
              </a:ext>
            </a:extLst>
          </p:cNvPr>
          <p:cNvSpPr/>
          <p:nvPr/>
        </p:nvSpPr>
        <p:spPr bwMode="auto">
          <a:xfrm>
            <a:off x="2730870" y="20943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F88F53-E8E3-EC4D-B5DD-C4BCC8B7B96C}"/>
              </a:ext>
            </a:extLst>
          </p:cNvPr>
          <p:cNvSpPr/>
          <p:nvPr/>
        </p:nvSpPr>
        <p:spPr bwMode="auto">
          <a:xfrm>
            <a:off x="2730870" y="2399190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230F8D-E19B-FB4A-B261-B2CD1E405B05}"/>
              </a:ext>
            </a:extLst>
          </p:cNvPr>
          <p:cNvSpPr/>
          <p:nvPr/>
        </p:nvSpPr>
        <p:spPr bwMode="auto">
          <a:xfrm>
            <a:off x="2730870" y="2971975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8DA69-F6DA-5245-AEF3-6E4AFBDFE4E7}"/>
              </a:ext>
            </a:extLst>
          </p:cNvPr>
          <p:cNvSpPr/>
          <p:nvPr/>
        </p:nvSpPr>
        <p:spPr bwMode="auto">
          <a:xfrm>
            <a:off x="2730870" y="268789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B9BE57-89A8-E145-9454-706946A776A0}"/>
              </a:ext>
            </a:extLst>
          </p:cNvPr>
          <p:cNvSpPr/>
          <p:nvPr/>
        </p:nvSpPr>
        <p:spPr bwMode="auto">
          <a:xfrm>
            <a:off x="2730870" y="3345099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70DF3A-301A-8542-A9C4-3ABEDFF15D22}"/>
              </a:ext>
            </a:extLst>
          </p:cNvPr>
          <p:cNvSpPr/>
          <p:nvPr/>
        </p:nvSpPr>
        <p:spPr bwMode="auto">
          <a:xfrm>
            <a:off x="5321670" y="20943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4CBC97-F791-584B-8671-5FEFE6BCF64F}"/>
              </a:ext>
            </a:extLst>
          </p:cNvPr>
          <p:cNvSpPr/>
          <p:nvPr/>
        </p:nvSpPr>
        <p:spPr bwMode="auto">
          <a:xfrm>
            <a:off x="5321670" y="23991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0227418-9A6C-1544-8694-F5D66B9C263E}"/>
              </a:ext>
            </a:extLst>
          </p:cNvPr>
          <p:cNvSpPr/>
          <p:nvPr/>
        </p:nvSpPr>
        <p:spPr bwMode="auto">
          <a:xfrm>
            <a:off x="5321670" y="297197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E1F913-34ED-D542-8BBF-6510D2385423}"/>
              </a:ext>
            </a:extLst>
          </p:cNvPr>
          <p:cNvSpPr/>
          <p:nvPr/>
        </p:nvSpPr>
        <p:spPr bwMode="auto">
          <a:xfrm>
            <a:off x="5321670" y="268789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D89B5D-2899-6C40-9F39-0CF960A88496}"/>
              </a:ext>
            </a:extLst>
          </p:cNvPr>
          <p:cNvSpPr/>
          <p:nvPr/>
        </p:nvSpPr>
        <p:spPr bwMode="auto">
          <a:xfrm>
            <a:off x="5321670" y="3345098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CA3248-832F-3D4D-9A47-5AF583593D6F}"/>
              </a:ext>
            </a:extLst>
          </p:cNvPr>
          <p:cNvSpPr txBox="1"/>
          <p:nvPr/>
        </p:nvSpPr>
        <p:spPr>
          <a:xfrm>
            <a:off x="4343399" y="2470166"/>
            <a:ext cx="5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6139C2A-3DFF-8540-B763-998265F7656F}"/>
              </a:ext>
            </a:extLst>
          </p:cNvPr>
          <p:cNvSpPr txBox="1">
            <a:spLocks/>
          </p:cNvSpPr>
          <p:nvPr/>
        </p:nvSpPr>
        <p:spPr>
          <a:xfrm>
            <a:off x="457200" y="534170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Save current registers to memory (in PCB)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00EDE-5463-8547-A849-6BB086D9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551CBC-A27D-5144-8324-490457432E50}"/>
              </a:ext>
            </a:extLst>
          </p:cNvPr>
          <p:cNvSpPr/>
          <p:nvPr/>
        </p:nvSpPr>
        <p:spPr bwMode="auto">
          <a:xfrm>
            <a:off x="751396" y="1524000"/>
            <a:ext cx="6640004" cy="250689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1A8BF-A804-3543-9C9B-E81240221A62}"/>
              </a:ext>
            </a:extLst>
          </p:cNvPr>
          <p:cNvSpPr/>
          <p:nvPr/>
        </p:nvSpPr>
        <p:spPr bwMode="auto">
          <a:xfrm>
            <a:off x="2573636" y="4191000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09B1EA-F484-2D49-9501-38B5E65BCBD3}"/>
              </a:ext>
            </a:extLst>
          </p:cNvPr>
          <p:cNvSpPr/>
          <p:nvPr/>
        </p:nvSpPr>
        <p:spPr bwMode="auto">
          <a:xfrm>
            <a:off x="2711952" y="4648200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D3C6D4-0897-E94A-94F1-F1B9A44A8792}"/>
              </a:ext>
            </a:extLst>
          </p:cNvPr>
          <p:cNvSpPr/>
          <p:nvPr/>
        </p:nvSpPr>
        <p:spPr bwMode="auto">
          <a:xfrm>
            <a:off x="1040386" y="2094387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81B8FF-4E4A-2A41-9F17-A59F3A3F7F53}"/>
              </a:ext>
            </a:extLst>
          </p:cNvPr>
          <p:cNvSpPr/>
          <p:nvPr/>
        </p:nvSpPr>
        <p:spPr bwMode="auto">
          <a:xfrm>
            <a:off x="1040386" y="23991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AD417-8192-CE4B-A81E-25490D91B119}"/>
              </a:ext>
            </a:extLst>
          </p:cNvPr>
          <p:cNvSpPr/>
          <p:nvPr/>
        </p:nvSpPr>
        <p:spPr bwMode="auto">
          <a:xfrm>
            <a:off x="1040386" y="297197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BFA81-09E4-A542-9F96-6418DF337588}"/>
              </a:ext>
            </a:extLst>
          </p:cNvPr>
          <p:cNvSpPr/>
          <p:nvPr/>
        </p:nvSpPr>
        <p:spPr bwMode="auto">
          <a:xfrm>
            <a:off x="1040386" y="2687892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4BE6B8-108A-0449-A5B1-1846D7E8E4C5}"/>
              </a:ext>
            </a:extLst>
          </p:cNvPr>
          <p:cNvSpPr/>
          <p:nvPr/>
        </p:nvSpPr>
        <p:spPr bwMode="auto">
          <a:xfrm>
            <a:off x="2497435" y="1973496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5FAD3D-5B76-7C4B-932F-A94D87DFBEF3}"/>
              </a:ext>
            </a:extLst>
          </p:cNvPr>
          <p:cNvSpPr/>
          <p:nvPr/>
        </p:nvSpPr>
        <p:spPr bwMode="auto">
          <a:xfrm>
            <a:off x="1040386" y="3345097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91BB86-2E11-9C4A-A633-ACEF7039250A}"/>
              </a:ext>
            </a:extLst>
          </p:cNvPr>
          <p:cNvSpPr/>
          <p:nvPr/>
        </p:nvSpPr>
        <p:spPr bwMode="auto">
          <a:xfrm>
            <a:off x="2730870" y="20943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50A8F-6D5E-0348-951A-0B1B6544EB5A}"/>
              </a:ext>
            </a:extLst>
          </p:cNvPr>
          <p:cNvSpPr/>
          <p:nvPr/>
        </p:nvSpPr>
        <p:spPr bwMode="auto">
          <a:xfrm>
            <a:off x="2730870" y="2399190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96C30C-59CD-DF4B-B82E-F782C73BCD3E}"/>
              </a:ext>
            </a:extLst>
          </p:cNvPr>
          <p:cNvSpPr/>
          <p:nvPr/>
        </p:nvSpPr>
        <p:spPr bwMode="auto">
          <a:xfrm>
            <a:off x="2730870" y="2971975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59A6F0-DB0A-8C4D-9B75-84BFF538702D}"/>
              </a:ext>
            </a:extLst>
          </p:cNvPr>
          <p:cNvSpPr/>
          <p:nvPr/>
        </p:nvSpPr>
        <p:spPr bwMode="auto">
          <a:xfrm>
            <a:off x="2730870" y="268789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44DE66-BFB5-A44A-8572-C96B2D8B3827}"/>
              </a:ext>
            </a:extLst>
          </p:cNvPr>
          <p:cNvSpPr/>
          <p:nvPr/>
        </p:nvSpPr>
        <p:spPr bwMode="auto">
          <a:xfrm>
            <a:off x="2730870" y="3345099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4870D0-2536-8E4C-996E-F141D990A88E}"/>
              </a:ext>
            </a:extLst>
          </p:cNvPr>
          <p:cNvSpPr/>
          <p:nvPr/>
        </p:nvSpPr>
        <p:spPr bwMode="auto">
          <a:xfrm>
            <a:off x="5321670" y="20943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FCBC27-CB38-9D4B-BD84-8F01D625B26E}"/>
              </a:ext>
            </a:extLst>
          </p:cNvPr>
          <p:cNvSpPr/>
          <p:nvPr/>
        </p:nvSpPr>
        <p:spPr bwMode="auto">
          <a:xfrm>
            <a:off x="5321670" y="23991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F25D386-A556-3746-8782-CB6F75E9B202}"/>
              </a:ext>
            </a:extLst>
          </p:cNvPr>
          <p:cNvSpPr/>
          <p:nvPr/>
        </p:nvSpPr>
        <p:spPr bwMode="auto">
          <a:xfrm>
            <a:off x="5321670" y="297197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344E69-7804-2740-BEC5-8B7B6A4394EB}"/>
              </a:ext>
            </a:extLst>
          </p:cNvPr>
          <p:cNvSpPr/>
          <p:nvPr/>
        </p:nvSpPr>
        <p:spPr bwMode="auto">
          <a:xfrm>
            <a:off x="5321670" y="268789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C5085-9E09-3244-B22A-C24CEC4C582A}"/>
              </a:ext>
            </a:extLst>
          </p:cNvPr>
          <p:cNvSpPr/>
          <p:nvPr/>
        </p:nvSpPr>
        <p:spPr bwMode="auto">
          <a:xfrm>
            <a:off x="5321670" y="3345098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8CCACD-2332-4547-95DC-E735B199894A}"/>
              </a:ext>
            </a:extLst>
          </p:cNvPr>
          <p:cNvSpPr txBox="1"/>
          <p:nvPr/>
        </p:nvSpPr>
        <p:spPr>
          <a:xfrm>
            <a:off x="4343399" y="2470166"/>
            <a:ext cx="5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F80C2CE-2A8E-3643-B496-1A3791AC4E5C}"/>
              </a:ext>
            </a:extLst>
          </p:cNvPr>
          <p:cNvSpPr txBox="1">
            <a:spLocks/>
          </p:cNvSpPr>
          <p:nvPr/>
        </p:nvSpPr>
        <p:spPr>
          <a:xfrm>
            <a:off x="457200" y="534170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Save current registers to memory (in PCB)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Schedule next process for execution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65C355-3346-DE43-A657-4E0B6319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8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CBB190D-DFE8-9C49-B248-80508E71A4E6}"/>
              </a:ext>
            </a:extLst>
          </p:cNvPr>
          <p:cNvSpPr/>
          <p:nvPr/>
        </p:nvSpPr>
        <p:spPr bwMode="auto">
          <a:xfrm>
            <a:off x="751396" y="1524000"/>
            <a:ext cx="6640004" cy="250689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8C6604-D85B-9145-9801-D6C2CEAB6706}"/>
              </a:ext>
            </a:extLst>
          </p:cNvPr>
          <p:cNvSpPr/>
          <p:nvPr/>
        </p:nvSpPr>
        <p:spPr bwMode="auto">
          <a:xfrm>
            <a:off x="2573636" y="4191000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FD0295-66B2-2A44-A7E5-1B250A7A47BD}"/>
              </a:ext>
            </a:extLst>
          </p:cNvPr>
          <p:cNvSpPr/>
          <p:nvPr/>
        </p:nvSpPr>
        <p:spPr bwMode="auto">
          <a:xfrm>
            <a:off x="2711952" y="4648200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E371B1-4EBE-F241-BB12-AE8910DDA994}"/>
              </a:ext>
            </a:extLst>
          </p:cNvPr>
          <p:cNvSpPr/>
          <p:nvPr/>
        </p:nvSpPr>
        <p:spPr bwMode="auto">
          <a:xfrm>
            <a:off x="1040386" y="2094387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3E57AA-6214-3E41-84FC-8BF2A38294DC}"/>
              </a:ext>
            </a:extLst>
          </p:cNvPr>
          <p:cNvSpPr/>
          <p:nvPr/>
        </p:nvSpPr>
        <p:spPr bwMode="auto">
          <a:xfrm>
            <a:off x="1040386" y="23991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0132FE-80BB-EC4B-B6EC-35FBD6B7D93F}"/>
              </a:ext>
            </a:extLst>
          </p:cNvPr>
          <p:cNvSpPr/>
          <p:nvPr/>
        </p:nvSpPr>
        <p:spPr bwMode="auto">
          <a:xfrm>
            <a:off x="1040386" y="297197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8012A1-8212-7844-8291-78B0BABEC4FE}"/>
              </a:ext>
            </a:extLst>
          </p:cNvPr>
          <p:cNvSpPr/>
          <p:nvPr/>
        </p:nvSpPr>
        <p:spPr bwMode="auto">
          <a:xfrm>
            <a:off x="1040386" y="2687892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E36E66-BD9C-B943-88C6-3A157611E5D3}"/>
              </a:ext>
            </a:extLst>
          </p:cNvPr>
          <p:cNvSpPr/>
          <p:nvPr/>
        </p:nvSpPr>
        <p:spPr bwMode="auto">
          <a:xfrm>
            <a:off x="2497435" y="1973496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14299F-206C-9B47-AC04-52F55FAE1A5B}"/>
              </a:ext>
            </a:extLst>
          </p:cNvPr>
          <p:cNvSpPr/>
          <p:nvPr/>
        </p:nvSpPr>
        <p:spPr bwMode="auto">
          <a:xfrm>
            <a:off x="1040386" y="3345097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247AB1-2882-D04D-ACBF-048E8AE08D8A}"/>
              </a:ext>
            </a:extLst>
          </p:cNvPr>
          <p:cNvSpPr/>
          <p:nvPr/>
        </p:nvSpPr>
        <p:spPr bwMode="auto">
          <a:xfrm>
            <a:off x="2730870" y="20943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AFDAE3-4319-D640-9767-E1A98D608D0E}"/>
              </a:ext>
            </a:extLst>
          </p:cNvPr>
          <p:cNvSpPr/>
          <p:nvPr/>
        </p:nvSpPr>
        <p:spPr bwMode="auto">
          <a:xfrm>
            <a:off x="2730870" y="2399190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5AE1EF-5D3D-B046-83BE-F56D2C1BD94C}"/>
              </a:ext>
            </a:extLst>
          </p:cNvPr>
          <p:cNvSpPr/>
          <p:nvPr/>
        </p:nvSpPr>
        <p:spPr bwMode="auto">
          <a:xfrm>
            <a:off x="2730870" y="2971975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6DBEEB-3DFA-7E4D-8A19-1F166B65A55C}"/>
              </a:ext>
            </a:extLst>
          </p:cNvPr>
          <p:cNvSpPr/>
          <p:nvPr/>
        </p:nvSpPr>
        <p:spPr bwMode="auto">
          <a:xfrm>
            <a:off x="2730870" y="268789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B94BB7F-22A8-2144-A38C-0CB960B7348E}"/>
              </a:ext>
            </a:extLst>
          </p:cNvPr>
          <p:cNvSpPr/>
          <p:nvPr/>
        </p:nvSpPr>
        <p:spPr bwMode="auto">
          <a:xfrm>
            <a:off x="2730870" y="3345099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704463-CE3C-8F49-BA8F-052862BD511B}"/>
              </a:ext>
            </a:extLst>
          </p:cNvPr>
          <p:cNvSpPr/>
          <p:nvPr/>
        </p:nvSpPr>
        <p:spPr bwMode="auto">
          <a:xfrm>
            <a:off x="5321670" y="20943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F2A6B2-10BB-1040-BB0E-6A3FFE7AA819}"/>
              </a:ext>
            </a:extLst>
          </p:cNvPr>
          <p:cNvSpPr/>
          <p:nvPr/>
        </p:nvSpPr>
        <p:spPr bwMode="auto">
          <a:xfrm>
            <a:off x="5321670" y="23991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24E150-92E9-8649-BF0A-445FE12DC7F5}"/>
              </a:ext>
            </a:extLst>
          </p:cNvPr>
          <p:cNvSpPr/>
          <p:nvPr/>
        </p:nvSpPr>
        <p:spPr bwMode="auto">
          <a:xfrm>
            <a:off x="5321670" y="297197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963BB92-C5B1-3341-8F71-A8B3F10D99E7}"/>
              </a:ext>
            </a:extLst>
          </p:cNvPr>
          <p:cNvSpPr/>
          <p:nvPr/>
        </p:nvSpPr>
        <p:spPr bwMode="auto">
          <a:xfrm>
            <a:off x="5321670" y="268789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629DE0-EA25-5446-91FD-F2EE2E1F8599}"/>
              </a:ext>
            </a:extLst>
          </p:cNvPr>
          <p:cNvSpPr/>
          <p:nvPr/>
        </p:nvSpPr>
        <p:spPr bwMode="auto">
          <a:xfrm>
            <a:off x="5321670" y="3345098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E63C71-4800-644C-8196-B134C21D22E3}"/>
              </a:ext>
            </a:extLst>
          </p:cNvPr>
          <p:cNvSpPr txBox="1"/>
          <p:nvPr/>
        </p:nvSpPr>
        <p:spPr>
          <a:xfrm>
            <a:off x="4343399" y="2470166"/>
            <a:ext cx="5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E1D9222A-A325-3449-9539-CA37EB2F28C3}"/>
              </a:ext>
            </a:extLst>
          </p:cNvPr>
          <p:cNvSpPr/>
          <p:nvPr/>
        </p:nvSpPr>
        <p:spPr bwMode="auto">
          <a:xfrm flipV="1">
            <a:off x="3184972" y="3890048"/>
            <a:ext cx="244028" cy="3048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FE56CE49-304A-784B-B54E-5E5B3A5ACBD3}"/>
              </a:ext>
            </a:extLst>
          </p:cNvPr>
          <p:cNvSpPr txBox="1">
            <a:spLocks/>
          </p:cNvSpPr>
          <p:nvPr/>
        </p:nvSpPr>
        <p:spPr>
          <a:xfrm>
            <a:off x="457200" y="534170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Save current registers to memory (in PCB)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Schedule next process for execution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Load saved registers and switch address space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8FEBA-CB2F-F347-AFE2-2336C349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7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5417904"/>
            <a:ext cx="8229600" cy="13638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Multicore processors</a:t>
            </a:r>
          </a:p>
          <a:p>
            <a:pPr lvl="1"/>
            <a:r>
              <a:rPr lang="en-US" dirty="0"/>
              <a:t>Multiple CPUs on single chip</a:t>
            </a:r>
          </a:p>
          <a:p>
            <a:pPr lvl="1"/>
            <a:r>
              <a:rPr lang="en-US" dirty="0"/>
              <a:t>Share main memory (and some of the caches)</a:t>
            </a:r>
          </a:p>
          <a:p>
            <a:pPr lvl="1"/>
            <a:r>
              <a:rPr lang="en-US" dirty="0"/>
              <a:t>Each can execute a separate process</a:t>
            </a:r>
          </a:p>
          <a:p>
            <a:pPr lvl="2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1BAD0-20B9-D245-8446-07AC18501538}"/>
              </a:ext>
            </a:extLst>
          </p:cNvPr>
          <p:cNvSpPr/>
          <p:nvPr/>
        </p:nvSpPr>
        <p:spPr bwMode="auto">
          <a:xfrm>
            <a:off x="2573636" y="4191000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1127E-CB8D-3C41-8656-FBDBCD14F946}"/>
              </a:ext>
            </a:extLst>
          </p:cNvPr>
          <p:cNvSpPr/>
          <p:nvPr/>
        </p:nvSpPr>
        <p:spPr bwMode="auto">
          <a:xfrm>
            <a:off x="2711952" y="4648200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B30ACF-47BD-0F47-925E-494EBB823CDF}"/>
              </a:ext>
            </a:extLst>
          </p:cNvPr>
          <p:cNvSpPr/>
          <p:nvPr/>
        </p:nvSpPr>
        <p:spPr bwMode="auto">
          <a:xfrm>
            <a:off x="751396" y="1524000"/>
            <a:ext cx="6640004" cy="250689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5845A7-CC68-4B4F-AFAA-7846DCA6CCAE}"/>
              </a:ext>
            </a:extLst>
          </p:cNvPr>
          <p:cNvSpPr/>
          <p:nvPr/>
        </p:nvSpPr>
        <p:spPr bwMode="auto">
          <a:xfrm>
            <a:off x="1040386" y="2094387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2AFE1-1420-924F-8D3C-3B0957C652FB}"/>
              </a:ext>
            </a:extLst>
          </p:cNvPr>
          <p:cNvSpPr/>
          <p:nvPr/>
        </p:nvSpPr>
        <p:spPr bwMode="auto">
          <a:xfrm>
            <a:off x="1040386" y="23991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801027-7C26-D541-AF94-DC38CB474BCC}"/>
              </a:ext>
            </a:extLst>
          </p:cNvPr>
          <p:cNvSpPr/>
          <p:nvPr/>
        </p:nvSpPr>
        <p:spPr bwMode="auto">
          <a:xfrm>
            <a:off x="1040386" y="297197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5121E3-AE47-4F48-9B94-8E0CDC4331EF}"/>
              </a:ext>
            </a:extLst>
          </p:cNvPr>
          <p:cNvSpPr/>
          <p:nvPr/>
        </p:nvSpPr>
        <p:spPr bwMode="auto">
          <a:xfrm>
            <a:off x="1040386" y="2687892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5391D0-D53E-5446-837D-903868CF762C}"/>
              </a:ext>
            </a:extLst>
          </p:cNvPr>
          <p:cNvSpPr/>
          <p:nvPr/>
        </p:nvSpPr>
        <p:spPr bwMode="auto">
          <a:xfrm>
            <a:off x="2497435" y="1973496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B50EB1-C972-9340-B487-18A66E4830A8}"/>
              </a:ext>
            </a:extLst>
          </p:cNvPr>
          <p:cNvSpPr/>
          <p:nvPr/>
        </p:nvSpPr>
        <p:spPr bwMode="auto">
          <a:xfrm>
            <a:off x="1040386" y="3345097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AD1E870-047F-B34B-8ACB-94333F4EB6C5}"/>
              </a:ext>
            </a:extLst>
          </p:cNvPr>
          <p:cNvSpPr/>
          <p:nvPr/>
        </p:nvSpPr>
        <p:spPr bwMode="auto">
          <a:xfrm>
            <a:off x="2730870" y="20943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1F2E7EA-9571-F54A-A508-BFD3CCC593B4}"/>
              </a:ext>
            </a:extLst>
          </p:cNvPr>
          <p:cNvSpPr/>
          <p:nvPr/>
        </p:nvSpPr>
        <p:spPr bwMode="auto">
          <a:xfrm>
            <a:off x="2730870" y="2399190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ADA2BC-5443-E742-85D7-C40739297F2D}"/>
              </a:ext>
            </a:extLst>
          </p:cNvPr>
          <p:cNvSpPr/>
          <p:nvPr/>
        </p:nvSpPr>
        <p:spPr bwMode="auto">
          <a:xfrm>
            <a:off x="2730870" y="2971975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827E05-571E-F347-AB2F-6B21D5B7BE54}"/>
              </a:ext>
            </a:extLst>
          </p:cNvPr>
          <p:cNvSpPr/>
          <p:nvPr/>
        </p:nvSpPr>
        <p:spPr bwMode="auto">
          <a:xfrm>
            <a:off x="2730870" y="268789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EE5229-4FFC-F24B-AA55-0A6664363578}"/>
              </a:ext>
            </a:extLst>
          </p:cNvPr>
          <p:cNvSpPr/>
          <p:nvPr/>
        </p:nvSpPr>
        <p:spPr bwMode="auto">
          <a:xfrm>
            <a:off x="2730870" y="3345099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567C4C-18A2-4242-916D-A3D595901C4E}"/>
              </a:ext>
            </a:extLst>
          </p:cNvPr>
          <p:cNvSpPr/>
          <p:nvPr/>
        </p:nvSpPr>
        <p:spPr bwMode="auto">
          <a:xfrm>
            <a:off x="5321670" y="20943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72A5BC-4CD5-8341-8B6F-FC3293FF7513}"/>
              </a:ext>
            </a:extLst>
          </p:cNvPr>
          <p:cNvSpPr/>
          <p:nvPr/>
        </p:nvSpPr>
        <p:spPr bwMode="auto">
          <a:xfrm>
            <a:off x="5321670" y="23991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7937BF8-4F5E-EC4D-8827-D90657391FBB}"/>
              </a:ext>
            </a:extLst>
          </p:cNvPr>
          <p:cNvSpPr/>
          <p:nvPr/>
        </p:nvSpPr>
        <p:spPr bwMode="auto">
          <a:xfrm>
            <a:off x="5321670" y="297197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EDE5A8-4903-7546-99A4-14E2E36B08A7}"/>
              </a:ext>
            </a:extLst>
          </p:cNvPr>
          <p:cNvSpPr/>
          <p:nvPr/>
        </p:nvSpPr>
        <p:spPr bwMode="auto">
          <a:xfrm>
            <a:off x="5321670" y="268789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D21A595-7346-9C4D-897A-AD21E17713DB}"/>
              </a:ext>
            </a:extLst>
          </p:cNvPr>
          <p:cNvSpPr/>
          <p:nvPr/>
        </p:nvSpPr>
        <p:spPr bwMode="auto">
          <a:xfrm>
            <a:off x="5321670" y="3345098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5CB8FD-BA72-F644-BB57-11FC5B8D7D45}"/>
              </a:ext>
            </a:extLst>
          </p:cNvPr>
          <p:cNvSpPr txBox="1"/>
          <p:nvPr/>
        </p:nvSpPr>
        <p:spPr>
          <a:xfrm>
            <a:off x="4343399" y="2470166"/>
            <a:ext cx="5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273C603-B909-AC49-8C64-D7B5D8B156D7}"/>
              </a:ext>
            </a:extLst>
          </p:cNvPr>
          <p:cNvSpPr/>
          <p:nvPr/>
        </p:nvSpPr>
        <p:spPr bwMode="auto">
          <a:xfrm>
            <a:off x="897236" y="4198704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C20966-BA0E-5246-9980-9409CF6BE683}"/>
              </a:ext>
            </a:extLst>
          </p:cNvPr>
          <p:cNvSpPr/>
          <p:nvPr/>
        </p:nvSpPr>
        <p:spPr bwMode="auto">
          <a:xfrm>
            <a:off x="1035552" y="4655904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68ACAB-9873-7845-9882-8FC2E93BE753}"/>
              </a:ext>
            </a:extLst>
          </p:cNvPr>
          <p:cNvSpPr/>
          <p:nvPr/>
        </p:nvSpPr>
        <p:spPr bwMode="auto">
          <a:xfrm>
            <a:off x="821035" y="1981200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B1546-F670-6747-9C0B-8EE1EFDD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Interrupts (Asynchronous Exceptions)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1B3CC-FDD4-4243-BE31-3C9900C9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294" tIns="45647" rIns="91294" bIns="45647" anchor="t">
            <a:normAutofit/>
          </a:bodyPr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chemeClr val="accent1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timer interrupt, Divide by 0,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58C03-48C6-EF40-A070-E297FCA3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9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idx="1"/>
          </p:nvPr>
        </p:nvSpPr>
        <p:spPr>
          <a:xfrm>
            <a:off x="5159374" y="1600200"/>
            <a:ext cx="3756024" cy="4876800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BFCC1-118E-144D-9695-35902438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171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Traps</a:t>
            </a:r>
          </a:p>
          <a:p>
            <a:pPr lvl="2"/>
            <a:r>
              <a:rPr lang="en-US" dirty="0"/>
              <a:t>Intentional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breakpoint traps, special instructions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A9B5E-4C20-0E40-8035-563B4C42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9E6A-7791-0544-81F2-C0EF620D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Context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49A9-0F69-784F-8C9D-8A0E72B3E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Explain the steps that an operating system goes through when the CPU receives an interrupt.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 hardware designer argues that there are now enough on-chip transistors to build a CPU with 1024 integer registers and 512 floating point registers. As a result, the compiler should almost never need to store anything on the stack. As a new operating systems expert, give your opinion of this design.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259A-B928-6B4B-9635-9180F1C4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8B85-B6E8-5D45-940A-46081506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Operating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A2B760-5D95-8F4E-B740-69256231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operating system</a:t>
            </a:r>
            <a:r>
              <a:rPr lang="en-US" dirty="0"/>
              <a:t> is a piece of software that manages a computer's resources for its users and their applications</a:t>
            </a:r>
          </a:p>
          <a:p>
            <a:pPr lvl="1"/>
            <a:r>
              <a:rPr lang="en-US" dirty="0"/>
              <a:t>Examples: OSX, Windows, Ubuntu, iOS, Android, Chrome OS</a:t>
            </a:r>
          </a:p>
          <a:p>
            <a:r>
              <a:rPr lang="en-US" dirty="0"/>
              <a:t>core OS functionality is implemented by the OS </a:t>
            </a:r>
            <a:r>
              <a:rPr lang="en-US" b="1" dirty="0">
                <a:solidFill>
                  <a:schemeClr val="accent1"/>
                </a:solidFill>
              </a:rPr>
              <a:t>kernel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5B90D1BE-4869-E042-8C1B-3CFAC5494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2762" l="10000" r="90000">
                        <a14:foregroundMark x1="48452" y1="12851" x2="49524" y2="37518"/>
                        <a14:foregroundMark x1="39881" y1="41211" x2="39881" y2="41211"/>
                        <a14:foregroundMark x1="39048" y1="41654" x2="63810" y2="79173"/>
                        <a14:foregroundMark x1="63810" y1="79173" x2="38690" y2="43427"/>
                        <a14:foregroundMark x1="54048" y1="38848" x2="54048" y2="38848"/>
                        <a14:foregroundMark x1="37976" y1="40177" x2="37976" y2="40177"/>
                        <a14:foregroundMark x1="41667" y1="40177" x2="61190" y2="54210"/>
                        <a14:foregroundMark x1="55119" y1="40177" x2="64881" y2="66322"/>
                        <a14:foregroundMark x1="60357" y1="39734" x2="64167" y2="58346"/>
                        <a14:foregroundMark x1="36786" y1="46233" x2="36429" y2="89513"/>
                        <a14:foregroundMark x1="36786" y1="87149" x2="62262" y2="89069"/>
                        <a14:foregroundMark x1="39048" y1="92762" x2="58214" y2="92319"/>
                        <a14:foregroundMark x1="64167" y1="87592" x2="64524" y2="66765"/>
                        <a14:foregroundMark x1="33810" y1="86263" x2="35714" y2="57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28297"/>
            <a:ext cx="2121342" cy="1707175"/>
          </a:xfrm>
          <a:prstGeom prst="rect">
            <a:avLst/>
          </a:prstGeom>
        </p:spPr>
      </p:pic>
      <p:pic>
        <p:nvPicPr>
          <p:cNvPr id="9" name="Picture 8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FC3C854C-9CCD-D548-B143-988041B7C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5" b="93011" l="10000" r="90000">
                        <a14:foregroundMark x1="33704" y1="37097" x2="42593" y2="68817"/>
                        <a14:foregroundMark x1="50741" y1="37097" x2="50741" y2="37097"/>
                        <a14:foregroundMark x1="62222" y1="54301" x2="78148" y2="54301"/>
                        <a14:foregroundMark x1="70741" y1="37097" x2="71481" y2="46237"/>
                        <a14:foregroundMark x1="20370" y1="32258" x2="20370" y2="32258"/>
                        <a14:foregroundMark x1="25926" y1="10215" x2="25926" y2="10215"/>
                        <a14:foregroundMark x1="26296" y1="8602" x2="26296" y2="8602"/>
                        <a14:foregroundMark x1="21111" y1="40860" x2="21111" y2="40860"/>
                        <a14:foregroundMark x1="31111" y1="92473" x2="31111" y2="92473"/>
                        <a14:foregroundMark x1="42963" y1="91398" x2="42963" y2="91398"/>
                        <a14:foregroundMark x1="39259" y1="91935" x2="39259" y2="91935"/>
                        <a14:foregroundMark x1="33704" y1="93011" x2="33704" y2="93011"/>
                        <a14:foregroundMark x1="33704" y1="91398" x2="48889" y2="91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436724"/>
            <a:ext cx="2465923" cy="1698747"/>
          </a:xfrm>
          <a:prstGeom prst="rect">
            <a:avLst/>
          </a:prstGeom>
        </p:spPr>
      </p:pic>
      <p:pic>
        <p:nvPicPr>
          <p:cNvPr id="11" name="Picture 10" descr="A picture containing game&#10;&#10;Description automatically generated">
            <a:extLst>
              <a:ext uri="{FF2B5EF4-FFF2-40B4-BE49-F238E27FC236}">
                <a16:creationId xmlns:a16="http://schemas.microsoft.com/office/drawing/2014/main" id="{6BF3BFEA-2EDA-C94B-9FE2-0883BC929B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6" b="90370" l="36800" r="93000">
                        <a14:foregroundMark x1="36800" y1="9444" x2="65700" y2="35000"/>
                        <a14:foregroundMark x1="65700" y1="35000" x2="61000" y2="72500"/>
                        <a14:foregroundMark x1="61000" y1="72500" x2="55200" y2="78148"/>
                        <a14:foregroundMark x1="48400" y1="85463" x2="55000" y2="84074"/>
                        <a14:foregroundMark x1="56300" y1="77500" x2="56300" y2="77500"/>
                        <a14:foregroundMark x1="43300" y1="27037" x2="78800" y2="41111"/>
                        <a14:foregroundMark x1="78800" y1="41111" x2="78000" y2="53611"/>
                        <a14:foregroundMark x1="46100" y1="26111" x2="67100" y2="27315"/>
                        <a14:foregroundMark x1="50200" y1="25648" x2="75800" y2="25926"/>
                        <a14:foregroundMark x1="50400" y1="24074" x2="75800" y2="51481"/>
                        <a14:foregroundMark x1="75800" y1="51481" x2="68400" y2="89907"/>
                        <a14:foregroundMark x1="44100" y1="84722" x2="81100" y2="85000"/>
                        <a14:foregroundMark x1="40800" y1="81667" x2="82500" y2="81667"/>
                        <a14:foregroundMark x1="82500" y1="81667" x2="86100" y2="81481"/>
                        <a14:foregroundMark x1="58000" y1="45833" x2="54000" y2="82500"/>
                        <a14:foregroundMark x1="54000" y1="82500" x2="56500" y2="42407"/>
                        <a14:foregroundMark x1="56500" y1="42407" x2="72700" y2="3148"/>
                        <a14:foregroundMark x1="72700" y1="3148" x2="73000" y2="39722"/>
                        <a14:foregroundMark x1="73000" y1="39722" x2="77500" y2="40185"/>
                        <a14:foregroundMark x1="56500" y1="28241" x2="57300" y2="49630"/>
                        <a14:foregroundMark x1="58500" y1="22870" x2="63600" y2="43241"/>
                        <a14:foregroundMark x1="65900" y1="23519" x2="68900" y2="48148"/>
                        <a14:foregroundMark x1="63600" y1="51944" x2="61800" y2="50278"/>
                        <a14:foregroundMark x1="59800" y1="28704" x2="61800" y2="51019"/>
                        <a14:foregroundMark x1="71700" y1="27500" x2="79600" y2="39722"/>
                        <a14:foregroundMark x1="69700" y1="24537" x2="68900" y2="43981"/>
                        <a14:foregroundMark x1="65600" y1="70185" x2="64600" y2="58519"/>
                        <a14:foregroundMark x1="67700" y1="78704" x2="67700" y2="58056"/>
                        <a14:foregroundMark x1="68700" y1="82870" x2="67400" y2="62222"/>
                        <a14:foregroundMark x1="64400" y1="65093" x2="65600" y2="83333"/>
                        <a14:foregroundMark x1="71700" y1="67130" x2="71500" y2="81204"/>
                        <a14:foregroundMark x1="72000" y1="65278" x2="71700" y2="80278"/>
                        <a14:foregroundMark x1="44400" y1="85000" x2="74200" y2="85926"/>
                        <a14:foregroundMark x1="45900" y1="85463" x2="70200" y2="86667"/>
                        <a14:foregroundMark x1="68200" y1="87778" x2="54000" y2="86389"/>
                        <a14:foregroundMark x1="64600" y1="88241" x2="64600" y2="88241"/>
                        <a14:foregroundMark x1="60100" y1="87130" x2="72000" y2="90370"/>
                        <a14:foregroundMark x1="70700" y1="67130" x2="70700" y2="56389"/>
                        <a14:foregroundMark x1="45600" y1="85000" x2="60300" y2="8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6" b="8848"/>
          <a:stretch/>
        </p:blipFill>
        <p:spPr>
          <a:xfrm flipH="1">
            <a:off x="978381" y="3438342"/>
            <a:ext cx="1293392" cy="16971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13373-BC1B-594A-AA56-D30F023D17EB}"/>
              </a:ext>
            </a:extLst>
          </p:cNvPr>
          <p:cNvSpPr txBox="1"/>
          <p:nvPr/>
        </p:nvSpPr>
        <p:spPr>
          <a:xfrm>
            <a:off x="457200" y="5200471"/>
            <a:ext cx="2409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55443-1509-E54A-BF61-C201F75B3BC7}"/>
              </a:ext>
            </a:extLst>
          </p:cNvPr>
          <p:cNvSpPr txBox="1"/>
          <p:nvPr/>
        </p:nvSpPr>
        <p:spPr>
          <a:xfrm>
            <a:off x="3367183" y="5200471"/>
            <a:ext cx="239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reliable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machines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D4F509-1D26-6A4F-BB42-58862BD43CC0}"/>
              </a:ext>
            </a:extLst>
          </p:cNvPr>
          <p:cNvSpPr txBox="1"/>
          <p:nvPr/>
        </p:nvSpPr>
        <p:spPr>
          <a:xfrm>
            <a:off x="6156350" y="5200471"/>
            <a:ext cx="255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08C05-4CF6-2E46-99EE-3734E585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6519-1D9A-0749-A25E-9F6000F8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 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88BB8-4811-2F44-9FE8-B4FCA88F027D}"/>
              </a:ext>
            </a:extLst>
          </p:cNvPr>
          <p:cNvSpPr/>
          <p:nvPr/>
        </p:nvSpPr>
        <p:spPr>
          <a:xfrm>
            <a:off x="457200" y="2209800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Init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37E5F-35CB-8B4D-8C4B-414BBD9E98FD}"/>
              </a:ext>
            </a:extLst>
          </p:cNvPr>
          <p:cNvSpPr/>
          <p:nvPr/>
        </p:nvSpPr>
        <p:spPr>
          <a:xfrm>
            <a:off x="17526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F59DD7-BC6A-BA4E-B600-E5D7A96C1106}"/>
              </a:ext>
            </a:extLst>
          </p:cNvPr>
          <p:cNvSpPr/>
          <p:nvPr/>
        </p:nvSpPr>
        <p:spPr>
          <a:xfrm>
            <a:off x="51054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6AB3B4-1B6C-7344-B8CE-AAEF8AC030CF}"/>
              </a:ext>
            </a:extLst>
          </p:cNvPr>
          <p:cNvSpPr/>
          <p:nvPr/>
        </p:nvSpPr>
        <p:spPr>
          <a:xfrm>
            <a:off x="6385995" y="2209800"/>
            <a:ext cx="260560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Terminated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B7883A-BAFA-2749-B2B1-FDE21DE6A02E}"/>
              </a:ext>
            </a:extLst>
          </p:cNvPr>
          <p:cNvSpPr/>
          <p:nvPr/>
        </p:nvSpPr>
        <p:spPr>
          <a:xfrm>
            <a:off x="3429000" y="5242112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Stopped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2E966D-574D-894C-AC66-5DB198961E24}"/>
              </a:ext>
            </a:extLst>
          </p:cNvPr>
          <p:cNvGrpSpPr/>
          <p:nvPr/>
        </p:nvGrpSpPr>
        <p:grpSpPr>
          <a:xfrm>
            <a:off x="1212686" y="2971800"/>
            <a:ext cx="874691" cy="873592"/>
            <a:chOff x="1212686" y="2971800"/>
            <a:chExt cx="874691" cy="8735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4D19BC-7F11-E040-BBE0-0B4E6A09F4DD}"/>
                </a:ext>
              </a:extLst>
            </p:cNvPr>
            <p:cNvCxnSpPr>
              <a:cxnSpLocks/>
              <a:stCxn id="10" idx="4"/>
              <a:endCxn id="11" idx="1"/>
            </p:cNvCxnSpPr>
            <p:nvPr/>
          </p:nvCxnSpPr>
          <p:spPr>
            <a:xfrm>
              <a:off x="1524000" y="2971800"/>
              <a:ext cx="563377" cy="87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4E7EA-3812-4D4D-8B8B-F9A367A7E978}"/>
                </a:ext>
              </a:extLst>
            </p:cNvPr>
            <p:cNvSpPr txBox="1"/>
            <p:nvPr/>
          </p:nvSpPr>
          <p:spPr>
            <a:xfrm>
              <a:off x="1212686" y="32443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EE136-4EF3-984A-B92A-0A5AD7DB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84A26E-4193-D348-8C35-E1363895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9848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989C8C-5337-584C-8848-6518D82C95CB}"/>
              </a:ext>
            </a:extLst>
          </p:cNvPr>
          <p:cNvSpPr/>
          <p:nvPr/>
        </p:nvSpPr>
        <p:spPr>
          <a:xfrm>
            <a:off x="762000" y="5638800"/>
            <a:ext cx="3429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What are the possible outputs?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111124-C72C-0D45-A6AB-F44DD5CFC960}"/>
              </a:ext>
            </a:extLst>
          </p:cNvPr>
          <p:cNvSpPr/>
          <p:nvPr/>
        </p:nvSpPr>
        <p:spPr>
          <a:xfrm>
            <a:off x="770092" y="6229519"/>
            <a:ext cx="42498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What if we want to fork a new program?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EB928-F686-8240-B812-582A4894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16034-9043-0343-8BE0-D585FCA9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0" y="1371600"/>
            <a:ext cx="1371600" cy="1342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17C76-32E5-B449-863E-EF09F6D9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0583" y="3250034"/>
            <a:ext cx="1371601" cy="134284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05721E-EFEF-C54F-BB20-FA78D932867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2328810" y="1283732"/>
            <a:ext cx="1" cy="1514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566162-A4E3-9D42-80B9-B5920BFE5247}"/>
              </a:ext>
            </a:extLst>
          </p:cNvPr>
          <p:cNvSpPr txBox="1"/>
          <p:nvPr/>
        </p:nvSpPr>
        <p:spPr>
          <a:xfrm>
            <a:off x="1447800" y="914400"/>
            <a:ext cx="17620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Parent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7C87C-B8C2-AB4E-8FAE-3B249E6C7D34}"/>
              </a:ext>
            </a:extLst>
          </p:cNvPr>
          <p:cNvSpPr txBox="1"/>
          <p:nvPr/>
        </p:nvSpPr>
        <p:spPr>
          <a:xfrm>
            <a:off x="1967172" y="2798189"/>
            <a:ext cx="72327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fork()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B0596-1DFA-CB48-B957-78108DC8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0" y="3251265"/>
            <a:ext cx="1371600" cy="1342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9680F-C58E-2E4A-90D9-A6F99859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73" y="1371600"/>
            <a:ext cx="1371600" cy="13428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4D40BF-4BEE-FA48-995E-F3E3FF756422}"/>
              </a:ext>
            </a:extLst>
          </p:cNvPr>
          <p:cNvSpPr txBox="1"/>
          <p:nvPr/>
        </p:nvSpPr>
        <p:spPr>
          <a:xfrm>
            <a:off x="1954347" y="4676624"/>
            <a:ext cx="74892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wait()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DEBFA-5526-1D4F-87D6-0E31D1D3833D}"/>
              </a:ext>
            </a:extLst>
          </p:cNvPr>
          <p:cNvSpPr txBox="1"/>
          <p:nvPr/>
        </p:nvSpPr>
        <p:spPr>
          <a:xfrm>
            <a:off x="6062611" y="2796959"/>
            <a:ext cx="10695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90C291-D989-7342-A14E-C2495734B25C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2328809" y="3167521"/>
            <a:ext cx="1" cy="1509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D7D4F1-310E-384B-B3F9-697C71D83530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2690447" y="2981625"/>
            <a:ext cx="3372164" cy="1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DD645CE-E82A-004F-9305-2426F59DFD7E}"/>
              </a:ext>
            </a:extLst>
          </p:cNvPr>
          <p:cNvSpPr txBox="1"/>
          <p:nvPr/>
        </p:nvSpPr>
        <p:spPr>
          <a:xfrm>
            <a:off x="3572462" y="2529779"/>
            <a:ext cx="16081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Child Process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6AFAAA-A28D-ED4E-B65D-0627549B7203}"/>
              </a:ext>
            </a:extLst>
          </p:cNvPr>
          <p:cNvSpPr txBox="1"/>
          <p:nvPr/>
        </p:nvSpPr>
        <p:spPr>
          <a:xfrm>
            <a:off x="6248559" y="4676624"/>
            <a:ext cx="69762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exit()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15D573-4CFF-A04C-93D3-93843869D420}"/>
              </a:ext>
            </a:extLst>
          </p:cNvPr>
          <p:cNvCxnSpPr>
            <a:cxnSpLocks/>
            <a:stCxn id="16" idx="2"/>
            <a:endCxn id="25" idx="0"/>
          </p:cNvCxnSpPr>
          <p:nvPr/>
        </p:nvCxnSpPr>
        <p:spPr>
          <a:xfrm>
            <a:off x="6597373" y="3166291"/>
            <a:ext cx="0" cy="1510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C1A357-AFC3-6B49-B8F8-C0CFA4B9EEF7}"/>
              </a:ext>
            </a:extLst>
          </p:cNvPr>
          <p:cNvCxnSpPr>
            <a:cxnSpLocks/>
            <a:stCxn id="25" idx="1"/>
            <a:endCxn id="15" idx="3"/>
          </p:cNvCxnSpPr>
          <p:nvPr/>
        </p:nvCxnSpPr>
        <p:spPr>
          <a:xfrm flipH="1">
            <a:off x="2703270" y="4861290"/>
            <a:ext cx="3545289" cy="0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7E1543-FB92-E24A-A763-00FA8065C7B0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flipH="1">
            <a:off x="2328808" y="5045956"/>
            <a:ext cx="1" cy="10177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DDD404-D54E-494B-9DB8-79CB4AB980DD}"/>
              </a:ext>
            </a:extLst>
          </p:cNvPr>
          <p:cNvSpPr txBox="1"/>
          <p:nvPr/>
        </p:nvSpPr>
        <p:spPr>
          <a:xfrm>
            <a:off x="1979994" y="6063734"/>
            <a:ext cx="6976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exit()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CA86713-A521-3F44-92C7-23F26844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23" grpId="0" animBg="1"/>
      <p:bldP spid="25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B6F91-67CA-B64C-8E7C-A770A82D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25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933700" y="34073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933700" y="43979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876300" y="43979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000500" y="55409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790700" y="55409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Grandchild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247900" y="3864570"/>
            <a:ext cx="99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695700" y="1273770"/>
            <a:ext cx="1676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Courier New" charset="0"/>
              </a:rPr>
              <a:t>[0]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4533900" y="180717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4076700" y="279777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3771900" y="394077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924300" y="4931370"/>
            <a:ext cx="914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2705100" y="4931370"/>
            <a:ext cx="838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2019300" y="2645370"/>
            <a:ext cx="1752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14300" y="3178770"/>
            <a:ext cx="2133600" cy="76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Daemon</a:t>
            </a:r>
          </a:p>
          <a:p>
            <a:pPr algn="ctr">
              <a:lnSpc>
                <a:spcPct val="100000"/>
              </a:lnSpc>
            </a:pPr>
            <a:r>
              <a:rPr lang="en-US" sz="2000" b="1"/>
              <a:t>e.g. </a:t>
            </a:r>
            <a:r>
              <a:rPr lang="en-US" sz="2000" b="1">
                <a:latin typeface="Courier New" charset="0"/>
              </a:rPr>
              <a:t>httpd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3695700" y="2264370"/>
            <a:ext cx="1676400" cy="533400"/>
          </a:xfrm>
          <a:prstGeom prst="ellipse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>
                <a:latin typeface="Courier New" charset="0"/>
              </a:rPr>
              <a:t>init [1]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676900" y="34073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Login shell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953000" y="2785070"/>
            <a:ext cx="402019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702300" y="4397970"/>
            <a:ext cx="1676400" cy="533400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/>
              <a:t>Child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6540500" y="394077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4914900" y="3102570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 rot="13380000">
            <a:off x="5254666" y="305082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3619500" y="3242270"/>
            <a:ext cx="2286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 rot="8700000" flipH="1">
            <a:off x="3845248" y="3050827"/>
            <a:ext cx="348886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600700" y="3276540"/>
            <a:ext cx="304800" cy="20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286500" y="554097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Note: you can view the hierarchy using the Linux </a:t>
            </a:r>
            <a:r>
              <a:rPr lang="en-US" sz="1800" b="0" dirty="0" err="1">
                <a:latin typeface="Courier New"/>
                <a:cs typeface="Courier New"/>
              </a:rPr>
              <a:t>pstree</a:t>
            </a:r>
            <a:r>
              <a:rPr lang="en-US" sz="1800" dirty="0">
                <a:latin typeface="Calibri" pitchFamily="34" charset="0"/>
              </a:rPr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117863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ED43-98CA-0141-86B0-E0BB6EB6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pstree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F6012-922C-1E43-8CC3-FB3464FF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5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C4D3-BCA4-FC4B-A4B2-74C8378F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pstree</a:t>
            </a:r>
            <a:r>
              <a:rPr lang="en-US" dirty="0">
                <a:solidFill>
                  <a:sysClr val="windowText" lastClr="000000"/>
                </a:solidFill>
              </a:rPr>
              <a:t> on </a:t>
            </a:r>
            <a:r>
              <a:rPr lang="en-US" b="1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pom-itb-cs2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DD51DE-CD3C-E349-A963-3B98D455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ysClr val="windowText" lastClr="000000"/>
                </a:solidFill>
              </a:rPr>
              <a:pPr/>
              <a:t>27</a:t>
            </a:fld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68F30-AC15-3E41-883B-BFBF9BED89EE}"/>
              </a:ext>
            </a:extLst>
          </p:cNvPr>
          <p:cNvSpPr txBox="1"/>
          <p:nvPr/>
        </p:nvSpPr>
        <p:spPr>
          <a:xfrm>
            <a:off x="458056" y="1524000"/>
            <a:ext cx="8228744" cy="50783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[ebac2018@pom-itb-cs2 ~]$ 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pstree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─┬─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NetworkManager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───2*[{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NetworkManager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}]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…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attacklab-repor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attacklab-reque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attacklab-resul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attacklab.pl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…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crond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cupsd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…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─┬─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───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───bash───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pstree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│      └─28*[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───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sshd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───sftp-server]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-journal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systemd-logind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├─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systemd-udevd</a:t>
            </a:r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…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      └─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xdg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-permission-───2*[{</a:t>
            </a:r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xdg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-permission-}]</a:t>
            </a:r>
          </a:p>
        </p:txBody>
      </p:sp>
    </p:spTree>
    <p:extLst>
      <p:ext uri="{BB962C8B-B14F-4D97-AF65-F5344CB8AC3E}">
        <p14:creationId xmlns:p14="http://schemas.microsoft.com/office/powerpoint/2010/main" val="131137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6519-1D9A-0749-A25E-9F6000F8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 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88BB8-4811-2F44-9FE8-B4FCA88F027D}"/>
              </a:ext>
            </a:extLst>
          </p:cNvPr>
          <p:cNvSpPr/>
          <p:nvPr/>
        </p:nvSpPr>
        <p:spPr>
          <a:xfrm>
            <a:off x="457200" y="2209800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Init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37E5F-35CB-8B4D-8C4B-414BBD9E98FD}"/>
              </a:ext>
            </a:extLst>
          </p:cNvPr>
          <p:cNvSpPr/>
          <p:nvPr/>
        </p:nvSpPr>
        <p:spPr>
          <a:xfrm>
            <a:off x="17526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F59DD7-BC6A-BA4E-B600-E5D7A96C1106}"/>
              </a:ext>
            </a:extLst>
          </p:cNvPr>
          <p:cNvSpPr/>
          <p:nvPr/>
        </p:nvSpPr>
        <p:spPr>
          <a:xfrm>
            <a:off x="51054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6AB3B4-1B6C-7344-B8CE-AAEF8AC030CF}"/>
              </a:ext>
            </a:extLst>
          </p:cNvPr>
          <p:cNvSpPr/>
          <p:nvPr/>
        </p:nvSpPr>
        <p:spPr>
          <a:xfrm>
            <a:off x="6385995" y="2209800"/>
            <a:ext cx="260560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Terminated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B7883A-BAFA-2749-B2B1-FDE21DE6A02E}"/>
              </a:ext>
            </a:extLst>
          </p:cNvPr>
          <p:cNvSpPr/>
          <p:nvPr/>
        </p:nvSpPr>
        <p:spPr>
          <a:xfrm>
            <a:off x="3429000" y="5242112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Stopped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2E966D-574D-894C-AC66-5DB198961E24}"/>
              </a:ext>
            </a:extLst>
          </p:cNvPr>
          <p:cNvGrpSpPr/>
          <p:nvPr/>
        </p:nvGrpSpPr>
        <p:grpSpPr>
          <a:xfrm>
            <a:off x="1212686" y="2971800"/>
            <a:ext cx="874691" cy="873592"/>
            <a:chOff x="1212686" y="2971800"/>
            <a:chExt cx="874691" cy="8735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4D19BC-7F11-E040-BBE0-0B4E6A09F4DD}"/>
                </a:ext>
              </a:extLst>
            </p:cNvPr>
            <p:cNvCxnSpPr>
              <a:cxnSpLocks/>
              <a:stCxn id="10" idx="4"/>
              <a:endCxn id="11" idx="1"/>
            </p:cNvCxnSpPr>
            <p:nvPr/>
          </p:nvCxnSpPr>
          <p:spPr>
            <a:xfrm>
              <a:off x="1524000" y="2971800"/>
              <a:ext cx="563377" cy="87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4E7EA-3812-4D4D-8B8B-F9A367A7E978}"/>
                </a:ext>
              </a:extLst>
            </p:cNvPr>
            <p:cNvSpPr txBox="1"/>
            <p:nvPr/>
          </p:nvSpPr>
          <p:spPr>
            <a:xfrm>
              <a:off x="1212686" y="32443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53E817-3FDD-0940-B0AE-D493486E984E}"/>
              </a:ext>
            </a:extLst>
          </p:cNvPr>
          <p:cNvGrpSpPr/>
          <p:nvPr/>
        </p:nvGrpSpPr>
        <p:grpSpPr>
          <a:xfrm>
            <a:off x="3930068" y="4114800"/>
            <a:ext cx="1236236" cy="405132"/>
            <a:chOff x="3930068" y="4114800"/>
            <a:chExt cx="1236236" cy="4051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505DF8-A6E1-2649-9011-1406FB98401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4038600" y="4114800"/>
              <a:ext cx="106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B21A8-2689-E847-A332-768B962DC84B}"/>
                </a:ext>
              </a:extLst>
            </p:cNvPr>
            <p:cNvSpPr txBox="1"/>
            <p:nvPr/>
          </p:nvSpPr>
          <p:spPr>
            <a:xfrm>
              <a:off x="3930068" y="41506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scheduled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D0A42E-8224-584C-87C6-CD7F3960D678}"/>
              </a:ext>
            </a:extLst>
          </p:cNvPr>
          <p:cNvGrpSpPr/>
          <p:nvPr/>
        </p:nvGrpSpPr>
        <p:grpSpPr>
          <a:xfrm>
            <a:off x="3092896" y="2844605"/>
            <a:ext cx="2759446" cy="1695311"/>
            <a:chOff x="3092896" y="2844605"/>
            <a:chExt cx="2759446" cy="1695311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CDF711A3-51F7-C54E-A20F-5096409F3E66}"/>
                </a:ext>
              </a:extLst>
            </p:cNvPr>
            <p:cNvSpPr/>
            <p:nvPr/>
          </p:nvSpPr>
          <p:spPr>
            <a:xfrm>
              <a:off x="3092896" y="3219771"/>
              <a:ext cx="2759446" cy="1320145"/>
            </a:xfrm>
            <a:prstGeom prst="arc">
              <a:avLst>
                <a:gd name="adj1" fmla="val 11388670"/>
                <a:gd name="adj2" fmla="val 21106121"/>
              </a:avLst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9B647C-4005-3647-9792-1AB8040199C7}"/>
                </a:ext>
              </a:extLst>
            </p:cNvPr>
            <p:cNvSpPr txBox="1"/>
            <p:nvPr/>
          </p:nvSpPr>
          <p:spPr>
            <a:xfrm>
              <a:off x="3665095" y="2844605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interrupt, yield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DA37A-65E5-7448-9998-B1F5782A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9848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Menlo-Regular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Menlo-Regular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Menlo-Regular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Menlo-Regular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Menlo-Regular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Menlo-Regular"/>
            </a:endParaRPr>
          </a:p>
          <a:p>
            <a:r>
              <a:rPr lang="fi-FI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Menlo-Regular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Menlo-Regular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Menlo-Regular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Menlo-Regular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Menlo-Regular"/>
              </a:rPr>
              <a:t>/* Child */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fr-FR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Menlo-Regular"/>
              </a:rPr>
              <a:t>/* Parent */</a:t>
            </a:r>
            <a:endParaRPr lang="fr-FR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FCADC-FF7A-FA47-9EC4-B5A292D6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1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D6CA-3125-9E4C-8832-AAE10DFE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E5D8-C610-3D44-8648-F6FABBE6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Reliability</a:t>
            </a:r>
            <a:r>
              <a:rPr lang="en-US" dirty="0"/>
              <a:t>: they operating system should do what you want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Availability</a:t>
            </a:r>
            <a:r>
              <a:rPr lang="en-US" dirty="0"/>
              <a:t>: the operating system should respond to user input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Security</a:t>
            </a:r>
            <a:r>
              <a:rPr lang="en-US" dirty="0"/>
              <a:t>: the system should not be (easily) corrupted by an attacker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Portability</a:t>
            </a:r>
            <a:r>
              <a:rPr lang="en-US" dirty="0"/>
              <a:t>: the operating system should be easy to move to new hardware platforms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: the operating system should impose minimal overhead, the UI should be responsive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Adoption</a:t>
            </a:r>
            <a:r>
              <a:rPr lang="en-US" dirty="0"/>
              <a:t>: people should use the operating system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FCB2A0-08EC-A24D-A364-ADB42915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process graph</a:t>
            </a:r>
            <a:r>
              <a:rPr lang="en-US" i="1" dirty="0"/>
              <a:t>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topological sort 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4D9C-0AFC-B440-9C1F-5EF4446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11716" y="1472148"/>
            <a:ext cx="499848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D77CC-2F11-EB45-9953-A29F3725C22D}"/>
              </a:ext>
            </a:extLst>
          </p:cNvPr>
          <p:cNvGrpSpPr/>
          <p:nvPr/>
        </p:nvGrpSpPr>
        <p:grpSpPr>
          <a:xfrm>
            <a:off x="5638837" y="2514600"/>
            <a:ext cx="3581363" cy="1292745"/>
            <a:chOff x="5410200" y="2514600"/>
            <a:chExt cx="3581363" cy="1292745"/>
          </a:xfrm>
        </p:grpSpPr>
        <p:sp>
          <p:nvSpPr>
            <p:cNvPr id="4" name="Text Box 407"/>
            <p:cNvSpPr txBox="1">
              <a:spLocks noChangeArrowheads="1"/>
            </p:cNvSpPr>
            <p:nvPr/>
          </p:nvSpPr>
          <p:spPr bwMode="auto">
            <a:xfrm>
              <a:off x="6562625" y="2514600"/>
              <a:ext cx="1285938" cy="344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 x=2  2</a:t>
              </a: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5671642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3468791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585754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516088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59346" y="3468791"/>
              <a:ext cx="7078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0" name="Elbow Connector 35"/>
            <p:cNvCxnSpPr>
              <a:cxnSpLocks/>
              <a:stCxn id="9" idx="0"/>
            </p:cNvCxnSpPr>
            <p:nvPr/>
          </p:nvCxnSpPr>
          <p:spPr>
            <a:xfrm rot="5400000" flipH="1" flipV="1">
              <a:off x="6735148" y="2706502"/>
              <a:ext cx="640393" cy="884187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500555" y="27833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677194" y="3472178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763082" y="3472178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86733" y="3468791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6634" y="2811249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 Box 407"/>
            <p:cNvSpPr txBox="1">
              <a:spLocks noChangeArrowheads="1"/>
            </p:cNvSpPr>
            <p:nvPr/>
          </p:nvSpPr>
          <p:spPr bwMode="auto">
            <a:xfrm>
              <a:off x="5777717" y="3156378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Courier New" charset="0"/>
                </a:rPr>
                <a:t>x=1</a:t>
              </a:r>
            </a:p>
          </p:txBody>
        </p:sp>
        <p:sp>
          <p:nvSpPr>
            <p:cNvPr id="20" name="Text Box 407"/>
            <p:cNvSpPr txBox="1">
              <a:spLocks noChangeArrowheads="1"/>
            </p:cNvSpPr>
            <p:nvPr/>
          </p:nvSpPr>
          <p:spPr bwMode="auto">
            <a:xfrm>
              <a:off x="6553163" y="3137103"/>
              <a:ext cx="131369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 x=0  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3290992"/>
              <a:ext cx="838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Arial"/>
                  <a:cs typeface="Arial"/>
                </a:rPr>
                <a:t>Parent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1878" y="2641972"/>
              <a:ext cx="701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Arial"/>
                  <a:cs typeface="Arial"/>
                </a:rPr>
                <a:t>Child</a:t>
              </a:r>
            </a:p>
          </p:txBody>
        </p:sp>
      </p:grp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299482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2E52115-A453-204C-8D2D-AEEB6403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Relabeled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900055" y="4340652"/>
            <a:ext cx="2441843" cy="993348"/>
            <a:chOff x="410379" y="3386287"/>
            <a:chExt cx="2441843" cy="993348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87125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0379" y="4041081"/>
              <a:ext cx="307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a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401237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331571" y="403667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5015" y="4041081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b</a:t>
              </a:r>
            </a:p>
          </p:txBody>
        </p:sp>
        <p:cxnSp>
          <p:nvCxnSpPr>
            <p:cNvPr id="34" name="Elbow Connector 35"/>
            <p:cNvCxnSpPr>
              <a:stCxn id="33" idx="0"/>
            </p:cNvCxnSpPr>
            <p:nvPr/>
          </p:nvCxnSpPr>
          <p:spPr>
            <a:xfrm rot="5400000" flipH="1" flipV="1">
              <a:off x="1578795" y="3306955"/>
              <a:ext cx="604159" cy="864094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316038" y="33919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492677" y="4080704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78565" y="4080704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057400" y="4041081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urier New"/>
                  <a:cs typeface="Courier New"/>
                </a:rPr>
                <a:t>c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000" y="338628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ourier New"/>
                  <a:cs typeface="Courier New"/>
                </a:rPr>
                <a:t>e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09045" y="3434318"/>
            <a:ext cx="3230523" cy="1442482"/>
            <a:chOff x="5709045" y="3581400"/>
            <a:chExt cx="3230523" cy="1442482"/>
          </a:xfrm>
        </p:grpSpPr>
        <p:sp>
          <p:nvSpPr>
            <p:cNvPr id="27" name="TextBox 26"/>
            <p:cNvSpPr txBox="1"/>
            <p:nvPr/>
          </p:nvSpPr>
          <p:spPr>
            <a:xfrm>
              <a:off x="5709045" y="4654550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65035" y="4654550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0943" y="4654550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96851" y="4654550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cxnSp>
          <p:nvCxnSpPr>
            <p:cNvPr id="38" name="Curved Connector 37"/>
            <p:cNvCxnSpPr>
              <a:stCxn id="27" idx="0"/>
              <a:endCxn id="48" idx="0"/>
            </p:cNvCxnSpPr>
            <p:nvPr/>
          </p:nvCxnSpPr>
          <p:spPr bwMode="auto">
            <a:xfrm rot="5400000" flipH="1" flipV="1">
              <a:off x="6138828" y="4374076"/>
              <a:ext cx="12700" cy="560949"/>
            </a:xfrm>
            <a:prstGeom prst="curvedConnector3">
              <a:avLst>
                <a:gd name="adj1" fmla="val 32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0" name="Curved Connector 39"/>
            <p:cNvCxnSpPr>
              <a:stCxn id="48" idx="0"/>
              <a:endCxn id="49" idx="0"/>
            </p:cNvCxnSpPr>
            <p:nvPr/>
          </p:nvCxnSpPr>
          <p:spPr bwMode="auto">
            <a:xfrm rot="5400000" flipH="1" flipV="1">
              <a:off x="6702257" y="4371596"/>
              <a:ext cx="12700" cy="565908"/>
            </a:xfrm>
            <a:prstGeom prst="curvedConnector3">
              <a:avLst>
                <a:gd name="adj1" fmla="val 41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8" name="Curved Connector 57"/>
            <p:cNvCxnSpPr>
              <a:stCxn id="48" idx="0"/>
              <a:endCxn id="51" idx="0"/>
            </p:cNvCxnSpPr>
            <p:nvPr/>
          </p:nvCxnSpPr>
          <p:spPr bwMode="auto">
            <a:xfrm rot="5400000" flipH="1" flipV="1">
              <a:off x="6978392" y="4095461"/>
              <a:ext cx="12700" cy="1118178"/>
            </a:xfrm>
            <a:prstGeom prst="curvedConnector3">
              <a:avLst>
                <a:gd name="adj1" fmla="val 37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5791200" y="3581400"/>
              <a:ext cx="3148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total ordering: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709045" y="5181600"/>
            <a:ext cx="3402003" cy="1371600"/>
            <a:chOff x="5709045" y="5105400"/>
            <a:chExt cx="3402003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076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076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076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07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80" name="Curved Connector 79"/>
            <p:cNvCxnSpPr>
              <a:cxnSpLocks/>
              <a:stCxn id="74" idx="0"/>
              <a:endCxn id="78" idx="0"/>
            </p:cNvCxnSpPr>
            <p:nvPr/>
          </p:nvCxnSpPr>
          <p:spPr bwMode="auto">
            <a:xfrm rot="5400000" flipH="1" flipV="1">
              <a:off x="6469923" y="5496099"/>
              <a:ext cx="12700" cy="1223138"/>
            </a:xfrm>
            <a:prstGeom prst="curvedConnector3">
              <a:avLst>
                <a:gd name="adj1" fmla="val 331578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cxnSpLocks/>
              <a:stCxn id="78" idx="0"/>
              <a:endCxn id="75" idx="0"/>
            </p:cNvCxnSpPr>
            <p:nvPr/>
          </p:nvCxnSpPr>
          <p:spPr bwMode="auto">
            <a:xfrm rot="16200000" flipV="1">
              <a:off x="6750398" y="5776573"/>
              <a:ext cx="12700" cy="662189"/>
            </a:xfrm>
            <a:prstGeom prst="curvedConnector3">
              <a:avLst>
                <a:gd name="adj1" fmla="val 18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  <a:stCxn id="78" idx="0"/>
              <a:endCxn id="77" idx="0"/>
            </p:cNvCxnSpPr>
            <p:nvPr/>
          </p:nvCxnSpPr>
          <p:spPr bwMode="auto">
            <a:xfrm rot="5400000" flipH="1" flipV="1">
              <a:off x="7353654" y="5835506"/>
              <a:ext cx="12700" cy="544324"/>
            </a:xfrm>
            <a:prstGeom prst="curvedConnector3">
              <a:avLst>
                <a:gd name="adj1" fmla="val 180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05400"/>
              <a:ext cx="3351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Infeasible total ordering: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CF5E1D-78B9-F947-ACF9-CAB650C7EE70}"/>
              </a:ext>
            </a:extLst>
          </p:cNvPr>
          <p:cNvGrpSpPr/>
          <p:nvPr/>
        </p:nvGrpSpPr>
        <p:grpSpPr>
          <a:xfrm>
            <a:off x="756394" y="2164324"/>
            <a:ext cx="3581363" cy="1292745"/>
            <a:chOff x="5410200" y="2514600"/>
            <a:chExt cx="3581363" cy="1292745"/>
          </a:xfrm>
        </p:grpSpPr>
        <p:sp>
          <p:nvSpPr>
            <p:cNvPr id="86" name="Text Box 407">
              <a:extLst>
                <a:ext uri="{FF2B5EF4-FFF2-40B4-BE49-F238E27FC236}">
                  <a16:creationId xmlns:a16="http://schemas.microsoft.com/office/drawing/2014/main" id="{415C550D-DF31-6245-A3B1-E631B3C40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2625" y="2514600"/>
              <a:ext cx="1285938" cy="344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 x=2  2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E218929-6C66-B74D-B869-9C911F943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1642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49E185-79E3-4F45-9758-79ED763EC966}"/>
                </a:ext>
              </a:extLst>
            </p:cNvPr>
            <p:cNvSpPr txBox="1"/>
            <p:nvPr/>
          </p:nvSpPr>
          <p:spPr>
            <a:xfrm>
              <a:off x="5410200" y="3468791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4646AE0-BD20-9446-BCA6-179B6B95C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754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8F87C5C-1263-2441-96CB-FBD11E8DB3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6088" y="342815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408FD9-005D-D44C-8794-4FDB48D7BFFF}"/>
                </a:ext>
              </a:extLst>
            </p:cNvPr>
            <p:cNvSpPr txBox="1"/>
            <p:nvPr/>
          </p:nvSpPr>
          <p:spPr>
            <a:xfrm>
              <a:off x="6259346" y="3468791"/>
              <a:ext cx="7078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92" name="Elbow Connector 35">
              <a:extLst>
                <a:ext uri="{FF2B5EF4-FFF2-40B4-BE49-F238E27FC236}">
                  <a16:creationId xmlns:a16="http://schemas.microsoft.com/office/drawing/2014/main" id="{84C804DB-3BCC-5448-9552-B091A927A045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rot="5400000" flipH="1" flipV="1">
              <a:off x="6735148" y="2706502"/>
              <a:ext cx="640393" cy="884187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15AF222-32EB-1948-AFF8-664CBA73E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555" y="27833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20F3031-FF8C-C54A-8C5A-A7CCFDFC1D8C}"/>
                </a:ext>
              </a:extLst>
            </p:cNvPr>
            <p:cNvCxnSpPr/>
            <p:nvPr/>
          </p:nvCxnSpPr>
          <p:spPr>
            <a:xfrm flipV="1">
              <a:off x="6677194" y="3472178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4EB6F32-4D79-A14C-B961-69A8C5582347}"/>
                </a:ext>
              </a:extLst>
            </p:cNvPr>
            <p:cNvCxnSpPr/>
            <p:nvPr/>
          </p:nvCxnSpPr>
          <p:spPr>
            <a:xfrm flipV="1">
              <a:off x="5763082" y="3472178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E779B52-C6DB-A949-AAC9-DF9268FDC3AF}"/>
                </a:ext>
              </a:extLst>
            </p:cNvPr>
            <p:cNvSpPr txBox="1"/>
            <p:nvPr/>
          </p:nvSpPr>
          <p:spPr>
            <a:xfrm>
              <a:off x="7086733" y="3468791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FD442E0-8420-6341-A519-2638CC78F42B}"/>
                </a:ext>
              </a:extLst>
            </p:cNvPr>
            <p:cNvSpPr txBox="1"/>
            <p:nvPr/>
          </p:nvSpPr>
          <p:spPr>
            <a:xfrm>
              <a:off x="7086634" y="2811249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>
              <a:extLst>
                <a:ext uri="{FF2B5EF4-FFF2-40B4-BE49-F238E27FC236}">
                  <a16:creationId xmlns:a16="http://schemas.microsoft.com/office/drawing/2014/main" id="{ADAED6C2-374F-FA4D-9F83-2BA05008E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7717" y="3156378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Courier New" charset="0"/>
                </a:rPr>
                <a:t>x=1</a:t>
              </a:r>
            </a:p>
          </p:txBody>
        </p:sp>
        <p:sp>
          <p:nvSpPr>
            <p:cNvPr id="103" name="Text Box 407">
              <a:extLst>
                <a:ext uri="{FF2B5EF4-FFF2-40B4-BE49-F238E27FC236}">
                  <a16:creationId xmlns:a16="http://schemas.microsoft.com/office/drawing/2014/main" id="{D1BB735E-517D-4F4F-BC76-DDB24B950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163" y="3137103"/>
              <a:ext cx="131369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 x=0  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E49E37E-49E5-7A44-B8EB-C79B2C294EAA}"/>
                </a:ext>
              </a:extLst>
            </p:cNvPr>
            <p:cNvSpPr txBox="1"/>
            <p:nvPr/>
          </p:nvSpPr>
          <p:spPr>
            <a:xfrm>
              <a:off x="8153400" y="3290992"/>
              <a:ext cx="838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Arial"/>
                  <a:cs typeface="Arial"/>
                </a:rPr>
                <a:t>Parent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9694E47-B309-0C4E-9799-8262ABD07383}"/>
                </a:ext>
              </a:extLst>
            </p:cNvPr>
            <p:cNvSpPr txBox="1"/>
            <p:nvPr/>
          </p:nvSpPr>
          <p:spPr>
            <a:xfrm>
              <a:off x="8221878" y="2641972"/>
              <a:ext cx="701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Arial"/>
                  <a:cs typeface="Arial"/>
                </a:rPr>
                <a:t>Child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AF9AF-41B8-5049-97D5-876AF330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2964123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Menlo-Regular"/>
              </a:rPr>
              <a:t>fork1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3F799A-A6BE-EB44-9C3E-8A99B7E20182}"/>
              </a:ext>
            </a:extLst>
          </p:cNvPr>
          <p:cNvGrpSpPr/>
          <p:nvPr/>
        </p:nvGrpSpPr>
        <p:grpSpPr>
          <a:xfrm>
            <a:off x="5921349" y="3577177"/>
            <a:ext cx="1356761" cy="372523"/>
            <a:chOff x="5921349" y="3577177"/>
            <a:chExt cx="1356761" cy="372523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760243" y="35771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921349" y="36161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330888" y="36111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9F40C2-4052-894D-952B-74C77DB4F4F0}"/>
              </a:ext>
            </a:extLst>
          </p:cNvPr>
          <p:cNvGrpSpPr/>
          <p:nvPr/>
        </p:nvGrpSpPr>
        <p:grpSpPr>
          <a:xfrm>
            <a:off x="5921349" y="2281777"/>
            <a:ext cx="1356761" cy="372523"/>
            <a:chOff x="5921349" y="2281777"/>
            <a:chExt cx="1356761" cy="372523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760243" y="2281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921349" y="2320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330888" y="23157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7501EB-9354-4D48-A034-38C194B7E9E4}"/>
              </a:ext>
            </a:extLst>
          </p:cNvPr>
          <p:cNvGrpSpPr/>
          <p:nvPr/>
        </p:nvGrpSpPr>
        <p:grpSpPr>
          <a:xfrm>
            <a:off x="4067437" y="3586489"/>
            <a:ext cx="1216774" cy="375910"/>
            <a:chOff x="4067437" y="3586489"/>
            <a:chExt cx="1216774" cy="3759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902809" y="35864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66783" y="3623845"/>
              <a:ext cx="717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4067437" y="36254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309AC4-F9C2-C644-BA76-7D62CF27EF73}"/>
              </a:ext>
            </a:extLst>
          </p:cNvPr>
          <p:cNvGrpSpPr/>
          <p:nvPr/>
        </p:nvGrpSpPr>
        <p:grpSpPr>
          <a:xfrm>
            <a:off x="3588921" y="3319046"/>
            <a:ext cx="928459" cy="643354"/>
            <a:chOff x="3588921" y="3319046"/>
            <a:chExt cx="928459" cy="643354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975997" y="35864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88921" y="36238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43794" y="33190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42E55-5F2B-9C45-BBCC-3D7625760AFE}"/>
              </a:ext>
            </a:extLst>
          </p:cNvPr>
          <p:cNvGrpSpPr/>
          <p:nvPr/>
        </p:nvGrpSpPr>
        <p:grpSpPr>
          <a:xfrm>
            <a:off x="4950398" y="1981200"/>
            <a:ext cx="1409634" cy="1968500"/>
            <a:chOff x="4950398" y="1981200"/>
            <a:chExt cx="1409634" cy="1968500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829909" y="3573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80533" y="36111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994249" y="36186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758963" y="25155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29909" y="2278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342998" y="22860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72594" y="32865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72594" y="19812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0FA948-2706-AD46-8391-F1503BDBA211}"/>
              </a:ext>
            </a:extLst>
          </p:cNvPr>
          <p:cNvGrpSpPr/>
          <p:nvPr/>
        </p:nvGrpSpPr>
        <p:grpSpPr>
          <a:xfrm>
            <a:off x="6807249" y="1295400"/>
            <a:ext cx="1422351" cy="2654300"/>
            <a:chOff x="6807249" y="1295400"/>
            <a:chExt cx="1422351" cy="2654300"/>
          </a:xfrm>
        </p:grpSpPr>
        <p:cxnSp>
          <p:nvCxnSpPr>
            <p:cNvPr id="70" name="Elbow Connector 35"/>
            <p:cNvCxnSpPr/>
            <p:nvPr/>
          </p:nvCxnSpPr>
          <p:spPr>
            <a:xfrm rot="5400000" flipH="1" flipV="1">
              <a:off x="6930020" y="28479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708999" y="29123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82378" y="28956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845963" y="36093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684857" y="35572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52710" y="36111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940937" y="15337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708999" y="15871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82378" y="16367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845963" y="2313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684857" y="2261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252710" y="23157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7378244" y="12954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99268" y="25908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475121" y="32428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7322721" y="19474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091F99-FA2D-C049-BBA9-E81DD761E569}"/>
              </a:ext>
            </a:extLst>
          </p:cNvPr>
          <p:cNvSpPr txBox="1"/>
          <p:nvPr/>
        </p:nvSpPr>
        <p:spPr>
          <a:xfrm>
            <a:off x="609600" y="4495800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outputs are feasible?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E9D73C-EA59-9647-A5A5-3E6ECB49EE7F}"/>
              </a:ext>
            </a:extLst>
          </p:cNvPr>
          <p:cNvSpPr txBox="1"/>
          <p:nvPr/>
        </p:nvSpPr>
        <p:spPr>
          <a:xfrm>
            <a:off x="4704353" y="4414066"/>
            <a:ext cx="524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5354FA-515C-804E-810A-4C20D2016E9F}"/>
              </a:ext>
            </a:extLst>
          </p:cNvPr>
          <p:cNvSpPr txBox="1"/>
          <p:nvPr/>
        </p:nvSpPr>
        <p:spPr>
          <a:xfrm>
            <a:off x="6209972" y="4414065"/>
            <a:ext cx="5242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5E52A2-FA6B-2C47-A3C6-093BE88A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371B-46EF-124F-BFBD-8B5D3130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Forks and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301E-664D-B74F-986E-91C85C9E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programs, draw the process graph and then determine which of the possible outputs are feasible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31A88B1-0D24-9047-9C8D-A45A6F44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90" y="2819400"/>
            <a:ext cx="351731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Menlo-Regular"/>
              </a:rPr>
              <a:t>fork2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(){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"L0\n"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(fork() != 0) 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"L1\n"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(fork() != 0) 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    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"L2\n"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	}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0B98BAB-0326-F14B-999B-6D4B7577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2" y="2819399"/>
            <a:ext cx="351731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Menlo-Regular"/>
              </a:rPr>
              <a:t>fork3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(){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"L0\n"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"L1\n"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        printf(</a:t>
            </a:r>
            <a:r>
              <a:rPr lang="ro-RO" sz="1600" dirty="0">
                <a:solidFill>
                  <a:srgbClr val="9D206F"/>
                </a:solidFill>
                <a:latin typeface="Menlo-Regular"/>
              </a:rPr>
              <a:t>"L2\n"</a:t>
            </a:r>
            <a:r>
              <a:rPr lang="ro-RO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ro-RO" sz="16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2324B-713B-6242-8A05-02E369005F68}"/>
              </a:ext>
            </a:extLst>
          </p:cNvPr>
          <p:cNvSpPr txBox="1"/>
          <p:nvPr/>
        </p:nvSpPr>
        <p:spPr>
          <a:xfrm>
            <a:off x="1187347" y="5334000"/>
            <a:ext cx="487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L0</a:t>
            </a:r>
          </a:p>
          <a:p>
            <a:r>
              <a:rPr lang="en-US" sz="1600" dirty="0">
                <a:latin typeface="Calibri" pitchFamily="34" charset="0"/>
              </a:rPr>
              <a:t>L1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L2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2F6D0-714C-C845-932D-1274C8247B94}"/>
              </a:ext>
            </a:extLst>
          </p:cNvPr>
          <p:cNvSpPr txBox="1"/>
          <p:nvPr/>
        </p:nvSpPr>
        <p:spPr>
          <a:xfrm>
            <a:off x="3169646" y="5334000"/>
            <a:ext cx="487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L0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L1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C652C-0171-B04D-95D9-FF571125561F}"/>
              </a:ext>
            </a:extLst>
          </p:cNvPr>
          <p:cNvSpPr txBox="1"/>
          <p:nvPr/>
        </p:nvSpPr>
        <p:spPr>
          <a:xfrm>
            <a:off x="5486402" y="5348287"/>
            <a:ext cx="487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L0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L1</a:t>
            </a:r>
          </a:p>
          <a:p>
            <a:r>
              <a:rPr lang="en-US" sz="1600" dirty="0">
                <a:latin typeface="Calibri" pitchFamily="34" charset="0"/>
              </a:rPr>
              <a:t>L2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F1E71-0B37-F745-B04F-06D48D24192B}"/>
              </a:ext>
            </a:extLst>
          </p:cNvPr>
          <p:cNvSpPr txBox="1"/>
          <p:nvPr/>
        </p:nvSpPr>
        <p:spPr>
          <a:xfrm>
            <a:off x="7468699" y="5334000"/>
            <a:ext cx="487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L0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L1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Bye</a:t>
            </a:r>
          </a:p>
          <a:p>
            <a:r>
              <a:rPr lang="en-US" sz="1600" dirty="0">
                <a:latin typeface="Calibri" pitchFamily="34" charset="0"/>
              </a:rPr>
              <a:t>L2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DB385C-4020-9042-991E-B9C49823F24D}"/>
              </a:ext>
            </a:extLst>
          </p:cNvPr>
          <p:cNvCxnSpPr/>
          <p:nvPr/>
        </p:nvCxnSpPr>
        <p:spPr>
          <a:xfrm>
            <a:off x="4572000" y="2667000"/>
            <a:ext cx="0" cy="403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2D0025-57D9-4740-93C7-E3110A91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3a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36933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Menlo-Regular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3FD6BD-43A2-544B-B6C8-1C2300320A0A}"/>
              </a:ext>
            </a:extLst>
          </p:cNvPr>
          <p:cNvGrpSpPr/>
          <p:nvPr/>
        </p:nvGrpSpPr>
        <p:grpSpPr>
          <a:xfrm>
            <a:off x="6116770" y="2919319"/>
            <a:ext cx="1153248" cy="352039"/>
            <a:chOff x="6116770" y="2919319"/>
            <a:chExt cx="1153248" cy="352039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829830" y="291931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6116770" y="295242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464879" y="2948193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78DC39-4FFE-3144-A0F5-B21DF7C1A689}"/>
              </a:ext>
            </a:extLst>
          </p:cNvPr>
          <p:cNvGrpSpPr/>
          <p:nvPr/>
        </p:nvGrpSpPr>
        <p:grpSpPr>
          <a:xfrm>
            <a:off x="4540945" y="2927234"/>
            <a:ext cx="1116132" cy="354919"/>
            <a:chOff x="4540945" y="2927234"/>
            <a:chExt cx="1116132" cy="354919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540945" y="29603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251012" y="29272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7722" y="29589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DC5C8-6306-0946-BC90-79CE1D8C0EAB}"/>
              </a:ext>
            </a:extLst>
          </p:cNvPr>
          <p:cNvGrpSpPr/>
          <p:nvPr/>
        </p:nvGrpSpPr>
        <p:grpSpPr>
          <a:xfrm>
            <a:off x="4090164" y="2634211"/>
            <a:ext cx="877276" cy="647942"/>
            <a:chOff x="4090164" y="2634211"/>
            <a:chExt cx="877276" cy="647942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463221" y="29272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0164" y="29589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26226" y="26342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55F35-1DE3-EB43-97C3-F211F9FA254B}"/>
              </a:ext>
            </a:extLst>
          </p:cNvPr>
          <p:cNvGrpSpPr/>
          <p:nvPr/>
        </p:nvGrpSpPr>
        <p:grpSpPr>
          <a:xfrm>
            <a:off x="5328735" y="2068202"/>
            <a:ext cx="1296086" cy="1203156"/>
            <a:chOff x="5328735" y="2068202"/>
            <a:chExt cx="1296086" cy="1203156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039046" y="29164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57076" y="29481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328735" y="29545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5399009" y="23162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039046" y="23227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5172" y="2318392"/>
              <a:ext cx="999649" cy="32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880706" y="26342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22988" y="2068202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F6AC81-AD4A-744E-A316-8F5D96186E05}"/>
              </a:ext>
            </a:extLst>
          </p:cNvPr>
          <p:cNvGrpSpPr/>
          <p:nvPr/>
        </p:nvGrpSpPr>
        <p:grpSpPr>
          <a:xfrm>
            <a:off x="6869786" y="2068202"/>
            <a:ext cx="1363023" cy="1203156"/>
            <a:chOff x="6869786" y="2068202"/>
            <a:chExt cx="1363023" cy="1203156"/>
          </a:xfrm>
        </p:grpSpPr>
        <p:cxnSp>
          <p:nvCxnSpPr>
            <p:cNvPr id="33" name="Elbow Connector 35"/>
            <p:cNvCxnSpPr/>
            <p:nvPr/>
          </p:nvCxnSpPr>
          <p:spPr>
            <a:xfrm rot="5400000" flipH="1" flipV="1">
              <a:off x="6974142" y="2299506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636273" y="235420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73645" y="2339981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902692" y="2946662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615752" y="2902402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07650" y="2948193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27991" y="2068202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65183" y="26342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DD3E1A1-3810-234B-A843-1B81375E74F2}"/>
              </a:ext>
            </a:extLst>
          </p:cNvPr>
          <p:cNvGrpSpPr/>
          <p:nvPr/>
        </p:nvGrpSpPr>
        <p:grpSpPr>
          <a:xfrm>
            <a:off x="7695967" y="2634211"/>
            <a:ext cx="1257533" cy="625537"/>
            <a:chOff x="7695967" y="2634211"/>
            <a:chExt cx="1257533" cy="625537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7695967" y="2933704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8409027" y="2885493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53566" y="2936583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221266" y="26342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938151" y="4734074"/>
            <a:ext cx="524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L2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65183" y="4734074"/>
            <a:ext cx="524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D51614-E56F-1648-B73A-0B9DFE680EF1}"/>
              </a:ext>
            </a:extLst>
          </p:cNvPr>
          <p:cNvSpPr txBox="1"/>
          <p:nvPr/>
        </p:nvSpPr>
        <p:spPr>
          <a:xfrm>
            <a:off x="612345" y="473407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outputs are feasible?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125AA-EDDA-284A-8448-A358C83E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3b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36933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Menlo-Regular"/>
              </a:rPr>
              <a:t>fork3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Menlo-Regular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88672" y="2305691"/>
              <a:ext cx="86447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439160" y="4734074"/>
            <a:ext cx="524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L2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6192" y="4734074"/>
            <a:ext cx="524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L0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L1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Bye</a:t>
            </a:r>
          </a:p>
          <a:p>
            <a:r>
              <a:rPr lang="en-US" sz="1800" dirty="0">
                <a:latin typeface="Calibri" pitchFamily="34" charset="0"/>
              </a:rPr>
              <a:t>L2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A60F4E-C3A4-5B4D-8016-24EC113C7D3C}"/>
              </a:ext>
            </a:extLst>
          </p:cNvPr>
          <p:cNvSpPr txBox="1"/>
          <p:nvPr/>
        </p:nvSpPr>
        <p:spPr>
          <a:xfrm>
            <a:off x="612345" y="473407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of these outputs are feasible?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EFA49-846F-6C4E-A582-EF18F98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6519-1D9A-0749-A25E-9F6000F8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 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88BB8-4811-2F44-9FE8-B4FCA88F027D}"/>
              </a:ext>
            </a:extLst>
          </p:cNvPr>
          <p:cNvSpPr/>
          <p:nvPr/>
        </p:nvSpPr>
        <p:spPr>
          <a:xfrm>
            <a:off x="457200" y="2209800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Init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37E5F-35CB-8B4D-8C4B-414BBD9E98FD}"/>
              </a:ext>
            </a:extLst>
          </p:cNvPr>
          <p:cNvSpPr/>
          <p:nvPr/>
        </p:nvSpPr>
        <p:spPr>
          <a:xfrm>
            <a:off x="17526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F59DD7-BC6A-BA4E-B600-E5D7A96C1106}"/>
              </a:ext>
            </a:extLst>
          </p:cNvPr>
          <p:cNvSpPr/>
          <p:nvPr/>
        </p:nvSpPr>
        <p:spPr>
          <a:xfrm>
            <a:off x="51054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6AB3B4-1B6C-7344-B8CE-AAEF8AC030CF}"/>
              </a:ext>
            </a:extLst>
          </p:cNvPr>
          <p:cNvSpPr/>
          <p:nvPr/>
        </p:nvSpPr>
        <p:spPr>
          <a:xfrm>
            <a:off x="6385995" y="2209800"/>
            <a:ext cx="260560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Terminated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B7883A-BAFA-2749-B2B1-FDE21DE6A02E}"/>
              </a:ext>
            </a:extLst>
          </p:cNvPr>
          <p:cNvSpPr/>
          <p:nvPr/>
        </p:nvSpPr>
        <p:spPr>
          <a:xfrm>
            <a:off x="3429000" y="5242112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Stopped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2E966D-574D-894C-AC66-5DB198961E24}"/>
              </a:ext>
            </a:extLst>
          </p:cNvPr>
          <p:cNvGrpSpPr/>
          <p:nvPr/>
        </p:nvGrpSpPr>
        <p:grpSpPr>
          <a:xfrm>
            <a:off x="1212686" y="2971800"/>
            <a:ext cx="874691" cy="873592"/>
            <a:chOff x="1212686" y="2971800"/>
            <a:chExt cx="874691" cy="8735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4D19BC-7F11-E040-BBE0-0B4E6A09F4DD}"/>
                </a:ext>
              </a:extLst>
            </p:cNvPr>
            <p:cNvCxnSpPr>
              <a:cxnSpLocks/>
              <a:stCxn id="10" idx="4"/>
              <a:endCxn id="11" idx="1"/>
            </p:cNvCxnSpPr>
            <p:nvPr/>
          </p:nvCxnSpPr>
          <p:spPr>
            <a:xfrm>
              <a:off x="1524000" y="2971800"/>
              <a:ext cx="563377" cy="87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4E7EA-3812-4D4D-8B8B-F9A367A7E978}"/>
                </a:ext>
              </a:extLst>
            </p:cNvPr>
            <p:cNvSpPr txBox="1"/>
            <p:nvPr/>
          </p:nvSpPr>
          <p:spPr>
            <a:xfrm>
              <a:off x="1212686" y="32443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53E817-3FDD-0940-B0AE-D493486E984E}"/>
              </a:ext>
            </a:extLst>
          </p:cNvPr>
          <p:cNvGrpSpPr/>
          <p:nvPr/>
        </p:nvGrpSpPr>
        <p:grpSpPr>
          <a:xfrm>
            <a:off x="3930068" y="4114800"/>
            <a:ext cx="1236236" cy="405132"/>
            <a:chOff x="3930068" y="4114800"/>
            <a:chExt cx="1236236" cy="4051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505DF8-A6E1-2649-9011-1406FB98401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4038600" y="4114800"/>
              <a:ext cx="106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B21A8-2689-E847-A332-768B962DC84B}"/>
                </a:ext>
              </a:extLst>
            </p:cNvPr>
            <p:cNvSpPr txBox="1"/>
            <p:nvPr/>
          </p:nvSpPr>
          <p:spPr>
            <a:xfrm>
              <a:off x="3930068" y="41506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scheduled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D0A42E-8224-584C-87C6-CD7F3960D678}"/>
              </a:ext>
            </a:extLst>
          </p:cNvPr>
          <p:cNvGrpSpPr/>
          <p:nvPr/>
        </p:nvGrpSpPr>
        <p:grpSpPr>
          <a:xfrm>
            <a:off x="3092896" y="2844605"/>
            <a:ext cx="2759446" cy="1695311"/>
            <a:chOff x="3092896" y="2844605"/>
            <a:chExt cx="2759446" cy="1695311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CDF711A3-51F7-C54E-A20F-5096409F3E66}"/>
                </a:ext>
              </a:extLst>
            </p:cNvPr>
            <p:cNvSpPr/>
            <p:nvPr/>
          </p:nvSpPr>
          <p:spPr>
            <a:xfrm>
              <a:off x="3092896" y="3219771"/>
              <a:ext cx="2759446" cy="1320145"/>
            </a:xfrm>
            <a:prstGeom prst="arc">
              <a:avLst>
                <a:gd name="adj1" fmla="val 11388670"/>
                <a:gd name="adj2" fmla="val 21106121"/>
              </a:avLst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9B647C-4005-3647-9792-1AB8040199C7}"/>
                </a:ext>
              </a:extLst>
            </p:cNvPr>
            <p:cNvSpPr txBox="1"/>
            <p:nvPr/>
          </p:nvSpPr>
          <p:spPr>
            <a:xfrm>
              <a:off x="3665095" y="2844605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interrupt, yield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594B72-4520-E74C-9505-B0C18CF06077}"/>
              </a:ext>
            </a:extLst>
          </p:cNvPr>
          <p:cNvGrpSpPr/>
          <p:nvPr/>
        </p:nvGrpSpPr>
        <p:grpSpPr>
          <a:xfrm>
            <a:off x="5380223" y="4495800"/>
            <a:ext cx="2606280" cy="857904"/>
            <a:chOff x="5380223" y="4495800"/>
            <a:chExt cx="2606280" cy="85790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F4AEE0F-D50D-DB4D-8E6C-C3E9CEAF54C2}"/>
                </a:ext>
              </a:extLst>
            </p:cNvPr>
            <p:cNvCxnSpPr>
              <a:cxnSpLocks/>
              <a:endCxn id="14" idx="7"/>
            </p:cNvCxnSpPr>
            <p:nvPr/>
          </p:nvCxnSpPr>
          <p:spPr>
            <a:xfrm flipH="1">
              <a:off x="5380223" y="4495800"/>
              <a:ext cx="868178" cy="85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27D961-B0A7-F649-9D39-98951E6289EF}"/>
                </a:ext>
              </a:extLst>
            </p:cNvPr>
            <p:cNvSpPr txBox="1"/>
            <p:nvPr/>
          </p:nvSpPr>
          <p:spPr>
            <a:xfrm>
              <a:off x="5929530" y="4825163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wait, I/O operation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83EC5A-0206-A74F-AF84-BDD59C136050}"/>
              </a:ext>
            </a:extLst>
          </p:cNvPr>
          <p:cNvGrpSpPr/>
          <p:nvPr/>
        </p:nvGrpSpPr>
        <p:grpSpPr>
          <a:xfrm>
            <a:off x="1729424" y="4495800"/>
            <a:ext cx="2034353" cy="857904"/>
            <a:chOff x="1729424" y="4495800"/>
            <a:chExt cx="2034353" cy="85790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FA753BA-B50E-0D42-907F-8BAA245CAAB0}"/>
                </a:ext>
              </a:extLst>
            </p:cNvPr>
            <p:cNvCxnSpPr>
              <a:cxnSpLocks/>
              <a:stCxn id="14" idx="1"/>
              <a:endCxn id="11" idx="4"/>
            </p:cNvCxnSpPr>
            <p:nvPr/>
          </p:nvCxnSpPr>
          <p:spPr>
            <a:xfrm flipH="1" flipV="1">
              <a:off x="2895600" y="4495800"/>
              <a:ext cx="868177" cy="85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8AC259-0CD0-D442-B54C-7E5F424E54E7}"/>
                </a:ext>
              </a:extLst>
            </p:cNvPr>
            <p:cNvSpPr txBox="1"/>
            <p:nvPr/>
          </p:nvSpPr>
          <p:spPr>
            <a:xfrm>
              <a:off x="1729424" y="4686663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 or </a:t>
              </a:r>
            </a:p>
            <a:p>
              <a:pPr algn="ctr"/>
              <a:r>
                <a:rPr lang="en-US" dirty="0"/>
                <a:t>I/O completion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2B71D-7DE5-9646-A024-EEC41CF7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Reaping Children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38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wait(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b="1" dirty="0">
                <a:latin typeface="Courier New"/>
                <a:cs typeface="Courier New"/>
              </a:rPr>
              <a:t>WIFEXITED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WEXITSTATIS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WIFSIGNALED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WTERMSIG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WIFSTOPPED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WSTOPSIG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>
                <a:latin typeface="Courier New"/>
                <a:cs typeface="Courier New"/>
              </a:rPr>
              <a:t>WIFCONTINUED</a:t>
            </a:r>
          </a:p>
          <a:p>
            <a:pPr lvl="3"/>
            <a:r>
              <a:rPr lang="en-US" dirty="0"/>
              <a:t>See textbook for details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wait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39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Menlo-Regular"/>
              </a:rPr>
              <a:t>fork6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Menlo-Regular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	    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Menlo-Regular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Menlo-Regular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Menlo-Regular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Menlo-Regular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Menlo-Regular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Menlo-Regular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Menlo-Regular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35"/>
            <p:cNvCxnSpPr>
              <a:endCxn id="19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8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17296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Bye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25884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3F5C-CA06-7046-B619-7D36EE4F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B811-F0FB-F04E-ACF2-1F8C64D2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an example of an operating system as: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referee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illusionist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glue</a:t>
            </a:r>
          </a:p>
          <a:p>
            <a:pPr marL="731520" lvl="1" indent="-457200">
              <a:buFont typeface="+mj-lt"/>
              <a:buAutoNum type="alphaLcParenR"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Try to be specific with your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2E7AE-0262-414D-A648-0001773C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Reaping Children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40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What if parent doesn’t reap?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any parent terminates without reaping a child, then the orphaned child will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  <p:extLst>
      <p:ext uri="{BB962C8B-B14F-4D97-AF65-F5344CB8AC3E}">
        <p14:creationId xmlns:p14="http://schemas.microsoft.com/office/powerpoint/2010/main" val="2969180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6519-1D9A-0749-A25E-9F6000F8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 Cycle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88BB8-4811-2F44-9FE8-B4FCA88F027D}"/>
              </a:ext>
            </a:extLst>
          </p:cNvPr>
          <p:cNvSpPr/>
          <p:nvPr/>
        </p:nvSpPr>
        <p:spPr>
          <a:xfrm>
            <a:off x="457200" y="2209800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Init</a:t>
            </a:r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37E5F-35CB-8B4D-8C4B-414BBD9E98FD}"/>
              </a:ext>
            </a:extLst>
          </p:cNvPr>
          <p:cNvSpPr/>
          <p:nvPr/>
        </p:nvSpPr>
        <p:spPr>
          <a:xfrm>
            <a:off x="17526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Runnable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F59DD7-BC6A-BA4E-B600-E5D7A96C1106}"/>
              </a:ext>
            </a:extLst>
          </p:cNvPr>
          <p:cNvSpPr/>
          <p:nvPr/>
        </p:nvSpPr>
        <p:spPr>
          <a:xfrm>
            <a:off x="5105400" y="3733800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Running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6AB3B4-1B6C-7344-B8CE-AAEF8AC030CF}"/>
              </a:ext>
            </a:extLst>
          </p:cNvPr>
          <p:cNvSpPr/>
          <p:nvPr/>
        </p:nvSpPr>
        <p:spPr>
          <a:xfrm>
            <a:off x="6385995" y="2209800"/>
            <a:ext cx="260560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Terminated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B7883A-BAFA-2749-B2B1-FDE21DE6A02E}"/>
              </a:ext>
            </a:extLst>
          </p:cNvPr>
          <p:cNvSpPr/>
          <p:nvPr/>
        </p:nvSpPr>
        <p:spPr>
          <a:xfrm>
            <a:off x="3429000" y="5242112"/>
            <a:ext cx="2286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Stopped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2E966D-574D-894C-AC66-5DB198961E24}"/>
              </a:ext>
            </a:extLst>
          </p:cNvPr>
          <p:cNvGrpSpPr/>
          <p:nvPr/>
        </p:nvGrpSpPr>
        <p:grpSpPr>
          <a:xfrm>
            <a:off x="1212686" y="2971800"/>
            <a:ext cx="874691" cy="873592"/>
            <a:chOff x="1212686" y="2971800"/>
            <a:chExt cx="874691" cy="8735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4D19BC-7F11-E040-BBE0-0B4E6A09F4DD}"/>
                </a:ext>
              </a:extLst>
            </p:cNvPr>
            <p:cNvCxnSpPr>
              <a:cxnSpLocks/>
              <a:stCxn id="10" idx="4"/>
              <a:endCxn id="11" idx="1"/>
            </p:cNvCxnSpPr>
            <p:nvPr/>
          </p:nvCxnSpPr>
          <p:spPr>
            <a:xfrm>
              <a:off x="1524000" y="2971800"/>
              <a:ext cx="563377" cy="87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D4E7EA-3812-4D4D-8B8B-F9A367A7E978}"/>
                </a:ext>
              </a:extLst>
            </p:cNvPr>
            <p:cNvSpPr txBox="1"/>
            <p:nvPr/>
          </p:nvSpPr>
          <p:spPr>
            <a:xfrm>
              <a:off x="1212686" y="32443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fork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53E817-3FDD-0940-B0AE-D493486E984E}"/>
              </a:ext>
            </a:extLst>
          </p:cNvPr>
          <p:cNvGrpSpPr/>
          <p:nvPr/>
        </p:nvGrpSpPr>
        <p:grpSpPr>
          <a:xfrm>
            <a:off x="3930068" y="4114800"/>
            <a:ext cx="1236236" cy="405132"/>
            <a:chOff x="3930068" y="4114800"/>
            <a:chExt cx="1236236" cy="4051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505DF8-A6E1-2649-9011-1406FB98401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4038600" y="4114800"/>
              <a:ext cx="106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EB21A8-2689-E847-A332-768B962DC84B}"/>
                </a:ext>
              </a:extLst>
            </p:cNvPr>
            <p:cNvSpPr txBox="1"/>
            <p:nvPr/>
          </p:nvSpPr>
          <p:spPr>
            <a:xfrm>
              <a:off x="3930068" y="41506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scheduled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D0A42E-8224-584C-87C6-CD7F3960D678}"/>
              </a:ext>
            </a:extLst>
          </p:cNvPr>
          <p:cNvGrpSpPr/>
          <p:nvPr/>
        </p:nvGrpSpPr>
        <p:grpSpPr>
          <a:xfrm>
            <a:off x="3092896" y="2844605"/>
            <a:ext cx="2759446" cy="1695311"/>
            <a:chOff x="3092896" y="2844605"/>
            <a:chExt cx="2759446" cy="1695311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CDF711A3-51F7-C54E-A20F-5096409F3E66}"/>
                </a:ext>
              </a:extLst>
            </p:cNvPr>
            <p:cNvSpPr/>
            <p:nvPr/>
          </p:nvSpPr>
          <p:spPr>
            <a:xfrm>
              <a:off x="3092896" y="3219771"/>
              <a:ext cx="2759446" cy="1320145"/>
            </a:xfrm>
            <a:prstGeom prst="arc">
              <a:avLst>
                <a:gd name="adj1" fmla="val 11388670"/>
                <a:gd name="adj2" fmla="val 21106121"/>
              </a:avLst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9B647C-4005-3647-9792-1AB8040199C7}"/>
                </a:ext>
              </a:extLst>
            </p:cNvPr>
            <p:cNvSpPr txBox="1"/>
            <p:nvPr/>
          </p:nvSpPr>
          <p:spPr>
            <a:xfrm>
              <a:off x="3665095" y="2844605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interrupt, yield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8ED74D-4A4A-1F4C-AC58-4B7F7C4E8C56}"/>
              </a:ext>
            </a:extLst>
          </p:cNvPr>
          <p:cNvGrpSpPr/>
          <p:nvPr/>
        </p:nvGrpSpPr>
        <p:grpSpPr>
          <a:xfrm>
            <a:off x="7056623" y="2971800"/>
            <a:ext cx="2200134" cy="1027331"/>
            <a:chOff x="7056623" y="2971800"/>
            <a:chExt cx="2200134" cy="102733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055CCD-8333-4047-9FDA-88AE378BE89C}"/>
                </a:ext>
              </a:extLst>
            </p:cNvPr>
            <p:cNvCxnSpPr>
              <a:cxnSpLocks/>
              <a:stCxn id="12" idx="7"/>
              <a:endCxn id="13" idx="4"/>
            </p:cNvCxnSpPr>
            <p:nvPr/>
          </p:nvCxnSpPr>
          <p:spPr>
            <a:xfrm flipV="1">
              <a:off x="7056623" y="2971800"/>
              <a:ext cx="632175" cy="873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B2AEEF-1ED9-E54F-8113-1EE7AE954A5E}"/>
                </a:ext>
              </a:extLst>
            </p:cNvPr>
            <p:cNvSpPr txBox="1"/>
            <p:nvPr/>
          </p:nvSpPr>
          <p:spPr>
            <a:xfrm>
              <a:off x="7315200" y="3352800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return from main,</a:t>
              </a:r>
            </a:p>
            <a:p>
              <a:r>
                <a:rPr lang="en-US" dirty="0"/>
                <a:t>exit, terminated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7AAB29-495B-3C41-A48F-9CA56C33D021}"/>
              </a:ext>
            </a:extLst>
          </p:cNvPr>
          <p:cNvGrpSpPr/>
          <p:nvPr/>
        </p:nvGrpSpPr>
        <p:grpSpPr>
          <a:xfrm>
            <a:off x="5380223" y="4495800"/>
            <a:ext cx="2606280" cy="857904"/>
            <a:chOff x="5380223" y="4495800"/>
            <a:chExt cx="2606280" cy="85790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509A1C-424D-164D-B74F-7F949BE57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0223" y="4495800"/>
              <a:ext cx="868178" cy="85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B62CA5-3779-414E-AAC1-0A8CB91F28E3}"/>
                </a:ext>
              </a:extLst>
            </p:cNvPr>
            <p:cNvSpPr txBox="1"/>
            <p:nvPr/>
          </p:nvSpPr>
          <p:spPr>
            <a:xfrm>
              <a:off x="5929530" y="4825163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wait, I/O operation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89E885-ADE7-4343-B277-05DEF42AA1DA}"/>
              </a:ext>
            </a:extLst>
          </p:cNvPr>
          <p:cNvGrpSpPr/>
          <p:nvPr/>
        </p:nvGrpSpPr>
        <p:grpSpPr>
          <a:xfrm>
            <a:off x="1729424" y="4495800"/>
            <a:ext cx="2034353" cy="857904"/>
            <a:chOff x="1729424" y="4495800"/>
            <a:chExt cx="2034353" cy="85790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3EEE497-589B-C142-8777-5EDDB6DC0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5600" y="4495800"/>
              <a:ext cx="868177" cy="85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F86C78-6CB0-A349-AF8B-8C3CF1793F4E}"/>
                </a:ext>
              </a:extLst>
            </p:cNvPr>
            <p:cNvSpPr txBox="1"/>
            <p:nvPr/>
          </p:nvSpPr>
          <p:spPr>
            <a:xfrm>
              <a:off x="1729424" y="4686663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 or </a:t>
              </a:r>
            </a:p>
            <a:p>
              <a:pPr algn="ctr"/>
              <a:r>
                <a:rPr lang="en-US" dirty="0"/>
                <a:t>I/O completion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E79C0-0789-1D41-821A-705A31DF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Returning from the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Receiving a signal whose default action is to terminate</a:t>
            </a:r>
          </a:p>
          <a:p>
            <a:pPr lvl="1"/>
            <a:r>
              <a:rPr lang="en-US" dirty="0"/>
              <a:t>Calling the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" pitchFamily="2" charset="0"/>
                <a:cs typeface="Courier New"/>
              </a:rPr>
              <a:t>void exit(</a:t>
            </a:r>
            <a:r>
              <a:rPr lang="en-US" dirty="0" err="1">
                <a:latin typeface="Courier" pitchFamily="2" charset="0"/>
                <a:cs typeface="Courier New"/>
              </a:rPr>
              <a:t>int</a:t>
            </a:r>
            <a:r>
              <a:rPr lang="en-US" dirty="0">
                <a:latin typeface="Courier" pitchFamily="2" charset="0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b="1" dirty="0">
                <a:solidFill>
                  <a:schemeClr val="accent1"/>
                </a:solidFill>
              </a:rPr>
              <a:t>exit status </a:t>
            </a:r>
            <a:r>
              <a:rPr lang="en-US" dirty="0"/>
              <a:t>of </a:t>
            </a:r>
            <a:r>
              <a:rPr lang="en-US" dirty="0">
                <a:latin typeface="Courier" pitchFamily="2" charset="0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" pitchFamily="2" charset="0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never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EFE63-56E1-F146-B085-B19AC3AE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Child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43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00210" y="1618617"/>
            <a:ext cx="5743580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Menlo-Regular"/>
              </a:rPr>
              <a:t>fork4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Menlo-Regular"/>
              </a:rPr>
              <a:t>/* Child */</a:t>
            </a:r>
            <a:endParaRPr lang="en-US" sz="15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Menlo-Regular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Menlo-Regular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Menlo-Regular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5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Menlo-Regular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Menlo-Regular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Menlo-Regular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214A5-BACE-8C41-B7F5-E9594ACD9310}"/>
              </a:ext>
            </a:extLst>
          </p:cNvPr>
          <p:cNvSpPr/>
          <p:nvPr/>
        </p:nvSpPr>
        <p:spPr>
          <a:xfrm>
            <a:off x="838200" y="53044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</p:txBody>
      </p:sp>
    </p:spTree>
    <p:extLst>
      <p:ext uri="{BB962C8B-B14F-4D97-AF65-F5344CB8AC3E}">
        <p14:creationId xmlns:p14="http://schemas.microsoft.com/office/powerpoint/2010/main" val="487214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00420" y="390763"/>
            <a:ext cx="5743580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Menlo-Regular"/>
              </a:rPr>
              <a:t>fork4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Menlo-Regular"/>
              </a:rPr>
              <a:t>/* Child */</a:t>
            </a:r>
            <a:endParaRPr lang="en-US" sz="15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Menlo-Regular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Menlo-Regular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Menlo-Regular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Menlo-Regular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Menlo-Regular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5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Menlo-Regular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Menlo-Regular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Menlo-Regular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Menlo-Regular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343535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4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318000" y="3942019"/>
            <a:ext cx="4330700" cy="27114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Child process still active even though parent has terminated</a:t>
            </a:r>
          </a:p>
          <a:p>
            <a:endParaRPr lang="en-US" sz="2000" dirty="0"/>
          </a:p>
          <a:p>
            <a:r>
              <a:rPr lang="en-US" sz="2000" dirty="0"/>
              <a:t>Must kill child explicitly, or else will keep running indefinitely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771900" y="4215069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324100" y="5205669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CF43D-279B-7845-BF3A-3052C481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Parent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45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214A5-BACE-8C41-B7F5-E9594ACD9310}"/>
              </a:ext>
            </a:extLst>
          </p:cNvPr>
          <p:cNvSpPr/>
          <p:nvPr/>
        </p:nvSpPr>
        <p:spPr>
          <a:xfrm>
            <a:off x="1091629" y="5257800"/>
            <a:ext cx="6960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process terminates, it still consumes system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Examples: Exit status, various OS 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Called a “zombie”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Living corpse, half alive and half dead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5890915-5998-5042-8023-B8D25DB64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057" y="1981200"/>
            <a:ext cx="6453885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Menlo-Regular"/>
              </a:rPr>
              <a:t>fork5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Menlo-Regular"/>
              </a:rPr>
              <a:t>/* Child */</a:t>
            </a:r>
            <a:endParaRPr lang="en-US" sz="14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Menlo-Regular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Menlo-Regular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Menlo-Regular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Menlo-Regular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Menlo-Regular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Menlo-Regular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31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90115" y="535781"/>
            <a:ext cx="6453885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Menlo-Regular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Menlo-Regular"/>
              </a:rPr>
              <a:t>fork5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Menlo-Regular"/>
              </a:rPr>
              <a:t>/* Child */</a:t>
            </a:r>
            <a:endParaRPr lang="en-US" sz="14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Menlo-Regular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Menlo-Regular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Menlo-Regular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Menlo-Regular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Menlo-Regular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Menlo-Regular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Menlo-Regular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46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2819400"/>
            <a:ext cx="4951413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5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09937" y="4395203"/>
            <a:ext cx="3962400" cy="26352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dirty="0"/>
              <a:t> shows child process as “defunct” (i.e., a zombie)</a:t>
            </a:r>
          </a:p>
          <a:p>
            <a:endParaRPr lang="en-US" sz="2000" dirty="0"/>
          </a:p>
          <a:p>
            <a:r>
              <a:rPr lang="en-US" sz="200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267200" y="4648200"/>
            <a:ext cx="9906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600200" y="5638800"/>
            <a:ext cx="3657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329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(including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</a:t>
            </a:r>
            <a:r>
              <a:rPr lang="en-US"/>
              <a:t>or feedback?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9EC9-8F7D-F14F-A6F1-C3069B4F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</a:rPr>
              <a:t>program</a:t>
            </a:r>
            <a:r>
              <a:rPr lang="en-US" dirty="0"/>
              <a:t> is a file containing code + data that describes a computation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86600" y="5562600"/>
            <a:ext cx="16764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86600" y="3581400"/>
            <a:ext cx="16764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1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63C1-285B-A749-9718-6F1E904F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</a:t>
            </a:r>
            <a:r>
              <a:rPr lang="en-US" dirty="0">
                <a:solidFill>
                  <a:schemeClr val="accent1"/>
                </a:solidFill>
              </a:rPr>
              <a:t>many processes </a:t>
            </a:r>
            <a:r>
              <a:rPr lang="en-US" dirty="0"/>
              <a:t>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</a:t>
            </a:r>
            <a:r>
              <a:rPr lang="en-US" dirty="0">
                <a:solidFill>
                  <a:schemeClr val="accent1"/>
                </a:solidFill>
              </a:rPr>
              <a:t>Process ID (PID)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AC0FF-05B7-774C-81F7-F16D9313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47207"/>
            <a:ext cx="4751541" cy="32330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4C64-F566-B440-A492-48BE5410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endParaRPr lang="en-US" b="1" i="1" dirty="0">
              <a:solidFill>
                <a:schemeClr val="accent1"/>
              </a:solidFill>
            </a:endParaRP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69E8-72D3-164B-B39B-C8A61DF7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5326296"/>
            <a:ext cx="8229600" cy="1531704"/>
          </a:xfrm>
        </p:spPr>
        <p:txBody>
          <a:bodyPr>
            <a:normAutofit fontScale="925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Register values for nonexecuting processes saved in memory</a:t>
            </a:r>
          </a:p>
          <a:p>
            <a:pPr lvl="1"/>
            <a:r>
              <a:rPr lang="en-US" dirty="0"/>
              <a:t>Address spaces managed by virtual memory system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191000"/>
            <a:ext cx="1510252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648200"/>
            <a:ext cx="117464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524000"/>
            <a:ext cx="6640004" cy="2506896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2094387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3991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97197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687892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199" y="1973496"/>
            <a:ext cx="1693565" cy="3352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345097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20943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399190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971975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68789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345099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2094388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399189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971974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687893"/>
            <a:ext cx="117464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345098"/>
            <a:ext cx="117464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399" y="2470166"/>
            <a:ext cx="5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398B3-40BC-BF4A-8FC0-EDB5CFD0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1F66-28BA-1F4C-907E-F1AE8E6E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 (PCB)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CC96-CE28-2442-866F-F5652E4E1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implement a context switch, OS maintains a PCB for each process containing:</a:t>
            </a:r>
          </a:p>
          <a:p>
            <a:pPr lvl="1"/>
            <a:r>
              <a:rPr lang="en-US" dirty="0"/>
              <a:t>process table, which contains information about the process (id, user, privilege level, arguments, status)\</a:t>
            </a:r>
          </a:p>
          <a:p>
            <a:pPr lvl="1"/>
            <a:r>
              <a:rPr lang="en-US" dirty="0"/>
              <a:t>location of executable on disk</a:t>
            </a:r>
          </a:p>
          <a:p>
            <a:pPr lvl="1"/>
            <a:r>
              <a:rPr lang="en-US" dirty="0"/>
              <a:t>file table</a:t>
            </a:r>
          </a:p>
          <a:p>
            <a:pPr lvl="1"/>
            <a:r>
              <a:rPr lang="en-US" dirty="0"/>
              <a:t>register values (general-purpose registers, float registers, pc, </a:t>
            </a:r>
            <a:r>
              <a:rPr lang="en-US" dirty="0" err="1"/>
              <a:t>eflags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memory state</a:t>
            </a:r>
          </a:p>
          <a:p>
            <a:pPr lvl="1"/>
            <a:r>
              <a:rPr lang="en-US" dirty="0"/>
              <a:t>scheduling information</a:t>
            </a:r>
          </a:p>
          <a:p>
            <a:pPr marL="0" indent="0">
              <a:buNone/>
            </a:pPr>
            <a:r>
              <a:rPr lang="en-US" dirty="0"/>
              <a:t>						... and more!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B0A2-896F-414F-B308-09A364D7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22817</TotalTime>
  <Words>3599</Words>
  <Application>Microsoft Macintosh PowerPoint</Application>
  <PresentationFormat>On-screen Show (4:3)</PresentationFormat>
  <Paragraphs>950</Paragraphs>
  <Slides>47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Consolas</vt:lpstr>
      <vt:lpstr>Courier</vt:lpstr>
      <vt:lpstr>Courier New</vt:lpstr>
      <vt:lpstr>Menlo-Regular</vt:lpstr>
      <vt:lpstr>Wingdings</vt:lpstr>
      <vt:lpstr>Wingdings 2</vt:lpstr>
      <vt:lpstr>Wingdings 3</vt:lpstr>
      <vt:lpstr>Clarity</vt:lpstr>
      <vt:lpstr>OS and Processes</vt:lpstr>
      <vt:lpstr>Intro to Operating Systems</vt:lpstr>
      <vt:lpstr>Operating System Goals</vt:lpstr>
      <vt:lpstr>Exercise 1: Operating Systems</vt:lpstr>
      <vt:lpstr>Processes</vt:lpstr>
      <vt:lpstr>Multiprocessing</vt:lpstr>
      <vt:lpstr>Multiprocessing: The Illusion</vt:lpstr>
      <vt:lpstr>Multiprocessing: The (Traditional) Reality</vt:lpstr>
      <vt:lpstr>Process Control Block (PCB)</vt:lpstr>
      <vt:lpstr>Context Switching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Interrupts (Asynchronous Exceptions)</vt:lpstr>
      <vt:lpstr>Exceptions</vt:lpstr>
      <vt:lpstr>Exception Tables</vt:lpstr>
      <vt:lpstr>Synchronous Exceptions</vt:lpstr>
      <vt:lpstr>Exercise 2: Context Switching</vt:lpstr>
      <vt:lpstr>Process Life Cycle</vt:lpstr>
      <vt:lpstr>Creating Processes</vt:lpstr>
      <vt:lpstr>fork Example</vt:lpstr>
      <vt:lpstr>PowerPoint Presentation</vt:lpstr>
      <vt:lpstr>execve: Loading and Running Programs</vt:lpstr>
      <vt:lpstr>Linux Process Hierarchy</vt:lpstr>
      <vt:lpstr>pstree</vt:lpstr>
      <vt:lpstr>pstree on pom-itb-cs2</vt:lpstr>
      <vt:lpstr>Process Life Cycle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Exercise 3: Forks and Scheduling</vt:lpstr>
      <vt:lpstr>Exercise 3a</vt:lpstr>
      <vt:lpstr>Exercise 3b</vt:lpstr>
      <vt:lpstr>Process Life Cycle</vt:lpstr>
      <vt:lpstr>Reaping Children </vt:lpstr>
      <vt:lpstr>wait Example</vt:lpstr>
      <vt:lpstr>Reaping Children</vt:lpstr>
      <vt:lpstr>Process Life Cycle</vt:lpstr>
      <vt:lpstr>Terminating Processes </vt:lpstr>
      <vt:lpstr>Non-terminating Child</vt:lpstr>
      <vt:lpstr>PowerPoint Presentation</vt:lpstr>
      <vt:lpstr>Non-terminating Parent</vt:lpstr>
      <vt:lpstr>PowerPoint Presentation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18: Processes</dc:title>
  <dc:creator>Eleanor  Birrell</dc:creator>
  <cp:lastModifiedBy>Anthony Clark</cp:lastModifiedBy>
  <cp:revision>94</cp:revision>
  <cp:lastPrinted>2022-03-28T17:41:18Z</cp:lastPrinted>
  <dcterms:created xsi:type="dcterms:W3CDTF">2019-04-01T18:19:21Z</dcterms:created>
  <dcterms:modified xsi:type="dcterms:W3CDTF">2022-03-28T17:41:28Z</dcterms:modified>
</cp:coreProperties>
</file>