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ink/ink2.xml" ContentType="application/inkml+xml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ink/ink4.xml" ContentType="application/inkml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1294" r:id="rId3"/>
    <p:sldId id="257" r:id="rId4"/>
    <p:sldId id="258" r:id="rId5"/>
    <p:sldId id="260" r:id="rId6"/>
    <p:sldId id="259" r:id="rId7"/>
    <p:sldId id="1293" r:id="rId8"/>
    <p:sldId id="1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EFA20D-9150-9949-BEC6-B3FDC4079BCA}" v="1" dt="2022-02-07T22:55:27.6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70068"/>
  </p:normalViewPr>
  <p:slideViewPr>
    <p:cSldViewPr snapToGrid="0" snapToObjects="1">
      <p:cViewPr varScale="1">
        <p:scale>
          <a:sx n="83" d="100"/>
          <a:sy n="83" d="100"/>
        </p:scale>
        <p:origin x="2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F05B07DD-4558-CD41-A82D-EE07F1B85924}"/>
    <pc:docChg chg="custSel modSld">
      <pc:chgData name="Anthony Clark" userId="d717aa47-1d0c-4368-9d13-ad97c75072c1" providerId="ADAL" clId="{F05B07DD-4558-CD41-A82D-EE07F1B85924}" dt="2022-02-07T20:20:43.317" v="0" actId="7634"/>
      <pc:docMkLst>
        <pc:docMk/>
      </pc:docMkLst>
      <pc:sldChg chg="addSp">
        <pc:chgData name="Anthony Clark" userId="d717aa47-1d0c-4368-9d13-ad97c75072c1" providerId="ADAL" clId="{F05B07DD-4558-CD41-A82D-EE07F1B85924}" dt="2022-02-07T20:20:43.317" v="0" actId="7634"/>
        <pc:sldMkLst>
          <pc:docMk/>
          <pc:sldMk cId="1210795455" sldId="258"/>
        </pc:sldMkLst>
        <pc:inkChg chg="add">
          <ac:chgData name="Anthony Clark" userId="d717aa47-1d0c-4368-9d13-ad97c75072c1" providerId="ADAL" clId="{F05B07DD-4558-CD41-A82D-EE07F1B85924}" dt="2022-02-07T20:20:43.317" v="0" actId="7634"/>
          <ac:inkMkLst>
            <pc:docMk/>
            <pc:sldMk cId="1210795455" sldId="258"/>
            <ac:inkMk id="2" creationId="{D4C95EB2-8AC6-634A-927D-B00923B05DF3}"/>
          </ac:inkMkLst>
        </pc:inkChg>
      </pc:sldChg>
      <pc:sldChg chg="addSp">
        <pc:chgData name="Anthony Clark" userId="d717aa47-1d0c-4368-9d13-ad97c75072c1" providerId="ADAL" clId="{F05B07DD-4558-CD41-A82D-EE07F1B85924}" dt="2022-02-07T20:20:43.317" v="0" actId="7634"/>
        <pc:sldMkLst>
          <pc:docMk/>
          <pc:sldMk cId="946711470" sldId="259"/>
        </pc:sldMkLst>
        <pc:inkChg chg="add">
          <ac:chgData name="Anthony Clark" userId="d717aa47-1d0c-4368-9d13-ad97c75072c1" providerId="ADAL" clId="{F05B07DD-4558-CD41-A82D-EE07F1B85924}" dt="2022-02-07T20:20:43.317" v="0" actId="7634"/>
          <ac:inkMkLst>
            <pc:docMk/>
            <pc:sldMk cId="946711470" sldId="259"/>
            <ac:inkMk id="2" creationId="{1B898861-6408-0A4C-8E3E-29969EDBD2C7}"/>
          </ac:inkMkLst>
        </pc:inkChg>
      </pc:sldChg>
      <pc:sldChg chg="addSp">
        <pc:chgData name="Anthony Clark" userId="d717aa47-1d0c-4368-9d13-ad97c75072c1" providerId="ADAL" clId="{F05B07DD-4558-CD41-A82D-EE07F1B85924}" dt="2022-02-07T20:20:43.317" v="0" actId="7634"/>
        <pc:sldMkLst>
          <pc:docMk/>
          <pc:sldMk cId="2684186146" sldId="260"/>
        </pc:sldMkLst>
        <pc:inkChg chg="add">
          <ac:chgData name="Anthony Clark" userId="d717aa47-1d0c-4368-9d13-ad97c75072c1" providerId="ADAL" clId="{F05B07DD-4558-CD41-A82D-EE07F1B85924}" dt="2022-02-07T20:20:43.317" v="0" actId="7634"/>
          <ac:inkMkLst>
            <pc:docMk/>
            <pc:sldMk cId="2684186146" sldId="260"/>
            <ac:inkMk id="2" creationId="{E9C5DF84-FF77-C444-9B26-0BCAA69D2596}"/>
          </ac:inkMkLst>
        </pc:inkChg>
      </pc:sldChg>
      <pc:sldChg chg="addSp">
        <pc:chgData name="Anthony Clark" userId="d717aa47-1d0c-4368-9d13-ad97c75072c1" providerId="ADAL" clId="{F05B07DD-4558-CD41-A82D-EE07F1B85924}" dt="2022-02-07T20:20:43.317" v="0" actId="7634"/>
        <pc:sldMkLst>
          <pc:docMk/>
          <pc:sldMk cId="3112970901" sldId="1293"/>
        </pc:sldMkLst>
        <pc:inkChg chg="add">
          <ac:chgData name="Anthony Clark" userId="d717aa47-1d0c-4368-9d13-ad97c75072c1" providerId="ADAL" clId="{F05B07DD-4558-CD41-A82D-EE07F1B85924}" dt="2022-02-07T20:20:43.317" v="0" actId="7634"/>
          <ac:inkMkLst>
            <pc:docMk/>
            <pc:sldMk cId="3112970901" sldId="1293"/>
            <ac:inkMk id="2" creationId="{C27B5E04-6E87-6948-A1DF-B792137782BC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7T20:21:11.8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7502 7153 9694,'-10'0'1599,"1"0"-1569,9 0 0,-2 0 274,-5 0-82,5 0 164,-6 0-56,-1-8-304,7 6 90,-15-7 0,13 3-118,-9-1 122,0 1 1,-6 4-82,-1-5 1,-8 5 86,-4-4 1,-4 4-93,-3 2 1,-1 8 52,-5 5 1,-3 6-152,-3 7 0,-5 6 79,5 13 1,-3 0 29,3 13 1,6-2 67,13 14 0,2 1 160,4 6 0,13-6-14,0 0 1,9-9-91,4 2 0,15-4 31,4-2 1,7-9-47,0-4 0,6-4 25,13-3 0,-4-1-9,4-5 1,2-4 103,-2-9 1,8 0-29,-1 1 1,1-3 107,-1-4 0,1-5-102,-8-8 0,0 0 55,-6 0 1,-3-2-159,-4-4 1,-10 1 295,-9-8-266,-9 9 145,5-13-1061,-9 15-504,0-7-1178,0 9-3906,0 0 6325,0-8 0,0-3 0,0-8 0</inkml:trace>
  <inkml:trace contextRef="#ctx0" brushRef="#br0" timeOffset="2">8139 7365 8253,'2'-10'704,"4"3"1659,-3 5-1519,5 11 0,-1 4 1175,-1 12-1423,0 5 1,1 17 41,-1 5 1,9 6-199,-2 6 1,-2 5-234,2 8 1,-3-7 0,3 1 0,2-11-330,-8-2 0,6-2 153,-7-11 0,0-3-1215,-6-9 1,7-6-1578,-1-7-968,1-1 3729,-7-8 0,8-3 0,3-8 0</inkml:trace>
  <inkml:trace contextRef="#ctx0" brushRef="#br0" timeOffset="3">8177 7269 7886,'-19'-8'853,"0"-3"0,6-2-239,0 0 0,9 0 93,-3-6 1,5 6-327,2 0 1,15 7-153,5-7 0,12 9-249,0-3 1,6 5 101,7 2 1,-2 2 126,9 5 0,-7-3-3,6 9 1,-6 2 112,7 11-157,-10-5 0,10 13 125,-14-8-185,5 8 1,-28-4 395,5 9-213,-14-1 1,3 3 100,-9 4 397,0-4-444,-9 6 0,-8-9 251,-9 1 320,-8 0-532,4-9 1,-9 4 20,1-8 0,6-1-104,-1-5 1,3-3-192,-2-4-107,4 4-127,9-15 0,0 6-284,0-8 1,-1 0 445,1 0-3115,8 0 1016,3 0 958,-1-8-2418,7-3 3527,-7 0 0,18-14 0,2 3 0</inkml:trace>
  <inkml:trace contextRef="#ctx0" brushRef="#br0" timeOffset="4">9103 7346 7866,'-19'0'0,"8"0"0,-6 9 1025,15-7-770,-15 6 1,15 1 2181,-5 4-1579,5 4 1,2 2-1,0 1-459,0 7 0,9 3-186,1 18-212,10 1 158,-1 9 1,2 0 160,5-1-331,-5 1 72,7 0 0,-2 0 165,0 0 1,8-9-14,-2-4 1,2-4-132,-1-3 1,5-8-44,1-4 1,-1-13-641,7-7 453,5-4 0,-10-19-180,5-8 223,5-10 1,-10-14 1,5-9 72,-13-8 373,5-11 1,-16-3 156,5-3 282,-5 12-440,-10-12 0,-2 16-50,-9-4 1,-2 11-171,-5 9 0,-10 15-1737,-9-3 834,-8 22 467,13-9 315,-7 24 0,0 2 0,-2 11 0</inkml:trace>
  <inkml:trace contextRef="#ctx0" brushRef="#br0" timeOffset="5">5998 6633 9406,'0'19'839,"2"11"-378,5 9 0,-3 21 88,9 23 1,6 18-771,-6-38 0,0 2 0,0 3 0,-1 2 702,-1 6 0,-2 2 1,0-5-1,1-1-209,0-1 1,-1 0 0,0-3-1,-1-1-47,-1-2 0,-1-2 0,2-5 0,-1-2 55,0 40 0,6-10 242,-7-15 1,0-1-304,-6-12 0,0-4-623,0-16 353,0 1 0,7-9 146,-1-4 0,1-5 343,-7-2-943,0 1-939,0-10-1191,0-1 1,0-13 2634,0-9 0,-9-9 0,-2-16 0</inkml:trace>
  <inkml:trace contextRef="#ctx0" brushRef="#br0" timeOffset="6">6114 6671 8039,'0'-10'1801,"0"1"-1221,-9 9 0,7-2-19,-4-4 1,6 3-82,6-3 1,7 4-186,13 2 1,10-2-70,9-5 1,11 3 28,2-9 1,17 9-115,15-3 1,6-3-305,7-3 0,-43 7 0,2 1 248,4-1 1,3-1-1,11 1 1,1-1 68,-1-2 1,0-1-1220,7 0 0,0 1 1022,-4-1 0,-1 1 0,5-1 0,2 0-35,0 1 0,2-1 0,3-3 1,0 0-339,3 1 0,-1-1 0,-3-3 0,-1-1 327,-5 4 0,-1 1 0,-1-2 0,-1 2-23,6 2 1,0 1 0,-3 0 0,-2 1-189,-4 1 1,-1 1 0,-4 1 0,0 1 192,-8 4 1,-1 0-1,-2 0 1,0 0 163,-3 0 0,-1 0 0,-2 4 0,-1 1-190,39 8 0,-14 4 535,-18 2-210,-5 9-118,-11 2 11,-10 0 859,-12 6 0,-16-6-503,-4 9 2596,-5-1-2429,-2 10 0,-2-8 405,-5 5 1,3 2-669,-9-2 0,9 9 917,-3-3-596,5 5-342,2 10 1,2-3-127,5 7-406,12 10 354,2-1 1,14 13-555,-10-9 252,10 1-969,-14 2 623,7-7 306,0 24 27,-7-22 12,7 13 116,-17-16 68,-3-1-670,-8-9 712,0 16-193,0-22 88,0 13 1,-2-24-367,-4 1 213,-5-9 6,-8 4 233,0-9-2171,-1-8 1658,-8-10 1,7-12-3355,-5-8 4105,-4 0 0,-8-8 1,-12-3-1</inkml:trace>
  <inkml:trace contextRef="#ctx0" brushRef="#br0" timeOffset="7">6538 9467 7936,'-19'0'699,"-1"0"-577,10 0 1,3 0 247,14 0 1,14 0 476,18 0 1,19-6 707,19-1 0,13-6-877,-37 10 0,3 0-1220,6-1 1,2 2 1708,16 1 1,3 2-758,0-1 0,1 0 0,7-1 0,1-1 123,-6-1 1,1 0 0,5 2 0,1 0 226,3-2 1,0-1-1,-6 0 1,-2-2 255,2 0 0,0-1-560,-4-1 0,0-1-390,0-1 0,1 0 1,1 1-1,0-1-66,2 1 0,0-1 0,-6-4 0,-1 0 0,8 4 0,-2-1 0,-10-4 0,-1 0 0,2 1 0,0 2 0,-1 1 0,-1-2 0,0-2 0,-2-2 0,-7 1 0,-1 0 0,0 1 0,-3 0 0,-11 1 0,-1 0 0,50-5-4618,-4 0 3061,-20 8 1,-8 2-4038,-26 9 3114,0 0 2480,-33 0 0,6-8 0,-18-3 0</inkml:trace>
  <inkml:trace contextRef="#ctx0" brushRef="#br0" timeOffset="8">20868 5919 7255,'-11'0'473,"2"3"-257,9 3 1,0 5 14,0 8 0,0 2-85,0 5 1,0 6 28,0 13 0,3 11-26,3 8 0,-4 15 50,5-1 0,-5 9-268,-2-3 1,6 8 142,1-2 1,-1 2 14,-6-2 1,0 2-228,0-8 240,0-1-1023,0 3 853,0 2 1,0 0 133,0-5 1,0-1-123,0 1 1,0-1 71,0 8 0,6-9-29,1 3 0,-1-5-31,-6-2 0,0 2-7,0 5 1,0-3-91,0 9-1446,0-8 1348,0 12 1,0-11-97,0 14 182,-8-14 0,6 20 276,-5-13-21,-4 4 0,7-1-103,-9 3 241,9-12-248,-5 18 0,3-16 4,0 4 0,-1 4-4,7-4 0,0-2 45,0 2-43,0-8 6,0 3 0,0 1-3,0 4 1,0-4-5,0-3 15,0-4-11,0-1 0,0 1 1,0 4 1,0-10 244,0 4 0,7-4-247,-1 4 11,0 0-9,3 1 1,-7-1 2,5 0-2,3 0 1,-8 2 16,5 5 1,1 1-16,-1 5-812,-1-4 1064,-6 0-245,0 2 1,0 12 9,0-3 137,0 3 1,0-12-101,0 9-21,0 8 202,0 2-98,0 0 0,0-2 225,0-9-164,0 9 1,-6-4-55,3-47 1,-1 1-41,1 0 1,0-1-1,3 56 79,0-1-1,0-8-63,0 4 0,0-2 95,0-1-283,9 1 0,-7-13 162,4 0-260,-4-8 122,-2 20 24,0-29 0,0 26-113,0-22-89,0 4 734,0-4-793,0 1 1,-6-1-84,-1 0 297,1-9-332,-3 7 192,-1-15 1,-3 11-92,0-13-1021,0 4 763,-6-21 556,8-3 0,-2-8 0,0-4 0,-8 4 0</inkml:trace>
  <inkml:trace contextRef="#ctx0" brushRef="#br0" timeOffset="9">21118 5977 8029,'-10'0'519,"1"0"0,7 0 261,-4 0-211,3 0-375,-5 9 0,16-7 35,5 4 1,7-3-275,5-3 1,5 0 63,9 0 1,-1 0 13,1 0 0,6 0 32,0 0 0,9 0-190,-3 0 1,11 0 35,2 0 1,9 0 169,-2 0-1016,4 0 836,2 0 125,9 0 1,-7 6 21,5 0-175,-5 1 153,-2-7 1,7 0 26,-1 0-279,1 0 241,-7 0 1,2 6-2,5 1 0,-3-1 1,9-6-259,0 0 109,-2 0 1,-2 0 90,-9 0 10,0 0 8,9 0 1,-5 0-31,9 0 101,-8 0 0,12 0-98,-4 0 31,-4 0 1,0-6 2,-9-1 0,0 1-468,0 6 484,9 0-8,-7 0-841,7 0 849,-9 0 0,0 0 1,0 0 0,0-7-75,0 1 0,-2 0 67,-4 6 75,4 0-66,-6 0 0,6-3 8,-5-3-111,-3 4 484,-9-7 0,0 9-398,-1 0 12,1 0 389,-8 0-228,-3 0-157,-9 0 1,-6 0 997,1 0-968,-1 0 71,-11 0 0,5 0-78,-13 0-18,4 0 27,-6 0 211,-3 0-231,-8 9-1,0-7 0,0 9 268,0-5-10,0-4-237,0 15 156,0-14-75,0 14 0,0-7-3,0 10-247,-8-1 188,5 0 0,-5 0-31,8 1 1,0 8 2,0 4 1,0 4-106,0 3-89,0-1 78,0 1 1,0 8-143,0 4 237,0 5-689,0 2 950,0 8-282,0-6 0,0 13-29,0-9 254,0 18-98,0-20 0,2 19-80,4-16 34,5 8-33,0-5 1,6 9-15,-4 0 0,-2 0-95,1 1 0,1-1 29,7 0 1,-8 0 92,1 0-155,0 0 121,-2 0 1,4 3-6,-9 3 0,1 5-6,-7 8 1,6-6-1211,1 0 1067,-1 0 146,-6 15 0,0 0-216,0 5 204,0-5 3,0 0 0,-2-5 1,-1-45 1,-1-1 0,2 56-7,0-52 0,-2-1 74,-7 51-68,10-52 1,0 1 0,-7-3-1,-1 1 19,2 6 1,1 0 0,1-5-1,-1 0-129,0 2 0,-1 0 0,2-3 0,0 1 123,-1 2 1,-1 0-1,-2-3 1,1 1 8,1 2 0,1 0 1,-5 47-6,4-48 1,1 1-3,4-2 1,0 0-1,-7 51 0,6-50 0,0 2 0,0-1 0,0-1 1,-4 0-1,1 0 0,2 1 0,1 0-5,0 0 0,0-1 3,-6 50 0,7-48 0,0 0-4,-4 2 1,-1 0-1,4-5 1,0 0-3,-4 2 1,1-1 0,3-1 0,-1 0 1,-2 2 0,0-1 1,2-1-1,1 0 1,-3 2 0,-1 0 0,4-4 0,0 1 89,-4 2 0,1 1 2,4 1 0,0-2-84,-7 50 1,6-49 0,0 0 85,0 0 0,-1 0 0,1-1 0,0-1-12,3 53 0,0-52 0,0 0-25,0 52 1,-1-52 0,0 0 7,-2 1 0,-1 0-57,3 0 1,0-1 35,-7 50 1,7-50 0,2 0 107,-1 52-142,0-4 31,-5-44 0,1 0 0,2 40-6,-1-46 0,-1-1-451,2 47 458,-6-5 1,3 3 104,-7 4-85,7-13-9,-3 4-68,-1-8 63,7-7 1,-13 0 36,9-8 1,-3-9-76,3 2 0,3-6 65,-3-6-279,4-14 1339,2-2-2802,0-14 1384,0-3 284,0-10 0,0-9 0,0 0 0</inkml:trace>
  <inkml:trace contextRef="#ctx0" brushRef="#br0" timeOffset="10">21408 16331 7854,'-20'7'144,"1"-1"0,6 3 296,0-3 0,3-2-50,-3 9 0,4-6 564,9 6-425,0-9-291,0 13 1,15-8-27,5 3 0,12-3 107,0-9 285,4 0-271,3 9 0,14-7 83,5 4 185,13-4-462,-2-2 0,16-6 329,5-1-1166,-31 1 0,2-3 830,-1 0 1,0-1-1,13 0 1,2-1 104,-1-2 1,0 0-132,3-2 0,2 0-14,7 0 1,2 0 0,5-4 0,1-1-45,-1 1 1,0 0-1,1 2 1,1 2 110,-5-1 0,0 0-151,2-1 0,0 2 35,0 0 1,0 0 0,2-3-1,-1 1 116,-6 4 0,-1 1-138,4-2 1,-2 2 3,-9 2 0,-2 1 1,4-1-1,-1 0 104,-6 0 1,0 1-227,3 4 1,-2-1 78,-10-3 0,-1 1 1,3 6-1,-1 0-203,-7-5 1,-3 1-812,43 2 959,-5-5 1,-21 9-207,-9 0 1,-17 0 40,-21 0-1589,-13 0 384,-4 0 2379,-27 9-3404,-3-7 2741,-9 6 0,-15 1 0,4 2 1</inkml:trace>
  <inkml:trace contextRef="#ctx0" brushRef="#br0" timeOffset="11">25468 8097 14713,'-10'59'-141,"-9"-1"-18</inkml:trace>
  <inkml:trace contextRef="#ctx0" brushRef="#br0" timeOffset="12">21388 7500 7971,'-12'0'161,"-1"0"886,8 0 0,-5 0-335,3 0-377,5 0-226,-6 0 1,8-2 93,0-4 0,2-5-219,4-8 0,-2-3 126,9-3 1,-8-5-141,1-9 1,3-2 30,-3-3 0,7-4-186,-7-3 1,1-11 20,-7 4 1,6-4-80,1 4 1,-1 0 93,-6 0 1,2 9 105,5 4 0,-5 6 139,4 7-219,-4 5 219,-2 16 1,7 4-114,-1 14 1,7 12 508,-7 13 1,7 7-92,-6 6 0,6 10 29,-7 10 1,7-1-123,-7-6 0,7-2-53,-6-5 1,5 5-194,-5-5 0,6-4 111,-7-2 1,7-11-262,-7-1 1,7-10-43,-6 3-733,-1-13 511,-6-5 1,7-10-85,-1-4 1,0-14-1,-6-12 1,0-6 86,0-7 0,7-2 19,-1-5 1,1-6 115,-7 1 0,6-3-31,1-11 1,-1 9 25,-6-3 1,6 5 228,1 3 0,1 7 97,-1 5 1,-5 7 107,4 6 1,-1 12 217,1 14 0,-2 6-241,9 6 0,-6 9 676,6 18 0,-7 1-367,7 17 1,-7 3 256,7 10 1,-2-4-292,2 4 1,2-4-71,-9-2 0,9 0-206,-2 0 0,-2-2-109,2-5 1,-9 3-404,2-10 1,3 1 278,-3-6 1,1-9-3108,-7-4 2321,8-5 0,-3-4 828,7-4 0,-7-4 0,3-9 0</inkml:trace>
  <inkml:trace contextRef="#ctx0" brushRef="#br0" timeOffset="13">22044 7173 10123,'19'0'1527,"1"0"-1363,-1 0 0,0 0 59,1 0 1,-1 0-115,0 0 0,0-7 29,1 1 1,-1-9-71,0 2 1,-2 2-89,-4-2 1,2-6 34,-8-7 1,1 1-5,-1 5 0,-5 1 92,4 0 0,-10 0 34,-2-1 1,-9 3-54,2 4 1,-4 5 89,-3 8 0,-1 0-103,-5 0 0,5 2 1,-5 4 0,7 7 73,6 13 0,-4 2-36,4 4 0,4 4 167,3-4 0,4 5-92,2 1 0,0 5-18,0-4 0,2 4-32,4-11 0,5 2-169,8-2 0,1-4-207,-1-9 1,0-2-249,0-4 0,5-2-1470,-5-5 1422,13-3 1,-19-3-452,13-13 0,-7-4 404,-6-3 0,4-1-253,-4-5 1,-2-2 40,2-4 797,-9-4 0,13 6 0,-6-9 0</inkml:trace>
  <inkml:trace contextRef="#ctx0" brushRef="#br0" timeOffset="14">22468 7057 7688,'0'11'402,"0"6"69,0-6 1,0 1 336,0 1-509,0 0 1,0 6 224,0 1 0,7-1-164,-1 0 1,1 3-84,-7 3 0,0-3-26,0 3 1,2-3-162,4-3 0,-4-6 89,5 0 0,-5-7-251,-2 7-323,0-9-22,0 5 0,0-18-43,0-3 0,0-6 200,0-1 1,2-7-483,5 1 1,-5-9 239,4 1 0,3-3-13,-3-3 0,7 3 148,-7 4 1,7-2 321,-6 8 1,6 0 108,-7 7 0,7 6 263,-7 0 885,9 9-931,-4-5 0,6 24 188,-4 5 1,-2 10-144,-5-5 1,-4 10 391,5-3 0,-5 4-205,-2 3 1,2-1-146,4 1 1,-3-7-246,3 0 0,-4-8-138,-2 1 0,7-3-882,-1-3 630,0-8-249,3-3 0,-5-16 197,9-5 0,-6-11-29,5-1 0,-5-10 54,6 3 0,-7 2 36,7-2 0,-2 9 257,2-3 1,2 4 745,-9 3 615,9 0-1008,-4 8 0,2 3 517,0 8 1,-7 8-308,7 5 0,-9 11-123,3 1 1,1 7-153,-1-6 1,-1 2-221,-6-2 1,2-5-206,5 5 1,-5-5-1094,4-2-2617,-4 1 1761,7-1 123,-7-8 1964,15-3 0,-6-16 0,8-3 0</inkml:trace>
  <inkml:trace contextRef="#ctx0" brushRef="#br0" timeOffset="15">23259 7153 7971,'20'-8'0,"-1"-5"0,-2 2-22,-4-2 0,4 9 269,-4-2 1172,4-5-29,-6 9-574,-3-7 0,-8 7 208,0-4-71,0 4-588,-8-7 0,-3 9-141,-8 0 0,6 0-103,0 0 1,0 0 77,-6 0 1,0 0-115,-1 0-53,1 0 0,0 9-48,-1 3 0,3-1-160,4 2 43,-4 0 0,9 6-177,-5 0 168,4 1 67,9-1 0,0 2-165,0 5 1,0-4 64,0 3 1,2-3-16,5-3 1,4 7-30,8-1 0,0-1-143,0-11 1,7 2 155,0-9 1,0 7 6,-7-7 1,7 1 369,-1-7 0,1-2-112,-7-5 0,1-6 440,-1-12 1,-2 1-212,-4-8 1,2 6 66,-9-6 0,1 7-130,-7-8 0,0 8-47,0-7 0,0 6 56,0-6 0,-7 8-1134,1-2-354,-9-4 0,6 9-8,-4-5-1932,-4 5 1807,15 10 1387,-6 3 0,8 8 0,0 0 0</inkml:trace>
  <inkml:trace contextRef="#ctx0" brushRef="#br0" timeOffset="16">23587 7288 7971,'0'20'-469,"9"-1"0,-5-2 402,9-4 0,-9 4 1159,3-4-657,3 4 1,-8-4 370,5 0-151,-5-9-97,-2 5-132,9-1-59,-7-6 1,6-2-153,-8-13 1,0 3-7,0-3 1,-2 0 37,-4-6 0,4-7-161,-5 0 1,5-6-188,2 7 1,-2-8 126,-5 8 1,5-7-147,-4 6 1,4 0 9,2 7 60,0-9 1,6 7 25,1-5 1,1 7-113,-1 6 1,1 2 92,5 5 1,4 3-85,-4-3 0,4 4-101,2 2 0,1 6-804,-1 1-183,0 8 1,1-7 90,-1 5 1124,0 4 0,0-15 0,1 7 0</inkml:trace>
  <inkml:trace contextRef="#ctx0" brushRef="#br0" timeOffset="17">23992 7057 7928,'0'11'0,"0"6"0,0-4 2659,-8-5-1705,5 9 0,-5-6 412,8 8-973,0 1 1,8-1-25,5 0 1,4 1-137,3-1 0,-1-6-886,0 0 0,1-3 494,-1 3 0,0 2-1333,0-9 0,3 1 842,4-7 0,-5-9 650,5-4 0,4-12 0,0-5 0</inkml:trace>
  <inkml:trace contextRef="#ctx0" brushRef="#br0" timeOffset="18">24629 6768 7928,'-22'21'0,"-4"5"2603,5 4-1666,-7 8 0,0 10-11,-4 3 2246,4 13-2608,-8 13 1,6 13 621,11-39 1,-1 1-852,1 2 1,0-1-1,-1 2 1,1 0-136,-1-1 1,2 1-1,-12 46 33,4 1 0,4-10-2249,3-2 1439,8-17 0,3 0 577,8-21 0,0 1 0,0-12 0,0-11 0,0-11 0</inkml:trace>
  <inkml:trace contextRef="#ctx0" brushRef="#br0" timeOffset="19">10993 7134 7736,'11'0'194,"-3"0"1,-8-2 180,0-4-326,0 3 0,3-5 225,3 8-154,-4 0 0,9-7 156,-5 1 79,-4 0-136,16 6 0,-14 0 147,9 0 291,-9 0-173,13 0 207,-15 0-351,7 0 1,-9 8 138,0 5 1,0 6-270,0 7 1,-9 4 34,-4 9 0,-4 1-238,-2 5 1,-2 4-60,-5 9 1,4 0-53,-3 0 0,3-7-37,3 1 1,2-9-194,4 2 1,-2-7 142,9-6 1,-1 3-8,7-10 1,2 1 151,5-7 0,3 1 122,10-1 0,-1 0 218,0 0 0,1-6-40,-1 0 1,0-6 144,0 5 0,7-1-126,0 2 1,0-4-69,-7-9 0,-6 0-576,0 0 0,-1 6 83,8 0-842,-10 1 577,8-7-1141,-16 0 0,13-2 69,-9-5 1625,1 5 0,-16-15 0,-2 6 0</inkml:trace>
  <inkml:trace contextRef="#ctx0" brushRef="#br0" timeOffset="20">11032 7732 10043,'-11'8'-371,"2"-5"1155,9 5 642,0-8 1,9 0-812,4 0 0,13 0-251,6 0 0,4 0-303,3 0 1,1-6 139,5-1 0,-2 1-13,9 6 1,-7-7 36,6 1 1,-6 0 27,7 6 1,-1 0-138,7 0 0,-7 0-24,1 0 0,-1 0-88,7 0 0,0 0 100,0 0 1,0 0-161,-1 0 0,3 0-28,5 0 0,1 0-66,5 0 1,-3 0 95,-3 0 0,3 0-104,9 0 0,-6-7 100,0 1 1,0-3-17,6 3 0,2 4-69,5-5 0,-5 3-132,5-3 0,-5 5 214,-2-4 1,0 4 12,0 2 0,0-2-99,1-5 1,5 5 67,1-4-272,-1 3-796,3 3 1072,-7-8 11,16 6-39,-16-15 0,9 12-44,-5-8 154,5 1-66,9 1 0,-7-6 9,0 4 1,0-2-21,6 2-8,0-4 258,1 6-1397,-9-8 1163,6 0 45,-6 8 1,10-4-186,5 8 1,-13-5 184,0 5 0,-6-1 1,-1 1 0,-1 5 9,8-4 0,-9 1-9,3-1 0,-5 4 149,-2-5 0,3 5-148,3 2 1,-12-6 8,0-1 1,-1 1-6,1 6 37,4 0 0,0-7-36,-4 1 49,4 0-46,-15 6 0,6 0 1,-8 0 0,4-7 461,-4 1 1,4-1-439,-10 7 0,1 0 27,-1 0-44,3 0 891,-5 0-892,8 0 0,-7 0 235,0 0 1,1 0-242,6 0 1,-3 0 84,-3 0 0,1 0-85,-8 0 0,9 0-62,-3 0 0,3-6 61,-3 0 0,5-3 210,-4 3 0,5 3-220,8-3 1,-7 4 79,-1 2 0,1 0-73,-6 0 179,3-9-172,3 7 0,-8-6 18,-5 8-38,4 0 35,-8 0 0,8 0 45,-4 0 0,-4 0-36,4 0 1,2 6 174,-2 0-176,8 1 1,-12-7 66,4 0 1,2 0-41,-2 0 0,2 0 0,-4 0 61,2 0 0,0 0-98,-6 0 1,-3 0 9,-4 0 1,5 0-78,-5 0 1,-4 0 131,-3 0-235,-3 0 194,-3 0-764,-8 0 390,-3 8-766,-8-5 296,-8 5-804,-3 1 197,-8-7 1,6 9 1409,0-5 0,0-4 0,-6 7 0</inkml:trace>
  <inkml:trace contextRef="#ctx0" brushRef="#br0" timeOffset="21">20231 6999 8055,'-19'0'3764,"0"0"-2488,8 0-457,2 0-685,27 0 0,1 0 52,13 0 0,11 0-143,-5 0 1,7 9 81,0 4 0,5 2 83,8-3 1,-7 12-74,0-5 1,-8 7 148,2 0 0,-6-3 451,-7 9 0,-6 1-200,-13 5 1,-9 7 413,-17 0 1,-2 6-408,-17-6 1,-2 0-408,-11-6 0,4-3-666,-4-3 0,6 1-913,7-8 0,4-7 1444,9-6 0,0 0 0,-1 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7T20:21:11.89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57D200"/>
    </inkml:brush>
    <inkml:brush xml:id="br2">
      <inkml:brushProperty name="width" value="0.05292" units="cm"/>
      <inkml:brushProperty name="height" value="0.05292" units="cm"/>
      <inkml:brushProperty name="color" value="#3165BB"/>
    </inkml:brush>
    <inkml:brush xml:id="br3">
      <inkml:brushProperty name="width" value="0.05292" units="cm"/>
      <inkml:brushProperty name="height" value="0.05292" units="cm"/>
      <inkml:brushProperty name="color" value="#FF8000"/>
    </inkml:brush>
  </inkml:definitions>
  <inkml:trace contextRef="#ctx0" brushRef="#br0">1254 4068 7940,'0'-10'793,"0"-7"-237,0 14 0,2-12-114,4 9 1,-4-3 137,5 3-34,-5 4-280,-2-15 0,0 12 175,0-7-215,0 7 0,0-5-6,0 3 1,-2 5-188,-5-4 1,3 1 6,-9-1 1,7 4-54,-7-5 0,0 5-58,-6 2 0,-1 7-183,1-1 0,0 9 171,0-2 1,-3 4-30,-4 2 1,11 7-127,-4 0 0,4 8 75,-4-2 1,2-2 156,4 2 0,4 0 31,9 7 0,0-1 160,0 1 0,2 0-113,5-1 1,4-6-4,8 0 1,2-2 144,5 3 0,-5-6-68,5-7 1,2-7-55,-2-1 1,6-5-2,-6 6 1,6-9-122,-7 2 0,3-3-3,-2-3 0,-11-3-433,4-3-199,-4 4-754,5-15 604,-1 15 0,-6-9 296,0 4 1,-9 3-1073,2-9 1591,-4 9 0,7-22 0,2 5 0</inkml:trace>
  <inkml:trace contextRef="#ctx0" brushRef="#br0" timeOffset="1">1659 4068 8973,'0'13'1167,"0"0"0,0 0-529,0 6 0,2 0-70,4 1 0,-2 8-214,9 4 0,-6 4 17,6 3 1,-7-3-297,7-4 0,-7 5-206,7-5 1,-2 2-779,2-2 0,-3 3 319,-3-10-1021,-5 1 1,9-9 1610,-5-4 0,-4-4 0,7-9 0</inkml:trace>
  <inkml:trace contextRef="#ctx0" brushRef="#br0" timeOffset="2">1678 3953 8003,'-11'-9'1126,"-6"7"-811,6-15-110,1 15 0,3-9 321,14 5 1,3 3-392,10-3 1,1 4-229,5 2 0,-3 0 164,9 0 1,-6 0 16,6 0 0,-6 0 27,6 0 1,-8 0 15,1 0 1,-3 8 209,-3 5 0,-2 4 16,-4 3 1,2-1 200,-8 0 0,-1 7-86,-6 0 1,0 6 95,0-6 0,-6 6-152,-1-7 1,-8 7 41,2-6 1,-4 0-121,-2-7 0,2 0-83,4 1 0,-4-3-160,4-4-398,-4 4-216,-3-6 1,8-1-1169,-1-3-1818,8-5 2058,-3-2 1,8-2 1446,0-5 0,0-3 0,0-10 0</inkml:trace>
  <inkml:trace contextRef="#ctx0" brushRef="#br0" timeOffset="3">2276 3876 8003,'0'10'2367,"0"7"-1773,-9-6 1,7 8 304,-4 1 0,3-1-551,3 0 0,0 7-239,0 0 0,3 8-253,3-2 0,-2-2 192,9 2 1,-2 0-343,2 7 0,4-7 230,-4 0 1,6-6-172,7 6 1,-5-8 4,5 1 1,-3-5-76,3-8 0,-2 3 147,8-8 1,-2-1 111,2-6 1,-2-10 116,-4-10 1,-3-1-81,10-11 0,-10 0 320,3-7 1,-11-6 42,-2 0 1,-7-2 25,7 2 0,-9 11-235,3-5 1,-7 7-74,-7 0 0,3 4-494,-9 9 0,0 8 422,-6 5 0,-9-5 0,-2 0 0</inkml:trace>
  <inkml:trace contextRef="#ctx0" brushRef="#br0" timeOffset="4">1138 4743 8225,'-13'0'2221,"0"0"-336,9 0-824,-5 0-775,1 0 291,6 0 1,8 0-277,13 0 0,7 2 164,0 5 0,-3-5-169,9 4 0,3-3 121,10-3 1,2 0-45,4 0 0,14-7-113,-1 1 0,9-1 54,4 7 1,2-6-184,5-1 0,10-1 139,9 1 1,2 5-416,-2-4 0,-5 4 336,5 2 0,-6 0 13,-7 0 1,-7 0-46,-12 0 1,-5 0 210,-8 0 0,-2 0-172,-5 0 0,-6 0 86,-12 0 0,-6 0 483,-7 0-101,-10 0 674,-1 0-193,-9 0-230,0 0-316,-9 0-2597,7 0 1297,-6 0-6506,-1 0 7205,7 0 0,-15 0 0,6 0 0</inkml:trace>
  <inkml:trace contextRef="#ctx0" brushRef="#br0" timeOffset="5">2449 6131 8113,'-10'0'976,"1"0"-747,9 0 461,0 0-507,0 9 1,0-5-6,0 9 0,0 0-5,0 6 0,2 9-49,5 4 0,-5 5-101,4 1 1,3 9 87,-3 5 1,7 4-164,-7 1 1,3 1 5,-3 0 1,-3 0 6,3 0 1,3 6 102,-3 0 1,0 1-10,-6-8 1,3 1-51,3 0 1,-4 2 53,5 4 0,-5-4-63,-2 5 1,0-5 63,0-3 1,0 1-140,0 0 1,2 2 67,4 4 0,-3-10-21,3 4 1,-4-5 20,-2 5 1,0 0-7,0 0 0,2 0 1,5 0 0,-5-1 16,4 1 0,-4 2-2,-2 5 0,0-5 30,0 4 1,0-4 3,0-2 0,7 8-14,-1 5 1,1-5 3,-7-2 1,6-4-21,1-2 0,1 2 1,-1 5 0,-5-6-99,4 6 1,-2 1 99,3-2 1,-5 3-101,4-3 1,-3 3 77,-3 3 0,6 3-13,0-9 0,1 9 26,-7-2 0,0-3 4,0 3 0,0-7 23,0 7 0,0 0 124,0 6 0,0-6-27,0-1 1,0-1-87,0 2 1,0 4-33,0-5 0,0-1 39,0 2 0,0-7-75,0 7 0,6-1 10,1 7 1,-1-2-58,-6-4 87,9 4 1,-7-6-118,4 8 97,-4-9 1,-2 5 0,0-9 1,7 7-2,-1-7 1,1 7 142,-7-7 1,0 1-90,0-8 1,2 1 94,4 0 0,-4 6-104,5 1 0,-5-3 7,-2-11 1,0 9-20,0-8 1,0 14-16,0-8 1,0 4-37,0-4 63,0 0-9,0-9 1,0 11-152,0-9 1,0 7 67,0-13 1,0 9 32,0-3 1,0 5 50,0 2 1,0-7 5,0 1 1,0-1-49,0 7 120,0 8-607,0-14 525,0 12 0,0-15 0,0 9 7,0 0 0,0-2 23,0-5 0,0 3-22,0-9 1,0 2 0,0-2 0,0 2 20,0 4 1,0 3 2,0-9 1,0 6 284,0-6 1,0 9-243,0-3 0,0-2-85,0 3 37,0-9-7,0 4 1,0 0-38,0 4 1,0-1 6,0 1 0,0-6-3,0 6 0,0 1 28,0 6 1,0-7 0,0 1 0,0-1 15,0 7 0,0 6 17,0 0 0,-6 1 12,-1-8 1,1 1 87,6 0 1,0 0-101,0 0 1,0 0 15,0 0 1,0 6-14,0 0 1,0 0-1,0-6 0,0 0 1,0 0 0,0 2 47,0 4 0,0-4 100,0 4 0,0-4 74,0-2 0,0 2-53,0 4 1,0-6 18,0 0 1,0-2-89,0-11 1,0 0-9,0-7-86,0 1 1,0-9 0,0-4-153,0-5 26,0-2-358,0-8-1932,0-2 1708,0-26 1,-7-5 632,1-16 0,-9-18 0,4-4 0</inkml:trace>
  <inkml:trace contextRef="#ctx0" brushRef="#br0" timeOffset="6">2507 6344 7948,'-13'-3'695,"0"-3"-79,9 4-197,-13-7 56,15 9-256,-7 0-336,9 0 508,0 0-255,9 0 99,-7 0 15,15 0 1,-13 0-40,9 0 1,-6 0 200,6 0-94,-9 0-234,13 0-148,-6 0 1,2 0 13,0 0 0,-7 0 89,7 0 0,-7 0 69,7 0-20,-9 0 67,14 0 65,-16 0-158,15 0 1,-13-6 91,9-1-165,-9 1 119,13 6-141,-6 0 0,2 0 31,0 0 0,-7 0-24,7 0 10,0 0 1,6 0 30,1 0 0,-8 0-54,1 0 1,0 0 47,6 0 0,1 0-75,-1 0 1,0 0 58,1 0-53,-1 0 1,0 0 53,0 0 0,1 0 0,-1 0 0,0 0 10,1 0 1,-1 2 1,0 5 1,-6-5-3,0 4 0,0-4-8,6-2 0,0 0-110,1 0 1,-1 0 63,0 0 1,0 0 27,1 0 1,5 0 28,1 0 1,2 0-1,-2 0 1,-3-2 24,9-4 1,-6 4 9,6-5 1,-6-1-35,6 1 1,0 1 14,7 6 0,-1 0-10,1 0 0,6-7-30,0 1 0,9-1-7,-3 7 0,5 0-12,2 0 0,-1-6-95,1 0 1,0-1 77,0 7 0,-2-2-13,-5-4 1,7 3 56,0-3 1,-7 4-32,7 2 1,-4 0 141,4 0-144,-1 0 38,10 0 0,-7 0 3,4 0 1,-4 0-37,-2 0 44,0 0-505,0 0 496,0 0 0,-7 0-1,0 0-2,1 0 0,12-7-39,0 1 1,7 0 31,-7 6 1,3 0-45,-3 0 1,3 0 21,3 0 0,-3-7-3,-9 1 0,-1-1-11,1 7 1,0 0-4,0 0 1,2 0 26,4 0 1,-4 0-6,5 0 0,1 0 70,-2 0-69,1 0 256,-16 0 1,7 0-196,-5 0-56,5 0-409,2 0 381,-1 0 38,1 0 0,9 0 0,-5 0 46,9 0-43,-9 0 0,4 0 0,-2 0 7,1 0 1,8 0-1,-5 0-12,1 0 1,4 0 4,-9 0 1,9-2 75,-2-4 1,10 4-47,3-5 1,-3 3 2,-10-3 0,4 5-16,-5-4 0,3 4-6,-2 2 1,4 0-3,-4 0 1,4 0-8,2 0 7,9-9 1,-9 7-7,0-4-870,0 3 913,-8-5-30,8 6-114,0-7 0,0 3 156,0-1-42,9 1 0,-7-3 1,13 7-19,-8-4 20,-1-5-1,-5 9 1,-1-7-33,0 9 31,0 0 0,7-6-62,-1-1 0,7 1 54,-6 6 1,-1 0-41,-82 0 41</inkml:trace>
  <inkml:trace contextRef="#ctx0" brushRef="#br0" timeOffset="7">4301 7404 7265,'8'-11'857,"-5"-6"1,7 15-489,-3-4 0,-5 1-57,4-1 1,-1 4 540,1-5-221,-4 5 172,7-6-513,-9 5 1,0-7 154,0 3-336,0 5 1,-9-6 50,-4 8 0,3 0-128,-3 0 0,0 0 31,-6 0 0,-7 0-168,0 0 0,-2 8 18,3 5 1,1 11-61,-8 1 0,2 12 62,-2 1 0,-3 3 86,10 10 0,-1-6 230,7 7 0,-1-1-127,1 7 0,8-2 80,5-5 1,6-4-112,6-8 0,7-1 16,13 1 0,-2-9 40,8-4 0,2-11 7,11-2 0,-4-9 56,4 2 0,-5-4-97,-1-2 0,-3 0-24,-3 0 1,1-2-110,-8-4 1,-1 4-201,-5-5 1,-8-1-193,1 1 1,-6-1-1581,6 1 1099,-9 5 0,7-9 910,-5 5 0,-4-5 0,7-8 0</inkml:trace>
  <inkml:trace contextRef="#ctx0" brushRef="#br0" timeOffset="8">4783 7674 8041,'-19'0'0,"-1"0"1802,1 0-1244,0 0 1,0 0 125,-1 0 0,1 0-259,0 0 0,-1 0-334,1 0 0,6 0 45,0 0 1,1 9 30,-8 3 1,7 6 57,1 1 1,7 0 28,-1 0 1,4 7-206,2 0 0,0 6 83,0-6 1,6 6-282,1-7 1,10 8-108,2-8 0,0 1-53,7-7 1,2 1 115,-2-1 0,8-6-73,-2 0 1,-2-9 88,2 2 0,-8-4 56,1-2 0,3 0 125,-2 0 0,-7-8-138,-6-5 483,0-4 0,4-9 84,-4 0 0,-4 1 263,-9 5 0,-3-1-332,-3-5 1,2 5 36,-9-5 0,6 5-404,-5 2 1,5-1-430,-6 1 1,7 6-3009,-7 0 2010,9 0 1430,-13-6 0,6 0 0,-8 0 0</inkml:trace>
  <inkml:trace contextRef="#ctx0" brushRef="#br0" timeOffset="9">5072 7848 8041,'0'19'379,"0"-6"44,0 0 1,0-1 340,0 8 0,0-8 241,0 1-324,0 0-449,0 6 1,0-6-356,0 0 12,9-9 43,-7 5 148,7-9 0,-7-6 20,4-1 0,-4-8-141,5 2 0,-5-6-255,-2-7 0,0 5-139,0-5 0,6-2 202,1 3 1,1-1 51,-1 7 0,-3-1 205,9 1 1,-7 2 179,7 4 0,0-4 42,6 4 0,-6 5 345,0 1 0,0 7-202,6 7 1,0-3 188,1 9 0,-3 2 223,-4 10 1,2-3-306,-9 4 1,7 1-323,-7-1 1,3 0-270,-3-7 1,-3 3-300,3 3 1,-4-10-282,-2 4 1,0-4-2322,0 5 793,0-10 2203,0-1 0,0-9 0,0 0 0</inkml:trace>
  <inkml:trace contextRef="#ctx0" brushRef="#br0" timeOffset="10">5554 7231 7991,'-10'19'0,"1"0"682,9 0 0,0 7 951,0 0 1,0 6-382,0-6 0,9 8-607,4-2 0,4 11-182,2 2 0,5 0-296,-5-7 0,9 7-222,-15 0 1,8 0 76,-8-6 1,2-7-115,-2 0 0,-3-8-273,-3 2 0,-5 1-789,4-1 0,-3-7-866,-3-6 1,0-6 252,0 5 1767,0-7 0,0 3 0,0-8 0</inkml:trace>
  <inkml:trace contextRef="#ctx0" brushRef="#br0" timeOffset="11">5497 7828 7986,'-20'-8'387,"1"-3"0,2-8 582,4-1 0,4 8-169,9-1-594,0 0 1,3-4-244,3 4 0,5-4-293,8 4 1,0 2-469,1-2 0,5 7 522,1-7 276,0 9 0,2-5 0,2 9 0</inkml:trace>
  <inkml:trace contextRef="#ctx0" brushRef="#br0" timeOffset="12">5863 7886 7986,'0'30'91,"9"-2"1,-7-7 168,4 5 1,3-5 131,-3 5 0,1-11 223,-7-2 0,2-2 114,4 2-22,-4-5 573,7 1-900,-9-7 0,0 4-177,0-12 0,0 2-25,0-9 0,0 0-124,0-6 1,-7-1-96,1 1 0,0-2-411,6-5 1,-3 4-577,-3-3 1,4 3 477,-5 3 0,5 0-594,2 0 1,0-1 493,0 1 0,7 0 44,-1-1 0,9 8 606,-2-1 0,6 6 0,7-6 0,-2 7 0,8-7 0,-7 9 0,8-3 0,1 5 0,11 2 0,-11 0 0,5 0 0,-14 0 511,1 0-31,-4 0 2189,-3 0-571,-8 0-738,-3 0 0,-23 0-461,-4 0-619,-5 0 1,5 0-56,0 0 1,-1 7-125,1-1 1,6 1 91,0-7 1,3 2-173,-3 4 1,-2-2-48,8 9 0,-5-6-100,5 6 0,1-7-243,6 7 52,-9 0 0,7 6 16,-4 0 1,6-2-565,6-4 544,5 4 0,8-8 33,0 4 1,1 2 142,-1-9 124,0 1 0,0-7 197,1 0 0,-3-2 59,-4-5 96,4-4 1,-9-8-91,5 0 0,-4 0-47,-9-1 1,0 1-401,0 0 0,0 6 100,0 0 0,0 7-272,0-7 0,0 6-138,0-6-2291,0 9 2807,0-4 0,8-1 0,3-2 0</inkml:trace>
  <inkml:trace contextRef="#ctx0" brushRef="#br0" timeOffset="13">6596 7173 7978,'-11'2'2757,"5"4"1,4-1-1387,2 7 1,0 10-660,0 10 1,2 7 65,4 5 0,5 12-291,8 8 1,0 9-196,1-2 1,-1 2-543,0-2 1,1-1 222,-1-12 1,-6 2-956,0-15 1,-7-6-192,7-7 1,-9-9-2527,3 3 3699,-5-13 0,6 4 0,3-6 0</inkml:trace>
  <inkml:trace contextRef="#ctx0" brushRef="#br0" timeOffset="14">7888 7288 7967,'-8'-10'2338,"5"1"-1879,-5 9 0,8 9-101,0 4 1,0 6-85,0 6 0,2 12-28,4 8 1,3 6-73,4-6 1,4 9 76,-4-3 0,4 5-257,2 2 0,1-7 92,-1 1 0,0-9-60,0 2 0,1-11-177,-1-2 1,-6-11-79,0-1 1,0-3 51,6-11 1,0 1-160,0-7 1,1 0 153,-1 0 1,0-9 51,1-4 1,-1-10 184,0-3 0,0-8-84,1 2 0,-10-5 149,-3-1 1,1-1 0,-1 0 1,-1 1 88,-6-1 0,0 1-120,0-1 0,-6 1-36,-1-1 1,-5 9-325,5 4 1,-8-2 114,2 3 1,3-1-1489,-3 7 857,8 8 786,-3 2 0,-1 1 0,-1-3 0</inkml:trace>
  <inkml:trace contextRef="#ctx0" brushRef="#br0" timeOffset="15">8544 7770 7967,'0'20'567,"0"-1"150,0 0 1,0 1 492,0-1-429,0-8-571,0 6-23,0-15-360,0 6 251,0-8 1,6-2-93,1-4 1,-1 2-313,-6-9 1,2-2 153,5-11 1,-5 5-216,4-5 0,3-2 136,-3 2 0,1-6 34,-7 6 0,6 1 169,1 5 0,1 1 98,-1 0 1,-5 6 802,4 0-411,5 9 384,0-5 1,6 11-351,-4 5 1,2-1 164,-9 14 1,7-3-249,-7 15 1,3-9-331,-3 3 1,-1 2-20,7-2 1,-7-1-114,1-5 0,-2-1-571,3 0-401,-5 1 1,9-3-2377,-5-4 2485,-4-5 1,9-8 931,-5 0 0,-3-17 0,5-4 0</inkml:trace>
  <inkml:trace contextRef="#ctx0" brushRef="#br0" timeOffset="16">8987 7404 7967,'11'0'2764,"0"0"-1628,-5 0 0,-4 2-443,5 5 0,1 3 106,-1 10 0,6 1-305,-7 5 0,7-3-193,-7 9 1,9 1-365,-2 5 1,-4 1-335,-3-1 1,3-6-407,-3 1 1,7-10 23,-6 3 1,1-7-2694,-1-6 2459,-5 4 1,13-17 1012,-9 0 0,9-17 0,-4-13 0</inkml:trace>
  <inkml:trace contextRef="#ctx0" brushRef="#br0" timeOffset="17">9335 6980 7967,'0'11'1736,"-7"6"-1170,1-4 1,-1 4 76,7 2 0,0 2-1,0 5 1,2 6 204,5 13 1,-3 2-357,9 5 1,-2 3-200,2-3 1,4 4-270,-4 1 1,2 1 62,-3 0 1,3-9-858,-8-4 0,6-6-10,-7-7 1,7 2-604,-7-8 1,1-7-186,-7-6 26,0-8 1543,0 3 0,-17-8 0,-5 0 0</inkml:trace>
  <inkml:trace contextRef="#ctx0" brushRef="#br0" timeOffset="18">9161 7558 7967,'0'-10'3528,"2"1"-2205,5 9 0,3 0-784,10 0 1,7 0-185,6 0 0,3 0-546,3 0 0,1 0-492,5 0 1,-2 2 682,9 5 0,-10 3 0,6 10 0</inkml:trace>
  <inkml:trace contextRef="#ctx0" brushRef="#br0" timeOffset="19">3221 6999 7120,'-11'0'1742,"3"0"-1553,8 0 0,0 2 242,0 5 1,0-3-1,0 9 0,0 8 7,0 11 0,6 13-116,0 7 0,9 14-38,-2 11 0,4 11-218,3 15 1,-1 2 213,-9-50 0,-1-1 1,11 51-187,-1-8 1,-2-12 111,-4-8 0,4-4-303,-4-15 0,-2-4 127,1-16 0,-5-6 451,6 1-1433,-9-10-1370,13 5 1137,-15-17 727,7-3 0,-9-10-1274,0-4 1732,0-5 0,8-17 0,3-2 0</inkml:trace>
  <inkml:trace contextRef="#ctx0" brushRef="#br0" timeOffset="20">3433 6999 7913,'11'-11'1527,"6"-4"-1185,-4 9 0,4-7-15,2 7 72,9-1-132,-7-1 1,22 6-91,-4-5 1,12-1-14,1 1 0,3 1-83,3 6 1,0 0 99,0 0 1,2 0-142,4 0 0,-4 0 49,5 0 0,-5-2-5,-3-5 1,8 5-46,-1-4 0,2-3-99,-1 3 1,-3-7 115,9 6 0,-3-8-90,3 2 0,-3 3 90,-3-3 1,-5 6 14,4-5 0,-4 7-4,-2-1 1,-7-3-40,1 3 0,-7-1 2,6 7 1,-2 0 54,3 0 0,4-6 2,-5 0 0,0-1-17,7 7 1,-11-6 37,11-1-45,-4 1-476,-5-3 489,7 7-62,-7-15 0,9 15 16,0-5 24,0 5 4,0 2-41,-1-8 22,10 6 0,-7-7 26,4 9 0,-4 0 1,-2 0 0,0 0-45,0 0 0,-3 0 4,-3 0 1,1 0 1,-8 0 1,11 0 20,2 0 1,-2 0 154,2 0 1,4 0-164,-11 0 1,11-6-62,-4-1 1,0-1 65,6 1 139,-4 5-157,-2-6 0,-4 1 28,4 1 137,-5-1-690,14-1 494,-9 6 1,-1-13-12,1 8 58,0 1-35,-9 6 33,7 0-286,-15-9 299,15 7-242,-7-7 223,0 9-19,7 0-56,-15 0 0,12 0-130,-8 0 1,9 0 111,-3 0 1,3-6-17,-3 0 1,5-1 36,-5 7 0,-1 0 260,1 0 0,-8-2-196,2-4 0,2 3 92,-2-3 0,0 4-107,-6 2 1,-1 0-48,1 0 156,-1 0-125,1 0 1,-1 0 13,1 0 0,-3 0-3,-3 0 1,3 0-3,-4 0 1,2 6 0,-1 1-1,3 8-58,-15-13 35,16 6 0,-14-1 0,7 1-40,-2 3 0,4-4 17,-6 5 1,0-7-9,-7 1 0,0 3-91,1-3 60,-1 9 1,-2-11 127,-4 9-90,-4-8 1,-9 5 336,0-3 1,0-3 9,0 9 0,0 0 10,0 6 0,-7 2-44,1 5-213,-9 4 0,13 11 1,-5 2-1,5 4 26,2 2 34,-9 11 0,7 0-308,-4 4 0,4 3 84,2-3 0,6 0-41,1-6 1,-1 0 42,-6 0 0,6-3 90,1-3 1,-1-7-6,-6-13 0,0 4 18,0-3 1,0 1-59,0-2 1,2-4-82,5-9 1,-5 7 0,4-1 1,-3 1 108,-3-7 0,0 1-380,0-1 1,0 0-1057,0 1-740,0-1 2206,0-8 0,-9 6 0,-2-7 0</inkml:trace>
  <inkml:trace contextRef="#ctx0" brushRef="#br0" timeOffset="21">3954 8696 7995,'-20'0'2466,"1"0"-1877,0 0-233,8 0-247,3 0 1,10 0 165,4 0 1,5 0 97,8 0 0,9-7-34,4 1 0,5 0-78,1 6 0,1 0 0,-1 0 1,7 0-34,0 0 0,7 0-28,-7 0 0,2 0-41,-2 0 0,2 0 28,4 0 0,9 0-28,-8 0 0,8 0-25,-9 0 1,-1 0-96,1 0 0,-6 0 66,6 0 0,-8 0-75,2 0 1,-2 0 91,2 0 0,-4 0-23,4 0 1,-4 0-39,-3 0 0,3 0-9,4 0 1,-4 0-66,4 0 1,2 0 9,-2 0 1,6 0-50,-6 0 0,7-7 116,-7 1 0,6-1-129,-6 7 1,6-6 22,-6-1 0,7-1 17,-7 1 0,0 5 18,-7-4-107,10 4 106,-8 2 1,14-7 37,-9 1 1,6-1-35,-6 7 1,7 0 12,-7 0 1,8-6 14,-1 0 1,-5-1 3,-2 7 1,-4 0 35,-3 0 0,7 0 6,0 0 1,0 0-25,-6 0 0,-5 0-13,5 0 1,-5 0 23,11 0-28,-4 0-6,-3 0 0,3-6 20,4-1 1,-4 1-38,4 6 0,-5-6-229,-1-1 232,-1 1 1,1-1-81,0 1 81,-9-1-13,6 7 1,-12-2 0,6-2-10,-2-2 0,4-1 99,-7 7 0,3 0-81,-2 0 0,-2 0 70,8 0 1,-9 0-51,3 0 1,2 0 9,-2 0 0,8-2-33,-2-4 0,-2 3-2,2-3 0,-6 4-4,6 2 1,-6 0-9,6 0 0,-6 0-57,6 0 68,-9 0 1,12 0 0,-8 0-21,3 0 0,0 0-6,3 0 0,1 0-1,-8 0 1,8 0 0,-2 0 1,2 0-4,-2 0 0,5 0 15,-5 0 2,4 0 0,3 0-20,0 0 15,-9 0 1,6 0-3,-4 0 1,5-2-38,1-5 1,1 5 34,-1-4 1,1 4-11,-1 2 0,-5-3 14,-1-3 1,0 4 0,6-5 1,-5 5 25,-1 2 0,-7 0-19,8 0 1,-3 0-18,2 0 69,4 0-48,-14 0-10,14 0-75,-15 0 1,14 0 72,-10 0 1,8 0-8,-8 0 0,10 0-4,-3 0 1,-4 0-1,-3 0 0,3 0 2,-2 0 1,0 0-14,-7 0 12,0 0 144,0 0-141,9-8 10,-6 6 0,6-7 110,-9 9 0,0 0-95,0 0 0,3-2 120,4-5 0,-5 5-98,5-4 1,-5 4 4,-2 2 0,1-2-37,-1-5 0,-6 5-24,0-4-73,-9 3 124,5 3-6,-9 0-1013,0 0 1,-9 7 103,-4-1 897,-4 9 0,-11-4 0,-2 8 0</inkml:trace>
  <inkml:trace contextRef="#ctx0" brushRef="#br0" timeOffset="22">4127 9756 9408,'-10'3'878,"3"3"1,3 11-397,-3 9 1,3 10-174,-9 3 1,0 8 143,-6 11 0,6 6-229,0 0 1,1 9 19,-8-2 1,3-5-170,4-1 0,-2-8-122,9-5 1,-1-7-621,7-13-318,-8 4-1018,6-14 338,-7-3-615,18-10 2280,-7-18 0,15-2 0,-6-8 0</inkml:trace>
  <inkml:trace contextRef="#ctx0" brushRef="#br0" timeOffset="23">4204 9699 9823,'-10'0'1150,"1"0"0,9 10-710,0 10 0,9 7-51,4 12 0,-3 2-52,3 4 1,0 2-58,6 4 0,1 5-166,-1-5 1,0-1-211,0 1 1,-6-2 12,0 3 0,-6-7-274,5-13 1,-5 4-264,6-4 0,-9-4 290,2-2 1,-3-5-2581,-3-1 1396,0-1 1514,0-8 0,0 6 0,0-7 0</inkml:trace>
  <inkml:trace contextRef="#ctx0" brushRef="#br0" timeOffset="24">4031 10258 8126,'-28'0'611,"15"-9"1,-13 7 202,14-4 1887,3 3-1297,-8 3-1038,15 0 0,2 0 128,13 0 0,10 0 251,3 0 1,6 0-50,-6 0-146,8 0-225,-4 0 1,2 0-339,0 0 1,-6 0 77,6 0 0,-8 0-878,1 0 1,-3 0-1275,-3 0-1088,0 0 2201,1 0 95,-1 0 879,-8 0 0,6 0 0,-6 0 0</inkml:trace>
  <inkml:trace contextRef="#ctx0" brushRef="#br0" timeOffset="25">4744 10373 6624,'-10'0'3765,"1"0"-3082,1 0-18,5 0-387,-5 0 0,10 3 80,4 3 0,-1 5-135,8 8 0,-9 0-30,2 1 0,3-8-150,-3 1 1,3 0 259,-3 6-718,-4 1 12,7-1-246,0 0 373,-7 0-112,6-8 174,-8 6 0,0-17 55,0 0 1,0-2 179,0-11 0,0 0-126,0-6 1,-6-7 162,-1 1 0,-1-7-132,1 6 292,5-8-249,-6 12 1,6-12 7,-5 8 220,5 1-92,-7 5 1,9 1-18,0 0 48,0-1-10,0 1-45,9 0-236,2 8 0,8 3-220,0 8 1,-6 0-425,0 0 0,0 0 117,6 0 0,-6 0-1100,0 0 1782,0 0 0,15 0 0,2 0 0</inkml:trace>
  <inkml:trace contextRef="#ctx0" brushRef="#br0" timeOffset="26">5130 10200 8117,'0'13'882,"0"0"1,0-7-286,0 7 0,0-7 838,0 7-831,0 0 1,2 6 742,5 1-1040,-5-1 1,13 0-268,-9 0 1,3 1-79,-3-1 0,-1-6-793,7 0-640,-7 0 1,10 6-38,-9 0-1614,1-8 3122,1-3 0,-6-8 0,7 0 0</inkml:trace>
  <inkml:trace contextRef="#ctx0" brushRef="#br0" timeOffset="27">5362 9737 12363,'0'19'857,"0"1"0,6 8-550,0 4 0,9 6 152,-2 7 1,4-2-267,3 8 0,-3-1-137,-4 1 1,4-2-429,-4-4 1,2-4 289,-2 4 1,2-6-1154,-9-7 0,3 2 108,-3-8 0,-4 0-1519,5-7 2039,-5 0 0,-2-6 607,0 0 0,0-9 0,0 5 0</inkml:trace>
  <inkml:trace contextRef="#ctx0" brushRef="#br0" timeOffset="28">5284 10181 8117,'-8'-11'3994,"-3"-6"-2849,0 15-668,3-7 1,16 9-244,5 0 1,4 0-19,3 0 1,-1 0-213,0 0 0,7 0-294,0 0 0,2 6-958,-3 1 1,-3-1 695,3-6 0,3 0-962,-2 0 1,0 0 1513,-7 0 0,9 0 0,2 0 0</inkml:trace>
  <inkml:trace contextRef="#ctx0" brushRef="#br0" timeOffset="29">5670 9737 7999,'0'19'823,"0"1"0,0 1 80,0 5 0,2 4-368,5 8 1,-3 3 22,9 4 1,0-2-102,6 8 0,-6-8-49,0 2 0,-7 2-217,7-2 1,-7-6-123,7-7 0,-8-8-97,1 1 1,-2-5-189,3-8-406,-5 6 509,6-16 1,-8 4-759,0-12 1,0 1 290,0-7 1,0-8 107,0-5 0,0-1 36,0 7 1,7-7 132,-1 0 1,3 0-20,-3 7 263,-4 0 0,13 6 1528,-8 0 1,1 9-741,-1-3 0,-3 5-418,9 2 0,-7 7 319,7-1 1,-6 9 343,6-2 1,-7 6-808,7 7 0,-9-5-475,3 5 0,1-4-442,-1-3 0,1 4-927,-1-3 1,-3 3-1804,9-10 3480,-9-4 0,13 8 0,-6-6 0</inkml:trace>
  <inkml:trace contextRef="#ctx0" brushRef="#br0" timeOffset="30">6191 10142 8117,'0'19'566,"-7"1"190,1-1 0,0-6-100,6 0 0,0-1-210,0 8 1,0-1-316,0 0 0,0 1 64,0-1 0,0 0-131,0 0 0,2-1 118,4-6 0,-4 6-105,5-6 119,-5 6 0,-2-6-166,0 1-540,0-9 280,0 5-906,0-9 708,0-9 1,0-1-77,0-9 1,0-3 174,0-4 0,0 5-53,0-5 0,0 5 338,0 2 0,6-1-175,1 1 1,-1 0 196,-6-1 0,7 8-27,-1-1 0,3 8 1132,-3-1 23,-4-5 460,15 9-1063,-6 2 0,6 11 119,-4 8 0,2 0-276,-9 1 0,7-1-290,-6 0 1,-1 1-455,-6-1 408,9 0-555,-7 0-171,6 1-574,1-10 631,-7-1-84,7-9 770,-9-9 1,6-1-152,1-10 1,5 8 358,-5-1 0,1 6-24,-1-6 918,4 9-357,8-4-387,0 8 1,-6 0-101,0 0 1,-7 2-49,7 4 1,-9-2-434,3 9 0,-3-2-1532,3 2-150,-5 4 1,13-13 1877,-9 9 0,9-9 0,-4 5 0</inkml:trace>
  <inkml:trace contextRef="#ctx0" brushRef="#br0" timeOffset="31">6769 10277 8070,'11'0'381,"-2"0"546,-1 0 0,-3 0 76,7 0-513,-7 0 1,5-2 237,-3-5-103,-5 5-107,7-15 1,-9 13 314,0-9 186,0 9-348,0-13-585,0 14 0,-9-5 105,-4 8 1,2 2-120,-1 4 1,-1-1-31,-7 8 0,8-1 108,-1 8 1,2-1-122,-2 0 0,2 1-29,5-1 0,4 0-404,-5 0 1,5 1-90,2-1 0,0-6-312,0 0 1,2 0 489,5 6 0,-3-6-286,9-1 233,0-7 0,6 3-343,0-8 711,1 0 0,8 0 0,2 0 0</inkml:trace>
  <inkml:trace contextRef="#ctx0" brushRef="#br0" timeOffset="32">7078 9679 8055,'-11'0'777,"-4"2"1174,9 5 796,-1-5-2031,7 15 0,0-6 251,0 8 0,7 3-379,-1 3 0,9-1 188,-2 8 1,4 0-300,3 7 1,-1 6-51,0 0 1,0 0-294,1-7 0,-7 1-184,-1-1 1,-1 1-268,2-1 0,2 1-594,-9 0 1,3-9-1616,-3-5 1,-3-3-281,3-3 2806,-4 0 0,-2-8 0,0-2 0</inkml:trace>
  <inkml:trace contextRef="#ctx0" brushRef="#br0" timeOffset="33">6962 10161 8055,'-17'-2'2648,"4"-4"-274,-4 4-1942,15-16 0,-7 14-501,9-9 1,9 7-39,4-7 0,10 7-310,3-7 0,6 6-2808,-6-6 3225,8 9 0,-4-13 0,9 6 0</inkml:trace>
  <inkml:trace contextRef="#ctx0" brushRef="#br0" timeOffset="34">7290 10103 8055,'11'20'0,"-5"-1"0,-4 0 1112,-2 1 1,7-1-430,-1 0 0,3 7 7,-3 0 1,-1-1-253,7-5 0,-5-1-247,6 0 0,-7 0-505,7 1 0,-7-3-1375,7-4 1689,-8 4 0,12-6 0,-7 8 0</inkml:trace>
  <inkml:trace contextRef="#ctx0" brushRef="#br0" timeOffset="35">7772 10161 8052,'-19'11'0,"0"-2"1954,0-9 1,6 6-914,0 0 0,0 1 21,-6-7 0,6 6-444,0 1 0,0 6 327,-6-7-715,8 9 0,0-6-36,5 3 0,4 6-41,-5-6 0,5 6-154,2 1 0,9 0-173,4 0 1,4 1 203,2-1 1,3 0-1654,3 1 1,-1-8 719,8 1 1,0-9 902,7 3 0,-1-5 0,1-2 0</inkml:trace>
  <inkml:trace contextRef="#ctx0" brushRef="#br0" timeOffset="36">8987 9699 7973,'-10'19'898,"-5"0"-343,8 0 1,1 3 61,6 4 0,-7 1-344,1 5 0,0 7-232,6 0 0,0-1-114,0 7 1,0-4 123,0-3 1,0 1-34,0 0 0,0-9-26,0-5 1,6 3-127,0-2 0,7 0 103,-6-7 0,8-8 175,-2-5 1,4 3 21,2-3 0,0 0 250,1-6 1,-1 0-32,0 0 0,0 0 138,1 0-443,-1 0 1,0 0-10,1 0 0,-8 0-701,1 0-337,0 0-1273,6 0-288,1 0 2528,-1 0 0,0 0 0,1 0 0</inkml:trace>
  <inkml:trace contextRef="#ctx0" brushRef="#br0" timeOffset="37">9643 10026 8357,'-13'-10'941,"0"3"1,7-1 349,-7 1-750,9 1 1,-11 4-34,8-5-301,-8 5 1,5-7-134,-10 9 0,8 0 269,-1 0-220,0 0 0,-6 7 21,-1-1 0,7 9-143,1-2 1,7 4 28,-1 3 0,-3-1-158,3 0 1,-1 0 34,7 1 0,0-1-151,0 0 1,9 1-9,4-1 0,-2-2 52,1-4 1,8 4-103,5-4 0,1-2 118,-7 1 1,3-7 130,4 1 1,-5-4 54,5-2 0,-5 0 224,-2 0 0,-6-2-7,0-4 1,-9-5 769,3-8-735,-5-1 0,-2 1-80,0 0 1,0 0-288,0-1 0,-6 1 126,-1 0-879,-8-1 0,11 1-82,-9 0 1,9 6-425,-3 0 0,3 9 1372,-2-3 0,3-3 0,-5-1 0</inkml:trace>
  <inkml:trace contextRef="#ctx0" brushRef="#br0" timeOffset="38">10010 10026 8001,'-20'0'1221,"1"0"1,0 0-725,-1 0 1,8 0-248,-1 0 0,6 0 197,-6 0-432,1 0 1,-6 2 84,6 5 1,1-3-21,4 9 0,5 0 18,-4 6 1,-3 0-141,3 1 0,-1-7-88,7-1 1,0 1-531,0 7 268,9-1 169,2 0 1,8-8-242,0-5 0,-6-4-133,0-2 431,0 0 0,6-6 123,0 0 0,-6-9 213,0 2 1,-6 4 1,5 3 1,1 4 332,7 2 1,-8 0-72,1 0 0,0 0 325,6 0 1,-1 8-141,-6 5 1,6 4-179,-6 2 1,-1 7 151,2 0 1,-9 6-80,3-6 1,-5 2-5,-2-3 1,0-3-152,0 3 0,0 3 8,0-2 1,-9-7-254,-4-6 0,-4-7-141,-2 7 0,0-8-514,-1 1 0,-5-4 399,-1-2 1,0 0-569,7 0 1,-7 0-310,1 0 0,-1-8-795,7-5 1,-1-7 682,1-5 1131,0 3 0,-1-14 0,1 6 0</inkml:trace>
  <inkml:trace contextRef="#ctx0" brushRef="#br0" timeOffset="39">10202 9930 7961,'0'19'1597,"0"0"0,-6 1-275,0-1 1,-1 2 70,7 5 1,9-4-855,4 3 1,-3-1-126,3 2 0,0-5-355,6 5 1,-6-5-414,0-2-513,0 1-1075,6-1-230,0 0 1,-8-10-254,-4-9 2425,-5-9 0,-2-19 0,0-2 0</inkml:trace>
  <inkml:trace contextRef="#ctx0" brushRef="#br0" timeOffset="40">10202 9679 7961,'0'-19'-1392,"0"0"1113,9 8 1,-5 2 278,9 9 0,-9 9 0,22 10 0,-4 11 0</inkml:trace>
  <inkml:trace contextRef="#ctx0" brushRef="#br0" timeOffset="41">10685 9930 7961,'-20'0'1242,"1"0"0,0 6-545,-1 1 0,1-1 242,0-6 1,0 0-395,-1 0 0,-1 0-150,-5 0 1,5 2 102,-5 5-425,5-5 0,3 15-173,6-4 0,3-2 43,9 1 0,0 3-159,0 11 0,9-4-177,3 3 1,14-1-384,6 2 0,5-5-745,1 5 1,1-11 90,-1-2 1430,1-1 0,0-1 0,-1-2 0</inkml:trace>
  <inkml:trace contextRef="#ctx0" brushRef="#br0" timeOffset="42">5053 11145 7941,'-13'0'403,"0"0"389,9 0 1,-7 0 305,5 0-137,4 0-432,-7 0-416,9 8 1,0 5 76,0 13 1,0-3 12,0 9 1,0-6 7,0 6 0,0 0-15,0 7 0,7 0-183,-1-1 1,7 1 13,-7-1 1,7-1-170,-6-5 0,8-2-88,-3-4 1,-1-5-70,2 5 0,0-7 97,6-6 1,0 2-64,1-9 1,1 1 255,5-7 1,-5 0-38,5 0 0,-5-9 147,-1-4 1,-1-10-110,0-3 1,1-6 172,-1 6 0,-2-8-37,-4 2 0,-2-5-100,-5-1-58,-4-1 1,7 7 0,-9 2-379,0 2 0,0 0-164,0 3 0,-2 5-693,-5 1 1265,5 0 0,-24 8 0,5-8 0</inkml:trace>
  <inkml:trace contextRef="#ctx0" brushRef="#br0" timeOffset="43">5593 11492 8114,'0'19'350,"-2"0"44,-5 1 1,5-1 3,-4 0 1,4-6 1009,2 0-810,0 0-360,8 6 0,-3-8 238,7-5-504,-7 5-865,12-9 783,-15 7 0,9-9 115,-5 0-63,-4-9 0,7-2-241,-9-8 1,0 0-182,0-1 0,2 1 226,4 0 1,-3 0-2,3-1 1,3 1 153,-3 0 229,9-1 0,-6 1 351,3 0 863,6 8-548,-8 3-161,10 8 0,-1 0 428,0 0 0,-6 8-481,0 5 1,-7 4-354,7 2 0,-6 3-194,5 4 1,-5-5-321,6 5 0,-7-5-742,7-2-127,-9 1 0,11-1-260,-8 0 0,1-8-984,-1-5 1014,-5-3 1386,15-3 0,-15-18 0,7-3 0</inkml:trace>
  <inkml:trace contextRef="#ctx0" brushRef="#br0" timeOffset="44">6172 11164 8112,'10'0'1895,"-1"0"-426,-9 0-470,0 8 0,6 3-336,1 8 1,6 1 173,-7-1 0,7 9-324,-7 4 1,9-2-211,-2 2 1,4 0-652,3 7 0,-8-1 110,1 1 0,-2-9-87,2-4 0,4-5-343,-4-2 0,-5 1-2729,-1-1 913,4-8 172,-9-3 2312,6-16 0,1-12 0,2-10 0</inkml:trace>
  <inkml:trace contextRef="#ctx0" brushRef="#br0" timeOffset="45">6037 11048 9380,'-11'0'2345,"2"0"-2596,9 0-473,0 0 724,0 9 0,9 2 0,2 8 0</inkml:trace>
  <inkml:trace contextRef="#ctx0" brushRef="#br0" timeOffset="46">6557 10875 8110,'-8'10'0,"6"1"779,-5-4 1,5-3-13,2 9 0,0 2 162,0 10 1,0 1-341,0 13 1,9-5 67,3 11 1,6 4-333,1 3 1,2 3-141,5 3 1,-5-6-606,5-1 0,-11-8 344,-2 2 0,0-11-347,6-2 0,-6-8-1358,0 2-1658,-9-14 2155,5 6 1284,-9-16 0,-9-2 0,-2-11 0</inkml:trace>
  <inkml:trace contextRef="#ctx0" brushRef="#br0" timeOffset="47">6499 11376 8086,'-10'0'2861,"-7"0"-2180,14 0 1,3 0 456,13 0 0,7 0-504,5 0 1,5 0-754,9 0 1,2 0-536,4 0 0,-5 0-1922,5 0 2576,5 0 0,-1-9 0,9-1 0</inkml:trace>
  <inkml:trace contextRef="#ctx0" brushRef="#br0" timeOffset="48">3510 9737 8365,'0'-11'2483,"0"3"-1490,0 8-513,0 0 0,0 11-96,0 8 0,0 11 227,0 15 1,0 15 113,0 17 1,7 17-490,-5-40 0,2 1 0,2 6 0,1 1-224,-4 2 0,0 0 0,4-1 0,1 0 188,-1 2 1,-1-1 0,-1-5-1,1 0 82,1-1 1,-1 0 0,-2 47-193,2-15 1,3-5 162,-3-8 1,1-2-160,-7-4 0,0-5-143,0-8 1,0-6-472,0-1 1,0-2 325,0 3 0,0-5-234,0-9 0,0 1-214,0 0 0,0-9-122,0-5-647,0-12 403,0 4 1,6-17 293,1 0 714,-1-8 0,-6-29 0,0-3 0</inkml:trace>
  <inkml:trace contextRef="#ctx0" brushRef="#br0" timeOffset="49">3626 9621 8006,'19'0'1,"-6"-2"1513,0-4-978,0 4 0,6-7 37,0 9 1,1 0-185,-1 0 0,7 0-142,-1 0 0,10 0-155,-3 0 1,13 0 61,6 0 1,-2 0-61,3 0 1,-1 0 107,7 0 0,0 0-32,0 0 0,-2 0-54,-5 0 1,5 0-160,-5 0 0,5 0-39,2 0 1,0 0 135,-1 0 1,1 0 79,0 0 1,2 0-123,4 0 0,-10 0-230,4 0 0,-11-2 208,4-4 1,-1 3 21,1-3 1,-4 4 18,-8 2 1,-1 0 75,1 0-84,8 0 0,-4 0 0,6 0 58,-2 0 62,-2 0-92,-6 0 1,6 0 12,0 0 0,0 0 3,-6 0 1,-1 0-45,1 0 1,-1 0-15,1 0 1,-1 0 3,1 0 1,-7 0-1,0 0 0,0 0-58,7 0 1,0 0 70,-1 0 1,-1 0-89,-5 0 83,13 0-4,-22 0 1,22 0 4,-13 0 0,5 0-12,1 0 0,1 0 2,0 0 1,-7 0 43,0 0 0,0 0 6,7 0 0,-1 0-82,1 0 0,-7 0 77,0 0 0,2 0 4,11 0 1,-4 0 34,4 0 0,-2 0 145,2 0 0,-4 0-116,4 0 0,2 0 128,-2 0 1,6 0-149,-6 0 1,2 0 57,-2 0 0,-2-7-221,9 1 0,-7 0 118,6 6 1,-6 0-159,7 0 1,-1-7-42,7 1 1,0-7-51,0 6 1,-1-1 76,1 1 0,-2 5-48,-5-4 106,5 4 1,-15 2 103,4 0-84,-4 0 0,4 0 15,0 0 1,0 0 9,-7 0-19,1 0 89,-1 0 1,1 0-122,-1 0 1,1 0-2,0 0 1,6 0 46,0 0 0,0 0-4,-7 0 0,1 0 3,-1 0 1,1 0-17,-1 0 1,-5 0 29,-1 0 1,-2 0-26,2 0 0,4 0-1,-4 0 15,5 0-20,-7 0 0,6 0-4,-4 0 0,3 0 15,-3 0 1,4 0 0,-4 0 0,-2 0-9,3 0 1,-3 0-7,2 0 0,2 0 63,-8 0 0,6 0-54,-6 0 1,8 0 38,-2 0 1,-4 0-34,-2 0 1,1 0-1,-1 0 0,2 0-27,-2 0 1,-5 0-3,5 0 1,-3 0 21,3 0 1,-4 0-11,3 0 0,-1 0 14,2 0 1,-5 0 0,5 0 1,-5 0 53,-2 0 1,1 0-57,-1 0 17,0 0 0,1 0-10,-1 0 13,0 0 3,0 0 0,-6 0 8,0 0 9,-9 0-50,5 0-30,-9 0-74,0 0 72,0 8 246,0-6 0,2 7-180,5-9-259,-5 0 596,6 0-442,-8 0 0,0 2 61,0 5 0,2-5-65,5 4 274,-5-4 361,7-2-264,-9 0 334,0 0-526,0 9 0,0-5-64,0 9 0,0 0 110,0 6 0,0 3-184,0 3 0,0-1-43,0 8 0,0 7-162,0 6 0,0 8 64,0-2 0,0-1-143,0 1 1,6-2 94,0 3 0,1 4 82,-7-5 1,2-4 170,4-2 1,-3-4-104,3-3 0,-4 5 87,-2-4 1,0 4 16,0-11 1,0-2 116,0 2 1,0-6-17,0 6 0,0-9-59,0 3 0,0-5-50,0-1 1,0 5 10,0 1 1,0 0-131,0-7 1,0 0 66,0 1 0,0 5 150,0 1 0,0 2-69,0-2 0,0-5 2,0 5 0,0 2 5,0-3 0,0 8 114,0-8 1,0 3-112,0-2 0,0-5 9,0 5 1,0-5-28,0-1 1,0 5 35,0 1 1,0 0-147,0-7 110,0 0 0,0 1-193,0-1 1,2-6-329,5 0-186,-5-9 37,6 13-405,-8-15 1065,0 7 0,0-9 0,0 0 0</inkml:trace>
  <inkml:trace contextRef="#ctx0" brushRef="#br0" timeOffset="50">3742 12224 8241,'0'-10'987,"0"1"0,0 7-258,0-4-19,8 3 1,3-5-145,8 8 1,9 0-27,4 0 0,5 0-260,1 0 0,9 0-40,5 0 1,3 0 0,3 0 0,0 0-16,0 0 0,-2 0-38,-5 0 1,5 0 75,-5 0 0,3 0-208,-3 0 1,3 0 34,-9 0 1,8 0-125,-1 0 0,-5 0 98,-2 0 0,2 0-153,-2 0 1,7-2 62,-7-5 0,6 5-120,-6-4 1,2 1 176,-2-1 0,-2 4 33,8-5 1,-8 5 0,2 2 1,-2-6-69,2-1 0,2 1-4,5 6 1,-5 0 9,-9 0 1,7 0 4,0 0 1,0 0-17,-6 0 1,6 0-13,0 0 1,-6 0-19,-7 0 0,4 0 42,3 0 0,4 2 10,-11 5 1,4-5-16,3 4 0,-1-4-2,1-2 1,-1 0-9,1 0 1,0 0-6,-1 0 1,7 0-14,0 0 0,-6 0-6,-7 0 1,0 0-24,7 0 0,-3 0 38,-4 0 0,2 0 24,-8 0 0,8 0-30,-1 0-38,-6 0 55,10 9 0,-14-7-13,10 4 1,-3-3-4,2-3 0,4 0-38,-4 0 0,-2 0-15,2 0 0,-6 0 44,6 0 1,-2 0-14,2 0 1,3 0 107,-10 0 1,8 0-77,-8 0 0,7 0 11,-6 0 1,6 0-16,-6 0 117,8 0-100,-12 0 1,12 0 70,-8 0 0,6 0-64,-6 0 0,6 0 99,-6 0 1,8 0-85,-2 0 1,4 0 60,3 0 1,0 0-49,-1 0 1,3 0 0,4 0 1,-2 0-46,8 0 0,-6 0-3,7 0 1,-3 0-156,2 0 0,3-3 53,-9-3 0,8 4-11,-1-5 1,-3 3 81,3-2 0,-3 4 36,2-5 1,5 3 21,-5-3 0,-3 5 11,-3-4 1,2 4-14,-2 2 1,0 0 23,-7 0 1,1 0-174,-1 0 0,-1 0 85,-5 0 0,4 0-55,-3 0 0,3 0 48,3 0 0,-3 0-58,-4 0 36,5 0-18,-7-9 200,8 7-145,1-7 1,-3 9 42,-4 0 1,5 0 16,-5 0 1,2 0-6,-2 0 1,3 0-1,-10 0 1,7 0-84,-6 0 0,6 0 54,-6 0 0,2 7 11,-2-1 1,-5 1-7,5-7 0,-5 0 1,-2 0 0,1 0-36,-1 0 154,0 0-120,1 0 0,-1 0 128,0 0 30,0 0 75,1 0-161,-1 0-84,0 0 0,1 0 16,-1 0 1,-6 0-87,0 0 1,-1 0 42,8 0 1,-1 0-19,0 0 1,-6 0-4,0 0 1,0 0 29,6 0 1,-6 0 75,0 0-117,0 0 185,6 0-85,-8 0 16,6 0 20,-15 0-14,7 0-31,-9 0-600,0 0 395,8 0 98,-6 0 89,7 0 0,-7 0 187,4 0-191,-3 0 27,5 0-69,1 0 69,-7 0 1,9 0-287,-5 0 454,-4 0 299,7 0-298,-9 0 131,0 0-343,0-9 1,0 5-116,0-9 1,0 7-46,0-7 0,0 0 76,0-6 0,0-1 17,0 1 1,0 0-51,0-1 0,0-7-116,0-6 0,-7 3-83,1-2 1,-7 2-246,7-2 0,-7-4 594,6 4 0,-8-5 0,5-1 0</inkml:trace>
  <inkml:trace contextRef="#ctx0" brushRef="#br0" timeOffset="51">3877 13651 8060,'0'-10'-57,"0"1"425,0 9 841,0 0-766,0 9 385,0 1-468,0 9 1,2 9 211,4 4 331,-4 5-537,7 1 0,-3 1 354,1 0-435,-1-1 0,1 1-328,-1-1 1,7 1 70,-7-1 0,1-5-555,-7-1 0,6-9 411,1 3 0,-1-5-1416,-6-1 829,0-1 703,0-8 0,9 6 0,1-6 0</inkml:trace>
  <inkml:trace contextRef="#ctx0" brushRef="#br0" timeOffset="52">3857 13574 8060,'-8'-19'0,"-3"0"0,0-1 0,5 1 436,4 0-243,2-1 1,0 1 443,0 0-374,8 0 0,3 1 58,8 6-187,9-6 0,-4 10 133,8-5 181,0 4-282,7 9 1,-3 0 120,-4 0 315,5 0-294,-16 18 0,13-6 256,-8 14-54,0 4-198,-7 0 1,-2 2 120,-4 0-244,-4 1 0,-7 7-50,4 5 0,-4-4 94,5 4 0,-7-7-180,-7-5 1,-1 3 77,-5-4 0,-11 5-252,5 1 1,-5-8 7,5-4 1,0-5-78,0-1 1,-1-3 14,1-4 1,6 2-90,0-9 0,7 0 35,-7-6 154,9 0-81,-5 0 95,9 0 0,9 0 930,4 0-567,4 0 0,2 0 100,0 0 1,1 0 259,-1 0 0,0 0-93,0 0-377,9 0 0,-6 7-779,3-1 1,-3 3 150,-3-3 440,-8-4-2887,6 16 1902,-6-16 1,6 8-83,-4-3 1063,4-5 0,-6 7 0,8-9 0</inkml:trace>
  <inkml:trace contextRef="#ctx0" brushRef="#br0" timeOffset="53">4513 13883 9947,'11'0'1650,"6"0"1,-6 0-1427,8 0 0,0 0-215,0 0 0,1 0 67,-1 0 1,0 0-222,1 0 1,5-7 211,1 1 0,0-7 78,-7 6 0,0-1-372,1 1-857,-1-3 1121,0-10 0,-8 1 7,-5 0 1,-4 6 172,-2 0 0,-8 7-26,-5-7 1,-4 9 121,-2-3 0,-3 5 25,-4 2 1,3 0-110,-9 0 1,8 2-110,-2 5 0,-1 3 93,1 10 1,0-8-90,7 1 1,2 0 30,4 6 1,4 7-4,9 0 0,-6 2-67,-1-3 0,3-3-3,11 4 0,3-5-50,10-2 1,-1 7-232,0 0 0,0-3-125,1-10 1,5 4-448,1-4 1,0-4-684,-7-3 1,7 3 657,0-3 1,1 1-955,-1-7 926,-4 0 467,5 0 0,-1-7 17,0 1 1,2-9 140,-3 2 0,-1-4 199,8-3 0,-8 1 0,4 0 0,-9 0 0,0-1 0,0-5 0,1-1 0,-1 0 0,0 7 98,1 0 75,-1-1-110,-8 1 0,-3 6 1475,-8 0-1064,0 9 0,-2-11 1912,-4 9-1594,-5-1 0,-8 7 457,-1 0-751,1 0 1,0 0 116,-1 0-330,1 0-360,0 0 131,0 0 0,6 2 206,0 5-590,0-5 318,2 6 0,-6 1 208,4 4-595,5-5 306,-1 10 0,7-8-345,-4 10 285,3-1 1,-5 0-84,8 0 118,0 1 0,2-3-41,4-4 0,-1 4-167,8-4 0,-1 4 122,8 2-309,-10-8 1,8 4-36,-6-9 0,6 1-50,-8-7 392,7 0 0,-8-2 161,4-5 1,2-4 273,-9-8 0,1 0-209,-7 0 1,0-1 200,0 1 0,0 0-125,0-1 0,0 1 508,0 0 1,0 6 192,0 0-125,0 9-313,0-5 0,6 11 151,1 5 0,5 6 21,-5 12 1,8-1-132,-2 8 0,-3 2-4,3 11 1,0-4-120,6 4 0,-6-4 49,0-3 0,-6 1-88,5 0 1,-7-3 501,1-4-314,-4-4-114,-2 0 0,0-13 227,0 4-609,-8-4 152,-3-4 1,-8-3-665,-1-8 1,1 0 377,0 0 0,0-2-2125,-1-4 1041,1 4 438,0-16 0,2 8-193,4-10 1,-4 1 126,4 0 1,4 0-389,3-1 0,1-1 1302,-1-5 0,4-4 0,-7-8 0</inkml:trace>
  <inkml:trace contextRef="#ctx0" brushRef="#br0" timeOffset="54">5381 13767 11770,'6'13'1704,"1"0"1,6-1-1195,-7 8 0,7-1-399,-7 0 0,9 7 86,-2 0 0,-2 6-1161,2-6 1,-3 1 653,3-1 1,2-4 309,-8 3 0,8-3 0,-5-3 0</inkml:trace>
  <inkml:trace contextRef="#ctx0" brushRef="#br0" timeOffset="55">5940 13767 7952,'-19'0'1232,"0"0"1,-1 0-858,1 0 1372,0 0-1108,-1 0 0,1 0-95,0 0 0,0 0-3,-1 0 0,1 0-213,0 0-6,8 0-545,-6 0 1,13 0 192,-9 0-1639,8 0 1396,-3 0 1,14 2-612,1 4 1,8-1 246,-2 8 0,6-7 181,7 7 0,-5 0 181,5 6 0,-5 0 192,-2 1 0,1-3 32,-1-4 0,0 4 241,1-4 0,-8 4 867,1 2 0,-8-6 35,1 0 1479,-4 0-1825,-2 6 0,-2-2-175,-4-4 0,-5 2-231,-8-9 1,-1 1-391,1-7 1,-2 0 0,-5 0 0,4 0-142,-3 0-2950,3 0 2316,3 0 0,2-9 825,4-4 0,4-4 0,9-2 0</inkml:trace>
  <inkml:trace contextRef="#ctx0" brushRef="#br0" timeOffset="56">6152 13285 7928,'-10'-9'1549,"-8"7"1,14-6 614,-9 8-1022,9 0-688,-5 0 0,9 2-103,0 4 1,7 11 172,-1 9 0,9 8 37,-2-2 1,-2 7 48,2 6 1,-7-2-291,7 8 0,-7 1-217,7 5 0,-6-5-971,6-1 1,-9 1 604,2 6 1,-1-9-1946,1-4 0,-4-7 1019,5-5 1,-3-3 1188,2-5 0,-4-12 0,7 4 0</inkml:trace>
  <inkml:trace contextRef="#ctx0" brushRef="#br0" timeOffset="57">6075 13883 8675,'19'-9'895,"1"7"-567,-1-5 1,9 5-285,4 2 1,4 0 25,3 0 0,2-6 49,4-1 0,-5-1-43,5 1 1,-4 5-6,-2-4 1,-9-3-55,-5 3 0,-5-3 113,-7 3 659,-5 4-475,-8-15 1,-8 12 32,-5-8 0,-4 9 31,-3-2 1,1 4 53,0 2 0,-1 0-103,1 0 1,0 0 55,0 0 1,6 0 398,0 0-569,0 8 1,0 1 207,0 4-381,9 4 0,-5-7-278,9 10 1,0-7-388,0-1 0,9-1-826,4 2 1,4 2 345,2-9 1,3 7-1860,3-6 2962,-3-1 0,23 3 0,-4 1 0</inkml:trace>
  <inkml:trace contextRef="#ctx0" brushRef="#br0" timeOffset="58">6827 13979 7889,'11'19'-616,"6"-8"307,-6 6 155,0-6 1637,6 0-696,-15 6-339,15-15 1227,-15 15-473,7-15-55,-9 7-40,-9-9-709,-2-9 53,1 7-172,-7-15 1,8 6 43,-4-8-251,-4 0 89,6-1 1,1-1-393,3-5 0,-1 11 197,1-4 125,-8 4-1048,13-4 560,-7-1 8,9 10-2532,-8-8 1741,6 8 1,2-7 74,13 4 1,4 2 1104,2 5 0,17-5 0,5-8 0</inkml:trace>
  <inkml:trace contextRef="#ctx0" brushRef="#br0" timeOffset="59">7387 13632 7889,'-20'0'0,"1"0"0,0 0 3186,-1 0-1513,1 0-728,-9 0 399,7 0-830,-7 0 1,9 0 145,-1 0 575,1 0-791,0 0 0,2 2-532,4 5 1,-2-3-122,8 9 1,1-7-236,6 7 1,2 0-110,5 6 0,3 2 275,10 5 0,1-2-19,5 8 0,-5-9-27,5 3 1,4 4 320,2 2 0,-4-4-37,-2-2 0,-5 2 66,-2-3 1,-8 1-71,-5-7 153,-3 1 334,-3-1-267,0 0 0,-3-6 64,-3 0-1415,-5-9 575,-17 5 600,-2-9 0,-17 8 0,-2 3 0</inkml:trace>
  <inkml:trace contextRef="#ctx0" brushRef="#br0" timeOffset="60">3375 12996 7903,'0'-11'-932,"0"2"2028,0 9-255,0-8-225,0 6-346,0-7 0,0 11 115,0 5 1,0 3-117,0 10 0,0 10 145,0 8 0,2 11-123,5 16 1,1 5 199,5 14 0,4 6-368,-4 13 0,-2 0 249,-5-46 1,1 1-1,3 45-61,-3-48 0,-1-1 0,9 45-28,-8-9 1,6 2-219,-7-8 0,7-12 97,-7-14 0,3-6-220,-3-7 0,-4-11 115,5 5 1,-5-7-356,-2 0 1,0-4 167,0-9 1,0-6-1270,0 0 432,0-9-80,0 5 0,-2-12-555,-5-3 0,5-7 250,-4-13 1352,-5-12 0,0-11 0,-8-9 0</inkml:trace>
  <inkml:trace contextRef="#ctx0" brushRef="#br0" timeOffset="61">3529 13073 8758,'11'-11'1648,"0"2"-1119,-5 9 1,-1 0 810,7 0-883,1 0 1,9 0 19,3 0 1,5 0 156,9 0-262,0 9-343,8-7 139,2 7 0,9-3-8,0 1 1,6 1 13,0-1 1,3-5 189,-3 4-295,-4-4-570,6-2 625,-8 0 1,0 0-6,0 0 0,0 0-18,0 0-94,0 0 90,-1 0 1,1 0-64,0 0-106,0 0 163,0-8 1,0 6-160,0-5 1,-3 5 343,-3 2 0,10 0-356,-4 0-49,4 0 100,-4-9 1,6 7-18,0-4-625,9 4 620,-13 2 0,7-7 54,-10 1 1,1-1-255,0 7 259,0 0-9,-9 0 1,1 0-8,-5 0 12,-5 0-2,7 0 0,1 0-4,3 0 1,-2 0-55,3 0 1,-7 0-109,6 0 1,-2 0-133,3 0 270,4-8 345,-16 6 1,14-9-452,-9 5 62,8 3 137,-12-5 1,13 8 44,-9 0-162,0 0-18,2 0 1,2 0 123,9 0 0,-7 0-46,1 0 77,-1 0-124,-1 0 57,5 0-480,-14 0 448,15 0 1,-15 0 1,6 0-113,-9 0 0,7 0 85,0 0-6,0 0-102,-6 0 88,-1 0 15,1 0 0,6 0-76,0 0 49,-9 0 80,1 0 0,-9 0 137,4 0 0,-4 2-6,-9 4-174,0-3 7,-8 5 0,-2-6 489,-9 5-275,0-5 0,0 9 83,0-5 1,-3 3 525,-3 3-572,4 6 1,-13-8 93,8 10 1,-5 5 24,5 1 1,1 10 79,6 3 1,0 2 136,0 10-337,0 1-42,0 5 0,2 3-200,4 5 0,-4-3 80,5 8 0,1-7-343,-1 1 0,-1-4 166,-6-2 0,7-3-181,-1-3 0,1-5-83,-7-8 1,0-1-257,0 1 0,-3-9-241,-3-5 0,4-10-205,-5-2-2178,5 0 3259,-6-2 0,6-3 0,-7-8 0</inkml:trace>
  <inkml:trace contextRef="#ctx0" brushRef="#br0" timeOffset="62">3626 15078 11682,'11'0'972,"6"0"0,-4 0-715,12 0 1,-1-2-106,8-5 1,0 5 105,7-4 0,-1 4-157,1 2 0,2 0 128,4 0 1,-5 0-94,5 0 0,2 0 25,-2 0 0,0 0-148,-6 0 1,0 0 12,-1 0 1,1 0-70,-1 0 0,-6 0 204,1 0-38,-1 0-25,-2 0 1,10 0 30,-7 0 1,7 0 17,-8 0-39,5 0-142,1 0-25,1 0 81,0 0 1,-1 0 19,1 0 0,-3 0-17,-4 0 1,11 0-18,-4 0 0,4 0 11,-5 0 45,1-9-31,-9 7 1,13-7 39,-5 9-29,5 0-7,-4-8 0,6 6 91,0-5-75,8 5-17,-12-6 0,12 5-129,-8-3 135,9 4-59,-13 2 1,14-7-5,-3 1 1,-5 0-85,-2 6 117,4 0 3,-8 0 1,6 0 172,-8 0-11,8 0-162,-6 0 0,8 0 246,-4 0-225,-4 0-6,14 0 1,-12 0-8,9 0 0,-7-7 45,6 1 0,-2-1-177,3 7 172,-5-8-86,0 6 0,-4-13 1,8 8 0,-8 1-107,2 6 133,-4-9 3,-3 7 0,7-6-13,0 8 0,0 0 5,-6 0 1,0 0 58,-1 0-52,1-9-3,8 7 0,-13-7 7,5 9 1,-7 0-13,0 0 0,4 0-3,-3 0 1,1 0-36,-2 0 0,-2 0 46,-4 0 1,-5 0-101,16 0 94,-7 0-8,0 0 1,6 0 5,-4 0-5,5 0 3,1 0 1,1 0-30,-1 0 1,1 0 13,0 0 0,-1 0-2,1 0 1,-7 0-120,0 0 123,-8 0 2,3 0 0,-7 0-277,-1 0 264,0 0-34,-8 0-267,6 0 234,-15 0 53,7 0 184,-9 0 1050,0 0-1030,-9 0 0,5 0 93,-9 0-144,9 0 0,-7 0-158,5 0 134,4 0 1,-9-6-297,4-1 65,5 1-2,-6-3 0,1 5-158,1-9-65,-1 9-213,7-13 158,0 6-461,-8-8-1083,6 0 1968,-7-1 0,1 1 0,-3 0 0</inkml:trace>
  <inkml:trace contextRef="#ctx0" brushRef="#br0" timeOffset="63">10820 6016 7961,'0'-13'-446,"0"0"229,0 9 871,0-13-102,0 15 120,0-16-372,0 16 1,0-4 376,0 12-355,8 5 0,-6 15-232,5-1 1,-3 16 131,2-2 1,-1 12-200,8 0 1,-9 7 68,2 7 0,3-3-52,-3 8 0,7 1 29,-6 6 1,5 0-212,-5 0 1,6-2-12,-7-4 0,9 2 4,-2-9 0,-2 7 84,2-7 1,-7-6 71,7-6 0,-7-3 52,7 2 0,-9 5-48,3-5 0,1-1 155,-1 1-74,-1-8 0,-6 6-40,0-4 217,9 4-233,-7 1 1,7-3 42,-9-9-28,0 9 1,0-6-22,0 4 0,0-4 36,0-3 0,2 1-232,4 0 201,-4 8 1,7-7 33,-9 5-155,0 5 0,0-7 112,0 8 1,0-8-108,0 13 87,0-16 0,0 16 14,0-5-17,0-4 1,0 9 53,0-4 0,-7 1-48,1-1 1,-3 3 50,3-3 1,2 1-39,-9-1 1,9 3-60,-3-3 55,5-5 1,0 11 21,-5 0-75,5-9 1,-6 15 46,8-12 0,0-3-2,0 2 0,0-1 193,0 1 1,-7 2-112,1-8 1,-1 7 149,7-7-113,0 8 0,0-10-47,0 9 134,0-9 1,-2 6-42,-4-4 1,4-2-129,-5 8 44,5-8 0,2 10-131,0-8-1,0 9 0,-6-13-18,-1 4-55,1-5 145,6 8 1,0-8-38,0 5 31,0-4 1,0 0 13,0 4-19,0-5-8,0 8 1,0-3 4,0-1 89,0 1 1,0 0-32,0 0 1,0 3 68,0-3-102,0 4 0,0 2 47,0 1-38,0-9 29,0 12-164,0-5 123,0-1 1,0 6 30,0-3-193,0-5 71,0 9 1,0-7 86,0 9-159,0 0 132,0 0 1,-2-3-167,-5-3 163,5 3-472,-6-5 303,8 7 147,0-7 1,0 5-179,0-3 239,0 4-65,-9 1 1,7-5-18,-5-1 187,5 1-76,-6 6 1,6-1-78,-5 1 253,5 0-238,-7 0 0,7 0 49,-4 0-44,4 8 226,-7-15 1,7 14-277,-4-14 60,3 5 31,3 2-229,0-1 263,0 1 0,0-2-67,0-5-112,-8 5 84,6-15 1,-7 15-2,9-5-23,0-4 25,0 9 0,0-13-128,0 8 122,0 1 2,0-3 1,0 6-4,0-3 0,0 1-7,0-1 6,0 4 2,0-7 0,0 2-10,0 1 34,0-9-27,0 4 0,0-2-10,0 0 181,0 0-165,0-7 1,0-1 121,0-5-108,0 13-2,0-22 1,0 22 1,0-13 6,0 5-2,0 1-60,0 10 58,0-8 1,0 7 12,0-8-146,0 0 126,0-1 1,0 1 1,0-1-40,0 1 28,0-9 1,0 6 58,0-4-57,0-4 0,0 9 14,-8-16 58,5 15-66,-5-14 1,8 14 112,0-4-105,0-4 0,0 9 19,0-5-37,0-4 23,0 8 0,0-6 20,0 9-85,0-9 64,0 6 0,-2-12 81,-5 8-80,5 0-3,-6-2-21,8 6 21,0-6 1,0 2 6,0 1 82,0-1-89,0 6 0,0-6 22,0 1 69,0-10-84,0 14 1,0-16 25,0 5-71,0-5 50,8-2 0,-6 1 119,5-1-114,-5-8-25,-2 6 0,0-13 5,0 9 28,0-9-2,0 5 262,0-9-243,0 8 2,0-6 158,0 7 22,0-9-194,0 0 1,2 6 66,4 1-140,-3 8 95,5-4 21,-8 8-441,0-8 198,0 6-8,0-15 207,0 15-891,0-6 555,0-1 1,0 1-151,0-4-2135,0-5 1207,0 6 1374,0-8 0,9 9 0,1 2 0</inkml:trace>
  <inkml:trace contextRef="#ctx0" brushRef="#br0" timeOffset="64">2758 17373 9436,'0'-11'1473,"0"2"-1040,0 9 165,0 0-288,9 0 0,-5 0 146,9 0 0,-7 0-8,7 0-324,-9 0 42,13 0 1,1 0-16,7 0 0,10 2-126,-3 5 1,4-5-227,3 4 185,8-3-60,-6 5 1,14-6-146,-3 5 182,3-5-373,-5-2 224,5 8 210,-5-5 0,1 5-127,1-8 347,-10 0-125,6 9 1,-3-7-196,0 4 123,0-4-6,2-2 1,-4 0-225,8 0 226,-8 0 17,4 0-205,0 0 172,2 0 1,3 0 12,-1 0 248,-8 0-269,13 0 1,-13 0-14,8 0 170,1-8 100,-3 6 1,7-7-212,-5 9 123,5-8-134,10 5 1,-6-12-104,4 9 104,5-9 0,-7 6-101,9-3 94,0-6 0,4 10 36,-5-5-726,5-4 679,-6 6 0,8-2 10,0 0 54,0 9-72,-8-13 1,-1 13-595,-3-9 622,-5 9-13,6-5 0,-10 9-164,-5 0 167,-4 0 12,1 0-137,-8 0 107,25 0 0,-20-6 13,12-1-109,-3 1 77,4 6 0,0-2 15,0-5-81,-1 5 492,-7-7 0,5 3-419,-3 0-42,-5-1 34,9-1 1,-7 5-16,9-3 16,0 4 327,0 2 1,2 0-347,4 0 0,-4-7-19,4 1 0,-4 0-5,-2 6 0,6 0 25,1 0 16,-1-9-13,2 7 1,-3-9-8,7 5-510,-8 4 518,22-16 0,-15 14 114,8-9 1,0 9-109,-6-2 121,4-5-112,-7 9 1,5-7 11,-9 9 214,1 0-207,1-8 0,3 5 25,8-3 112,-9 4-130,7 2 0,-13 0 48,9 0 1,-2 0-48,1 0 1,-3 0 25,-9 0-9,8 0-466,-6 0 249,24 0-614,-22 0 818,21 8 4,-23-5-115,15 5 337,-15 1 1,13-7-235,-8 4-259,-1-4 120,-6 7 1,-7-7 72,1 5-224,-1-5 330,7 6 1,-7-6-174,1 5 55,-9-5 489,12 7 1,-14-7-432,4 4-66,-4 5-14,-11-9 246,6 7-216,-14-9 1,12 6 0,-8 0 97,8 1-60,-13-7 0,7 0 47,-9 0 1,1 0-48</inkml:trace>
  <inkml:trace contextRef="#ctx0" brushRef="#br0" timeOffset="65">11109 5939 7527,'-11'0'1980,"3"0"-1793,8 0 1,2 0 6,4 0 1,-2 0-40,9 0 0,0 0-135,6 0 1,3 0 113,-5 0-47</inkml:trace>
  <inkml:trace contextRef="#ctx0" brushRef="#br0" timeOffset="66">29412 4011 8979,'-11'0'637,"2"0"0,7 0-460,-4 0-80,4 0 268,-7 0 0,9 0-140,0 0 102,9-9-627,-7-2 198,6 1 1,-1-10-120,-1 1 146,9 0 0,-11-16-322,9 10 233,0-10 1,0-1 75,0-9-129,-9-9-314,13 14 461,-15-16 0,13 9 149,-8-5 0,1 5-149,-1 9 0,-5 1 554,4 5-48,-3-4-69,5 14-240,-6 3 1,9 13 280,-5 12 0,-1 7 162,8 13 0,-7 10-169,7 9 1,-7 7 58,7-7 1,-6 8-150,5-2 0,-1-3-278,2-3 1,-2-5-38,-5-1 1,3-3-294,4-4 0,-3-4-27,-3-8 1,-3-10-324,9-3 1,0-5 131,6-2 1,-2-11 150,-4-8 0,4-9-273,-4-11 1,4-8-106,2-4 485,-8 4 0,0-7 149,-5 9 1,-4-8 161,5 1-67,4 5 1,-9 2-236,4 13 985,-4 4-336,-2 9 286,0 0 0,7 10-350,-1 9 0,3 9 314,-3 10 1,-2 9-216,9 4 1,-8 4 513,1 3 1,3 2-369,-3 3 0,7-3-193,-7 4 0,1-4-612,-7-3 1,6-5 238,1-1 1,1-2-2296,-1 2 1584,-5-4 0,8-9 86,-3 0-2403,-5-8 3012,15 6 0,-15-15 0,7 7 0</inkml:trace>
  <inkml:trace contextRef="#ctx0" brushRef="#br0" timeOffset="67">30260 3644 9527,'13'0'866,"0"0"0,0 0-856,6 0 1,-6-6-32,0-1 0,0 1 0,6 4 96,0-5 0,0 5 255,1-4-288,-1-5-2,0 0 1,-2-8-61,-4 0 137,-4 8-8,-9-6 77,0 6-113,-9 0 1,5-3 337,-9 7-338,0 1 1,-12-1 156,-1 1 1,0-1 43,7 7-157,0 9 195,-1 2-198,1 8 0,0 2 172,-1 5 181,10-5-209,-7 16 1,14-9 88,-3 4 155,4 4-330,2-6 1,2 7-627,4-5 356,5 4 0,2-14-693,0 3 0,0-3 190,6-3 467,0 0 0,1-8-1855,-1-4 1269,0-5 1,7-2-242,0 0 1,-1-9 960,-5-4 0,-1-12 0,0-5 0</inkml:trace>
  <inkml:trace contextRef="#ctx0" brushRef="#br0" timeOffset="68">30684 3663 8070,'-6'13'224,"0"0"0,-1 0 7,7 6 0,0 1 1237,0-1-1055,0 0 1,0 0 2,0 1 1,0-7-32,0-1 1,0 1-352,0 7 1,0-1 76,0 0 1,7-6-153,-1 0 158,0-9-135,-6 13 0,3-15-20,3 5-378,-4-5 246,7-2 1,-9-9-199,0-3 0,6-6-4,1-1 0,1-2-266,-1-5 0,-3 2 226,9-8 0,-7 2-68,7-2 0,-7-2 194,7 8 0,-6 0 316,6 7 0,-7 0-2,7 0 0,-7 1 322,7 6 0,-6 3 407,5 9-381,-7 0 455,12 0 1,-15 2 28,4 5-473,5 3 1,-9 10 199,5-1 1,-5-6-322,-2 0-79,0-1 0,0 8-82,0-1 0,2-6-224,4 0 0,-3-7 14,3 7-463,-4-9 292,-2 5 80,9-9 0,-5-9 17,9-4 1,-2 3 75,1-3 1,3 0 467,-8-6-235,8 8 0,-4-4 71,8 9 0,-6-1 223,0 7 1,-7 0 36,7 0 0,-7 0 260,7 0-642,0 0 86,-2 9 0,4 1-387,-9 10 1,1-7 108,-7-1-2726,0 1 381,8 7-63,-6-1 1318,7-8 318,-1-3 885,3-8 0,8 0 0,-8 0 0,6 0 0,-6-8 0,0 5 0,6-7 0,-4 3 0,4 5 0,2-15 156,0 4 0,-6 2 251,0-1 1,0 5 1114,6-6-680,1 0-508,-1-6 452,-8 8-406,6-6 1,-15 13 161,4-9 310,-4 9-119,-2-13 94,0 15-489,-8-7 0,-3 9 138,-8 0-258,0 0-45,-1 0 0,1 0-134,0 0 0,-1 2 137,1 5 0,0-3-244,0 9 1,-1 0 133,1 6 0,6-2-278,0-4 0,9 4 74,-2-4 1,3 4-369,3 2 1,0 1 49,0-1-276,0 0 439,9-8 1,2 4-97,8-9 1,0 7 72,1-6 0,-1-1-59,0-6 1,0 0-30,1 0 1,-1-9-46,0-3 0,1-6 87,-1-1 0,0 0-338,0 0 1,-1-7 699,-6 0 0,6 0 0,-8 7 0</inkml:trace>
  <inkml:trace contextRef="#ctx0" brushRef="#br0" timeOffset="69">31629 3779 8038,'0'19'-295,"0"1"543,0-1 42,0 0 1,0-6 371,0 0-140,0 0-152,0-2-131,0 6 128,9-15-120,-7 6-77,7-8 0,-9-2 441,0-4-277,0-5 1,0-8-123,0 0 1,0-1 130,0 1-280,0 0 0,6-1-136,1 1 0,-1-7 263,-6 1-1045,9-1 643,-7 7 1,13-1-152,-9 1 0,7 6-1171,-7 0 504,9 1 369,-4-8 163,8 10 0,1 1 498,-1 9 0,0-9 0,1-1 0</inkml:trace>
  <inkml:trace contextRef="#ctx0" brushRef="#br0" timeOffset="70">31919 3683 8019,'0'10'0,"0"1"438,0-4-210,0-5 113,0 6 0,0 1-112,0-7-2,8 7-547,-6-1 296,7-6 0,0 7 245,3-9-221,6 0 0,1 0 0,0 0 0</inkml:trace>
  <inkml:trace contextRef="#ctx0" brushRef="#br0" timeOffset="71">32343 3471 7987,'-19'10'0,"6"5"2073,0-8-952,0 8-432,-6-5 1,6 16 835,0 0-1003,9 8-92,-13-4-1147,15 9 592,-16-1 0,16 3 109,-4 4-1096,4-4 665,2 6 447,0-9 0,0 10 0,0 1 0</inkml:trace>
  <inkml:trace contextRef="#ctx0" brushRef="#br0" timeOffset="72">29045 4415 8019,'-11'0'900,"3"0"-179,-1 0-95,7 0-188,-6 0 117,8 0-233,0 0 1,8-2 328,5-4-367,4 4 1,5-7 58,3 9 307,5 0-342,9-8 1,8 5 547,4-3-417,5-5-148,11 9 0,3-13 221,14 9-594,4-9 1,8 10 424,1-7-1899,8-1 1842,2-7-240,-46 15 1,2 0 0,-4-4 0,0 1-32,2 1 1,0 1 20,-2-3 1,0 1 77,-1 2 1,0 1-57,-1-4 1,1 1-122,0 2 0,0 1 0,-1-3 0,0-1 40,-2 3 1,-1-1 28,51-10-7,0 15 1,-7-9 87,5 5 32,-13 4-14,-4-7 1,-9 9 288,0 0-250,-8 0-25,14 0 260,-20 0-144,12 0 1,-18 0-7,1 0 204,0 0-186,9 0 1,-14 0 49,5 0-222,-13 0 300,11 0 1,-13-2-423,8-5 53,-8 5 1,4-15-591,-8 15 441,-1-15 0,-8 15 1557,-4-5-1431,-13-3 626,-5 7-5823,-8-5 2523,0 8 2691,-8 0 0,-12 8 0,-10 3 0</inkml:trace>
  <inkml:trace contextRef="#ctx0" brushRef="#br0" timeOffset="73">11591 10219 6774,'0'-11'-178,"0"3"178,0 8 1237,0 0-934,0-9 0,0 7 16,0-6 43,0 8 519,0 0-180,9 0-233,-7 0 55,6-9 234,-8 7-464,0-7 0,0 11-94,0 5 0,-2-1-38,-4 14 1,1-3-144,-7 15 1,-1 2 18,-7 11 1,1 4-138,0 9 1,-7 0-192,0 0 1,-6 6 135,7 0 0,-1 5-38,7-11 0,-1 2 30,1-15 0,2 0-11,4-7 1,4-8 74,9-4 1,0-4 41,0-3 1,0 0 129,0 0 0,3-6-83,3 0 0,5 0 624,8 6-407,0 0 0,7 1 211,0-1 0,8 2 267,-2 5 1,5-4-186,1 3 408,1-3-524,-1-3 1,1 0 74,-1 1-259,-8-1 0,5-6-72,-10 0 0,1-7 328,-7 7-664,1-9 303,-1 13-1840,-8-15-47,-3 7-778,-8-9-870,0 0 3440,-8 0 0,-3-17 0,-8-5 0</inkml:trace>
  <inkml:trace contextRef="#ctx0" brushRef="#br0" timeOffset="74">11610 10990 7962,'-10'0'2287,"-1"0"-1810,4 0-254,5 0 0,-6 3 253,8 3 1,2-4-96,4 5 0,7-5-32,13-2 0,-3 0-112,10 0 0,1 0 118,11 0 0,-4 0-21,4 0-285,4 0 132,0 0 1,15 0-138,1 0 1,5 0 58,-5 0-703,8 0 569,-5 0 50,9-9 70,0 7 0,-6-9-142,0 5-88,0 4 206,-3-7 1,9 3-44,1-1-73,-1 1 35,8-3 1,-7 7-220,-1-4 312,0-5-294,9 9 0,-7-15 219,-2 15 0,0-13-257,0 8-15,0-8 241,9 13 0,-9-7 21,0 9-22,1 0 56,-10 0 0,1 0-36,-5 0 1,2 0 107,5 0 1,2 0-118,-9 0 0,9 0 201,-2 0 14,-5 0-162,9 0 0,-13 0 66,9 0-460,-9 0 407,13 0 1,-15 0-156,5 0 145,-5 0 4,6 0 1,3-6 32,8 0-57,0-1-757,-9 7 770,7 0-21,-15 0 1,9-6-13,-5-1 24,5 1-1,-1 6 1,5-2-81,-8-5 85,7 5 264,-3-6 1,6 1-296,-4 1 17,4-1-19,-15 7 0,15-2-5,-5-4 1,-3 4-16,-3-5 0,3 3-3,-3-3 0,9 5-43,-3-4 0,-3 4 65,-3 2 0,-4 0 40,-2 0 0,0-7-50,0 1 0,0-1 216,-1 7 1,1 0-153,0 0 0,9-2 7,3-4 1,-3 4-65,-3-5 533,-4 5-375,7 2 1,-1-2 106,5-4-188,-5 3-19,-8-5 1,2 6-366,4-5 377,5 5-46,-1-6 0,5 8-14,-8 0 68,-1 0-198,-6-9-10,8 7 147,-6-7 1,0 9-238,-8 0 237,-10 0-26,14 0 1,-9 0-164,5 0 173,-5 0-7,-9 0 0,7 0 88,0 0-82,9 0 4,-22 9 1,13-7 216,-13 4-210,5-3 373,1 5 1,1-6-310,-1 5 0,1-5 233,0-2 1,-1 2-259,1 4 1,6-3-33,0 3 27,0-4 0,-7-2 0,7 0 77,0 0 0,13 0-76,-6 0 1,8 0 122,-9 0-122,-4 0 28,9 0 0,-7 0 6,9 0 1,-2 0 8,-5 0 1,5 0 12,-5 0 1,5 0 83,2 0 1,0 0-102,0 0 0,-1 0 122,1 0-103,0 0-34,0 0 0,-7 0 127,1 0-103,-1 0-48,-1 0 0,5 0 1,-3 0 1,-5 0 97,-2 0 1,2 0 12,-2 0 1,6-6-154,-6-1 0,7 1 88,-20 6-24</inkml:trace>
  <inkml:trace contextRef="#ctx0" brushRef="#br0" timeOffset="75">21851 10219 8117,'-10'0'962,"-8"0"-410,16 0-288,-6 0 0,10 0 72,4 0 0,5-2-192,8-4 0,9 3-22,4-3 0,-2 6-65,2 6 1,1-1 106,5 8 0,1-1 337,-1 8 0,-18-3-242</inkml:trace>
  <inkml:trace contextRef="#ctx0" brushRef="#br0" timeOffset="76">22102 10757 21267,'-30'41'302,"-6"-5"-55,3-4-197,6 5 1,-1-18-2040,8 0 876,10-8 1113,1-11 0,18 0 0,1 0 0</inkml:trace>
  <inkml:trace contextRef="#ctx0" brushRef="#br0" timeOffset="77">22488 5553 7367,'0'-11'98,"0"3"374,0 8 113,0 0 57,0-9-235,0 7 197,0-7-95,0 9 995,0 0-1270,0 9 1,0 4 14,0 13 1,0 4-1,0 8 1,0 9 102,0 5-248,8 3 1,-6 5 145,5 5-379,-5 3 0,-2 3-1207,0 0 0,6-9 1070,1 2 1,-1-4 994,-6-2 0,0-2-112,0-5-448,0-4 0,2-8-36,5-1-225,-5 9 147,7-15 0,-9 11 52,0-17-215,0 8-4,0-12 89,0 14 1,6-14-5,0 3 0,1 3-29,-7-2 66,0 0-5,8 1 1,-5-3 103,3 8 1,-2-6-102,3 6 1,-5 0 147,4 7-122,-4-9-23,-2 6 1,0-8 16,0 4 0,0 4-12,0-3 1,0 3-6,0 3 1,0-7-51,0 0 0,-2 0 78,-4 7-36,4-1-17,-7 1 1,9-1 18,0 1 0,0 2 103,0 4-105,-8-5 4,5 7 1,-5-8 6,8-1 0,0 7 242,0 0 0,-9 0-225,7-6 0,-6 0 8,8-1 14,-9 9-16,7-6 1,-9 6-65,5-8 75,4-1-10,-7 1 1,3-1-18,-1 1 0,-1-3 6,1-4 0,5 5 2,-4-5-2,-5 4 6,9 3 0,-7 0 52,9-1-55,0 1 36,-8-9-36,5 15 6,-5-22-5,8 22-148,0-15 145,0 9-1,0-9 0,0 6-149,0-4 143,0 5-27,0 1 1,0-1 2,0-5 0,0 9 22,0-9 1,-2 8 24,-5-7-38,5 3 32,-6 3 0,8 6 16,0 0 0,-3 0 74,-3-7-107,4 1 8,-7-1 0,9 1-65,0-1 62,0 1 12,0-1 116,0 1-111,0 0-12,0-1-1,0 1 0,0-1 5,0 1 1,0-1 74,0 1-75,0 0-5,-8-1 0,6 1-116,-5-1 121,5 1 0,2-1 1,0 1-100,0-1 1,-6 1 58,-1 0 1,1-1-27,6 1 26,0 8 18,0-6 1,-2 6-5,-5-9 1,5 1-18,-4-1 1,3 1 12,3 0 0,0-1-26,0 1 29,0 8-1,0-7 0,0 10-12,0-5 11,0-5-10,0 8 0,0-8-2,0 5 1,0-4-26,0 4 29,0 4 1,0-8 1,0 6-49,0-8 47,0 8 0,0-7 0,0 8-2,0-10 1,7 7-3,-1 0 1,1 7 8,-7-7-12,0 0 7,0 2 0,2-4 9,4 8-12,-4-8 1,7 4 1,-9-2-1,0 0 1,6 2-35,1-2 34,-1-4 1,-6 6 0,0-2 10,0 0-13,9 0 2,-7 2 0,7-4 6,-9 8-8,0-8 7,0 13 0,6-13-1,0 8 1,1-2 0,-7 3 0,0 3 2,0-3 0,0-1 2,0 7-3,0-13-3,0 19 1,2-14-229,4 7 219,-3-7-383,5 14 386,-8-21-279,0 21 264,9-15 0,-7 1-73,6 5 61,-8-5 0,7 1-53,-1 1 135,1-1-91,-7-2 0,2 7 111,4-5-108,-4-4 11,7 9 0,-7-13 63,5 8-72,-5-8 29,6 13 0,-8-13-145,0 8 129,0-8 9,0 4 0,7-6 180,-1 4 1,1-4-214,-7 4 21,0-5-9,0 7 0,0-6-41,0 4 46,8-4 6,-6-3 1,7 1-108,-9 0 89,0-1 19,0 1 0,0-7-32,0 0 21,0 0 5,0-2 0,6 4 46,1-8-53,-1 8 40,-6-12 0,0 8-2,0-5 0,0-1-59,0 8 28,0-8 20,0 4-16,0-1-57,0-5 62,0 14 5,0-14 1,0 12 23,0-8-29,0 8 28,0-13 1,0 16-7,0-5 1,0 2-38,0-2 165,0 5-140,0-16 1,0 16 148,0-5-134,0-4-1,0 8 1,0-12 10,0 8 13,0 0-20,0 6 19,0-8-60,0 7 46,0-7-3,0 8 1,0 1-1,0 0 0,0-1 12,0 1 0,0-1 20,0 1-34,0-1 221,0 1-212,0-1 0,0-8 11,-8 7 232,5-16-220,-5 16-11,8-16 1,0 7 124,0-9 1,0 7-54,0 0 0,0-1 217,0-5-214,0-1-106,0 0 1,0 1 38,0-1 0,0 0-343,0 0 78,0-8 195,0 6-1121,0-15 564,0 15 344,0-14 0,2 5-2279,4-8 2527,-3 0 0,5-8 0,-8-3 0</inkml:trace>
  <inkml:trace contextRef="#ctx0" brushRef="#br0" timeOffset="78">22430 5457 8053,'0'10'1872,"0"-1"-841,0-9-617,0 8 1,8-5-125,5 3 0,0-4 107,6-2 1,-4 0-116,11 0 1,4 0 2,2 0 0,5 0-95,1 0 0,9 0-127,5 0 0,-3 0 101,3 0 0,1 0-140,12 0 0,-5 0 9,4 0 0,-6 0 73,-7 0 0,7 0 61,0 0 0,0 0-43,6 0 0,-4 0 28,-2 0 1,8-6 91,5-1-357,-5 1 229,9 6 0,-12 0-21,7 0 0,-5-7-177,5 1 0,-8 0-3,3 6 1,-5 0 30,-2 0 1,2 6-40,4 0 1,-4 3 15,4-3 1,-4-1 37,-2 8 1,0-7 55,0 7 0,-3-7 2,-3 7 0,4-6 12,-5 5 1,5-5 8,2 6 0,-1-9 35,1 2-49,0 5-8,9-9 1,-5 9 205,8-5-180,-7-3-610,3 5 596,-8 1 6,0-7 20,8 6-40,-6-8 1,13 3-37,-9 3 0,3-4 37,-3 5 0,5-5-5,8-2 1,-9 2-39,-3 4 1,-5-4 43,-3 5 0,3 1-30,5-1 1,-5 1 20,4-1 0,-4-5 46,-2 4 1,2 3-39,4-3 0,-4 7 1,4-6 1,-4-1-3,-2-6 1,0 2-1,0 5 0,-2-5 256,-5 4 0,5-1-246,-5 1-3,-4-4-136,9 7-229,-7-9 281,9 8 1,-6-6-17,-1 5 1,-6-3 21,7 3-54,-1-5 88,-2 6 0,5-8 1,-9 0 1,6 0 18,-6 0 0,7 0 55,-7 0 0,8 0 150,-1 0 0,1 0-172,-1 0 1,1 0-26,-8 0 0,7 0-5,-7 0 1,8 0-1,-1 0 1,-5 0-2,-2 0 0,-2 0-42,2 0 0,2 0-7,4 0 1,3 0 39,-9 0 1,9 0-8,-3 0 0,5 0 24,2 0 0,-3 0-11,-3 0 1,1 0 1,-8 0 0,9 0 0,-3 0 0,-4 0 4,-2 0 0,-4 0 0,-2 0 1,6 0-2,0 0 0,2 2-3,-2 5 0,-4-5-1,4 4 0,4-3 0,2-3 0,-1 0-44,1 0 1,-6 0-8,6 0 1,-1-3 6,1-3 1,3 2-7,-9-9 0,2 9 40,-2-3 1,2-1 1,4 1 0,-3 1 7,-10 6 1,3-2-5,4-5 1,-4 5 16,4-4-24,-5 3 1,-8-3-12,1 0 14,-1-1 0,4 7 11,-4 0 1,3-6 1,-10-1 0,7 1-4,-6 6 1,6-7-3,-6 1 1,6 0 8,-6 6 1,8-3-13,-2-3 1,3 4 7,-3-5 0,4 5 0,-4 2 0,-2 0 2,2 0 0,-2-6-3,3-1 0,1 1-2,-8 6 1,6 0 28,-7 0 0,8-6 3,-8-1 1,1 1 89,-7 6 1,1-7-88,-1 1 9,9-1 1,-7 1-35,5 0 1,-11-1 22,-2 7 11,-9 0-16,5 0 180,-9 0 937,0 0-949,-9 9 0,7-5-32,-5 9 1,5 6-170,2 7 1,0 6 73,0-6 0,-6 8-11,-1-2 0,1 11-42,6 2 1,0 9-151,0-3 1,-6-2 48,-1 3 1,1 1 54,6 11 1,-7-4 48,1 5 1,-1-12-25,7-1 1,0 1 13,0 12 1,-2-12 12,-4 5 0,4-5 8,-5 5 0,5-4 11,2 4 1,0-11 3,0 11 0,0-11 3,0 4 0,0-6-19,0 7 0,0-3-28,0 2 1,-2 5 32,-4-5 1,3 5 6,-3 2 0,4 0-14,2 0 0,0 0 0,0-1 1,-2 8-24,-5-1 0,5 7-4,-4-7 0,4 2 23,2-1 0,-7-3 1,1 8 0,-1-5-28,7 5 0,0-7-4,0 1 0,0-4-5,0-2 0,0-1-10,0 1 1,0 0-4,0 0 1,0 2-8,0 4 1,0-4-10,0 5 0,0-6 36,0-1 0,0 9-8,0 3 0,0-1 11,0 2 1,-2-9-12,-4 2 0,4 5 94,-5 1 1,5-3-77,2-3 1,0-4 6,0-2 0,0 2-12,0 4 1,0-4-2,0 4 1,0 5-9,0 2 1,0 1 12,0-1 1,0 2 11,0-9 1,0 9-27,0-2 0,0 2 3,0-3 0,0 3-45,0-9 0,0 3-9,0-3 0,0 3 49,0 3 1,0-3-4,0-9 0,-6-1 104,-1 1 0,1 7-103,6-1 1,0 0 78,0-6 1,0 0-127,0 0 1,0-1-2,0 1 1,0 0 38,0 0 0,0 0-8,0 0 0,0 4-18,0-4 1,0 4-96,0-11 0,0 11 129,0 3 0,0 5 22,0-5 1,-7 5 17,1-5 0,-1 5-20,7-6 1,-6 9 19,0-2 0,-1-2-44,7 1 1,-6-5-6,-1 5 1,1-1 15,6 1 1,-2-1-7,-5-5 0,5-4 30,-4 5 0,4 1-31,2-2 0,0-2 41,0-10 0,0 4-37,0-5 1,0 11 33,0 2 0,0 1-16,0-8 0,0 1 4,0 0 0,0 4-18,0-4 1,0 4-4,0-10 1,0 3-32,0 3 1,0 4 35,0-4 1,0 4-60,0-10 1,0 1 57,0-1 1,0 8-2,0-9 0,0 7-14,0-13 0,0 8-2,0-1 0,0 8-36,0-2 1,0 4-88,0-11 0,0 5-31,0 2 0,0 0 81,0 0 1,0-7 69,0 0 0,0 1 27,0 6 0,0-7 3,0 0 1,-7-8 4,1 2 1,-1 5 139,7 1 0,0-4 41,0-2 1,0-2-62,0 2 1,0-4-97,0 4 1,0-5 26,0-1 1,0-3-87,0-4 1,2-2 69,5-4 0,-5-4-11,4 3 1,-1-3 7,1-3 0,-4-6 35,5 0-135,-5-9 18,-2 5-493,0-9-2302,0 0-341,0-9 3179,0 7 0,-9-15 0,-1 6 0</inkml:trace>
  <inkml:trace contextRef="#ctx0" brushRef="#br0" timeOffset="79">23124 17353 7860,'-19'11'1226,"8"6"1,-4-13 542,9 9-981,-1-8 1,10 10-260,3-9 0,0 7-72,14-7 0,-5 1-48,10-7 0,3 6-121,-2 1 1,8-1 116,-2-6 0,5 0-77,1 0 0,3 0-48,4 0 1,-2-2-101,8-5 1,1 5-1,6-4 1,0-3 3,-1 3 0,1-7-136,0 7 0,0-1 40,0 7 1,6 0-166,0 0 1,3 0-7,-3 0 0,-4 0-12,4 0-802,5 9 845,-9-7-3,15 6 0,-6-1 0,6-1-165,-5-1 172,5-3 60,-6-2 105,-1 0-112,7 0-6,-15 0 66,7 0 1,-1 0-109,5 0 0,2 0 82,-2 0 1,1 0-11,-7 0 1,8 6-122,-3 1 0,-3-1 36,-3-6 1,-2 0-70,2 0 1,-1 0 110,7 0 1,-5 0-6,5 0 0,-5 0 137,5 0 0,-5 0-127,5 0 1,-8 0 161,3 0 7,-5 0-138,6-9 1,-4 7 125,9-4-119,-9 4-7,5 2 1,-7 0 2,4 0 0,-4 0 49,4 0-227,-4 0-188,-11 0 371,7 0-39,-7 0 1,3 0 334,-1 0 1,-1 0-300,1 0 0,5 0 37,-5 0 0,5 0 15,2 0 0,-3 0-54,-3 0 1,2 0 5,-9 0 0,8 0 206,-1 0 1,-5 0-199,-2 0 1,2 0 133,-2 0-248,0 0 101,2 0 0,-4 0-28,8 0 1,-1 0 44,1 0-105,-4 0 87,0 0 0,3 0 1,-1 0 0,-2 0 35,0 0 1,-4 0-64,8 0 0,-8 0-3,2 0 0,-4 0 4,-2 0 0,8 6 21,4 1 1,-4-1-60,-2-6 1,2 0 49,-2 0 1,9 0-19,-3 0 0,3 0 31,-3 0 0,3 0 0,-9 0 0,2 0 22,-2 0 0,2 0 92,5 0 0,-3 0 1,-4 0 1,-2 0-56,8 0 0,1 0-43,6 0 0,-7 0 6,0 0 1,1 0-6,6 0 0,-3 0-26,-3 0 0,1-2-7,-8-5 0,7 5 98,-7-4 1,6 4-2,-6 2 0,9 0-52,-3 0 0,3-7 19,-3 1 1,5-1-126,-5 7 1,-1-2 78,1-4 0,-2 4-96,3-5 0,-5 3 33,-8-2 1,-1 3 19,1-3 1,4 4-6,-5 2 1,5 0 2,-11 0 1,2 0 176,-1 0 0,3 0-95,-4 0 0,-2 0 121,2 0 1,-8 0-92,2 0 0,-5 0-60,-2 0-26,1 0-278,-1 0 285,-8 0-202,-3 0 271,-8 0-804,0 0 105,-8 0-3734,5 0 2469,-5 0 1880,8-9 0,-9-1 0,-1-10 0</inkml:trace>
  <inkml:trace contextRef="#ctx0" brushRef="#br0" timeOffset="80">23703 16351 8040,'0'-13'44,"0"0"130,0 9 382,0-5 58,0 0-63,0 7 207,0-15-383,0 15 117,0-7-146,0 9 926,0 0-521,0 9-289,0 10 334,8 3-411,-5 23 0,5-11 102,-8 17-383,9-8-23,-7 13 0,9-9 264,-5 5-885,-4 3 486,7-14 1,-7 13-1283,4-10 915,-4 1 0,7-12-80,-9-1 1,0-9-306,0 3 0,0-5-1458,0-1 1128,0-10 1136,0-1 0,0-9 0,0 0 0</inkml:trace>
  <inkml:trace contextRef="#ctx0" brushRef="#br0" timeOffset="81">23394 16216 7709,'0'-11'0,"-2"2"2786,-4 9-1277,4 0-639,-7 0 991,9 0-1164,9 0 1,-3 0 84,13 0 917,-4 0-1067,22 0 0,-5 0 87,13 0 0,-2 0 133,8 0 0,-2 0-352,3 0 0,1 0-53,-8 0 1,7 0-296,-7 0-115,-9 0 308,-8 9-1353,-9-7 471,1 7-3586,-10-9 2196,-1 0-547,-9 0-1880,0 0 4354,0 8 0,0-6 0,0 7 0</inkml:trace>
  <inkml:trace contextRef="#ctx0" brushRef="#br0" timeOffset="82">24146 16736 7957,'0'11'0,"0"0"791,0-5-285,-8-4 41,6 7 507,-7-9-535,9 0 1079,0 0-1113,9 0 132,1 0-303,10 0 1,1 0 10,5 0 1,-3 0-22,10 0 0,-3 0-193,2 0-56,4 0 0,-8-2 65,4-5 1,5 3-174,-5-9 1,-4 7-478,-3-7 393,-3 9 0,-5-14 4,-4 6 1,4-6 0,-15-1 5,4 0 0,-6 6 60,-6 0 0,-5 9 92,-8-3-47,-9 5 0,0 2-6,-4 0 0,-4 0 18,4 0 1,2 9 183,-3 4 0,8 4-50,-7 2 0,8 3 123,-2 3 0,7-3-66,6 3 0,-2 3 70,9-2 0,-1 2-9,7-3 1,2-3 59,5 4 0,4-7-152,8-6 1,0 4-212,0-4 0,3-3-678,4 3 0,-5-8 419,5 1 1,-5-4-1245,-2-2 1,1 0 43,-1 0 717,9 0 1,-5 0 802,10 0 0,-1-17 0,6-4 0</inkml:trace>
  <inkml:trace contextRef="#ctx0" brushRef="#br0" timeOffset="83">24976 16582 7957,'-13'11'0,"0"-5"2500,0-4-715,2 7-855,-6 2 894,7 8-1159,-10 0 1,3 7 46,4 0 77,-4 8-437,6-13 0,-1 16-431,-1-5 27,0-4 94,2 8 1,-6-8-1815,4 4 928,5 4-278,-1-14 39,0 6 1,5-11 1082,-9-4 0,0-5 0,-6-8 0</inkml:trace>
  <inkml:trace contextRef="#ctx0" brushRef="#br0" timeOffset="84">24764 16505 7934,'0'13'0,"0"0"0,0-7 2071,0 7-931,0 0-666,8 6 0,-4 7 2358,9-1-1417,0 10-597,6-5 689,1 8-913,-1 1 1,7 6 57,-1 0-495,1 0 8,-7-7 0,1-6 220,-1 1-1816,-8-10 1080,6 5 1,-15-9-1008,4 1 838,5-10 176,-9-1-3522,7-9 1922,-9 0 863,8-9 1081,-5-10 0,5-11 0,-8-9 0</inkml:trace>
  <inkml:trace contextRef="#ctx0" brushRef="#br0" timeOffset="85">25265 16293 10256,'0'19'1994,"0"9"1,6 2-81,1 8-1020,8 10-282,-4 1-153,8 9-1210,9 0 916,-7-1 0,7 6-256,-9-6 126,1 5 0,-3-12 263,-4 8-2014,4-18 968,-15 5 760,6-23 1,-8 6-3258,0-9 1148,0-8 2097,0-3 0,0 1 0,0 1 0</inkml:trace>
  <inkml:trace contextRef="#ctx0" brushRef="#br0" timeOffset="86">25111 16736 7934,'-9'-10'2307,"-4"3"-1154,-4-4-432,6 9 2365,3-6-1506,16 8-679,3 0 1677,17 0-1693,2 0 0,15 0 21,0 0-1672,9 0 637,-5-9 0,9 7-268,0-4 1,-1 1-1054,1-1 1450,0 4 0,0-15 0,0 6 0</inkml:trace>
  <inkml:trace contextRef="#ctx0" brushRef="#br0" timeOffset="87">18939 17855 7901,'-8'10'-165,"5"-1"-1,-5-9 1564,8 0-142,0 0-1207,0-9 0,0-1-130,0-10 1,6-1 155,1-5 1,1-2-87,-1-4 1,-5-6-236,4-1 0,-4-2 141,-2-10 1,0-3-445,0-10 371,0 4 0,0-8-140,0 3-411,-8 5 537,-3-15 1,-8 13 77,0-9-11,-1 9 33,1 4 0,0 11 164,-1 9 86,1 8-164,8 2 267,-6 17-276,15 11 1,-6 20 228,8 12 0,0 13 163,0 6 1,6 5 7,0 2 0,9 6-111,-2 0 0,11 3 215,2-3 0,-1-11-65,-5 5 0,-1 0 27,0 0 1,7-5 107,0-14-383,-1 0 0,-3-7 176,3 0-293,-12-17 24,13 11 0,-15-22-398,8 9 287,0-9 1,-6 5 67,0-9-1366,-9 0-1091,5 0 1189,-1 0-395,-5 0 1623,14-9 0,-15-2 0,6-8 0</inkml:trace>
  <inkml:trace contextRef="#ctx0" brushRef="#br0" timeOffset="88">19498 17334 7901,'-19'-11'0,"0"3"1293,0 8-781,8 0 0,-6-7 389,4 1-666,-4-1 1,-3 7-175,1 0 1,6 0 286,0 0-364,1 0 1,-1 9 106,0 4 0,9 4-35,-3 2 1,5 7-106,2 0 1,0 2-30,0-3 0,9-1 0,3 8 1,6-9-62,1 3 1,0-4-2,0-3 0,7-6 52,0 0 120,0-9-405,1 4 214,-5-8 1,12 0-226,-8 0 325,0-8 0,-7 4 58,0-9 0,-2-2 134,-4-11 1,-4 5 12,-9-5 1,0-2 230,0 2 0,0-1-35,0 1 0,-9 4-78,-4-3 1,-4 1-209,-2-2 0,0 11 133,-1-4 1,7 6-638,1 0 0,-1-2-708,-7 9-486,10 0 1067,-7 6-989,14-9 675,-5 7 889,8-7 0,0 9 0,0 0 0</inkml:trace>
  <inkml:trace contextRef="#ctx0" brushRef="#br0" timeOffset="89">19633 17238 10473,'11'2'1288,"-4"4"-1087,-5-4-39,-2 15 1,2-12 12,4 8 1,-1-7-111,7 7 0,-5-7-404,6 7 224,0-9 166,-3 5-694,7-9 459,-6 0 0,2 0-88,0 0-227,0 0 309,-3 0 1,8 0-166,-6 0 328,-3 0-115,8 0 343,-6 0-113,8 0-44,-8 0 1,6 0 100,-4 0-134,-5 9-45,10-7 228,-8 15-174,10-15-66,-1 7 0,0-9-2,0 0 1,1-3 79,-1-3 197,0-5-227,1-8 0,-8-9 200,1-4 0,-8 0 271,1-7 0,-4 11 211,-2-10-315,-8 4-119,-3-5 0,-11 9-4,-3 4 1,3 5 21,-3 2-1701,3-1 774,3 10 659,0 1 0,-1 9 0,1 0 0</inkml:trace>
  <inkml:trace contextRef="#ctx0" brushRef="#br0" timeOffset="90">19286 18317 7995,'0'11'113,"0"6"-56,0-4 0,0 4-111,0 2 46,0 1 407,0-1 1,0 2 1333,0 5-1159,0-4-174,9 5-236,-7 1 33,15-6 1,-13 6 142,9-9-461,-8 0 201,12-8-370,-15 6 151,15-15 100,-15 7-131,7-9 1,-9-9-224,0-4 1,0-6 167,0-7 1,0-4-27,0-8 0,0-3 109,0-4 0,0 4-125,0-4 0,0 5 32,0 1 0,0 0 16,0 1 183,0-1 1,6 9 189,1 5-110,-1 3-196,3 3 703,-7 8-232,15 3-81,-6 8 472,8 8-444,0 3 1,-2 10 1,-4 5 0,4 2 104,-4 4 1,-2 2 24,2-8-223,-9 8 1,7-12-63,-5 3 0,-4-3-374,5-3-662,3 0 711,-7-8 1,7-2-112,-3-9 0,-5-2 66,4-5 0,-4-6-38,-2-12 0,0 1 90,0-8 1,7 0-33,-1-7 123,1 1 1,-5-1 182,4 0-71,-4 10 30,7 1 588,0 8-261,-7 1-119,15 8 472,-6 3-461,-1 8 0,7 0 64,-4 0 1,-2 8 34,2 5 0,-2 4-198,1 3-104,6-1-20,-16 0 1,13 0-101,-9 1 0,7-1-216,-7 0 0,7-6-543,-6 0 0,6-7 390,-7 7-1047,0-8 925,3 3 1,-5-8-202,9 0 435,-9-8 151,14-3 0,-14-8 409,9-1-258,-9 1-40,13-9 0,-8 7 650,4-5-460,4 5 0,-15-5 267,4 0 1,3 1 76,-3 5 197,9 1 1,-13 0-1,5-1-270,-5 10 419,-2 1 4,0 1-265,0 5-211,0-5-79,-9 8-243,-1 8 0,-7 3-128,4 8 125,-4 1 1,12-1 62,-8 0 1,9 1-79,-2-1 1,4 0 17,2 0-178,-9 1 176,7-1 1,-7 0-245,9 0 116,0 1-11,0-1-624,9 0 492,2 1 1,1-3-473,1-4 0,-6-5 54,6-8 347,-9 0-620,13 0 555,-15-8 0,13-3-24,-8-8 1,5-1 418,-5 1 0,6-9 0,-7-4 0,9 4 0,-13-2 0,5 5 0,-5 3 0,6-14 0,-5 14 0,3-3 0,5 12 0,-9-4 0,4 4-62,5 4 317,-9 1 9,7 8 814,-1 0-660,-6 8 1,9 5 429,-4 13-359,-5-5-223,6 7 1,-1-7 396,-1 5-247,1-4-193,1 5-92,-6-7 205,7-1 8,-9 0-319,0 0 1,2-1 230,4-6-747,-3-3 414,5-9 1,-8-2-766,0-5 419,0-3 293,0-10 0,0-7-335,0-5 172,0-5-1,0 7-225,9-6 289,-7 6 0,6-2-270,-8-1 600,9 10-129,-7-5-208,7 9 821,-9 8-306,8 2 565,-6 9-447,16 0-185,-16 9 0,8 2 341,-3 8-313,-5 0 144,7 1-322,-1-1 88,-6 0 0,9 0-34,-5 1 0,-3-7-218,3-1 1,3-5 156,-3 6-701,0-9 241,-6 5-130,9-9 298,-7 0 45,7-9 29,-1-2 47,-6-8 51,7 8-86,-9-6 569,0 6-287,0 1 1,2-5-102,5 8 151,-5 1 55,6-3 413,-8 7-293,9-6-137,-7 8 1,9 0 17,-5 0-125,-4 0 35,15 0 1,-12 2 58,8 4 0,-7-4 128,7 5-1593,-9-5 447,13-2 465,-6 0-37,8-9 62,-8 7 152,6-15-34,-6 6 104,0 1 0,-3-8 460,-8 6-158,0 3-9,0-8 183,0 6-135,0-8 0,0 8-15,-8 3-168,5 8 0,-14 0 77,4 0-255,-4 0 173,7 0 0,-8 2 55,6 4-74,3 5 1,-8 8 0,15 0 83,-5 1-95,5-1 5,2 0 1,0 1-128,0-1 129,0 0 9,0-8-771,0 6 497,0-6 1,9 2-226,4-1 1,-3-7-299,3 1 0,0-4 220,6-2-588,-8 0 695,6 0 1,-8-8 431,4-5 0,4-4 0,-7-3 0,3-5 0,0-1 0,-9 0 0,14 7 0,-16 0 0,6-1 0,-1 1 0,-1 0-370,1 8 401,1-6 21,-6 15 839,15-7-528,-14 9 1,5 2-33,-8 5 1,2 4 149,5 8 1,-5 0 763,4 0-776,-4 1-1,-2-1-33,0 0-149,9 1 1,-7-1 71,5 0-305,-5-8 110,-2 6-239,0-15 149,0 7 54,0-9-727,0 0 313,0-9 170,0-2 1,0-8-722,0 0 458,0 0 94,0-1-243,0 1 252,0 0 1,0-1-163,0 1 283,0 0 1,0 0-243,0-1 577,0 10-184,0 1 437,8 0-267,-6 7-95,16-6 344,-8 8-282,1 0 0,6 0 16,-4 0 0,4 0 170,2 0-255,1-9 0,-1 7 3,0-4-17,1-5 0,-8 9 70,1-5 482,-8-3-79,3 7-9,-8-5-150,0-1-54,0 7 180,0-6-262,-8 8-55,5 0-373,-14 0 228,15 0 0,-6 2-138,8 4-206,-9-4 0,7 15 184,-5-4-521,5-4 203,2 8-574,0-15 474,0 15 194,9-15-240,-7 7 317,15-9 0,-13 0-261,9 0 380,-8 0-32,12 0 0,-13 0-138,9 0 548,-9 0-219,13-9-70,-15 7 0,9-15 322,-4 4-186,-5 5 0,8-7 168,-3 8-124,-5-8-11,7 13 0,-7-9 164,4 5-123,-4 4-83,7-7 1,-7 9 202,4 0-192,-3 0 0,7 7 111,-3-1 1,-3 9-75,9-2-283,-9-4 229,13 8 1,-12-9-183,7 5 176,-7 4 136,12-15 160,-15 16-294,15-8-31,-15 1 562,7-2-74,-9-1-301,0-6 1,0 9 317,0-5-264,0-3 329,0 5-305,0-8 0,-2 2-24,-5 5 6,5-5 11,-6 6-457,8-8 195,-9 0 160,7 0-676,-7 0 372,9 0 0,-6-2 62,-1-4-325,1 4 99,6-15 58,0 6 16,0-8 105,0-1 0,0 7-662,0 1 449,0-1 1,0-7-1410,0 1 837,0 0 904,0 8 0,0-15 0,0 5 0</inkml:trace>
  <inkml:trace contextRef="#ctx0" brushRef="#br0" timeOffset="91">21408 17276 7931,'-11'0'2067,"2"0"-2047,1 0 200,6-8-1031,-7 5 448,18-5 258,-7-1 0,15-1-1560,-4-10 1665,13 10 0,-5-16 0,7 4 0</inkml:trace>
  <inkml:trace contextRef="#ctx0" brushRef="#br0" timeOffset="92">21639 17160 7921,'-6'13'-53,"-1"0"15,1-9 1,6 7-100,0-4 113,0-5 199,0 6-819,0 1 273,0-7 175,0 7 196,0-1 0,0-6 0,0 7 0</inkml:trace>
  <inkml:trace contextRef="#ctx0" brushRef="#br0" timeOffset="93">21466 17411 7901,'-11'0'0,"2"0"1020,9 0-193,-8 0-201,6 0 495,-7 0-176,9 0 381,0 9-666,0 1-331,0 1 0,0 6 33,0-4-145,9 4-55,-7 2 1,15-1-270,-4-6 108,-5 6 55,9-8-1665,-14 10 1183,14-10 0,-13 5 210,9-8 216,-9-1 0,13-6 0,-6 0 0</inkml:trace>
  <inkml:trace contextRef="#ctx0" brushRef="#br0" timeOffset="94">21736 17006 7901,'-11'39'0,"-8"-1"0,-1 9 4512,-5 5-3025,3 12 1,9 5-222,0 8 0,7 0 146,-7 0 1,9 4-1336,-3-3 1,7 1-361,7-15 1,4 0-691,8-6 924,0-8 1,3-5 48,3-13 0,-3-5 0,6-7 0</inkml:trace>
  <inkml:trace contextRef="#ctx0" brushRef="#br0" timeOffset="95">32574 17218 10666,'-10'0'1783,"1"0"-1318,9 0 793,0 0-620,0-8-306,-8 6 1,3-7 333,-8 9-413,9 0-94,-13 0 0,6 0 159,-8 0-263,0 0 39,-1 0 0,1 9 251,0 3-331,-9 6 46,7 1 1,-9 2 91,4 5-159,4-5 105,-5 16 1,7-14-157,1 10 47,8-1 0,-6-2-65,15 6 143,-7-6 0,9 6-15,0-3 0,3 3-1,3-4 1,5-2 69,8 2-208,0-8 56,1 4 0,-1-9-178,0 0 1,0-6 81,1 0 0,5-9-121,1 3 97,0-5 0,-7-2-178,9 0 169,-7-9 0,14-1 41,-10-10 0,1-8 11,-7-4 0,1-4 119,-1-3 93,0 1-174,-8-1 1,4 1 536,-9-1-223,1 0-22,-7-8 0,0 7 404,0-5-438,-9 4 93,-1 2-250,-10 9 0,1-6 135,0 4 54,-1 4-829,1 9 466,0 2 1,0 12 31,-1-8-2015,1 9 624,0-4 1502,8 8 0,-6 17 0,6 4 0</inkml:trace>
  <inkml:trace contextRef="#ctx0" brushRef="#br0" timeOffset="96">32999 17450 11643,'-11'8'2108,"-4"3"-1415,9 8 0,-3 3-175,3 3 0,-5-1 44,-8 8 0,6 0-301,0 7 1,0 6-55,-6 0 1,2-7-1104,4-6 500,-4 1-216,14-3 0,-12-3-762,9-7 0,-3-7 539,3-1-718,4-7 899,-7 3 0,7-10-56,-4-4 710,4-5 0,-16-17 0,8-2 0</inkml:trace>
  <inkml:trace contextRef="#ctx0" brushRef="#br0" timeOffset="97">32825 17450 7809,'0'13'1273,"0"-1"-425,0 1 1,0 6 589,0 1 1,0-1-560,0 0 828,0 1-1083,9 7 0,-5-3 62,9 8-212,0-8-211,6 12 0,-2-14-1154,-4 3 498,4-3 373,-6-3 1,6 0-1062,-4 1 208,4-1 0,-6-2-2727,8-4 2274,-8-5 1326,6-16 0,-6-3 0,8-8 0</inkml:trace>
  <inkml:trace contextRef="#ctx0" brushRef="#br0" timeOffset="98">33327 17430 7809,'-13'0'3235,"0"0"-1629,9 0-742,-13 0-520,14 0 1,-7 0 393,3 0-312,5 0-352,-15 0 1,13 0 112,-9 0 0,6 3 12,-5 3 1,5 3 152,-6 3 1,9 5-101,-2-4 0,-3 4-206,3 3 1,-3 5-34,3 1 1,3 6-75,-3-6 0,4 6 132,2-6 0,8 6-110,5-6 0,4 6-112,3-6 0,-1-3-245,0-10 0,7 4-157,0-4 1,6-4 193,-6-3 0,1-6 256,-1-6 0,-4-5 194,3-8 0,-3-9 378,-3-4 1,-6-5-11,0-1 1,-9-7 500,2 0 0,-3 0-399,-3 6 1,-9 3 152,-4 3 0,-4-1-421,-2 9 0,-1-1-86,1 7 1,0 6-2430,0 0 1137,-1 9 1085,1-5 0,0 9 0,-1 0 0</inkml:trace>
  <inkml:trace contextRef="#ctx0" brushRef="#br0" timeOffset="99">26962 16139 6990,'-11'0'43,"3"-9"57,8 7 321,0-7-182,0 9 423,0 0-282,0-8-123,0 6 436,0-7-20,0 9 1244,0 0 1,0 9-1403,0 3-284,-9 6 1,5 7 6,-9 1 0,0 15 14,-6-3 0,6 16 93,0 4 27,0 8-133,3 3 1,-1 6 261,5-5-611,3 5 322,-5 2-754,16-8 701,3-3 1,8-10-47,1-5 37,-1-12 9,9-3 1,-7-8 159,5 4 223,4-12-457,-9-3 0,3-15 997,-5 4-1161,-12-3 280,18-3-523,-22 0 164,14 0 5,-15 0-1216,6 0 609,-8 0-574,0 0 1,-8-9 0,-3-2 0</inkml:trace>
  <inkml:trace contextRef="#ctx0" brushRef="#br0" timeOffset="100">27734 16428 11761,'0'-11'901,"0"-6"-740,-9 15 0,5-13 161,-9 8-315,0 1-3,-6-3 0,-1 7 244,1-4-409,-9 4 159,7 2 0,-13 8-5,8 5-36,-8 4 162,12 11-10,-14 2-4,14 9-40,-6-1 1,9 3 187,0 4-187,8-4 1,3 6 40,8-9 1,2 7 14,4 0 1,5-6 264,8-7-172,9-9 0,-4 5 7,8-8 148,-9-1-1,14-8-247,-16-3 0,13-1-37,-8-1-118,8 0 213,-12-6-1049,6 0 635,-9 0 0,0-6-331,1 0-546,-1-9-1462,0 4 1248,-8-8 773,6-1 0,-15 7 552,5 1 0,3-10 0,1-8 0</inkml:trace>
  <inkml:trace contextRef="#ctx0" brushRef="#br0" timeOffset="101">28023 16736 8525,'-13'0'646,"0"0"566,9 0-267,-13 0-249,15 0-310,-7 0-112,0 0 0,5 0 153,-9 0-1,9 0 54,-13 0-159,6 0-268,-8 0 27,8 0 0,-4 2 295,9 5-480,-1 4 133,7 8 1,-6 0-277,-1 0 172,1 1 78,6-1 0,2 2-364,5 5 230,-5-5 0,15 7-212,-4-8 250,4-10 0,4 7-41,5-4 0,-5-4-128,5-3 1,-4-4-43,-3-2 443,0 0-213,1 0 1,-3-8 420,-4-5-214,4-4 0,-15-2-87,4-1 551,-4 1-262,-2 0-161,0-1 111,0 1 90,0-9-317,0 7 1,-8-7-142,-5 9 0,2 6 239,-2 0-1652,9 9 998,-13-5 1,13 3-1085,-9-1-219,9 1 787,-5 6 1015,9 0 0,-9 9 0,-1 1 0</inkml:trace>
  <inkml:trace contextRef="#ctx0" brushRef="#br0" timeOffset="102">28370 16756 8733,'0'-11'1201,"-8"2"0,5 7-379,-3-4-444,-5 4 1,7-7-103,-9 9-116,9 0 0,-7-6 231,5-1-314,-5 1 1,-2 6 29,0 0-40,9 8 0,-11-3 272,9 7-335,-1 1 94,-1 7 1,5-1-137,-3 0 55,4 0 0,2 7 48,0 0 1,0-1-112,0-5 1,2-1-366,4 0 0,-1 1 193,8-1 0,-7-2-610,7-4 0,-7 2 13,7-9 532,0 1-991,-2-7 531,6 0 266,-15-9 1,15-2-179,-4-8 1,-2-7 59,2 1 595,-9-10 0,4 5 0,-8-15 0,0 1 0,0-1 0,0-3 0,0-1 0,0-2 0,0-1 0,0 3 0,0-2 42,0-5-42,0 24 0,-6-11 924,0 17-224,-1 0-214,7 16 0,0 3 724,0 14-640,0 3 1,0 18 187,0 4 0,0 7-76,0 6 352,9-4-592,-7 14 0,13-5 184,-9 8-185,1-9-168,1 7 1,-3-16 97,7 5-541,-7 4 186,12-8 0,-15 0-1718,4-9 1272,5-8 1,-7-3-1394,9-8 1823,-8 0 0,12-11 0,-7-4 0</inkml:trace>
  <inkml:trace contextRef="#ctx0" brushRef="#br0" timeOffset="103">28640 16794 7851,'9'19'1154,"-7"-8"1,9-2-273,-5-9-483,-4 0-147,15 0 1,-12 0 170,7 0-185,1 0 1,4-3-28,-4-3 1,2 2 212,-8-9 52,-1 0-264,-6-6 0,-2 2-1,-4 4 1,-5 2 382,-8 5-144,-1 4-172,1-7 0,0 9-222,-1 0 156,1 0-36,8 9 0,-4-5 26,9 9 0,-7 0 116,7 6-293,-1 0 134,7 9 0,2-7-236,5 5 0,4-5-337,8-1 1,2-1-222,5 0 0,-2-6-627,8 0 1,-7-9-2045,8 3 3306,-1-5 0,6-2 0,1 0 0</inkml:trace>
  <inkml:trace contextRef="#ctx0" brushRef="#br0" timeOffset="104">29373 16158 7799,'0'-11'0,"0"-6"-123,0 15 70,0-7 1,-2 3 1577,-5-1-665,5 1-327,-6 6-160,8 0 0,-7 9 458,1 3-377,-9 14 182,4 4-320,0 9 0,-6 8 18,4 4 1,-4 5 16,-2 2 1,0 2-43,-1 4-535,1-4 406,8 6 1,-6-3-95,4-6 1,3 3-182,-3-15 1,9 0-1127,-3-6 871,5 8 0,-4-15 92,-1 0-1763,1-8 1618,6-5-404,0-8-975,0 6 487,-9-15 1295,7 7 0,-15-1 0,6 3 0</inkml:trace>
  <inkml:trace contextRef="#ctx0" brushRef="#br0" timeOffset="105">29624 16505 13140,'0'19'1129,"0"0"-1018,0 9 1,0-4 66,0 8 0,0 0 168,0 7-909,8-9 480,-6 6 0,9-6 112,-4 9-1808,-5-9 1210,6 6 1,-1-12-2455,-1 8 3023,1-9 0,1 5 0,3-9 0</inkml:trace>
  <inkml:trace contextRef="#ctx0" brushRef="#br0" timeOffset="106">29489 17122 10687,'0'-11'1021,"0"3"0,2 1-592,4 1 1407,14-1-1157,1-1 0,15 3 637,-3-7-720,3 7-294,3-3 1,-3 1-87,-4 1-130,5-1 0,-10 7 230,6 0-158,-6 0 0,-7 0 159,-1 0-4935,-8 0 1706,6 0 231,-15 0 1530,7 0 470,-9 0 681,0 0 0,0 0 0</inkml:trace>
  <inkml:trace contextRef="#ctx0" brushRef="#br0" timeOffset="107">29392 16524 7829,'-8'-11'4908,"6"3"-3800,-7 8-644,9-9 0,9 7 941,3-4-943,14 4 1,-2 2 157,8 0-437,0 0 1,4 0-270,-3 0 1,1 2-370,-8 4 1,6-4 525,-7 5-3156,1 3 1576,2-7 1509,-7 14 0,7-7 0,-8 10 0</inkml:trace>
  <inkml:trace contextRef="#ctx0" brushRef="#br0" timeOffset="108">29971 16813 7806,'0'30'417,"0"-2"-278,0-9 1292,0 1-894,-9-1 1,7 0-72,-4 1 0,4-8 348,2 1-801,8 0 4,-6-2 77,15 6-20,-14-15 133,5 7 0,1-9 102,-7 0-128,6 0 0,-8-2 130,0-5-747,0-4 337,0-8 0,3-2 82,3-5-711,-4 5 503,7-16 0,-9 16 36,0-5 0,6-2 20,1 3 1,5-1 180,-5 7-214,-1 8 1210,3-6-694,-7 6 0,15 0-81,-4 5 1032,-4 4-789,8 2 1,-13 8 172,9 5-488,-9 13-6,13-5 1,-12 9-1691,7-4 818,-7-5 204,12 7 0,-13-9-401,9 1 0,-7-3 412,7-4 502,-8 4 0,12-6 0,-7 8 0</inkml:trace>
  <inkml:trace contextRef="#ctx0" brushRef="#br0" timeOffset="109">30530 16756 7806,'0'-13'0,"0"0"0,2 9 0,5-3 2155,-5-4-601,6 9-730,-8-15 1518,0 6-1520,-8 1 0,4-1 883,-9 5-1172,8 3 0,-12-5 60,4 8-53,-4 0-166,-2 0-252,8 0 1,-6 0-226,4 0 1,3 2 283,-3 4-668,8-3 438,-3 14 1,8-13 124,0 9-1529,0 0 878,0 6 0,8 0-210,5 1-777,-4-1 949,17 0 0,-18 0 117,18 1 1,-9-1-51,9 0 1213,-5 0-533,-2 1 1,-6-1 284,0 0 0,-2-6 470,2 0 0,-3 0-421,-3 6 487,-5-8-490,7 6 1,-9-13 476,0 9-418,-9-9-460,7 5 0,-15-3-384,4 1 394,-4-1-721,-3-6 1,1 0-838,0 0 1006,0 0-3013,8 0 1556,-6 0 1214,15-8 0,-13-3 721,8-8 0,-8-9 0,4-2 0</inkml:trace>
  <inkml:trace contextRef="#ctx0" brushRef="#br0" timeOffset="110">30646 16235 7806,'-11'0'1365,"-6"0"1469,15 8-1996,-7 3-315,9 8 1025,0 1-948,0-1 0,7 7 46,-1-1 198,9 10-490,-4 3 1,8 3 367,0 4-375,1 4-122,-10 1 1,5-1-19,-8-4 0,6-4 156,-7-3-1717,1 9 1022,1-15 0,-6 11 253,5-17 44,-5 0 1,-2-7-93,0 0-3456,0 0-339,0-8 3922,0-2 0,-9-9 0,-1 0 0</inkml:trace>
  <inkml:trace contextRef="#ctx0" brushRef="#br0" timeOffset="111">30588 16775 7806,'-19'-9'831,"2"5"0,2-7 271,2 3 0,8-1 1334,-1 3-1219,4 4-454,2-16 947,0 16-1085,8-15 0,3 13-218,8-9 1,7 7-162,0-7 0,0 8 65,-7-1-1638,0 4 767,0 2-34,1 0 0,-1-7 126,0 1 0,1 0-3578,-1 6 4046,0 0 0,0 8 0,1 3 0</inkml:trace>
  <inkml:trace contextRef="#ctx0" brushRef="#br0" timeOffset="112">30974 17045 7805,'0'10'3121,"-9"-1"-2601,7 0 1489,-7-7-546,9 6-1530,-8-8-871,6 0 0,-5 0 578,14 0 360,-5 0 0,15 0 0,-6 0 0</inkml:trace>
  <inkml:trace contextRef="#ctx0" brushRef="#br0" timeOffset="113">31147 16698 7757,'0'-11'1880,"0"2"-1386,0 9 1059,0 0-1178,0-8 269,0 6-165,0-7-25,-8 9-126,-3 0-75,-8 0-51,-1 0-113,10 0 0,-7 7-162,4-1 402,4 9-801,-8-4 252,15 8 129,-15 0-707,15-8 291,-7 6 248,9-6-156,0 8-18,9 0 241,1 1-38,10-1 140,-1 0 1,0 0 463,0 1-207,1-10-135,-1 8 1071,-8-8-737,6 10 0,-9-8 10,5 1 864,-4 0-543,-9-2-102,8 6-224,-5-6 111,5-1-225,-8-1 0,-2-3 116,-4 1-505,3-1 139,-5-6 0,-1 0-193,-4 0 191,5 0 51,-9 0-1131,6 0 759,0 0 1,-6 0 40,4 0-1812,-4 0 1317,6-8 0,-6 6-138,4-5-1267,5-4 2175,-9 1 0,6-10 0,-8 1 0</inkml:trace>
  <inkml:trace contextRef="#ctx0" brushRef="#br0" timeOffset="114">31224 15984 7749,'0'-10'1152,"0"1"-182,0 9-492,0 0-211,9 0 1,-5 11 412,9 8-287,9 9-50,-1 10 100,15 10-171,-14 1 1,12 17 29,-8 5-235,0 12 287,1 5 1,-7 7 57,-1-5 0,-2 2-68,-10-9 1,-1 1 690,-6-7-524,0-17-244,0 4 0,-2-30-86,-5 5 70,5-13-49,-15-7-1221,15-2 533,-7-15 1,7 7 477,-4-9 8,4 0 0,-15-9 0,6-1 0</inkml:trace>
  <inkml:trace contextRef="#ctx0" brushRef="#br0" timeOffset="115">23066 15097 7752,'-8'11'607,"-3"-2"0,-2-9-454,0 0 0,7 2-284,-7 4 517,9-4 11,-5 7-233,1-9 0,6-2 339,-5-5-127,5 5-73,2-15-89,0 15 1,0-9 113,0 5 1697,0 4-912,0-7-677,0 9 1,0-2 865,0-5-890,0 5 0,2-6 297,5 8-356,-5 0-114,15-9 1,-6 7 225,8-4-127,0-5-136,0 9-166,1-7 0,5 3 156,1-1 10,8 1-187,-4 6 42,0-9 1,7 7 105,-5-4 0,4 4-197,3 2 0,0 0-66,-1 0-15,9 0 145,-6 0 0,8 0-103,-4 0 120,-4 0 33,6 0-130,-8 0 131,8 0-51,-6 0 1,12 0 187,-8 0-29,9 0-142,-5 0 0,5 0 29,3 0-13,-12 0-24,20 0 0,-16 0 26,9 0 0,2-7 11,4 1 1,-2-3 8,9 3 0,-9 4-230,2-5-379,-4-4 553,7 9 0,-7-6-194,4 8 200,-4-9-657,-2 7 656,8-6-97,3 8 83,0 0-31,-3 0 25,-8 0 59,0 0-76,0 0 17,-1 0 1,-1 0 5,-4 0 0,1 0 6,-8 0-26,9 0 14,-14 8 0,14-6-112,-9 5 113,9 3 162,-14-8 0,16 9-141,-5-4-32,5-5 280,2 6-286,-9-8 55,7 0-52,-7 0 6,9 0 189,-9 9-1,7-7-166,-7 7 168,1-9-140,5 0-19,3 0 32,2 0-260,-2 0 242,-2 0-12,-7 0 0,11 0-140,4 0 142,-4 0-13,-2 0 1,-2 0-175,-5 0-44,-3 0 205,7 0-7,-5 0-21,-1 0 0,4 0 60,-8 0 0,9 0 212,-3 0-114,-3 0-217,7 0 110,-14 0-7,15 0 40,-7 0-136,0 0 124,-1 0-18,-1 0 94,-7 0-86,8 0 1,-1 0 129,4 0-126,-4 0-10,0 0 8,-8 0-4,8 0 4,-6 0-20,6 0 0,-8 0-116,-1 0-25,1 0 168,-1 0-14,1 0-243,-1 0 357,-8 0-152,7 0 0,-9 2-18,4 4 0,4-4-122,-4 5 365,-4-5-309,9-2 59,-16 0 248,16 0-246,-7 0 3,0 0 0,0 0 137,-5 0-129,-3 0 27,14 0-22,-6 0 100,0 0-89,7 0 28,-16 0-23,15 0-63,-14 0 62,14 0 5,-14 0-143,6 0 130,-1 0 1,-5 0 2,4 0-77,4 0 54,-9 0 15,7 0-47,-9 0 42,9 0-9,-7 0 1,9 0-178,-4 0 175,-4 0-10,5 0 9,-7 0-9,8 0-4,-7 0 16,15 0 1,-12-2-6,8-5 0,-6 5-32,6-4 0,-6 4-35,6 2 56,-9 0-111,14 0 109,-16 0 6,7 0 1,-2 0 68,0 0-79,8 0 29,-13 0 1,9 0-13,-4 0 0,-5 0-32,5 0 196,-4 0 0,5 0-148,-5 0 9,6 0 1,-3 0 13,1 0 0,2 0-16,-2 0 10,-5 0-8,7 0 1,-2 6-16,-1 0 22,10 1-1,-14-7 1,13 0 15,-8 0-31,8 0 64,-4 0 0,7 0 67,-5 0-108,4 0 0,-6 0 0,3 0 29,-1 0-14,0 0-111,-2 0 110,6 0-2,-6 0-8,9 0-119,-1 0 1,-1 0 119,-5 0-16,4 0-63,-6 0 61,9 0-56,-9 0 0,4 0 2,-8 0 1,6 0 27,-6 0 0,6 0-13,-6 0 16,-1 8 171,-5-5-2,-1 5-109,0-8 1,-6 0 245,0 0-201,0 0 0,6 0 97,0 0-149,-8 0 1,0 0 48,-5 0-16,-4 0 1,9 0 132,-4 0-30,-5 0-29,6 0 64,-8 0 124,0 0-883,0 9 289,0-7 260,0 6 0,-17 1 0,-4 2 0</inkml:trace>
  <inkml:trace contextRef="#ctx0" brushRef="#br0" timeOffset="116">23336 13516 8158,'0'-10'1120,"0"1"-643,0 9-132,0-9 301,0 7 0,0 17-215,0 17 1,3 11-121,3 2 0,-4 4 39,5 9 0,1 2-125,-1 5 1,1 1 0,-1 5 1,-5 2-84,4-9 1,3-2-130,-3-11 0,1 3-433,-7-9 1,2-2 292,4-11 0,-4-4 88,5-9 0,-5 0 15,-2 1-36,0-10 0,2 5-198,4-8 257,-3-1 0,5-14 0,-8-3 0</inkml:trace>
  <inkml:trace contextRef="#ctx0" brushRef="#br0" timeOffset="117">23375 13593 8132,'-9'-10'0,"5"-1"-451,-9 5 225,9 3 1,-5-7 654,9 3 474,0 5 0,3-6-530,3 8 1,5 0-157,8 0 1,2 0-78,5 0 0,2 8 31,4 5 0,5 4-108,-5 2 0,4 7 160,3 0 0,-1 8 73,1-2 0,-3 5-153,-4 1 1,-4 7-12,-8 0 1,-3 9 658,-4-3-477,-5-4 1,-8 7 214,0-9 27,-8 0-253,5-7 1,-14-1 31,4-5-80,-4 4-71,-2-14 1,0 6-119,-1-9 12,1-8 20,0-3 1,6-8-510,0 0 239,0 9-205,-6-7 0,0 4 200,-1-12 1,10 2-1815,3-9 1266,-3 0 0,7 0-190,-3 0-962,4 0 1173,2 3 0,0-8 704,0 6 0,-9-5 0,-1-3 0</inkml:trace>
  <inkml:trace contextRef="#ctx0" brushRef="#br0" timeOffset="118">24224 14018 8424,'0'-11'-214,"0"2"-361,-9 1 2465,7 6-392,-7-16-943,1 16 0,3-13-191,-7 9 0,5-7 157,-6 7-173,9-1-146,-13 7 1,6-6 142,-8-1-9,0 1-391,-1 6 100,1 8 1,0 3 10,-1 8-144,10 1 206,-7-1 0,14 7-225,-3-1 51,-5 10 1,9-7-434,-4 4 366,4 4 0,2-12-36,0 8-488,8-9 424,3 5 1,8-8-127,0-1-288,1-9 364,-1-1 0,7-9-12,-1 0 1,1-9 11,-7-3 4,1-5 314,-10-3-214,8-8 1,-8 5 299,10-9 1,-10 6 41,-3-6-355,3 8 993,-7-4-565,14 9 1,-15 0 799,4 0-340,-4 8-244,7 2 0,-5 9 643,9 0-800,-9 9 0,7 2 474,-4 8-260,-5 9-288,15-7-145,-15 16 87,7-16 1,-7 13 230,4-8-762,-4 8 347,7-4 0,-3 0 136,1-4-1577,-1-5 992,-6-1 0,0-1-2152,0 0 1740,9-8 1,-7 0-1182,4-5-41,-4-4 2094,-2 7 0,0-26 0,0-5 0</inkml:trace>
  <inkml:trace contextRef="#ctx0" brushRef="#br0" timeOffset="119">24571 13458 8044,'-17'20'0,"4"-1"0,-4 0 1901,14 1-1192,-5 7 1,8 6 1480,0 12-1515,0-5 0,6 9 180,1-4 0,8 3-334,-2 3 1,4 5-296,2-5 0,0-4 5,1-2 0,-8-4-692,1-2 259,-8-1 217,12 1-1703,-15-9 867,6-2 584,1-9 1,-7 0-1509,5 0 619,-5-8 501,-2 6-1672,0-15 1033,0 7 1264,0-9 0,-9-9 0,-2-1 0</inkml:trace>
  <inkml:trace contextRef="#ctx0" brushRef="#br0" timeOffset="120">24339 14056 8044,'-28'0'266,"13"-6"66,-4-1 1,11 1-200,-5 6 1335,8 0-927,-3-9 1,10 7 357,4-4-574,5 4 0,15 2-407,0 0 0,6 0 117,-7 0 0,8 0-1028,-8 0 1,10 0 608,-3 0 0,-2 0-933,2 0 1317,0 0 0,7 0 0,-1 0 0</inkml:trace>
  <inkml:trace contextRef="#ctx0" brushRef="#br0" timeOffset="121">25014 13960 8042,'-10'0'780,"-1"0"-771,4 0 1951,5-9-1223,-15 7 1,13-7 15,-9 9-500,9 0-92,-13 0 1,12-6 190,-8 0-135,9-1 112,-13 7 100,6 0-248,-8 0 0,0 0 27,-1 0 0,8 0-13,-1 0 1,2 9-150,-2 4-12,-4-5 1,13 9 247,-9-4-475,9 4 181,-5 3 1,9 1 206,0 5-705,9-5 382,1 7 1,10-9-831,-1 1 468,0-1 315,0 0 0,7-6-301,0 0 156,0-9 1,-7 5 37,0-9-22,0 0 215,1 0 1,-3-2 167,-4-5 1,2-4-208,-9-8 0,7 0-92,-7 0 382,1-9 1,-7 6 265,0-3 1,0 3-93,0 3 485,0 0-261,0-1-242,0 10 899,0-8-391,0 16-457,8-6 1,-5 10 1154,3 4-1026,5 5 1,-1 10 292,10 5 197,-10 4-581,8 0 1,-8 7 269,10-5-372,-1 4 0,0 3-481,0-1 131,1-8 79,-1 7 0,-2-16-1817,-4 5 1240,4-5 1,-13-2 67,9 1-936,-8-10 0,3 1-25,-8-4 1436,9-5 0,-7 6 0,6-8 0</inkml:trace>
  <inkml:trace contextRef="#ctx0" brushRef="#br0" timeOffset="122">25766 13825 7872,'0'-20'-253,"0"8"-181,0-1 400,0 0 0,0-6 105,0-1 0,0 7 307,0 1-63,0 7-163,0-12 114,0 15 233,0-7-243,9 9 1,-7 3 1033,5 3-795,-5 5 1,0 10 194,4 5 311,-4 4-581,7 8 0,-7 7 366,5 0-479,-5 9 0,8-13-34,-3 4-441,-5-5 244,7-1-53,-9 0-1227,8-9 709,-6 6 354,7-15-114,-9 7 1,6-8-426,1-1 0,-1-6-1711,-6-1 811,0-7 702,0 3 878,0-8 0,0 0 0,0 0 0</inkml:trace>
  <inkml:trace contextRef="#ctx0" brushRef="#br0" timeOffset="123">25651 14075 7872,'-11'-10'1817,"-6"1"-1406,15 9 1445,-7 0-1199,18 0 0,1 0 60,10 0 270,-1 0-572,9 0 0,-5 0 241,10 0-229,-1 0-405,-2 0 1,0 0-254,-5 0 360,-3 0-53,6 0-1376,-9 0 987,0 0 1,1 0 254,-1 0-2716,0 0 1359,-8 0 1415,6 0 0,-15 9 0,7 1 0</inkml:trace>
  <inkml:trace contextRef="#ctx0" brushRef="#br0" timeOffset="124">26210 13670 7928,'-11'20'772,"3"-1"-627,8 0 1,0 7 460,0 0 0,0 2 867,0-3 0,0-1-587,0 8-161,8 0-344,-6-2 0,16 4-297,-6-8-57,-3 0 0,8 2-892,-15-7 715,7 7 1,-3-9 160,1 1 0,1-3 413,-1-4-273,-5 4-915,6-7 764,-8 1 0,0-2 0,0-9 0</inkml:trace>
  <inkml:trace contextRef="#ctx0" brushRef="#br0" timeOffset="125">26191 13690 7906,'-9'-11'318,"7"2"-121,-15 1 1242,15 6-902,-7-15 1,9 12-205,0-7 1,2 7-243,5-1 0,3 4 19,10 2 1,-1 0 78,0 0 1,7 0-128,0 0 1,6 0 90,-6 0 1,6 8 114,-7 5 0,1 4-96,-7 2 0,1 3 101,-1 4 0,-6-5-31,0 5 78,-9-5-95,5 7 0,-9-7 79,0 5 0,0-4-90,0-3 1,-3 0-99,-3 0 56,-5-8 1,-2 0 172,1-5-615,-1-4 205,-7 7 62,10-9 1,-7 0-414,4 0 0,2 0-515,-2 0-485,9 0 395,-5-9 671,9 7 0,2-6-195,5 8 270,4 0 98,8 0 0,0 8-54,0 5 1,3-2 13,4 2 1,-5 0 240,5 6 201,-5 0 0,-2 3 174,1 3 1,-3-3 437,-4 3 1,-5-1 970,-8 2-1211,0-5 0,0 7 165,0-9-18,0 1-373,-8-10 1,-3 7 104,-8-4-546,8-4 140,-6-1 0,6-8-189,-8 9 218,0-7 53,-1 7-1097,1-9 515,0 0 146,-1-9-2183,1 7 1608,8-15 1,-4 6-125,9-8-1477,-9 0 2460,13-1 0,-15 1 0,6 0 0</inkml:trace>
  <inkml:trace contextRef="#ctx0" brushRef="#br0" timeOffset="126">27059 13670 7876,'-11'0'986,"-6"0"-413,15 0-278,-16 0 1,14-6 1380,-9 0-829,9-1-263,-13-1 202,15 6-108,-15-7-142,6 9-214,-8 0-135,-1 0 0,1-6 135,0-1 94,-1 1-256,1 6 1,0 6-56,0 1-46,8-1 0,-6 3 195,4 3-801,4 5 380,1 3 122,8-10-965,0 16 683,0-13 0,0 15-1,0-9-581,8 0 535,3 1 0,10-1-7,5 0 1,-2 7-91,8 0 0,-6-1 68,6-5 242,0-1 1,4 0 44,-4 1 1,-2-8 135,-4 1 0,-4 0 502,3 6 0,-3 1-192,-3-1-243,-8-8 1134,6 6-350,-15-6-352,7 8 702,-9 0-696,-9 0 0,-2-6 248,-8 0-312,0 0-305,-1-2 0,-5-1-40,-1-3-44,0-5 1,1 7-471,-1-9 325,-8 0 1,12 0-334,-4 0 0,5-3-553,2-3 0,-1-3 430,1-3-1920,0-6 1590,0 8 0,8-3-1667,4 0 1376,5 0 1150,2-6 0,-8 0 0,-3-1 0</inkml:trace>
  <inkml:trace contextRef="#ctx0" brushRef="#br0" timeOffset="127">27521 13728 7867,'-8'-10'549,"-3"1"68,-8 9 1,0 0 1397,-1 0-1335,1-9 0,0 7 56,-1-4-145,1-5-143,0 9-53,0-15-348,-1 15 28,1-7 0,6 3 230,0-1-238,0 1-8,3 6 0,-1 0 249,5 0-943,3 0 541,-5 9 0,8-5-542,0 9 361,8 8 77,3 0 1,11 9-65,3-4 69,-3-4 20,14 14 323,-14-6-105,14 0 0,-8 4-150,4-8 991,4 8-415,-14-4-230,14 0 26,-14 7 1,6-16 221,-9 5 0,-8 2 1640,-5-3-1041,-4 1-656,-2-7 1,-8 1 1145,-5-1-1034,-4-8 1,-9 4-695,0-9 117,-8 1 0,10-7 119,-8 0-3595,9 0 1832,-14 0 1677,16-9 0,-16-2 0,7-8 0</inkml:trace>
  <inkml:trace contextRef="#ctx0" brushRef="#br0" timeOffset="128">28389 13150 7385,'11'-9'222,"-2"7"221,-9-6 48,0 8-102,0 0-91,0-9 195,0 7-93,0-7-195,0 9 958,0 0 1,-2 9-792,-5 4-341,5 4 33,-15 2 0,6 9 271,-8 4-294,0 5 5,-1 1 1,1 9 68,0 5 1,-1 12 58,1 7-1127,0 12 1169,0-4-72,8 7 23,2-9-18,9 0-23,0 1-753,0-1 765,9-9-353,2-10 325,8-2 0,0-22 146,0 5 176,9-5-171,-6-4 1,6-9 1132,-9-8-1034,0 0 828,0-2-823,1-3 388,-1 1-496,-8-7-100,-3 7 263,-8-9 81,0 0-1366,0-9 407,0 7 332,0-7-2578,0 9 867,0 0 0,-8-8 0,-3-3 0</inkml:trace>
  <inkml:trace contextRef="#ctx0" brushRef="#br0" timeOffset="129">28775 13651 9891,'-8'-10'1264,"5"1"-751,-5 9-27,8-9-460,0 7 128,-9-6-327,7 8 171,-15 0-37,15 0 219,-7 0-233,1 0 208,-3 0-216,-8 0 30,8 0 0,-6 6 241,4 1-179,-4 8 7,-2-5 0,6 9 207,0 1-176,0-10 0,-6 14-55,-1-5 0,3 5 108,4-5-102,-4 0 1,13 3 21,-9 4 1,7-5-24,-7 5 0,9-3-102,-3 3 1,5-5-130,2 5 243,0 4-30,0-8 1,9 5-24,3-7-121,-3-1 56,8 0 0,-6-2-227,8-4 175,0 4 1,1-12-216,-1 8 284,9-9 18,-7 4 1,7-8 3,-9 0-22,1 0 1,-1 0 34,0 0-40,-8 0 9,6-8 1,-8-3 125,4-8 56,4 8-149,-15-6 1,6 13 359,-8-9-161,0 0 47,0 2 95,0-6-30,0 15-91,0-15-287,0 6 219,0 0 19,0-6-323,0 7 113,0-1 0,0-6 10,0 4 85,0 4 0,-2-6-36,-4 9-112,4-9 78,-7 13 51,9-7 245,0 1-2,0 5-244,0-14 316,-8 15-22,5-6-141,-5 8-218,8 0 8,0 0-11,0-9-62,-9 7 182,7-7-280,-6 9 211,8 0-14,0 0-17,0-8 5,0 6-2,0-7 115,0 0-93,0 7 172,0-15 20,0 15-173,0-7 141,0 1 0,-3 6 26,-3-5-133,4 5-35,-7-6 67,9 5 5,0-5 20,0 8 14,0 0-44,9 8 135,-7 3-71,15 8 0,-8 9-190,4 4 129,4-4-20,-7 9 1,3-7-28,0 8 37,-9 1 1,14-1 271,-6 1-155,-3 0 1,0-1-35,-9 1 1,0-3 54,0-4 1,0 2-60,0-8 232,0 0-154,0-7 0,-9-6 288,-4 0-368,5-9 0,-10 7-172,6-5 1,-6-4 66,-1 5-169,0-5 0,0-2-724,-1 0 695,1-9 64,0 7-2121,8-15 1443,-6 15 0,8-15-42,-4 4 0,5-4-815,8-2 1644,0-1 0,0-8 0,0-1 0</inkml:trace>
  <inkml:trace contextRef="#ctx0" brushRef="#br0" timeOffset="130">28968 13555 7894,'0'-13'-277,"0"0"-436,-9 0 1621,7-6-59,-6 0-231,8 8-378,0 2-32,0 9 515,0 9-372,0 10 1,6 5 99,1 8 358,8-8-445,-13 12 0,13-6 95,-9 8 111,9 1-177,-13 0 54,15-1-492,-14 1 0,5-1 207,-8-8 0,7 7-1008,-1-5 669,0-4 1,1 2 207,-1-5-1008,1-3 395,-7-3-254,0-2 1,2-8-1811,4 4 2646,-4-5 0,7-8 0,-9 0 0</inkml:trace>
  <inkml:trace contextRef="#ctx0" brushRef="#br0" timeOffset="131">29296 13786 7894,'0'-11'712,"-9"3"-471,-1 8 1125,-1 0-323,2-9-377,1 7-601,6-6 136,-16 8 150,16 0-278,-15 0 163,15 0-254,-15 0 67,15 0 42,-15 8 0,14 3-134,-3 8 25,-5 0-300,9 1 215,-6-1 1,8 0 102,0 1-339,0 7 217,8-5 0,-4 6 58,9-9-315,0 0 210,6 1 1,1-1 2,-1 0-74,0 0 182,-8-8-127,6-2 337,-6-1-25,8-6-203,-8 7 662,6-9-309,-15 0-125,15 0-6,-15-9 523,7 7-419,-9-15 1,0 6 174,0-8-220,0 0-67,0 0 0,0-7-627,0 0 253,0-8 176,0 12-123,-9-5 1,7 1-461,-4 0 500,-5 0-1907,9 7 963,-7 0 310,9 0 777,0-1 0,-8 1 0,-3 0 0</inkml:trace>
  <inkml:trace contextRef="#ctx0" brushRef="#br0" timeOffset="132">29469 13883 7894,'3'19'0,"3"0"0,-4-8 0,7 6 1075,-9-6-457,0 8-201,8-8 108,-6 6-247,7-6 0,-3 1 177,1 1-421,-1-8 182,3 12 110,-7-15 135,7 15-110,-1-15 61,-6 7 108,7-9-196,-9 0-291,0-9 129,0 7 0,0-15-343,0 4 134,-9-4-14,7-2-404,-15-9 354,15 6 1,-9-8-33,5 5-387,4 3 327,-7-6 0,9 3-37,0-1 0,-2 0-13,-5 7 0,5 6 153,-4 0 0,4 0-99,2-6 71,0 8-59,0-6-50,0 15 122,0-7-333,8 9 43,-6 0-26,7 0 31,0 0 190,-7 0 227,6 0 0,-6 7 59,5-1-43,-5 1-130,7-7 697,-9 0-195,0 0 310,0 8-233,0-6 21,0 7-286,0-9-66,0 0-43,-9 0 1,7 2 81,-5 5 52,5-5-70,2 6 71,0-8-71,-8 0-1,6 9-107,-7-7 38,9 15 1,-6-13 129,-1 9-286,1-8 144,6 12 1,-2-13 130,-5 9-105,5 0 40,-7 6 72,9 0-117,0 1-11,0-1 1,-6 0 84,0 0-13,-1 1-57,7-1 1,0 0 17,0 1 1,0-8-194,0 1 1,0-6 103,0 6 1,0-7-231,0 7 30,0-9-1171,0 5 474,0-9-721,0 8-234,0-6 796,9 7 1012,-7-9 0,6-9 0,-8-1 0</inkml:trace>
  <inkml:trace contextRef="#ctx0" brushRef="#br0" timeOffset="133">29431 13439 7894,'-9'11'1221,"7"6"1,-6-6 31,8 8-626,0 0-206,8 9 231,-6 2-165,15 9-53,-6-1-218,0 9 234,6-6-172,-15 15 1,13-16 99,-8 5-468,8-4 152,-13-2-42,15-9 0,-15-2-90,4-9 448,-3 0-1171,5 0 320,-6-8 298,7-2-1106,-9-9 389,0 0 379,0-9-179,0-2 375,0-8 1,0 0-357,0 0 255,0-1 256,0-8 0,2 7-10,4-5 53,-3 5 9,5 2 1,-1 6 98,-1 0-205,9 9 0,-13-14 877,15 16-466,-15-6 1,16 8-80,-6 0 1032,-3 0-766,8 8 0,-6-3 178,8 7 764,-8 1-756,6 7 0,-15 1 841,5 5-676,-5-5-286,6 7 544,-6-9-388,7 1-296,-9-1 1,-6-6 424,-1 0-570,-8-1 0,11 6 162,-9-6-468,0-3 184,-6 0 1,6-7 220,0 4-1298,0-4 578,-6-2 326,0 0 25,-1 0 0,3-2-207,4-4 0,-2 1 315,9-7 0,-9-1 0,4-7 0</inkml:trace>
  <inkml:trace contextRef="#ctx0" brushRef="#br0" timeOffset="134">29932 13805 7894,'-2'-10'827,"-4"3"-532,4 5 1,-9-4 89,4-1 1262,5 1-715,-6 6-358,8-9-235,-9 7-15,7-6 0,-15 8-427,15 0 158,-15 0 1,14 2 216,-3 4-320,-5-4 77,9 15 0,-6-6-70,8 8 42,0 1-52,0-1 0,0 0-45,0 1 0,0-8 174,0 1-341,0 0 86,0-2 157,8 6 318,3-15-142,8 7 0,-6-3 23,0 1 1,-7-1 215,7-6 1,-6 0 156,5 0-286,1 0 88,-2 9-226,6-7 382,-6 6-1399,8 1 436,-8-7 0,6 7 0,-13-7-1500,9 4 1222,-9-4-1140,14 7 513,-16-9-478,6 0 1836,-8-9 0,9-1 0,2-10 0</inkml:trace>
  <inkml:trace contextRef="#ctx0" brushRef="#br0" timeOffset="135">30183 13323 7894,'0'20'3340,"0"-7"-2526,0-1 1,0 8 306,0 5 1,0 10-408,0-3 880,9 4-1002,-7 3 1,15 6 288,-4 0-499,-5 8-573,9-12 0,-12 6-1227,8-8 1198,-9-1 272,13-8-3349,-6 7 1701,-1-16 1596,8 7 0,-16 0 0,6 2 0</inkml:trace>
  <inkml:trace contextRef="#ctx0" brushRef="#br0" timeOffset="136">30839 13458 7915,'10'-19'0,"8"8"0,-16-6 0,4 4 29,5 5 110,-9-9 243,7 6 291,-1-8-339,-6-1 0,7 8 572,-9-1-455,0 8-144,0-3 0,2 1 412,4 1-305,-3 0-1,5 6 304,-8 8-195,0-6-54,0 24-256,0-13 0,7 23 54,-1-4 1,3 5 115,-3 1-447,-4 10 122,7-8 1,-3 7-566,1-8 343,8-9 212,-13 6 0,8-8-1105,-3 4 570,-5 5 139,15-16-639,-15 7 173,7-17 259,-1 6 162,-5-15 35,5 7-155,-8-9 385,0 0 1,-8-9-199,-5-4 255,-4-4-106,-3-2 0,1 6 259,0 0 0,-1 2-75,1-2 291,0-4-232,-9 7 1,7-3 106,-5 0 1,2 6 127,-1-5 0,3 1-166,-4-2 434,5-4-141,10 15 6,-6-15-185,15 6 144,-7 0 481,9-6-352,9 6-169,2 1 850,17 1-704,2 1 0,4 5 199,4-3 143,-3-5-482,12 9 1,-2-6 256,0 8-478,0 0 26,-7-9 1,1 7-910,0-5 427,-9 5 308,-3 2 1,-1 0-957,0 0 492,-9 0 329,0 0-3643,-6 9 1833,8-7 1956,-8 7 0,6-1 0,-6 3 0</inkml:trace>
  <inkml:trace contextRef="#ctx0" brushRef="#br0" timeOffset="137">29778 14442 7932,'2'-11'0,"5"5"0,-3-3 0,9 3 458,-9-9 110,13 4 69,-15 0-22,7 3-208,-9-1-23,0 7-1,0-7-88,0 1 1,0 6-131,0-7 0,-9 9-80,-4 0-109,-4 0 177,-2 0 0,0 0-61,-1 0 1,1 0 78,0 0-386,0 0 173,-1 0 0,7 6-49,1 1 0,5 1-92,-6-1 0,9-3-388,-2 9 328,3-9 118,3 13 0,0-6-259,0 8 83,0 1 151,9-1-155,2 0 222,8 1 1,2-1-2,5 0 1,-2 0-10,8 1 0,-6-1-107,6 0 371,-9 1-130,5-1 0,-2 2 370,0 5-267,-1-5 0,-5 1-67,-1-9 693,-8 0-500,-3 6 1,-8-6 879,0 0-745,0-9 1,-2 7 142,-4-5-528,-5-4 195,-8 7 1,-1-9 124,1 0-450,0 0 151,-1 0 0,1 0-1127,0 0 581,8 0 359,-6 0 1,13 0-2057,-9 0 1080,9-9 269,-14 7 853,16-15 0,-15 6 0,6-8 0</inkml:trace>
  <inkml:trace contextRef="#ctx0" brushRef="#br0" timeOffset="138">30087 14230 9188,'0'13'2097,"0"-1"-1415,8 1-259,-6 15 341,15-7-396,-14 16 1,14-7 96,-4 8-447,4 1 18,2 0 0,-6-1 294,0 1-1252,0-1 744,-3 1 0,5-1-1546,-8 1 748,-1-9 640,3-2 1,-7-9-1884,4 0 995,-4-8 1224,-2 6 0,-8-15 0,-3 7 0</inkml:trace>
  <inkml:trace contextRef="#ctx0" brushRef="#br0" timeOffset="139">30009 14557 8156,'-10'-8'559,"-1"6"-447,5-5 805,3 5-143,-5 2-669,8 0-215,8-8 232,3 5 1,11-5-1340,3 8 567,-3 0 325,14 0-958,-14 0 823,14 0 1,-8 0-28,4 0 487,4 0 0,-6 0 0,3 0 0,-1 0 0,-9 0 0,3 0 0,-5-2 109,-1-5-274,-10 5 165,8-6 1149,-16 8-413,6 0-363,-8-9 684,0 7-185,0-7-234,-8 9-302,-3 0-171,-8 0 0,6 0 165,0 0-322,0 0 138,-6 0 24,0 0-99,-1 0 0,7 7 138,1-1-456,7 9 105,-3-13 137,8 15-501,0-14 224,0 14 103,0-15-19,0 15 82,0-15 1,2 7 309,4-9 40,-4 0-124,16 0 0,-8 0-129,10 0 557,-10 0-249,7 0-92,-6 0 261,8 0-219,-8 0 0,6 0 431,-4 0-423,-4 0 0,8 6 30,-4 1 0,-3 1-213,3-1 0,-6-3 277,6 9-1225,-9 0 659,13-3 0,-13 5-1784,9-8 1024,-9 8 175,5-13-1264,0 6 1043,1-8 1031,1 0 0,6 9 0,-6 2 0</inkml:trace>
  <inkml:trace contextRef="#ctx0" brushRef="#br0" timeOffset="140">30704 14056 7931,'-11'0'2888,"-6"9"-1894,15 1-587,-7 10 0,9 1 163,0 5 1,0-3 89,0 10-393,9-1-103,-7 6 1,15 1 220,-4-1-1101,-5 9 588,10-6 1,-10 4 105,5-13-1558,4 5 1113,-15-7 0,13 0 27,-8-5-498,-1-3 0,-6-3-225,0 0 1163,0-8 0,0 6 0,0-6 0</inkml:trace>
  <inkml:trace contextRef="#ctx0" brushRef="#br0" timeOffset="141">30588 14442 7930,'-6'-13'1238,"-1"0"-308,-8 9-109,13-13 0,-7 12-91,9-8-946,9 9 197,2-4 0,8 5-1240,0-3 1,1 4 657,-1-5 0,0 3-671,0-2 992,1 4 0,-1-7 1,0 9 279,1 0 0,-1 0 0,0 0 0,0 0 0,-6 0 0,0 0-367,-9 9 309,14-7 1,-14 15 1560,9-4-739,-9 4-378,13 2 1,-13 0 952,9 1-647,-8-1-237,12 0-434,-15 1 1,9-1 267,-5 0-260,-4 0 0,7 1-268,-9-1 433,8 0-2081,-6 1 1887,7-10 0,-9 7 0,0-6 0</inkml:trace>
  <inkml:trace contextRef="#ctx0" brushRef="#br0" timeOffset="142">30993 14307 7930,'-9'-19'-941,"7"8"360,-15-6 181,15 15 511,-7-7-16,9 9-72,0 0 1,9 0 0,2 0 0</inkml:trace>
  <inkml:trace contextRef="#ctx0" brushRef="#br0" timeOffset="143">31263 14365 7923,'-11'0'1099,"1"0"-81,3 0-494,5 0-98,-7 0-147,1 0 0,4 0 126,-9 0-103,8 0 164,-12 0-95,7 0-186,-10 8 1,3 3-74,4 8 107,5 0 0,8 1-180,0-1 1,0 0 0,0 1-43,0-1 1,6 0-81,1 0-3,8-8 162,-5 6 1,10-8-2,-1 4 0,0 2-69,0-9-2222,1 1 1420,-1-7 0,7 0-134,-1 0 930,1 0 0,-7-9 0,1-2 0</inkml:trace>
  <inkml:trace contextRef="#ctx0" brushRef="#br0" timeOffset="144">31494 13825 7858,'-10'-20'-64,"1"1"345,1 0 176,5 0-96,-5 8-149,8-6 299,0 15-298,0-7-1,8 9 1,3 9 73,0 1 1,6 16-48,-4 0 0,10 10 326,3 3-406,0-1 0,-7 18 334,0-5-53,1 5-281,-1 2 1,-6 2 390,0 4-378,-9-4 1,11 9 147,-9-5 1,1-10-1,-7 1-68,0-5 0,-7-8-98,1-9-577,-9 3-361,4-15 1,-8 1 783,0-9 0,-1-9 0,1 5 0</inkml:trace>
  <inkml:trace contextRef="#ctx0" brushRef="#br0" timeOffset="145">22488 12494 6792,'-11'0'687,"2"0"-140,9 0 654,0 0-876,-8 0 335,6 0-294,-7 0-150,9 0 1583,0 0-1644,9 0 1,-5 0-116,9 0 1,-7 0 223,7 0-309,-9 0 46,14 0 0,-14 0 37,9 0 4,0-8 1,-1 6 148,1-5-83,0 5 1,6-4 62,1-1-95,-1 1 0,0 6 75,1 0-92,-1 0 29,-8-9 0,6 7 70,-4-4-31,4 3-49,2-5 0,0 6-43,1-5 39,-1 5 1,0 2-23,0 0 0,1-2 1,-1-4 0,0 3-75,1-3 1,-1 4 92,0 2 0,-6 0-1,0 0 0,0 0 15,6 0-75,0 0 50,-8 0-32,6 0 0,-6 0 43,8 0-34,-8 0 0,6 0-30,-4 0 1,-2 0-173,2 0 200,-1 0-177,8 0 0,-1 0 102,0 0 1,1 0-103,-1 0-24,0 0 151,0 0 1,7 0-8,0 0-49,0 0 33,1 0 1,1 0 121,4 0 1,5 0-130,-5 0 179,4 0 17,3 0-162,8 0 278,-6 0-258,6 0 6,-8 0 1,6 0 40,0 0-31,8-9 4,-12 7 1,6-6-90,-8 8 86,-1 0-3,1 0 0,6 0 51,0 0 1,0 0-41,-7 0 97,1 0-109,-1 0 0,7 2 126,0 4-114,9-4 5,-13 7-3,6-9-60,0 0 0,0 0 67,5 0 0,1 0-160,-8 0 150,9 0-44,-14 0 0,16 0-35,-4 0 67,3 0-35,3 0 1,0 0 15,0 0 1,6-2-46,0-5 47,1 5-8,-7-6 1,-1 6 17,1-5-11,0 5-5,0-7 1,0 7 0,0-4 1,-7 4-18,1-5 1,3 5-4,3 2 0,4 0 30,-10 0 1,3 0-2,3 0 1,-2 0-5,-5 0-7,5 0-1,-15 0 1,12 0 61,-8 0-52,9-8-308,-13 5 310,14-5-11,-14 8 13,15 0-11,-7 0 1,7 0 1,-5 0 0,3 0-4,-9 0 7,8 0-3,-3 0 0,1 0 58,1 0-56,-10 0-206,14 0 204,-15 0 1,15 8 0,-9-5-1,4 3 0,3-4 1,-9-2 1,8 0 7,-1 0 33,3 0 110,-5 0 0,3 2-138,-8 5 0,3-5 0,-3 4 1,-3-4 95,10-2-99,-9 0 0,4 9 2,-9-7 221,10 7 1,-8-9-198,5 0 1,5 0 38,-10 0 1,16 0-16,-5 0 136,-3 0-400,-1-9 265,0 7-15,-6-7 63,14 9-61,-5 0 0,-1 0-9,-4 0 18,-4 0 0,6 0 12,-7-8-160,16 6 142,-15-7-15,15 9 1,-14 0 49,10 0-34,-9 0-24,12-8 1,-14 5 25,4-3-13,-4 4-97,-3 2 103,1 0-14,0 0 3,-1 0 37,1 0-37,-1 0-9,1 0 0,-5 0-50,5 0 0,-11 0 75,10 0-19,-4 0-162,5 0 408,0 0-268,8 0 1,-7 0-2,5 0 8,-4 0 1,-2 0 1,-1 0 12,1 0-17,-1 0 107,-8 0-105,7 0-7,-7 0 1,8 0 84,1 0-71,-9 0 0,6 0 0,-12 6-23,8 1 0,-6-1 55,6-6 74,0 0-97,-2 0-2,7 0 8,-7 0 0,4 7 0,2-1 57,5-2 50,2-2-110,-5-2 0,1 0 0,6 7 199,0-1-168,0 1-22,-6-7 1,-1 6 254,1 0-215,-1 9-28,-8-12 0,0 7 404,-4-3-249,-5-5 0,7 13 218,-8-9-151,-1 9 4,-8-13 2,6 16-106,-15-16 0,13 8 239,-9-3-140,9-5-236,-13 7 33,16-1-124,-8-6-79,10 7 212,-10-9 0,7 0-245,-4 0 138,4 0-55,3 0-31,-1 8 122,0-5 0,1 5-47,-1-8 0,-6 0 73,0 0 1,-7 0 57,7 0-66,-9 0 46,13 0-305,-15 0 160,7 0-1011,-9 0-1381,0 0 0,-9 0 1,-1 0-1</inkml:trace>
  <inkml:trace contextRef="#ctx0" brushRef="#br1" timeOffset="146">23838 16486 7894,'-13'-11'-173,"0"4"-3,0-3 1,0 5-176,1-7 189,-1-1 0,-7 0-162,1 0 148,0 0 1,-3-6 175,-3 0 0,3-1 0,-14 10 0,6-8 0,-9 8 0,1-10 0,-1 10 0,1-7 4692,-10 14-1970,8-5-1253,-7-1-573,8 7-573,-8-6 1,4 8 9,-8 0-117,8 0 54,-4 8-228,-1 3 174,8 8-54,-7 0 0,10 1-45,5-1-100,-5 0 191,7 9-407,0 2-31,-6 9 110,15-1 203,-7 1 0,15 2 66,0 4-141,0 4-120,2 9 69,3 0 1,8-1 163,0 1 73,0 9-136,0-7 0,8 8 154,5-4-793,4-4 654,3 7 0,5-11-36,1-5 51,8 5-75,-4-16 1,9 7-193,0-8 254,8 0 2,2-1-619,9 1 500,0-9 0,0-2 140,0-9-245,17 0 188,-13-8-795,21 6 788,-14-15-157,8-2 4,9-11 74,2-8 1,8-9 18,0-4 0,-6-6 11,0-7 1,-6-5-8,6-8 1,-6-1-61,-39 26 0,0 1-908,36-28 907,-4-15 47,-2 7-223,-15-9 0,-2-1 284,-11 1 0,-23 7 120,-5-1 0,-13 9 738,1-2-501,-22 4-182,-7 10 0,-25 3 0,-6 9 659,-9-1 0,-9 0-414,-13 1 117,5 8 1,-15-4-31,4 8 0,0 0-442,-7 7-122,14 8-239,-20 3 1,17 10-796,-4 4 918,-4-4-489,15 15 0,1-8-2526,14 4 2087,13-5-934,12 1 987,20-7 1023,10 7 0,9-18 0,0-2 0</inkml:trace>
  <inkml:trace contextRef="#ctx0" brushRef="#br1" timeOffset="147">22719 17083 7982,'-8'11'-374,"-3"-2"1339,-8-1-583,-1-6 1,7 9 345,1-5-446,7-3 1,-12 5 160,4-8-105,5 0-1,-9 0-369,6 0 86,0 0 0,-4-8 311,9-5-596,-1-13 227,7-4-75,0-9 1,0-1-241,0-5 235,0-5-447,0-7 360,0-1 82,0-9 0,0-1-135,0-9-39,0 0 255,0-1 0,0 8-277,0-1 256,0 0-627,0-6 608,0-8-1236,0 5 1084,0-5 75,0 7 0,2 1-72,5 0 0,-3 0 54,9 0 314,-9 0-241,5 0 1,-3 0 239,1-1-77,-1 1-50,-6 9 1,7-7 179,-1 4-226,0-4 11,-6-2 0,0 0 24,0 0 11,0 0-472,0-1 417,0 1 26,0-8 0,0 3-51,0-8 51,0 9-7,0-5 1,0 0 111,0-4-110,0 5 0,0-1-16,0 9 124,0-9-100,0 7 0,0-15 90,0 14-90,0-5 1,0 8 34,0 0 0,-2-1 190,-4 1 1,4 2-151,-5 5 0,3 1 106,-2 5 0,3 2-94,-3-9-44,4 0 354,2 3-351,0 1 117,-9 9-91,7-8 78,-6 6 1,5-6-137,-3 8 44,4 0 420,-7 0 0,7 0-413,-4 0-12,4 1-88,-7 7 141,0 3-78,7 0 1,-13 6 169,9-4-146,-9 5-13,4 1 1,-8 7 358,0 0 1,-3 6-280,-4-6-52,5 8 233,-15-3-230,6 7 14,0 1 11,-7 0 78,-1-1-94,-3 10 7,-6-7 95,0 6-94,6-8 29,-6-1-55,0 1 25,-3 8-21,1-6 0,0 13 170,4-9-119,4 9-103,-15-13 1,7 12-173,-9-8 238,0 9-488,0-4 339,1 8-20,-10-9 129,7 7 12,-15-7 1,15 9 72,-4 0-108,-5 0 131,1 0-110,-1-8 6,3 6-16,-1-7 27,7 9 1,-21 0-62,4 0 1,-5 0-90,5 0 1,6 0 203,1 0-114,-10 0-583,10 0 626,-14 0-19,16 0 0,-10 0-64,1 0 1,-6 0-1,-1 0 67,1 0-444,5 0 439,1 0-15,0-9 24,-9 7-9,7-6 1,-9 8 1,5 0 12,-5 0-19,-9 0 0,1 0-2,0 0 1,6 6 21,0 1-162,8-1 137,-12-6 4,6 0 54,-8 0-953,-1 0 899,9 0-2,-6 0 77,6 0-74,-8 0 7,8 0-5,2 0 121,0 0-116,7 0 20,-15 0 0,6-2 210,-9-5 1,10 5-177,3-4-228,5 4 180,2 2 0,-7 0-138,0 0-23,-8 0-668,13 0 818,-15 0-244,14 0 208,-14 0-1,23 0 0,-12 0-22,12 0 24,-4 0 33,-2 0 0,0 0 44,0 0-78,0 0 45,-1 0 0,1 0 488,0 0 1,2 0-519,4 0 1,5 0 14,0 0 1,3 0-65,-7 0-327,-1 0 394,-6-9-7,8 7 11,-6-7 1,15 9 508,-4 0 1,0-6-510,6 0 0,-4-1 444,10 7 1,-3-6-464,-3-1 0,-7 1-22,1 6 38,0 0-456,6 0 459,0-9-222,0 7 199,0-6 4,9 8-18,-7 0 634,16 0-649,-7 0 62,-1 0 1,8 0 42,-5 0-92,-5 0 22,10 0-9,-7 0-2,-1 0 11,8 0-30,-7 0 30,8 0-2,0 0 0,-1 0 7,-5 0 1,6 0 3,0 0 538,1 0-384,16 0 18,-14 0-181,6 0 105,0 0-103,-6 0 0,14 6 3,-4 0 1,3 1 7,-3-7 1,5 0-104,-5 0 106,13 0-4,-4 0 12,6 0-212,1 0 187,-8 0 5,16 0-212,-6 0 164,8 0-659,0 0 654,-9 0-8,7 0-43,-7 0 56,9 0 2,0 0-144,-8 0-23,6 0 248,-7 0-110,9 0 37,0 0 2,-8 0 28,5 8-38,-5-5-120,8 5-254,0-8 0,0 0 573,-9 0-16,7 0-203,-6 0 7,8 0 257,0 0-231,0 9 71,0-7 113,0 6-102,0-8-224,0 0 111,0 9 41,0-7 0,-3 7-6,-3-9-10,4 0 12,-7 0 0,9 2-2,0 4-4,0-4 55,0 7-42,-8 0 0,6-5 122,-5 9-117,-4-9 1,7 13 282,-9-4-277,0 4 0,1 2 22,-1 1 137,0-1-139,2 9 1,-6-7 26,4 5 70,5 4-87,-10-9 1,8 7 1,-3-6-49,0 3 45,9-3 0,-11 8-182,8-5 179,1-3 3,6 6-71,0 0 0,-7-7 41,1 5 1,0 2-85,6-3 91,0 10-14,0-14 1,0 15 68,0-3-61,0 3-6,0-6 1,-7 6 127,1-3 1,-3 9-17,3 3 146,4 0-229,-16 2 1,8-4 57,-10 9-51,1-1 9,0-2 0,0 5-51,-1-9 56,1 9 34,0-14-31,-1 16-474,1-7 471,0 1-11,0-3-134,-1-9 126,1 1 0,0-1-48,-1 1 1,1-1-2,0 1 1,0-7 17,-1 0 1,-1-2-5,-5 2 0,5 3-243,-5-10 654,5 1-426,-7 2 1,4 0-32,-8 4 18,8-4 14,-12 0 0,12-5 48,-8 9-49,0 0 4,-6-2-26,-1-2 29,0 0 0,5-4 40,-4 8-38,12-9 2,-28 14 1,22-16 57,-13 5-62,4-5 1,-6 7-291,7-6 306,-8 6 1,3-9-17,0 0 6,-8 0 49,4 1-41,-1-1 34,-5 0 0,12-6 43,-9 0-60,9 0 68,-12-2 0,14 4 18,-4-9-77,4 9 148,3-13 20,-1 7-167,1-1 1,-1-6 266,0 5-6,1 4-231,-1-9 1,7 8 77,0-3 0,2-5 6,-2 4 194,4-4-256,0-2 1,7 0-60,-5 0-72,5 0 183,1 0-330,1 9 0,0-7 75,-1 5 1,8-5-1384,-1-2 710,8 0 463,-12 0 0,13 6-3106,-9 1 1686,9 8 763,-5-13 987,9 6 0,0 1 0,0 2 0</inkml:trace>
  <inkml:trace contextRef="#ctx0" brushRef="#br1" timeOffset="148">9527 13343 8011,'-10'0'272,"1"0"632,1 0-372,5 0-55,-5 0-123,8 0 154,0 0-388,8 0 40,-5 0 0,5 0 350,-8 0 13,0 0 56,0 8-32,0-6-168,0 7-184,0-9 886,0 0-867,0 9-1,-8-7-3,-3 15-233,-8-15 65,-1 15 9,10-15 0,-14 15-19,5-4 0,-5 7 82,5 5 0,0-1 74,-1 8-53,-8 0 0,7 7 0,0-7 200,8 0-239,0 0 0,2 4-33,5-3 70,4 3-1,2-15-44,8 7 13,3-8 1,17-1 105,4 0-337,4 0 226,3-8 0,2-2 92,4-9-754,-5 8 321,7-6-6,-8 7 0,6-9-203,0 0 0,-2-6-2744,-11-1 3198,4 1 0,-14 6 0,6 0 0</inkml:trace>
  <inkml:trace contextRef="#ctx0" brushRef="#br1" timeOffset="149">18920 4994 10447,'11'8'1284,"6"12"-875,-7 1-184,10 24 215,8-13-164,2 24 1,2 0 118,0 8-1378,0 9 1152,7-13 1,-9 4 168,-5-13-669,-3-3-57,-3-10 1,0-1-1102,1-5 1196,-10-13 69,7-2-1697,-14-15 1379,5 7-337,1-9 272,-7 0 607,6-9 0,-8-10 0,0-11 0</inkml:trace>
  <inkml:trace contextRef="#ctx0" brushRef="#br1" timeOffset="150">19306 4840 7988,'10'0'1749,"7"8"0,-6 9-1310,8 9 1,3 17 198,4 2 1,4 8-222,8 5 1,1 7-39,-1-1 1,1 7-101,-1-7 0,-5 0-455,-1-6 1,-9-9 193,3-4 0,-7-11-823,-6-1 1,2-10-861,-8 3 1,1-11 27,-1-2-66,-5-9 1703,6 5 0,-16-9 0,-3 0 0</inkml:trace>
  <inkml:trace contextRef="#ctx0" brushRef="#br1" timeOffset="151">19248 5476 7988,'0'11'2584,"0"-3"-1772,0-8-76,0 9-265,0-7-347,8 6 59,3-8 1,8-2 182,1-4-302,7 4 24,-5-15 1,12 12 249,-8-8-1042,8 9 1,-10-11 703,8 9 0,-9-9 0,5 4 0</inkml:trace>
  <inkml:trace contextRef="#ctx0" brushRef="#br0" timeOffset="152">19016 5052 7845,'0'-11'508,"0"2"85,0 1 116,-8 6-328,6-15 251,-7 14-210,9-5-211,0-1 203,-9 7-53,7-6-44,-6 8 467,8 0-438,0 0 1,2 10 45,4 10 0,5 7-26,8 12 1,1 2 109,-1 4 0,2 4-148,5 9 0,-5-2-12,5-5-104,4 5-464,-8-7 304,14 9 0,-15-9 265,5-4-600,-4-4 221,-3-11 79,0 6 194,-8-14-1060,6 5 418,-15-7 267,7-10 318,-1 8-763,-6-8 208,7 1-1241,-9 6 665,0-15 408,0 7 54,0-9-1362,0 8 552,0-5 605,0 5-344,0-16 1064,0-3 0,-9-17 0,-1-2 0</inkml:trace>
  <inkml:trace contextRef="#ctx0" brushRef="#br0" timeOffset="153">19267 4820 7845,'0'20'0,"0"-1"0,2 0 760,5 0 1,3 7-287,10 0 0,-1 8 1318,0-2-839,9 13-580,11-4 1,1 13-34,5-9 0,-4 6 257,-2-6-537,-1 0 292,1 2-141,-1-15 96,-8 13-96,-2-15 85,-17 0-32,6-2-752,-6 0 350,-1-7 175,-1-1-1,-9-3-443,0-15 201,0 15 81,0-15-2144,0 15 920,0-15-590,0 7 1939,0-9 0,-9-17 0,-1-5 0</inkml:trace>
  <inkml:trace contextRef="#ctx0" brushRef="#br0" timeOffset="154">19267 5514 7845,'-9'20'730,"-1"-7"-548,-10-1 1,8-5-110,-1 6 2659,0-9-1170,2 5-461,3-9-558,8 0-166,17-9 1,-4 7 796,14-15-507,1 6-228,2-8-1,0-1 411,7 1-319,-7 0-217,8 0 1,-6-1 43,1 1 1,-10 0-308,3 0 0,0 6 213,-7 0-52,13 9-1115,-28-14 524,22 16 418,-24-6-2940,7 8 948,-9 0 1604,0 0 1,0 0-1</inkml:trace>
  <inkml:trace contextRef="#ctx0" brushRef="#br0" timeOffset="155">19865 5148 9087,'-11'0'2117,"3"9"-1720,8-7 593,0 6-332,8 1-247,-6 2-1,15 8 151,-6 0-172,0 1-127,6-1 0,-6 2 267,8 5-312,0-5-54,1 7 0,-3-2-776,-4 0 416,4-1-369,-7-5 0,3-1-1598,0 0 1495,-9 0-2076,14 1 1144,-16-10 445,6-1 1156,-8-9 0,0 0 0,0 0 0</inkml:trace>
  <inkml:trace contextRef="#ctx0" brushRef="#br0" timeOffset="156">19826 4955 7906,'-19'-19'0,"0"8"0,8-6 0,-6 9 0,4-5 120,4-4 82,1 14 0,8-5-202,0 8 0,0 0 0,0 0 0</inkml:trace>
  <inkml:trace contextRef="#ctx0" brushRef="#br0" timeOffset="157">20251 5052 8204,'-13'2'1327,"0"4"-731,9-4-27,-14 7-105,16-9-301,-15 9 0,13-7-37,-9 4 0,7-2 52,-7 3 0,6-5-211,-6 4 71,9-3 162,-13 5-340,15-6-9,-7 15-15,9-6 1,0 8 49,0 1 1,7-7 0,-1-1 1,9-5-59,-2 6 0,4-3-50,2 3 105,1-4 46,-1-9 0,0 0 20,1 0 1,-8 0-49,1 0-14,-8 0 341,3-9-128,-8-1 0,0-10 146,0 1-35,0 0 60,0-1-47,0 1-181,0 0 1,0 6 26,0 0 1,0 7 94,0-7 346,0 9-226,0-5 0,9 18-177,1 1 114,18 10 0,-6 7 179,3 6 1,3 3 104,-2 3-282,0-1 356,2 1-281,-7-1 1,7 1 116,-9-1 79,-8 1-215,-3-9 0,-1 4 142,-1-8-53,1 8-131,-7-21 1,-2 13 86,-5-13-848,-4-5 437,-8 9 0,0-15-567,0 5 516,-9 4 1,6-9-1572,-3 4 1,-3-6 786,2-6 1,-6-5-914,6-8 1,-2-3 1832,3-3 0,-5-5 0,-9-9 0</inkml:trace>
  <inkml:trace contextRef="#ctx0" brushRef="#br0" timeOffset="158">20270 4550 8269,'6'13'793,"1"0"1,8 0-354,-2 6 1,4 3-35,2 3 1,0 5-133,1 9 0,1 6-68,5 0 1,-5 6 23,5-6 0,-5 2-155,-1-2 1,-1-10-146,0 3 1,-8-12 158,-5 0 1,3-5 326,-3-2-169,1-8-960,-7-2 1,0-11 363,0-5 0,0-4 75,0-8 0,0-2 44,0-5 0,-2-4 184,-5-9-107,5 9 440,-7-6 0,9 12-147,0-8 0,0 9 371,0-3 0,3 5-224,3 1 0,-2 10 438,9 3 1,0 5 10,6 2-359,1 0-481,7 0 157,-5 9 0,12 8-64,-8 8 0,2 8-252,-3-8 1,-3 7-3037,4-6 1634,-5 8 1665,-10-12 0,6 14 0,-6-6 0</inkml:trace>
  <inkml:trace contextRef="#ctx0" brushRef="#br0" timeOffset="159">20328 6498 8233,'-13'0'1353,"0"0"-857,9-9-233,-5 7 1,7-6 371,-4 8-298,3 0 0,-5 0-234,8 0 105,0-9-61,0 7-16,0-7 129,0 9-53,0-8-165,0 6 1,0-9 127,0 4 0,0 3-154,0-9 1,0 0-16,0-6 25,0 0-327,0 0 218,0-9 1,0 4 81,0-8-132,0 0 63,0-7-65,0 1 1,-7-1 29,1 1 1,-7 5 264,7 1-3,-1 9-161,-1-5-55,6 9 561,-7-1-156,9 1 200,0 8-206,0 3-78,9 16 1,1 10 375,10 7-268,-1 10-248,0-5 1,7 8 122,0 1 0,1-7-315,-1 0 0,-4-6 30,3 6 265,-3-9-756,-3 5 409,0-9 0,-2 1-16,-4-1 187,4-8-1007,-14-3 365,5-8 0,-8-10-56,0-10 28,0 1 210,0-17 0,-8 6 148,-3-18 71,-8 8-24,8-16 0,-6 13-131,4-8 0,-4 2 139,-3-3 1,1-1 279,0 8-139,0 0 7,8 6 1,2 15 781,9 5 828,0 13-1111,0-3 0,9 11-45,4 5 860,4 3-779,2 18 0,7 0 172,0 4-183,8 5 0,-13-7-309,7 8 1,-6-6-101,3 1 1,-3-8 109,3 7 1,-3-8-619,-3 2 0,0-5-1132,1-2 1,-7-2 75,-1-4-1049,-7 4 1305,3-14 523,1 5 730,-7-8 0,7 0 0,-9 0 0</inkml:trace>
  <inkml:trace contextRef="#ctx0" brushRef="#br0" timeOffset="160">20791 5862 6334,'10'-9'2194,"-1"5"-1520,-9-9-400,8 9 1,-5-7-42,3 4 1,3 3-27,-3-9 0,3 3 19,-3-3 1,-4-4 6,5 4 1,-3 2 130,2-2 0,-4 7 155,5-7-32,-5 9-72,-2-14-515,0 16 52,-9-6 1,5 10 93,-9 4 1,9 5-135,-2 8 0,-3 1 39,3-1 1,-1 0 135,7 0 1,0 7-72,0 0 0,2 0 184,5-7 1,-3 0-89,9 0 0,-7-1-88,7-6 0,-2 6-390,2-6 233,4-3 0,-6 0 20,8-9 1,-6 0-108,0 0 1,-1 0 48,8 0-1171,-10-9 850,8-2 1,-16-8-103,4 0-977,5-9 1005,-9 6 1,7-12-365,-9 8 930,0 1 0,0-1 0,0 0 0,-3-2 0,-3 3 0,-5 3 0,-8-6 0</inkml:trace>
  <inkml:trace contextRef="#ctx0" brushRef="#br0" timeOffset="161">21022 5572 7808,'13'7'0,"0"-1"0,-9 3 112,2-3 1,-1-2 276,1 9 1,-2-2 402,9 2 0,-8 4-267,1-4 1,3-2-119,-3 1 1,7 1-154,-7 7 1,3-8-94,-3 1 1,-4-6 252,5 6-534,4-9-438,-9 13 52,6-15-51,-8 7 1,0-18 266,0-4 1,0-4-213,0-2 1,-2-7 162,-4 0 1,4-6 67,-5 7 0,5-3 54,2 2 0,0 5 157,0-5 0,0 4-89,0 3 1,0 6-200,0 0 9,0 9 82,0-4 280,9 8 0,-5 2 101,9 4 0,-7-2 213,7 9 1,-7-2 1568,7 2 0,-8 4-1205,1-4 0,3-2-762,-3 1 0,3-5 34,-3 6-612,-4-9 250,7 5 60,-9-9-222,0-9 328,8 7 0,-6-15-219,5 4 485,-5 4-70,-2-8 1,0 13-200,0-9 642,9 9-278,-7-5 103,6 1-65,-8 5-25,9-5-124,-7 8 50,15 0-591,-6 0 0,2 0 238,0 0 0,-7 0-387,7 0 0,-7-2 253,7-5 0,-6 5 101,5-4 1,-5-3 497,6 3 1,-7-3-202,7 3 0,-7 1 492,7-7 1,-8 5-297,1-6 1,3 7 163,-3-7 0,0 7-64,-6-7 0,0 6 1496,0-5-1144,0 7 1,-2-3-123,-4 8 1,2 0-236,-9 0 1,6 0-190,-6 0 0,7 0-138,-7 0 0,9 8 107,-3 5 1,-1 4-122,1 3 0,1-1 39,6 0 22,0 0-42,0 1-8,0-1 0,0 0-265,0 0 1,9 1 1,-7-7-363,4-1 1,5-7 325,2 1 0,-3 3-430,3-3 0,-6-2 309,6-10 1,-7-5-288,7-8 1,-7-7 268,7 1 0,-9-10 490,3 3 0,4-4 0,-1-3 0</inkml:trace>
  <inkml:trace contextRef="#ctx0" brushRef="#br0" timeOffset="162">21716 5380 7808,'0'19'18,"0"0"137,0-8 1,0-1 534,0-3-275,0-5-371,0 15 77,0-15 1,0 5-127,0-14 1,0-3 48,0-10 1,0 7-40,0 1 0,0-3-106,0-11 1,-2 9 47,-4-9 0,4 15-39,-5-8 0,5 4-56,2-4-359,0 0 340,0-1 1,0 1-595,0 0 381,0 8 97,0 2 283,0 9 0,0-8 0,0-3 0</inkml:trace>
  <inkml:trace contextRef="#ctx0" brushRef="#br0" timeOffset="163">21832 5225 8039,'11'-8'-1462,"4"-3"1034,-9-8 428,9-1 0,-4-7 0,8 3 0,0-8 0,1 0 0,-7-5 0,-1 5 0,-1-2 0,2 8 0,2 7 1569,-9 6-1110,1 9 0,-7-1 1393,0 18 1,0 4-902,0 22 0,0-3-541,0 16 0,0-7 427,0 6 1,0 1-782,0 6 1,6-9-750,1-4 0,8 0 310,-2-7 383,-5 5 0,9-13 0,-6 9 0</inkml:trace>
  <inkml:trace contextRef="#ctx0" brushRef="#br2" timeOffset="164">26152 6151 8228,'0'-11'2711,"0"2"-2345,0 9-7,0-8 181,0 6-164,0-7 0,0 7 127,0-4-267,0 3 1,0-7 125,0 3 0,-2 5-111,-4-4 0,1 4-15,-8 2 1,1-7 29,-8 1 1,-1-1-31,-5 7 1,5 0-1,-5 0 1,-2 0 29,2 0 0,-6 0-133,7 0 1,-3 2 28,2 5 1,5-3-39,-5 9 1,7 0-175,6 6-308,-4 0 0,12 1 81,-8-1 1,9 0-248,-2 1 1,4-1 300,2 0 1,8 0-47,5 1 0,4 5-46,2 1 1,3 0 68,4-7 0,-3 0 150,9 1 0,0-1-57,7 0 0,-3-2 231,-3-4 1,3 4 45,-4-4 1,5 4 215,1 3 0,-8-1 34,-4 0 1,-7 1 240,-6-1 0,2 0 16,-9 0 1,1 1-214,-7-1 0,-9 0 424,-4 0 1,-4 5-301,-2-5 0,0 5-78,-1-11 0,1-3-220,0 3 0,0-2-75,-1 2 0,1-5-92,0-8 0,-1 3-171,1 3 1,0-4-615,0 5 1,-1-5 94,1-2-737,0 0 385,-9-9 1,6 1-574,-3-5 1,10-2 466,2 8 0,6-1-326,-5 1 0,7-3 527,-1-10 870,4 1 0,2 0 0,0-1 0</inkml:trace>
  <inkml:trace contextRef="#ctx0" brushRef="#br2" timeOffset="165">26480 6016 8674,'0'13'1152,"0"-1"1,0 1-938,0 7 0,0 1 678,0 5 0,0-3-315,0 9 0,9 1 18,3 5 0,-1 3-140,2 4 0,-7-4-47,7 4 1,-6 2-244,6-2 0,-9 0-137,2-7 1,3 1-106,-3-1 1,1-6-313,-7 1 0,0-10-239,0 3 1,0-5-89,0-1-2355,0-1 743,0 0 208,0-8 2119,0-3 0,0-8 0</inkml:trace>
  <inkml:trace contextRef="#ctx0" brushRef="#br2" timeOffset="166">26249 6498 8074,'-22'-7'589,"-4"1"1,11-7 1833,-4 7-1034,13-1-273,-3 7-664,9-8 0,9 6-141,4-5 0,6 5-128,7 2 1,-5 0-146,5 0 0,2 0-141,-3 0 0,7 0-440,-6 0 1,2 6-1012,-2 1 1,-5 1 718,5-1 0,-5-5-650,-1 4 0,-1 3 1485,0-3 0,9 9 0,2-4 0</inkml:trace>
  <inkml:trace contextRef="#ctx0" brushRef="#br2" timeOffset="167">26943 6517 8074,'0'-11'1132,"0"3"-167,0-1-187,0 7-369,0-15 0,-2 15 124,-5-5-58,5-3-223,-15 8 0,6-13 252,-8 8-272,0 1 0,-7 6-30,0 0 1,1 0-3,5 0 1,1 0 47,0 0 1,-1 0-239,1 0 0,0 8 15,0 5 0,6 4-99,0 3 1,9 5 63,-3 1 1,5 0-139,2-7 0,0 7 77,0-1 0,2 1-159,5-7 0,3 1-27,10-1 0,-8-6 93,1 0 1,0-9-40,6 2 1,1-4 58,-1-2 0,0-2-32,1-4 1,-1-5 110,0-8 1,0 0 85,1-1 1,-7 1 143,-1 0 0,-1-7 411,2 0 1,-4 7 373,-9 6 1,6 7 112,0-7 597,1 9-1108,-7-5 1,6 11-67,1 5 0,-1 3-243,-6 10 0,7-1-45,-1 0 1,0 3-191,-6 3 1,7-3-347,-1 3 0,7-1-1179,-6 2 1,1-5 711,-1 5 1,-3-11-1331,9-2 1,-7-7 647,7 7 1,-7-9 1486,7 3 0,0-5 0,6-2 0</inkml:trace>
  <inkml:trace contextRef="#ctx0" brushRef="#br2" timeOffset="168">27560 6421 8035,'-9'-11'2740,"-1"-6"-2182,-10 6 0,8-2 676,-1 0-802,8 9 0,-10-7 400,9 5-232,0 4-364,-3-7 1,0 11 95,-3 5 0,1 1 13,4 5 0,5 4 102,-4-4 0,-3 7-249,3 5 1,-1-3 14,7 3 0,0-1-74,0 2 0,0-5-170,0 5 0,9-5-248,4-1 1,-2 5 212,1 1 1,1-3-178,7-10 1,-8 4-148,1-4 1,0-2-346,6 2 1,1-7-9,-1 7 1,0-9-485,1 3 0,-1-3-1710,0 3 1701,0-5 1236,1-2 0,-1-11 0,0-8 0</inkml:trace>
  <inkml:trace contextRef="#ctx0" brushRef="#br2" timeOffset="169">27926 5977 8017,'-19'0'2511,"0"0"-1416,8 0 1,3 2-599,8 5 1,2 4 27,4 8 1,-2 2 654,9 5 0,0-3-463,6 10 0,-6 5-87,0 7 1,0 0-262,6-6 1,-6 1-106,0 5 0,-2-4-220,2 4 1,-3-6 73,-3-7 0,-5 4-793,4-4 1,-3-4 446,-3-2 0,0-5-1459,0-1 1,0-1-1353,0 0-196,0 0 1461,0-8 1774,0-2 0,0-9 0,0 0 0</inkml:trace>
  <inkml:trace contextRef="#ctx0" brushRef="#br2" timeOffset="170">28023 6633 7140,'0'-11'4287,"0"-6"-3445,0 6-758,0-8 0,6 0 73,1-1 1,6 1-285,-7 0 1,7 0-372,-7-1 1,7 1-1393,-6 0 1890,-1-1 0,3 1 0,1 0 0</inkml:trace>
  <inkml:trace contextRef="#ctx0" brushRef="#br2" timeOffset="171">28139 6401 8015,'0'26'761,"0"0"0,0 2 1033,0-3 0,0-3-207,0 4 0,2-5-236,4-2 0,5 7-698,8 0 1,1-1-261,-1-5 0,7-8-1407,-1 1 1,10-2-144,-3 2 1,-4 2-643,-3-9 1,3 1 1798,-2-7 0,8 8 0,-4 3 0</inkml:trace>
  <inkml:trace contextRef="#ctx0" brushRef="#br2" timeOffset="172">28197 6556 7908,'-20'0'0,"7"0"540,1 0-276,-1 0-138,2 0 1284,2 0-860,9 0 0,-6-2 149,0-5-285,-1-4-251,16-8 0,1-2 388,10-5-279,8 5-109,2-16 0,2 9 60,0-4-60,0-4 0,0 14 218,0-3-586,-8 3 212,4 3-279,-9 0 0,0 1-772,1 6 809,-10 3-2089,-1 0 1044,-1 7 1280,-5-6 0,5 8 0,-8 0 0</inkml:trace>
  <inkml:trace contextRef="#ctx0" brushRef="#br2" timeOffset="173">22526 7655 7997,'-10'0'3257,"1"0"-2432,9 0-228,0 0-179,9 0-2,1 0-140,10 0 1,5-2 265,1-5-377,8 5 0,-4-9 108,9 5 0,2 4-40,4-5 0,-5-1-76,5 1 0,-4-6 76,-2 7 1,1 0-119,5 6 1,-6-7 64,0 1 1,-1-1 134,-6 7-54,5 0-205,1 0 0,-6-2 74,1-4 53,-10 4-148,14-7 182,-7 9-97,8 0 0,-6-6-62,0-1-85,1 1 175,5 6 45,1 0-232,8 0 0,-6 0 81,6 0 0,-2 0-118,0 0 208,0 0-138,2 0 1,0 0-193,4 0 272,5 0-587,-15 0 562,15 0-22,-7 0 1,7 0 25,-5 0-35,5 0-3,-7 0 0,15-7 48,1 1-49,-1-1-1,2 7 1,-6-6-16,5 0 36,-5-1-40,-3 7 0,1 0 5,0 0 0,0-2-152,0-4 170,0 3-10,8-5 0,-6 8-226,4 0-332,-4 0 543,-2 0 0,0 0-221,0 0 193,0-9 34,-9 7 1,5-6-295,-9 8 245,8 0 220,-3 0 1,1 0-112,0 0-88,-8 0 71,13 0 1,-7 0 128,9 0 1,-6 0 142,-1 0 0,-8 0-177,2 0 0,4 0-133,3 0 54,-5 0 133,8 0 0,-12 0-218,9 0 91,-9-9-78,12 7 0,-5-9-9,7 5 1,-5 4 15,-1-5 0,1 3-22,6-3 1,-1 5 86,1-4-49,-8 4-11,5-7 9,-5 7 84,-1-7-81,-2 9 1,0 0 0,0-2 55,5-4-50,12 4-8,-21-7 0,21 9 5,-12 0 1,3-6 31,3-1-101,0 1 71,-9 6 0,5 0-77,-9 0 75,9 0-9,-14 0 1,14-7-158,-9 1 157,0 0-9,2 6 0,0-7-9,5 1 10,12-1-452,-21 7 543,21-8-93,-15 6 1,1-7-5,5 9 25,-5-8-17,-1 5 0,-2-5-31,-8 8 33,-1 0 8,9 0-7,-6 0-16,15 0 18,-16 0 9,8 0-7,-1-9-48,-7 7 42,16-6-1,-15 8 1,8 0-2,-4 0 0,-4 0-9,4 0 18,-4 0-7,-3 0 0,1 0 2,-1 0 0,-1 0-3,-5 0 1,4 0 522,-4 0-516,5 0 27,-7 0 1,6 0-28,-4 0 2,5 0-20,1 0 0,-1 0-1,-5 0 1,4 0 18,-3 0-64,3 0 59,3 0-1,-1 0-8,1 0 4,-1 0 1,-8 0 0,11 0 1,-9 0 1,9 0 2,-9 0 1,4 0 1,3 0 1,0 0-5,-1 0 0,-1-7 22,-5 1-21,4-1 3,-6 7 1,15 0 2,0 0 0,0-2 175,-6-4 5,-1 4-173,1-7 0,-1 9 292,1 0 6,0 0-275,-9 0 0,6 0 224,-4 0-201,5 0 66,-7 0-55,6 0 141,-15 0-101,7 0 43,0 0-285,2 0 212,0 0 0,4 0-61,-8 0 89,8 0-42,-4 0 17,0 0 90,7 0-95,-16 0-24,16 0 37,-16 0 98,16 0-112,-7 0 4,0 0 0,-3 0 100,-7 0-76,8 0-78,-7 0 0,0 0 22,-8 0 41,-8 0-219,12 0 17,-15 0 207,6 0 189,-8 0-184,0 0-28,-8 0-939,6 0 439,-15 0 180,14 0-2134,-14 0 670,15 0 757,-15 0 957,6 0 0,-8-9 0,0-1 0</inkml:trace>
  <inkml:trace contextRef="#ctx0" brushRef="#br3" timeOffset="174">25979 11222 8065,'-11'-9'216,"0"5"527,5-9-333,4 9 1,-9-11 960,4 8-613,5 1-510,-6 6 0,8 2 550,0 4 0,0 12-7,0 7-338,8 10 464,-6-5-499,7 17 0,-3-4 63,1 8 0,1-6 51,-1 6 1,-5-6-51,4 7-308,5-1 1,-9 1-211,5-1 1,-5-8 121,-2 2 0,2-11-855,4-2 561,-3-8 0,5 4 162,-8-9-2584,0-8 813,0 6 815,0-15-1664,9 7 1731,-7-9 0,9-15-957,-5-5 1892,-4-20 0,15-1 0,-6-17 0</inkml:trace>
  <inkml:trace contextRef="#ctx0" brushRef="#br3" timeOffset="175">26268 11125 8061,'0'-10'1556,"0"-7"-683,8 14 0,-5-3-103,3 12 594,-4 5-857,7 17 0,-7 2 848,4 8-690,5 10-317,-9 1 0,13 9 517,-8 0-551,8-1 0,-13 1-319,4 0 22,5-9 1,-9 7 236,4-4-1596,-3-14 1021,-3 7 0,2-21 247,4 8-1351,-4-9 562,7-3 175,-9-3-2963,0-15 3651,0 6 0,0-8 0,0 0 0</inkml:trace>
  <inkml:trace contextRef="#ctx0" brushRef="#br3" timeOffset="176">25998 11607 8009,'-19'0'2321,"-1"0"-1497,10 0 0,-1 0 39,4 0 1639,5 0-1639,-6 0 1,16 0 32,5 0 57,4 0-542,3 0 1,5 0-116,1 0-233,8-8 108,-12 6 0,12-7-1904,-8 9 981,8 0 461,-4 0-3278,0 0 2368,-2 0 0,-7 0 1201,5 0 0,-5 0 0,7 0 0</inkml:trace>
  <inkml:trace contextRef="#ctx0" brushRef="#br3" timeOffset="177">26538 11646 9654,'-11'0'2586,"3"0"-1889,8 0-110,0 0-189,8 0-279,3 0 51,8 0 1,0 0-69,1 0-115,-1-9 212,0 7 0,7-6-340,0 8 120,-1-9-54,-5 7 1,-1-7-85,0 9 88,1-8-61,-10 6 53,7-15 103,-6 14 1,2-7 29,0 3 31,-9-3-140,13-10 93,-15 1-2,7 8 1,-11-4-181,-5 9 185,-3-9-6,-10 13-133,1-15 117,0 14 0,-7-5 8,0 8 143,1 0-83,-3 0 0,6 2-61,-3 4 446,3 5-268,3 8 1,0 1 182,-1-1-211,10 0 0,-5 7 77,8 0 146,1-1-161,6 3 1,0-6 268,0 3-248,8 5 1,-3-8 60,8 3-377,-1-3 0,8-3 96,-1 0 194,-8 1-897,6-1 501,-6 0 1,8-6-1422,0 0 769,0-9 523,1 13 0,-1-14-1023,0 3 522,1-4 311,-1-2-1478,0 0 1219,0 0 1,1-2-34,-1-4-526,0-5 650,1-8 650,7-1 0,-5 1 0,6 0 0</inkml:trace>
  <inkml:trace contextRef="#ctx0" brushRef="#br3" timeOffset="178">27097 11685 8008,'13'-9'-139,"0"-4"0,-2 2-67,1-1 0,3-1 196,-8-7 232,-1 10-96,3-7 0,-7 12 169,4-8 488,-3 9-31,-3-4 418,0-1-545,0 7-329,-9-15 0,5 15 539,-9-5-407,0-4 1,2 9-305,-6-6 42,6 8 1,-8 0 145,0 0-142,0 0 0,-1 2 192,1 4-361,8 5 166,-6 8 0,15 1 273,-4-1-161,3 0-154,3 9 1,0-7-26,0 5 91,0 4-48,0-8-294,0 5 145,0 1 0,9-6 176,4 3-1071,-5-3 644,10-3 0,-8-6 98,10 0-523,-1-9 342,0 5 34,-8-9 1,6 0-161,-4 0 0,2-9-69,-2-4 621,4-13-114,-15 5 76,15-7 1,-13 2 236,9 1 0,-8-1-158,1 7 1069,-4 0-788,-2-1 0,0 7 47,0 1 895,9 7-587,-7-3-246,6 8 1,-5 0 94,3 0 0,-2 10-139,9 10 0,-6-1 380,5 7-371,-7 4-541,12-9 113,-15 15 0,15-14 169,-15 14-1843,15-14 1225,-14 6 0,7-9 297,-3 0-3559,-5 0 1775,6 1 165,1-10-1482,-7-1 3199,15-9 0,-15-9 0,7-1 0</inkml:trace>
  <inkml:trace contextRef="#ctx0" brushRef="#br3" timeOffset="179">27541 11588 7964,'-7'26'0,"1"0"0,-1-1 1937,7-5-1227,0 7 1,0-3 112,0 8 0,0-8 318,0 1 0,7-1-711,-1 2-207,1-5-240,1 7 0,-6-9-175,5 0 0,1-6 305,-1 0-1457,-1-9 607,-6 14 135,0-16-5,0 6 1,-2-16-254,-4-5-868,4-13 1091,-16 5 0,14-14-213,-9 10 682,0-10 1,1 5-56,-1-8 1,2-1 54,-2 1 1,2-7 360,5 0 1,4 0-225,-5 6 0,5 7 635,2 0 0,0 6 41,0-6 0,0 15 1345,0-2-1309,9 12 0,2-8 426,8 9-654,9-1-1,-7 16-233,16 2 0,-7 8 172,8 0 0,1 3 67,-1 3 1,-1-3-103,-5 4 0,4 1 124,-4-1 0,-4 6-98,-2-6 1,-11 0 259,-2-7 0,-9 2-81,3 5 0,-12-11 426,-1 4-703,-9-4 1,-2 2-34,-9-4-151,-8 4 0,6-14-939,-4 3 461,-5-4 357,16-2 1,-9 0-3706,4 0 2485,5 0 1,-9 0 1240,4 0 0,5 0 0,-7 0 0</inkml:trace>
  <inkml:trace contextRef="#ctx0" brushRef="#br3" timeOffset="180">22391 10817 7987,'-19'0'1154,"8"0"-739,-6 0 137,6 0-164,1 0 142,1 0 143,9 0-389,0 0 0,9-7 652,4 1-558,4 0 1,2 6 64,0 0 1,1-7 129,-1 1 0,7-1-187,-1 7 0,1 0 45,-7 0 1,7 0-239,0 0 0,2 0 46,-3 0 1,-1 0-201,8 0 1,0 0 29,7 0 1,-1 0 61,1 0 1,2 2 9,4 5 0,-5-5-181,5 4 1,-4 3 11,-2-3 126,8 1-31,2-7 1,0 2-36,-4 4 55,-4-3 12,6 5 15,-6-8-80,15 0-244,-7 0 240,0 0 1,7-2-101,-5-4 1,1 3 133,6-3 0,-11 4-25,11 2 0,-7 0-124,1 0-23,3 0 117,-5 0 1,-1 0-153,-4 0 166,4 0-19,-8 0 1,8 0-13,-4 0 18,-4 0 29,15 0 0,-14 0 11,10 0 0,-1 0 28,7 0-62,-9 0 152,7 0 0,-9 0-193,5 0 0,3 0 67,-3 0-21,-5 0-94,0 0 91,0 0-3,-6 0 1,13 0 36,-9 0-36,8 0-311,-12 0 308,15 0-7,-16 0 7,7 0-7,1 0 0,-8 0 12,5 0-7,-4 0 59,-2 0-50,8 0-7,-7 0 1,8 0 47,-10 0 0,1-2-25,-1-5-16,1 5 165,-1-6 12,1 8-142,0 0 1,6 0 81,0 0-73,8-9-115,-12 7 1,6-7 105,-8 9 0,6 0 156,0 0-342,8 0 168,-12 0-9,6 0-225,0-8 202,-6 6-1,15-7 0,-14 3-77,10-1 36,-9 1-180,12 6 207,-14 0-4,15 0-6,-7-9 8,0 7 203,-1-7-194,-1 9 0,-7 0 281,5 0-259,5 0-9,-10-8 0,8 6 149,-10-5-124,1 5-3,-1 2 24,9 0-156,-6 0 142,6 0-14,-8-8 1,6 5-50,0-3 54,0 4-50,-7 2 0,1 0-27,0 0 49,-1 0-25,1 0 32,-1 0-23,1 0 18,0 0 181,-1 0-178,-8 0 3,7 0 210,-7 0 20,8 0-220,1 0 18,-9-9 260,6 7-238,-6-6-20,9 8 28,-1 0-120,1 0 123,-1 0-19,1 0-180,0 0 177,-1 0-12,1 0 1,-7 0 25,0 0-19,0 0-17,-2 0 0,11 0 129,-9 0-117,9 0 40,-11 0 1,6 0 22,-4 0 1,5 0-10,-5 0 0,4 0 11,3 0 1,-1 0-46,1 0 7,0 0 22,-1 0-18,1 0-189,-1 0 1,-8 0 192,7 0-15,1 0-139,-6 0 0,13 0 43,-12 0-75,3 0 117,3 0 1,-1 0-37,1 0 0,-1 0 29,1 0-12,-9 0 14,15 0 55,-13 0-53,7 0 7,-3 0-91,-6 0 86,9 0-2,-1 0 0,1 0-40,-1 0 35,1 0 3,-1 0-159,-8 0 73,7 0 0,-7 0 70,8 0 16,-8 0-20,-2 0-22,0 8 108,-6-6-95,14 7 4,-15-9-3,7 0 102,-8 0-104,-1 0 5,0 0-3,0 0 20,1 0 1,-1 6 51,0 1-54,1-1 13,-1-6 1,7 0 61,-1 0-69,1 0-2,-7 0 12,1 0-9,-1 0 1,7 0 3,-1 0 40,1 9-40,2-7 0,-7 6 8,5-8 62,4 0-66,-9 0 0,9 0 126,-4 0-117,-4 0-6,14 0 0,-12 0 48,8 0 1,-9 0-18,3 0-29,4 0 9,0 0 0,0 0 25,-4 0 0,-3 0 4,3 0 0,2 0-4,4 0 10,-4 0-34,0 0 0,-5 0 30,9 0 5,1 0-33,5 0 1,-6 0 10,0 0 1,-8 0-4,12 0 0,-8 0 81,4 0-65,5 0-9,-16 0 17,16 0-23,-16 0 1,13 0-12,-8 0 1,6 0 1,-6 0 1,2 0 45,-2 0 117,-5 0-157,15 0 0,-14 0 202,4 0 1,-5 0-192,-2 0 0,1 0 121,-1 0 0,-6 0-27,0 0 1,-3 3 193,3 3-167,4-4-60,-15 7 85,7-9 35,-9 0-1967,0 0 1489,-9 0 1,5 0 254,-9 0 0,0 8 0,-6 3 0</inkml:trace>
  <inkml:trace contextRef="#ctx0" brushRef="#br3" timeOffset="181">22874 7713 6509,'0'-11'41,"-9"2"-34,7 9-317,-7 0 132,9 0 178,0 0 0,-8-8 0,-3-3 0</inkml:trace>
  <inkml:trace contextRef="#ctx0" brushRef="#br3" timeOffset="182">22411 7635 10723,'0'-10'1643,"0"1"-1413,0 9 114,-9 0-162,7 0 335,-7 0-327,9 0 221,0 0-288,-8 0 0,3 0 27,-7 0 0,5 0-10,-6 0 1,0 0-31,-6 0 1,0 7 57,0-1 0,-1 9-151,1-2 0,-2 2 105,-5-2 1,4 4-124,-3-4 0,1 4 118,-2 2 1,5 3-205,-5 3 0,5-3-13,2 3 0,-1-3-5,1-3 0,0 3 121,-1 3 1,8-3-20,-1 3 1,6-3-38,-6-3 0,7 0 64,-7 1-69,9-1 54,-13 0 1,15 0-3,-5 1 0,5-7-5,2-1 1,-6 1-46,-1 7 42,1-10 1,6 7 107,0-4-104,0 4 0,-7 3 50,1-1 0,-1-6-21,7 0-36,0 0 23,0 6 0,0-6-75,0 0 64,0-1-8,0 8 21,9-1-27,-7 0 88,15 1 1,-15-1-73,5 0 1,1-6 138,-1 0 1,6-7-89,-7 7 112,9 0 0,-4 6-73,8 0 0,-2 1 98,-4-1 1,4 0-150,-4 1 1,4-1 37,3 0 1,-1 0-128,0 1 1,0-1 122,1 0 0,-3 1-86,-4-1 0,2-6 113,-9 0 94,9-1 76,-4 8 323,0-1-225,-3 0 1,-10-2 178,-4-4-327,-5 4 0,-8-6-17,-1 8 1,1-1-45,0-6-83,-1 6 0,1-10 301,0 5-648,0 4 214,-1-6 1,1 2-245,0 0 218,8-9 0,-6 11-118,4-9-277,4 9-461,-8-13 648,15 16 1,-6-14-6,8 9 0,2-9 134,4 2 1,5-1-16,8 1 0,-6-4 88,0 5 0,0-5 119,6-2 0,0 6-15,1 1 1,-1-1 176,0-6 1,0 6 233,1 1 1,-7 1-157,-1-1 0,-5-3 633,6 9-623,-9-9 0,5 13 287,-9-4-70,0 4-165,0 3-41,0-1 0,-3 2 438,-3 5-452,4-4-57,-15 14-162,6-6 162,-8 0 0,-1 6-234,-7-6 59,5 9 117,-6 0 0,9-1-305,0 1 105,-1-9 70,-7 6 0,5-6-369,-4 9 256,14-1 1,-6-1-167,6-5 155,3 4 0,0-6-190,9 9 61,0-9 178,0 6 1,3-6 228,3 9-205,5-1-38,8-8 31,0 7 403,9-16-189,2 7-77,0 0 1,7-7 521,-5 5-290,4-13-113,-6 4 1,4-15 121,-8 4 0,0 3-282,-7-3 0,0 1 323,1-7-2760,-10 0 1220,8 0-1685,-16 0 0,15 0 2822,-4 0 0,4-9 0,2-1 0</inkml:trace>
  <inkml:trace contextRef="#ctx0" brushRef="#br3" timeOffset="183">26943 10759 8345,'-11'0'-56,"-6"0"42,15 0 1390,-7 0-567,9 0 1567,0 0-2140,0-9 156,0 7 58,0-15-95,0 15-178,0-15 1,0 6 324,0-8-382,9 0 1,-7-1 23,4 1 1,-3-2-140,-3-5 0,6 4-157,0-3 0,1-3 95,-7 2 0,0-8-57,0 2 0,0 0-113,0-7 292,0 5-423,0-13 231,0 8 0,0-6-15,0 0-136,0-8 118,0 3 0,0-1 48,0-1 47,0 10 1,-2-5 113,-5 8 0,5 7-124,-4 0 1,1 10-95,-1 3 63,4 0 16,-7 17-784,9-7 224,0 9 185,-8 0 465,6 0 0,-7 9 0,9 1 0</inkml:trace>
  <inkml:trace contextRef="#ctx0" brushRef="#br3" timeOffset="184">26634 9853 8168,'-10'0'917,"1"8"-109,0-6-117,7 7-285,-6-9-52,8 0-148,0 0 0,8 0 28,5 0 1,-2-6 115,2-1-159,0-8 0,4 5 192,-4-10-207,4-8 1,-7 5 58,10-9 1,-3 6-426,-4-6 0,4 0-1134,-4-7 1,4 3 1836,2 4 0,-6-3-36,0 10 1,-7-8 183,7 8-364,-9 8-110,14-1 0,-14 16 560,9-4-328,0 4-168,-3 2 0,7 2 261,-4 4 1,-2 7 155,2 13-433,0-5-284,6 7-1,-8-9-41,6 9 0,-9-6-316,5 3 1,2-3 116,-8-3 0,6 0-350,-7 1 0,7-1 136,-7 0 504,9 1 0,-4-1 0,8 0 0</inkml:trace>
  <inkml:trace contextRef="#ctx0" brushRef="#br3" timeOffset="185">24956 10894 8352,'0'-11'551,"-8"3"-494,6-1 218,-7 7-264,9-15 120,0 15 109,0-15-182,0 14 169,0-14-125,0 7-10,0-10 0,0 7-183,0 1 179,0-1 0,0-7 115,0 1-374,0 0 104,0 0 0,0-7 196,0 0-284,0 0 87,0-1 0,0-3 125,0-9-224,0 9 198,0-6-47,0 6 0,0-7 13,0 5 1,0-2-51,0 8 0,0-2-106,0 3 0,0 3-55,0-4 0,0 11 12,0 3 202,-8-1 0,-3-7 0,-8 1 0</inkml:trace>
  <inkml:trace contextRef="#ctx0" brushRef="#br3" timeOffset="186">24783 10161 8101,'-19'0'0,"6"0"-299,0 0 1,6 0-191,-5 0 2720,7 0-876,-12 0-1306,15 0-66,-7 0 0,9-8 196,0 6-297,0-16 0,0 8 189,9-10 0,-7 1-86,5 0 1,3-3 106,3-3 0,-2 1-9,2-8 0,-7 2-135,7-2 7,0-5 1,0 14 116,0-9 51,-9 8 1,11-10-54,-9 8 1,3 3 383,-3 10-231,-4-4 0,9 8 365,-4-4-398,-5 5 1,8 10 610,-3 4-489,-5 5 0,9 8 54,-5 1-176,-4-1 0,9 7 242,-5-1-758,-3 1 260,14 2-323,-15-7 1,9 7-984,-5-9 1031,-4 1 233,7-1 108,-1 0 0,3 0 0,8 1 0</inkml:trace>
  <inkml:trace contextRef="#ctx0" brushRef="#br2" timeOffset="187">28814 7423 7962,'0'-19'-863,"0"8"1,0 1 478,0 3 952,0 5-77,0-15 56,0 15-185,0-15-58,0 6-78,0-8 223,0 8-90,-9-6 119,7 6-311,-7 0 127,9-6 268,0 15-135,0-6-70,0 8 0,0-9-13,0 7 130,0-7-251,0 9 0,0 2 593,0 5-454,0 4 0,0 8-10,0 0 0,3 7 36,3-1 0,-4 10-130,5-3 1,-3 11 147,2 2-383,-4 8 200,7-12-56,-9 6 0,0-2 81,0 0-166,9 9 85,-7-5 0,6 2-93,-8 1 64,0-9 0,0 6 79,0-4-26,0-13-138,0 13 123,0-15-115,0 9 0,0-7 44,0 0-37,0-9 1,0 5 8,0-8 0,0-1 119,0 0-255,0 0-1,0-8-115,0-2-953,0-1-598,0-6 772,0 7-70,0-9-2685,0 0 2237,0-9-420,0 7 1279,0-15 613,-8 15 0,6-15 0,-7 6 0</inkml:trace>
  <inkml:trace contextRef="#ctx0" brushRef="#br2" timeOffset="188">28505 8214 7962,'0'-11'1237,"0"3"-237,0 8-125,9 0-249,-7 0 307,6 8-544,1-6 0,0 15 823,3-4-622,6 13-286,-16-5 1,15 14 598,-4-10-442,4 10-118,2-5 0,-6 8 50,0 1-226,0-1 0,6 1-60,0-1-55,-8 1-13,6 0 1,-8-9-138,4-5 1,2-3 76,-9-3 0,3 0-487,-3 1 64,-4-10-3,15-1 245,-15-9 414,7-9-139,0-1 1,-5-18-101,9-4 1,0-5 24,6-1 0,-6-7 2,0 0 57,-1 0-34,8 6 1,-1 7-458,0 0 213,-8 0 32,6 2-1322,-6-7 449,0 16 422,6-7-1913,-7 9 1165,10-1 1388,-10 10 0,8-7 0,-8 6 0</inkml:trace>
  <inkml:trace contextRef="#ctx0" brushRef="#br1" timeOffset="189">32478 5572 11528,'-11'0'2008,"3"0"-1784,8 0 3305,0 0-3079,8 0-113,-6 9-112,16-7-29,-16 7 1,13-7 72,-9 4 1,3-4-22,-3 5 0,3-3 145,4 2-575,4-3 208,-15 14 125,15-15-249,-6 15 155,-1-15 29,8 15 40,-8-6 40,1 0 165,6 6-217,-6-6-26,0 8 1,4-6-36,-9 0 66,9-1-89,-13 8 1,9-1-112,-5 0 0,-1-6 73,7 0 0,-7 0-121,1 6 1,3 0 214,-3 1-193,9-1-18,-13 0 299,7 1-17,-1-1-153,-5 0 1,5 0 174,-8 1 16,0-1-158,0 0 41,0 0-35,9 1 0,-7-1 52,4 0 20,-4 1-52,-2-1 0,0 0 5,0 0 1,0 1-6,0-1 0,0 0-16,0 1 1,0-1 8,0 0 1,-2 0-212,-4 1 200,4-1 12,-7 0 1,9 1 2,0-1 1,0 2 1,0 5-84,0-5 53,-8 7 1,5-8-11,-3-1 0,4 0 3,2 0 6,0 1-159,0-1 157,-9 9-9,7-15 7,-6 12-33,8-14 31,0 8 0,0 1 102,0-1-108,-9 0 4,7 0-9,-7 1 81,9-1-68,0 0 0,0 1 3,-8-1-23,6 0 32,-7 0 0,9 1-143,-9-1 134,7 0 2,-6 1-1,8-10-103,-9 7 108,7-6-91,-7 17 62,1-7 0,6 7 1,-7-8-43,9-1 37,0 0 5,0 0-8,-8 1-187,5-1 185,-5-8-35,8 6 1,0 0-46,0 9 65,0-1-1,0-5 0,-7-5-33,1 4 15,0-4-64,6 13 115,0-9-41,0 0-15,0 1 47,0-1-34,0 0 7,0 0 0,0 7 17,0 0-18,-9 0 2,7-7 75,-7 9-71,9-7-3,0 16 14,0-16 0,0 9-3,0-4-8,-8 4 146,6 0-139,-7 6 1,9-15 0,0 16 190,0-7-182,0 8 11,-9-8 0,7 7 119,-4-5-117,4 4 16,-7 3-43,7 0 37,-7-9-5,9 6-1,-8-15 0,6 16 16,-5-5-12,5 4-45,2-6 44,0 7-4,0-16 3,0 16-149,0-16 143,0 15-9,0-6 0,0 3-49,0-1 50,0-9-16,0 14 64,0-7-54,0 0 1,0 6 0,0-8 4,0 4-6,0 5 3,0-7-2,0 0 3,0 6 2,0-6-2,0 0-111,0 6 115,0-6-4,0 0-5,0 7-91,0-16 80,0 16-3,0-7 0,0 6-22,0-4 15,9 5 9,-7-7-14,6 0 9,-8 6 1,0-6-262,0 9 249,0-9 3,0 6-14,9-15-162,-7 16 164,7-7 3,-9 0-14,8-2-152,-6-1 126,16-5-23,-16 6 0,13-9-115,-9 0 127,9 1 20,-13-1-241,15 0 227,-14 9-27,14-15 56,-7 13-48,10-16 21,-10 10 1,8-8-155,-6 1 130,6 0 27,1 6 1,-6-6-69,0 0 18,-1 0 24,8-2 24,-1 6-24,0-15 15,-8 15 52,6-15 0,-13 13 141,9-8-197,0 8 418,-2-13-221,-3 6 1,-5-1 47,3-1 1,-4 3 471,5-3-354,-5-4 383,-2 7-383,0 0 0,-2-7 200,-5 4-88,5 5-230,-15-9 17,15 7 1,-15-1 176,4 5-519,4 4 166,-8-6 1,13 6 195,-9-4-446,0 4 185,2 2 0,-4 7 97,9 0-32,-9-1 1,11 1 0,-7 2-446,2 2 229,-6-7 0,13 14 178,-6-7-28,-1 8 1,7 1 35,-5 0-50,5-1 61,2 1 0,0-1-40,0 1 147,0-1-112,0 1-13,0-1 10,0 1 181,0-9-168,0 6-3,0-6 180,0 9-79,0-9 0,0 6-56,0-3 196,0 3-203,0 3 22,0-1 93,0 1-90,0-1-7,0 1 28,0-1-100,0 9 90,0-6-13,0-2 21,0-3-192,0-6-11,0 17 103,0-15 0,0 13-61,0-12 79,0 3 28,0-6-53,9 15 42,-7-21-27,7 21 75,-9-15-57,0 8 1,0 1-11,0-1 78,0 1-58,0-1 0,0-6 5,0 1 10,0-1-1,0 15-28,0-15 1,0 13-21,0-13 35,0 5-15,0 1 0,0 1-25,0-1 31,0 1 70,0-9-66,0 6 1,0-6 1,0 7 46,0-5-45,0 4 2,0-14 0,0 14-124,0-4 122,0 5 6,0-7-39,0 6 37,0-15-4,0 16-14,0-16 0,0 16-39,0-5 45,0-4-94,0 8 88,0-14-18,0 14 15,0-15 93,0 16-92,0-16-4,0 7 37,0 0 1,0-5 14,0 10-34,0-10 0,0 7-19,0-4 17,0-5-8,0 7 1,0-2-23,0 0 30,0-1 49,0 3-47,0-6-9,0 5 7,0-7-58,0-1 57,0 0 0,0 1 1,0 5-46,0 1 41,0 0 6,0-7 1,0 0-9,0 1 1,0 7-3,0-5 18,0 6-13,0-9-1,0 0-57,8 0 56,-6 1-9,7 8 8,-9-7-239,0 7 231,0 0-1,0-7 1,0 7-131,0 0 106,0-7 16,0 7 0,0-6-42,0 3-19,0-3 35,0 6-56,0-1 62,0-5 0,0 6-62,0-9 17,0 9 39,0-7 78,0 7-74,0 0 169,0-7-86,0 7 0,0-6 110,0 3-176,0-3-16,0 6 1,0-9-61,0 0 71,0 0 29,0 9 0,0-6-19,0 3-2,0-3 141,0-3-143,-9 0 6,7 9 3,-6-6 120,8 6-115,0-9 6,0 9 1,0-7 47,0 5-34,0-5-13,0 7-67,0-6 70,-9 5 12,7-7 10,-7 7 0,9-5-5,0 4 1,-2 1 37,-4-1-53,4 0 0,-7 2 3,9 2-99,0 0 98,-9 6 0,7-14 1,-6 14 34,8-6-34,0 0 9,0-2 15,-9 0-29,7 2 3,-7 0-8,9 6 252,-8-6-233,6 9-2,-7-9 39,9 6-33,-8-6 14,5 9-12,-14-1 198,15 1-188,-6-1 10,-1 1 0,5-1-61,-9 1 58,9 0 5,-14-1 68,16 1-70,-15-1 4,15 1-9,-15 8 71,15-6-62,-15 6-3,14-9-94,-14-8 101,15 7-3,-15-7-3,15 0 46,-15 6-48,15-14-5,-7 5 10,0-16-143,7 6 136,-15-6-2,15 0-388,-7-3 176,9-8-2,0 0-642,-8 0-861,6 0 389,-7 0-745,9 0 2054,-8 0 0,5-8 0,-5-3 0</inkml:trace>
  <inkml:trace contextRef="#ctx0" brushRef="#br1" timeOffset="190">22526 8869 8147,'-10'3'-236,"3"3"496,5-4 18,2 7-150,-9-9 1,7 2 328,-4 4-306,4-4 479,2 7-320,8-9 0,-3 0 94,7 0-116,-7 0-19,12 0-107,-6 0 0,8 0-92,0 0-38,0 0 0,7 0-60,0 0 38,8 0 1,-10 0-81,8 0 0,-6 0 124,6 0 2,0 0 0,7 0-27,-1 0 1,1 0 59,-1 0 254,1 0-289,-1 0 0,1 0 50,0 0 69,-1 9-102,1-7 0,-7 6-24,0-8-22,0 0 1,0 7 117,0-1 0,-8 1 104,2-7 1,2 0-7,-3 0 0,7 0-86,-6 0 1,6 0 188,-6 0 1,6 0 123,-6 0-245,8 0-34,-12 0-13,5 0 1,1 0-148,4 0-117,-4 0 229,9 0 0,-14 0-263,9 0 99,-8 0 1,12 0 53,-3 0 1,1 0 109,-2 0-105,4 0-41,-6 0 38,9 0 0,0 6 35,-1 0-272,1 1 247,-1-7 0,7 6 54,0 1 29,9 8-81,-13-13 1,8 9-233,-4-5 248,-4-4-31,14 7-75,-5-9 60,-1 0 0,4 0 24,-8 0-108,9 0 88,-5 0 0,3 0 20,-1 0-65,-8 0 37,13 0 0,-7 0-15,9 0-35,0 0 43,-9-9 0,7 7-58,-5-4 60,5 3-616,10-5 574,-6 6 36,-2-7 1,-2 7-2,-5-4 74,14 3-101,-5-14 1,12 15 30,-7-4 120,8-5-117,-13 9 0,15-9 44,-5 5-31,-3 4-6,-1-7 0,-2 7 25,1-5-447,-1 5 430,11-6 1,-11 8 8,13 0 0,-4 0 7,4 0-313,1-9 283,-1 7 0,-2-7-48,-5 9 0,3 0-49,-8 0 0,10 0 84,2 0-14,0 0 30,0 0 1,-2 0-10,-4 0 1,4 0-36,2 0-142,-8 0 169,6 0 1,-15 0-6,4 0-120,4 0 131,-8 0 0,13 3 2,-8 3-113,7-4 101,-12 7 0,13-9-6,-8 0-79,-1 8 105,-6-6 0,0 7-186,-1-9 148,1 0 231,0 0 1,0 0-223,0 0 0,0 0-42,0 0 168,-1 0-85,1 0 0,-6 0-66,-1 0 28,-8 0 428,13 0 1,-7 0-449,9 0 16,0-9 10,0 7 1,2-8-130,4 3-629,4 5 754,1-15 0,4 13 52,-9-9-61,9 8-13,-13-3 70,15-1-51,-15 7 1,6-13-7,-8 9 111,9-1-104,-7 7 1,13 0 20,-9 0 17,0 0-19,-6 0 0,-2 0-68,-5 0 62,5 0 5,-7 0 22,0 9-24,-1-7 0,-10 9 0,1-5 1,-3-4 0,-4 5 1,3 1 0,-10-1 0,7-1 3,-6-6 483,0 9 0,-7-7-384,0 4 28,-8-4 1,-2 1-84,-9 3 231,0-4 38,0 7-207,8-9 242,-6 0-5,7 0-169,-9 0 0,2 0 5,5 0 1,-3 0 5,9 0 0,-7 0-48,7 0 1,-7-7-92,7 1 104,0-9-266,-2 13-136,6-15 1,-8 12 150,3-8-1899,-3 9 1324,0-4 1,-7 5-8,4-3-2451,-4 4 3130,-2-7 0,0 9 0,0 0 0</inkml:trace>
  <inkml:trace contextRef="#ctx0" brushRef="#br1" timeOffset="191">25593 8252 7996,'0'-10'1301,"-7"-7"-865,1 4-222,0-4-44,6-3 0,0 1 226,0 0 177,-9-1-273,7 1 0,-15 0 126,4 0 340,-4-1-366,-11 1 1,4 6 260,-8 0-398,-9 9 0,-1-5-50,-10 9-15,9 9 0,-12 4 141,3 13-345,5-5 59,0 15 0,15-12-267,0 8 180,8-8 1,5 10 70,12-8-1380,5-1 920,11-5 1,4-1 7,12 0 0,7-2-487,13-4 503,5 4-648,16-14 710,-6 14 0,15-15-233,-4 4 347,-5-4 53,9-2 1,-15 7-227,5-1 320,-5 1 70,-20-7 962,5 0-701,-32 8 0,4 3 897,-17 8 0,-17 3-559,-9 3 0,-10-1 428,-9 8 0,0-6-536,-13 6 1,11-2 3,-11 2-319,5-4 0,-3-9 225,4 0-569,-3 1 349,14-1 1,-4-8-1435,13-5 631,4-4 407,9-2-2492,8 0 1762,2 0 1,20-15-626,8-4 1,3-7 332,10 1 791,0 3 361,15-14 1,-6 6-1,6-9 1</inkml:trace>
  <inkml:trace contextRef="#ctx0" brushRef="#br1" timeOffset="192">25940 8252 7996,'13'-19'-198,"0"0"1,0 6 268,6 0 0,-6 2 29,0-1-17,-9-6 1,11 14 50,-9-9 33,1 9 110,1-13-237,-6 15 85,16-15 0,-16 12 715,4-8-299,-4 9-349,-2-13 668,0 15-478,0-7 1,0 7 222,0-4 12,0 4-301,-8-7 0,3 9 251,-7 0-369,-1 0 0,0 0-41,0 0 0,7 0 0,-7 0 0,6 0-150,-6 0 69,1 9 0,-1-1-269,0 5 1,9 4 118,-3-4 1,-1 4-229,1 2 0,1 1 74,6-1 1,0 2-48,0 5 0,0 2 31,0 4 0,0 2 105,0-8 1,2 6-242,4-6 1,5 0 77,8-7 1,-2 0 57,-4 1 1,4-3 27,-4-4 1,4-5 236,3-8-28,-1 0 1,0-8 89,1-5 1,-3-7 120,-4-5 0,2-3-101,-9-4 0,0-5 46,-6 5 0,7 2-2,-1-2 0,1 8 268,-7-1 0,0 3 166,0 3 128,0 8-367,0 3 1,0 10-90,0 4 1,6 7 48,1 13 1,1 4-82,-1 8 0,-3 7-192,9 0 1,-7 7 35,7-7 22,-9 0 1,11 0-34,-8 0 0,-1 4 160,-6-10-245,9 3 39,-7-20 0,6 6 22,-8-9-91,9 0 323,-7-8-190,15-2 0,-8-24 191,4-5 1,4-12-99,-4 0 1,4-11-252,2-2 1,-6-6 133,0 6 1,-2 0-239,1 6 1,3 3-253,-8 4 1,1-3-348,-1 10 1,-5-1-916,4 7 265,-3 8 0,-3 0-30,0 5 0,2 4 1469,4-5 0,5 5 0,8 2 0</inkml:trace>
  <inkml:trace contextRef="#ctx0" brushRef="#br1" timeOffset="193">26750 8117 7996,'-19'0'1657,"8"0"-1254,-6 0 1,13 3 830,-9 3-831,8 5 0,-3 8 296,8 0 1,-7 1-20,1-1-226,0 9-500,6-7 216,0 16 0,8-16 169,5 5-574,4-5 260,2-2 1,1 1 198,-1-1-465,0-8 264,9-3 1,-4-8-84,8 0-3,-9-8 1,12-3 171,-10-8 0,1-7-110,-7 0 1,1-6 116,-1 6 1,-8-6-34,-5 7 0,-2-8-577,3 8 1,-5-7 256,4 6 1,-3-6-1269,-3 6 0,0 0-949,0 7 254,0 0 2200,0-1 0,0 10 0,0 1 0</inkml:trace>
  <inkml:trace contextRef="#ctx0" brushRef="#br1" timeOffset="194">27406 7982 7996,'-20'11'756,"1"-2"-388,0-9 1,6 6 102,0 1-5,0-1-206,-15 3 1,7 1 272,-5 10-267,5-1 1,2 0-59,-1 0 0,7 1-146,1-1 164,7 0-846,-12 9 539,15-15 1,-4 13 131,12-13-1455,5-5 918,17 1 0,-5-11-54,9-5 0,0-6-186,7-12 1,-3 3 68,-3-4 275,3 5 382,-15 2 0,14 2-269,-10 4 269,1-4 0,-7 14 57,1-3 1,-7 4-49,-1 2 1,-7 2 601,1 4 1,-4 5-57,-2 8-407,0 1 874,0-1-640,-8 9 1,3-7 121,-7 5-311,7-5-9,-3-1 1,8-7-145,0-1 9,0-7 1,2 3-60,4-8 0,5-8-285,8-5 1,9-4-12,4-3 0,-2-5 122,2-1 0,1-6 72,5 6 1,-6-6 31,0 6 0,-10 1 448,-3 5-81,0 1 357,-16 0-434,5-1 0,-10 10 173,-4 3 0,-5 5 262,-8 2 1,-1 2-38,1 5 1,2-3-163,4 9 0,-2 0-425,9 6 1,-1-6 73,7 0 0,0 0-273,0 6 0,15-2 159,4-4-1527,5 4 732,4-15 547,2 15 1,11-15-1166,4 5 1432,-5-5 0,16-2 0,-7 0 0</inkml:trace>
  <inkml:trace contextRef="#ctx0" brushRef="#br1" timeOffset="195">22353 10316 7943,'-11'0'0,"2"8"0,9-6 0,0 7 0,9-9 0,2 0 0,8 0 0,0 0 0,1 0 0,1 6 0,5 1 0,4-1 0,8-6 0,3 2 1949,4 5-901,4-5-912,9 6 134,0-8-114,8 0 0,-3 0 4,7 0-51,-7 0-33,3 0 0,-2-6 68,1 0-149,-1-9 80,2 12 1,-6-12 74,5 9-293,-5-9 213,-3 13 1,1-13 75,0 8-244,0-8 148,0 13 1,0-8-91,0 3 5,-1 5 0,-1-7 388,-4 9-177,3 0 0,-5 0-98,7 0 166,10 0-178,1 0 1,3 0 74,0 0-421,0-8 209,6 6 1,-4-7 53,4 9 0,-11 0-75,11 0 1,-4-6 366,4-1-250,0 1-1016,9-3 790,-7 7 206,16-6 0,-16 1-71,5 1 1,-3-1-94,3 7 1,-12 0 191,6 0 220,-6 0-114,6 0 0,7 0-88,5 0-183,-4 0 67,0 0 1,-9 0-95,0 0-179,0-8 343,0 6 1,0-7-159,1 9 150,-1-9 0,6 7 246,1-4-249,8-5 0,-19 7-9,4-9-209,-13 9 89,11-5 1,-6 7 133,8-4 0,0 3-23,0-3 1,7-3 272,0 3 20,8-9-288,-4 4 0,6-2 3,-4 1 0,4-1-237,-4-7 336,4 10-67,11-7 0,-12 12 24,3-8-57,-12 9 59,1-13 1,-1 15-157,-1-5 118,10 5 1,-12 2-31,9 0 1,0 0-30,6 0-436,-8 0 756,-2 9-259,-9-7 0,2 13-350,5-9 548,4 1-197,0 1 0,4-5 33,-9 3 225,1-4-101,2 7 0,-1-7-41,5 4 98,-4-4-68,-9-2 0,9 0 135,4 0-206,4 0 0,1-2-257,-5-4 119,-5 4 1,-10-15-8,-4 4 0,2-4 390,-9-3 0,-8 7-1547,-11 1-68,-13 7 0,-13-5 1288,-12 3 0,-14 5 0,-3-6 0</inkml:trace>
  <inkml:trace contextRef="#ctx0" brushRef="#br1" timeOffset="196">25940 9197 8088,'-39'11'453,"9"6"1,-6-15-942,4 5 0,2 3-225,-2 3 327,-9 4 2282,0-6-1228,-6 6 0,9-6-283,-1 8 1,0 0-224,1 1 1,8-7-198,4-1 10,5 1 1,10 0 258,5 0-709,3-9 331,3 5 1,3-9-143,3 0 1,7 6 115,13 1 1,4-1 34,8-6 1,3 0 46,4 0 1,-2 0 87,8 0-2,1 0 1,3 0 264,-3 0-138,-5 0 9,-9 0 168,1 0-172,0 0 0,-3 2 81,-4 5 555,-13 3-463,-1 10 0,-18-1 201,0 0 191,-9 9-341,-19 2 1,-2 2-11,-8 0 1,-10 1-55,-3 5 1,-3-1 19,3-5-265,-5-4 1,13-9 269,-8 0-1009,8 0 558,5 1 1,3-10-864,10-3 0,5-5 522,7-2 1,9-2-1088,-2-5 1,6 3 695,6-9 1,5 0 867,8-6 0,9-9 0,2-2 0</inkml:trace>
  <inkml:trace contextRef="#ctx0" brushRef="#br1" timeOffset="197">26268 9448 8049,'28'-19'-472,"-7"8"1,7-6 22,-9 4 15,-8 4 288,6 1 1668,-15 8-960,7 0 1,-11 0 639,-5 0-786,5 0 0,-15 0 182,4 0-196,-4 0-235,-2 0 0,-7 8 226,0 5-414,-8 4 66,13-6 1,-9 8 87,4 1-71,4-1 54,-5 9 0,1-7-36,0 5-68,9-5 0,0 7-646,15-9 474,-15 1 1,14 5-71,-3 1-601,4 0 546,19-15 1,-2 4-171,17-9 165,0 0 90,15-6 1,-6-8 180,4-5-19,-4-4 0,-3-7 61,1 5 0,-7-5 270,0 12 0,-10 1 170,-3-2-265,0 9 0,-17-3 360,5 14 1,-5-1-190,-2 13 1,-2-1 121,-5 14 1,-3-9 172,-10 3-382,10 4-97,-7-9 0,8 7-89,-4-8 0,2-3-323,5-5-86,4 6 1,-5-16 194,14 4 1,-3-4-12,9-2 1,0-2-23,6-4 2,0-5-364,1-8 289,-1 0 1,0-1-1155,1 1 884,-1 0 0,-6-7-681,0 0 1,-7 1 142,7 5 1032,-9 1 0,5 0 0,-9-1 0</inkml:trace>
  <inkml:trace contextRef="#ctx0" brushRef="#br1" timeOffset="198">26789 9486 7995,'0'20'-24,"0"-1"193,0 0 1,0-4 243,0 5-130,0-5-114,-9 12 1,7-7 276,-5-1-277,5 0 1,4 1-124,5-1 1,-3-8 42,9-5 80,0-4 1,6-2 70,0 0 1,7-2 126,0-4-741,8-5 304,-12-8 0,12-3-68,-8-4 225,-1 5-28,-5-7 1,-3 9-413,-4 0 232,4-1 0,-15 7-465,4 1 1,3 5-16,-3-6-857,1 9 730,-7-5 728,0 9 0,0-8 0,0-3 0</inkml:trace>
  <inkml:trace contextRef="#ctx0" brushRef="#br1" timeOffset="199">24320 9776 8054,'-2'25'-187,"-5"1"93,5-9 1,-8 11 93,3-9 1103,5 1-377,-7-1-276,1 0-1,6 0-275,-15-8 0,12 6 70,-8-4 1,7 4-1,-7 3 0,0-8-8,-6 1 1,2-6 13,4 6 1,-11-9-159,5 2 140,-4 5-58,-5-9 0,4 7-100,-8-9 28,8 0-51,-12 0-233,6 0 162,0-9 0,-6-2 143,3-8-317,-3 0 133,-3 0 1,1-7 90,-1 0-457,9-8 305,-6 4 1,12-11-104,-8-4 107,9-4 1,-3-2 17,13-1 0,-2 1-95,9-7 1,-1 0 51,7 0 85,0 0 0,2 3-66,5 3-78,3-4 140,10 7 1,-1-6 8,0 3 1,1-1 8,-1 8 0,7-3 101,-1 3 36,10 5-137,-14-7 1,9 10 103,-4 5-95,-5 4 0,7 2-174,-9 1 0,1 5 11,-1 8-834,-8 7 536,6-3 216,-15 8-791,6 0 1071,-8 0 0,-8 17 0,-3 4 0</inkml:trace>
  <inkml:trace contextRef="#ctx0" brushRef="#br1" timeOffset="200">23568 8696 7304,'8'-11'346,"-5"-6"1,20 6-266,-4-8 238,14-9-137,-3 7 0,8-13-24,1 8 143,8-8-123,-6 12 1,12-6-15,-8 9 146,0 8 99,-15 3 64,7 8-65,-16 0-262,-2 8 1,-10 5 536,-9 13-385,0 4 0,-2 8-158,-5 1 0,-1-7 64,-5 0 1,-4 0-860,4 7 478,4-1 0,-6-5-110,9-1 0,-7-9-575,7 3 862,-1-5 0,7-1 0,0-1 0</inkml:trace>
  <inkml:trace contextRef="#ctx0" brushRef="#br1" timeOffset="201">24146 8291 8097,'-19'0'-62,"0"9"1,0-7 61,-1 4 0,1-4 1174,0-2-727,-1 9 0,8-7 12,-1 4-234,0-3 0,-6-12-204,-1 7 15,1-15 1,2 6 124,4-8 0,-4-1-86,4 1 0,-4-2 236,-2-5-601,-1-4 237,1-9 1,0 1 12,-1-1 1,-5-8-140,-1-4 0,0 2-44,7-3 148,0 9 1,2-4-41,4 9 0,-2-1 107,8 0 0,1 7-206,6 0 1,0 9 115,0-3 1,8-2-79,5 2 1,11-6 111,2 6 1,1-1-158,-1 1 1,2 2 171,4-8 1,-4 9-5,-9-3 0,7 5-296,0 1 277,-1 1 0,-12 6-67,0 0-312,-9 0 232,5 3 0,-9-7-49,0 4 268,0 4 0,0-8 0,0 6 0</inkml:trace>
  <inkml:trace contextRef="#ctx0" brushRef="#br1" timeOffset="202">23684 7057 7262,'0'-11'204,"0"-6"0,8 13-42,5-9 159,4 0-225,11 2 0,-4-4 128,8 9 106,-9 0-129,5-3 1,-9 7 277,1-5 34,-1 5-302,0 2 0,-8 9 27,-5 4 0,-3 10-314,-3 3 1,-9 8 107,-4-2 1,-2-2-1347,2 3 1314,-4-10 0,6 14 0,-8-7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7T20:21:12.1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22623 5071 10476,'-11'0'808,"2"2"-449,9 5-233,0 3 1,0 16 52,0 0 1,0 8-2,0-2 1,0 5-1,0 1 0,3 9-24,3 5 1,-4 3-21,5 3 0,1 2 19,-1 4 0,-1-4-139,-6 5 1,2-5 71,5-2 0,-5-7-121,4 0 0,-2 1-34,3 6 0,-5-7 88,4 0 1,3-6 67,-3 7 0,3-3-28,-3 3 1,-3-5 5,3-9 1,3 1-25,-3-1 1,3 1-7,-3 0 1,-4-1-26,5 1 0,-3-7-14,2 0 1,-4 0-8,5 7 1,-5-3 45,-2-4 1,0 2 95,0-8 1,6 8-69,1-1 0,-1-3 9,-6 2 0,0-9-84,0 3 0,0-5-118,0-1 0,0-1-268,0 0 169,0 1 229,0-1 0,-8 0 0,-3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7T20:21:12.102"/>
    </inkml:context>
    <inkml:brush xml:id="br0">
      <inkml:brushProperty name="width" value="0.05292" units="cm"/>
      <inkml:brushProperty name="height" value="0.05292" units="cm"/>
      <inkml:brushProperty name="color" value="#3165BB"/>
    </inkml:brush>
  </inkml:definitions>
  <inkml:trace contextRef="#ctx0" brushRef="#br0">28197 6575 7404,'-11'0'4928,"2"-9"-3744,9 7-120,0-15-666,0 6 0,9-8 69,4 0 0,-3 0-377,3-1 1,0-5 88,6-1 1,1-2-412,-1 2 1,-2 5 246,-4-5 0,4 3-885,-4-3 0,-2 7 158,2-1 0,-7 1-1001,7 6 1713,-9-4 0,13-2 0,-6-1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E8B6F-D33F-6346-BB33-7B9ADF1DB5FC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26450-1C46-7E40-B84A-EE1CB1764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5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interrupt.memfault.com</a:t>
            </a:r>
            <a:r>
              <a:rPr lang="en-US" dirty="0"/>
              <a:t>/blog/gnu-</a:t>
            </a:r>
            <a:r>
              <a:rPr lang="en-US" dirty="0" err="1"/>
              <a:t>binutils</a:t>
            </a:r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www.oreilly.com</a:t>
            </a:r>
            <a:r>
              <a:rPr lang="en-US" dirty="0"/>
              <a:t>/library/view/programming-embedded-systems/0596009836/ch04.html</a:t>
            </a:r>
          </a:p>
          <a:p>
            <a:endParaRPr lang="en-US" dirty="0"/>
          </a:p>
          <a:p>
            <a:r>
              <a:rPr lang="en-US" dirty="0"/>
              <a:t>nm</a:t>
            </a:r>
          </a:p>
          <a:p>
            <a:r>
              <a:rPr lang="en-US" dirty="0" err="1"/>
              <a:t>objdump</a:t>
            </a:r>
            <a:endParaRPr lang="en-US" dirty="0"/>
          </a:p>
          <a:p>
            <a:r>
              <a:rPr lang="en-US" dirty="0" err="1"/>
              <a:t>readelf</a:t>
            </a:r>
            <a:endParaRPr lang="en-US" dirty="0"/>
          </a:p>
          <a:p>
            <a:r>
              <a:rPr lang="en-US" dirty="0"/>
              <a:t>strings (and strings -d)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hexyl -n4 EXE</a:t>
            </a:r>
          </a:p>
          <a:p>
            <a:r>
              <a:rPr lang="en-US" dirty="0"/>
              <a:t>OR </a:t>
            </a:r>
            <a:r>
              <a:rPr lang="en-US" dirty="0" err="1"/>
              <a:t>xxd</a:t>
            </a:r>
            <a:r>
              <a:rPr lang="en-US" dirty="0"/>
              <a:t> -l4 EXE</a:t>
            </a:r>
          </a:p>
          <a:p>
            <a:endParaRPr lang="en-US" dirty="0"/>
          </a:p>
          <a:p>
            <a:r>
              <a:rPr lang="en-US"/>
              <a:t>file EXE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F26450-1C46-7E40-B84A-EE1CB1764A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2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Understand what happens underneath (avoid simple mistakes)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F26450-1C46-7E40-B84A-EE1CB1764A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20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F26450-1C46-7E40-B84A-EE1CB1764A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7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CPU and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F26450-1C46-7E40-B84A-EE1CB1764A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68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CPU diagram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Control Unit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Arithmetic Logic Unit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Registers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Memory interface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Ignore cache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Ignore secondary storage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Ignore threads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Memory and Segments (start at bottom; ignoring virtual memory for now)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program arguments and environment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stack (grows downward)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heap (grows upward)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err="1"/>
              <a:t>data+bss</a:t>
            </a:r>
            <a:r>
              <a:rPr lang="en-US" dirty="0"/>
              <a:t> (</a:t>
            </a:r>
            <a:r>
              <a:rPr lang="en-US" dirty="0" err="1"/>
              <a:t>initialized+uninitialized</a:t>
            </a:r>
            <a:r>
              <a:rPr lang="en-US" dirty="0"/>
              <a:t> statics and </a:t>
            </a:r>
            <a:r>
              <a:rPr lang="en-US" dirty="0" err="1"/>
              <a:t>globals</a:t>
            </a:r>
            <a:r>
              <a:rPr lang="en-US" dirty="0"/>
              <a:t>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instructions/text (code)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F26450-1C46-7E40-B84A-EE1CB1764A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84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-E, -S, -c, -o</a:t>
            </a:r>
          </a:p>
          <a:p>
            <a:r>
              <a:rPr lang="en-US" dirty="0"/>
              <a:t>File EXE</a:t>
            </a:r>
          </a:p>
          <a:p>
            <a:r>
              <a:rPr lang="en-US" dirty="0"/>
              <a:t>hexyl -n4 EXE</a:t>
            </a:r>
          </a:p>
          <a:p>
            <a:r>
              <a:rPr lang="en-US" dirty="0"/>
              <a:t>OR </a:t>
            </a:r>
            <a:r>
              <a:rPr lang="en-US" dirty="0" err="1"/>
              <a:t>xxd</a:t>
            </a:r>
            <a:r>
              <a:rPr lang="en-US" dirty="0"/>
              <a:t> -l4 EXE</a:t>
            </a:r>
          </a:p>
          <a:p>
            <a:r>
              <a:rPr lang="en-US" dirty="0"/>
              <a:t>size EXE | </a:t>
            </a:r>
            <a:r>
              <a:rPr lang="en-US" dirty="0" err="1"/>
              <a:t>numfmt</a:t>
            </a:r>
            <a:r>
              <a:rPr lang="en-US" dirty="0"/>
              <a:t> --to=</a:t>
            </a:r>
            <a:r>
              <a:rPr lang="en-US" dirty="0" err="1"/>
              <a:t>iec-i</a:t>
            </a:r>
            <a:r>
              <a:rPr lang="en-US" dirty="0"/>
              <a:t> --header=1 --field=1-3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 global (</a:t>
            </a:r>
            <a:r>
              <a:rPr lang="en-US" dirty="0" err="1"/>
              <a:t>init</a:t>
            </a:r>
            <a:r>
              <a:rPr lang="en-US" dirty="0"/>
              <a:t> and </a:t>
            </a:r>
            <a:r>
              <a:rPr lang="en-US" dirty="0" err="1"/>
              <a:t>unint</a:t>
            </a:r>
            <a:r>
              <a:rPr lang="en-US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 static (</a:t>
            </a:r>
            <a:r>
              <a:rPr lang="en-US" dirty="0" err="1"/>
              <a:t>init</a:t>
            </a:r>
            <a:r>
              <a:rPr lang="en-US" dirty="0"/>
              <a:t> and </a:t>
            </a:r>
            <a:r>
              <a:rPr lang="en-US" dirty="0" err="1"/>
              <a:t>unint</a:t>
            </a:r>
            <a:r>
              <a:rPr lang="en-US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 functions and static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F26450-1C46-7E40-B84A-EE1CB1764A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34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godbolt</a:t>
            </a:r>
            <a:endParaRPr lang="en-US" dirty="0"/>
          </a:p>
          <a:p>
            <a:r>
              <a:rPr lang="en-US" dirty="0"/>
              <a:t>- C (left pane)</a:t>
            </a:r>
          </a:p>
          <a:p>
            <a:r>
              <a:rPr lang="en-US" dirty="0"/>
              <a:t>- Output (right pane)</a:t>
            </a:r>
          </a:p>
          <a:p>
            <a:r>
              <a:rPr lang="en-US" dirty="0"/>
              <a:t>	+ </a:t>
            </a:r>
            <a:r>
              <a:rPr lang="en-US" dirty="0" err="1"/>
              <a:t>Demangle</a:t>
            </a:r>
            <a:r>
              <a:rPr lang="en-US" dirty="0"/>
              <a:t> identifiers</a:t>
            </a:r>
          </a:p>
          <a:p>
            <a:r>
              <a:rPr lang="en-US" dirty="0"/>
              <a:t>- Filter</a:t>
            </a:r>
          </a:p>
          <a:p>
            <a:r>
              <a:rPr lang="en-US" dirty="0"/>
              <a:t>	+ All but horizontal whitespace</a:t>
            </a:r>
          </a:p>
          <a:p>
            <a:endParaRPr lang="en-US" dirty="0"/>
          </a:p>
          <a:p>
            <a:r>
              <a:rPr lang="en-US" dirty="0"/>
              <a:t>int square(int num) {</a:t>
            </a:r>
          </a:p>
          <a:p>
            <a:r>
              <a:rPr lang="en-US" dirty="0"/>
              <a:t>    return num * num;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F26450-1C46-7E40-B84A-EE1CB1764A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36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r2 -d EXE</a:t>
            </a:r>
          </a:p>
          <a:p>
            <a:r>
              <a:rPr lang="en-US" dirty="0" err="1"/>
              <a:t>afl</a:t>
            </a:r>
            <a:r>
              <a:rPr lang="en-US" dirty="0"/>
              <a:t> (analyze functions)</a:t>
            </a:r>
          </a:p>
          <a:p>
            <a:r>
              <a:rPr lang="en-US" dirty="0"/>
              <a:t>s main (seek)</a:t>
            </a:r>
          </a:p>
          <a:p>
            <a:r>
              <a:rPr lang="en-US" dirty="0"/>
              <a:t>V (followed by pp)</a:t>
            </a:r>
          </a:p>
          <a:p>
            <a:r>
              <a:rPr lang="en-US" dirty="0"/>
              <a:t>R (to cycle through colors)</a:t>
            </a:r>
          </a:p>
          <a:p>
            <a:r>
              <a:rPr lang="en-US" dirty="0"/>
              <a:t>V (graph view, q to quit)</a:t>
            </a:r>
          </a:p>
          <a:p>
            <a:r>
              <a:rPr lang="en-US" dirty="0"/>
              <a:t>F2 for breakpoint on line</a:t>
            </a:r>
          </a:p>
          <a:p>
            <a:r>
              <a:rPr lang="en-US" dirty="0"/>
              <a:t>F9 to run to breakpoint</a:t>
            </a:r>
          </a:p>
          <a:p>
            <a:r>
              <a:rPr lang="en-US" dirty="0"/>
              <a:t>F7 to step</a:t>
            </a:r>
          </a:p>
          <a:p>
            <a:r>
              <a:rPr lang="en-US" dirty="0"/>
              <a:t>: to enter command mode</a:t>
            </a:r>
          </a:p>
          <a:p>
            <a:r>
              <a:rPr lang="en-US" dirty="0"/>
              <a:t>pf z @ VAR</a:t>
            </a:r>
          </a:p>
          <a:p>
            <a:r>
              <a:rPr lang="en-US" dirty="0" err="1"/>
              <a:t>iz</a:t>
            </a:r>
            <a:r>
              <a:rPr lang="en-US" dirty="0"/>
              <a:t> to dump read-only segment</a:t>
            </a:r>
          </a:p>
          <a:p>
            <a:r>
              <a:rPr lang="en-US"/>
              <a:t>F8 step over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F26450-1C46-7E40-B84A-EE1CB1764A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4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F72A6-E90D-3A4E-B7E1-8D02BEFDD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33B92-E8D8-1442-A7E7-2E4685DF7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9D7A3-3880-904C-87BC-640AEBA37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D3459-3795-8046-B809-C8C401D3F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FF1E5-FC97-7945-8382-4F8C9DB54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3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56B2D-0445-4C48-85E1-E8BE82DEC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D7D32-BAED-5D4B-89B1-D143A3967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79C55-05AF-3444-86CF-067CB6BC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AB4CE-0447-2B41-B893-EF4B2A549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64401-B4A5-4541-B5AF-F0A774454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9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613BFF-A42B-7040-A3B0-DC4456351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6D7D3-5C37-044C-A101-6549916742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FD551-5D56-B947-85D9-449805E7C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8B05-ECF8-024B-A3BA-7B6B42F07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282A7-527D-744B-B54D-C25390C58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0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CF4D6-BD8D-5D43-BA83-46DE39435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905E0-AACE-634E-99F3-3EEC0D15F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4DEC6-E849-6F4A-BD8F-9A6AD3AAF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87AF5-338F-2A4B-AF17-FB5FDCD28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7D9C4-F56F-C943-B0EC-9398E6DD7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0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C1682-4513-7644-8DC6-697F8771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ED776-480D-1C46-A47A-18F343F7A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8F790-4E82-EA45-B70B-BFE2328AE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4ED29-FDB7-0546-9C23-37C2D17E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082EA-D3D9-D84C-A2C3-2E9561BEE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2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B919B-1532-5546-A1C1-450B86A3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429CD-2521-4D4E-A7CA-35D438C95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44132-420D-E34F-B78D-2DFF1B9CF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AA5FF-6208-F943-B1F1-057BF8792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8F37C-FA17-C841-90B3-29413CE31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6D913-5856-1A4F-BF76-21932D1FF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3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23696-0BFB-514E-A4C3-703024467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6EBEC-F94B-9F43-A9B3-9C67F6525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6E5CB-E62E-DB42-AEA8-F0F67331A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A6BAA2-F81D-C841-9E61-30A3BF348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AB6244-1790-0B47-B0A2-50BFB3ED99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5C4B70-C096-E24F-8538-1CE2D1025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6C0E34-0275-4B44-8DCF-9B814F402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7633C4-F270-6644-BB68-D7C506071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4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26531-B31F-F544-81F5-44BE66DB8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FC89E6-F2DA-6943-A582-7FD428CE0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BB2B1-CBBD-3342-B982-D8CC3D86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F2550-87F5-914D-98A3-6389F5B1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9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54DB9-EE62-504E-9551-39BA775B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EA9C64-D3C2-FE4B-A4F1-62C488AE6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15659-BD5B-A749-A2BB-74574CF2E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1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E3AAD-FB64-E44A-8F8C-3972C238B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E0FF5-35F8-6E49-BD93-70508AB07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2BD281-F3C9-A64F-A605-B1989AC73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E1E301-38C4-DD49-BCDA-DF88FFFF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9B986E-5A20-3D43-A4EB-17D622C84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47349-8C20-D64F-8973-C996714BB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DC949-6269-0F47-8143-3B8F1E65A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A74F53-D49A-FC4C-B49B-DDD1B4E7E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227ACA-4AEF-4E45-8B37-B4F81F651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C4B0C-E0ED-4A43-B508-55741D53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892D0-B12B-0C49-969C-FA6C827A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1A48EC-80D6-194D-9699-81214B4B9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5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38EA2-6870-EF4C-99D2-96248B9C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9DFE3-C8A3-8340-ABB5-FA34DA490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2350C-864A-C841-AF79-8FBA6E95C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0E6B8-410C-8348-9618-1245A7681A96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DACC2-F023-7447-B460-522DD78DC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85AA0-5D96-274A-AB1E-0A315262D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F9355-E904-5649-A163-C976C61C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1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oudflare.com/learning/security/threats/meltdown-spectr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53B19-FC6B-A546-8B74-4F7C8E6A5C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CPU, Memory, and Assembly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284443-FE2C-8844-A144-B25AFBC144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8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58935E-00C2-DA40-B606-4A7D6342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5B7F9B-78B3-1E48-8116-40B363A9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should all CS majors learn about these low-level details?</a:t>
            </a:r>
          </a:p>
          <a:p>
            <a:r>
              <a:rPr lang="en-US" dirty="0"/>
              <a:t>Why not teach this information in an elective?</a:t>
            </a:r>
          </a:p>
        </p:txBody>
      </p:sp>
    </p:spTree>
    <p:extLst>
      <p:ext uri="{BB962C8B-B14F-4D97-AF65-F5344CB8AC3E}">
        <p14:creationId xmlns:p14="http://schemas.microsoft.com/office/powerpoint/2010/main" val="3859681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C7A7EEC-3EF1-0843-BB1E-091666AC6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Notes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6B302-ED42-9142-B31C-228F9928A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focus on a useful (but not quite right) description</a:t>
            </a:r>
          </a:p>
          <a:p>
            <a:r>
              <a:rPr lang="en-US" dirty="0"/>
              <a:t>We’ll discuss how processors were first made</a:t>
            </a:r>
          </a:p>
          <a:p>
            <a:r>
              <a:rPr lang="en-US" dirty="0"/>
              <a:t>Newer processors “emulate” the PDP-11 experience (from the 70s), but they are much more complex</a:t>
            </a:r>
          </a:p>
          <a:p>
            <a:r>
              <a:rPr lang="en-US" dirty="0"/>
              <a:t>For example, they incorporate speculative execution and have 100s of instructions executing at the same time</a:t>
            </a:r>
          </a:p>
          <a:p>
            <a:r>
              <a:rPr lang="en-US" dirty="0"/>
              <a:t>Ever heard of </a:t>
            </a:r>
            <a:r>
              <a:rPr lang="en-US" dirty="0" err="1"/>
              <a:t>Spectre</a:t>
            </a:r>
            <a:r>
              <a:rPr lang="en-US" dirty="0"/>
              <a:t> or Meltdown?</a:t>
            </a:r>
          </a:p>
          <a:p>
            <a:r>
              <a:rPr lang="en-US" dirty="0">
                <a:hlinkClick r:id="rId3"/>
              </a:rPr>
              <a:t>https://www.cloudflare.com/learning/security/threats/meltdown-spectre/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84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7A920E-607A-2042-85D3-110E5FF6C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and Memory High-Level Diagram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4C95EB2-8AC6-634A-927D-B00923B05DF3}"/>
                  </a:ext>
                </a:extLst>
              </p14:cNvPr>
              <p14:cNvContentPartPr/>
              <p14:nvPr/>
            </p14:nvContentPartPr>
            <p14:xfrm>
              <a:off x="2159280" y="2130840"/>
              <a:ext cx="7276680" cy="3797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4C95EB2-8AC6-634A-927D-B00923B05D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49920" y="2121480"/>
                <a:ext cx="7295400" cy="38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079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7A920E-607A-2042-85D3-110E5FF6C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and Memory Mid-Level Diagram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9C5DF84-FF77-C444-9B26-0BCAA69D2596}"/>
                  </a:ext>
                </a:extLst>
              </p14:cNvPr>
              <p14:cNvContentPartPr/>
              <p14:nvPr/>
            </p14:nvContentPartPr>
            <p14:xfrm>
              <a:off x="347040" y="1170000"/>
              <a:ext cx="11720520" cy="5556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9C5DF84-FF77-C444-9B26-0BCAA69D25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7680" y="1160640"/>
                <a:ext cx="11739240" cy="557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8418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C49FFC-7B3C-B74F-ADE2-0DB98C8961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Code Demo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5BF3D5B-2825-D441-8512-D1AB94F5A5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B898861-6408-0A4C-8E3E-29969EDBD2C7}"/>
                  </a:ext>
                </a:extLst>
              </p14:cNvPr>
              <p14:cNvContentPartPr/>
              <p14:nvPr/>
            </p14:nvContentPartPr>
            <p14:xfrm>
              <a:off x="8137080" y="1825560"/>
              <a:ext cx="69840" cy="798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B898861-6408-0A4C-8E3E-29969EDBD2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27720" y="1816200"/>
                <a:ext cx="88560" cy="81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671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7D6A5-C669-4E40-9F75-A4CDDE97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6DA76C-0240-5244-9A34-BE9054615350}"/>
              </a:ext>
            </a:extLst>
          </p:cNvPr>
          <p:cNvSpPr/>
          <p:nvPr/>
        </p:nvSpPr>
        <p:spPr>
          <a:xfrm>
            <a:off x="4307690" y="3136613"/>
            <a:ext cx="35766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hlinkClick r:id="rId3"/>
              </a:rPr>
              <a:t>https://godbolt.org/</a:t>
            </a:r>
            <a:endParaRPr lang="en-US" sz="3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7B5E04-6E87-6948-A1DF-B792137782BC}"/>
                  </a:ext>
                </a:extLst>
              </p14:cNvPr>
              <p14:cNvContentPartPr/>
              <p14:nvPr/>
            </p14:nvContentPartPr>
            <p14:xfrm>
              <a:off x="10143720" y="2207160"/>
              <a:ext cx="90720" cy="160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7B5E04-6E87-6948-A1DF-B792137782B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134360" y="2197800"/>
                <a:ext cx="109440" cy="17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297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489D3-37CB-8C43-9BE4-87DA46E084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Debugging 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F13C28-C209-8A4D-A5E3-4F4D7663F5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2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424</Words>
  <Application>Microsoft Macintosh PowerPoint</Application>
  <PresentationFormat>Widescreen</PresentationFormat>
  <Paragraphs>85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CPU, Memory, and Assembly</vt:lpstr>
      <vt:lpstr>Why?</vt:lpstr>
      <vt:lpstr>CPU Notes</vt:lpstr>
      <vt:lpstr>CPU and Memory High-Level Diagram</vt:lpstr>
      <vt:lpstr>CPU and Memory Mid-Level Diagram</vt:lpstr>
      <vt:lpstr>Code Demo</vt:lpstr>
      <vt:lpstr>PowerPoint Presentation</vt:lpstr>
      <vt:lpstr>Debugging 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CPU, Memory, and Assembly</dc:title>
  <dc:creator>Anthony Clark</dc:creator>
  <cp:lastModifiedBy>Anthony Clark</cp:lastModifiedBy>
  <cp:revision>1</cp:revision>
  <cp:lastPrinted>1601-01-01T00:00:00Z</cp:lastPrinted>
  <dcterms:created xsi:type="dcterms:W3CDTF">2022-02-07T17:50:34Z</dcterms:created>
  <dcterms:modified xsi:type="dcterms:W3CDTF">2022-02-07T22:55:28Z</dcterms:modified>
</cp:coreProperties>
</file>