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34" r:id="rId3"/>
    <p:sldId id="342" r:id="rId4"/>
    <p:sldId id="288" r:id="rId5"/>
    <p:sldId id="1305" r:id="rId6"/>
    <p:sldId id="344" r:id="rId7"/>
    <p:sldId id="345" r:id="rId8"/>
    <p:sldId id="298" r:id="rId9"/>
    <p:sldId id="315" r:id="rId10"/>
    <p:sldId id="1304" r:id="rId11"/>
    <p:sldId id="335" r:id="rId12"/>
    <p:sldId id="289" r:id="rId13"/>
    <p:sldId id="1301" r:id="rId14"/>
    <p:sldId id="336" r:id="rId15"/>
    <p:sldId id="1302" r:id="rId16"/>
    <p:sldId id="1300" r:id="rId17"/>
    <p:sldId id="326" r:id="rId18"/>
    <p:sldId id="1306" r:id="rId19"/>
    <p:sldId id="277" r:id="rId20"/>
    <p:sldId id="1303" r:id="rId21"/>
    <p:sldId id="1296" r:id="rId22"/>
    <p:sldId id="332" r:id="rId23"/>
    <p:sldId id="357" r:id="rId24"/>
    <p:sldId id="333" r:id="rId25"/>
    <p:sldId id="362" r:id="rId26"/>
    <p:sldId id="1298" r:id="rId27"/>
    <p:sldId id="1299" r:id="rId28"/>
    <p:sldId id="359" r:id="rId29"/>
    <p:sldId id="361" r:id="rId30"/>
    <p:sldId id="363" r:id="rId31"/>
    <p:sldId id="1297" r:id="rId32"/>
    <p:sldId id="129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0CF20A-B9EF-8E45-B741-4F13E6A6A23F}" v="11" dt="2022-01-31T17:08:56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2" autoAdjust="0"/>
    <p:restoredTop sz="89796" autoAdjust="0"/>
  </p:normalViewPr>
  <p:slideViewPr>
    <p:cSldViewPr>
      <p:cViewPr varScale="1">
        <p:scale>
          <a:sx n="110" d="100"/>
          <a:sy n="110" d="100"/>
        </p:scale>
        <p:origin x="6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AD0CF20A-B9EF-8E45-B741-4F13E6A6A23F}"/>
    <pc:docChg chg="undo custSel addSld delSld modSld">
      <pc:chgData name="Anthony Clark" userId="d717aa47-1d0c-4368-9d13-ad97c75072c1" providerId="ADAL" clId="{AD0CF20A-B9EF-8E45-B741-4F13E6A6A23F}" dt="2022-01-31T17:08:56.905" v="597"/>
      <pc:docMkLst>
        <pc:docMk/>
      </pc:docMkLst>
      <pc:sldChg chg="delSp mod delAnim modNotesTx">
        <pc:chgData name="Anthony Clark" userId="d717aa47-1d0c-4368-9d13-ad97c75072c1" providerId="ADAL" clId="{AD0CF20A-B9EF-8E45-B741-4F13E6A6A23F}" dt="2022-01-26T18:29:41.343" v="127" actId="478"/>
        <pc:sldMkLst>
          <pc:docMk/>
          <pc:sldMk cId="2940554657" sldId="288"/>
        </pc:sldMkLst>
        <pc:spChg chg="del">
          <ac:chgData name="Anthony Clark" userId="d717aa47-1d0c-4368-9d13-ad97c75072c1" providerId="ADAL" clId="{AD0CF20A-B9EF-8E45-B741-4F13E6A6A23F}" dt="2022-01-26T18:29:41.343" v="127" actId="478"/>
          <ac:spMkLst>
            <pc:docMk/>
            <pc:sldMk cId="2940554657" sldId="288"/>
            <ac:spMk id="27" creationId="{2AD91753-B049-DF40-B97B-39D814579D0E}"/>
          </ac:spMkLst>
        </pc:spChg>
        <pc:graphicFrameChg chg="del">
          <ac:chgData name="Anthony Clark" userId="d717aa47-1d0c-4368-9d13-ad97c75072c1" providerId="ADAL" clId="{AD0CF20A-B9EF-8E45-B741-4F13E6A6A23F}" dt="2022-01-26T18:29:41.343" v="127" actId="478"/>
          <ac:graphicFrameMkLst>
            <pc:docMk/>
            <pc:sldMk cId="2940554657" sldId="288"/>
            <ac:graphicFrameMk id="16" creationId="{21AC8156-F933-4343-834D-D4072DA22A79}"/>
          </ac:graphicFrameMkLst>
        </pc:graphicFrameChg>
        <pc:graphicFrameChg chg="del">
          <ac:chgData name="Anthony Clark" userId="d717aa47-1d0c-4368-9d13-ad97c75072c1" providerId="ADAL" clId="{AD0CF20A-B9EF-8E45-B741-4F13E6A6A23F}" dt="2022-01-26T18:29:41.343" v="127" actId="478"/>
          <ac:graphicFrameMkLst>
            <pc:docMk/>
            <pc:sldMk cId="2940554657" sldId="288"/>
            <ac:graphicFrameMk id="17" creationId="{374EF224-C890-A84B-AC00-D36BEBA910F8}"/>
          </ac:graphicFrameMkLst>
        </pc:graphicFrameChg>
        <pc:graphicFrameChg chg="del">
          <ac:chgData name="Anthony Clark" userId="d717aa47-1d0c-4368-9d13-ad97c75072c1" providerId="ADAL" clId="{AD0CF20A-B9EF-8E45-B741-4F13E6A6A23F}" dt="2022-01-26T18:29:41.343" v="127" actId="478"/>
          <ac:graphicFrameMkLst>
            <pc:docMk/>
            <pc:sldMk cId="2940554657" sldId="288"/>
            <ac:graphicFrameMk id="18" creationId="{C961FBA4-BB5B-A84A-B717-83F63C39520A}"/>
          </ac:graphicFrameMkLst>
        </pc:graphicFrame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15" creationId="{AE5E5CDC-A23F-7648-A3D0-6593BFB5F9FB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1" creationId="{B57ABB66-DC4C-5C4C-AAD1-60DB2D604BC3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2" creationId="{DB0DD222-4B7C-1F48-9D52-D636D618D9CC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3" creationId="{086187A2-9998-B841-B1B3-0B03AE50860E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4" creationId="{FE095A0E-1B4A-0742-A9B9-A08FE763DF15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5" creationId="{E333B514-20D1-4B4B-8193-2310B292B923}"/>
          </ac:picMkLst>
        </pc:picChg>
        <pc:picChg chg="del">
          <ac:chgData name="Anthony Clark" userId="d717aa47-1d0c-4368-9d13-ad97c75072c1" providerId="ADAL" clId="{AD0CF20A-B9EF-8E45-B741-4F13E6A6A23F}" dt="2022-01-26T18:29:41.343" v="127" actId="478"/>
          <ac:picMkLst>
            <pc:docMk/>
            <pc:sldMk cId="2940554657" sldId="288"/>
            <ac:picMk id="26" creationId="{8AAFD181-AACA-E444-8BD5-A3D30C85DF42}"/>
          </ac:picMkLst>
        </pc:picChg>
      </pc:sldChg>
      <pc:sldChg chg="modAnim">
        <pc:chgData name="Anthony Clark" userId="d717aa47-1d0c-4368-9d13-ad97c75072c1" providerId="ADAL" clId="{AD0CF20A-B9EF-8E45-B741-4F13E6A6A23F}" dt="2022-01-31T17:02:06.583" v="585"/>
        <pc:sldMkLst>
          <pc:docMk/>
          <pc:sldMk cId="785431764" sldId="336"/>
        </pc:sldMkLst>
      </pc:sldChg>
      <pc:sldChg chg="delSp modSp mod delAnim modShow modNotesTx">
        <pc:chgData name="Anthony Clark" userId="d717aa47-1d0c-4368-9d13-ad97c75072c1" providerId="ADAL" clId="{AD0CF20A-B9EF-8E45-B741-4F13E6A6A23F}" dt="2022-01-26T18:37:33.934" v="462" actId="729"/>
        <pc:sldMkLst>
          <pc:docMk/>
          <pc:sldMk cId="147503849" sldId="344"/>
        </pc:sldMkLst>
        <pc:spChg chg="mod">
          <ac:chgData name="Anthony Clark" userId="d717aa47-1d0c-4368-9d13-ad97c75072c1" providerId="ADAL" clId="{AD0CF20A-B9EF-8E45-B741-4F13E6A6A23F}" dt="2022-01-26T18:29:58.968" v="129" actId="20577"/>
          <ac:spMkLst>
            <pc:docMk/>
            <pc:sldMk cId="147503849" sldId="344"/>
            <ac:spMk id="4" creationId="{00000000-0000-0000-0000-000000000000}"/>
          </ac:spMkLst>
        </pc:spChg>
        <pc:graphicFrameChg chg="del">
          <ac:chgData name="Anthony Clark" userId="d717aa47-1d0c-4368-9d13-ad97c75072c1" providerId="ADAL" clId="{AD0CF20A-B9EF-8E45-B741-4F13E6A6A23F}" dt="2022-01-26T18:30:04.697" v="130" actId="478"/>
          <ac:graphicFrameMkLst>
            <pc:docMk/>
            <pc:sldMk cId="147503849" sldId="344"/>
            <ac:graphicFrameMk id="16" creationId="{21AC8156-F933-4343-834D-D4072DA22A79}"/>
          </ac:graphicFrameMkLst>
        </pc:graphicFrameChg>
        <pc:graphicFrameChg chg="del">
          <ac:chgData name="Anthony Clark" userId="d717aa47-1d0c-4368-9d13-ad97c75072c1" providerId="ADAL" clId="{AD0CF20A-B9EF-8E45-B741-4F13E6A6A23F}" dt="2022-01-26T18:30:04.697" v="130" actId="478"/>
          <ac:graphicFrameMkLst>
            <pc:docMk/>
            <pc:sldMk cId="147503849" sldId="344"/>
            <ac:graphicFrameMk id="17" creationId="{374EF224-C890-A84B-AC00-D36BEBA910F8}"/>
          </ac:graphicFrameMkLst>
        </pc:graphicFrameChg>
        <pc:graphicFrameChg chg="del">
          <ac:chgData name="Anthony Clark" userId="d717aa47-1d0c-4368-9d13-ad97c75072c1" providerId="ADAL" clId="{AD0CF20A-B9EF-8E45-B741-4F13E6A6A23F}" dt="2022-01-26T18:30:04.697" v="130" actId="478"/>
          <ac:graphicFrameMkLst>
            <pc:docMk/>
            <pc:sldMk cId="147503849" sldId="344"/>
            <ac:graphicFrameMk id="18" creationId="{C961FBA4-BB5B-A84A-B717-83F63C39520A}"/>
          </ac:graphicFrameMkLst>
        </pc:graphicFrame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15" creationId="{AE5E5CDC-A23F-7648-A3D0-6593BFB5F9FB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19" creationId="{3958709D-48A6-1343-80FB-FC0D2861FA13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0" creationId="{BDF04A49-A53C-A242-8B92-80D26C3E99A1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1" creationId="{B57ABB66-DC4C-5C4C-AAD1-60DB2D604BC3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2" creationId="{DB0DD222-4B7C-1F48-9D52-D636D618D9CC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3" creationId="{086187A2-9998-B841-B1B3-0B03AE50860E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4" creationId="{FE095A0E-1B4A-0742-A9B9-A08FE763DF15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5" creationId="{E333B514-20D1-4B4B-8193-2310B292B923}"/>
          </ac:picMkLst>
        </pc:picChg>
        <pc:picChg chg="del">
          <ac:chgData name="Anthony Clark" userId="d717aa47-1d0c-4368-9d13-ad97c75072c1" providerId="ADAL" clId="{AD0CF20A-B9EF-8E45-B741-4F13E6A6A23F}" dt="2022-01-26T18:30:04.697" v="130" actId="478"/>
          <ac:picMkLst>
            <pc:docMk/>
            <pc:sldMk cId="147503849" sldId="344"/>
            <ac:picMk id="26" creationId="{8AAFD181-AACA-E444-8BD5-A3D30C85DF42}"/>
          </ac:picMkLst>
        </pc:picChg>
      </pc:sldChg>
      <pc:sldChg chg="delSp modSp mod delAnim modNotesTx">
        <pc:chgData name="Anthony Clark" userId="d717aa47-1d0c-4368-9d13-ad97c75072c1" providerId="ADAL" clId="{AD0CF20A-B9EF-8E45-B741-4F13E6A6A23F}" dt="2022-01-26T18:41:41.995" v="563" actId="20577"/>
        <pc:sldMkLst>
          <pc:docMk/>
          <pc:sldMk cId="3251626840" sldId="345"/>
        </pc:sldMkLst>
        <pc:spChg chg="mod">
          <ac:chgData name="Anthony Clark" userId="d717aa47-1d0c-4368-9d13-ad97c75072c1" providerId="ADAL" clId="{AD0CF20A-B9EF-8E45-B741-4F13E6A6A23F}" dt="2022-01-26T18:37:41.449" v="464" actId="20577"/>
          <ac:spMkLst>
            <pc:docMk/>
            <pc:sldMk cId="3251626840" sldId="345"/>
            <ac:spMk id="4" creationId="{00000000-0000-0000-0000-000000000000}"/>
          </ac:spMkLst>
        </pc:spChg>
        <pc:graphicFrameChg chg="del">
          <ac:chgData name="Anthony Clark" userId="d717aa47-1d0c-4368-9d13-ad97c75072c1" providerId="ADAL" clId="{AD0CF20A-B9EF-8E45-B741-4F13E6A6A23F}" dt="2022-01-26T18:34:11.025" v="377" actId="478"/>
          <ac:graphicFrameMkLst>
            <pc:docMk/>
            <pc:sldMk cId="3251626840" sldId="345"/>
            <ac:graphicFrameMk id="16" creationId="{21AC8156-F933-4343-834D-D4072DA22A79}"/>
          </ac:graphicFrameMkLst>
        </pc:graphicFrameChg>
        <pc:graphicFrameChg chg="del">
          <ac:chgData name="Anthony Clark" userId="d717aa47-1d0c-4368-9d13-ad97c75072c1" providerId="ADAL" clId="{AD0CF20A-B9EF-8E45-B741-4F13E6A6A23F}" dt="2022-01-26T18:34:08.986" v="376" actId="478"/>
          <ac:graphicFrameMkLst>
            <pc:docMk/>
            <pc:sldMk cId="3251626840" sldId="345"/>
            <ac:graphicFrameMk id="17" creationId="{374EF224-C890-A84B-AC00-D36BEBA910F8}"/>
          </ac:graphicFrameMkLst>
        </pc:graphicFrameChg>
        <pc:graphicFrameChg chg="del">
          <ac:chgData name="Anthony Clark" userId="d717aa47-1d0c-4368-9d13-ad97c75072c1" providerId="ADAL" clId="{AD0CF20A-B9EF-8E45-B741-4F13E6A6A23F}" dt="2022-01-26T18:34:08.986" v="376" actId="478"/>
          <ac:graphicFrameMkLst>
            <pc:docMk/>
            <pc:sldMk cId="3251626840" sldId="345"/>
            <ac:graphicFrameMk id="18" creationId="{C961FBA4-BB5B-A84A-B717-83F63C39520A}"/>
          </ac:graphicFrameMkLst>
        </pc:graphicFrameChg>
        <pc:graphicFrameChg chg="del">
          <ac:chgData name="Anthony Clark" userId="d717aa47-1d0c-4368-9d13-ad97c75072c1" providerId="ADAL" clId="{AD0CF20A-B9EF-8E45-B741-4F13E6A6A23F}" dt="2022-01-26T18:34:08.986" v="376" actId="478"/>
          <ac:graphicFrameMkLst>
            <pc:docMk/>
            <pc:sldMk cId="3251626840" sldId="345"/>
            <ac:graphicFrameMk id="20" creationId="{CE7CD3F8-13D4-8446-BAB4-5335D3C3C88D}"/>
          </ac:graphicFrameMkLst>
        </pc:graphicFrame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15" creationId="{AE5E5CDC-A23F-7648-A3D0-6593BFB5F9FB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19" creationId="{94D31AA2-B093-8D47-B2BA-5AD7E6C2530D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1" creationId="{B57ABB66-DC4C-5C4C-AAD1-60DB2D604BC3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2" creationId="{DB0DD222-4B7C-1F48-9D52-D636D618D9CC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3" creationId="{086187A2-9998-B841-B1B3-0B03AE50860E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4" creationId="{FE095A0E-1B4A-0742-A9B9-A08FE763DF15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5" creationId="{E333B514-20D1-4B4B-8193-2310B292B923}"/>
          </ac:picMkLst>
        </pc:picChg>
        <pc:picChg chg="del">
          <ac:chgData name="Anthony Clark" userId="d717aa47-1d0c-4368-9d13-ad97c75072c1" providerId="ADAL" clId="{AD0CF20A-B9EF-8E45-B741-4F13E6A6A23F}" dt="2022-01-26T18:34:08.986" v="376" actId="478"/>
          <ac:picMkLst>
            <pc:docMk/>
            <pc:sldMk cId="3251626840" sldId="345"/>
            <ac:picMk id="26" creationId="{8AAFD181-AACA-E444-8BD5-A3D30C85DF42}"/>
          </ac:picMkLst>
        </pc:picChg>
      </pc:sldChg>
      <pc:sldChg chg="del">
        <pc:chgData name="Anthony Clark" userId="d717aa47-1d0c-4368-9d13-ad97c75072c1" providerId="ADAL" clId="{AD0CF20A-B9EF-8E45-B741-4F13E6A6A23F}" dt="2022-01-31T17:05:13.641" v="589" actId="2696"/>
        <pc:sldMkLst>
          <pc:docMk/>
          <pc:sldMk cId="1690300850" sldId="347"/>
        </pc:sldMkLst>
      </pc:sldChg>
      <pc:sldChg chg="modSp mod modShow">
        <pc:chgData name="Anthony Clark" userId="d717aa47-1d0c-4368-9d13-ad97c75072c1" providerId="ADAL" clId="{AD0CF20A-B9EF-8E45-B741-4F13E6A6A23F}" dt="2022-01-31T17:08:08.240" v="593" actId="33524"/>
        <pc:sldMkLst>
          <pc:docMk/>
          <pc:sldMk cId="1418808576" sldId="362"/>
        </pc:sldMkLst>
        <pc:spChg chg="mod">
          <ac:chgData name="Anthony Clark" userId="d717aa47-1d0c-4368-9d13-ad97c75072c1" providerId="ADAL" clId="{AD0CF20A-B9EF-8E45-B741-4F13E6A6A23F}" dt="2022-01-31T17:08:08.240" v="593" actId="33524"/>
          <ac:spMkLst>
            <pc:docMk/>
            <pc:sldMk cId="1418808576" sldId="362"/>
            <ac:spMk id="3" creationId="{F1C4EA13-24B3-A442-B890-F15C3E9013C1}"/>
          </ac:spMkLst>
        </pc:spChg>
      </pc:sldChg>
      <pc:sldChg chg="modSp mod modShow">
        <pc:chgData name="Anthony Clark" userId="d717aa47-1d0c-4368-9d13-ad97c75072c1" providerId="ADAL" clId="{AD0CF20A-B9EF-8E45-B741-4F13E6A6A23F}" dt="2022-01-31T17:08:52.357" v="596" actId="33524"/>
        <pc:sldMkLst>
          <pc:docMk/>
          <pc:sldMk cId="2472823528" sldId="363"/>
        </pc:sldMkLst>
        <pc:spChg chg="mod">
          <ac:chgData name="Anthony Clark" userId="d717aa47-1d0c-4368-9d13-ad97c75072c1" providerId="ADAL" clId="{AD0CF20A-B9EF-8E45-B741-4F13E6A6A23F}" dt="2022-01-31T17:08:52.357" v="596" actId="33524"/>
          <ac:spMkLst>
            <pc:docMk/>
            <pc:sldMk cId="2472823528" sldId="363"/>
            <ac:spMk id="3" creationId="{C31660A3-289C-504E-9D1E-F445E1A1255B}"/>
          </ac:spMkLst>
        </pc:spChg>
      </pc:sldChg>
      <pc:sldChg chg="modSp">
        <pc:chgData name="Anthony Clark" userId="d717aa47-1d0c-4368-9d13-ad97c75072c1" providerId="ADAL" clId="{AD0CF20A-B9EF-8E45-B741-4F13E6A6A23F}" dt="2022-01-31T17:06:38.837" v="591" actId="207"/>
        <pc:sldMkLst>
          <pc:docMk/>
          <pc:sldMk cId="2121430930" sldId="1296"/>
        </pc:sldMkLst>
        <pc:spChg chg="mod">
          <ac:chgData name="Anthony Clark" userId="d717aa47-1d0c-4368-9d13-ad97c75072c1" providerId="ADAL" clId="{AD0CF20A-B9EF-8E45-B741-4F13E6A6A23F}" dt="2022-01-31T17:06:35.198" v="590" actId="207"/>
          <ac:spMkLst>
            <pc:docMk/>
            <pc:sldMk cId="2121430930" sldId="1296"/>
            <ac:spMk id="14" creationId="{8444DEA8-042D-F34D-B8AE-8782C2663D7C}"/>
          </ac:spMkLst>
        </pc:spChg>
        <pc:spChg chg="mod">
          <ac:chgData name="Anthony Clark" userId="d717aa47-1d0c-4368-9d13-ad97c75072c1" providerId="ADAL" clId="{AD0CF20A-B9EF-8E45-B741-4F13E6A6A23F}" dt="2022-01-31T17:06:38.837" v="591" actId="207"/>
          <ac:spMkLst>
            <pc:docMk/>
            <pc:sldMk cId="2121430930" sldId="1296"/>
            <ac:spMk id="15" creationId="{F9B0E625-F972-7640-B4DE-794BD9BFFC27}"/>
          </ac:spMkLst>
        </pc:spChg>
      </pc:sldChg>
      <pc:sldChg chg="modAnim">
        <pc:chgData name="Anthony Clark" userId="d717aa47-1d0c-4368-9d13-ad97c75072c1" providerId="ADAL" clId="{AD0CF20A-B9EF-8E45-B741-4F13E6A6A23F}" dt="2022-01-31T17:08:56.905" v="597"/>
        <pc:sldMkLst>
          <pc:docMk/>
          <pc:sldMk cId="2668314676" sldId="1297"/>
        </pc:sldMkLst>
      </pc:sldChg>
      <pc:sldChg chg="modAnim">
        <pc:chgData name="Anthony Clark" userId="d717aa47-1d0c-4368-9d13-ad97c75072c1" providerId="ADAL" clId="{AD0CF20A-B9EF-8E45-B741-4F13E6A6A23F}" dt="2022-01-31T17:08:18.395" v="594"/>
        <pc:sldMkLst>
          <pc:docMk/>
          <pc:sldMk cId="4117689933" sldId="1298"/>
        </pc:sldMkLst>
      </pc:sldChg>
      <pc:sldChg chg="modSp mod">
        <pc:chgData name="Anthony Clark" userId="d717aa47-1d0c-4368-9d13-ad97c75072c1" providerId="ADAL" clId="{AD0CF20A-B9EF-8E45-B741-4F13E6A6A23F}" dt="2022-01-31T17:03:14.764" v="586" actId="20577"/>
        <pc:sldMkLst>
          <pc:docMk/>
          <pc:sldMk cId="2008635822" sldId="1300"/>
        </pc:sldMkLst>
        <pc:graphicFrameChg chg="modGraphic">
          <ac:chgData name="Anthony Clark" userId="d717aa47-1d0c-4368-9d13-ad97c75072c1" providerId="ADAL" clId="{AD0CF20A-B9EF-8E45-B741-4F13E6A6A23F}" dt="2022-01-31T17:03:14.764" v="586" actId="20577"/>
          <ac:graphicFrameMkLst>
            <pc:docMk/>
            <pc:sldMk cId="2008635822" sldId="1300"/>
            <ac:graphicFrameMk id="4" creationId="{23E468AA-5B88-B441-8D11-515D85B294C3}"/>
          </ac:graphicFrameMkLst>
        </pc:graphicFrameChg>
      </pc:sldChg>
      <pc:sldChg chg="modSp mod">
        <pc:chgData name="Anthony Clark" userId="d717aa47-1d0c-4368-9d13-ad97c75072c1" providerId="ADAL" clId="{AD0CF20A-B9EF-8E45-B741-4F13E6A6A23F}" dt="2022-01-31T17:03:18.261" v="587" actId="20577"/>
        <pc:sldMkLst>
          <pc:docMk/>
          <pc:sldMk cId="1066206538" sldId="1302"/>
        </pc:sldMkLst>
        <pc:graphicFrameChg chg="modGraphic">
          <ac:chgData name="Anthony Clark" userId="d717aa47-1d0c-4368-9d13-ad97c75072c1" providerId="ADAL" clId="{AD0CF20A-B9EF-8E45-B741-4F13E6A6A23F}" dt="2022-01-31T17:03:18.261" v="587" actId="20577"/>
          <ac:graphicFrameMkLst>
            <pc:docMk/>
            <pc:sldMk cId="1066206538" sldId="1302"/>
            <ac:graphicFrameMk id="4" creationId="{23E468AA-5B88-B441-8D11-515D85B294C3}"/>
          </ac:graphicFrameMkLst>
        </pc:graphicFrameChg>
      </pc:sldChg>
      <pc:sldChg chg="addSp delSp modSp add mod delAnim modAnim modNotesTx">
        <pc:chgData name="Anthony Clark" userId="d717aa47-1d0c-4368-9d13-ad97c75072c1" providerId="ADAL" clId="{AD0CF20A-B9EF-8E45-B741-4F13E6A6A23F}" dt="2022-01-26T18:51:46.282" v="584" actId="20577"/>
        <pc:sldMkLst>
          <pc:docMk/>
          <pc:sldMk cId="586137377" sldId="1305"/>
        </pc:sldMkLst>
        <pc:spChg chg="mod">
          <ac:chgData name="Anthony Clark" userId="d717aa47-1d0c-4368-9d13-ad97c75072c1" providerId="ADAL" clId="{AD0CF20A-B9EF-8E45-B741-4F13E6A6A23F}" dt="2022-01-26T18:37:13.863" v="457" actId="313"/>
          <ac:spMkLst>
            <pc:docMk/>
            <pc:sldMk cId="586137377" sldId="1305"/>
            <ac:spMk id="4" creationId="{00000000-0000-0000-0000-000000000000}"/>
          </ac:spMkLst>
        </pc:spChg>
        <pc:spChg chg="del">
          <ac:chgData name="Anthony Clark" userId="d717aa47-1d0c-4368-9d13-ad97c75072c1" providerId="ADAL" clId="{AD0CF20A-B9EF-8E45-B741-4F13E6A6A23F}" dt="2022-01-26T18:28:34.867" v="119" actId="478"/>
          <ac:spMkLst>
            <pc:docMk/>
            <pc:sldMk cId="586137377" sldId="1305"/>
            <ac:spMk id="27" creationId="{2AD91753-B049-DF40-B97B-39D814579D0E}"/>
          </ac:spMkLst>
        </pc:spChg>
        <pc:graphicFrameChg chg="del">
          <ac:chgData name="Anthony Clark" userId="d717aa47-1d0c-4368-9d13-ad97c75072c1" providerId="ADAL" clId="{AD0CF20A-B9EF-8E45-B741-4F13E6A6A23F}" dt="2022-01-26T18:28:37.250" v="120" actId="478"/>
          <ac:graphicFrameMkLst>
            <pc:docMk/>
            <pc:sldMk cId="586137377" sldId="1305"/>
            <ac:graphicFrameMk id="16" creationId="{21AC8156-F933-4343-834D-D4072DA22A79}"/>
          </ac:graphicFrameMkLst>
        </pc:graphicFrameChg>
        <pc:graphicFrameChg chg="del">
          <ac:chgData name="Anthony Clark" userId="d717aa47-1d0c-4368-9d13-ad97c75072c1" providerId="ADAL" clId="{AD0CF20A-B9EF-8E45-B741-4F13E6A6A23F}" dt="2022-01-26T18:28:34.867" v="119" actId="478"/>
          <ac:graphicFrameMkLst>
            <pc:docMk/>
            <pc:sldMk cId="586137377" sldId="1305"/>
            <ac:graphicFrameMk id="17" creationId="{374EF224-C890-A84B-AC00-D36BEBA910F8}"/>
          </ac:graphicFrameMkLst>
        </pc:graphicFrameChg>
        <pc:graphicFrameChg chg="del">
          <ac:chgData name="Anthony Clark" userId="d717aa47-1d0c-4368-9d13-ad97c75072c1" providerId="ADAL" clId="{AD0CF20A-B9EF-8E45-B741-4F13E6A6A23F}" dt="2022-01-26T18:28:34.867" v="119" actId="478"/>
          <ac:graphicFrameMkLst>
            <pc:docMk/>
            <pc:sldMk cId="586137377" sldId="1305"/>
            <ac:graphicFrameMk id="18" creationId="{C961FBA4-BB5B-A84A-B717-83F63C39520A}"/>
          </ac:graphicFrameMkLst>
        </pc:graphicFrameChg>
        <pc:graphicFrameChg chg="add del mod modGraphic">
          <ac:chgData name="Anthony Clark" userId="d717aa47-1d0c-4368-9d13-ad97c75072c1" providerId="ADAL" clId="{AD0CF20A-B9EF-8E45-B741-4F13E6A6A23F}" dt="2022-01-26T18:29:08.050" v="124"/>
          <ac:graphicFrameMkLst>
            <pc:docMk/>
            <pc:sldMk cId="586137377" sldId="1305"/>
            <ac:graphicFrameMk id="20" creationId="{9E2D3619-88DC-1242-BFE4-8E72BB2DD599}"/>
          </ac:graphicFrameMkLst>
        </pc:graphicFrameChg>
        <pc:graphicFrameChg chg="add del mod modGraphic">
          <ac:chgData name="Anthony Clark" userId="d717aa47-1d0c-4368-9d13-ad97c75072c1" providerId="ADAL" clId="{AD0CF20A-B9EF-8E45-B741-4F13E6A6A23F}" dt="2022-01-26T18:29:08.050" v="124"/>
          <ac:graphicFrameMkLst>
            <pc:docMk/>
            <pc:sldMk cId="586137377" sldId="1305"/>
            <ac:graphicFrameMk id="28" creationId="{4F92DC08-A73D-5140-86C4-5D598253EC3C}"/>
          </ac:graphicFrameMkLst>
        </pc:graphicFrameChg>
        <pc:graphicFrameChg chg="add del mod modGraphic">
          <ac:chgData name="Anthony Clark" userId="d717aa47-1d0c-4368-9d13-ad97c75072c1" providerId="ADAL" clId="{AD0CF20A-B9EF-8E45-B741-4F13E6A6A23F}" dt="2022-01-26T18:29:08.050" v="124"/>
          <ac:graphicFrameMkLst>
            <pc:docMk/>
            <pc:sldMk cId="586137377" sldId="1305"/>
            <ac:graphicFrameMk id="29" creationId="{BBDACA8E-7E8B-EE47-A46D-6D4613B734B7}"/>
          </ac:graphicFrameMkLst>
        </pc:graphicFrameChg>
        <pc:graphicFrameChg chg="add del mod modGraphic">
          <ac:chgData name="Anthony Clark" userId="d717aa47-1d0c-4368-9d13-ad97c75072c1" providerId="ADAL" clId="{AD0CF20A-B9EF-8E45-B741-4F13E6A6A23F}" dt="2022-01-26T18:29:08.050" v="124"/>
          <ac:graphicFrameMkLst>
            <pc:docMk/>
            <pc:sldMk cId="586137377" sldId="1305"/>
            <ac:graphicFrameMk id="30" creationId="{EA39335E-0F84-8C44-BD86-3A5206380393}"/>
          </ac:graphicFrameMkLst>
        </pc:graphicFrame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15" creationId="{AE5E5CDC-A23F-7648-A3D0-6593BFB5F9FB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19" creationId="{01F2BE4D-87E9-564D-BF11-76630E819DCD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1" creationId="{B57ABB66-DC4C-5C4C-AAD1-60DB2D604BC3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2" creationId="{DB0DD222-4B7C-1F48-9D52-D636D618D9CC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3" creationId="{086187A2-9998-B841-B1B3-0B03AE50860E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4" creationId="{FE095A0E-1B4A-0742-A9B9-A08FE763DF15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5" creationId="{E333B514-20D1-4B4B-8193-2310B292B923}"/>
          </ac:picMkLst>
        </pc:picChg>
        <pc:picChg chg="del">
          <ac:chgData name="Anthony Clark" userId="d717aa47-1d0c-4368-9d13-ad97c75072c1" providerId="ADAL" clId="{AD0CF20A-B9EF-8E45-B741-4F13E6A6A23F}" dt="2022-01-26T18:28:34.867" v="119" actId="478"/>
          <ac:picMkLst>
            <pc:docMk/>
            <pc:sldMk cId="586137377" sldId="1305"/>
            <ac:picMk id="26" creationId="{8AAFD181-AACA-E444-8BD5-A3D30C85DF42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1" creationId="{1C3946C7-D76C-8C42-803C-77DED5F8F2FA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2" creationId="{0EFC8BCB-8895-1D44-979F-D9303DCB8A12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3" creationId="{A9B35D8C-8948-FB4B-877E-FE039E0C69EB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4" creationId="{597DD152-6E26-5E40-9CD2-D795A3A9E02D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5" creationId="{4E2F7D1D-3B50-2D44-A772-D22BE783BF05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6" creationId="{8AE28A46-451A-4743-AE92-FBB314160EC5}"/>
          </ac:picMkLst>
        </pc:picChg>
        <pc:picChg chg="add del mod">
          <ac:chgData name="Anthony Clark" userId="d717aa47-1d0c-4368-9d13-ad97c75072c1" providerId="ADAL" clId="{AD0CF20A-B9EF-8E45-B741-4F13E6A6A23F}" dt="2022-01-26T18:29:08.050" v="124"/>
          <ac:picMkLst>
            <pc:docMk/>
            <pc:sldMk cId="586137377" sldId="1305"/>
            <ac:picMk id="37" creationId="{A46AC69A-2C89-8340-A0D2-77C413F12D40}"/>
          </ac:picMkLst>
        </pc:picChg>
      </pc:sldChg>
      <pc:sldChg chg="add">
        <pc:chgData name="Anthony Clark" userId="d717aa47-1d0c-4368-9d13-ad97c75072c1" providerId="ADAL" clId="{AD0CF20A-B9EF-8E45-B741-4F13E6A6A23F}" dt="2022-01-31T17:05:11.381" v="588"/>
        <pc:sldMkLst>
          <pc:docMk/>
          <pc:sldMk cId="1683130780" sldId="130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=lKTsv6iVxV4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89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casting part of signed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28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23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62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0xBE, 0xFF, 0x41</a:t>
            </a:r>
          </a:p>
          <a:p>
            <a:r>
              <a:rPr lang="en-US" dirty="0"/>
              <a:t>0x41, 0x7D</a:t>
            </a:r>
          </a:p>
          <a:p>
            <a:r>
              <a:rPr lang="en-US" dirty="0"/>
              <a:t>0x00,</a:t>
            </a:r>
            <a:r>
              <a:rPr lang="en-US" baseline="0" dirty="0"/>
              <a:t> 0x01, 0x01</a:t>
            </a:r>
          </a:p>
          <a:p>
            <a:r>
              <a:rPr lang="en-US" baseline="0" dirty="0"/>
              <a:t>0x01, 0x01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12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0xBE, 0xFF, 0x41</a:t>
            </a:r>
          </a:p>
          <a:p>
            <a:r>
              <a:rPr lang="en-US" dirty="0"/>
              <a:t>0x41, 0x7D</a:t>
            </a:r>
          </a:p>
          <a:p>
            <a:r>
              <a:rPr lang="en-US" dirty="0"/>
              <a:t>0x00,</a:t>
            </a:r>
            <a:r>
              <a:rPr lang="en-US" baseline="0" dirty="0"/>
              <a:t> 0x01, 0x01</a:t>
            </a:r>
          </a:p>
          <a:p>
            <a:r>
              <a:rPr lang="en-US" baseline="0" dirty="0"/>
              <a:t>0x01, 0x01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8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 is 0 to 2^w - 1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81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have positive and negative zero.</a:t>
            </a:r>
          </a:p>
          <a:p>
            <a:r>
              <a:rPr lang="en-US" dirty="0"/>
              <a:t>What happens when we try to add positive and negative values?</a:t>
            </a:r>
          </a:p>
          <a:p>
            <a:r>
              <a:rPr lang="en-US" dirty="0"/>
              <a:t>Need to treat negative and positive numbers differently.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0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have positive and negative zero.</a:t>
            </a:r>
          </a:p>
          <a:p>
            <a:r>
              <a:rPr lang="en-US" dirty="0"/>
              <a:t>Try 5 + -5 or 3 + -3</a:t>
            </a:r>
          </a:p>
          <a:p>
            <a:r>
              <a:rPr lang="en-US" dirty="0"/>
              <a:t>Try 5 + -3</a:t>
            </a:r>
          </a:p>
          <a:p>
            <a:r>
              <a:rPr lang="en-US" dirty="0"/>
              <a:t>Try 6 + -2</a:t>
            </a:r>
          </a:p>
          <a:p>
            <a:r>
              <a:rPr lang="en-US" dirty="0"/>
              <a:t>Pattern: add carry bit </a:t>
            </a:r>
            <a:r>
              <a:rPr lang="en-US"/>
              <a:t>back around </a:t>
            </a:r>
            <a:r>
              <a:rPr lang="en-US" dirty="0"/>
              <a:t>and you get the right answer</a:t>
            </a:r>
          </a:p>
          <a:p>
            <a:r>
              <a:rPr lang="en-US" dirty="0"/>
              <a:t>Still has a sign bit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75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Consistent math for positive and negative values.</a:t>
            </a:r>
          </a:p>
          <a:p>
            <a:r>
              <a:rPr lang="en-US" dirty="0"/>
              <a:t>Different representation of 5 between signed and unsigned representations.</a:t>
            </a:r>
          </a:p>
          <a:p>
            <a:r>
              <a:rPr lang="en-US" dirty="0"/>
              <a:t>Zero is represented strangely (all ones).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4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ones complement, but shift everything down and add -8</a:t>
            </a:r>
          </a:p>
          <a:p>
            <a:r>
              <a:rPr lang="en-US" dirty="0"/>
              <a:t>To get a negative: flip all bits and add one</a:t>
            </a:r>
          </a:p>
          <a:p>
            <a:r>
              <a:rPr lang="en-US" dirty="0"/>
              <a:t>Add 5 + -5 (always get a two)</a:t>
            </a:r>
          </a:p>
          <a:p>
            <a:r>
              <a:rPr lang="en-US" dirty="0"/>
              <a:t>6 + -2</a:t>
            </a:r>
          </a:p>
          <a:p>
            <a:r>
              <a:rPr lang="en-US" dirty="0"/>
              <a:t>-8 4 2 1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78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-1 is all 1’s</a:t>
            </a:r>
          </a:p>
          <a:p>
            <a:r>
              <a:rPr lang="en-US" dirty="0"/>
              <a:t>Sign extension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3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47 = 0x2F = 0b0000 0000 0010 1111</a:t>
            </a:r>
          </a:p>
          <a:p>
            <a:r>
              <a:rPr lang="en-US" dirty="0"/>
              <a:t>-47 = oxFFD1 = 0b1111 1111 1101 0001</a:t>
            </a:r>
          </a:p>
        </p:txBody>
      </p:sp>
    </p:spTree>
    <p:extLst>
      <p:ext uri="{BB962C8B-B14F-4D97-AF65-F5344CB8AC3E}">
        <p14:creationId xmlns:p14="http://schemas.microsoft.com/office/powerpoint/2010/main" val="1854246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47 = 0x2F = 0b0000 0000 0010 1111</a:t>
            </a:r>
          </a:p>
          <a:p>
            <a:r>
              <a:rPr lang="en-US" dirty="0"/>
              <a:t>-47 = oxFFD1 = 0b1111 1111 1101 0001</a:t>
            </a:r>
          </a:p>
        </p:txBody>
      </p:sp>
    </p:spTree>
    <p:extLst>
      <p:ext uri="{BB962C8B-B14F-4D97-AF65-F5344CB8AC3E}">
        <p14:creationId xmlns:p14="http://schemas.microsoft.com/office/powerpoint/2010/main" val="356560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79E-A36A-5244-8A0C-D8AEA70AAFF3}" type="datetime1">
              <a:rPr lang="en-US" smtClean="0"/>
              <a:t>1/31/22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EBA9E-51AD-A74A-8D5F-181A4B684F04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1DAB-C2FF-114C-AFBC-8FD18B6879F9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8D3C-3858-4A4A-A3D6-3E8FB4C5A4C7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C944-D7BA-2E43-A320-B591866CD9BB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CD73-6C4A-5B41-9E3E-3D316A49397E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5C8A-DCBA-C448-8B97-319B0B04BA59}" type="datetime1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5057-0DC5-704A-B9F6-2CD9CB2B7AA9}" type="datetime1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61F2-C78C-4D47-BD33-6183ABD0B3F8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F71F-4012-2742-81BF-1ECD829275CC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E1A3B9B-50B7-F84E-A1D7-99EEF04BBA54}" type="datetime1">
              <a:rPr lang="en-US" smtClean="0"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48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3: Representing Signed Integers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A8A23-CA12-3F48-9046-12004E12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Three-bit integers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A7A317-011F-8647-A11F-166445E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297FD5"/>
                </a:solidFill>
              </a:rPr>
              <a:pPr/>
              <a:t>10</a:t>
            </a:fld>
            <a:endParaRPr lang="en-US">
              <a:solidFill>
                <a:srgbClr val="297FD5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2E17F-80F3-CC46-8D28-6CE3EBC3C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9400"/>
            <a:ext cx="804545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15AC-508D-EC4A-9F0E-180D8852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Signed Numbers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638DFF-40B5-2D49-9DF8-0105EB511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380559"/>
              </p:ext>
            </p:extLst>
          </p:nvPr>
        </p:nvGraphicFramePr>
        <p:xfrm>
          <a:off x="457200" y="2184400"/>
          <a:ext cx="8229600" cy="185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84254177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323527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86028444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84694903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397313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483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0x7F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0x7FFF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0x7FFFFFFF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0x7FFFFFFFFFFFFFFF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16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0x8000000000000000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83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0x0000000000000000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089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0xFFFFFFFF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0xFFFFFFFFFFFFFFFF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37501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2889C4-6AC1-0A4E-A41F-C249A43C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3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Signed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an 8 bit (1 byte) signed integer representation using two’s complement: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What is the binary representation for 47?</a:t>
            </a:r>
          </a:p>
          <a:p>
            <a:pPr lvl="1"/>
            <a:r>
              <a:rPr lang="en-US" dirty="0"/>
              <a:t>What is the binary representation for -47?</a:t>
            </a:r>
          </a:p>
          <a:p>
            <a:pPr lvl="1"/>
            <a:r>
              <a:rPr lang="en-US" dirty="0"/>
              <a:t>What is the number represented by 10000110?</a:t>
            </a:r>
          </a:p>
          <a:p>
            <a:pPr lvl="1"/>
            <a:r>
              <a:rPr lang="en-US" dirty="0"/>
              <a:t>What is the number represented by 00100101?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95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Signed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an 8 bit (1 byte) signed integer representation using two’s complement: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What is the binary representation for 47?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is the binary representation for -47?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is the number represented by 10000110?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is the number represented by 00100101?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F975B8-C350-9F4B-AA76-A8081C59F4F5}"/>
              </a:ext>
            </a:extLst>
          </p:cNvPr>
          <p:cNvSpPr txBox="1"/>
          <p:nvPr/>
        </p:nvSpPr>
        <p:spPr>
          <a:xfrm>
            <a:off x="6428798" y="2819400"/>
            <a:ext cx="117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00101111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0751BB-6410-2148-A798-10CAE4B968E7}"/>
              </a:ext>
            </a:extLst>
          </p:cNvPr>
          <p:cNvSpPr txBox="1"/>
          <p:nvPr/>
        </p:nvSpPr>
        <p:spPr>
          <a:xfrm>
            <a:off x="6428798" y="43287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-122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15F54E-72E5-F749-9850-7E6D73497446}"/>
              </a:ext>
            </a:extLst>
          </p:cNvPr>
          <p:cNvSpPr txBox="1"/>
          <p:nvPr/>
        </p:nvSpPr>
        <p:spPr>
          <a:xfrm>
            <a:off x="6428798" y="3581400"/>
            <a:ext cx="1197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11010001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882B66-FAF8-464F-86B7-C482186370F5}"/>
              </a:ext>
            </a:extLst>
          </p:cNvPr>
          <p:cNvSpPr txBox="1"/>
          <p:nvPr/>
        </p:nvSpPr>
        <p:spPr>
          <a:xfrm>
            <a:off x="6428798" y="50335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28245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DCEC-4199-A943-8627-17E29266C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between Numeric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55EED-BA35-814E-B557-F3FE1494F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Casting from </a:t>
            </a:r>
            <a:r>
              <a:rPr lang="en-US" b="1" dirty="0"/>
              <a:t>shorter</a:t>
            </a:r>
            <a:r>
              <a:rPr lang="en-US" dirty="0"/>
              <a:t> to </a:t>
            </a:r>
            <a:r>
              <a:rPr lang="en-US" b="1" dirty="0"/>
              <a:t>longer</a:t>
            </a:r>
            <a:r>
              <a:rPr lang="en-US" dirty="0"/>
              <a:t> types preserves the value</a:t>
            </a:r>
          </a:p>
          <a:p>
            <a:endParaRPr lang="en-US" dirty="0"/>
          </a:p>
          <a:p>
            <a:r>
              <a:rPr lang="en-US" dirty="0"/>
              <a:t>Casting from </a:t>
            </a:r>
            <a:r>
              <a:rPr lang="en-US" b="1" dirty="0"/>
              <a:t>longer</a:t>
            </a:r>
            <a:r>
              <a:rPr lang="en-US" dirty="0"/>
              <a:t> to </a:t>
            </a:r>
            <a:r>
              <a:rPr lang="en-US" b="1" dirty="0"/>
              <a:t>shorter</a:t>
            </a:r>
            <a:r>
              <a:rPr lang="en-US" dirty="0"/>
              <a:t> types drops the high-order bits (modulus)</a:t>
            </a:r>
          </a:p>
          <a:p>
            <a:endParaRPr lang="en-US" dirty="0"/>
          </a:p>
          <a:p>
            <a:r>
              <a:rPr lang="en-US" dirty="0"/>
              <a:t>Casting between signed/unsigned types preserves the bits (it just changes the interpretation)</a:t>
            </a:r>
          </a:p>
          <a:p>
            <a:endParaRPr lang="en-US" dirty="0"/>
          </a:p>
          <a:p>
            <a:r>
              <a:rPr lang="en-US" dirty="0"/>
              <a:t>Implicit casting occurs in assignments and parameter lists. In mixed expressions, signed values are implicitly cast to unsigned</a:t>
            </a:r>
          </a:p>
          <a:p>
            <a:pPr lvl="2"/>
            <a:r>
              <a:rPr lang="en-US" dirty="0"/>
              <a:t>Source of many errors!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16C4D-EAC3-D841-A7B5-765B5F75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3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8D20C-9548-CE40-8715-72040DF3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2: Casting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FBDA0-D02B-CB41-9142-073FA7914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r>
              <a:rPr lang="en-US" dirty="0"/>
              <a:t>Assume you have a machine with 6-bit integers/3-bit shorts</a:t>
            </a:r>
          </a:p>
          <a:p>
            <a:r>
              <a:rPr lang="en-US" dirty="0"/>
              <a:t>Assume variables: </a:t>
            </a:r>
            <a:r>
              <a:rPr lang="en-US" dirty="0">
                <a:latin typeface="Courier" pitchFamily="2" charset="0"/>
              </a:rPr>
              <a:t>int x = -17; short </a:t>
            </a:r>
            <a:r>
              <a:rPr lang="en-US" dirty="0" err="1">
                <a:latin typeface="Courier" pitchFamily="2" charset="0"/>
              </a:rPr>
              <a:t>sy</a:t>
            </a:r>
            <a:r>
              <a:rPr lang="en-US" dirty="0">
                <a:latin typeface="Courier" pitchFamily="2" charset="0"/>
              </a:rPr>
              <a:t> = -3;</a:t>
            </a:r>
          </a:p>
          <a:p>
            <a:r>
              <a:rPr lang="en-US" dirty="0"/>
              <a:t>Complete the following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E468AA-5B88-B441-8D11-515D85B29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79098"/>
              </p:ext>
            </p:extLst>
          </p:nvPr>
        </p:nvGraphicFramePr>
        <p:xfrm>
          <a:off x="1524000" y="3429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338400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4981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19817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94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322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0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(unsigned)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6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(int) </a:t>
                      </a:r>
                      <a:r>
                        <a:rPr lang="en-US" dirty="0" err="1"/>
                        <a:t>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1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(short)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61628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47E4A-39A2-FF45-87E5-621E88DF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06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8D20C-9548-CE40-8715-72040DF3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2: Casting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FBDA0-D02B-CB41-9142-073FA7914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r>
              <a:rPr lang="en-US" dirty="0"/>
              <a:t>Assume you have a machine with 6-bit integers/3-bit shorts</a:t>
            </a:r>
          </a:p>
          <a:p>
            <a:r>
              <a:rPr lang="en-US" dirty="0"/>
              <a:t>Assume variables: </a:t>
            </a:r>
            <a:r>
              <a:rPr lang="en-US" dirty="0">
                <a:latin typeface="Courier" pitchFamily="2" charset="0"/>
              </a:rPr>
              <a:t>int x = -17; short </a:t>
            </a:r>
            <a:r>
              <a:rPr lang="en-US" dirty="0" err="1">
                <a:latin typeface="Courier" pitchFamily="2" charset="0"/>
              </a:rPr>
              <a:t>sy</a:t>
            </a:r>
            <a:r>
              <a:rPr lang="en-US" dirty="0">
                <a:latin typeface="Courier" pitchFamily="2" charset="0"/>
              </a:rPr>
              <a:t> = -3;</a:t>
            </a:r>
          </a:p>
          <a:p>
            <a:r>
              <a:rPr lang="en-US" dirty="0"/>
              <a:t>Complete the following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E468AA-5B88-B441-8D11-515D85B29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672559"/>
              </p:ext>
            </p:extLst>
          </p:nvPr>
        </p:nvGraphicFramePr>
        <p:xfrm>
          <a:off x="1524000" y="3429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338400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54981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19817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94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322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0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(unsigned)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65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(int) </a:t>
                      </a:r>
                      <a:r>
                        <a:rPr lang="en-US" dirty="0" err="1"/>
                        <a:t>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1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(short) 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616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00549B-1818-2C46-B001-67C15CB0E464}"/>
              </a:ext>
            </a:extLst>
          </p:cNvPr>
          <p:cNvSpPr txBox="1"/>
          <p:nvPr/>
        </p:nvSpPr>
        <p:spPr>
          <a:xfrm>
            <a:off x="6096000" y="3807266"/>
            <a:ext cx="998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101111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026761-3565-1540-AD3F-9B380E7C65D0}"/>
              </a:ext>
            </a:extLst>
          </p:cNvPr>
          <p:cNvSpPr txBox="1"/>
          <p:nvPr/>
        </p:nvSpPr>
        <p:spPr>
          <a:xfrm>
            <a:off x="6317598" y="4165576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101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7A0104-58EF-A045-A54F-63D74B8C4F8B}"/>
              </a:ext>
            </a:extLst>
          </p:cNvPr>
          <p:cNvSpPr txBox="1"/>
          <p:nvPr/>
        </p:nvSpPr>
        <p:spPr>
          <a:xfrm>
            <a:off x="6096000" y="4515963"/>
            <a:ext cx="998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101111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02FD38-851E-4748-9F68-249AB8212767}"/>
              </a:ext>
            </a:extLst>
          </p:cNvPr>
          <p:cNvSpPr txBox="1"/>
          <p:nvPr/>
        </p:nvSpPr>
        <p:spPr>
          <a:xfrm>
            <a:off x="4337000" y="452688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47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561029-EB3D-0143-AE20-C9BFAC45BF27}"/>
              </a:ext>
            </a:extLst>
          </p:cNvPr>
          <p:cNvSpPr txBox="1"/>
          <p:nvPr/>
        </p:nvSpPr>
        <p:spPr>
          <a:xfrm>
            <a:off x="4337000" y="4915589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-3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8F5364-1BCD-D54B-8401-6EFC90872215}"/>
              </a:ext>
            </a:extLst>
          </p:cNvPr>
          <p:cNvSpPr txBox="1"/>
          <p:nvPr/>
        </p:nvSpPr>
        <p:spPr>
          <a:xfrm>
            <a:off x="6110170" y="4909100"/>
            <a:ext cx="998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111101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6A1572-C43C-B642-B979-6F35E7756192}"/>
              </a:ext>
            </a:extLst>
          </p:cNvPr>
          <p:cNvSpPr txBox="1"/>
          <p:nvPr/>
        </p:nvSpPr>
        <p:spPr>
          <a:xfrm>
            <a:off x="6295830" y="5267092"/>
            <a:ext cx="584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111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852B47-4F2B-EE47-8D36-1BC781E9063D}"/>
              </a:ext>
            </a:extLst>
          </p:cNvPr>
          <p:cNvSpPr txBox="1"/>
          <p:nvPr/>
        </p:nvSpPr>
        <p:spPr>
          <a:xfrm>
            <a:off x="4330600" y="5271936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C593F-8EC7-B44B-A1EB-5E663131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6BC79-ACD0-3C47-925F-6E7CF6D3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Unsigned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30360-A8CE-A94C-B026-075BD05F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17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8C0D0-EBAB-8E4A-B686-4E6F17B5D5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Rarely</a:t>
            </a:r>
          </a:p>
          <a:p>
            <a:r>
              <a:rPr lang="en-US" dirty="0"/>
              <a:t>When doing multi-precision arithmetic, or when you need an extra bit of range … but be careful!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CE2F14-0027-BE48-B526-D8DD6E3CD83B}"/>
              </a:ext>
            </a:extLst>
          </p:cNvPr>
          <p:cNvSpPr txBox="1"/>
          <p:nvPr/>
        </p:nvSpPr>
        <p:spPr>
          <a:xfrm>
            <a:off x="2480722" y="3115270"/>
            <a:ext cx="4320413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cnt-2;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--){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+= a[i+1];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766656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9DF0-4A6E-354C-9FF2-D3791602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Logic Unit (ALU)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24F47-09A7-D646-9108-0A8334DE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circuit that performs bitwise operations and arithmetic on integer binary types</a:t>
            </a:r>
          </a:p>
        </p:txBody>
      </p:sp>
      <p:pic>
        <p:nvPicPr>
          <p:cNvPr id="5" name="Picture 4" descr="A close up of a clock&#10;&#10;Description automatically generated">
            <a:extLst>
              <a:ext uri="{FF2B5EF4-FFF2-40B4-BE49-F238E27FC236}">
                <a16:creationId xmlns:a16="http://schemas.microsoft.com/office/drawing/2014/main" id="{DF64B43E-75D4-8E40-A117-947DFC766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119" y="2971800"/>
            <a:ext cx="5264727" cy="28956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5A40E-962F-3C4A-BEEE-AAF7A745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6C4D29-69DC-0F4B-B2FD-C688516A0573}"/>
              </a:ext>
            </a:extLst>
          </p:cNvPr>
          <p:cNvSpPr txBox="1"/>
          <p:nvPr/>
        </p:nvSpPr>
        <p:spPr>
          <a:xfrm>
            <a:off x="609600" y="2819400"/>
            <a:ext cx="27558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Status examples: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Carry-out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Zero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Negative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Overflow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parity</a:t>
            </a:r>
          </a:p>
          <a:p>
            <a:endParaRPr lang="en-US"/>
          </a:p>
          <a:p>
            <a:r>
              <a:rPr lang="en-US"/>
              <a:t>Opcode examples: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Add, Subtract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Increment, Decrement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AND, OR, XOR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Shift, Rotate</a:t>
            </a:r>
          </a:p>
        </p:txBody>
      </p:sp>
    </p:spTree>
    <p:extLst>
      <p:ext uri="{BB962C8B-B14F-4D97-AF65-F5344CB8AC3E}">
        <p14:creationId xmlns:p14="http://schemas.microsoft.com/office/powerpoint/2010/main" val="1683130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/>
            <a:r>
              <a:rPr lang="en-US" dirty="0"/>
              <a:t>Bitwise vs Logical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63040"/>
            <a:ext cx="8229600" cy="4937760"/>
          </a:xfrm>
        </p:spPr>
        <p:txBody>
          <a:bodyPr>
            <a:normAutofit/>
          </a:bodyPr>
          <a:lstStyle/>
          <a:p>
            <a:pPr eaLnBrk="1" hangingPunct="1">
              <a:spcBef>
                <a:spcPts val="3000"/>
              </a:spcBef>
            </a:pPr>
            <a:r>
              <a:rPr lang="en-US" dirty="0">
                <a:sym typeface="Monaco" charset="0"/>
              </a:rPr>
              <a:t>Bitwise Operators    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</a:t>
            </a: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operations applied bit-wise in parallel</a:t>
            </a:r>
          </a:p>
          <a:p>
            <a:pPr>
              <a:spcBef>
                <a:spcPts val="3000"/>
              </a:spcBef>
            </a:pPr>
            <a:r>
              <a:rPr lang="en-US" dirty="0"/>
              <a:t>Logical Operators    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563880" lvl="1"/>
            <a:r>
              <a:rPr lang="en-US" dirty="0"/>
              <a:t>View 0 as “False”</a:t>
            </a:r>
          </a:p>
          <a:p>
            <a:pPr marL="563880" lvl="1"/>
            <a:r>
              <a:rPr lang="en-US" dirty="0"/>
              <a:t>View anything nonzero as “True”</a:t>
            </a:r>
          </a:p>
          <a:p>
            <a:pPr marL="563880" lvl="1"/>
            <a:r>
              <a:rPr lang="en-US" dirty="0"/>
              <a:t>Always return 0 or 1</a:t>
            </a:r>
          </a:p>
          <a:p>
            <a:pPr marL="563880" lvl="1"/>
            <a:r>
              <a:rPr lang="en-US" dirty="0">
                <a:solidFill>
                  <a:srgbClr val="FF0000"/>
                </a:solidFill>
              </a:rPr>
              <a:t>Short-circuit termination</a:t>
            </a:r>
          </a:p>
          <a:p>
            <a:pPr marL="563880"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Shift operators    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&lt;&lt;, &gt;&gt; 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Left shift fills with zeros</a:t>
            </a:r>
          </a:p>
          <a:p>
            <a:pPr marL="552450" lvl="1"/>
            <a:r>
              <a:rPr lang="en-US" dirty="0"/>
              <a:t>For signed integers, </a:t>
            </a:r>
            <a:r>
              <a:rPr lang="en-US" u="sng" dirty="0"/>
              <a:t>right shift is arithmetic </a:t>
            </a:r>
            <a:r>
              <a:rPr lang="en-US" dirty="0"/>
              <a:t>(fills with high-order bit)</a:t>
            </a:r>
          </a:p>
          <a:p>
            <a:pPr marL="28956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2222500" y="3683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501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7FFEE-D066-9540-8EB0-B30C8E7B2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6039"/>
            <a:ext cx="8229600" cy="990600"/>
          </a:xfrm>
        </p:spPr>
        <p:txBody>
          <a:bodyPr/>
          <a:lstStyle/>
          <a:p>
            <a:r>
              <a:rPr lang="en-US" dirty="0"/>
              <a:t>Memory: A (very large) array of bytes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4789D-DC14-C641-9C83-E5A619F3F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650300" cy="471830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Memory</a:t>
            </a:r>
            <a:r>
              <a:rPr lang="en-US" sz="2000" dirty="0"/>
              <a:t> is an array of bits</a:t>
            </a:r>
          </a:p>
          <a:p>
            <a:endParaRPr lang="en-US" sz="2000" dirty="0"/>
          </a:p>
          <a:p>
            <a:r>
              <a:rPr lang="en-US" sz="2000" dirty="0"/>
              <a:t>A </a:t>
            </a:r>
            <a:r>
              <a:rPr lang="en-US" sz="2000" b="1" dirty="0">
                <a:solidFill>
                  <a:schemeClr val="accent1"/>
                </a:solidFill>
              </a:rPr>
              <a:t>byte</a:t>
            </a:r>
            <a:r>
              <a:rPr lang="en-US" sz="2000" dirty="0"/>
              <a:t> is a unit of eight bits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An index into the array is an </a:t>
            </a:r>
            <a:r>
              <a:rPr lang="en-US" sz="2000" b="1" dirty="0">
                <a:solidFill>
                  <a:schemeClr val="accent1"/>
                </a:solidFill>
              </a:rPr>
              <a:t>address</a:t>
            </a:r>
            <a:r>
              <a:rPr lang="en-US" sz="2000" dirty="0"/>
              <a:t>, </a:t>
            </a:r>
            <a:r>
              <a:rPr lang="en-US" sz="2000" b="1" dirty="0">
                <a:solidFill>
                  <a:schemeClr val="accent1"/>
                </a:solidFill>
              </a:rPr>
              <a:t>location</a:t>
            </a:r>
            <a:r>
              <a:rPr lang="en-US" sz="2000" dirty="0"/>
              <a:t>, or </a:t>
            </a:r>
            <a:r>
              <a:rPr lang="en-US" sz="2000" b="1" dirty="0">
                <a:solidFill>
                  <a:schemeClr val="accent1"/>
                </a:solidFill>
              </a:rPr>
              <a:t>pointer</a:t>
            </a:r>
          </a:p>
          <a:p>
            <a:pPr lvl="1"/>
            <a:r>
              <a:rPr lang="en-US" sz="2000" dirty="0"/>
              <a:t>Often expressed in hexadecimal</a:t>
            </a:r>
          </a:p>
          <a:p>
            <a:pPr lvl="1"/>
            <a:endParaRPr lang="en-US" sz="2000" i="1" dirty="0"/>
          </a:p>
          <a:p>
            <a:r>
              <a:rPr lang="en-US" sz="2000" dirty="0"/>
              <a:t>We speak of the </a:t>
            </a:r>
            <a:r>
              <a:rPr lang="en-US" sz="2000" i="1" dirty="0"/>
              <a:t>value</a:t>
            </a:r>
            <a:r>
              <a:rPr lang="en-US" sz="2000" dirty="0"/>
              <a:t> in memory at an address</a:t>
            </a:r>
          </a:p>
          <a:p>
            <a:pPr lvl="1"/>
            <a:r>
              <a:rPr lang="en-US" sz="2000" dirty="0"/>
              <a:t>The value may be a single byte …</a:t>
            </a:r>
          </a:p>
          <a:p>
            <a:pPr lvl="1"/>
            <a:r>
              <a:rPr lang="en-US" sz="2000" dirty="0"/>
              <a:t>… or a multi-byte quantity starting at that address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7117C8-7D37-9749-AEA0-95F245FF2D09}"/>
              </a:ext>
            </a:extLst>
          </p:cNvPr>
          <p:cNvGrpSpPr/>
          <p:nvPr/>
        </p:nvGrpSpPr>
        <p:grpSpPr>
          <a:xfrm>
            <a:off x="6718561" y="1789202"/>
            <a:ext cx="946840" cy="4965063"/>
            <a:chOff x="5943600" y="1435737"/>
            <a:chExt cx="685800" cy="496506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8C4B5DD-0493-C14A-921C-C5082AB2043D}"/>
                </a:ext>
              </a:extLst>
            </p:cNvPr>
            <p:cNvSpPr/>
            <p:nvPr/>
          </p:nvSpPr>
          <p:spPr>
            <a:xfrm>
              <a:off x="5943600" y="594360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D17FE9A-BDD4-2844-9A16-BF4038437C05}"/>
                </a:ext>
              </a:extLst>
            </p:cNvPr>
            <p:cNvSpPr/>
            <p:nvPr/>
          </p:nvSpPr>
          <p:spPr>
            <a:xfrm>
              <a:off x="5943600" y="5785576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F3CA2C5-7384-EE47-A081-BA52556E6556}"/>
                </a:ext>
              </a:extLst>
            </p:cNvPr>
            <p:cNvSpPr/>
            <p:nvPr/>
          </p:nvSpPr>
          <p:spPr>
            <a:xfrm>
              <a:off x="5943600" y="609600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60D883B-D353-1E44-BD1D-C6DC36982672}"/>
                </a:ext>
              </a:extLst>
            </p:cNvPr>
            <p:cNvSpPr/>
            <p:nvPr/>
          </p:nvSpPr>
          <p:spPr>
            <a:xfrm>
              <a:off x="5943600" y="624840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7B7DA22-3850-1640-99D1-AC65DDEA97F7}"/>
                </a:ext>
              </a:extLst>
            </p:cNvPr>
            <p:cNvSpPr/>
            <p:nvPr/>
          </p:nvSpPr>
          <p:spPr>
            <a:xfrm>
              <a:off x="5943600" y="531876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0BD97FC-9C9C-A743-828A-ED50820AEEC4}"/>
                </a:ext>
              </a:extLst>
            </p:cNvPr>
            <p:cNvSpPr/>
            <p:nvPr/>
          </p:nvSpPr>
          <p:spPr>
            <a:xfrm>
              <a:off x="5943600" y="5160736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4457F70-F5D3-7C4F-A1A5-6D7BCC2C4C82}"/>
                </a:ext>
              </a:extLst>
            </p:cNvPr>
            <p:cNvSpPr/>
            <p:nvPr/>
          </p:nvSpPr>
          <p:spPr>
            <a:xfrm>
              <a:off x="5943600" y="547116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38C8A2C-5E50-F34B-A49E-D05BAE13E9FB}"/>
                </a:ext>
              </a:extLst>
            </p:cNvPr>
            <p:cNvSpPr/>
            <p:nvPr/>
          </p:nvSpPr>
          <p:spPr>
            <a:xfrm>
              <a:off x="5943600" y="562356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6EF40FA-8F1D-3E4D-A56C-52F802974DDD}"/>
                </a:ext>
              </a:extLst>
            </p:cNvPr>
            <p:cNvSpPr/>
            <p:nvPr/>
          </p:nvSpPr>
          <p:spPr>
            <a:xfrm>
              <a:off x="5943600" y="470272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1FC551E-C58C-764B-809E-93BF21080DDB}"/>
                </a:ext>
              </a:extLst>
            </p:cNvPr>
            <p:cNvSpPr/>
            <p:nvPr/>
          </p:nvSpPr>
          <p:spPr>
            <a:xfrm>
              <a:off x="5943600" y="4544697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0B4BB7F-FDFC-0145-8682-C82857960BF8}"/>
                </a:ext>
              </a:extLst>
            </p:cNvPr>
            <p:cNvSpPr/>
            <p:nvPr/>
          </p:nvSpPr>
          <p:spPr>
            <a:xfrm>
              <a:off x="5943600" y="485512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422BBF-D91E-D940-B620-E20785AD7EC3}"/>
                </a:ext>
              </a:extLst>
            </p:cNvPr>
            <p:cNvSpPr/>
            <p:nvPr/>
          </p:nvSpPr>
          <p:spPr>
            <a:xfrm>
              <a:off x="5943600" y="500752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8A6024-650F-F843-B808-C463880D70F5}"/>
                </a:ext>
              </a:extLst>
            </p:cNvPr>
            <p:cNvSpPr/>
            <p:nvPr/>
          </p:nvSpPr>
          <p:spPr>
            <a:xfrm>
              <a:off x="5943600" y="407788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FF2E006-7F82-7643-A818-CBAE6B2DE0DF}"/>
                </a:ext>
              </a:extLst>
            </p:cNvPr>
            <p:cNvSpPr/>
            <p:nvPr/>
          </p:nvSpPr>
          <p:spPr>
            <a:xfrm>
              <a:off x="5943600" y="3919857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ACF8741-5ADB-D94D-BD13-4BE8176476D1}"/>
                </a:ext>
              </a:extLst>
            </p:cNvPr>
            <p:cNvSpPr/>
            <p:nvPr/>
          </p:nvSpPr>
          <p:spPr>
            <a:xfrm>
              <a:off x="5943600" y="423028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F4EE242-931E-5047-B23E-FCB31A38516F}"/>
                </a:ext>
              </a:extLst>
            </p:cNvPr>
            <p:cNvSpPr/>
            <p:nvPr/>
          </p:nvSpPr>
          <p:spPr>
            <a:xfrm>
              <a:off x="5943600" y="438268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D624AD2-F6B9-484F-A5F5-35BA284FAA65}"/>
                </a:ext>
              </a:extLst>
            </p:cNvPr>
            <p:cNvSpPr/>
            <p:nvPr/>
          </p:nvSpPr>
          <p:spPr>
            <a:xfrm>
              <a:off x="5943600" y="345948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DA17944-320D-3E42-A2B0-7D0B0DF1034B}"/>
                </a:ext>
              </a:extLst>
            </p:cNvPr>
            <p:cNvSpPr/>
            <p:nvPr/>
          </p:nvSpPr>
          <p:spPr>
            <a:xfrm>
              <a:off x="5943600" y="3301456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0110336-B893-E94C-98DD-5CD7CF294590}"/>
                </a:ext>
              </a:extLst>
            </p:cNvPr>
            <p:cNvSpPr/>
            <p:nvPr/>
          </p:nvSpPr>
          <p:spPr>
            <a:xfrm>
              <a:off x="5943600" y="361188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63E2349-EEB9-2B4B-BBE9-B8E7FEF36B15}"/>
                </a:ext>
              </a:extLst>
            </p:cNvPr>
            <p:cNvSpPr/>
            <p:nvPr/>
          </p:nvSpPr>
          <p:spPr>
            <a:xfrm>
              <a:off x="5943600" y="376428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7E7DE26-A7ED-8A46-816A-9B024ED8A502}"/>
                </a:ext>
              </a:extLst>
            </p:cNvPr>
            <p:cNvSpPr/>
            <p:nvPr/>
          </p:nvSpPr>
          <p:spPr>
            <a:xfrm>
              <a:off x="5943600" y="283464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E852F117-8A33-1745-B124-10E896986145}"/>
                </a:ext>
              </a:extLst>
            </p:cNvPr>
            <p:cNvSpPr/>
            <p:nvPr/>
          </p:nvSpPr>
          <p:spPr>
            <a:xfrm>
              <a:off x="5943600" y="2676616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9AA46E1-C700-134C-B362-35AD12536AB3}"/>
                </a:ext>
              </a:extLst>
            </p:cNvPr>
            <p:cNvSpPr/>
            <p:nvPr/>
          </p:nvSpPr>
          <p:spPr>
            <a:xfrm>
              <a:off x="5943600" y="298704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E79A73-A791-D340-9149-220C36DD2A7D}"/>
                </a:ext>
              </a:extLst>
            </p:cNvPr>
            <p:cNvSpPr/>
            <p:nvPr/>
          </p:nvSpPr>
          <p:spPr>
            <a:xfrm>
              <a:off x="5943600" y="3139440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C08DADC-890B-6940-B1F5-68B6D397FC03}"/>
                </a:ext>
              </a:extLst>
            </p:cNvPr>
            <p:cNvSpPr/>
            <p:nvPr/>
          </p:nvSpPr>
          <p:spPr>
            <a:xfrm>
              <a:off x="5943600" y="221860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82CB93D-8240-EE43-923F-BFF202BF6B83}"/>
                </a:ext>
              </a:extLst>
            </p:cNvPr>
            <p:cNvSpPr/>
            <p:nvPr/>
          </p:nvSpPr>
          <p:spPr>
            <a:xfrm>
              <a:off x="5943600" y="2060577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EB26A73-6421-644D-BEFA-D5E3CB8A7A6C}"/>
                </a:ext>
              </a:extLst>
            </p:cNvPr>
            <p:cNvSpPr/>
            <p:nvPr/>
          </p:nvSpPr>
          <p:spPr>
            <a:xfrm>
              <a:off x="5943600" y="237100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A5F13E7-BE70-4B47-A775-8E9041881F29}"/>
                </a:ext>
              </a:extLst>
            </p:cNvPr>
            <p:cNvSpPr/>
            <p:nvPr/>
          </p:nvSpPr>
          <p:spPr>
            <a:xfrm>
              <a:off x="5943600" y="252340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5A0EC9F-7C3F-F34B-AD3C-41547F1C90FE}"/>
                </a:ext>
              </a:extLst>
            </p:cNvPr>
            <p:cNvSpPr/>
            <p:nvPr/>
          </p:nvSpPr>
          <p:spPr>
            <a:xfrm>
              <a:off x="5943600" y="159376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1768E05-C3B1-6044-8274-E819D5E491FC}"/>
                </a:ext>
              </a:extLst>
            </p:cNvPr>
            <p:cNvSpPr/>
            <p:nvPr/>
          </p:nvSpPr>
          <p:spPr>
            <a:xfrm>
              <a:off x="5943600" y="1435737"/>
              <a:ext cx="685800" cy="152400"/>
            </a:xfrm>
            <a:prstGeom prst="rect">
              <a:avLst/>
            </a:prstGeom>
            <a:ln w="26424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ADC9C3-655B-F74D-9FA1-70699E455A16}"/>
                </a:ext>
              </a:extLst>
            </p:cNvPr>
            <p:cNvSpPr/>
            <p:nvPr/>
          </p:nvSpPr>
          <p:spPr>
            <a:xfrm>
              <a:off x="5943600" y="174616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6C0527E-F6A5-D245-A166-3E6264F716C0}"/>
                </a:ext>
              </a:extLst>
            </p:cNvPr>
            <p:cNvSpPr/>
            <p:nvPr/>
          </p:nvSpPr>
          <p:spPr>
            <a:xfrm>
              <a:off x="5943600" y="1898561"/>
              <a:ext cx="685800" cy="152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C8F68B3A-D0CA-7B41-8E39-5D8FF8245EA5}"/>
              </a:ext>
            </a:extLst>
          </p:cNvPr>
          <p:cNvGrpSpPr/>
          <p:nvPr/>
        </p:nvGrpSpPr>
        <p:grpSpPr>
          <a:xfrm>
            <a:off x="6458706" y="2863397"/>
            <a:ext cx="312647" cy="4056158"/>
            <a:chOff x="6458706" y="2863397"/>
            <a:chExt cx="312647" cy="405615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9B552C8-2004-9945-8A4B-6F17E473BC89}"/>
                </a:ext>
              </a:extLst>
            </p:cNvPr>
            <p:cNvSpPr txBox="1"/>
            <p:nvPr/>
          </p:nvSpPr>
          <p:spPr>
            <a:xfrm>
              <a:off x="6463255" y="6581001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latin typeface="Courier" pitchFamily="2" charset="0"/>
                </a:rPr>
                <a:t>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8DFBB1-5DAB-EC4A-AA05-8A1243260257}"/>
                </a:ext>
              </a:extLst>
            </p:cNvPr>
            <p:cNvSpPr txBox="1"/>
            <p:nvPr/>
          </p:nvSpPr>
          <p:spPr>
            <a:xfrm>
              <a:off x="6458706" y="5342512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latin typeface="Courier" pitchFamily="2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0F42169-7BC0-E642-B704-1ADA08DF8E07}"/>
                </a:ext>
              </a:extLst>
            </p:cNvPr>
            <p:cNvSpPr txBox="1"/>
            <p:nvPr/>
          </p:nvSpPr>
          <p:spPr>
            <a:xfrm>
              <a:off x="6458706" y="4123137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latin typeface="Courier" pitchFamily="2" charset="0"/>
                </a:rPr>
                <a:t>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EFC8ADA-C560-9047-9815-8C605566F5F9}"/>
                </a:ext>
              </a:extLst>
            </p:cNvPr>
            <p:cNvSpPr txBox="1"/>
            <p:nvPr/>
          </p:nvSpPr>
          <p:spPr>
            <a:xfrm>
              <a:off x="6458706" y="2863397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>
                  <a:latin typeface="Courier" pitchFamily="2" charset="0"/>
                </a:rPr>
                <a:t>3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9C122BC-4C53-D64C-A167-D1B80AFC5A08}"/>
              </a:ext>
            </a:extLst>
          </p:cNvPr>
          <p:cNvGrpSpPr/>
          <p:nvPr/>
        </p:nvGrpSpPr>
        <p:grpSpPr>
          <a:xfrm>
            <a:off x="6718561" y="1754511"/>
            <a:ext cx="946840" cy="4999754"/>
            <a:chOff x="5943600" y="1401046"/>
            <a:chExt cx="685800" cy="4999754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0732F3AC-1B8D-6A43-BB51-B1A225CB68AF}"/>
                </a:ext>
              </a:extLst>
            </p:cNvPr>
            <p:cNvSpPr/>
            <p:nvPr/>
          </p:nvSpPr>
          <p:spPr>
            <a:xfrm>
              <a:off x="5943600" y="5159921"/>
              <a:ext cx="685800" cy="124087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01101100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0FA4729-7B0D-8349-BCFF-6B838763F26B}"/>
                </a:ext>
              </a:extLst>
            </p:cNvPr>
            <p:cNvSpPr/>
            <p:nvPr/>
          </p:nvSpPr>
          <p:spPr>
            <a:xfrm>
              <a:off x="5943600" y="3916680"/>
              <a:ext cx="685800" cy="124324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01010011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A7DB9088-8FA1-674C-A73B-C73CE872F137}"/>
                </a:ext>
              </a:extLst>
            </p:cNvPr>
            <p:cNvSpPr/>
            <p:nvPr/>
          </p:nvSpPr>
          <p:spPr>
            <a:xfrm>
              <a:off x="5943600" y="2675801"/>
              <a:ext cx="685800" cy="124087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11010001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0C0E398B-CA1D-7249-9C74-7A174FD8EE14}"/>
                </a:ext>
              </a:extLst>
            </p:cNvPr>
            <p:cNvSpPr/>
            <p:nvPr/>
          </p:nvSpPr>
          <p:spPr>
            <a:xfrm>
              <a:off x="5943600" y="1401046"/>
              <a:ext cx="685800" cy="127475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urier" pitchFamily="2" charset="0"/>
                </a:rPr>
                <a:t>00110111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520CD7C0-4D13-3847-B007-E2B4A338E034}"/>
              </a:ext>
            </a:extLst>
          </p:cNvPr>
          <p:cNvGrpSpPr/>
          <p:nvPr/>
        </p:nvGrpSpPr>
        <p:grpSpPr>
          <a:xfrm>
            <a:off x="3124200" y="1467597"/>
            <a:ext cx="736099" cy="413534"/>
            <a:chOff x="3124200" y="1467597"/>
            <a:chExt cx="736099" cy="413534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6B41563-98ED-A445-A0C1-8AAEE57A7773}"/>
                </a:ext>
              </a:extLst>
            </p:cNvPr>
            <p:cNvSpPr/>
            <p:nvPr/>
          </p:nvSpPr>
          <p:spPr>
            <a:xfrm>
              <a:off x="3124200" y="1467597"/>
              <a:ext cx="7360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bytes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27A3D6E9-EB5C-304B-8C8E-519CE9A624C1}"/>
                </a:ext>
              </a:extLst>
            </p:cNvPr>
            <p:cNvCxnSpPr/>
            <p:nvPr/>
          </p:nvCxnSpPr>
          <p:spPr>
            <a:xfrm>
              <a:off x="3225549" y="1881131"/>
              <a:ext cx="5334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064C1-BC9B-6541-AF70-B7A1A223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2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/>
            <a:r>
              <a:rPr lang="en-US" dirty="0"/>
              <a:t>Exercise 3: Bitwise vs Logical Operations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386840"/>
            <a:ext cx="8229600" cy="5166360"/>
          </a:xfrm>
        </p:spPr>
        <p:txBody>
          <a:bodyPr>
            <a:normAutofit/>
          </a:bodyPr>
          <a:lstStyle/>
          <a:p>
            <a:r>
              <a:rPr lang="en-US" dirty="0"/>
              <a:t>Assume signed char data type (one byte)</a:t>
            </a:r>
          </a:p>
          <a:p>
            <a:pPr marL="552450" lvl="1"/>
            <a:endParaRPr lang="en-US" sz="1800" dirty="0">
              <a:latin typeface="Monaco" charset="0"/>
              <a:ea typeface="Zapf Dingbats" charset="2"/>
              <a:cs typeface="Zapf Dingbats" charset="2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~(-30) 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!(-30)</a:t>
            </a:r>
          </a:p>
          <a:p>
            <a:pPr marL="552450" lvl="1"/>
            <a:endParaRPr lang="en-US" sz="1800" dirty="0">
              <a:latin typeface="Monaco" charset="0"/>
              <a:ea typeface="Zapf Dingbats" charset="2"/>
              <a:cs typeface="Zapf Dingbats" charset="2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120 &amp;  85 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120 |  85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endParaRPr lang="en-US" sz="1800" dirty="0">
              <a:latin typeface="Monaco" charset="0"/>
              <a:ea typeface="Zapf Dingbats" charset="2"/>
              <a:cs typeface="Zapf Dingbats" charset="2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120 &amp;&amp; 85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120 || 85</a:t>
            </a:r>
          </a:p>
          <a:p>
            <a:pPr marL="552450" lvl="1" eaLnBrk="1" hangingPunct="1"/>
            <a:endParaRPr lang="en-US" sz="1800" dirty="0">
              <a:latin typeface="Monaco" charset="0"/>
              <a:sym typeface="Monaco" charset="0"/>
            </a:endParaRPr>
          </a:p>
          <a:p>
            <a:pPr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-106 &lt;&lt; 4</a:t>
            </a:r>
          </a:p>
          <a:p>
            <a:pPr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-106 &lt;&lt; 2</a:t>
            </a:r>
          </a:p>
          <a:p>
            <a:pPr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-106 &gt;&gt; 4</a:t>
            </a:r>
          </a:p>
          <a:p>
            <a:pPr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-106 &gt;&gt; 2</a:t>
            </a:r>
          </a:p>
          <a:p>
            <a:pPr marL="552450" lvl="1" eaLnBrk="1" hangingPunct="1"/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1724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19063" indent="-119063"/>
            <a:r>
              <a:rPr lang="en-US" dirty="0"/>
              <a:t>Exercise 3: Bitwise vs Logical Operations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386840"/>
            <a:ext cx="8229600" cy="5166360"/>
          </a:xfrm>
        </p:spPr>
        <p:txBody>
          <a:bodyPr>
            <a:normAutofit/>
          </a:bodyPr>
          <a:lstStyle/>
          <a:p>
            <a:r>
              <a:rPr lang="en-US" dirty="0"/>
              <a:t>Assume signed char data type (one byte)</a:t>
            </a:r>
          </a:p>
          <a:p>
            <a:pPr marL="552450" lvl="1"/>
            <a:endParaRPr lang="en-US" sz="1800" dirty="0">
              <a:latin typeface="Monaco" charset="0"/>
              <a:ea typeface="Zapf Dingbats" charset="2"/>
              <a:cs typeface="Zapf Dingbats" charset="2"/>
              <a:sym typeface="Monaco" charset="0"/>
            </a:endParaRPr>
          </a:p>
          <a:p>
            <a:pPr marL="552450"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~(-30) </a:t>
            </a:r>
          </a:p>
          <a:p>
            <a:pPr marL="552450"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!(-30)</a:t>
            </a:r>
          </a:p>
          <a:p>
            <a:pPr marL="552450" lvl="1"/>
            <a:endParaRPr lang="en-US" sz="1800" dirty="0">
              <a:latin typeface="Courier New" panose="02070309020205020404" pitchFamily="49" charset="0"/>
              <a:ea typeface="Zapf Dingbats" charset="2"/>
              <a:cs typeface="Courier New" panose="02070309020205020404" pitchFamily="49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120 &amp;  85 </a:t>
            </a:r>
          </a:p>
          <a:p>
            <a:pPr marL="552450"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120 |  85</a:t>
            </a:r>
            <a:r>
              <a:rPr lang="en-US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	</a:t>
            </a:r>
            <a:endParaRPr lang="en-US" sz="1800" dirty="0">
              <a:latin typeface="Courier New" panose="02070309020205020404" pitchFamily="49" charset="0"/>
              <a:ea typeface="Zapf Dingbats" charset="2"/>
              <a:cs typeface="Courier New" panose="02070309020205020404" pitchFamily="49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120 &amp;&amp; 85</a:t>
            </a:r>
          </a:p>
          <a:p>
            <a:pPr marL="552450" lvl="1" eaLnBrk="1" hangingPunct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120 || 85</a:t>
            </a:r>
          </a:p>
          <a:p>
            <a:pPr marL="552450" lvl="1" eaLnBrk="1" hangingPunct="1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  <a:sym typeface="Monaco" charset="0"/>
            </a:endParaRPr>
          </a:p>
          <a:p>
            <a:pPr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-106 &lt;&lt; 4</a:t>
            </a:r>
          </a:p>
          <a:p>
            <a:pPr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-106 &lt;&lt; 2</a:t>
            </a:r>
          </a:p>
          <a:p>
            <a:pPr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-106 &gt;&gt; 4</a:t>
            </a:r>
          </a:p>
          <a:p>
            <a:pPr lvl="1"/>
            <a:r>
              <a:rPr lang="en-US" sz="1800" dirty="0"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-106 &gt;&gt; 2</a:t>
            </a:r>
          </a:p>
          <a:p>
            <a:pPr marL="552450" lvl="1" eaLnBrk="1" hangingPunct="1"/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DD785D-FB0A-9247-97A6-990D87EEA57B}"/>
              </a:ext>
            </a:extLst>
          </p:cNvPr>
          <p:cNvSpPr/>
          <p:nvPr/>
        </p:nvSpPr>
        <p:spPr>
          <a:xfrm>
            <a:off x="2758275" y="2069464"/>
            <a:ext cx="4140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~11100010 = 00011101 = 29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E277AD-53A5-1C44-B2F3-8E5B7DCB05A0}"/>
              </a:ext>
            </a:extLst>
          </p:cNvPr>
          <p:cNvSpPr/>
          <p:nvPr/>
        </p:nvSpPr>
        <p:spPr>
          <a:xfrm>
            <a:off x="2758275" y="2438796"/>
            <a:ext cx="4003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!11100010 = 00000000 = 0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259452-141B-214B-ADFC-A2435BE3092C}"/>
              </a:ext>
            </a:extLst>
          </p:cNvPr>
          <p:cNvSpPr/>
          <p:nvPr/>
        </p:nvSpPr>
        <p:spPr>
          <a:xfrm>
            <a:off x="2743200" y="3048000"/>
            <a:ext cx="5657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01111000 &amp;  01010101 = 01010000 = 80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0BB4E4-D982-F34A-A120-F53BC3F2339C}"/>
              </a:ext>
            </a:extLst>
          </p:cNvPr>
          <p:cNvSpPr/>
          <p:nvPr/>
        </p:nvSpPr>
        <p:spPr>
          <a:xfrm>
            <a:off x="2758275" y="3429000"/>
            <a:ext cx="5795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01111000 |  01010101 = 01111101 = 125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9220C0-FD6B-CE45-BA37-D6ACD0102C24}"/>
              </a:ext>
            </a:extLst>
          </p:cNvPr>
          <p:cNvSpPr/>
          <p:nvPr/>
        </p:nvSpPr>
        <p:spPr>
          <a:xfrm>
            <a:off x="2743200" y="3785354"/>
            <a:ext cx="5519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01111000 &amp;&amp; 01010101 = 00000001 = 1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EA182C-FB5D-2E42-AB03-AB554CB2247A}"/>
              </a:ext>
            </a:extLst>
          </p:cNvPr>
          <p:cNvSpPr/>
          <p:nvPr/>
        </p:nvSpPr>
        <p:spPr>
          <a:xfrm>
            <a:off x="2743200" y="4118772"/>
            <a:ext cx="5519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01111000 || 01010101 = 00000001 = 1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93D36E-D698-0843-AD80-2B2539F451A6}"/>
              </a:ext>
            </a:extLst>
          </p:cNvPr>
          <p:cNvSpPr/>
          <p:nvPr/>
        </p:nvSpPr>
        <p:spPr>
          <a:xfrm>
            <a:off x="2743200" y="4795294"/>
            <a:ext cx="4692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1001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0110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 &lt;&lt; 4 =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0110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0000 = 96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BD296C-9CA7-EC42-8DFE-26D5B8F3A10A}"/>
              </a:ext>
            </a:extLst>
          </p:cNvPr>
          <p:cNvSpPr/>
          <p:nvPr/>
        </p:nvSpPr>
        <p:spPr>
          <a:xfrm>
            <a:off x="2758275" y="5137666"/>
            <a:ext cx="4692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10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010110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 &lt;&lt; 2 =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010110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00 = 88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44DEA8-042D-F34D-B8AE-8782C2663D7C}"/>
              </a:ext>
            </a:extLst>
          </p:cNvPr>
          <p:cNvSpPr/>
          <p:nvPr/>
        </p:nvSpPr>
        <p:spPr>
          <a:xfrm>
            <a:off x="2758275" y="5459492"/>
            <a:ext cx="4692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1001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0110 &gt;&gt; 4 =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1111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1001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 = -7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B0E625-F972-7640-B4DE-794BD9BFFC27}"/>
              </a:ext>
            </a:extLst>
          </p:cNvPr>
          <p:cNvSpPr/>
          <p:nvPr/>
        </p:nvSpPr>
        <p:spPr>
          <a:xfrm>
            <a:off x="2758275" y="5780794"/>
            <a:ext cx="4830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5250"/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=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100101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10 &gt;&gt; 2 =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11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100101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ea typeface="Zapf Dingbats" charset="2"/>
                <a:cs typeface="Courier New" panose="02070309020205020404" pitchFamily="49" charset="0"/>
                <a:sym typeface="Monaco" charset="0"/>
              </a:rPr>
              <a:t> = -27 </a:t>
            </a:r>
          </a:p>
        </p:txBody>
      </p:sp>
    </p:spTree>
    <p:extLst>
      <p:ext uri="{BB962C8B-B14F-4D97-AF65-F5344CB8AC3E}">
        <p14:creationId xmlns:p14="http://schemas.microsoft.com/office/powerpoint/2010/main" val="212143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9F6C-A99E-8141-AF35-66996408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Addition/Subtraction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F5E7-126A-6C40-8311-E8808E67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/>
              <a:t>Compute </a:t>
            </a:r>
            <a:r>
              <a:rPr lang="en-US" u="sng" dirty="0"/>
              <a:t>5 + -3</a:t>
            </a:r>
            <a:r>
              <a:rPr lang="en-US" dirty="0"/>
              <a:t> assuming all </a:t>
            </a:r>
            <a:r>
              <a:rPr lang="en-US" dirty="0" err="1"/>
              <a:t>ints</a:t>
            </a:r>
            <a:r>
              <a:rPr lang="en-US" dirty="0"/>
              <a:t> are stored as </a:t>
            </a:r>
            <a:br>
              <a:rPr lang="en-US" dirty="0"/>
            </a:br>
            <a:r>
              <a:rPr lang="en-US" b="1" dirty="0"/>
              <a:t>four-bit signed </a:t>
            </a:r>
            <a:r>
              <a:rPr lang="en-US" dirty="0"/>
              <a:t>values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9D8DAA-CAE0-974F-8C7D-BE3A8C9A1B29}"/>
              </a:ext>
            </a:extLst>
          </p:cNvPr>
          <p:cNvSpPr/>
          <p:nvPr/>
        </p:nvSpPr>
        <p:spPr>
          <a:xfrm>
            <a:off x="1104900" y="527486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Exactly the same as unsigned numbers!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6CA6A-2B67-AC4D-9F88-3F08D7D9C63E}"/>
              </a:ext>
            </a:extLst>
          </p:cNvPr>
          <p:cNvSpPr txBox="1"/>
          <p:nvPr/>
        </p:nvSpPr>
        <p:spPr>
          <a:xfrm>
            <a:off x="3124200" y="2820769"/>
            <a:ext cx="229428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0 1 0 1 </a:t>
            </a:r>
          </a:p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+ 1 1 0 1 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6935D0-4EB0-5849-9EF3-5EDD62C4BD46}"/>
              </a:ext>
            </a:extLst>
          </p:cNvPr>
          <p:cNvSpPr txBox="1"/>
          <p:nvPr/>
        </p:nvSpPr>
        <p:spPr>
          <a:xfrm>
            <a:off x="4833064" y="4012405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7C5853-351C-7F4C-BE5E-33C1AF231A1E}"/>
              </a:ext>
            </a:extLst>
          </p:cNvPr>
          <p:cNvSpPr txBox="1"/>
          <p:nvPr/>
        </p:nvSpPr>
        <p:spPr>
          <a:xfrm>
            <a:off x="4462088" y="4016514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91D831-E4F6-DA44-BCA1-0A667B67A3F4}"/>
              </a:ext>
            </a:extLst>
          </p:cNvPr>
          <p:cNvSpPr txBox="1"/>
          <p:nvPr/>
        </p:nvSpPr>
        <p:spPr>
          <a:xfrm>
            <a:off x="4055843" y="4015744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89729D-8BFE-3C4C-BFF5-4D801C197409}"/>
              </a:ext>
            </a:extLst>
          </p:cNvPr>
          <p:cNvSpPr txBox="1"/>
          <p:nvPr/>
        </p:nvSpPr>
        <p:spPr>
          <a:xfrm>
            <a:off x="3653584" y="4016514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33924C-015E-8E42-8F37-42383C1A502A}"/>
              </a:ext>
            </a:extLst>
          </p:cNvPr>
          <p:cNvSpPr txBox="1"/>
          <p:nvPr/>
        </p:nvSpPr>
        <p:spPr>
          <a:xfrm>
            <a:off x="3721123" y="2336005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CDC52E-D461-C341-B305-D47519366CEF}"/>
              </a:ext>
            </a:extLst>
          </p:cNvPr>
          <p:cNvSpPr/>
          <p:nvPr/>
        </p:nvSpPr>
        <p:spPr>
          <a:xfrm>
            <a:off x="1104900" y="5736525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… but with different error cases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78EA3-11E9-8C4E-89C0-1CD301ECDA17}"/>
              </a:ext>
            </a:extLst>
          </p:cNvPr>
          <p:cNvSpPr txBox="1"/>
          <p:nvPr/>
        </p:nvSpPr>
        <p:spPr>
          <a:xfrm>
            <a:off x="3536682" y="4012405"/>
            <a:ext cx="3161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E11CA-1EEA-C847-BBBA-B320A57D47C8}"/>
              </a:ext>
            </a:extLst>
          </p:cNvPr>
          <p:cNvSpPr txBox="1"/>
          <p:nvPr/>
        </p:nvSpPr>
        <p:spPr>
          <a:xfrm>
            <a:off x="5632341" y="4129627"/>
            <a:ext cx="2058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2 (Base-10)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0992B4-D748-F340-9B21-F9BEF1B9F832}"/>
              </a:ext>
            </a:extLst>
          </p:cNvPr>
          <p:cNvSpPr txBox="1"/>
          <p:nvPr/>
        </p:nvSpPr>
        <p:spPr>
          <a:xfrm>
            <a:off x="4478831" y="2327304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4498F-4DE5-1C49-A85B-7192CDF0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8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9F6C-A99E-8141-AF35-66996408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Addition/Subtraction with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F5E7-126A-6C40-8311-E8808E67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/>
              <a:t>Compute </a:t>
            </a:r>
            <a:r>
              <a:rPr lang="en-US" u="sng" dirty="0"/>
              <a:t>5 + 3</a:t>
            </a:r>
            <a:r>
              <a:rPr lang="en-US" dirty="0"/>
              <a:t> assuming all </a:t>
            </a:r>
            <a:r>
              <a:rPr lang="en-US" dirty="0" err="1"/>
              <a:t>ints</a:t>
            </a:r>
            <a:r>
              <a:rPr lang="en-US" dirty="0"/>
              <a:t> are stored as </a:t>
            </a:r>
            <a:br>
              <a:rPr lang="en-US" dirty="0"/>
            </a:br>
            <a:r>
              <a:rPr lang="en-US" b="1" dirty="0"/>
              <a:t>four-bit signed </a:t>
            </a:r>
            <a:r>
              <a:rPr lang="en-US" dirty="0"/>
              <a:t>values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852F87-F562-7C43-B623-19BBBBBF54B8}"/>
              </a:ext>
            </a:extLst>
          </p:cNvPr>
          <p:cNvSpPr txBox="1"/>
          <p:nvPr/>
        </p:nvSpPr>
        <p:spPr>
          <a:xfrm>
            <a:off x="3106567" y="2820769"/>
            <a:ext cx="2311915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0 1 0 1 </a:t>
            </a:r>
          </a:p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+ 0 0 1 1 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AEA876-6723-6342-91B0-C8BB384E2A2E}"/>
              </a:ext>
            </a:extLst>
          </p:cNvPr>
          <p:cNvSpPr txBox="1"/>
          <p:nvPr/>
        </p:nvSpPr>
        <p:spPr>
          <a:xfrm>
            <a:off x="4833064" y="4012405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929BA4A-7449-4643-B391-C885DE0571D8}"/>
              </a:ext>
            </a:extLst>
          </p:cNvPr>
          <p:cNvSpPr txBox="1"/>
          <p:nvPr/>
        </p:nvSpPr>
        <p:spPr>
          <a:xfrm>
            <a:off x="4444454" y="4016514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AD4658-4719-534C-BF8A-84C9BD57321C}"/>
              </a:ext>
            </a:extLst>
          </p:cNvPr>
          <p:cNvSpPr txBox="1"/>
          <p:nvPr/>
        </p:nvSpPr>
        <p:spPr>
          <a:xfrm>
            <a:off x="4055843" y="4015744"/>
            <a:ext cx="585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6912D1-90E0-0C4A-8485-6C4AF9778A67}"/>
              </a:ext>
            </a:extLst>
          </p:cNvPr>
          <p:cNvSpPr txBox="1"/>
          <p:nvPr/>
        </p:nvSpPr>
        <p:spPr>
          <a:xfrm>
            <a:off x="3671218" y="4016514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1698C6-5810-EC44-8E7E-99D9306C7CCF}"/>
              </a:ext>
            </a:extLst>
          </p:cNvPr>
          <p:cNvSpPr txBox="1"/>
          <p:nvPr/>
        </p:nvSpPr>
        <p:spPr>
          <a:xfrm>
            <a:off x="3721123" y="2336005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ADE42E-D624-7E45-98D4-B1B36617D022}"/>
              </a:ext>
            </a:extLst>
          </p:cNvPr>
          <p:cNvSpPr txBox="1"/>
          <p:nvPr/>
        </p:nvSpPr>
        <p:spPr>
          <a:xfrm>
            <a:off x="3536682" y="4012405"/>
            <a:ext cx="3161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D27B0E-2396-1641-A3F2-21D153E58D60}"/>
              </a:ext>
            </a:extLst>
          </p:cNvPr>
          <p:cNvSpPr txBox="1"/>
          <p:nvPr/>
        </p:nvSpPr>
        <p:spPr>
          <a:xfrm>
            <a:off x="5632341" y="4129627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-8 (Base-10)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9F43318-8D92-204D-80CB-320F5BA0955C}"/>
              </a:ext>
            </a:extLst>
          </p:cNvPr>
          <p:cNvSpPr txBox="1"/>
          <p:nvPr/>
        </p:nvSpPr>
        <p:spPr>
          <a:xfrm>
            <a:off x="4478831" y="2327304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87CEB4-1E61-7643-8649-BD2CE9CB216D}"/>
              </a:ext>
            </a:extLst>
          </p:cNvPr>
          <p:cNvSpPr txBox="1"/>
          <p:nvPr/>
        </p:nvSpPr>
        <p:spPr>
          <a:xfrm>
            <a:off x="4099977" y="2326510"/>
            <a:ext cx="567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1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08A08-9A9A-8442-867A-AF7641E7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94B7-93C3-3344-8A5C-2BF9A23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748225-A461-F04D-9BF9-E5E247ED6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Assume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-bit signed values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 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positive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overflow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                                  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normal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negative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overflow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overflow has occurred </a:t>
                </a:r>
                <a:r>
                  <a:rPr lang="en-US" dirty="0" err="1"/>
                  <a:t>iff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dirty="0"/>
              </a:p>
              <a:p>
                <a:pPr marL="274320" lvl="1" indent="0">
                  <a:buNone/>
                </a:pPr>
                <a:r>
                  <a:rPr lang="en-US" dirty="0"/>
                  <a:t>			 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748225-A461-F04D-9BF9-E5E247ED6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  <a:blipFill>
                <a:blip r:embed="rId2"/>
                <a:stretch>
                  <a:fillRect l="-6019" t="-3552" b="-53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30F6246C-C51A-4D4A-881D-0B055742FEA1}"/>
              </a:ext>
            </a:extLst>
          </p:cNvPr>
          <p:cNvGrpSpPr/>
          <p:nvPr/>
        </p:nvGrpSpPr>
        <p:grpSpPr>
          <a:xfrm>
            <a:off x="609600" y="2274876"/>
            <a:ext cx="8285947" cy="426482"/>
            <a:chOff x="609600" y="2274876"/>
            <a:chExt cx="8285947" cy="42648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04AC4AA-CF8C-3342-ABFE-DD40990334F1}"/>
                </a:ext>
              </a:extLst>
            </p:cNvPr>
            <p:cNvCxnSpPr/>
            <p:nvPr/>
          </p:nvCxnSpPr>
          <p:spPr>
            <a:xfrm>
              <a:off x="609600" y="2644208"/>
              <a:ext cx="7924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92269D1-431B-3241-99DD-76A3326048E7}"/>
                </a:ext>
              </a:extLst>
            </p:cNvPr>
            <p:cNvSpPr/>
            <p:nvPr/>
          </p:nvSpPr>
          <p:spPr>
            <a:xfrm>
              <a:off x="4514850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64CDA14-1C39-6B43-B48B-E2A10B702CBA}"/>
                </a:ext>
              </a:extLst>
            </p:cNvPr>
            <p:cNvSpPr/>
            <p:nvPr/>
          </p:nvSpPr>
          <p:spPr>
            <a:xfrm>
              <a:off x="6336187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7994798-C9ED-2349-AD43-63312DB47941}"/>
                </a:ext>
              </a:extLst>
            </p:cNvPr>
            <p:cNvSpPr/>
            <p:nvPr/>
          </p:nvSpPr>
          <p:spPr>
            <a:xfrm>
              <a:off x="8153400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F66AABC-96ED-8449-BB5D-92851CB76BFD}"/>
                    </a:ext>
                  </a:extLst>
                </p:cNvPr>
                <p:cNvSpPr txBox="1"/>
                <p:nvPr/>
              </p:nvSpPr>
              <p:spPr>
                <a:xfrm>
                  <a:off x="4383487" y="2274876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F66AABC-96ED-8449-BB5D-92851CB76B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3487" y="2274876"/>
                  <a:ext cx="377026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7C98C76-991F-9E4A-AAF9-06B82A670405}"/>
                    </a:ext>
                  </a:extLst>
                </p:cNvPr>
                <p:cNvSpPr txBox="1"/>
                <p:nvPr/>
              </p:nvSpPr>
              <p:spPr>
                <a:xfrm>
                  <a:off x="6204824" y="2274876"/>
                  <a:ext cx="748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7C98C76-991F-9E4A-AAF9-06B82A6704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4824" y="2274876"/>
                  <a:ext cx="74834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BB56C73-4717-A942-8D3C-9C1274EEE878}"/>
                    </a:ext>
                  </a:extLst>
                </p:cNvPr>
                <p:cNvSpPr txBox="1"/>
                <p:nvPr/>
              </p:nvSpPr>
              <p:spPr>
                <a:xfrm>
                  <a:off x="7850646" y="2274876"/>
                  <a:ext cx="10449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2⋅2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BB56C73-4717-A942-8D3C-9C1274EEE8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0646" y="2274876"/>
                  <a:ext cx="104490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5A2666B-A18A-5342-8FDB-3932A8F8CB36}"/>
              </a:ext>
            </a:extLst>
          </p:cNvPr>
          <p:cNvGrpSpPr/>
          <p:nvPr/>
        </p:nvGrpSpPr>
        <p:grpSpPr>
          <a:xfrm>
            <a:off x="2869309" y="2682954"/>
            <a:ext cx="4598291" cy="582522"/>
            <a:chOff x="4460978" y="2682954"/>
            <a:chExt cx="2672437" cy="58252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82D3E34-28D6-4244-BA9F-20F85F8D9FC3}"/>
                </a:ext>
              </a:extLst>
            </p:cNvPr>
            <p:cNvSpPr txBox="1"/>
            <p:nvPr/>
          </p:nvSpPr>
          <p:spPr>
            <a:xfrm>
              <a:off x="4460978" y="2682954"/>
              <a:ext cx="2127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[                                                    )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E331EE-733F-5C4C-BD4F-CFD147792969}"/>
                </a:ext>
              </a:extLst>
            </p:cNvPr>
            <p:cNvCxnSpPr>
              <a:cxnSpLocks/>
            </p:cNvCxnSpPr>
            <p:nvPr/>
          </p:nvCxnSpPr>
          <p:spPr>
            <a:xfrm>
              <a:off x="4545905" y="2896144"/>
              <a:ext cx="192995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99EB730-3468-9140-A599-60916F8E09C4}"/>
                </a:ext>
              </a:extLst>
            </p:cNvPr>
            <p:cNvSpPr txBox="1"/>
            <p:nvPr/>
          </p:nvSpPr>
          <p:spPr>
            <a:xfrm>
              <a:off x="4807137" y="2896144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representable values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1801982-287E-3048-8E5B-FB61B9229E6A}"/>
              </a:ext>
            </a:extLst>
          </p:cNvPr>
          <p:cNvGrpSpPr/>
          <p:nvPr/>
        </p:nvGrpSpPr>
        <p:grpSpPr>
          <a:xfrm>
            <a:off x="1451301" y="3221542"/>
            <a:ext cx="6862015" cy="512258"/>
            <a:chOff x="1528676" y="3221542"/>
            <a:chExt cx="6784640" cy="51225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CBF75C-090E-B34A-901A-F514DC4570CE}"/>
                </a:ext>
              </a:extLst>
            </p:cNvPr>
            <p:cNvSpPr txBox="1"/>
            <p:nvPr/>
          </p:nvSpPr>
          <p:spPr>
            <a:xfrm>
              <a:off x="1528676" y="3221542"/>
              <a:ext cx="6784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(                                                                                                      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9579969-F2E3-724D-891F-14C2FE5998D6}"/>
                    </a:ext>
                  </a:extLst>
                </p:cNvPr>
                <p:cNvSpPr txBox="1"/>
                <p:nvPr/>
              </p:nvSpPr>
              <p:spPr>
                <a:xfrm>
                  <a:off x="3429000" y="3364468"/>
                  <a:ext cx="2712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/>
                    <a:t>Possible values of 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9579969-F2E3-724D-891F-14C2FE5998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0" y="3364468"/>
                  <a:ext cx="2712346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852" t="-6667" b="-2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A5035F4-D8FF-BD47-82A8-8086DF83B07F}"/>
                </a:ext>
              </a:extLst>
            </p:cNvPr>
            <p:cNvCxnSpPr>
              <a:cxnSpLocks/>
            </p:cNvCxnSpPr>
            <p:nvPr/>
          </p:nvCxnSpPr>
          <p:spPr>
            <a:xfrm>
              <a:off x="1642975" y="3429000"/>
              <a:ext cx="651042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54C94381-5B2C-4749-BE99-130DC2EBA1B8}"/>
              </a:ext>
            </a:extLst>
          </p:cNvPr>
          <p:cNvSpPr/>
          <p:nvPr/>
        </p:nvSpPr>
        <p:spPr>
          <a:xfrm>
            <a:off x="2901137" y="2587058"/>
            <a:ext cx="1143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A768D3-0846-2A46-B5CA-E9902361FE38}"/>
                  </a:ext>
                </a:extLst>
              </p:cNvPr>
              <p:cNvSpPr txBox="1"/>
              <p:nvPr/>
            </p:nvSpPr>
            <p:spPr>
              <a:xfrm>
                <a:off x="2590800" y="2257273"/>
                <a:ext cx="921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A768D3-0846-2A46-B5CA-E9902361F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257273"/>
                <a:ext cx="92147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>
            <a:extLst>
              <a:ext uri="{FF2B5EF4-FFF2-40B4-BE49-F238E27FC236}">
                <a16:creationId xmlns:a16="http://schemas.microsoft.com/office/drawing/2014/main" id="{CBEE8520-66FA-194C-91D5-E0DF822C905C}"/>
              </a:ext>
            </a:extLst>
          </p:cNvPr>
          <p:cNvSpPr/>
          <p:nvPr/>
        </p:nvSpPr>
        <p:spPr>
          <a:xfrm>
            <a:off x="1451301" y="2590800"/>
            <a:ext cx="1143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CEF66F8-0E80-BB41-A0CB-31C3C2C58F0F}"/>
                  </a:ext>
                </a:extLst>
              </p:cNvPr>
              <p:cNvSpPr txBox="1"/>
              <p:nvPr/>
            </p:nvSpPr>
            <p:spPr>
              <a:xfrm>
                <a:off x="990600" y="2265674"/>
                <a:ext cx="1218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−2⋅2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CEF66F8-0E80-BB41-A0CB-31C3C2C58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265674"/>
                <a:ext cx="121802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3E10F-3AD2-6D40-A143-BD806678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EE32-9065-0B4C-BFC8-99A3F142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Binary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EA13-24B3-A442-B890-F15C3E901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 5-bit signed values, compute their sum and indicate whether an overflow occurred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D72533-1318-3E46-A540-A6F3404732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971800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7750415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608161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3122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38553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overflow?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7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05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5335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66436-72AD-F34F-86B1-CD66598C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08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EE32-9065-0B4C-BFC8-99A3F142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Binary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EA13-24B3-A442-B890-F15C3E901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 5-bit signed values, compute their sum and indicate whether an overflow occurred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D72533-1318-3E46-A540-A6F3404732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971800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7750415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608161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3122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38553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overflow?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7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05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5335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C17D3AB-C540-BA46-BDD5-A960477A4048}"/>
              </a:ext>
            </a:extLst>
          </p:cNvPr>
          <p:cNvSpPr/>
          <p:nvPr/>
        </p:nvSpPr>
        <p:spPr>
          <a:xfrm>
            <a:off x="4724400" y="334414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00111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0F2158-998B-1F41-869A-2F95509B63E8}"/>
              </a:ext>
            </a:extLst>
          </p:cNvPr>
          <p:cNvSpPr/>
          <p:nvPr/>
        </p:nvSpPr>
        <p:spPr>
          <a:xfrm>
            <a:off x="4724399" y="3716496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10000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A04779-AE84-7A46-B973-43AC8B917827}"/>
              </a:ext>
            </a:extLst>
          </p:cNvPr>
          <p:cNvSpPr/>
          <p:nvPr/>
        </p:nvSpPr>
        <p:spPr>
          <a:xfrm>
            <a:off x="4724398" y="408582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00101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DBB62C-9A84-E04E-A4F6-EA50106BBD5C}"/>
              </a:ext>
            </a:extLst>
          </p:cNvPr>
          <p:cNvSpPr/>
          <p:nvPr/>
        </p:nvSpPr>
        <p:spPr>
          <a:xfrm>
            <a:off x="6274048" y="3317026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5B6011-EAAB-E640-B2AE-D4C25089735B}"/>
              </a:ext>
            </a:extLst>
          </p:cNvPr>
          <p:cNvSpPr/>
          <p:nvPr/>
        </p:nvSpPr>
        <p:spPr>
          <a:xfrm>
            <a:off x="6222752" y="371649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1397D1-784D-0C49-A688-F1A4195158CC}"/>
              </a:ext>
            </a:extLst>
          </p:cNvPr>
          <p:cNvSpPr/>
          <p:nvPr/>
        </p:nvSpPr>
        <p:spPr>
          <a:xfrm>
            <a:off x="6222752" y="407851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C243C6B-F95D-C841-BEFF-51695B67C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8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8C2EBAF2-6466-F24C-8BF5-D6D062544C6A}"/>
              </a:ext>
            </a:extLst>
          </p:cNvPr>
          <p:cNvSpPr txBox="1"/>
          <p:nvPr/>
        </p:nvSpPr>
        <p:spPr>
          <a:xfrm>
            <a:off x="1447800" y="38862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+              _           </a:t>
            </a:r>
            <a:endParaRPr lang="en-US" u="sng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349F6C-A99E-8141-AF35-66996408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F5E7-126A-6C40-8311-E8808E67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/>
              <a:t>Compute 3 x 2 assuming all </a:t>
            </a:r>
            <a:r>
              <a:rPr lang="en-US" dirty="0" err="1"/>
              <a:t>ints</a:t>
            </a:r>
            <a:r>
              <a:rPr lang="en-US" dirty="0"/>
              <a:t> are stored as </a:t>
            </a:r>
            <a:br>
              <a:rPr lang="en-US" dirty="0"/>
            </a:br>
            <a:r>
              <a:rPr lang="en-US" dirty="0"/>
              <a:t>four-bit signed values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9D8DAA-CAE0-974F-8C7D-BE3A8C9A1B29}"/>
              </a:ext>
            </a:extLst>
          </p:cNvPr>
          <p:cNvSpPr/>
          <p:nvPr/>
        </p:nvSpPr>
        <p:spPr>
          <a:xfrm>
            <a:off x="1104900" y="570607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Exactly like unsigned multiplication!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6CA6A-2B67-AC4D-9F88-3F08D7D9C63E}"/>
              </a:ext>
            </a:extLst>
          </p:cNvPr>
          <p:cNvSpPr txBox="1"/>
          <p:nvPr/>
        </p:nvSpPr>
        <p:spPr>
          <a:xfrm>
            <a:off x="4138327" y="2209800"/>
            <a:ext cx="2138791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0 0 1 1 </a:t>
            </a:r>
          </a:p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x 0 0 1 0 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CDC52E-D461-C341-B305-D47519366CEF}"/>
              </a:ext>
            </a:extLst>
          </p:cNvPr>
          <p:cNvSpPr/>
          <p:nvPr/>
        </p:nvSpPr>
        <p:spPr>
          <a:xfrm>
            <a:off x="1104900" y="6167735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… except with different error cases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E11CA-1EEA-C847-BBBA-B320A57D47C8}"/>
              </a:ext>
            </a:extLst>
          </p:cNvPr>
          <p:cNvSpPr txBox="1"/>
          <p:nvPr/>
        </p:nvSpPr>
        <p:spPr>
          <a:xfrm>
            <a:off x="6277118" y="4443257"/>
            <a:ext cx="2058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6 (Base-10)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586A20-F878-4145-A27B-E5DB2E9D923A}"/>
              </a:ext>
            </a:extLst>
          </p:cNvPr>
          <p:cNvSpPr txBox="1"/>
          <p:nvPr/>
        </p:nvSpPr>
        <p:spPr>
          <a:xfrm>
            <a:off x="4358003" y="3401436"/>
            <a:ext cx="1919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0 0 0 0 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DCB35C-6E09-1545-9112-B5FAC8561E8E}"/>
              </a:ext>
            </a:extLst>
          </p:cNvPr>
          <p:cNvSpPr txBox="1"/>
          <p:nvPr/>
        </p:nvSpPr>
        <p:spPr>
          <a:xfrm>
            <a:off x="2328335" y="3863101"/>
            <a:ext cx="3767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0 0 1 1 </a:t>
            </a:r>
            <a:r>
              <a:rPr lang="en-US" sz="4000" b="1" dirty="0">
                <a:solidFill>
                  <a:schemeClr val="bg2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0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7EA56E-AFEC-E640-8C49-BE640CEDD774}"/>
              </a:ext>
            </a:extLst>
          </p:cNvPr>
          <p:cNvSpPr txBox="1"/>
          <p:nvPr/>
        </p:nvSpPr>
        <p:spPr>
          <a:xfrm>
            <a:off x="4358002" y="4320147"/>
            <a:ext cx="1883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0 1 1 0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6268F-F2C0-1842-B00B-52F2348D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9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/>
      <p:bldP spid="5" grpId="0"/>
      <p:bldP spid="13" grpId="0"/>
      <p:bldP spid="18" grpId="0"/>
      <p:bldP spid="19" grpId="0"/>
      <p:bldP spid="20" grpId="0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9F6C-A99E-8141-AF35-66996408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F5E7-126A-6C40-8311-E8808E67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dirty="0"/>
              <a:t>Compute 5 x 2 assuming all </a:t>
            </a:r>
            <a:r>
              <a:rPr lang="en-US" dirty="0" err="1"/>
              <a:t>ints</a:t>
            </a:r>
            <a:r>
              <a:rPr lang="en-US" dirty="0"/>
              <a:t> are stored as </a:t>
            </a:r>
            <a:br>
              <a:rPr lang="en-US" dirty="0"/>
            </a:br>
            <a:r>
              <a:rPr lang="en-US" dirty="0"/>
              <a:t>four-bit signed values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6CA6A-2B67-AC4D-9F88-3F08D7D9C63E}"/>
              </a:ext>
            </a:extLst>
          </p:cNvPr>
          <p:cNvSpPr txBox="1"/>
          <p:nvPr/>
        </p:nvSpPr>
        <p:spPr>
          <a:xfrm>
            <a:off x="4138327" y="2209800"/>
            <a:ext cx="2138791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0 1 0 1 </a:t>
            </a:r>
          </a:p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x 0 0 1 0 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6E11CA-1EEA-C847-BBBA-B320A57D47C8}"/>
              </a:ext>
            </a:extLst>
          </p:cNvPr>
          <p:cNvSpPr txBox="1"/>
          <p:nvPr/>
        </p:nvSpPr>
        <p:spPr>
          <a:xfrm>
            <a:off x="6277118" y="4443257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-6 (Base-10)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586A20-F878-4145-A27B-E5DB2E9D923A}"/>
              </a:ext>
            </a:extLst>
          </p:cNvPr>
          <p:cNvSpPr txBox="1"/>
          <p:nvPr/>
        </p:nvSpPr>
        <p:spPr>
          <a:xfrm>
            <a:off x="4358003" y="3401436"/>
            <a:ext cx="1919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0 0 0 0 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DCB35C-6E09-1545-9112-B5FAC8561E8E}"/>
              </a:ext>
            </a:extLst>
          </p:cNvPr>
          <p:cNvSpPr txBox="1"/>
          <p:nvPr/>
        </p:nvSpPr>
        <p:spPr>
          <a:xfrm>
            <a:off x="2328335" y="3863101"/>
            <a:ext cx="3767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0 1 0 1 </a:t>
            </a:r>
            <a:r>
              <a:rPr lang="en-US" sz="4000" b="1" dirty="0">
                <a:solidFill>
                  <a:schemeClr val="bg2"/>
                </a:solidFill>
                <a:latin typeface="Bradley Hand ITC" panose="020F0502020204030204" pitchFamily="34" charset="0"/>
                <a:cs typeface="Bradley Hand ITC" panose="020F0502020204030204" pitchFamily="34" charset="0"/>
              </a:rPr>
              <a:t>0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2EBAF2-6466-F24C-8BF5-D6D062544C6A}"/>
              </a:ext>
            </a:extLst>
          </p:cNvPr>
          <p:cNvSpPr txBox="1"/>
          <p:nvPr/>
        </p:nvSpPr>
        <p:spPr>
          <a:xfrm>
            <a:off x="1447800" y="38862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u="sng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+              _           </a:t>
            </a:r>
            <a:endParaRPr lang="en-US" u="sng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7EA56E-AFEC-E640-8C49-BE640CEDD774}"/>
              </a:ext>
            </a:extLst>
          </p:cNvPr>
          <p:cNvSpPr txBox="1"/>
          <p:nvPr/>
        </p:nvSpPr>
        <p:spPr>
          <a:xfrm>
            <a:off x="4358002" y="4320147"/>
            <a:ext cx="1883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>
                <a:latin typeface="Bradley Hand ITC" panose="020F0502020204030204" pitchFamily="34" charset="0"/>
                <a:cs typeface="Bradley Hand ITC" panose="020F0502020204030204" pitchFamily="34" charset="0"/>
              </a:rPr>
              <a:t> 1 0 1 0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C2FC8-88F5-3B40-AB46-46D795B2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3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/>
      <p:bldP spid="22" grpId="0"/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94B7-93C3-3344-8A5C-2BF9A230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Cases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748225-A461-F04D-9BF9-E5E247ED60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Assume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-bit unsigned values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 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748225-A461-F04D-9BF9-E5E247ED60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76400"/>
                <a:ext cx="8229600" cy="4648200"/>
              </a:xfrm>
              <a:blipFill>
                <a:blip r:embed="rId2"/>
                <a:stretch>
                  <a:fillRect l="-772" t="-1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579969-F2E3-724D-891F-14C2FE5998D6}"/>
                  </a:ext>
                </a:extLst>
              </p:cNvPr>
              <p:cNvSpPr txBox="1"/>
              <p:nvPr/>
            </p:nvSpPr>
            <p:spPr>
              <a:xfrm>
                <a:off x="3228358" y="3390798"/>
                <a:ext cx="26514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/>
                  <a:t>Possible values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9579969-F2E3-724D-891F-14C2FE599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358" y="3390798"/>
                <a:ext cx="2651431" cy="369332"/>
              </a:xfrm>
              <a:prstGeom prst="rect">
                <a:avLst/>
              </a:prstGeom>
              <a:blipFill>
                <a:blip r:embed="rId3"/>
                <a:stretch>
                  <a:fillRect l="-1914" t="-6667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B5A37B9-2C9E-434F-A476-F9593A780C8B}"/>
              </a:ext>
            </a:extLst>
          </p:cNvPr>
          <p:cNvGrpSpPr/>
          <p:nvPr/>
        </p:nvGrpSpPr>
        <p:grpSpPr>
          <a:xfrm>
            <a:off x="609600" y="2246251"/>
            <a:ext cx="8382128" cy="455107"/>
            <a:chOff x="609600" y="2246251"/>
            <a:chExt cx="8382128" cy="455107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F64DC5B-00F7-0E4E-A066-1203E7FA5799}"/>
                </a:ext>
              </a:extLst>
            </p:cNvPr>
            <p:cNvCxnSpPr/>
            <p:nvPr/>
          </p:nvCxnSpPr>
          <p:spPr>
            <a:xfrm>
              <a:off x="609600" y="2644208"/>
              <a:ext cx="7924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FBEFE02-D6E1-0542-885A-77577AEC19D7}"/>
                </a:ext>
              </a:extLst>
            </p:cNvPr>
            <p:cNvSpPr/>
            <p:nvPr/>
          </p:nvSpPr>
          <p:spPr>
            <a:xfrm>
              <a:off x="4514850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42869F0-FDFD-384A-96B8-21101B9937E4}"/>
                </a:ext>
              </a:extLst>
            </p:cNvPr>
            <p:cNvSpPr/>
            <p:nvPr/>
          </p:nvSpPr>
          <p:spPr>
            <a:xfrm>
              <a:off x="5326617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8B973C2-9E14-744B-BD45-5E0D655F5910}"/>
                </a:ext>
              </a:extLst>
            </p:cNvPr>
            <p:cNvSpPr/>
            <p:nvPr/>
          </p:nvSpPr>
          <p:spPr>
            <a:xfrm>
              <a:off x="8153400" y="2587058"/>
              <a:ext cx="114300" cy="114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1D0CE316-E165-274B-9808-75C5599118C3}"/>
                    </a:ext>
                  </a:extLst>
                </p:cNvPr>
                <p:cNvSpPr txBox="1"/>
                <p:nvPr/>
              </p:nvSpPr>
              <p:spPr>
                <a:xfrm>
                  <a:off x="4383487" y="2274876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AF66AABC-96ED-8449-BB5D-92851CB76B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3487" y="2274876"/>
                  <a:ext cx="377026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72D7F49-0C42-8D4A-970A-EBBB00905830}"/>
                    </a:ext>
                  </a:extLst>
                </p:cNvPr>
                <p:cNvSpPr txBox="1"/>
                <p:nvPr/>
              </p:nvSpPr>
              <p:spPr>
                <a:xfrm>
                  <a:off x="5201074" y="2246251"/>
                  <a:ext cx="748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D72D7F49-0C42-8D4A-970A-EBBB009058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1074" y="2246251"/>
                  <a:ext cx="748346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C7679C4-1B7E-EA42-AA90-5E4C130B9417}"/>
                    </a:ext>
                  </a:extLst>
                </p:cNvPr>
                <p:cNvSpPr txBox="1"/>
                <p:nvPr/>
              </p:nvSpPr>
              <p:spPr>
                <a:xfrm>
                  <a:off x="7850646" y="2274876"/>
                  <a:ext cx="1141082" cy="3808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C7679C4-1B7E-EA42-AA90-5E4C130B94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50646" y="2274876"/>
                  <a:ext cx="1141082" cy="380810"/>
                </a:xfrm>
                <a:prstGeom prst="rect">
                  <a:avLst/>
                </a:prstGeom>
                <a:blipFill>
                  <a:blip r:embed="rId6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533BF3-1DD4-6648-AAB2-6DA11D20DE0B}"/>
              </a:ext>
            </a:extLst>
          </p:cNvPr>
          <p:cNvGrpSpPr/>
          <p:nvPr/>
        </p:nvGrpSpPr>
        <p:grpSpPr>
          <a:xfrm>
            <a:off x="3464924" y="2682954"/>
            <a:ext cx="4002678" cy="582522"/>
            <a:chOff x="4807137" y="2682954"/>
            <a:chExt cx="2326278" cy="58252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EC33B3A-3AAE-F844-8B70-DD6FE762CD8C}"/>
                </a:ext>
              </a:extLst>
            </p:cNvPr>
            <p:cNvSpPr txBox="1"/>
            <p:nvPr/>
          </p:nvSpPr>
          <p:spPr>
            <a:xfrm>
              <a:off x="4873566" y="2682954"/>
              <a:ext cx="11928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[                         )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542DAE7-A764-5347-8B61-D5012DB56043}"/>
                </a:ext>
              </a:extLst>
            </p:cNvPr>
            <p:cNvCxnSpPr>
              <a:cxnSpLocks/>
            </p:cNvCxnSpPr>
            <p:nvPr/>
          </p:nvCxnSpPr>
          <p:spPr>
            <a:xfrm>
              <a:off x="4919117" y="2896144"/>
              <a:ext cx="970891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2947B64-E521-8F40-A909-459854A89010}"/>
                </a:ext>
              </a:extLst>
            </p:cNvPr>
            <p:cNvSpPr txBox="1"/>
            <p:nvPr/>
          </p:nvSpPr>
          <p:spPr>
            <a:xfrm>
              <a:off x="4807137" y="2896144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representable values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3BD0346-8945-A347-A904-CBC1B663E1CD}"/>
              </a:ext>
            </a:extLst>
          </p:cNvPr>
          <p:cNvGrpSpPr/>
          <p:nvPr/>
        </p:nvGrpSpPr>
        <p:grpSpPr>
          <a:xfrm>
            <a:off x="1451301" y="3221542"/>
            <a:ext cx="6862015" cy="369332"/>
            <a:chOff x="1528676" y="3221542"/>
            <a:chExt cx="6784640" cy="3693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19F5D11-563F-8141-9D88-599A8555A23D}"/>
                </a:ext>
              </a:extLst>
            </p:cNvPr>
            <p:cNvSpPr txBox="1"/>
            <p:nvPr/>
          </p:nvSpPr>
          <p:spPr>
            <a:xfrm>
              <a:off x="1528676" y="3221542"/>
              <a:ext cx="6784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[                                                                                                      )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9B819A8-46DF-FB49-B416-6DCBF507EC2E}"/>
                </a:ext>
              </a:extLst>
            </p:cNvPr>
            <p:cNvCxnSpPr>
              <a:cxnSpLocks/>
            </p:cNvCxnSpPr>
            <p:nvPr/>
          </p:nvCxnSpPr>
          <p:spPr>
            <a:xfrm>
              <a:off x="1642975" y="3429000"/>
              <a:ext cx="651042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E62CD639-2C75-4C43-AC42-4F6C142D03E1}"/>
              </a:ext>
            </a:extLst>
          </p:cNvPr>
          <p:cNvSpPr/>
          <p:nvPr/>
        </p:nvSpPr>
        <p:spPr>
          <a:xfrm>
            <a:off x="3656066" y="2587058"/>
            <a:ext cx="1143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7BD4075-4A8F-DF40-8D76-F17DD71E824D}"/>
                  </a:ext>
                </a:extLst>
              </p:cNvPr>
              <p:cNvSpPr txBox="1"/>
              <p:nvPr/>
            </p:nvSpPr>
            <p:spPr>
              <a:xfrm>
                <a:off x="3345729" y="2257273"/>
                <a:ext cx="921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7BD4075-4A8F-DF40-8D76-F17DD71E8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729" y="2257273"/>
                <a:ext cx="92147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Oval 45">
            <a:extLst>
              <a:ext uri="{FF2B5EF4-FFF2-40B4-BE49-F238E27FC236}">
                <a16:creationId xmlns:a16="http://schemas.microsoft.com/office/drawing/2014/main" id="{DA767D38-7980-064D-9365-823F44E0F1D1}"/>
              </a:ext>
            </a:extLst>
          </p:cNvPr>
          <p:cNvSpPr/>
          <p:nvPr/>
        </p:nvSpPr>
        <p:spPr>
          <a:xfrm>
            <a:off x="1451301" y="2590800"/>
            <a:ext cx="1143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09A1FCA-A33E-304B-93EC-E09074604935}"/>
                  </a:ext>
                </a:extLst>
              </p:cNvPr>
              <p:cNvSpPr txBox="1"/>
              <p:nvPr/>
            </p:nvSpPr>
            <p:spPr>
              <a:xfrm>
                <a:off x="990600" y="2265674"/>
                <a:ext cx="1160318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09A1FCA-A33E-304B-93EC-E09074604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265674"/>
                <a:ext cx="1160318" cy="380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8A994-CD9E-5F44-9016-9F163E3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59D1D-DAD3-5E42-8A77-1451E596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Base-2 Integers (aka Binary Numbers)</a:t>
            </a:r>
          </a:p>
        </p:txBody>
      </p:sp>
      <p:pic>
        <p:nvPicPr>
          <p:cNvPr id="5" name="Content Placeholder 4" descr="A picture containing table&#10;&#10;Description automatically generated">
            <a:extLst>
              <a:ext uri="{FF2B5EF4-FFF2-40B4-BE49-F238E27FC236}">
                <a16:creationId xmlns:a16="http://schemas.microsoft.com/office/drawing/2014/main" id="{AA9D02D0-F72A-2D4E-BED6-74F3893509B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90" b="96783" l="10000" r="90000">
                        <a14:foregroundMark x1="45500" y1="92587" x2="54875" y2="91748"/>
                        <a14:foregroundMark x1="54875" y1="91748" x2="55500" y2="91469"/>
                        <a14:foregroundMark x1="32000" y1="25035" x2="64500" y2="26154"/>
                        <a14:foregroundMark x1="64500" y1="26154" x2="65500" y2="25874"/>
                        <a14:foregroundMark x1="49250" y1="96783" x2="51500" y2="956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68" y="3071294"/>
            <a:ext cx="247632" cy="22101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1B8456-0BAB-6346-8332-06DB1307E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26708"/>
              </p:ext>
            </p:extLst>
          </p:nvPr>
        </p:nvGraphicFramePr>
        <p:xfrm>
          <a:off x="762000" y="1675987"/>
          <a:ext cx="8305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25">
                  <a:extLst>
                    <a:ext uri="{9D8B030D-6E8A-4147-A177-3AD203B41FA5}">
                      <a16:colId xmlns:a16="http://schemas.microsoft.com/office/drawing/2014/main" val="2018810917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02571272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41081132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84594418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914436978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409828782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031579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7639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128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64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32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 (2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11218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70D1D84-05C6-814F-9777-E02BB4284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330810"/>
              </p:ext>
            </p:extLst>
          </p:nvPr>
        </p:nvGraphicFramePr>
        <p:xfrm>
          <a:off x="762000" y="4434528"/>
          <a:ext cx="8305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25">
                  <a:extLst>
                    <a:ext uri="{9D8B030D-6E8A-4147-A177-3AD203B41FA5}">
                      <a16:colId xmlns:a16="http://schemas.microsoft.com/office/drawing/2014/main" val="1914436978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409828782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41235976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532499967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34387616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375383307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031579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7639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11218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C8BE963-F1EB-3A46-9985-39AE47D7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03268"/>
              </p:ext>
            </p:extLst>
          </p:nvPr>
        </p:nvGraphicFramePr>
        <p:xfrm>
          <a:off x="762000" y="5267960"/>
          <a:ext cx="8305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25">
                  <a:extLst>
                    <a:ext uri="{9D8B030D-6E8A-4147-A177-3AD203B41FA5}">
                      <a16:colId xmlns:a16="http://schemas.microsoft.com/office/drawing/2014/main" val="1056945053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267705609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2312981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06860521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914436978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409828782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031579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7639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11218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C904DFE-0BF1-164A-A8C9-47B83A529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771830"/>
              </p:ext>
            </p:extLst>
          </p:nvPr>
        </p:nvGraphicFramePr>
        <p:xfrm>
          <a:off x="762000" y="6259946"/>
          <a:ext cx="8305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25">
                  <a:extLst>
                    <a:ext uri="{9D8B030D-6E8A-4147-A177-3AD203B41FA5}">
                      <a16:colId xmlns:a16="http://schemas.microsoft.com/office/drawing/2014/main" val="122671394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55460321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520445866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625063550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914436978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409828782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0315791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3776398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112187"/>
                  </a:ext>
                </a:extLst>
              </a:tr>
            </a:tbl>
          </a:graphicData>
        </a:graphic>
      </p:graphicFrame>
      <p:pic>
        <p:nvPicPr>
          <p:cNvPr id="514" name="Picture 513" descr="A picture containing brick, toy, clock&#10;&#10;Description automatically generated">
            <a:extLst>
              <a:ext uri="{FF2B5EF4-FFF2-40B4-BE49-F238E27FC236}">
                <a16:creationId xmlns:a16="http://schemas.microsoft.com/office/drawing/2014/main" id="{4990835F-D0F9-6549-93DE-86112750EF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3900"/>
            <a:ext cx="1244600" cy="1955800"/>
          </a:xfrm>
          <a:prstGeom prst="rect">
            <a:avLst/>
          </a:prstGeom>
        </p:spPr>
      </p:pic>
      <p:pic>
        <p:nvPicPr>
          <p:cNvPr id="516" name="Picture 515" descr="A picture containing brick, clock, toy&#10;&#10;Description automatically generated">
            <a:extLst>
              <a:ext uri="{FF2B5EF4-FFF2-40B4-BE49-F238E27FC236}">
                <a16:creationId xmlns:a16="http://schemas.microsoft.com/office/drawing/2014/main" id="{4ADD8B64-E29F-C94A-901D-C297ABC2E86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3"/>
          <a:stretch/>
        </p:blipFill>
        <p:spPr>
          <a:xfrm>
            <a:off x="1828800" y="2543847"/>
            <a:ext cx="1153582" cy="1282700"/>
          </a:xfrm>
          <a:prstGeom prst="rect">
            <a:avLst/>
          </a:prstGeom>
        </p:spPr>
      </p:pic>
      <p:pic>
        <p:nvPicPr>
          <p:cNvPr id="518" name="Picture 517" descr="A picture containing brick, clock&#10;&#10;Description automatically generated">
            <a:extLst>
              <a:ext uri="{FF2B5EF4-FFF2-40B4-BE49-F238E27FC236}">
                <a16:creationId xmlns:a16="http://schemas.microsoft.com/office/drawing/2014/main" id="{E431F9D3-A7EB-A343-82F8-85C2738F75D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4" r="3994"/>
          <a:stretch/>
        </p:blipFill>
        <p:spPr>
          <a:xfrm>
            <a:off x="2971800" y="2625826"/>
            <a:ext cx="823840" cy="1155700"/>
          </a:xfrm>
          <a:prstGeom prst="rect">
            <a:avLst/>
          </a:prstGeom>
        </p:spPr>
      </p:pic>
      <p:pic>
        <p:nvPicPr>
          <p:cNvPr id="520" name="Picture 519" descr="A picture containing green, brick, box, table&#10;&#10;Description automatically generated">
            <a:extLst>
              <a:ext uri="{FF2B5EF4-FFF2-40B4-BE49-F238E27FC236}">
                <a16:creationId xmlns:a16="http://schemas.microsoft.com/office/drawing/2014/main" id="{A8DE58DB-130B-8745-8774-D4952C52BA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124" y="2648656"/>
            <a:ext cx="685800" cy="1028700"/>
          </a:xfrm>
          <a:prstGeom prst="rect">
            <a:avLst/>
          </a:prstGeom>
        </p:spPr>
      </p:pic>
      <p:pic>
        <p:nvPicPr>
          <p:cNvPr id="522" name="Picture 521" descr="A picture containing brick, box, table&#10;&#10;Description automatically generated">
            <a:extLst>
              <a:ext uri="{FF2B5EF4-FFF2-40B4-BE49-F238E27FC236}">
                <a16:creationId xmlns:a16="http://schemas.microsoft.com/office/drawing/2014/main" id="{339FAA2C-381A-134A-8262-7E61034FAB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947" y="2851600"/>
            <a:ext cx="622300" cy="660400"/>
          </a:xfrm>
          <a:prstGeom prst="rect">
            <a:avLst/>
          </a:prstGeom>
        </p:spPr>
      </p:pic>
      <p:pic>
        <p:nvPicPr>
          <p:cNvPr id="524" name="Picture 523" descr="A close up of a box&#10;&#10;Description automatically generated">
            <a:extLst>
              <a:ext uri="{FF2B5EF4-FFF2-40B4-BE49-F238E27FC236}">
                <a16:creationId xmlns:a16="http://schemas.microsoft.com/office/drawing/2014/main" id="{09EDD33F-1367-6342-A290-3A73272DCB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32" y="2870650"/>
            <a:ext cx="495300" cy="622300"/>
          </a:xfrm>
          <a:prstGeom prst="rect">
            <a:avLst/>
          </a:prstGeom>
        </p:spPr>
      </p:pic>
      <p:pic>
        <p:nvPicPr>
          <p:cNvPr id="526" name="Picture 525" descr="A close up of a box&#10;&#10;Description automatically generated">
            <a:extLst>
              <a:ext uri="{FF2B5EF4-FFF2-40B4-BE49-F238E27FC236}">
                <a16:creationId xmlns:a16="http://schemas.microsoft.com/office/drawing/2014/main" id="{D0B8082A-2D52-534C-BBDF-B2B4F8D4B62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908750"/>
            <a:ext cx="393700" cy="5461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0011C5-862A-3744-8C8B-F0028A55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8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401A-8710-7946-B5C8-A26A64A9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5: Binary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660A3-289C-504E-9D1E-F445E1A1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 3-bit signed values, compute their product and indicate whether an overflow occurred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D262A6-E21F-1649-8910-540EE37F5452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971800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7750415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608161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3122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38553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x*y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overflow?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7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05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5335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F4D35-F9F2-5F46-9AB0-053AE137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23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401A-8710-7946-B5C8-A26A64A9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5: Binary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660A3-289C-504E-9D1E-F445E1A12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 3-bit signed values, compute their product and indicate whether an overflow occurred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D262A6-E21F-1649-8910-540EE37F5452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971800"/>
          <a:ext cx="5181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87750415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6081616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3122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38553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x*y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overflow?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7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05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5335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98C243-DCF8-2740-8FEE-29F4ADA5DEE8}"/>
              </a:ext>
            </a:extLst>
          </p:cNvPr>
          <p:cNvSpPr/>
          <p:nvPr/>
        </p:nvSpPr>
        <p:spPr>
          <a:xfrm>
            <a:off x="4862258" y="3344148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100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A191C6-B553-ED46-8EC0-CE79E1FF0BB9}"/>
              </a:ext>
            </a:extLst>
          </p:cNvPr>
          <p:cNvSpPr/>
          <p:nvPr/>
        </p:nvSpPr>
        <p:spPr>
          <a:xfrm>
            <a:off x="4862257" y="3716496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110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ED4632-0FB5-5F4F-8F5F-FCBDAFA07B48}"/>
              </a:ext>
            </a:extLst>
          </p:cNvPr>
          <p:cNvSpPr/>
          <p:nvPr/>
        </p:nvSpPr>
        <p:spPr>
          <a:xfrm>
            <a:off x="4862256" y="4085828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ourier" pitchFamily="2" charset="0"/>
              </a:rPr>
              <a:t>110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328416-A75E-BC44-8E06-A8E1AF2F440F}"/>
              </a:ext>
            </a:extLst>
          </p:cNvPr>
          <p:cNvSpPr/>
          <p:nvPr/>
        </p:nvSpPr>
        <p:spPr>
          <a:xfrm>
            <a:off x="6204758" y="331702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1C8167-B45E-F84E-AE4D-C6B05AF5DAF7}"/>
              </a:ext>
            </a:extLst>
          </p:cNvPr>
          <p:cNvSpPr/>
          <p:nvPr/>
        </p:nvSpPr>
        <p:spPr>
          <a:xfrm>
            <a:off x="6204758" y="372157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yes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9FE65B-2AAE-0641-BEC1-42FE64674B26}"/>
              </a:ext>
            </a:extLst>
          </p:cNvPr>
          <p:cNvSpPr/>
          <p:nvPr/>
        </p:nvSpPr>
        <p:spPr>
          <a:xfrm>
            <a:off x="6256054" y="4078512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DF9EA2F-F60F-EB4B-83B4-85C62BC9F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0867-D185-FE45-A2C7-4C6E687F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6: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A5BB-E95D-C648-9B4A-F34E3E99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Rate how well you think this recorded lecture worked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Better than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About as well as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Less well than an in-person class, but you still learned something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Total waste of time, you didn't learn anything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much time did you spend on this video lecture (including time spent on exercises)?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particular questions you’d like me to address in the problem session?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other comments or feedback?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C63FB-6EF3-B242-AC03-83809764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1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</a:t>
            </a:r>
            <a:r>
              <a:rPr lang="en-US" b="1" dirty="0"/>
              <a:t>Signed</a:t>
            </a:r>
            <a:r>
              <a:rPr lang="en-US" dirty="0"/>
              <a:t>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Option 1: sign-magnitude</a:t>
            </a:r>
          </a:p>
          <a:p>
            <a:pPr lvl="1"/>
            <a:r>
              <a:rPr lang="en-US" dirty="0"/>
              <a:t>One bit for sign; interpret rest as magnitude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5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</a:t>
            </a:r>
            <a:r>
              <a:rPr lang="en-US" b="1" dirty="0"/>
              <a:t>Signed</a:t>
            </a:r>
            <a:r>
              <a:rPr lang="en-US" dirty="0"/>
              <a:t>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Option 2: one’s-complement</a:t>
            </a:r>
          </a:p>
          <a:p>
            <a:pPr lvl="1"/>
            <a:r>
              <a:rPr lang="en-US" dirty="0"/>
              <a:t>Complement all bits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3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Signed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3776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dirty="0">
                <a:solidFill>
                  <a:srgbClr val="FF0000"/>
                </a:solidFill>
              </a:rPr>
              <a:t>Option 3: excess-K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Choose a positive K in the middle of the unsigned range</a:t>
            </a:r>
          </a:p>
          <a:p>
            <a:pPr lvl="1">
              <a:spcBef>
                <a:spcPts val="600"/>
              </a:spcBef>
            </a:pPr>
            <a:r>
              <a:rPr lang="en-US" dirty="0" err="1"/>
              <a:t>SignedValue</a:t>
            </a:r>
            <a:r>
              <a:rPr lang="en-US" dirty="0"/>
              <a:t>(w) = </a:t>
            </a:r>
            <a:r>
              <a:rPr lang="en-US" dirty="0" err="1"/>
              <a:t>UnsignedValue</a:t>
            </a:r>
            <a:r>
              <a:rPr lang="en-US" dirty="0"/>
              <a:t>(w) – 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>
              <a:spcBef>
                <a:spcPts val="600"/>
              </a:spcBef>
            </a:pPr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Signed Integers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447800"/>
                <a:ext cx="8229600" cy="4937760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00B050"/>
                    </a:solidFill>
                  </a:rPr>
                  <a:t>Option 3: two’s complement</a:t>
                </a:r>
              </a:p>
              <a:p>
                <a:pPr lvl="1"/>
                <a:r>
                  <a:rPr lang="en-US" dirty="0"/>
                  <a:t>Most used, like one’s complement, but with one zero value</a:t>
                </a:r>
              </a:p>
              <a:p>
                <a:pPr lvl="1"/>
                <a:r>
                  <a:rPr lang="en-US" dirty="0"/>
                  <a:t>Like unsigned, except the high-order contribution is </a:t>
                </a:r>
                <a:r>
                  <a:rPr lang="en-US" i="1" dirty="0"/>
                  <a:t>negative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𝑆𝑖𝑔𝑛𝑒𝑑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US" b="0" i="1" dirty="0"/>
              </a:p>
              <a:p>
                <a:pPr lvl="1"/>
                <a:endParaRPr lang="en-US" i="1" dirty="0"/>
              </a:p>
              <a:p>
                <a:pPr lvl="1"/>
                <a:endParaRPr lang="en-US" i="1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>
                  <a:spcBef>
                    <a:spcPts val="600"/>
                  </a:spcBef>
                </a:pPr>
                <a:endParaRPr lang="en-US" dirty="0"/>
              </a:p>
              <a:p>
                <a:pPr lvl="1">
                  <a:spcBef>
                    <a:spcPts val="600"/>
                  </a:spcBef>
                </a:pPr>
                <a:endParaRPr lang="en-US" dirty="0"/>
              </a:p>
              <a:p>
                <a:pPr lvl="1"/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447800"/>
                <a:ext cx="8229600" cy="4937760"/>
              </a:xfrm>
              <a:blipFill>
                <a:blip r:embed="rId3"/>
                <a:stretch>
                  <a:fillRect l="-772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2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Two’s Complement Signed Integers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en-US" dirty="0"/>
              <a:t>“Signed” does not mean “negative”</a:t>
            </a:r>
          </a:p>
          <a:p>
            <a:pPr>
              <a:spcBef>
                <a:spcPts val="3000"/>
              </a:spcBef>
            </a:pPr>
            <a:r>
              <a:rPr lang="en-US" dirty="0"/>
              <a:t>High order bit is the </a:t>
            </a:r>
            <a:r>
              <a:rPr lang="en-US" i="1" dirty="0"/>
              <a:t>sign bit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To negate, complement all the bits and add 1</a:t>
            </a:r>
          </a:p>
          <a:p>
            <a:pPr>
              <a:spcBef>
                <a:spcPts val="3000"/>
              </a:spcBef>
            </a:pPr>
            <a:r>
              <a:rPr lang="en-US" dirty="0"/>
              <a:t>Arithmetic is the same as unsigned—same circuitry</a:t>
            </a:r>
          </a:p>
          <a:p>
            <a:pPr>
              <a:spcBef>
                <a:spcPts val="3000"/>
              </a:spcBef>
            </a:pPr>
            <a:r>
              <a:rPr lang="en-US" dirty="0"/>
              <a:t>(Error conditions and comparisons are different)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A8A23-CA12-3F48-9046-12004E12C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Three-bit integers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A7A317-011F-8647-A11F-166445E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297FD5"/>
                </a:solidFill>
              </a:rPr>
              <a:pPr/>
              <a:t>9</a:t>
            </a:fld>
            <a:endParaRPr lang="en-US">
              <a:solidFill>
                <a:srgbClr val="297FD5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2E17F-80F3-CC46-8D28-6CE3EBC3C0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957"/>
          <a:stretch/>
        </p:blipFill>
        <p:spPr>
          <a:xfrm>
            <a:off x="457200" y="1549400"/>
            <a:ext cx="28194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685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24100</TotalTime>
  <Words>1836</Words>
  <Application>Microsoft Macintosh PowerPoint</Application>
  <PresentationFormat>On-screen Show (4:3)</PresentationFormat>
  <Paragraphs>543</Paragraphs>
  <Slides>32</Slides>
  <Notes>14</Notes>
  <HiddenSlides>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Bradley Hand ITC</vt:lpstr>
      <vt:lpstr>Calibri</vt:lpstr>
      <vt:lpstr>Cambria Math</vt:lpstr>
      <vt:lpstr>Consolas</vt:lpstr>
      <vt:lpstr>Courier</vt:lpstr>
      <vt:lpstr>Courier New</vt:lpstr>
      <vt:lpstr>Monaco</vt:lpstr>
      <vt:lpstr>Clarity</vt:lpstr>
      <vt:lpstr>Lecture 3: Representing Signed Integers</vt:lpstr>
      <vt:lpstr>Memory: A (very large) array of bytes</vt:lpstr>
      <vt:lpstr>Base-2 Integers (aka Binary Numbers)</vt:lpstr>
      <vt:lpstr>Representing Signed Integers</vt:lpstr>
      <vt:lpstr>Representing Signed Integers</vt:lpstr>
      <vt:lpstr>Representing Signed Integers</vt:lpstr>
      <vt:lpstr>Representing Signed Integers</vt:lpstr>
      <vt:lpstr>Two’s Complement Signed Integers</vt:lpstr>
      <vt:lpstr>Example: Three-bit integers</vt:lpstr>
      <vt:lpstr>Example: Three-bit integers</vt:lpstr>
      <vt:lpstr>Important Signed Numbers</vt:lpstr>
      <vt:lpstr>Exercise 1: Signed Integers</vt:lpstr>
      <vt:lpstr>Exercise 1: Signed Integers</vt:lpstr>
      <vt:lpstr>Casting between Numeric Types</vt:lpstr>
      <vt:lpstr>Exercise 2: Casting </vt:lpstr>
      <vt:lpstr>Exercise 2: Casting </vt:lpstr>
      <vt:lpstr>When to Use Unsigned</vt:lpstr>
      <vt:lpstr>Arithmetic Logic Unit (ALU)</vt:lpstr>
      <vt:lpstr>Bitwise vs Logical Operations in C</vt:lpstr>
      <vt:lpstr>Exercise 3: Bitwise vs Logical Operations</vt:lpstr>
      <vt:lpstr>Exercise 3: Bitwise vs Logical Operations</vt:lpstr>
      <vt:lpstr>Addition/Subtraction Example</vt:lpstr>
      <vt:lpstr>Addition/Subtraction with Overflow</vt:lpstr>
      <vt:lpstr>Error Cases</vt:lpstr>
      <vt:lpstr>Exercise 4: Binary Addition</vt:lpstr>
      <vt:lpstr>Exercise 4: Binary Addition</vt:lpstr>
      <vt:lpstr>Multiplication Example</vt:lpstr>
      <vt:lpstr>Multiplication Example</vt:lpstr>
      <vt:lpstr>Error Cases</vt:lpstr>
      <vt:lpstr>Exercise 5: Binary Multiplication</vt:lpstr>
      <vt:lpstr>Exercise 5: Binary Multiplication</vt:lpstr>
      <vt:lpstr>Exercise 6: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Computer Systems</dc:title>
  <dc:creator>Eleanor  Birrell</dc:creator>
  <cp:lastModifiedBy>Anthony Clark</cp:lastModifiedBy>
  <cp:revision>164</cp:revision>
  <dcterms:created xsi:type="dcterms:W3CDTF">2019-01-27T23:44:26Z</dcterms:created>
  <dcterms:modified xsi:type="dcterms:W3CDTF">2022-01-31T17:09:02Z</dcterms:modified>
</cp:coreProperties>
</file>