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256" r:id="rId2"/>
    <p:sldId id="318" r:id="rId3"/>
    <p:sldId id="334" r:id="rId4"/>
    <p:sldId id="339" r:id="rId5"/>
    <p:sldId id="341" r:id="rId6"/>
    <p:sldId id="321" r:id="rId7"/>
    <p:sldId id="342" r:id="rId8"/>
    <p:sldId id="324" r:id="rId9"/>
    <p:sldId id="343" r:id="rId10"/>
    <p:sldId id="1293" r:id="rId11"/>
    <p:sldId id="322" r:id="rId12"/>
    <p:sldId id="1294" r:id="rId13"/>
    <p:sldId id="282" r:id="rId14"/>
    <p:sldId id="338" r:id="rId15"/>
    <p:sldId id="355" r:id="rId16"/>
    <p:sldId id="354" r:id="rId17"/>
    <p:sldId id="356" r:id="rId18"/>
    <p:sldId id="1295" r:id="rId19"/>
    <p:sldId id="344" r:id="rId20"/>
    <p:sldId id="345" r:id="rId21"/>
    <p:sldId id="347" r:id="rId22"/>
    <p:sldId id="277" r:id="rId23"/>
    <p:sldId id="1299" r:id="rId24"/>
    <p:sldId id="1296" r:id="rId25"/>
    <p:sldId id="358" r:id="rId26"/>
    <p:sldId id="332" r:id="rId27"/>
    <p:sldId id="357" r:id="rId28"/>
    <p:sldId id="333" r:id="rId29"/>
    <p:sldId id="362" r:id="rId30"/>
    <p:sldId id="1298" r:id="rId31"/>
    <p:sldId id="359" r:id="rId32"/>
    <p:sldId id="360" r:id="rId33"/>
    <p:sldId id="361" r:id="rId34"/>
    <p:sldId id="363" r:id="rId35"/>
    <p:sldId id="1297" r:id="rId36"/>
    <p:sldId id="325" r:id="rId37"/>
    <p:sldId id="129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96969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B88D7B-0E0D-2D40-BC46-680F68E1853D}" v="246" dt="2022-01-26T17:42:05.9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56" autoAdjust="0"/>
    <p:restoredTop sz="86946" autoAdjust="0"/>
  </p:normalViewPr>
  <p:slideViewPr>
    <p:cSldViewPr>
      <p:cViewPr varScale="1">
        <p:scale>
          <a:sx n="184" d="100"/>
          <a:sy n="184" d="100"/>
        </p:scale>
        <p:origin x="71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hony Clark" userId="d717aa47-1d0c-4368-9d13-ad97c75072c1" providerId="ADAL" clId="{59B88D7B-0E0D-2D40-BC46-680F68E1853D}"/>
    <pc:docChg chg="undo custSel modSld">
      <pc:chgData name="Anthony Clark" userId="d717aa47-1d0c-4368-9d13-ad97c75072c1" providerId="ADAL" clId="{59B88D7B-0E0D-2D40-BC46-680F68E1853D}" dt="2022-01-26T17:42:05.931" v="604" actId="20577"/>
      <pc:docMkLst>
        <pc:docMk/>
      </pc:docMkLst>
      <pc:sldChg chg="modSp mod">
        <pc:chgData name="Anthony Clark" userId="d717aa47-1d0c-4368-9d13-ad97c75072c1" providerId="ADAL" clId="{59B88D7B-0E0D-2D40-BC46-680F68E1853D}" dt="2022-01-24T01:48:56.948" v="181" actId="20577"/>
        <pc:sldMkLst>
          <pc:docMk/>
          <pc:sldMk cId="3574876611" sldId="277"/>
        </pc:sldMkLst>
        <pc:spChg chg="mod">
          <ac:chgData name="Anthony Clark" userId="d717aa47-1d0c-4368-9d13-ad97c75072c1" providerId="ADAL" clId="{59B88D7B-0E0D-2D40-BC46-680F68E1853D}" dt="2022-01-24T01:48:56.948" v="181" actId="20577"/>
          <ac:spMkLst>
            <pc:docMk/>
            <pc:sldMk cId="3574876611" sldId="277"/>
            <ac:spMk id="60421" creationId="{00000000-0000-0000-0000-000000000000}"/>
          </ac:spMkLst>
        </pc:spChg>
      </pc:sldChg>
      <pc:sldChg chg="modAnim">
        <pc:chgData name="Anthony Clark" userId="d717aa47-1d0c-4368-9d13-ad97c75072c1" providerId="ADAL" clId="{59B88D7B-0E0D-2D40-BC46-680F68E1853D}" dt="2022-01-24T01:41:49.507" v="23"/>
        <pc:sldMkLst>
          <pc:docMk/>
          <pc:sldMk cId="2247028100" sldId="282"/>
        </pc:sldMkLst>
      </pc:sldChg>
      <pc:sldChg chg="addSp modSp">
        <pc:chgData name="Anthony Clark" userId="d717aa47-1d0c-4368-9d13-ad97c75072c1" providerId="ADAL" clId="{59B88D7B-0E0D-2D40-BC46-680F68E1853D}" dt="2022-01-24T01:33:11.590" v="0"/>
        <pc:sldMkLst>
          <pc:docMk/>
          <pc:sldMk cId="1762424691" sldId="318"/>
        </pc:sldMkLst>
        <pc:spChg chg="add mod">
          <ac:chgData name="Anthony Clark" userId="d717aa47-1d0c-4368-9d13-ad97c75072c1" providerId="ADAL" clId="{59B88D7B-0E0D-2D40-BC46-680F68E1853D}" dt="2022-01-24T01:33:11.590" v="0"/>
          <ac:spMkLst>
            <pc:docMk/>
            <pc:sldMk cId="1762424691" sldId="318"/>
            <ac:spMk id="2" creationId="{EC1C6CE3-DFD3-6344-AFD0-D5ABDCE769FA}"/>
          </ac:spMkLst>
        </pc:spChg>
      </pc:sldChg>
      <pc:sldChg chg="addSp modSp">
        <pc:chgData name="Anthony Clark" userId="d717aa47-1d0c-4368-9d13-ad97c75072c1" providerId="ADAL" clId="{59B88D7B-0E0D-2D40-BC46-680F68E1853D}" dt="2022-01-24T01:33:11.590" v="0"/>
        <pc:sldMkLst>
          <pc:docMk/>
          <pc:sldMk cId="6640109" sldId="321"/>
        </pc:sldMkLst>
        <pc:spChg chg="add mod">
          <ac:chgData name="Anthony Clark" userId="d717aa47-1d0c-4368-9d13-ad97c75072c1" providerId="ADAL" clId="{59B88D7B-0E0D-2D40-BC46-680F68E1853D}" dt="2022-01-24T01:33:11.590" v="0"/>
          <ac:spMkLst>
            <pc:docMk/>
            <pc:sldMk cId="6640109" sldId="321"/>
            <ac:spMk id="4" creationId="{94BDB659-EBE9-DD4D-8594-28F82EE4FB56}"/>
          </ac:spMkLst>
        </pc:spChg>
      </pc:sldChg>
      <pc:sldChg chg="addSp modSp modAnim">
        <pc:chgData name="Anthony Clark" userId="d717aa47-1d0c-4368-9d13-ad97c75072c1" providerId="ADAL" clId="{59B88D7B-0E0D-2D40-BC46-680F68E1853D}" dt="2022-01-24T01:40:23.356" v="11"/>
        <pc:sldMkLst>
          <pc:docMk/>
          <pc:sldMk cId="1308341723" sldId="322"/>
        </pc:sldMkLst>
        <pc:spChg chg="add mod">
          <ac:chgData name="Anthony Clark" userId="d717aa47-1d0c-4368-9d13-ad97c75072c1" providerId="ADAL" clId="{59B88D7B-0E0D-2D40-BC46-680F68E1853D}" dt="2022-01-24T01:33:11.590" v="0"/>
          <ac:spMkLst>
            <pc:docMk/>
            <pc:sldMk cId="1308341723" sldId="322"/>
            <ac:spMk id="3" creationId="{8FF0EB02-D191-D346-97B8-29E76C1C9EB3}"/>
          </ac:spMkLst>
        </pc:spChg>
      </pc:sldChg>
      <pc:sldChg chg="addSp modSp">
        <pc:chgData name="Anthony Clark" userId="d717aa47-1d0c-4368-9d13-ad97c75072c1" providerId="ADAL" clId="{59B88D7B-0E0D-2D40-BC46-680F68E1853D}" dt="2022-01-24T01:33:11.590" v="0"/>
        <pc:sldMkLst>
          <pc:docMk/>
          <pc:sldMk cId="1435006465" sldId="324"/>
        </pc:sldMkLst>
        <pc:spChg chg="add mod">
          <ac:chgData name="Anthony Clark" userId="d717aa47-1d0c-4368-9d13-ad97c75072c1" providerId="ADAL" clId="{59B88D7B-0E0D-2D40-BC46-680F68E1853D}" dt="2022-01-24T01:33:11.590" v="0"/>
          <ac:spMkLst>
            <pc:docMk/>
            <pc:sldMk cId="1435006465" sldId="324"/>
            <ac:spMk id="8" creationId="{06926136-571A-A645-B008-354ABD7B9B1B}"/>
          </ac:spMkLst>
        </pc:spChg>
      </pc:sldChg>
      <pc:sldChg chg="modSp modAnim">
        <pc:chgData name="Anthony Clark" userId="d717aa47-1d0c-4368-9d13-ad97c75072c1" providerId="ADAL" clId="{59B88D7B-0E0D-2D40-BC46-680F68E1853D}" dt="2022-01-24T01:59:03.202" v="362"/>
        <pc:sldMkLst>
          <pc:docMk/>
          <pc:sldMk cId="349476732" sldId="325"/>
        </pc:sldMkLst>
        <pc:spChg chg="mod">
          <ac:chgData name="Anthony Clark" userId="d717aa47-1d0c-4368-9d13-ad97c75072c1" providerId="ADAL" clId="{59B88D7B-0E0D-2D40-BC46-680F68E1853D}" dt="2022-01-24T01:58:57.128" v="361" actId="20577"/>
          <ac:spMkLst>
            <pc:docMk/>
            <pc:sldMk cId="349476732" sldId="325"/>
            <ac:spMk id="5" creationId="{613901FF-8EFE-CD43-BAF4-BB1B0E36B1F9}"/>
          </ac:spMkLst>
        </pc:spChg>
      </pc:sldChg>
      <pc:sldChg chg="addSp modSp modAnim">
        <pc:chgData name="Anthony Clark" userId="d717aa47-1d0c-4368-9d13-ad97c75072c1" providerId="ADAL" clId="{59B88D7B-0E0D-2D40-BC46-680F68E1853D}" dt="2022-01-24T01:53:30.070" v="209"/>
        <pc:sldMkLst>
          <pc:docMk/>
          <pc:sldMk cId="526942714" sldId="332"/>
        </pc:sldMkLst>
        <pc:spChg chg="add mod">
          <ac:chgData name="Anthony Clark" userId="d717aa47-1d0c-4368-9d13-ad97c75072c1" providerId="ADAL" clId="{59B88D7B-0E0D-2D40-BC46-680F68E1853D}" dt="2022-01-24T01:33:11.590" v="0"/>
          <ac:spMkLst>
            <pc:docMk/>
            <pc:sldMk cId="526942714" sldId="332"/>
            <ac:spMk id="7" creationId="{AFA8DF05-7F33-F14E-B36A-004134BDB318}"/>
          </ac:spMkLst>
        </pc:spChg>
      </pc:sldChg>
      <pc:sldChg chg="addSp modSp">
        <pc:chgData name="Anthony Clark" userId="d717aa47-1d0c-4368-9d13-ad97c75072c1" providerId="ADAL" clId="{59B88D7B-0E0D-2D40-BC46-680F68E1853D}" dt="2022-01-24T01:33:11.590" v="0"/>
        <pc:sldMkLst>
          <pc:docMk/>
          <pc:sldMk cId="2744918170" sldId="333"/>
        </pc:sldMkLst>
        <pc:spChg chg="add mod">
          <ac:chgData name="Anthony Clark" userId="d717aa47-1d0c-4368-9d13-ad97c75072c1" providerId="ADAL" clId="{59B88D7B-0E0D-2D40-BC46-680F68E1853D}" dt="2022-01-24T01:33:11.590" v="0"/>
          <ac:spMkLst>
            <pc:docMk/>
            <pc:sldMk cId="2744918170" sldId="333"/>
            <ac:spMk id="4" creationId="{DC47BCE2-3B19-F44E-876E-79B82365D385}"/>
          </ac:spMkLst>
        </pc:spChg>
      </pc:sldChg>
      <pc:sldChg chg="addSp modSp">
        <pc:chgData name="Anthony Clark" userId="d717aa47-1d0c-4368-9d13-ad97c75072c1" providerId="ADAL" clId="{59B88D7B-0E0D-2D40-BC46-680F68E1853D}" dt="2022-01-24T01:33:11.590" v="0"/>
        <pc:sldMkLst>
          <pc:docMk/>
          <pc:sldMk cId="818823525" sldId="334"/>
        </pc:sldMkLst>
        <pc:spChg chg="add mod">
          <ac:chgData name="Anthony Clark" userId="d717aa47-1d0c-4368-9d13-ad97c75072c1" providerId="ADAL" clId="{59B88D7B-0E0D-2D40-BC46-680F68E1853D}" dt="2022-01-24T01:33:11.590" v="0"/>
          <ac:spMkLst>
            <pc:docMk/>
            <pc:sldMk cId="818823525" sldId="334"/>
            <ac:spMk id="4" creationId="{06EF19CF-758E-BA46-8EB3-FEDBCC5F43BE}"/>
          </ac:spMkLst>
        </pc:spChg>
      </pc:sldChg>
      <pc:sldChg chg="addSp modSp mod">
        <pc:chgData name="Anthony Clark" userId="d717aa47-1d0c-4368-9d13-ad97c75072c1" providerId="ADAL" clId="{59B88D7B-0E0D-2D40-BC46-680F68E1853D}" dt="2022-01-24T01:42:24.589" v="39" actId="1076"/>
        <pc:sldMkLst>
          <pc:docMk/>
          <pc:sldMk cId="2030701442" sldId="338"/>
        </pc:sldMkLst>
        <pc:spChg chg="add mod">
          <ac:chgData name="Anthony Clark" userId="d717aa47-1d0c-4368-9d13-ad97c75072c1" providerId="ADAL" clId="{59B88D7B-0E0D-2D40-BC46-680F68E1853D}" dt="2022-01-24T01:33:11.590" v="0"/>
          <ac:spMkLst>
            <pc:docMk/>
            <pc:sldMk cId="2030701442" sldId="338"/>
            <ac:spMk id="3" creationId="{4AA3FBA1-1177-F545-94FB-7590E007E817}"/>
          </ac:spMkLst>
        </pc:spChg>
        <pc:spChg chg="add mod">
          <ac:chgData name="Anthony Clark" userId="d717aa47-1d0c-4368-9d13-ad97c75072c1" providerId="ADAL" clId="{59B88D7B-0E0D-2D40-BC46-680F68E1853D}" dt="2022-01-24T01:42:24.589" v="39" actId="1076"/>
          <ac:spMkLst>
            <pc:docMk/>
            <pc:sldMk cId="2030701442" sldId="338"/>
            <ac:spMk id="5" creationId="{143F5AFD-FFEE-9A49-80F4-0FEC69AE8086}"/>
          </ac:spMkLst>
        </pc:spChg>
      </pc:sldChg>
      <pc:sldChg chg="addSp modSp">
        <pc:chgData name="Anthony Clark" userId="d717aa47-1d0c-4368-9d13-ad97c75072c1" providerId="ADAL" clId="{59B88D7B-0E0D-2D40-BC46-680F68E1853D}" dt="2022-01-24T01:33:11.590" v="0"/>
        <pc:sldMkLst>
          <pc:docMk/>
          <pc:sldMk cId="589760679" sldId="339"/>
        </pc:sldMkLst>
        <pc:spChg chg="add mod">
          <ac:chgData name="Anthony Clark" userId="d717aa47-1d0c-4368-9d13-ad97c75072c1" providerId="ADAL" clId="{59B88D7B-0E0D-2D40-BC46-680F68E1853D}" dt="2022-01-24T01:33:11.590" v="0"/>
          <ac:spMkLst>
            <pc:docMk/>
            <pc:sldMk cId="589760679" sldId="339"/>
            <ac:spMk id="3" creationId="{FD721314-E031-6D48-8DA3-50AB3A6DE8DE}"/>
          </ac:spMkLst>
        </pc:spChg>
      </pc:sldChg>
      <pc:sldChg chg="addSp modSp">
        <pc:chgData name="Anthony Clark" userId="d717aa47-1d0c-4368-9d13-ad97c75072c1" providerId="ADAL" clId="{59B88D7B-0E0D-2D40-BC46-680F68E1853D}" dt="2022-01-24T01:33:11.590" v="0"/>
        <pc:sldMkLst>
          <pc:docMk/>
          <pc:sldMk cId="3586396226" sldId="341"/>
        </pc:sldMkLst>
        <pc:spChg chg="add mod">
          <ac:chgData name="Anthony Clark" userId="d717aa47-1d0c-4368-9d13-ad97c75072c1" providerId="ADAL" clId="{59B88D7B-0E0D-2D40-BC46-680F68E1853D}" dt="2022-01-24T01:33:11.590" v="0"/>
          <ac:spMkLst>
            <pc:docMk/>
            <pc:sldMk cId="3586396226" sldId="341"/>
            <ac:spMk id="3" creationId="{0CA13DEE-EDA2-5148-B8BA-B65037F870E2}"/>
          </ac:spMkLst>
        </pc:spChg>
      </pc:sldChg>
      <pc:sldChg chg="addSp modSp">
        <pc:chgData name="Anthony Clark" userId="d717aa47-1d0c-4368-9d13-ad97c75072c1" providerId="ADAL" clId="{59B88D7B-0E0D-2D40-BC46-680F68E1853D}" dt="2022-01-24T01:33:11.590" v="0"/>
        <pc:sldMkLst>
          <pc:docMk/>
          <pc:sldMk cId="2620787626" sldId="342"/>
        </pc:sldMkLst>
        <pc:spChg chg="add mod">
          <ac:chgData name="Anthony Clark" userId="d717aa47-1d0c-4368-9d13-ad97c75072c1" providerId="ADAL" clId="{59B88D7B-0E0D-2D40-BC46-680F68E1853D}" dt="2022-01-24T01:33:11.590" v="0"/>
          <ac:spMkLst>
            <pc:docMk/>
            <pc:sldMk cId="2620787626" sldId="342"/>
            <ac:spMk id="3" creationId="{F9C57AF1-40CD-924B-820B-B40F506CD6CB}"/>
          </ac:spMkLst>
        </pc:spChg>
      </pc:sldChg>
      <pc:sldChg chg="addSp modSp mod modShow">
        <pc:chgData name="Anthony Clark" userId="d717aa47-1d0c-4368-9d13-ad97c75072c1" providerId="ADAL" clId="{59B88D7B-0E0D-2D40-BC46-680F68E1853D}" dt="2022-01-24T01:36:12.317" v="3" actId="729"/>
        <pc:sldMkLst>
          <pc:docMk/>
          <pc:sldMk cId="814998236" sldId="343"/>
        </pc:sldMkLst>
        <pc:spChg chg="add mod">
          <ac:chgData name="Anthony Clark" userId="d717aa47-1d0c-4368-9d13-ad97c75072c1" providerId="ADAL" clId="{59B88D7B-0E0D-2D40-BC46-680F68E1853D}" dt="2022-01-24T01:33:11.590" v="0"/>
          <ac:spMkLst>
            <pc:docMk/>
            <pc:sldMk cId="814998236" sldId="343"/>
            <ac:spMk id="4" creationId="{5622CEDD-A754-3541-9F18-C52384D95493}"/>
          </ac:spMkLst>
        </pc:spChg>
      </pc:sldChg>
      <pc:sldChg chg="addSp modSp mod modShow">
        <pc:chgData name="Anthony Clark" userId="d717aa47-1d0c-4368-9d13-ad97c75072c1" providerId="ADAL" clId="{59B88D7B-0E0D-2D40-BC46-680F68E1853D}" dt="2022-01-24T01:47:09.992" v="152" actId="729"/>
        <pc:sldMkLst>
          <pc:docMk/>
          <pc:sldMk cId="3449508634" sldId="344"/>
        </pc:sldMkLst>
        <pc:spChg chg="add mod">
          <ac:chgData name="Anthony Clark" userId="d717aa47-1d0c-4368-9d13-ad97c75072c1" providerId="ADAL" clId="{59B88D7B-0E0D-2D40-BC46-680F68E1853D}" dt="2022-01-24T01:33:11.590" v="0"/>
          <ac:spMkLst>
            <pc:docMk/>
            <pc:sldMk cId="3449508634" sldId="344"/>
            <ac:spMk id="5" creationId="{6102413A-4B21-A74F-BC47-A66F81579D61}"/>
          </ac:spMkLst>
        </pc:spChg>
      </pc:sldChg>
      <pc:sldChg chg="addSp modSp mod modAnim chgLayout">
        <pc:chgData name="Anthony Clark" userId="d717aa47-1d0c-4368-9d13-ad97c75072c1" providerId="ADAL" clId="{59B88D7B-0E0D-2D40-BC46-680F68E1853D}" dt="2022-01-24T01:48:10.409" v="160" actId="27636"/>
        <pc:sldMkLst>
          <pc:docMk/>
          <pc:sldMk cId="2063540327" sldId="345"/>
        </pc:sldMkLst>
        <pc:spChg chg="mod ord">
          <ac:chgData name="Anthony Clark" userId="d717aa47-1d0c-4368-9d13-ad97c75072c1" providerId="ADAL" clId="{59B88D7B-0E0D-2D40-BC46-680F68E1853D}" dt="2022-01-24T01:48:10.309" v="159" actId="700"/>
          <ac:spMkLst>
            <pc:docMk/>
            <pc:sldMk cId="2063540327" sldId="345"/>
            <ac:spMk id="2" creationId="{DA2CC02D-A736-0A42-9688-CCBDEA53F963}"/>
          </ac:spMkLst>
        </pc:spChg>
        <pc:spChg chg="add mod ord">
          <ac:chgData name="Anthony Clark" userId="d717aa47-1d0c-4368-9d13-ad97c75072c1" providerId="ADAL" clId="{59B88D7B-0E0D-2D40-BC46-680F68E1853D}" dt="2022-01-24T01:48:10.309" v="159" actId="700"/>
          <ac:spMkLst>
            <pc:docMk/>
            <pc:sldMk cId="2063540327" sldId="345"/>
            <ac:spMk id="3" creationId="{FF2B990A-89BD-734C-B1A7-B090380A7B9E}"/>
          </ac:spMkLst>
        </pc:spChg>
        <pc:spChg chg="mod ord">
          <ac:chgData name="Anthony Clark" userId="d717aa47-1d0c-4368-9d13-ad97c75072c1" providerId="ADAL" clId="{59B88D7B-0E0D-2D40-BC46-680F68E1853D}" dt="2022-01-24T01:48:10.409" v="160" actId="27636"/>
          <ac:spMkLst>
            <pc:docMk/>
            <pc:sldMk cId="2063540327" sldId="345"/>
            <ac:spMk id="6" creationId="{B0D4708F-857F-EB4A-9ECA-4CD2CFEBD6D5}"/>
          </ac:spMkLst>
        </pc:spChg>
      </pc:sldChg>
      <pc:sldChg chg="addSp modSp mod modNotesTx">
        <pc:chgData name="Anthony Clark" userId="d717aa47-1d0c-4368-9d13-ad97c75072c1" providerId="ADAL" clId="{59B88D7B-0E0D-2D40-BC46-680F68E1853D}" dt="2022-01-26T17:41:11.015" v="568" actId="1076"/>
        <pc:sldMkLst>
          <pc:docMk/>
          <pc:sldMk cId="1683130780" sldId="347"/>
        </pc:sldMkLst>
        <pc:spChg chg="mod">
          <ac:chgData name="Anthony Clark" userId="d717aa47-1d0c-4368-9d13-ad97c75072c1" providerId="ADAL" clId="{59B88D7B-0E0D-2D40-BC46-680F68E1853D}" dt="2022-01-24T01:48:32.467" v="166" actId="20577"/>
          <ac:spMkLst>
            <pc:docMk/>
            <pc:sldMk cId="1683130780" sldId="347"/>
            <ac:spMk id="3" creationId="{6FB24F47-09A7-D646-9108-0A8334DE0FCC}"/>
          </ac:spMkLst>
        </pc:spChg>
        <pc:spChg chg="add mod">
          <ac:chgData name="Anthony Clark" userId="d717aa47-1d0c-4368-9d13-ad97c75072c1" providerId="ADAL" clId="{59B88D7B-0E0D-2D40-BC46-680F68E1853D}" dt="2022-01-24T01:33:11.590" v="0"/>
          <ac:spMkLst>
            <pc:docMk/>
            <pc:sldMk cId="1683130780" sldId="347"/>
            <ac:spMk id="4" creationId="{A095A40E-962F-3C4A-BEEE-AAF7A7451143}"/>
          </ac:spMkLst>
        </pc:spChg>
        <pc:spChg chg="add mod">
          <ac:chgData name="Anthony Clark" userId="d717aa47-1d0c-4368-9d13-ad97c75072c1" providerId="ADAL" clId="{59B88D7B-0E0D-2D40-BC46-680F68E1853D}" dt="2022-01-26T17:40:49.129" v="565" actId="20577"/>
          <ac:spMkLst>
            <pc:docMk/>
            <pc:sldMk cId="1683130780" sldId="347"/>
            <ac:spMk id="6" creationId="{506C4D29-69DC-0F4B-B2FD-C688516A0573}"/>
          </ac:spMkLst>
        </pc:spChg>
        <pc:picChg chg="mod">
          <ac:chgData name="Anthony Clark" userId="d717aa47-1d0c-4368-9d13-ad97c75072c1" providerId="ADAL" clId="{59B88D7B-0E0D-2D40-BC46-680F68E1853D}" dt="2022-01-26T17:41:11.015" v="568" actId="1076"/>
          <ac:picMkLst>
            <pc:docMk/>
            <pc:sldMk cId="1683130780" sldId="347"/>
            <ac:picMk id="5" creationId="{DF64B43E-75D4-8E40-A117-947DFC7661E6}"/>
          </ac:picMkLst>
        </pc:picChg>
      </pc:sldChg>
      <pc:sldChg chg="addSp modSp mod modAnim">
        <pc:chgData name="Anthony Clark" userId="d717aa47-1d0c-4368-9d13-ad97c75072c1" providerId="ADAL" clId="{59B88D7B-0E0D-2D40-BC46-680F68E1853D}" dt="2022-01-24T01:45:32.898" v="143"/>
        <pc:sldMkLst>
          <pc:docMk/>
          <pc:sldMk cId="3848862558" sldId="354"/>
        </pc:sldMkLst>
        <pc:spChg chg="mod">
          <ac:chgData name="Anthony Clark" userId="d717aa47-1d0c-4368-9d13-ad97c75072c1" providerId="ADAL" clId="{59B88D7B-0E0D-2D40-BC46-680F68E1853D}" dt="2022-01-24T01:45:04.420" v="65" actId="20577"/>
          <ac:spMkLst>
            <pc:docMk/>
            <pc:sldMk cId="3848862558" sldId="354"/>
            <ac:spMk id="2" creationId="{1EEEA360-2213-2945-A9CC-8FC00DAA939B}"/>
          </ac:spMkLst>
        </pc:spChg>
        <pc:spChg chg="add mod">
          <ac:chgData name="Anthony Clark" userId="d717aa47-1d0c-4368-9d13-ad97c75072c1" providerId="ADAL" clId="{59B88D7B-0E0D-2D40-BC46-680F68E1853D}" dt="2022-01-24T01:33:11.590" v="0"/>
          <ac:spMkLst>
            <pc:docMk/>
            <pc:sldMk cId="3848862558" sldId="354"/>
            <ac:spMk id="3" creationId="{E34F91CA-6AAB-2F46-988B-6ED686CEAAAA}"/>
          </ac:spMkLst>
        </pc:spChg>
        <pc:spChg chg="add mod">
          <ac:chgData name="Anthony Clark" userId="d717aa47-1d0c-4368-9d13-ad97c75072c1" providerId="ADAL" clId="{59B88D7B-0E0D-2D40-BC46-680F68E1853D}" dt="2022-01-24T01:45:25.767" v="141" actId="1076"/>
          <ac:spMkLst>
            <pc:docMk/>
            <pc:sldMk cId="3848862558" sldId="354"/>
            <ac:spMk id="4" creationId="{352FF4B1-08BF-5B4E-99FD-62BDAF7DD43E}"/>
          </ac:spMkLst>
        </pc:spChg>
      </pc:sldChg>
      <pc:sldChg chg="addSp modSp mod">
        <pc:chgData name="Anthony Clark" userId="d717aa47-1d0c-4368-9d13-ad97c75072c1" providerId="ADAL" clId="{59B88D7B-0E0D-2D40-BC46-680F68E1853D}" dt="2022-01-24T01:44:21.974" v="55" actId="20577"/>
        <pc:sldMkLst>
          <pc:docMk/>
          <pc:sldMk cId="871464470" sldId="355"/>
        </pc:sldMkLst>
        <pc:spChg chg="mod">
          <ac:chgData name="Anthony Clark" userId="d717aa47-1d0c-4368-9d13-ad97c75072c1" providerId="ADAL" clId="{59B88D7B-0E0D-2D40-BC46-680F68E1853D}" dt="2022-01-24T01:44:11.457" v="52" actId="20577"/>
          <ac:spMkLst>
            <pc:docMk/>
            <pc:sldMk cId="871464470" sldId="355"/>
            <ac:spMk id="2" creationId="{D68318E3-2CA2-2342-92D1-2A273F756192}"/>
          </ac:spMkLst>
        </pc:spChg>
        <pc:spChg chg="add mod">
          <ac:chgData name="Anthony Clark" userId="d717aa47-1d0c-4368-9d13-ad97c75072c1" providerId="ADAL" clId="{59B88D7B-0E0D-2D40-BC46-680F68E1853D}" dt="2022-01-24T01:33:11.590" v="0"/>
          <ac:spMkLst>
            <pc:docMk/>
            <pc:sldMk cId="871464470" sldId="355"/>
            <ac:spMk id="3" creationId="{1692E8C3-EC40-8947-8F70-5038B1C31740}"/>
          </ac:spMkLst>
        </pc:spChg>
        <pc:spChg chg="add mod">
          <ac:chgData name="Anthony Clark" userId="d717aa47-1d0c-4368-9d13-ad97c75072c1" providerId="ADAL" clId="{59B88D7B-0E0D-2D40-BC46-680F68E1853D}" dt="2022-01-24T01:44:21.974" v="55" actId="20577"/>
          <ac:spMkLst>
            <pc:docMk/>
            <pc:sldMk cId="871464470" sldId="355"/>
            <ac:spMk id="4" creationId="{4919ECDD-38F2-6748-AE53-22BE6D53EDA4}"/>
          </ac:spMkLst>
        </pc:spChg>
        <pc:graphicFrameChg chg="mod modGraphic">
          <ac:chgData name="Anthony Clark" userId="d717aa47-1d0c-4368-9d13-ad97c75072c1" providerId="ADAL" clId="{59B88D7B-0E0D-2D40-BC46-680F68E1853D}" dt="2022-01-24T01:42:40.735" v="41" actId="14100"/>
          <ac:graphicFrameMkLst>
            <pc:docMk/>
            <pc:sldMk cId="871464470" sldId="355"/>
            <ac:graphicFrameMk id="6" creationId="{BD6E5580-D5E0-6246-ADC2-DB4EA4B6743D}"/>
          </ac:graphicFrameMkLst>
        </pc:graphicFrameChg>
        <pc:graphicFrameChg chg="mod">
          <ac:chgData name="Anthony Clark" userId="d717aa47-1d0c-4368-9d13-ad97c75072c1" providerId="ADAL" clId="{59B88D7B-0E0D-2D40-BC46-680F68E1853D}" dt="2022-01-24T01:42:51.825" v="45" actId="1076"/>
          <ac:graphicFrameMkLst>
            <pc:docMk/>
            <pc:sldMk cId="871464470" sldId="355"/>
            <ac:graphicFrameMk id="10" creationId="{A1670744-E056-3B46-A510-FCAA1A2C4639}"/>
          </ac:graphicFrameMkLst>
        </pc:graphicFrameChg>
      </pc:sldChg>
      <pc:sldChg chg="addSp modSp mod modShow">
        <pc:chgData name="Anthony Clark" userId="d717aa47-1d0c-4368-9d13-ad97c75072c1" providerId="ADAL" clId="{59B88D7B-0E0D-2D40-BC46-680F68E1853D}" dt="2022-01-24T01:45:43.635" v="144" actId="729"/>
        <pc:sldMkLst>
          <pc:docMk/>
          <pc:sldMk cId="3412183372" sldId="356"/>
        </pc:sldMkLst>
        <pc:spChg chg="add mod">
          <ac:chgData name="Anthony Clark" userId="d717aa47-1d0c-4368-9d13-ad97c75072c1" providerId="ADAL" clId="{59B88D7B-0E0D-2D40-BC46-680F68E1853D}" dt="2022-01-24T01:33:11.590" v="0"/>
          <ac:spMkLst>
            <pc:docMk/>
            <pc:sldMk cId="3412183372" sldId="356"/>
            <ac:spMk id="4" creationId="{D4068D1D-97F7-AB42-AAB0-2731BDB6FDBE}"/>
          </ac:spMkLst>
        </pc:spChg>
      </pc:sldChg>
      <pc:sldChg chg="addSp modSp">
        <pc:chgData name="Anthony Clark" userId="d717aa47-1d0c-4368-9d13-ad97c75072c1" providerId="ADAL" clId="{59B88D7B-0E0D-2D40-BC46-680F68E1853D}" dt="2022-01-24T01:33:11.590" v="0"/>
        <pc:sldMkLst>
          <pc:docMk/>
          <pc:sldMk cId="2088238717" sldId="357"/>
        </pc:sldMkLst>
        <pc:spChg chg="add mod">
          <ac:chgData name="Anthony Clark" userId="d717aa47-1d0c-4368-9d13-ad97c75072c1" providerId="ADAL" clId="{59B88D7B-0E0D-2D40-BC46-680F68E1853D}" dt="2022-01-24T01:33:11.590" v="0"/>
          <ac:spMkLst>
            <pc:docMk/>
            <pc:sldMk cId="2088238717" sldId="357"/>
            <ac:spMk id="7" creationId="{F1E6D570-FCF6-2A44-9493-3C21121098FD}"/>
          </ac:spMkLst>
        </pc:spChg>
      </pc:sldChg>
      <pc:sldChg chg="modSp modAnim">
        <pc:chgData name="Anthony Clark" userId="d717aa47-1d0c-4368-9d13-ad97c75072c1" providerId="ADAL" clId="{59B88D7B-0E0D-2D40-BC46-680F68E1853D}" dt="2022-01-26T17:42:05.931" v="604" actId="20577"/>
        <pc:sldMkLst>
          <pc:docMk/>
          <pc:sldMk cId="2597429471" sldId="358"/>
        </pc:sldMkLst>
        <pc:spChg chg="mod">
          <ac:chgData name="Anthony Clark" userId="d717aa47-1d0c-4368-9d13-ad97c75072c1" providerId="ADAL" clId="{59B88D7B-0E0D-2D40-BC46-680F68E1853D}" dt="2022-01-26T17:42:05.931" v="604" actId="20577"/>
          <ac:spMkLst>
            <pc:docMk/>
            <pc:sldMk cId="2597429471" sldId="358"/>
            <ac:spMk id="4" creationId="{00000000-0000-0000-0000-000000000000}"/>
          </ac:spMkLst>
        </pc:spChg>
      </pc:sldChg>
      <pc:sldChg chg="addSp modSp">
        <pc:chgData name="Anthony Clark" userId="d717aa47-1d0c-4368-9d13-ad97c75072c1" providerId="ADAL" clId="{59B88D7B-0E0D-2D40-BC46-680F68E1853D}" dt="2022-01-24T01:33:11.590" v="0"/>
        <pc:sldMkLst>
          <pc:docMk/>
          <pc:sldMk cId="3343721985" sldId="359"/>
        </pc:sldMkLst>
        <pc:spChg chg="add mod">
          <ac:chgData name="Anthony Clark" userId="d717aa47-1d0c-4368-9d13-ad97c75072c1" providerId="ADAL" clId="{59B88D7B-0E0D-2D40-BC46-680F68E1853D}" dt="2022-01-24T01:33:11.590" v="0"/>
          <ac:spMkLst>
            <pc:docMk/>
            <pc:sldMk cId="3343721985" sldId="359"/>
            <ac:spMk id="6" creationId="{C986A46B-7196-9848-B05B-69A83FD7484D}"/>
          </ac:spMkLst>
        </pc:spChg>
      </pc:sldChg>
      <pc:sldChg chg="addSp modSp mod modAnim">
        <pc:chgData name="Anthony Clark" userId="d717aa47-1d0c-4368-9d13-ad97c75072c1" providerId="ADAL" clId="{59B88D7B-0E0D-2D40-BC46-680F68E1853D}" dt="2022-01-24T01:56:15.615" v="224"/>
        <pc:sldMkLst>
          <pc:docMk/>
          <pc:sldMk cId="1987562530" sldId="360"/>
        </pc:sldMkLst>
        <pc:spChg chg="mod">
          <ac:chgData name="Anthony Clark" userId="d717aa47-1d0c-4368-9d13-ad97c75072c1" providerId="ADAL" clId="{59B88D7B-0E0D-2D40-BC46-680F68E1853D}" dt="2022-01-24T01:56:07.035" v="223" actId="20577"/>
          <ac:spMkLst>
            <pc:docMk/>
            <pc:sldMk cId="1987562530" sldId="360"/>
            <ac:spMk id="2" creationId="{39349F6C-A99E-8141-AF35-66996408B18F}"/>
          </ac:spMkLst>
        </pc:spChg>
        <pc:spChg chg="add mod">
          <ac:chgData name="Anthony Clark" userId="d717aa47-1d0c-4368-9d13-ad97c75072c1" providerId="ADAL" clId="{59B88D7B-0E0D-2D40-BC46-680F68E1853D}" dt="2022-01-24T01:33:11.590" v="0"/>
          <ac:spMkLst>
            <pc:docMk/>
            <pc:sldMk cId="1987562530" sldId="360"/>
            <ac:spMk id="6" creationId="{D14B44D7-6DBE-0042-8B64-A84AD957179C}"/>
          </ac:spMkLst>
        </pc:spChg>
      </pc:sldChg>
      <pc:sldChg chg="addSp modSp">
        <pc:chgData name="Anthony Clark" userId="d717aa47-1d0c-4368-9d13-ad97c75072c1" providerId="ADAL" clId="{59B88D7B-0E0D-2D40-BC46-680F68E1853D}" dt="2022-01-24T01:33:11.590" v="0"/>
        <pc:sldMkLst>
          <pc:docMk/>
          <pc:sldMk cId="2812924274" sldId="361"/>
        </pc:sldMkLst>
        <pc:spChg chg="add mod">
          <ac:chgData name="Anthony Clark" userId="d717aa47-1d0c-4368-9d13-ad97c75072c1" providerId="ADAL" clId="{59B88D7B-0E0D-2D40-BC46-680F68E1853D}" dt="2022-01-24T01:33:11.590" v="0"/>
          <ac:spMkLst>
            <pc:docMk/>
            <pc:sldMk cId="2812924274" sldId="361"/>
            <ac:spMk id="4" creationId="{FF470D6A-C231-DF42-A74E-D09517CFC2CC}"/>
          </ac:spMkLst>
        </pc:spChg>
      </pc:sldChg>
      <pc:sldChg chg="addSp modSp">
        <pc:chgData name="Anthony Clark" userId="d717aa47-1d0c-4368-9d13-ad97c75072c1" providerId="ADAL" clId="{59B88D7B-0E0D-2D40-BC46-680F68E1853D}" dt="2022-01-24T01:33:11.590" v="0"/>
        <pc:sldMkLst>
          <pc:docMk/>
          <pc:sldMk cId="4133520882" sldId="362"/>
        </pc:sldMkLst>
        <pc:spChg chg="add mod">
          <ac:chgData name="Anthony Clark" userId="d717aa47-1d0c-4368-9d13-ad97c75072c1" providerId="ADAL" clId="{59B88D7B-0E0D-2D40-BC46-680F68E1853D}" dt="2022-01-24T01:33:11.590" v="0"/>
          <ac:spMkLst>
            <pc:docMk/>
            <pc:sldMk cId="4133520882" sldId="362"/>
            <ac:spMk id="5" creationId="{1717E4B3-E4E7-DD40-9691-5A9A90D656E9}"/>
          </ac:spMkLst>
        </pc:spChg>
      </pc:sldChg>
      <pc:sldChg chg="addSp modSp">
        <pc:chgData name="Anthony Clark" userId="d717aa47-1d0c-4368-9d13-ad97c75072c1" providerId="ADAL" clId="{59B88D7B-0E0D-2D40-BC46-680F68E1853D}" dt="2022-01-24T01:33:11.590" v="0"/>
        <pc:sldMkLst>
          <pc:docMk/>
          <pc:sldMk cId="4132734636" sldId="363"/>
        </pc:sldMkLst>
        <pc:spChg chg="add mod">
          <ac:chgData name="Anthony Clark" userId="d717aa47-1d0c-4368-9d13-ad97c75072c1" providerId="ADAL" clId="{59B88D7B-0E0D-2D40-BC46-680F68E1853D}" dt="2022-01-24T01:33:11.590" v="0"/>
          <ac:spMkLst>
            <pc:docMk/>
            <pc:sldMk cId="4132734636" sldId="363"/>
            <ac:spMk id="5" creationId="{3DA9BBBC-8F99-D848-A5BE-EEEB19D38F38}"/>
          </ac:spMkLst>
        </pc:spChg>
      </pc:sldChg>
      <pc:sldChg chg="addSp modSp mod modShow">
        <pc:chgData name="Anthony Clark" userId="d717aa47-1d0c-4368-9d13-ad97c75072c1" providerId="ADAL" clId="{59B88D7B-0E0D-2D40-BC46-680F68E1853D}" dt="2022-01-24T01:59:22.028" v="363" actId="729"/>
        <pc:sldMkLst>
          <pc:docMk/>
          <pc:sldMk cId="1329486490" sldId="1292"/>
        </pc:sldMkLst>
        <pc:spChg chg="add mod">
          <ac:chgData name="Anthony Clark" userId="d717aa47-1d0c-4368-9d13-ad97c75072c1" providerId="ADAL" clId="{59B88D7B-0E0D-2D40-BC46-680F68E1853D}" dt="2022-01-24T01:33:11.590" v="0"/>
          <ac:spMkLst>
            <pc:docMk/>
            <pc:sldMk cId="1329486490" sldId="1292"/>
            <ac:spMk id="4" creationId="{2E46B474-AFF1-094F-B1F3-2A50EC6FA447}"/>
          </ac:spMkLst>
        </pc:spChg>
      </pc:sldChg>
      <pc:sldChg chg="addSp modSp modAnim">
        <pc:chgData name="Anthony Clark" userId="d717aa47-1d0c-4368-9d13-ad97c75072c1" providerId="ADAL" clId="{59B88D7B-0E0D-2D40-BC46-680F68E1853D}" dt="2022-01-24T01:36:31.732" v="9"/>
        <pc:sldMkLst>
          <pc:docMk/>
          <pc:sldMk cId="1012721020" sldId="1293"/>
        </pc:sldMkLst>
        <pc:spChg chg="add mod">
          <ac:chgData name="Anthony Clark" userId="d717aa47-1d0c-4368-9d13-ad97c75072c1" providerId="ADAL" clId="{59B88D7B-0E0D-2D40-BC46-680F68E1853D}" dt="2022-01-24T01:33:11.590" v="0"/>
          <ac:spMkLst>
            <pc:docMk/>
            <pc:sldMk cId="1012721020" sldId="1293"/>
            <ac:spMk id="8" creationId="{FBCF914D-86FE-884C-8B01-8EE00773E926}"/>
          </ac:spMkLst>
        </pc:spChg>
      </pc:sldChg>
      <pc:sldChg chg="mod modShow">
        <pc:chgData name="Anthony Clark" userId="d717aa47-1d0c-4368-9d13-ad97c75072c1" providerId="ADAL" clId="{59B88D7B-0E0D-2D40-BC46-680F68E1853D}" dt="2022-01-24T01:40:37.234" v="12" actId="729"/>
        <pc:sldMkLst>
          <pc:docMk/>
          <pc:sldMk cId="1631955018" sldId="1294"/>
        </pc:sldMkLst>
      </pc:sldChg>
      <pc:sldChg chg="addSp modSp modAnim">
        <pc:chgData name="Anthony Clark" userId="d717aa47-1d0c-4368-9d13-ad97c75072c1" providerId="ADAL" clId="{59B88D7B-0E0D-2D40-BC46-680F68E1853D}" dt="2022-01-24T01:46:14.715" v="151"/>
        <pc:sldMkLst>
          <pc:docMk/>
          <pc:sldMk cId="915228827" sldId="1295"/>
        </pc:sldMkLst>
        <pc:spChg chg="add mod">
          <ac:chgData name="Anthony Clark" userId="d717aa47-1d0c-4368-9d13-ad97c75072c1" providerId="ADAL" clId="{59B88D7B-0E0D-2D40-BC46-680F68E1853D}" dt="2022-01-24T01:33:11.590" v="0"/>
          <ac:spMkLst>
            <pc:docMk/>
            <pc:sldMk cId="915228827" sldId="1295"/>
            <ac:spMk id="10" creationId="{2C56A050-FC7C-4645-8332-BCA88ABB5DE4}"/>
          </ac:spMkLst>
        </pc:spChg>
      </pc:sldChg>
      <pc:sldChg chg="modAnim">
        <pc:chgData name="Anthony Clark" userId="d717aa47-1d0c-4368-9d13-ad97c75072c1" providerId="ADAL" clId="{59B88D7B-0E0D-2D40-BC46-680F68E1853D}" dt="2022-01-24T01:52:22.386" v="208"/>
        <pc:sldMkLst>
          <pc:docMk/>
          <pc:sldMk cId="4246975383" sldId="1296"/>
        </pc:sldMkLst>
      </pc:sldChg>
      <pc:sldChg chg="addSp modSp">
        <pc:chgData name="Anthony Clark" userId="d717aa47-1d0c-4368-9d13-ad97c75072c1" providerId="ADAL" clId="{59B88D7B-0E0D-2D40-BC46-680F68E1853D}" dt="2022-01-24T01:33:11.590" v="0"/>
        <pc:sldMkLst>
          <pc:docMk/>
          <pc:sldMk cId="3879539833" sldId="1297"/>
        </pc:sldMkLst>
        <pc:spChg chg="add mod">
          <ac:chgData name="Anthony Clark" userId="d717aa47-1d0c-4368-9d13-ad97c75072c1" providerId="ADAL" clId="{59B88D7B-0E0D-2D40-BC46-680F68E1853D}" dt="2022-01-24T01:33:11.590" v="0"/>
          <ac:spMkLst>
            <pc:docMk/>
            <pc:sldMk cId="3879539833" sldId="1297"/>
            <ac:spMk id="11" creationId="{1472F39A-9D73-674C-A446-66C4D6269ECE}"/>
          </ac:spMkLst>
        </pc:spChg>
      </pc:sldChg>
      <pc:sldChg chg="addSp modSp">
        <pc:chgData name="Anthony Clark" userId="d717aa47-1d0c-4368-9d13-ad97c75072c1" providerId="ADAL" clId="{59B88D7B-0E0D-2D40-BC46-680F68E1853D}" dt="2022-01-24T01:33:11.590" v="0"/>
        <pc:sldMkLst>
          <pc:docMk/>
          <pc:sldMk cId="637284034" sldId="1298"/>
        </pc:sldMkLst>
        <pc:spChg chg="add mod">
          <ac:chgData name="Anthony Clark" userId="d717aa47-1d0c-4368-9d13-ad97c75072c1" providerId="ADAL" clId="{59B88D7B-0E0D-2D40-BC46-680F68E1853D}" dt="2022-01-24T01:33:11.590" v="0"/>
          <ac:spMkLst>
            <pc:docMk/>
            <pc:sldMk cId="637284034" sldId="1298"/>
            <ac:spMk id="11" creationId="{5F16C323-2D3A-4840-931A-7DAA7FBB7351}"/>
          </ac:spMkLst>
        </pc:spChg>
      </pc:sldChg>
      <pc:sldChg chg="mod modShow">
        <pc:chgData name="Anthony Clark" userId="d717aa47-1d0c-4368-9d13-ad97c75072c1" providerId="ADAL" clId="{59B88D7B-0E0D-2D40-BC46-680F68E1853D}" dt="2022-01-24T01:49:42.041" v="182" actId="729"/>
        <pc:sldMkLst>
          <pc:docMk/>
          <pc:sldMk cId="3555787219" sldId="129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1/26/22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1/26/22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unsigned 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9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23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64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0xBE, 0xFF, 0x41</a:t>
            </a:r>
          </a:p>
          <a:p>
            <a:r>
              <a:rPr lang="en-US" dirty="0"/>
              <a:t>0x41, 0x7D</a:t>
            </a:r>
          </a:p>
          <a:p>
            <a:r>
              <a:rPr lang="en-US" dirty="0"/>
              <a:t>0x00,</a:t>
            </a:r>
            <a:r>
              <a:rPr lang="en-US" baseline="0" dirty="0"/>
              <a:t> 0x01, 0x01</a:t>
            </a:r>
          </a:p>
          <a:p>
            <a:r>
              <a:rPr lang="en-US" baseline="0" dirty="0"/>
              <a:t>0x01, 0x01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235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0xBE, 0xFF, 0x41</a:t>
            </a:r>
          </a:p>
          <a:p>
            <a:r>
              <a:rPr lang="en-US" dirty="0"/>
              <a:t>0x41, 0x7D</a:t>
            </a:r>
          </a:p>
          <a:p>
            <a:r>
              <a:rPr lang="en-US" dirty="0"/>
              <a:t>0x00,</a:t>
            </a:r>
            <a:r>
              <a:rPr lang="en-US" baseline="0" dirty="0"/>
              <a:t> 0x01, 0x01</a:t>
            </a:r>
          </a:p>
          <a:p>
            <a:r>
              <a:rPr lang="en-US" baseline="0" dirty="0"/>
              <a:t>0x01, 0x01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323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int 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52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7491B-91B5-2445-A82A-4A3FDF1CB49C}" type="datetime1">
              <a:rPr lang="en-US" smtClean="0"/>
              <a:t>1/26/22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0D9C0-375D-2A46-A674-1B59AD15E33B}" type="datetime1">
              <a:rPr lang="en-US" smtClean="0"/>
              <a:t>1/26/22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6577-4A09-DD4A-BA84-AE1429962DD2}" type="datetime1">
              <a:rPr lang="en-US" smtClean="0"/>
              <a:t>1/26/22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3525-AAE4-C546-998A-9DF9FFC72F9D}" type="datetime1">
              <a:rPr lang="en-US" smtClean="0"/>
              <a:t>1/26/22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B24C-A9FE-1C44-ADB0-9BCDF3892D4C}" type="datetime1">
              <a:rPr lang="en-US" smtClean="0"/>
              <a:t>1/26/22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83B8D-97F1-E642-BF53-C3EC1AFF21FB}" type="datetime1">
              <a:rPr lang="en-US" smtClean="0"/>
              <a:t>1/26/22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50792-D4F8-3C4C-86FD-3D96B828583F}" type="datetime1">
              <a:rPr lang="en-US" smtClean="0"/>
              <a:t>1/26/22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F511F-20AF-604F-9F5F-40AB88A1325A}" type="datetime1">
              <a:rPr lang="en-US" smtClean="0"/>
              <a:t>1/26/22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0DD1A-FE3B-DD4D-B2EE-6DD29287D601}" type="datetime1">
              <a:rPr lang="en-US" smtClean="0"/>
              <a:t>1/26/22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31222-8713-F142-8122-B643BD8E4978}" type="datetime1">
              <a:rPr lang="en-US" smtClean="0"/>
              <a:t>1/26/22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66000">
                <a:schemeClr val="tx1">
                  <a:lumMod val="75000"/>
                  <a:lumOff val="25000"/>
                </a:schemeClr>
              </a:gs>
              <a:gs pos="99000">
                <a:schemeClr val="tx1">
                  <a:lumMod val="65000"/>
                  <a:lumOff val="3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37ABD90-3A7E-9244-A749-83B358F3A969}" type="datetime1">
              <a:rPr lang="en-US" smtClean="0"/>
              <a:t>1/26/22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0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scii-code.com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5.wdp"/><Relationship Id="rId7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/>
          </a:bodyPr>
          <a:lstStyle/>
          <a:p>
            <a:r>
              <a:rPr lang="en-US" dirty="0"/>
              <a:t>CS 105		       	</a:t>
            </a:r>
            <a:r>
              <a:rPr lang="en-US"/>
              <a:t>	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848600" cy="631825"/>
          </a:xfrm>
        </p:spPr>
        <p:txBody>
          <a:bodyPr>
            <a:noAutofit/>
          </a:bodyPr>
          <a:lstStyle/>
          <a:p>
            <a:r>
              <a:rPr lang="en-US" sz="3200" dirty="0"/>
              <a:t>Lecture 2: Representing Integers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1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BDA00-1A57-8149-89E3-3537DC4EA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1: Binary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3DDD3-2375-DB47-B58C-0EA62BCBC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the following four-bit binary values. What is the (base-10) integer interpretation of these values?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0001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1010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0111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1111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DEC85C3-86CC-1E46-85F4-98BA5AE5A635}"/>
                  </a:ext>
                </a:extLst>
              </p:cNvPr>
              <p:cNvSpPr txBox="1"/>
              <p:nvPr/>
            </p:nvSpPr>
            <p:spPr>
              <a:xfrm>
                <a:off x="2133600" y="2438400"/>
                <a:ext cx="36817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=0⋅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+0⋅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+0⋅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+1⋅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DEC85C3-86CC-1E46-85F4-98BA5AE5A6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2438400"/>
                <a:ext cx="3681714" cy="276999"/>
              </a:xfrm>
              <a:prstGeom prst="rect">
                <a:avLst/>
              </a:prstGeom>
              <a:blipFill>
                <a:blip r:embed="rId2"/>
                <a:stretch>
                  <a:fillRect l="-345" r="-1034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DECB01E-FCBF-2147-857F-7B6E4ABD5E4A}"/>
                  </a:ext>
                </a:extLst>
              </p:cNvPr>
              <p:cNvSpPr txBox="1"/>
              <p:nvPr/>
            </p:nvSpPr>
            <p:spPr>
              <a:xfrm>
                <a:off x="2133600" y="2795779"/>
                <a:ext cx="46435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=1⋅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+0⋅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+1⋅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+0⋅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=8+2=10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DECB01E-FCBF-2147-857F-7B6E4ABD5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2795779"/>
                <a:ext cx="4643514" cy="276999"/>
              </a:xfrm>
              <a:prstGeom prst="rect">
                <a:avLst/>
              </a:prstGeom>
              <a:blipFill>
                <a:blip r:embed="rId3"/>
                <a:stretch>
                  <a:fillRect t="-4545" r="-546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B5E6A8-A88E-1F49-A2C7-BED061504B3F}"/>
                  </a:ext>
                </a:extLst>
              </p:cNvPr>
              <p:cNvSpPr txBox="1"/>
              <p:nvPr/>
            </p:nvSpPr>
            <p:spPr>
              <a:xfrm>
                <a:off x="2133600" y="3152001"/>
                <a:ext cx="49192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=0⋅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+1⋅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+1⋅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+1⋅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=4+2+1=7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B5E6A8-A88E-1F49-A2C7-BED061504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3152001"/>
                <a:ext cx="4919232" cy="276999"/>
              </a:xfrm>
              <a:prstGeom prst="rect">
                <a:avLst/>
              </a:prstGeom>
              <a:blipFill>
                <a:blip r:embed="rId4"/>
                <a:stretch>
                  <a:fillRect r="-515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F61F39-731E-B240-BA43-9671A2477710}"/>
                  </a:ext>
                </a:extLst>
              </p:cNvPr>
              <p:cNvSpPr txBox="1"/>
              <p:nvPr/>
            </p:nvSpPr>
            <p:spPr>
              <a:xfrm>
                <a:off x="2133600" y="3532015"/>
                <a:ext cx="54514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=1⋅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+1⋅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+1⋅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+1⋅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=8+4+2+1=15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F61F39-731E-B240-BA43-9671A2477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3532015"/>
                <a:ext cx="5451428" cy="276999"/>
              </a:xfrm>
              <a:prstGeom prst="rect">
                <a:avLst/>
              </a:prstGeom>
              <a:blipFill>
                <a:blip r:embed="rId5"/>
                <a:stretch>
                  <a:fillRect r="-465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BCF914D-86FE-884C-8B01-8EE00773E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2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9C148-2AA5-F74E-BF69-979DA4ED4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Numbers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57510E-9121-D340-B36A-57A2B23A37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185" y="1904907"/>
            <a:ext cx="2643976" cy="40386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973B58-ABDA-DF4F-8BE1-64F6F918AF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9" t="21416" r="31773" b="10575"/>
          <a:stretch/>
        </p:blipFill>
        <p:spPr>
          <a:xfrm>
            <a:off x="4800601" y="4114800"/>
            <a:ext cx="2590800" cy="254772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3843B84-B03C-F640-BB7F-EC172F27A201}"/>
              </a:ext>
            </a:extLst>
          </p:cNvPr>
          <p:cNvGrpSpPr/>
          <p:nvPr/>
        </p:nvGrpSpPr>
        <p:grpSpPr>
          <a:xfrm>
            <a:off x="4800600" y="1384300"/>
            <a:ext cx="2590800" cy="2349500"/>
            <a:chOff x="4800600" y="1339850"/>
            <a:chExt cx="2590800" cy="2349500"/>
          </a:xfrm>
        </p:grpSpPr>
        <p:pic>
          <p:nvPicPr>
            <p:cNvPr id="6" name="Picture 5" descr="A picture containing clock, meter&#10;&#10;Description automatically generated">
              <a:extLst>
                <a:ext uri="{FF2B5EF4-FFF2-40B4-BE49-F238E27FC236}">
                  <a16:creationId xmlns:a16="http://schemas.microsoft.com/office/drawing/2014/main" id="{8DB0C0C0-D917-4446-ABAD-BE717A1F7C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1339850"/>
              <a:ext cx="2590800" cy="23495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D35B74B-2EFD-0D44-A930-048F2F563FFA}"/>
                </a:ext>
              </a:extLst>
            </p:cNvPr>
            <p:cNvSpPr/>
            <p:nvPr/>
          </p:nvSpPr>
          <p:spPr>
            <a:xfrm>
              <a:off x="6705600" y="3352800"/>
              <a:ext cx="76200" cy="2286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F0EB02-D191-D346-97B8-29E76C1C9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34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Exercise 2: Binary Number Range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63040"/>
            <a:ext cx="8229600" cy="4937760"/>
          </a:xfrm>
        </p:spPr>
        <p:txBody>
          <a:bodyPr anchor="ctr" anchorCtr="0"/>
          <a:lstStyle/>
          <a:p>
            <a:pPr>
              <a:spcBef>
                <a:spcPts val="1600"/>
              </a:spcBef>
            </a:pPr>
            <a:r>
              <a:rPr lang="en-US" dirty="0"/>
              <a:t>What are the max number and min number that can be represented by a w-bit binary number?</a:t>
            </a:r>
          </a:p>
          <a:p>
            <a:pPr marL="731520" lvl="1" indent="-457200">
              <a:spcBef>
                <a:spcPts val="1600"/>
              </a:spcBef>
              <a:buFont typeface="+mj-lt"/>
              <a:buAutoNum type="arabicPeriod"/>
            </a:pPr>
            <a:r>
              <a:rPr lang="en-US" dirty="0"/>
              <a:t>w = 3</a:t>
            </a:r>
          </a:p>
          <a:p>
            <a:pPr marL="731520" lvl="1" indent="-457200">
              <a:spcBef>
                <a:spcPts val="1600"/>
              </a:spcBef>
              <a:buFont typeface="+mj-lt"/>
              <a:buAutoNum type="arabicPeriod"/>
            </a:pPr>
            <a:r>
              <a:rPr lang="en-US" dirty="0"/>
              <a:t>w = 4</a:t>
            </a:r>
          </a:p>
          <a:p>
            <a:pPr marL="731520" lvl="1" indent="-457200">
              <a:spcBef>
                <a:spcPts val="1600"/>
              </a:spcBef>
              <a:buFont typeface="+mj-lt"/>
              <a:buAutoNum type="arabicPeriod"/>
            </a:pPr>
            <a:r>
              <a:rPr lang="en-US" dirty="0"/>
              <a:t>w = 8</a:t>
            </a:r>
          </a:p>
          <a:p>
            <a:pPr>
              <a:spcBef>
                <a:spcPts val="1600"/>
              </a:spcBef>
            </a:pPr>
            <a:endParaRPr lang="en-US" dirty="0"/>
          </a:p>
          <a:p>
            <a:pPr>
              <a:spcBef>
                <a:spcPts val="1600"/>
              </a:spcBef>
            </a:pPr>
            <a:endParaRPr lang="en-US" dirty="0"/>
          </a:p>
          <a:p>
            <a:pPr>
              <a:spcBef>
                <a:spcPts val="1600"/>
              </a:spcBef>
            </a:pPr>
            <a:endParaRPr lang="en-US" dirty="0"/>
          </a:p>
          <a:p>
            <a:pPr marL="0" indent="0">
              <a:spcBef>
                <a:spcPts val="1600"/>
              </a:spcBef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955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Exercise 2: Binary Number Range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463040"/>
                <a:ext cx="8229600" cy="4937760"/>
              </a:xfrm>
            </p:spPr>
            <p:txBody>
              <a:bodyPr anchor="ctr" anchorCtr="0"/>
              <a:lstStyle/>
              <a:p>
                <a:pPr>
                  <a:spcBef>
                    <a:spcPts val="1600"/>
                  </a:spcBef>
                </a:pPr>
                <a:r>
                  <a:rPr lang="en-US" dirty="0"/>
                  <a:t>What are the max number and min number that can be represented by a w-bit binary number?</a:t>
                </a:r>
              </a:p>
              <a:p>
                <a:pPr marL="731520" lvl="1" indent="-457200">
                  <a:spcBef>
                    <a:spcPts val="160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w = 3</a:t>
                </a:r>
              </a:p>
              <a:p>
                <a:pPr marL="731520" lvl="1" indent="-457200">
                  <a:spcBef>
                    <a:spcPts val="160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w = 4</a:t>
                </a:r>
              </a:p>
              <a:p>
                <a:pPr marL="731520" lvl="1" indent="-457200">
                  <a:spcBef>
                    <a:spcPts val="160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w = 8</a:t>
                </a:r>
              </a:p>
              <a:p>
                <a:pPr>
                  <a:spcBef>
                    <a:spcPts val="1600"/>
                  </a:spcBef>
                </a:pPr>
                <a:endParaRPr lang="en-US" dirty="0"/>
              </a:p>
              <a:p>
                <a:pPr>
                  <a:spcBef>
                    <a:spcPts val="1600"/>
                  </a:spcBef>
                </a:pPr>
                <a:endParaRPr lang="en-US" dirty="0"/>
              </a:p>
              <a:p>
                <a:pPr>
                  <a:spcBef>
                    <a:spcPts val="1600"/>
                  </a:spcBef>
                </a:pPr>
                <a:r>
                  <a:rPr lang="en-US" dirty="0"/>
                  <a:t>What is the general equation?</a:t>
                </a:r>
              </a:p>
              <a:p>
                <a:pPr lvl="1">
                  <a:spcBef>
                    <a:spcPts val="16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463040"/>
                <a:ext cx="8229600" cy="4937760"/>
              </a:xfrm>
              <a:blipFill>
                <a:blip r:embed="rId2"/>
                <a:stretch>
                  <a:fillRect l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/>
              <a:pPr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B9555F9-6162-1E4B-AE29-C925C6D9AFB6}"/>
                  </a:ext>
                </a:extLst>
              </p:cNvPr>
              <p:cNvSpPr txBox="1"/>
              <p:nvPr/>
            </p:nvSpPr>
            <p:spPr>
              <a:xfrm>
                <a:off x="4953000" y="2643497"/>
                <a:ext cx="34583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111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=7</m:t>
                              </m:r>
                            </m:e>
                          </m:func>
                        </m:e>
                        <m:sub>
                          <m:r>
                            <a:rPr lang="en-US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B9555F9-6162-1E4B-AE29-C925C6D9AF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2643497"/>
                <a:ext cx="3458319" cy="276999"/>
              </a:xfrm>
              <a:prstGeom prst="rect">
                <a:avLst/>
              </a:prstGeom>
              <a:blipFill>
                <a:blip r:embed="rId3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6BA8DAB-0B72-0B49-A67B-C0A305E37D01}"/>
                  </a:ext>
                </a:extLst>
              </p:cNvPr>
              <p:cNvSpPr txBox="1"/>
              <p:nvPr/>
            </p:nvSpPr>
            <p:spPr>
              <a:xfrm>
                <a:off x="2286000" y="2643496"/>
                <a:ext cx="18716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000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6BA8DAB-0B72-0B49-A67B-C0A305E37D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643496"/>
                <a:ext cx="1871666" cy="276999"/>
              </a:xfrm>
              <a:prstGeom prst="rect">
                <a:avLst/>
              </a:prstGeom>
              <a:blipFill>
                <a:blip r:embed="rId4"/>
                <a:stretch>
                  <a:fillRect l="-2041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90F2FDC9-47EB-C048-AE28-93AA526D0822}"/>
              </a:ext>
            </a:extLst>
          </p:cNvPr>
          <p:cNvGrpSpPr/>
          <p:nvPr/>
        </p:nvGrpSpPr>
        <p:grpSpPr>
          <a:xfrm>
            <a:off x="2286000" y="3117952"/>
            <a:ext cx="6893093" cy="277000"/>
            <a:chOff x="2286000" y="3117952"/>
            <a:chExt cx="6893093" cy="277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81E53CF5-397E-D446-B08E-A333B50E73FA}"/>
                    </a:ext>
                  </a:extLst>
                </p:cNvPr>
                <p:cNvSpPr txBox="1"/>
                <p:nvPr/>
              </p:nvSpPr>
              <p:spPr>
                <a:xfrm>
                  <a:off x="4953000" y="3117953"/>
                  <a:ext cx="422609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1111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=15</m:t>
                                </m:r>
                              </m:e>
                            </m:func>
                          </m:e>
                          <m:sub>
                            <m: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81E53CF5-397E-D446-B08E-A333B50E73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3000" y="3117953"/>
                  <a:ext cx="4226093" cy="276999"/>
                </a:xfrm>
                <a:prstGeom prst="rect">
                  <a:avLst/>
                </a:prstGeom>
                <a:blipFill>
                  <a:blip r:embed="rId5"/>
                  <a:stretch>
                    <a:fillRect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8223C6C-9AB2-4949-9D89-B0FC6DC91701}"/>
                    </a:ext>
                  </a:extLst>
                </p:cNvPr>
                <p:cNvSpPr txBox="1"/>
                <p:nvPr/>
              </p:nvSpPr>
              <p:spPr>
                <a:xfrm>
                  <a:off x="2286000" y="3117952"/>
                  <a:ext cx="199990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0000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</m:e>
                        </m:func>
                      </m:oMath>
                    </m:oMathPara>
                  </a14:m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8223C6C-9AB2-4949-9D89-B0FC6DC917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3117952"/>
                  <a:ext cx="1999906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911"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EF361EF-A5A7-F341-8022-BB2FB67BDF39}"/>
              </a:ext>
            </a:extLst>
          </p:cNvPr>
          <p:cNvGrpSpPr/>
          <p:nvPr/>
        </p:nvGrpSpPr>
        <p:grpSpPr>
          <a:xfrm>
            <a:off x="2286000" y="3562588"/>
            <a:ext cx="6764000" cy="958909"/>
            <a:chOff x="2286000" y="3562588"/>
            <a:chExt cx="6764000" cy="9589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C56F3C1-581A-0146-80CA-C64DDD9B309D}"/>
                    </a:ext>
                  </a:extLst>
                </p:cNvPr>
                <p:cNvSpPr txBox="1"/>
                <p:nvPr/>
              </p:nvSpPr>
              <p:spPr>
                <a:xfrm>
                  <a:off x="5350654" y="3604708"/>
                  <a:ext cx="3699346" cy="91678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fName>
                              <m:e>
                                <m:eqArr>
                                  <m:eqArrPr>
                                    <m:ctrlP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11111111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7</m:t>
                                            </m:r>
                                          </m:sup>
                                        </m:sSup>
                                        <m: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6</m:t>
                                            </m:r>
                                          </m:sup>
                                        </m:sSup>
                                        <m: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sup>
                                        </m:sSup>
                                        <m: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+2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</m:e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                           +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  <m: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+ 2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e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  =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255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sub>
                                    </m:sSub>
                                  </m:e>
                                </m:eqArr>
                              </m:e>
                            </m:func>
                          </m:e>
                          <m:sub>
                            <m: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C56F3C1-581A-0146-80CA-C64DDD9B30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0654" y="3604708"/>
                  <a:ext cx="3699346" cy="916789"/>
                </a:xfrm>
                <a:prstGeom prst="rect">
                  <a:avLst/>
                </a:prstGeom>
                <a:blipFill>
                  <a:blip r:embed="rId7"/>
                  <a:stretch>
                    <a:fillRect l="-2048" r="-683" b="-95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440D9AE-5F8D-9742-B4C1-F8E9227AA739}"/>
                    </a:ext>
                  </a:extLst>
                </p:cNvPr>
                <p:cNvSpPr txBox="1"/>
                <p:nvPr/>
              </p:nvSpPr>
              <p:spPr>
                <a:xfrm>
                  <a:off x="2286000" y="3592408"/>
                  <a:ext cx="251286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00000000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</m:e>
                        </m:func>
                      </m:oMath>
                    </m:oMathPara>
                  </a14:m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440D9AE-5F8D-9742-B4C1-F8E9227AA7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3592408"/>
                  <a:ext cx="2512867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1515" b="-13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5A3933C-1672-7044-B969-B646E4523177}"/>
                    </a:ext>
                  </a:extLst>
                </p:cNvPr>
                <p:cNvSpPr/>
                <p:nvPr/>
              </p:nvSpPr>
              <p:spPr>
                <a:xfrm>
                  <a:off x="4876800" y="3562588"/>
                  <a:ext cx="66556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oMath>
                    </m:oMathPara>
                  </a14:m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5A3933C-1672-7044-B969-B646E45231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6800" y="3562588"/>
                  <a:ext cx="665567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4702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169BE-E6B7-644C-AFA3-DA44B7BDF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Unsigned Integers in C</a:t>
            </a:r>
          </a:p>
        </p:txBody>
      </p:sp>
      <p:graphicFrame>
        <p:nvGraphicFramePr>
          <p:cNvPr id="4" name="Group 4">
            <a:extLst>
              <a:ext uri="{FF2B5EF4-FFF2-40B4-BE49-F238E27FC236}">
                <a16:creationId xmlns:a16="http://schemas.microsoft.com/office/drawing/2014/main" id="{8843F78B-2FD2-1B46-A49E-129A5FDF9B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411115"/>
              </p:ext>
            </p:extLst>
          </p:nvPr>
        </p:nvGraphicFramePr>
        <p:xfrm>
          <a:off x="2660650" y="1905000"/>
          <a:ext cx="3822700" cy="2336800"/>
        </p:xfrm>
        <a:graphic>
          <a:graphicData uri="http://schemas.openxmlformats.org/drawingml/2006/table">
            <a:tbl>
              <a:tblPr firstRow="1" firstCol="1">
                <a:tableStyleId>{3C2FFA5D-87B4-456A-9821-1D502468CF0F}</a:tableStyleId>
              </a:tblPr>
              <a:tblGrid>
                <a:gridCol w="191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sym typeface="Arial Narrow Bold" charset="0"/>
                        </a:rPr>
                        <a:t>C Data Type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  <a:ea typeface="Arial Narrow Bold" charset="0"/>
                        <a:cs typeface="Calibri"/>
                        <a:sym typeface="Arial Narrow Bold" charset="0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sym typeface="Arial Narrow Bold" charset="0"/>
                        </a:rPr>
                        <a:t>Size (bytes)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  <a:ea typeface="Arial Narrow Bold" charset="0"/>
                        <a:cs typeface="Calibri"/>
                        <a:sym typeface="Arial Narrow Bold" charset="0"/>
                      </a:endParaRP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sym typeface="Arial Narrow" charset="0"/>
                        </a:rPr>
                        <a:t>unsigned char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/>
                        <a:ea typeface="Arial Narrow" charset="0"/>
                        <a:cs typeface="Courier New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6635282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sym typeface="Arial Narrow" charset="0"/>
                        </a:rPr>
                        <a:t>unsigned short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/>
                        <a:ea typeface="Arial Narrow" charset="0"/>
                        <a:cs typeface="Courier New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sym typeface="Arial Narrow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Arial Narrow" charset="0"/>
                        <a:cs typeface="Calibri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sym typeface="Arial Narrow" charset="0"/>
                        </a:rPr>
                        <a:t>unsigned int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/>
                        <a:ea typeface="Arial Narrow" charset="0"/>
                        <a:cs typeface="Courier New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  <a:sym typeface="Arial Narrow" charset="0"/>
                        </a:rPr>
                        <a:t>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Arial Narrow" charset="0"/>
                        <a:cs typeface="Calibri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sym typeface="Arial Narrow" charset="0"/>
                        </a:rPr>
                        <a:t>unsigned long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/>
                        <a:ea typeface="Arial Narrow" charset="0"/>
                        <a:cs typeface="Courier New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sym typeface="Arial Narrow" charset="0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Arial Narrow" charset="0"/>
                        <a:cs typeface="Calibri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A3FBA1-1177-F545-94FB-7590E007E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3F5AFD-FFEE-9A49-80F4-0FEC69AE8086}"/>
              </a:ext>
            </a:extLst>
          </p:cNvPr>
          <p:cNvSpPr txBox="1"/>
          <p:nvPr/>
        </p:nvSpPr>
        <p:spPr>
          <a:xfrm>
            <a:off x="6705600" y="1905000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x86_64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51A446-66C8-0345-BD5E-204BA80ADC51}"/>
              </a:ext>
            </a:extLst>
          </p:cNvPr>
          <p:cNvSpPr txBox="1"/>
          <p:nvPr/>
        </p:nvSpPr>
        <p:spPr>
          <a:xfrm>
            <a:off x="1950128" y="4629543"/>
            <a:ext cx="5243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Unsigned -&gt; Cannot represent negative numbers.</a:t>
            </a:r>
          </a:p>
        </p:txBody>
      </p:sp>
    </p:spTree>
    <p:extLst>
      <p:ext uri="{BB962C8B-B14F-4D97-AF65-F5344CB8AC3E}">
        <p14:creationId xmlns:p14="http://schemas.microsoft.com/office/powerpoint/2010/main" val="2030701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318E3-2CA2-2342-92D1-2A273F756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ASCII characters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D6E5580-D5E0-6246-ADC2-DB4EA4B674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148748"/>
              </p:ext>
            </p:extLst>
          </p:nvPr>
        </p:nvGraphicFramePr>
        <p:xfrm>
          <a:off x="-76200" y="1605643"/>
          <a:ext cx="194854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7">
                  <a:extLst>
                    <a:ext uri="{9D8B030D-6E8A-4147-A177-3AD203B41FA5}">
                      <a16:colId xmlns:a16="http://schemas.microsoft.com/office/drawing/2014/main" val="1683078313"/>
                    </a:ext>
                  </a:extLst>
                </a:gridCol>
                <a:gridCol w="472374">
                  <a:extLst>
                    <a:ext uri="{9D8B030D-6E8A-4147-A177-3AD203B41FA5}">
                      <a16:colId xmlns:a16="http://schemas.microsoft.com/office/drawing/2014/main" val="3785568201"/>
                    </a:ext>
                  </a:extLst>
                </a:gridCol>
                <a:gridCol w="885701">
                  <a:extLst>
                    <a:ext uri="{9D8B030D-6E8A-4147-A177-3AD203B41FA5}">
                      <a16:colId xmlns:a16="http://schemas.microsoft.com/office/drawing/2014/main" val="3618185367"/>
                    </a:ext>
                  </a:extLst>
                </a:gridCol>
              </a:tblGrid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Char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Binary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257536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00100001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62596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00100010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0657297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00100011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845837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00100100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572801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00100101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543056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&amp;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00100110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061812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'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00100111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5978604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00101000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9811754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00101001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75872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00101010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303358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00101011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079403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00101100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605618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00101101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21325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00101110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53968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00101111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92095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00110000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82458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33ABF77-13D2-E54A-A426-3CE544C31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595312"/>
              </p:ext>
            </p:extLst>
          </p:nvPr>
        </p:nvGraphicFramePr>
        <p:xfrm>
          <a:off x="1834243" y="1600200"/>
          <a:ext cx="194854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7">
                  <a:extLst>
                    <a:ext uri="{9D8B030D-6E8A-4147-A177-3AD203B41FA5}">
                      <a16:colId xmlns:a16="http://schemas.microsoft.com/office/drawing/2014/main" val="792032283"/>
                    </a:ext>
                  </a:extLst>
                </a:gridCol>
                <a:gridCol w="472374">
                  <a:extLst>
                    <a:ext uri="{9D8B030D-6E8A-4147-A177-3AD203B41FA5}">
                      <a16:colId xmlns:a16="http://schemas.microsoft.com/office/drawing/2014/main" val="1576121728"/>
                    </a:ext>
                  </a:extLst>
                </a:gridCol>
                <a:gridCol w="885701">
                  <a:extLst>
                    <a:ext uri="{9D8B030D-6E8A-4147-A177-3AD203B41FA5}">
                      <a16:colId xmlns:a16="http://schemas.microsoft.com/office/drawing/2014/main" val="4256958681"/>
                    </a:ext>
                  </a:extLst>
                </a:gridCol>
              </a:tblGrid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Char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Binary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99859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00110001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95088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00110010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831254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00110011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07703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00110100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181081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00110101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546433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00110110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668345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00110111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086080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00111000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006231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00111001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414970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00111010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08394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00111011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517090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&lt;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00111100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561688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00111101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52162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00111110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497034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00111111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021387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@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9480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6CCB300-9BBA-BE4E-A6A1-3AA40B5BB4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686827"/>
              </p:ext>
            </p:extLst>
          </p:nvPr>
        </p:nvGraphicFramePr>
        <p:xfrm>
          <a:off x="3782785" y="1600200"/>
          <a:ext cx="194854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7">
                  <a:extLst>
                    <a:ext uri="{9D8B030D-6E8A-4147-A177-3AD203B41FA5}">
                      <a16:colId xmlns:a16="http://schemas.microsoft.com/office/drawing/2014/main" val="792032283"/>
                    </a:ext>
                  </a:extLst>
                </a:gridCol>
                <a:gridCol w="472374">
                  <a:extLst>
                    <a:ext uri="{9D8B030D-6E8A-4147-A177-3AD203B41FA5}">
                      <a16:colId xmlns:a16="http://schemas.microsoft.com/office/drawing/2014/main" val="1576121728"/>
                    </a:ext>
                  </a:extLst>
                </a:gridCol>
                <a:gridCol w="885701">
                  <a:extLst>
                    <a:ext uri="{9D8B030D-6E8A-4147-A177-3AD203B41FA5}">
                      <a16:colId xmlns:a16="http://schemas.microsoft.com/office/drawing/2014/main" val="4256958681"/>
                    </a:ext>
                  </a:extLst>
                </a:gridCol>
              </a:tblGrid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Char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Binary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99859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01000001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95088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01000010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831254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01000011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07703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01000100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181081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01000101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546433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01000110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668345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01000111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086080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01001000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006231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01001001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414970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01001010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08394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01001011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517090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01001100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561688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01001101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52162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01001110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497034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01001111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021387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01010000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9480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16EE6F9-80C6-AE4B-91D3-E7B32B0120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594062"/>
              </p:ext>
            </p:extLst>
          </p:nvPr>
        </p:nvGraphicFramePr>
        <p:xfrm>
          <a:off x="5731327" y="1600200"/>
          <a:ext cx="194854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7">
                  <a:extLst>
                    <a:ext uri="{9D8B030D-6E8A-4147-A177-3AD203B41FA5}">
                      <a16:colId xmlns:a16="http://schemas.microsoft.com/office/drawing/2014/main" val="792032283"/>
                    </a:ext>
                  </a:extLst>
                </a:gridCol>
                <a:gridCol w="472374">
                  <a:extLst>
                    <a:ext uri="{9D8B030D-6E8A-4147-A177-3AD203B41FA5}">
                      <a16:colId xmlns:a16="http://schemas.microsoft.com/office/drawing/2014/main" val="1576121728"/>
                    </a:ext>
                  </a:extLst>
                </a:gridCol>
                <a:gridCol w="885701">
                  <a:extLst>
                    <a:ext uri="{9D8B030D-6E8A-4147-A177-3AD203B41FA5}">
                      <a16:colId xmlns:a16="http://schemas.microsoft.com/office/drawing/2014/main" val="4256958681"/>
                    </a:ext>
                  </a:extLst>
                </a:gridCol>
              </a:tblGrid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Char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Binary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99859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01010001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95088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01010010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831254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01010011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07703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01010100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181081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01010101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546433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01010110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668345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01010111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086080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01011000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006231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01011001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414970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01011010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08394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[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01011011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517090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\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01011100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561688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01011101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52162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^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01011110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497034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01011111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021387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`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01100000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9480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1670744-E056-3B46-A510-FCAA1A2C46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557387"/>
              </p:ext>
            </p:extLst>
          </p:nvPr>
        </p:nvGraphicFramePr>
        <p:xfrm>
          <a:off x="7679869" y="1600200"/>
          <a:ext cx="194854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7">
                  <a:extLst>
                    <a:ext uri="{9D8B030D-6E8A-4147-A177-3AD203B41FA5}">
                      <a16:colId xmlns:a16="http://schemas.microsoft.com/office/drawing/2014/main" val="792032283"/>
                    </a:ext>
                  </a:extLst>
                </a:gridCol>
                <a:gridCol w="472374">
                  <a:extLst>
                    <a:ext uri="{9D8B030D-6E8A-4147-A177-3AD203B41FA5}">
                      <a16:colId xmlns:a16="http://schemas.microsoft.com/office/drawing/2014/main" val="1576121728"/>
                    </a:ext>
                  </a:extLst>
                </a:gridCol>
                <a:gridCol w="885701">
                  <a:extLst>
                    <a:ext uri="{9D8B030D-6E8A-4147-A177-3AD203B41FA5}">
                      <a16:colId xmlns:a16="http://schemas.microsoft.com/office/drawing/2014/main" val="4256958681"/>
                    </a:ext>
                  </a:extLst>
                </a:gridCol>
              </a:tblGrid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Char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Binary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99859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01100001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95088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01100010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831254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01100011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07703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01100100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181081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01100101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546433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01100110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668345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01100111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086080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01101000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006231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01101001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414970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01101010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08394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01101011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517090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01101100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561688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01101101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52162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01101110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497034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01101111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021387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01110000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94805"/>
                  </a:ext>
                </a:extLst>
              </a:tr>
            </a:tbl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A621AD-3E20-F845-A79D-BE9D31DB1842}"/>
              </a:ext>
            </a:extLst>
          </p:cNvPr>
          <p:cNvCxnSpPr/>
          <p:nvPr/>
        </p:nvCxnSpPr>
        <p:spPr>
          <a:xfrm>
            <a:off x="1834243" y="1600200"/>
            <a:ext cx="0" cy="46634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C067821-4636-5F48-A6B1-80D928EAE142}"/>
              </a:ext>
            </a:extLst>
          </p:cNvPr>
          <p:cNvCxnSpPr/>
          <p:nvPr/>
        </p:nvCxnSpPr>
        <p:spPr>
          <a:xfrm>
            <a:off x="3788229" y="1600200"/>
            <a:ext cx="0" cy="46634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7F97E5-ABCA-6A4E-A9E0-835570E5BC70}"/>
              </a:ext>
            </a:extLst>
          </p:cNvPr>
          <p:cNvCxnSpPr/>
          <p:nvPr/>
        </p:nvCxnSpPr>
        <p:spPr>
          <a:xfrm>
            <a:off x="5731327" y="1600200"/>
            <a:ext cx="0" cy="46634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C3C5257-E8B2-5C4B-A5AF-1672C6AF1F61}"/>
              </a:ext>
            </a:extLst>
          </p:cNvPr>
          <p:cNvCxnSpPr/>
          <p:nvPr/>
        </p:nvCxnSpPr>
        <p:spPr>
          <a:xfrm>
            <a:off x="7685313" y="1600200"/>
            <a:ext cx="0" cy="46634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92E8C3-EC40-8947-8F70-5038B1C31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15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19ECDD-38F2-6748-AE53-22BE6D53EDA4}"/>
              </a:ext>
            </a:extLst>
          </p:cNvPr>
          <p:cNvSpPr/>
          <p:nvPr/>
        </p:nvSpPr>
        <p:spPr>
          <a:xfrm>
            <a:off x="5121736" y="844034"/>
            <a:ext cx="3095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https://www.ascii-code.com/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1464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EA360-2213-2945-A9CC-8FC00DAA9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Hexidecimal</a:t>
            </a:r>
            <a:r>
              <a:rPr lang="en-US" dirty="0"/>
              <a:t> Numbers (Base 16)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917038A-1071-6344-AB44-401C0AE1F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08864"/>
            <a:ext cx="8229600" cy="446813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00101100 00110101 00110000 11100001 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FD317F5-B912-C841-BC4D-C99B927F1F7D}"/>
              </a:ext>
            </a:extLst>
          </p:cNvPr>
          <p:cNvGrpSpPr/>
          <p:nvPr/>
        </p:nvGrpSpPr>
        <p:grpSpPr>
          <a:xfrm>
            <a:off x="506185" y="2021375"/>
            <a:ext cx="6509664" cy="386443"/>
            <a:chOff x="506185" y="1638300"/>
            <a:chExt cx="6509664" cy="3864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2F37E1D-E855-F242-89B7-744829688F04}"/>
                </a:ext>
              </a:extLst>
            </p:cNvPr>
            <p:cNvSpPr/>
            <p:nvPr/>
          </p:nvSpPr>
          <p:spPr>
            <a:xfrm>
              <a:off x="506185" y="1638300"/>
              <a:ext cx="1627416" cy="38644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776C9A4-B0E5-374B-8158-EA23BD6B5672}"/>
                </a:ext>
              </a:extLst>
            </p:cNvPr>
            <p:cNvSpPr/>
            <p:nvPr/>
          </p:nvSpPr>
          <p:spPr>
            <a:xfrm>
              <a:off x="2133601" y="1638300"/>
              <a:ext cx="1627416" cy="386443"/>
            </a:xfrm>
            <a:prstGeom prst="rect">
              <a:avLst/>
            </a:prstGeom>
            <a:noFill/>
            <a:ln w="26424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0AF8F38-3E0B-7E4F-AD2E-29923853E894}"/>
                </a:ext>
              </a:extLst>
            </p:cNvPr>
            <p:cNvSpPr/>
            <p:nvPr/>
          </p:nvSpPr>
          <p:spPr>
            <a:xfrm>
              <a:off x="3761017" y="1638300"/>
              <a:ext cx="1627416" cy="38644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733CE6F-A856-6B4F-8761-375C9DEE774E}"/>
                </a:ext>
              </a:extLst>
            </p:cNvPr>
            <p:cNvSpPr/>
            <p:nvPr/>
          </p:nvSpPr>
          <p:spPr>
            <a:xfrm>
              <a:off x="5388433" y="1638300"/>
              <a:ext cx="1627416" cy="386443"/>
            </a:xfrm>
            <a:prstGeom prst="rect">
              <a:avLst/>
            </a:prstGeom>
            <a:noFill/>
            <a:ln w="26424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Left Brace 14">
            <a:extLst>
              <a:ext uri="{FF2B5EF4-FFF2-40B4-BE49-F238E27FC236}">
                <a16:creationId xmlns:a16="http://schemas.microsoft.com/office/drawing/2014/main" id="{E08FA02F-302E-1A4B-B423-2B6A9357158E}"/>
              </a:ext>
            </a:extLst>
          </p:cNvPr>
          <p:cNvSpPr/>
          <p:nvPr/>
        </p:nvSpPr>
        <p:spPr>
          <a:xfrm rot="16200000">
            <a:off x="813382" y="2110857"/>
            <a:ext cx="185059" cy="778980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5AA2A5ED-650E-D048-8C0A-5ECD5CFB9B0E}"/>
              </a:ext>
            </a:extLst>
          </p:cNvPr>
          <p:cNvSpPr/>
          <p:nvPr/>
        </p:nvSpPr>
        <p:spPr>
          <a:xfrm rot="16200000">
            <a:off x="1619736" y="2123369"/>
            <a:ext cx="185059" cy="778980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B3B3ED74-0006-3D47-A541-2F8A013F730C}"/>
              </a:ext>
            </a:extLst>
          </p:cNvPr>
          <p:cNvSpPr/>
          <p:nvPr/>
        </p:nvSpPr>
        <p:spPr>
          <a:xfrm rot="16200000">
            <a:off x="2463701" y="2115004"/>
            <a:ext cx="185059" cy="778980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81E173D8-B16A-4647-9D37-7EFA42CEE6DB}"/>
              </a:ext>
            </a:extLst>
          </p:cNvPr>
          <p:cNvSpPr/>
          <p:nvPr/>
        </p:nvSpPr>
        <p:spPr>
          <a:xfrm rot="16200000">
            <a:off x="3251780" y="2110857"/>
            <a:ext cx="185059" cy="778980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259A638E-FF28-6141-9562-C32A0C1CE0ED}"/>
              </a:ext>
            </a:extLst>
          </p:cNvPr>
          <p:cNvSpPr/>
          <p:nvPr/>
        </p:nvSpPr>
        <p:spPr>
          <a:xfrm rot="16200000">
            <a:off x="4089981" y="2110857"/>
            <a:ext cx="185059" cy="778980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246C566C-F1B3-124A-86AA-6FA8EC6859ED}"/>
              </a:ext>
            </a:extLst>
          </p:cNvPr>
          <p:cNvSpPr/>
          <p:nvPr/>
        </p:nvSpPr>
        <p:spPr>
          <a:xfrm rot="16200000">
            <a:off x="4878060" y="2106710"/>
            <a:ext cx="185059" cy="778980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11792E4F-0E4E-6A42-A93D-21BF996123C6}"/>
              </a:ext>
            </a:extLst>
          </p:cNvPr>
          <p:cNvSpPr/>
          <p:nvPr/>
        </p:nvSpPr>
        <p:spPr>
          <a:xfrm rot="16200000">
            <a:off x="5726417" y="2115005"/>
            <a:ext cx="185059" cy="778980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E37E11F6-93C3-054C-86FC-4BD745E3621D}"/>
              </a:ext>
            </a:extLst>
          </p:cNvPr>
          <p:cNvSpPr/>
          <p:nvPr/>
        </p:nvSpPr>
        <p:spPr>
          <a:xfrm rot="16200000">
            <a:off x="6514496" y="2110858"/>
            <a:ext cx="185059" cy="778980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B9B3B3E7-29FC-6B41-AB95-363B418323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048976"/>
              </p:ext>
            </p:extLst>
          </p:nvPr>
        </p:nvGraphicFramePr>
        <p:xfrm>
          <a:off x="7564738" y="2021375"/>
          <a:ext cx="1062841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7">
                  <a:extLst>
                    <a:ext uri="{9D8B030D-6E8A-4147-A177-3AD203B41FA5}">
                      <a16:colId xmlns:a16="http://schemas.microsoft.com/office/drawing/2014/main" val="1683078313"/>
                    </a:ext>
                  </a:extLst>
                </a:gridCol>
                <a:gridCol w="472374">
                  <a:extLst>
                    <a:ext uri="{9D8B030D-6E8A-4147-A177-3AD203B41FA5}">
                      <a16:colId xmlns:a16="http://schemas.microsoft.com/office/drawing/2014/main" val="3785568201"/>
                    </a:ext>
                  </a:extLst>
                </a:gridCol>
              </a:tblGrid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257536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62596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0657297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845837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572801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543056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061812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5978604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9811754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75872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303358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079403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605618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21325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53968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92095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824585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A04CC8BC-CA8B-454A-89A2-92CE1FFBA8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640045"/>
              </p:ext>
            </p:extLst>
          </p:nvPr>
        </p:nvGraphicFramePr>
        <p:xfrm>
          <a:off x="8155205" y="2295695"/>
          <a:ext cx="472374" cy="2743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2374">
                  <a:extLst>
                    <a:ext uri="{9D8B030D-6E8A-4147-A177-3AD203B41FA5}">
                      <a16:colId xmlns:a16="http://schemas.microsoft.com/office/drawing/2014/main" val="1792492881"/>
                    </a:ext>
                  </a:extLst>
                </a:gridCol>
              </a:tblGrid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1044391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93993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835066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81257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169595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667574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68702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91023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7590380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167730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A18FBD5E-264F-7B44-B2B8-1AE9E4D2F8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396962"/>
              </p:ext>
            </p:extLst>
          </p:nvPr>
        </p:nvGraphicFramePr>
        <p:xfrm>
          <a:off x="8161128" y="5038895"/>
          <a:ext cx="472374" cy="16459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2374">
                  <a:extLst>
                    <a:ext uri="{9D8B030D-6E8A-4147-A177-3AD203B41FA5}">
                      <a16:colId xmlns:a16="http://schemas.microsoft.com/office/drawing/2014/main" val="1792492881"/>
                    </a:ext>
                  </a:extLst>
                </a:gridCol>
              </a:tblGrid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1044391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93993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835066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81257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169595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667574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7C41AB7E-CB43-B143-B8AE-752F0345708F}"/>
              </a:ext>
            </a:extLst>
          </p:cNvPr>
          <p:cNvSpPr txBox="1"/>
          <p:nvPr/>
        </p:nvSpPr>
        <p:spPr>
          <a:xfrm>
            <a:off x="718032" y="2582463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urier" pitchFamily="2" charset="0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D4433-8DED-114E-A463-23A9AFF56F35}"/>
              </a:ext>
            </a:extLst>
          </p:cNvPr>
          <p:cNvSpPr txBox="1"/>
          <p:nvPr/>
        </p:nvSpPr>
        <p:spPr>
          <a:xfrm>
            <a:off x="1525074" y="2582463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urier" pitchFamily="2" charset="0"/>
              </a:rPr>
              <a:t>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5A3CF64-990F-DD43-898A-F561CEB5D70C}"/>
              </a:ext>
            </a:extLst>
          </p:cNvPr>
          <p:cNvSpPr txBox="1"/>
          <p:nvPr/>
        </p:nvSpPr>
        <p:spPr>
          <a:xfrm>
            <a:off x="2371951" y="2582463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urier" pitchFamily="2" charset="0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539DF48-99EF-D24D-939D-D6C440B374A0}"/>
              </a:ext>
            </a:extLst>
          </p:cNvPr>
          <p:cNvSpPr txBox="1"/>
          <p:nvPr/>
        </p:nvSpPr>
        <p:spPr>
          <a:xfrm>
            <a:off x="3178993" y="2582463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urier" pitchFamily="2" charset="0"/>
              </a:rPr>
              <a:t>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29D9BBE-2ECF-344E-A5A1-ADA31086B847}"/>
              </a:ext>
            </a:extLst>
          </p:cNvPr>
          <p:cNvSpPr txBox="1"/>
          <p:nvPr/>
        </p:nvSpPr>
        <p:spPr>
          <a:xfrm>
            <a:off x="4004809" y="2582463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urier" pitchFamily="2" charset="0"/>
              </a:rPr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12E2228-238A-BC40-A074-85E7A40756E5}"/>
              </a:ext>
            </a:extLst>
          </p:cNvPr>
          <p:cNvSpPr txBox="1"/>
          <p:nvPr/>
        </p:nvSpPr>
        <p:spPr>
          <a:xfrm>
            <a:off x="4811851" y="2582463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urier" pitchFamily="2" charset="0"/>
              </a:rPr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B8EC386-B487-CD4F-A240-1DD702A02360}"/>
              </a:ext>
            </a:extLst>
          </p:cNvPr>
          <p:cNvSpPr txBox="1"/>
          <p:nvPr/>
        </p:nvSpPr>
        <p:spPr>
          <a:xfrm>
            <a:off x="5658728" y="2582463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urier" pitchFamily="2" charset="0"/>
              </a:rPr>
              <a:t>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5139A6-5325-3A45-8362-32AAD8CDAEBE}"/>
              </a:ext>
            </a:extLst>
          </p:cNvPr>
          <p:cNvSpPr txBox="1"/>
          <p:nvPr/>
        </p:nvSpPr>
        <p:spPr>
          <a:xfrm>
            <a:off x="6465770" y="2582463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urier" pitchFamily="2" charset="0"/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DBB97D8-4A95-8C45-98FE-9D8EEA9ED9F7}"/>
              </a:ext>
            </a:extLst>
          </p:cNvPr>
          <p:cNvSpPr txBox="1"/>
          <p:nvPr/>
        </p:nvSpPr>
        <p:spPr>
          <a:xfrm>
            <a:off x="2740963" y="3576935"/>
            <a:ext cx="2028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urier" pitchFamily="2" charset="0"/>
              </a:rPr>
              <a:t>0x2c3530e1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4F91CA-6AAB-2F46-988B-6ED686CEA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16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2FF4B1-08BF-5B4E-99FD-62BDAF7DD43E}"/>
              </a:ext>
            </a:extLst>
          </p:cNvPr>
          <p:cNvSpPr txBox="1"/>
          <p:nvPr/>
        </p:nvSpPr>
        <p:spPr>
          <a:xfrm>
            <a:off x="815930" y="5026805"/>
            <a:ext cx="4740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many binary digits can you represent with a single hexadecimal (base 16) digit?</a:t>
            </a:r>
          </a:p>
        </p:txBody>
      </p:sp>
    </p:spTree>
    <p:extLst>
      <p:ext uri="{BB962C8B-B14F-4D97-AF65-F5344CB8AC3E}">
        <p14:creationId xmlns:p14="http://schemas.microsoft.com/office/powerpoint/2010/main" val="384886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E0183-60B8-F54A-B48F-12E45B734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3: </a:t>
            </a:r>
            <a:r>
              <a:rPr lang="en-US" dirty="0" err="1"/>
              <a:t>Hexidecimal</a:t>
            </a:r>
            <a:r>
              <a:rPr lang="en-US" dirty="0"/>
              <a:t>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9F3DB-352F-484B-8A9B-62BBCC8BC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76800"/>
          </a:xfrm>
        </p:spPr>
        <p:txBody>
          <a:bodyPr/>
          <a:lstStyle/>
          <a:p>
            <a:r>
              <a:rPr lang="en-US" dirty="0"/>
              <a:t>Consider the following </a:t>
            </a:r>
            <a:r>
              <a:rPr lang="en-US" dirty="0" err="1"/>
              <a:t>hexidecimal</a:t>
            </a:r>
            <a:r>
              <a:rPr lang="en-US" dirty="0"/>
              <a:t> values. What is the representation of each value in (1) binary and (2) decimal?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0x0a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0x11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0x2f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068D1D-97F7-AB42-AAB0-2731BDB6F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83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E0183-60B8-F54A-B48F-12E45B734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3: </a:t>
            </a:r>
            <a:r>
              <a:rPr lang="en-US" dirty="0" err="1"/>
              <a:t>Hexidecimal</a:t>
            </a:r>
            <a:r>
              <a:rPr lang="en-US" dirty="0"/>
              <a:t>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9F3DB-352F-484B-8A9B-62BBCC8BC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76800"/>
          </a:xfrm>
        </p:spPr>
        <p:txBody>
          <a:bodyPr/>
          <a:lstStyle/>
          <a:p>
            <a:r>
              <a:rPr lang="en-US" dirty="0"/>
              <a:t>Consider the following </a:t>
            </a:r>
            <a:r>
              <a:rPr lang="en-US" dirty="0" err="1"/>
              <a:t>hexidecimal</a:t>
            </a:r>
            <a:r>
              <a:rPr lang="en-US" dirty="0"/>
              <a:t> values. What is the representation of each value in (1) binary and (2) decimal?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0x</a:t>
            </a: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dirty="0">
                <a:solidFill>
                  <a:srgbClr val="7030A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a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0x</a:t>
            </a: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1</a:t>
            </a:r>
            <a:r>
              <a:rPr lang="en-US" dirty="0">
                <a:solidFill>
                  <a:srgbClr val="7030A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1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0x</a:t>
            </a: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2</a:t>
            </a:r>
            <a:r>
              <a:rPr lang="en-US" dirty="0">
                <a:solidFill>
                  <a:srgbClr val="7030A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967324C-7C31-A44C-B06E-C757B8FC7537}"/>
                  </a:ext>
                </a:extLst>
              </p:cNvPr>
              <p:cNvSpPr txBox="1"/>
              <p:nvPr/>
            </p:nvSpPr>
            <p:spPr>
              <a:xfrm>
                <a:off x="2222189" y="2438400"/>
                <a:ext cx="14346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0000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1010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967324C-7C31-A44C-B06E-C757B8FC7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189" y="2438400"/>
                <a:ext cx="1434624" cy="276999"/>
              </a:xfrm>
              <a:prstGeom prst="rect">
                <a:avLst/>
              </a:prstGeom>
              <a:blipFill>
                <a:blip r:embed="rId2"/>
                <a:stretch>
                  <a:fillRect l="-1770" r="-885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AB2F8CA-CC3A-E54F-AE81-D48E690BAA6D}"/>
                  </a:ext>
                </a:extLst>
              </p:cNvPr>
              <p:cNvSpPr/>
              <p:nvPr/>
            </p:nvSpPr>
            <p:spPr>
              <a:xfrm>
                <a:off x="3676186" y="2392233"/>
                <a:ext cx="9423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AB2F8CA-CC3A-E54F-AE81-D48E690BAA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6186" y="2392233"/>
                <a:ext cx="94230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5F7E77C-52BA-A44E-8439-C609E851D331}"/>
                  </a:ext>
                </a:extLst>
              </p:cNvPr>
              <p:cNvSpPr txBox="1"/>
              <p:nvPr/>
            </p:nvSpPr>
            <p:spPr>
              <a:xfrm>
                <a:off x="2231623" y="2801429"/>
                <a:ext cx="14346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0001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0001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5F7E77C-52BA-A44E-8439-C609E851D3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623" y="2801429"/>
                <a:ext cx="1434624" cy="276999"/>
              </a:xfrm>
              <a:prstGeom prst="rect">
                <a:avLst/>
              </a:prstGeom>
              <a:blipFill>
                <a:blip r:embed="rId4"/>
                <a:stretch>
                  <a:fillRect l="-877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A71B0E2-C63D-2E4E-AD53-3D62A4C16820}"/>
                  </a:ext>
                </a:extLst>
              </p:cNvPr>
              <p:cNvSpPr/>
              <p:nvPr/>
            </p:nvSpPr>
            <p:spPr>
              <a:xfrm>
                <a:off x="3685620" y="2755262"/>
                <a:ext cx="9423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A71B0E2-C63D-2E4E-AD53-3D62A4C168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620" y="2755262"/>
                <a:ext cx="94230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E33EADD-066B-0245-AD27-0FFF9C489741}"/>
                  </a:ext>
                </a:extLst>
              </p:cNvPr>
              <p:cNvSpPr txBox="1"/>
              <p:nvPr/>
            </p:nvSpPr>
            <p:spPr>
              <a:xfrm>
                <a:off x="2241562" y="3184731"/>
                <a:ext cx="14346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0010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1111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E33EADD-066B-0245-AD27-0FFF9C4897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562" y="3184731"/>
                <a:ext cx="1434624" cy="276999"/>
              </a:xfrm>
              <a:prstGeom prst="rect">
                <a:avLst/>
              </a:prstGeom>
              <a:blipFill>
                <a:blip r:embed="rId6"/>
                <a:stretch>
                  <a:fillRect l="-877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1BC5037-8797-5844-88C7-1F8A7DA0EF6C}"/>
                  </a:ext>
                </a:extLst>
              </p:cNvPr>
              <p:cNvSpPr/>
              <p:nvPr/>
            </p:nvSpPr>
            <p:spPr>
              <a:xfrm>
                <a:off x="3695559" y="3138564"/>
                <a:ext cx="9423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47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1BC5037-8797-5844-88C7-1F8A7DA0EF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559" y="3138564"/>
                <a:ext cx="942309" cy="369332"/>
              </a:xfrm>
              <a:prstGeom prst="rect">
                <a:avLst/>
              </a:prstGeom>
              <a:blipFill>
                <a:blip r:embed="rId7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C56A050-FC7C-4645-8332-BCA88ABB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2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CC02D-A736-0A42-9688-CCBDEA53F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Endianness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7177A-1AAF-7B47-A481-F969028F0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106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47 vs 74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484F8F-6A7C-704E-9944-D72581DF0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599611"/>
            <a:ext cx="5791200" cy="287738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02413A-4B21-A74F-BC47-A66F81579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0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8C2EA3-DECA-0841-BF7F-AF14F6E8C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771D3BA-1636-0742-9870-ECFBE7C323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704"/>
          <a:stretch/>
        </p:blipFill>
        <p:spPr>
          <a:xfrm>
            <a:off x="-228600" y="1524000"/>
            <a:ext cx="9472805" cy="2667000"/>
          </a:xfrm>
        </p:spPr>
      </p:pic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BFFC4C38-AF9F-B04E-8639-EB67417D5E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/>
        </p:blipFill>
        <p:spPr>
          <a:xfrm>
            <a:off x="3493281" y="4419599"/>
            <a:ext cx="2157438" cy="2157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26471A-6875-A141-B85A-21C157C274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665" y="4419600"/>
            <a:ext cx="2157437" cy="2157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2AE226-976A-894D-8FCA-0C34956B8B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335" y="4419600"/>
            <a:ext cx="2159000" cy="215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1C6CE3-DFD3-6344-AFD0-D5ABDCE76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24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CC02D-A736-0A42-9688-CCBDEA53F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Endianness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D4708F-857F-EB4A-9ECA-4CD2CFEBD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Big Endian: </a:t>
            </a:r>
            <a:r>
              <a:rPr lang="en-US" dirty="0"/>
              <a:t>low-order bits go on the right (47)</a:t>
            </a:r>
          </a:p>
          <a:p>
            <a:pPr lvl="1"/>
            <a:r>
              <a:rPr lang="en-US" dirty="0"/>
              <a:t>I tend to think in big endian numbers, so examples in class will generally use this representation</a:t>
            </a:r>
          </a:p>
          <a:p>
            <a:pPr lvl="1"/>
            <a:r>
              <a:rPr lang="en-US" dirty="0"/>
              <a:t>Networks generally use big endian (aka network byte order)</a:t>
            </a:r>
          </a:p>
          <a:p>
            <a:endParaRPr lang="en-US" b="1" dirty="0">
              <a:solidFill>
                <a:schemeClr val="accent1"/>
              </a:solidFill>
            </a:endParaRPr>
          </a:p>
          <a:p>
            <a:r>
              <a:rPr lang="en-US" b="1" dirty="0">
                <a:solidFill>
                  <a:schemeClr val="accent1"/>
                </a:solidFill>
              </a:rPr>
              <a:t>Little Endian: </a:t>
            </a:r>
            <a:r>
              <a:rPr lang="en-US" dirty="0"/>
              <a:t>low-order bits go on the left (74)</a:t>
            </a:r>
          </a:p>
          <a:p>
            <a:pPr lvl="1"/>
            <a:r>
              <a:rPr lang="en-US" dirty="0"/>
              <a:t>Most modern machines use this representation</a:t>
            </a:r>
          </a:p>
          <a:p>
            <a:pPr lvl="1"/>
            <a:endParaRPr lang="en-US" dirty="0"/>
          </a:p>
          <a:p>
            <a:r>
              <a:rPr lang="en-US" dirty="0"/>
              <a:t>I will try to always be clear about whether I'm using a big endian or little endian representation</a:t>
            </a:r>
          </a:p>
          <a:p>
            <a:endParaRPr lang="en-US" dirty="0"/>
          </a:p>
          <a:p>
            <a:r>
              <a:rPr lang="en-US" dirty="0"/>
              <a:t>When in doubt, ask!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2B990A-89BD-734C-B1A7-B090380A7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4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59DF0-4A6E-354C-9FF2-D37916026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Arithmetic Logic Unit (ALU)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24F47-09A7-D646-9108-0A8334DE0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circuit that performs bitwise operations and arithmetic on integer binary types</a:t>
            </a:r>
          </a:p>
        </p:txBody>
      </p:sp>
      <p:pic>
        <p:nvPicPr>
          <p:cNvPr id="5" name="Picture 4" descr="A close up of a clock&#10;&#10;Description automatically generated">
            <a:extLst>
              <a:ext uri="{FF2B5EF4-FFF2-40B4-BE49-F238E27FC236}">
                <a16:creationId xmlns:a16="http://schemas.microsoft.com/office/drawing/2014/main" id="{DF64B43E-75D4-8E40-A117-947DFC7661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119" y="2971800"/>
            <a:ext cx="5264727" cy="28956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95A40E-962F-3C4A-BEEE-AAF7A7451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21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6C4D29-69DC-0F4B-B2FD-C688516A0573}"/>
              </a:ext>
            </a:extLst>
          </p:cNvPr>
          <p:cNvSpPr txBox="1"/>
          <p:nvPr/>
        </p:nvSpPr>
        <p:spPr>
          <a:xfrm>
            <a:off x="609600" y="2819400"/>
            <a:ext cx="275588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Status examples: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Carry-out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Zero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Negative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Overflow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parity</a:t>
            </a:r>
          </a:p>
          <a:p>
            <a:endParaRPr lang="en-US" dirty="0"/>
          </a:p>
          <a:p>
            <a:r>
              <a:rPr lang="en-US" dirty="0"/>
              <a:t>Opcode examples: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Add, Subtract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Increment, Decrement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AND, OR, XOR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Shift, Rotate</a:t>
            </a:r>
          </a:p>
        </p:txBody>
      </p:sp>
    </p:spTree>
    <p:extLst>
      <p:ext uri="{BB962C8B-B14F-4D97-AF65-F5344CB8AC3E}">
        <p14:creationId xmlns:p14="http://schemas.microsoft.com/office/powerpoint/2010/main" val="1683130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/>
            <a:r>
              <a:rPr lang="en-US" dirty="0"/>
              <a:t>Bitwise vs Logical Operations in C</a:t>
            </a:r>
          </a:p>
        </p:txBody>
      </p:sp>
      <p:sp>
        <p:nvSpPr>
          <p:cNvPr id="60421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463040"/>
            <a:ext cx="8229600" cy="4937760"/>
          </a:xfrm>
        </p:spPr>
        <p:txBody>
          <a:bodyPr>
            <a:normAutofit/>
          </a:bodyPr>
          <a:lstStyle/>
          <a:p>
            <a:pPr eaLnBrk="1" hangingPunct="1">
              <a:spcBef>
                <a:spcPts val="3000"/>
              </a:spcBef>
            </a:pPr>
            <a:r>
              <a:rPr lang="en-US" dirty="0">
                <a:sym typeface="Monaco" charset="0"/>
              </a:rPr>
              <a:t>Bitwise Operators    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&amp;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|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~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^</a:t>
            </a:r>
            <a:r>
              <a:rPr lang="en-US" dirty="0"/>
              <a:t> </a:t>
            </a:r>
          </a:p>
          <a:p>
            <a:pPr marL="552450" lvl="1" eaLnBrk="1" hangingPunct="1"/>
            <a:r>
              <a:rPr lang="en-US" dirty="0"/>
              <a:t>View arguments as bit vectors</a:t>
            </a:r>
          </a:p>
          <a:p>
            <a:pPr marL="552450" lvl="1" eaLnBrk="1" hangingPunct="1"/>
            <a:r>
              <a:rPr lang="en-US" dirty="0"/>
              <a:t>operations applied bit-wise in parallel</a:t>
            </a:r>
          </a:p>
          <a:p>
            <a:pPr>
              <a:spcBef>
                <a:spcPts val="3000"/>
              </a:spcBef>
            </a:pPr>
            <a:r>
              <a:rPr lang="en-US" dirty="0"/>
              <a:t>Logical Operators    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&amp;&amp;, ||, !</a:t>
            </a:r>
            <a:endParaRPr lang="en-US" dirty="0">
              <a:latin typeface="Monaco" charset="0"/>
              <a:sym typeface="Monaco" charset="0"/>
            </a:endParaRPr>
          </a:p>
          <a:p>
            <a:pPr marL="563880" lvl="1"/>
            <a:r>
              <a:rPr lang="en-US" dirty="0"/>
              <a:t>View 0 as “False”</a:t>
            </a:r>
          </a:p>
          <a:p>
            <a:pPr marL="563880" lvl="1"/>
            <a:r>
              <a:rPr lang="en-US" dirty="0"/>
              <a:t>View anything nonzero as “True”</a:t>
            </a:r>
          </a:p>
          <a:p>
            <a:pPr marL="563880" lvl="1"/>
            <a:r>
              <a:rPr lang="en-US" dirty="0"/>
              <a:t>Always return 0 or 1</a:t>
            </a:r>
          </a:p>
          <a:p>
            <a:pPr marL="563880" lvl="1"/>
            <a:r>
              <a:rPr lang="en-US" dirty="0">
                <a:solidFill>
                  <a:srgbClr val="FF0000"/>
                </a:solidFill>
              </a:rPr>
              <a:t>Short-circuit termination</a:t>
            </a:r>
          </a:p>
          <a:p>
            <a:pPr marL="563880" lvl="1"/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Shift operators     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&lt;&lt;, &gt;&gt; </a:t>
            </a:r>
            <a:endParaRPr lang="en-US" b="1" dirty="0">
              <a:latin typeface="Courier New"/>
              <a:cs typeface="Courier New"/>
            </a:endParaRPr>
          </a:p>
          <a:p>
            <a:pPr marL="552450" lvl="1"/>
            <a:r>
              <a:rPr lang="en-US" dirty="0"/>
              <a:t>Left shift fills with zeros</a:t>
            </a:r>
          </a:p>
          <a:p>
            <a:pPr marL="552450" lvl="1"/>
            <a:r>
              <a:rPr lang="en-US" dirty="0"/>
              <a:t>For unsigned integers, right shift is logical (fills with zeros)</a:t>
            </a:r>
          </a:p>
          <a:p>
            <a:pPr marL="289560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2222500" y="3683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87661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19063" indent="-119063"/>
            <a:r>
              <a:rPr lang="en-US" dirty="0"/>
              <a:t>Exercise 4: Bitwise vs Logical Operations</a:t>
            </a:r>
          </a:p>
        </p:txBody>
      </p:sp>
      <p:sp>
        <p:nvSpPr>
          <p:cNvPr id="61445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386840"/>
            <a:ext cx="8229600" cy="51663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Assume unsigned char data type (one byte). What do each of the following expressions evaluate to (interpreted as unsigned integers and expressed base-10)?</a:t>
            </a:r>
          </a:p>
          <a:p>
            <a:pPr marL="0" indent="0">
              <a:buNone/>
            </a:pPr>
            <a:endParaRPr lang="en-US" sz="1800" dirty="0">
              <a:latin typeface="Monaco" charset="0"/>
              <a:ea typeface="Zapf Dingbats" charset="2"/>
              <a:cs typeface="Zapf Dingbats" charset="2"/>
              <a:sym typeface="Monaco" charset="0"/>
            </a:endParaRPr>
          </a:p>
          <a:p>
            <a:pPr marL="712470" lvl="1" indent="-342900">
              <a:buFont typeface="+mj-lt"/>
              <a:buAutoNum type="arabicPeriod"/>
            </a:pP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~226 </a:t>
            </a:r>
          </a:p>
          <a:p>
            <a:pPr marL="712470" lvl="1" indent="-342900">
              <a:buFont typeface="+mj-lt"/>
              <a:buAutoNum type="arabicPeriod"/>
            </a:pP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!226</a:t>
            </a:r>
          </a:p>
          <a:p>
            <a:pPr marL="712470" lvl="1" indent="-342900">
              <a:buFont typeface="+mj-lt"/>
              <a:buAutoNum type="arabicPeriod"/>
            </a:pPr>
            <a:endParaRPr lang="en-US" sz="1800" dirty="0">
              <a:latin typeface="Monaco" charset="0"/>
              <a:ea typeface="Zapf Dingbats" charset="2"/>
              <a:cs typeface="Zapf Dingbats" charset="2"/>
              <a:sym typeface="Monaco" charset="0"/>
            </a:endParaRPr>
          </a:p>
          <a:p>
            <a:pPr marL="712470" lvl="1" indent="-342900">
              <a:buFont typeface="+mj-lt"/>
              <a:buAutoNum type="arabicPeriod"/>
            </a:pP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120 &amp;  85</a:t>
            </a:r>
          </a:p>
          <a:p>
            <a:pPr marL="712470" lvl="1" indent="-342900">
              <a:buFont typeface="+mj-lt"/>
              <a:buAutoNum type="arabicPeriod"/>
            </a:pP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120 |  85	</a:t>
            </a:r>
          </a:p>
          <a:p>
            <a:pPr marL="712470" lvl="1" indent="-342900">
              <a:buFont typeface="+mj-lt"/>
              <a:buAutoNum type="arabicPeriod"/>
            </a:pP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120 &amp;&amp; 85</a:t>
            </a:r>
          </a:p>
          <a:p>
            <a:pPr marL="712470" lvl="1" indent="-342900">
              <a:buFont typeface="+mj-lt"/>
              <a:buAutoNum type="arabicPeriod"/>
            </a:pP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120 || 85</a:t>
            </a:r>
          </a:p>
          <a:p>
            <a:pPr marL="712470" lvl="1" indent="-342900">
              <a:buFont typeface="+mj-lt"/>
              <a:buAutoNum type="arabicPeriod"/>
            </a:pPr>
            <a:endParaRPr lang="en-US" sz="1800" dirty="0">
              <a:latin typeface="Monaco" charset="0"/>
              <a:sym typeface="Monaco" charset="0"/>
            </a:endParaRPr>
          </a:p>
          <a:p>
            <a:pPr marL="617220" lvl="1" indent="-342900">
              <a:buFont typeface="+mj-lt"/>
              <a:buAutoNum type="arabicPeriod"/>
            </a:pP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81 &lt;&lt; 4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81 &lt;&lt; 2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81 &gt;&gt; 4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81 &gt;&gt; 2</a:t>
            </a:r>
          </a:p>
          <a:p>
            <a:pPr marL="552450" lvl="1" eaLnBrk="1" hangingPunct="1"/>
            <a:endParaRPr lang="en-US" sz="1800" dirty="0">
              <a:latin typeface="Monaco" charset="0"/>
              <a:sym typeface="Monaco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78721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19063" indent="-119063"/>
            <a:r>
              <a:rPr lang="en-US" dirty="0"/>
              <a:t>Exercise 4: Bitwise vs Logical Operations</a:t>
            </a:r>
          </a:p>
        </p:txBody>
      </p:sp>
      <p:sp>
        <p:nvSpPr>
          <p:cNvPr id="61445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386840"/>
            <a:ext cx="8229600" cy="51663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Assume unsigned char data type (one byte). What do each of the following expressions evaluate to (interpreted as unsigned integers and expressed base-10)?</a:t>
            </a:r>
          </a:p>
          <a:p>
            <a:pPr marL="552450" lvl="1"/>
            <a:endParaRPr lang="en-US" sz="1800" dirty="0">
              <a:latin typeface="Monaco" charset="0"/>
              <a:ea typeface="Zapf Dingbats" charset="2"/>
              <a:cs typeface="Zapf Dingbats" charset="2"/>
              <a:sym typeface="Monaco" charset="0"/>
            </a:endParaRPr>
          </a:p>
          <a:p>
            <a:pPr marL="971550" lvl="1" indent="-354013">
              <a:buFont typeface="+mj-lt"/>
              <a:buAutoNum type="arabicPeriod"/>
            </a:pPr>
            <a:r>
              <a:rPr lang="en-US" sz="1800" dirty="0">
                <a:latin typeface="Courier New" panose="02070309020205020404" pitchFamily="49" charset="0"/>
                <a:ea typeface="Zapf Dingbats" charset="2"/>
                <a:cs typeface="Courier New" panose="02070309020205020404" pitchFamily="49" charset="0"/>
                <a:sym typeface="Monaco" charset="0"/>
              </a:rPr>
              <a:t>~226 </a:t>
            </a:r>
          </a:p>
          <a:p>
            <a:pPr marL="971550" lvl="1" indent="-354013">
              <a:buFont typeface="+mj-lt"/>
              <a:buAutoNum type="arabicPeriod"/>
            </a:pPr>
            <a:r>
              <a:rPr lang="en-US" sz="1800" dirty="0">
                <a:latin typeface="Courier New" panose="02070309020205020404" pitchFamily="49" charset="0"/>
                <a:ea typeface="Zapf Dingbats" charset="2"/>
                <a:cs typeface="Courier New" panose="02070309020205020404" pitchFamily="49" charset="0"/>
                <a:sym typeface="Monaco" charset="0"/>
              </a:rPr>
              <a:t>!226</a:t>
            </a:r>
          </a:p>
          <a:p>
            <a:pPr marL="971550" lvl="1" indent="-354013">
              <a:buFont typeface="+mj-lt"/>
              <a:buAutoNum type="arabicPeriod"/>
            </a:pPr>
            <a:endParaRPr lang="en-US" sz="1800" dirty="0">
              <a:latin typeface="Courier New" panose="02070309020205020404" pitchFamily="49" charset="0"/>
              <a:ea typeface="Zapf Dingbats" charset="2"/>
              <a:cs typeface="Courier New" panose="02070309020205020404" pitchFamily="49" charset="0"/>
              <a:sym typeface="Monaco" charset="0"/>
            </a:endParaRPr>
          </a:p>
          <a:p>
            <a:pPr marL="971550" lvl="1" indent="-354013">
              <a:buFont typeface="+mj-lt"/>
              <a:buAutoNum type="arabicPeriod"/>
            </a:pPr>
            <a:r>
              <a:rPr lang="en-US" sz="1800" dirty="0">
                <a:latin typeface="Courier New" panose="02070309020205020404" pitchFamily="49" charset="0"/>
                <a:ea typeface="Zapf Dingbats" charset="2"/>
                <a:cs typeface="Courier New" panose="02070309020205020404" pitchFamily="49" charset="0"/>
                <a:sym typeface="Monaco" charset="0"/>
              </a:rPr>
              <a:t>120 &amp;  85</a:t>
            </a:r>
          </a:p>
          <a:p>
            <a:pPr marL="971550" lvl="1" indent="-354013">
              <a:buFont typeface="+mj-lt"/>
              <a:buAutoNum type="arabicPeriod"/>
            </a:pPr>
            <a:r>
              <a:rPr lang="en-US" sz="1800" dirty="0">
                <a:latin typeface="Courier New" panose="02070309020205020404" pitchFamily="49" charset="0"/>
                <a:ea typeface="Zapf Dingbats" charset="2"/>
                <a:cs typeface="Courier New" panose="02070309020205020404" pitchFamily="49" charset="0"/>
                <a:sym typeface="Monaco" charset="0"/>
              </a:rPr>
              <a:t>120 |  85</a:t>
            </a:r>
          </a:p>
          <a:p>
            <a:pPr marL="971550" lvl="1" indent="-354013">
              <a:buFont typeface="+mj-lt"/>
              <a:buAutoNum type="arabicPeriod"/>
            </a:pPr>
            <a:r>
              <a:rPr lang="en-US" sz="1800" dirty="0">
                <a:latin typeface="Courier New" panose="02070309020205020404" pitchFamily="49" charset="0"/>
                <a:ea typeface="Zapf Dingbats" charset="2"/>
                <a:cs typeface="Courier New" panose="02070309020205020404" pitchFamily="49" charset="0"/>
                <a:sym typeface="Monaco" charset="0"/>
              </a:rPr>
              <a:t>120 &amp;&amp; 85</a:t>
            </a:r>
          </a:p>
          <a:p>
            <a:pPr marL="971550" lvl="1" indent="-354013">
              <a:buFont typeface="+mj-lt"/>
              <a:buAutoNum type="arabicPeriod"/>
            </a:pPr>
            <a:r>
              <a:rPr lang="en-US" sz="1800" dirty="0">
                <a:latin typeface="Courier New" panose="02070309020205020404" pitchFamily="49" charset="0"/>
                <a:ea typeface="Zapf Dingbats" charset="2"/>
                <a:cs typeface="Courier New" panose="02070309020205020404" pitchFamily="49" charset="0"/>
                <a:sym typeface="Monaco" charset="0"/>
              </a:rPr>
              <a:t>120 || 85</a:t>
            </a:r>
          </a:p>
          <a:p>
            <a:pPr marL="971550" lvl="1" indent="-354013">
              <a:buFont typeface="+mj-lt"/>
              <a:buAutoNum type="arabicPeriod"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  <a:sym typeface="Monaco" charset="0"/>
            </a:endParaRPr>
          </a:p>
          <a:p>
            <a:pPr marL="971550" lvl="1" indent="-354013">
              <a:buFont typeface="+mj-lt"/>
              <a:buAutoNum type="arabicPeriod"/>
            </a:pPr>
            <a:r>
              <a:rPr lang="en-US" sz="1800" dirty="0">
                <a:latin typeface="Courier New" panose="02070309020205020404" pitchFamily="49" charset="0"/>
                <a:ea typeface="Zapf Dingbats" charset="2"/>
                <a:cs typeface="Courier New" panose="02070309020205020404" pitchFamily="49" charset="0"/>
                <a:sym typeface="Monaco" charset="0"/>
              </a:rPr>
              <a:t>81 &lt;&lt; 4</a:t>
            </a:r>
          </a:p>
          <a:p>
            <a:pPr marL="971550" lvl="1" indent="-354013">
              <a:buFont typeface="+mj-lt"/>
              <a:buAutoNum type="arabicPeriod"/>
            </a:pPr>
            <a:r>
              <a:rPr lang="en-US" sz="1800" dirty="0">
                <a:latin typeface="Courier New" panose="02070309020205020404" pitchFamily="49" charset="0"/>
                <a:ea typeface="Zapf Dingbats" charset="2"/>
                <a:cs typeface="Courier New" panose="02070309020205020404" pitchFamily="49" charset="0"/>
                <a:sym typeface="Monaco" charset="0"/>
              </a:rPr>
              <a:t>81 &lt;&lt; 2</a:t>
            </a:r>
          </a:p>
          <a:p>
            <a:pPr marL="971550" lvl="1" indent="-354013">
              <a:buFont typeface="+mj-lt"/>
              <a:buAutoNum type="arabicPeriod"/>
            </a:pPr>
            <a:r>
              <a:rPr lang="en-US" sz="1800" dirty="0">
                <a:latin typeface="Courier New" panose="02070309020205020404" pitchFamily="49" charset="0"/>
                <a:ea typeface="Zapf Dingbats" charset="2"/>
                <a:cs typeface="Courier New" panose="02070309020205020404" pitchFamily="49" charset="0"/>
                <a:sym typeface="Monaco" charset="0"/>
              </a:rPr>
              <a:t>81 &gt;&gt; 4</a:t>
            </a:r>
          </a:p>
          <a:p>
            <a:pPr marL="971550" lvl="1" indent="-354013">
              <a:buFont typeface="+mj-lt"/>
              <a:buAutoNum type="arabicPeriod"/>
            </a:pPr>
            <a:r>
              <a:rPr lang="en-US" sz="1800" dirty="0">
                <a:latin typeface="Courier New" panose="02070309020205020404" pitchFamily="49" charset="0"/>
                <a:ea typeface="Zapf Dingbats" charset="2"/>
                <a:cs typeface="Courier New" panose="02070309020205020404" pitchFamily="49" charset="0"/>
                <a:sym typeface="Monaco" charset="0"/>
              </a:rPr>
              <a:t>81 &gt;&gt; 2</a:t>
            </a:r>
          </a:p>
          <a:p>
            <a:pPr marL="552450" lvl="1" eaLnBrk="1" hangingPunct="1"/>
            <a:endParaRPr lang="en-US" sz="1800" dirty="0">
              <a:latin typeface="Monaco" charset="0"/>
              <a:sym typeface="Monaco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DD785D-FB0A-9247-97A6-990D87EEA57B}"/>
              </a:ext>
            </a:extLst>
          </p:cNvPr>
          <p:cNvSpPr/>
          <p:nvPr/>
        </p:nvSpPr>
        <p:spPr>
          <a:xfrm>
            <a:off x="2747140" y="2596634"/>
            <a:ext cx="1797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5250"/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ea typeface="Zapf Dingbats" charset="2"/>
                <a:cs typeface="Courier New" panose="02070309020205020404" pitchFamily="49" charset="0"/>
                <a:sym typeface="Monaco" charset="0"/>
              </a:rPr>
              <a:t>= ~11100010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E277AD-53A5-1C44-B2F3-8E5B7DCB05A0}"/>
              </a:ext>
            </a:extLst>
          </p:cNvPr>
          <p:cNvSpPr/>
          <p:nvPr/>
        </p:nvSpPr>
        <p:spPr>
          <a:xfrm>
            <a:off x="2747140" y="2965966"/>
            <a:ext cx="3865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5250"/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ea typeface="Zapf Dingbats" charset="2"/>
                <a:cs typeface="Courier New" panose="02070309020205020404" pitchFamily="49" charset="0"/>
                <a:sym typeface="Monaco" charset="0"/>
              </a:rPr>
              <a:t>= !11100010 = 00000000 = 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259452-141B-214B-ADFC-A2435BE3092C}"/>
              </a:ext>
            </a:extLst>
          </p:cNvPr>
          <p:cNvSpPr/>
          <p:nvPr/>
        </p:nvSpPr>
        <p:spPr>
          <a:xfrm>
            <a:off x="2732065" y="3575170"/>
            <a:ext cx="3313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5250"/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ea typeface="Zapf Dingbats" charset="2"/>
                <a:cs typeface="Courier New" panose="02070309020205020404" pitchFamily="49" charset="0"/>
                <a:sym typeface="Monaco" charset="0"/>
              </a:rPr>
              <a:t>= 01111000 &amp;  01010101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0BB4E4-D982-F34A-A120-F53BC3F2339C}"/>
              </a:ext>
            </a:extLst>
          </p:cNvPr>
          <p:cNvSpPr/>
          <p:nvPr/>
        </p:nvSpPr>
        <p:spPr>
          <a:xfrm>
            <a:off x="2747140" y="3886200"/>
            <a:ext cx="5795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5250"/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ea typeface="Zapf Dingbats" charset="2"/>
                <a:cs typeface="Courier New" panose="02070309020205020404" pitchFamily="49" charset="0"/>
                <a:sym typeface="Monaco" charset="0"/>
              </a:rPr>
              <a:t>= 01111000 |  01010101 = 01111101 = 125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9220C0-FD6B-CE45-BA37-D6ACD0102C24}"/>
              </a:ext>
            </a:extLst>
          </p:cNvPr>
          <p:cNvSpPr/>
          <p:nvPr/>
        </p:nvSpPr>
        <p:spPr>
          <a:xfrm>
            <a:off x="2732065" y="4191000"/>
            <a:ext cx="5519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5250"/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ea typeface="Zapf Dingbats" charset="2"/>
                <a:cs typeface="Courier New" panose="02070309020205020404" pitchFamily="49" charset="0"/>
                <a:sym typeface="Monaco" charset="0"/>
              </a:rPr>
              <a:t>= 01111000 &amp;&amp; 01010101 = 00000001 = 1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EA182C-FB5D-2E42-AB03-AB554CB2247A}"/>
              </a:ext>
            </a:extLst>
          </p:cNvPr>
          <p:cNvSpPr/>
          <p:nvPr/>
        </p:nvSpPr>
        <p:spPr>
          <a:xfrm>
            <a:off x="2732065" y="4524418"/>
            <a:ext cx="5519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5250"/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ea typeface="Zapf Dingbats" charset="2"/>
                <a:cs typeface="Courier New" panose="02070309020205020404" pitchFamily="49" charset="0"/>
                <a:sym typeface="Monaco" charset="0"/>
              </a:rPr>
              <a:t>= 01111000 || 01010101 = 00000001 = 1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93D36E-D698-0843-AD80-2B2539F451A6}"/>
              </a:ext>
            </a:extLst>
          </p:cNvPr>
          <p:cNvSpPr/>
          <p:nvPr/>
        </p:nvSpPr>
        <p:spPr>
          <a:xfrm>
            <a:off x="2732065" y="5118880"/>
            <a:ext cx="2348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5250"/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ea typeface="Zapf Dingbats" charset="2"/>
                <a:cs typeface="Courier New" panose="02070309020205020404" pitchFamily="49" charset="0"/>
                <a:sym typeface="Monaco" charset="0"/>
              </a:rPr>
              <a:t>= 0101</a:t>
            </a: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ea typeface="Zapf Dingbats" charset="2"/>
                <a:cs typeface="Courier New" panose="02070309020205020404" pitchFamily="49" charset="0"/>
                <a:sym typeface="Monaco" charset="0"/>
              </a:rPr>
              <a:t>0001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ea typeface="Zapf Dingbats" charset="2"/>
                <a:cs typeface="Courier New" panose="02070309020205020404" pitchFamily="49" charset="0"/>
                <a:sym typeface="Monaco" charset="0"/>
              </a:rPr>
              <a:t> &lt;&lt; 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BD296C-9CA7-EC42-8DFE-26D5B8F3A10A}"/>
              </a:ext>
            </a:extLst>
          </p:cNvPr>
          <p:cNvSpPr/>
          <p:nvPr/>
        </p:nvSpPr>
        <p:spPr>
          <a:xfrm>
            <a:off x="2747140" y="5410200"/>
            <a:ext cx="4692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5250"/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ea typeface="Zapf Dingbats" charset="2"/>
                <a:cs typeface="Courier New" panose="02070309020205020404" pitchFamily="49" charset="0"/>
                <a:sym typeface="Monaco" charset="0"/>
              </a:rPr>
              <a:t>= 01</a:t>
            </a: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ea typeface="Zapf Dingbats" charset="2"/>
                <a:cs typeface="Courier New" panose="02070309020205020404" pitchFamily="49" charset="0"/>
                <a:sym typeface="Monaco" charset="0"/>
              </a:rPr>
              <a:t>010001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ea typeface="Zapf Dingbats" charset="2"/>
                <a:cs typeface="Courier New" panose="02070309020205020404" pitchFamily="49" charset="0"/>
                <a:sym typeface="Monaco" charset="0"/>
              </a:rPr>
              <a:t> &lt;&lt; 2 = </a:t>
            </a: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ea typeface="Zapf Dingbats" charset="2"/>
                <a:cs typeface="Courier New" panose="02070309020205020404" pitchFamily="49" charset="0"/>
                <a:sym typeface="Monaco" charset="0"/>
              </a:rPr>
              <a:t>010001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ea typeface="Zapf Dingbats" charset="2"/>
                <a:cs typeface="Courier New" panose="02070309020205020404" pitchFamily="49" charset="0"/>
                <a:sym typeface="Monaco" charset="0"/>
              </a:rPr>
              <a:t>00 = 68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44DEA8-042D-F34D-B8AE-8782C2663D7C}"/>
              </a:ext>
            </a:extLst>
          </p:cNvPr>
          <p:cNvSpPr/>
          <p:nvPr/>
        </p:nvSpPr>
        <p:spPr>
          <a:xfrm>
            <a:off x="2747140" y="5732026"/>
            <a:ext cx="4692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5250"/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ea typeface="Zapf Dingbats" charset="2"/>
                <a:cs typeface="Courier New" panose="02070309020205020404" pitchFamily="49" charset="0"/>
                <a:sym typeface="Monaco" charset="0"/>
              </a:rPr>
              <a:t>= </a:t>
            </a: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ea typeface="Zapf Dingbats" charset="2"/>
                <a:cs typeface="Courier New" panose="02070309020205020404" pitchFamily="49" charset="0"/>
                <a:sym typeface="Monaco" charset="0"/>
              </a:rPr>
              <a:t>0101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ea typeface="Zapf Dingbats" charset="2"/>
                <a:cs typeface="Courier New" panose="02070309020205020404" pitchFamily="49" charset="0"/>
                <a:sym typeface="Monaco" charset="0"/>
              </a:rPr>
              <a:t>0001 &gt;&gt; 4 = 0000</a:t>
            </a: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ea typeface="Zapf Dingbats" charset="2"/>
                <a:cs typeface="Courier New" panose="02070309020205020404" pitchFamily="49" charset="0"/>
                <a:sym typeface="Monaco" charset="0"/>
              </a:rPr>
              <a:t>0101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ea typeface="Zapf Dingbats" charset="2"/>
                <a:cs typeface="Courier New" panose="02070309020205020404" pitchFamily="49" charset="0"/>
                <a:sym typeface="Monaco" charset="0"/>
              </a:rPr>
              <a:t> = 5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9B0E625-F972-7640-B4DE-794BD9BFFC27}"/>
              </a:ext>
            </a:extLst>
          </p:cNvPr>
          <p:cNvSpPr/>
          <p:nvPr/>
        </p:nvSpPr>
        <p:spPr>
          <a:xfrm>
            <a:off x="2747140" y="6053328"/>
            <a:ext cx="4692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5250"/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ea typeface="Zapf Dingbats" charset="2"/>
                <a:cs typeface="Courier New" panose="02070309020205020404" pitchFamily="49" charset="0"/>
                <a:sym typeface="Monaco" charset="0"/>
              </a:rPr>
              <a:t>= </a:t>
            </a: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ea typeface="Zapf Dingbats" charset="2"/>
                <a:cs typeface="Courier New" panose="02070309020205020404" pitchFamily="49" charset="0"/>
                <a:sym typeface="Monaco" charset="0"/>
              </a:rPr>
              <a:t>010100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ea typeface="Zapf Dingbats" charset="2"/>
                <a:cs typeface="Courier New" panose="02070309020205020404" pitchFamily="49" charset="0"/>
                <a:sym typeface="Monaco" charset="0"/>
              </a:rPr>
              <a:t>01 &gt;&gt; 2 = 00</a:t>
            </a: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ea typeface="Zapf Dingbats" charset="2"/>
                <a:cs typeface="Courier New" panose="02070309020205020404" pitchFamily="49" charset="0"/>
                <a:sym typeface="Monaco" charset="0"/>
              </a:rPr>
              <a:t>010100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ea typeface="Zapf Dingbats" charset="2"/>
                <a:cs typeface="Courier New" panose="02070309020205020404" pitchFamily="49" charset="0"/>
                <a:sym typeface="Monaco" charset="0"/>
              </a:rPr>
              <a:t> = 20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0F736D-6FE7-8A4D-A2A4-626C4A4F0277}"/>
              </a:ext>
            </a:extLst>
          </p:cNvPr>
          <p:cNvSpPr/>
          <p:nvPr/>
        </p:nvSpPr>
        <p:spPr>
          <a:xfrm>
            <a:off x="4401439" y="2590800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5250"/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ea typeface="Zapf Dingbats" charset="2"/>
                <a:cs typeface="Courier New" panose="02070309020205020404" pitchFamily="49" charset="0"/>
                <a:sym typeface="Monaco" charset="0"/>
              </a:rPr>
              <a:t>= 00011101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AFC0D4F-61CB-4C4B-8120-2F7E382B3EE3}"/>
              </a:ext>
            </a:extLst>
          </p:cNvPr>
          <p:cNvSpPr/>
          <p:nvPr/>
        </p:nvSpPr>
        <p:spPr>
          <a:xfrm>
            <a:off x="5890179" y="3575369"/>
            <a:ext cx="2486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5250"/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ea typeface="Zapf Dingbats" charset="2"/>
                <a:cs typeface="Courier New" panose="02070309020205020404" pitchFamily="49" charset="0"/>
                <a:sym typeface="Monaco" charset="0"/>
              </a:rPr>
              <a:t>= 01010000 = 80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995B334-51D7-B84F-8084-811916481E55}"/>
              </a:ext>
            </a:extLst>
          </p:cNvPr>
          <p:cNvSpPr/>
          <p:nvPr/>
        </p:nvSpPr>
        <p:spPr>
          <a:xfrm>
            <a:off x="5890179" y="2590800"/>
            <a:ext cx="832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5250"/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ea typeface="Zapf Dingbats" charset="2"/>
                <a:cs typeface="Courier New" panose="02070309020205020404" pitchFamily="49" charset="0"/>
                <a:sym typeface="Monaco" charset="0"/>
              </a:rPr>
              <a:t>= 29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FEC5842-EE43-9545-8D8B-F133ABA6A86D}"/>
              </a:ext>
            </a:extLst>
          </p:cNvPr>
          <p:cNvSpPr/>
          <p:nvPr/>
        </p:nvSpPr>
        <p:spPr>
          <a:xfrm>
            <a:off x="4952872" y="5105400"/>
            <a:ext cx="2486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5250"/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ea typeface="Zapf Dingbats" charset="2"/>
                <a:cs typeface="Courier New" panose="02070309020205020404" pitchFamily="49" charset="0"/>
                <a:sym typeface="Monaco" charset="0"/>
              </a:rPr>
              <a:t>= </a:t>
            </a: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ea typeface="Zapf Dingbats" charset="2"/>
                <a:cs typeface="Courier New" panose="02070309020205020404" pitchFamily="49" charset="0"/>
                <a:sym typeface="Monaco" charset="0"/>
              </a:rPr>
              <a:t>0001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ea typeface="Zapf Dingbats" charset="2"/>
                <a:cs typeface="Courier New" panose="02070309020205020404" pitchFamily="49" charset="0"/>
                <a:sym typeface="Monaco" charset="0"/>
              </a:rPr>
              <a:t>0000 = 16 </a:t>
            </a:r>
          </a:p>
        </p:txBody>
      </p:sp>
    </p:spTree>
    <p:extLst>
      <p:ext uri="{BB962C8B-B14F-4D97-AF65-F5344CB8AC3E}">
        <p14:creationId xmlns:p14="http://schemas.microsoft.com/office/powerpoint/2010/main" val="42469753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 uiExpand="1" build="p"/>
      <p:bldP spid="2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686800" cy="990600"/>
          </a:xfrm>
        </p:spPr>
        <p:txBody>
          <a:bodyPr>
            <a:normAutofit/>
          </a:bodyPr>
          <a:lstStyle/>
          <a:p>
            <a:r>
              <a:rPr lang="en-US" dirty="0"/>
              <a:t>Example: Using Bitwise Operations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382000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What do these operations do?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 &lt;&lt; 2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"multiply by 4"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 &amp; 1	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“x is odd”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(x + 7) &amp; 0xFFFFFFF8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“round up to a multiple of 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8”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42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49F6C-A99E-8141-AF35-66996408B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CF5E7-126A-6C40-8311-E8808E67E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38200"/>
          </a:xfrm>
        </p:spPr>
        <p:txBody>
          <a:bodyPr/>
          <a:lstStyle/>
          <a:p>
            <a:r>
              <a:rPr lang="en-US" dirty="0"/>
              <a:t>Compute </a:t>
            </a:r>
            <a:r>
              <a:rPr lang="en-US" u="sng" dirty="0"/>
              <a:t>5 + 6 </a:t>
            </a:r>
            <a:r>
              <a:rPr lang="en-US" dirty="0"/>
              <a:t>assuming all </a:t>
            </a:r>
            <a:r>
              <a:rPr lang="en-US" dirty="0" err="1"/>
              <a:t>ints</a:t>
            </a:r>
            <a:r>
              <a:rPr lang="en-US" dirty="0"/>
              <a:t> are stored as </a:t>
            </a:r>
            <a:br>
              <a:rPr lang="en-US" dirty="0"/>
            </a:br>
            <a:r>
              <a:rPr lang="en-US" b="1" dirty="0"/>
              <a:t>eight-bit </a:t>
            </a:r>
            <a:r>
              <a:rPr lang="en-US" dirty="0"/>
              <a:t>(1 byte) unsigned values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9D8DAA-CAE0-974F-8C7D-BE3A8C9A1B29}"/>
              </a:ext>
            </a:extLst>
          </p:cNvPr>
          <p:cNvSpPr/>
          <p:nvPr/>
        </p:nvSpPr>
        <p:spPr>
          <a:xfrm>
            <a:off x="1104900" y="5274860"/>
            <a:ext cx="693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Like you learned in grade school, only binary!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26CA6A-2B67-AC4D-9F88-3F08D7D9C63E}"/>
              </a:ext>
            </a:extLst>
          </p:cNvPr>
          <p:cNvSpPr txBox="1"/>
          <p:nvPr/>
        </p:nvSpPr>
        <p:spPr>
          <a:xfrm>
            <a:off x="2362200" y="2820769"/>
            <a:ext cx="3914918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0 0 0 0 0 1 0 1 </a:t>
            </a:r>
          </a:p>
          <a:p>
            <a:pPr algn="r"/>
            <a:r>
              <a:rPr lang="en-US" sz="4000" b="1" u="sng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+ 0 0 0 0 0 1 1 0 </a:t>
            </a:r>
          </a:p>
          <a:p>
            <a:pPr algn="r"/>
            <a:endParaRPr lang="en-US" dirty="0"/>
          </a:p>
          <a:p>
            <a:pPr algn="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6935D0-4EB0-5849-9EF3-5EDD62C4BD46}"/>
              </a:ext>
            </a:extLst>
          </p:cNvPr>
          <p:cNvSpPr txBox="1"/>
          <p:nvPr/>
        </p:nvSpPr>
        <p:spPr>
          <a:xfrm>
            <a:off x="5709334" y="4012405"/>
            <a:ext cx="5677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1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7C5853-351C-7F4C-BE5E-33C1AF231A1E}"/>
              </a:ext>
            </a:extLst>
          </p:cNvPr>
          <p:cNvSpPr txBox="1"/>
          <p:nvPr/>
        </p:nvSpPr>
        <p:spPr>
          <a:xfrm>
            <a:off x="5320724" y="4016514"/>
            <a:ext cx="5677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1 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91D831-E4F6-DA44-BCA1-0A667B67A3F4}"/>
              </a:ext>
            </a:extLst>
          </p:cNvPr>
          <p:cNvSpPr txBox="1"/>
          <p:nvPr/>
        </p:nvSpPr>
        <p:spPr>
          <a:xfrm>
            <a:off x="4914479" y="4015744"/>
            <a:ext cx="5854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0 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89729D-8BFE-3C4C-BFF5-4D801C197409}"/>
              </a:ext>
            </a:extLst>
          </p:cNvPr>
          <p:cNvSpPr txBox="1"/>
          <p:nvPr/>
        </p:nvSpPr>
        <p:spPr>
          <a:xfrm>
            <a:off x="4529854" y="4016514"/>
            <a:ext cx="5677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1 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33924C-015E-8E42-8F37-42383C1A502A}"/>
              </a:ext>
            </a:extLst>
          </p:cNvPr>
          <p:cNvSpPr txBox="1"/>
          <p:nvPr/>
        </p:nvSpPr>
        <p:spPr>
          <a:xfrm>
            <a:off x="4579759" y="2336005"/>
            <a:ext cx="5677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1 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CDC52E-D461-C341-B305-D47519366CEF}"/>
              </a:ext>
            </a:extLst>
          </p:cNvPr>
          <p:cNvSpPr/>
          <p:nvPr/>
        </p:nvSpPr>
        <p:spPr>
          <a:xfrm>
            <a:off x="1104900" y="5736525"/>
            <a:ext cx="693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… and with a finite number of digits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678EA3-11E9-8C4E-89C0-1CD301ECDA17}"/>
              </a:ext>
            </a:extLst>
          </p:cNvPr>
          <p:cNvSpPr txBox="1"/>
          <p:nvPr/>
        </p:nvSpPr>
        <p:spPr>
          <a:xfrm>
            <a:off x="4126012" y="4012405"/>
            <a:ext cx="5854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0 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EC261E-C994-FF45-9053-F22BF730F572}"/>
              </a:ext>
            </a:extLst>
          </p:cNvPr>
          <p:cNvSpPr txBox="1"/>
          <p:nvPr/>
        </p:nvSpPr>
        <p:spPr>
          <a:xfrm>
            <a:off x="3737402" y="4016514"/>
            <a:ext cx="5854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0 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3134C9-AEEE-774C-8978-6676DF623ACE}"/>
              </a:ext>
            </a:extLst>
          </p:cNvPr>
          <p:cNvSpPr txBox="1"/>
          <p:nvPr/>
        </p:nvSpPr>
        <p:spPr>
          <a:xfrm>
            <a:off x="3348791" y="4015744"/>
            <a:ext cx="5854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0 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1D07AD-F7EC-BF46-A6C9-AC2512135A11}"/>
              </a:ext>
            </a:extLst>
          </p:cNvPr>
          <p:cNvSpPr txBox="1"/>
          <p:nvPr/>
        </p:nvSpPr>
        <p:spPr>
          <a:xfrm>
            <a:off x="2946532" y="4016514"/>
            <a:ext cx="5854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0 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6E11CA-1EEA-C847-BBBA-B320A57D47C8}"/>
              </a:ext>
            </a:extLst>
          </p:cNvPr>
          <p:cNvSpPr txBox="1"/>
          <p:nvPr/>
        </p:nvSpPr>
        <p:spPr>
          <a:xfrm>
            <a:off x="6490977" y="4129627"/>
            <a:ext cx="2207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= 11 (Base-10)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A8DF05-7F33-F14E-B36A-004134BDB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94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49F6C-A99E-8141-AF35-66996408B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 Example with Overflow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CF5E7-126A-6C40-8311-E8808E67E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38200"/>
          </a:xfrm>
        </p:spPr>
        <p:txBody>
          <a:bodyPr/>
          <a:lstStyle/>
          <a:p>
            <a:r>
              <a:rPr lang="en-US" dirty="0"/>
              <a:t>Compute </a:t>
            </a:r>
            <a:r>
              <a:rPr lang="en-US" u="sng" dirty="0"/>
              <a:t>200 + 100 </a:t>
            </a:r>
            <a:r>
              <a:rPr lang="en-US" dirty="0"/>
              <a:t>assuming all </a:t>
            </a:r>
            <a:r>
              <a:rPr lang="en-US" dirty="0" err="1"/>
              <a:t>ints</a:t>
            </a:r>
            <a:r>
              <a:rPr lang="en-US" dirty="0"/>
              <a:t> are stored as </a:t>
            </a:r>
            <a:br>
              <a:rPr lang="en-US" dirty="0"/>
            </a:br>
            <a:r>
              <a:rPr lang="en-US" b="1" dirty="0"/>
              <a:t>eight-bit </a:t>
            </a:r>
            <a:r>
              <a:rPr lang="en-US" dirty="0"/>
              <a:t>(1 byte) unsigned values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9D8DAA-CAE0-974F-8C7D-BE3A8C9A1B29}"/>
              </a:ext>
            </a:extLst>
          </p:cNvPr>
          <p:cNvSpPr/>
          <p:nvPr/>
        </p:nvSpPr>
        <p:spPr>
          <a:xfrm>
            <a:off x="1104900" y="5274860"/>
            <a:ext cx="693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Like you learned in grade school, only binary!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26CA6A-2B67-AC4D-9F88-3F08D7D9C63E}"/>
              </a:ext>
            </a:extLst>
          </p:cNvPr>
          <p:cNvSpPr txBox="1"/>
          <p:nvPr/>
        </p:nvSpPr>
        <p:spPr>
          <a:xfrm>
            <a:off x="2379833" y="2820769"/>
            <a:ext cx="3897285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1 1 0 0 1 0 0 0 </a:t>
            </a:r>
          </a:p>
          <a:p>
            <a:pPr algn="r"/>
            <a:r>
              <a:rPr lang="en-US" sz="4000" b="1" u="sng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+ 0 1 1 0 0 1 0 0 </a:t>
            </a:r>
          </a:p>
          <a:p>
            <a:pPr algn="r"/>
            <a:endParaRPr lang="en-US" dirty="0"/>
          </a:p>
          <a:p>
            <a:pPr algn="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6935D0-4EB0-5849-9EF3-5EDD62C4BD46}"/>
              </a:ext>
            </a:extLst>
          </p:cNvPr>
          <p:cNvSpPr txBox="1"/>
          <p:nvPr/>
        </p:nvSpPr>
        <p:spPr>
          <a:xfrm>
            <a:off x="5691700" y="4012405"/>
            <a:ext cx="5854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0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7C5853-351C-7F4C-BE5E-33C1AF231A1E}"/>
              </a:ext>
            </a:extLst>
          </p:cNvPr>
          <p:cNvSpPr txBox="1"/>
          <p:nvPr/>
        </p:nvSpPr>
        <p:spPr>
          <a:xfrm>
            <a:off x="5303090" y="4016514"/>
            <a:ext cx="5854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0 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91D831-E4F6-DA44-BCA1-0A667B67A3F4}"/>
              </a:ext>
            </a:extLst>
          </p:cNvPr>
          <p:cNvSpPr txBox="1"/>
          <p:nvPr/>
        </p:nvSpPr>
        <p:spPr>
          <a:xfrm>
            <a:off x="4932113" y="4015744"/>
            <a:ext cx="5677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1 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89729D-8BFE-3C4C-BFF5-4D801C197409}"/>
              </a:ext>
            </a:extLst>
          </p:cNvPr>
          <p:cNvSpPr txBox="1"/>
          <p:nvPr/>
        </p:nvSpPr>
        <p:spPr>
          <a:xfrm>
            <a:off x="4529854" y="4016514"/>
            <a:ext cx="5677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1 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CDC52E-D461-C341-B305-D47519366CEF}"/>
              </a:ext>
            </a:extLst>
          </p:cNvPr>
          <p:cNvSpPr/>
          <p:nvPr/>
        </p:nvSpPr>
        <p:spPr>
          <a:xfrm>
            <a:off x="1104900" y="5736525"/>
            <a:ext cx="693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… and with a finite number of digits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678EA3-11E9-8C4E-89C0-1CD301ECDA17}"/>
              </a:ext>
            </a:extLst>
          </p:cNvPr>
          <p:cNvSpPr txBox="1"/>
          <p:nvPr/>
        </p:nvSpPr>
        <p:spPr>
          <a:xfrm>
            <a:off x="4126012" y="4012405"/>
            <a:ext cx="5854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0 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EC261E-C994-FF45-9053-F22BF730F572}"/>
              </a:ext>
            </a:extLst>
          </p:cNvPr>
          <p:cNvSpPr txBox="1"/>
          <p:nvPr/>
        </p:nvSpPr>
        <p:spPr>
          <a:xfrm>
            <a:off x="3755036" y="4016514"/>
            <a:ext cx="5677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1 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3134C9-AEEE-774C-8978-6676DF623ACE}"/>
              </a:ext>
            </a:extLst>
          </p:cNvPr>
          <p:cNvSpPr txBox="1"/>
          <p:nvPr/>
        </p:nvSpPr>
        <p:spPr>
          <a:xfrm>
            <a:off x="3348791" y="4015744"/>
            <a:ext cx="5854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0 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1D07AD-F7EC-BF46-A6C9-AC2512135A11}"/>
              </a:ext>
            </a:extLst>
          </p:cNvPr>
          <p:cNvSpPr txBox="1"/>
          <p:nvPr/>
        </p:nvSpPr>
        <p:spPr>
          <a:xfrm>
            <a:off x="2946532" y="4016514"/>
            <a:ext cx="5854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0 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240549-54E2-F344-A907-D94F247B598A}"/>
              </a:ext>
            </a:extLst>
          </p:cNvPr>
          <p:cNvSpPr txBox="1"/>
          <p:nvPr/>
        </p:nvSpPr>
        <p:spPr>
          <a:xfrm>
            <a:off x="2955349" y="2363062"/>
            <a:ext cx="5677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1 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6C1DDE-3F35-E74A-B0F3-1E5C13E6ED20}"/>
              </a:ext>
            </a:extLst>
          </p:cNvPr>
          <p:cNvSpPr txBox="1"/>
          <p:nvPr/>
        </p:nvSpPr>
        <p:spPr>
          <a:xfrm>
            <a:off x="2514600" y="2356813"/>
            <a:ext cx="5677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1 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9C0422-4EB1-F245-9349-0F3BC1F53A0E}"/>
              </a:ext>
            </a:extLst>
          </p:cNvPr>
          <p:cNvSpPr txBox="1"/>
          <p:nvPr/>
        </p:nvSpPr>
        <p:spPr>
          <a:xfrm>
            <a:off x="6490977" y="4129627"/>
            <a:ext cx="2230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= 44 (Base-10)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E6D570-FCF6-2A44-9493-3C2112109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23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11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894B7-93C3-3344-8A5C-2BF9A2300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Cases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748225-A461-F04D-9BF9-E5E247ED60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76400"/>
                <a:ext cx="8229600" cy="46482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Assume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-bit unsigned values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  (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normal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(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overflow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Overflow occurred if and only if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marL="27432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748225-A461-F04D-9BF9-E5E247ED60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6400"/>
                <a:ext cx="8229600" cy="4648200"/>
              </a:xfrm>
              <a:blipFill>
                <a:blip r:embed="rId2"/>
                <a:stretch>
                  <a:fillRect l="-772" t="-1090" b="-35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30F6246C-C51A-4D4A-881D-0B055742FEA1}"/>
              </a:ext>
            </a:extLst>
          </p:cNvPr>
          <p:cNvGrpSpPr/>
          <p:nvPr/>
        </p:nvGrpSpPr>
        <p:grpSpPr>
          <a:xfrm>
            <a:off x="609600" y="2274876"/>
            <a:ext cx="8066336" cy="426482"/>
            <a:chOff x="609600" y="2274876"/>
            <a:chExt cx="8066336" cy="426482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D04AC4AA-CF8C-3342-ABFE-DD40990334F1}"/>
                </a:ext>
              </a:extLst>
            </p:cNvPr>
            <p:cNvCxnSpPr/>
            <p:nvPr/>
          </p:nvCxnSpPr>
          <p:spPr>
            <a:xfrm>
              <a:off x="609600" y="2644208"/>
              <a:ext cx="79248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92269D1-431B-3241-99DD-76A3326048E7}"/>
                </a:ext>
              </a:extLst>
            </p:cNvPr>
            <p:cNvSpPr/>
            <p:nvPr/>
          </p:nvSpPr>
          <p:spPr>
            <a:xfrm>
              <a:off x="4514850" y="2587058"/>
              <a:ext cx="114300" cy="114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64CDA14-1C39-6B43-B48B-E2A10B702CBA}"/>
                </a:ext>
              </a:extLst>
            </p:cNvPr>
            <p:cNvSpPr/>
            <p:nvPr/>
          </p:nvSpPr>
          <p:spPr>
            <a:xfrm>
              <a:off x="6336187" y="2587058"/>
              <a:ext cx="114300" cy="114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7994798-C9ED-2349-AD43-63312DB47941}"/>
                </a:ext>
              </a:extLst>
            </p:cNvPr>
            <p:cNvSpPr/>
            <p:nvPr/>
          </p:nvSpPr>
          <p:spPr>
            <a:xfrm>
              <a:off x="8153400" y="2587058"/>
              <a:ext cx="114300" cy="114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F66AABC-96ED-8449-BB5D-92851CB76BFD}"/>
                    </a:ext>
                  </a:extLst>
                </p:cNvPr>
                <p:cNvSpPr txBox="1"/>
                <p:nvPr/>
              </p:nvSpPr>
              <p:spPr>
                <a:xfrm>
                  <a:off x="4383487" y="2274876"/>
                  <a:ext cx="3770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F66AABC-96ED-8449-BB5D-92851CB76B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3487" y="2274876"/>
                  <a:ext cx="377026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7C98C76-991F-9E4A-AAF9-06B82A670405}"/>
                    </a:ext>
                  </a:extLst>
                </p:cNvPr>
                <p:cNvSpPr txBox="1"/>
                <p:nvPr/>
              </p:nvSpPr>
              <p:spPr>
                <a:xfrm>
                  <a:off x="6204824" y="2274876"/>
                  <a:ext cx="5287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7C98C76-991F-9E4A-AAF9-06B82A6704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4824" y="2274876"/>
                  <a:ext cx="528734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7BB56C73-4717-A942-8D3C-9C1274EEE878}"/>
                    </a:ext>
                  </a:extLst>
                </p:cNvPr>
                <p:cNvSpPr txBox="1"/>
                <p:nvPr/>
              </p:nvSpPr>
              <p:spPr>
                <a:xfrm>
                  <a:off x="7850646" y="2274876"/>
                  <a:ext cx="8252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2⋅2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7BB56C73-4717-A942-8D3C-9C1274EEE8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50646" y="2274876"/>
                  <a:ext cx="82529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5A2666B-A18A-5342-8FDB-3932A8F8CB36}"/>
              </a:ext>
            </a:extLst>
          </p:cNvPr>
          <p:cNvGrpSpPr/>
          <p:nvPr/>
        </p:nvGrpSpPr>
        <p:grpSpPr>
          <a:xfrm>
            <a:off x="4343400" y="2682954"/>
            <a:ext cx="2326278" cy="582522"/>
            <a:chOff x="4343400" y="2682954"/>
            <a:chExt cx="2326278" cy="58252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82D3E34-28D6-4244-BA9F-20F85F8D9FC3}"/>
                </a:ext>
              </a:extLst>
            </p:cNvPr>
            <p:cNvSpPr txBox="1"/>
            <p:nvPr/>
          </p:nvSpPr>
          <p:spPr>
            <a:xfrm>
              <a:off x="4460978" y="2682954"/>
              <a:ext cx="21210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[                           )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3E331EE-733F-5C4C-BD4F-CFD147792969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2867620"/>
              <a:ext cx="1821337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99EB730-3468-9140-A599-60916F8E09C4}"/>
                </a:ext>
              </a:extLst>
            </p:cNvPr>
            <p:cNvSpPr txBox="1"/>
            <p:nvPr/>
          </p:nvSpPr>
          <p:spPr>
            <a:xfrm>
              <a:off x="4343400" y="2896144"/>
              <a:ext cx="23262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representable values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1801982-287E-3048-8E5B-FB61B9229E6A}"/>
              </a:ext>
            </a:extLst>
          </p:cNvPr>
          <p:cNvGrpSpPr/>
          <p:nvPr/>
        </p:nvGrpSpPr>
        <p:grpSpPr>
          <a:xfrm>
            <a:off x="4460978" y="3221542"/>
            <a:ext cx="3852337" cy="512258"/>
            <a:chOff x="4460978" y="3221542"/>
            <a:chExt cx="3852337" cy="51225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BCBF75C-090E-B34A-901A-F514DC4570CE}"/>
                </a:ext>
              </a:extLst>
            </p:cNvPr>
            <p:cNvSpPr txBox="1"/>
            <p:nvPr/>
          </p:nvSpPr>
          <p:spPr>
            <a:xfrm>
              <a:off x="4460978" y="3221542"/>
              <a:ext cx="38523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[                                                       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89579969-F2E3-724D-891F-14C2FE5998D6}"/>
                    </a:ext>
                  </a:extLst>
                </p:cNvPr>
                <p:cNvSpPr txBox="1"/>
                <p:nvPr/>
              </p:nvSpPr>
              <p:spPr>
                <a:xfrm>
                  <a:off x="5014943" y="3364468"/>
                  <a:ext cx="27123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0" dirty="0"/>
                    <a:t>Possible values of 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89579969-F2E3-724D-891F-14C2FE5998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14943" y="3364468"/>
                  <a:ext cx="2712346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1869" t="-6667"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A5035F4-D8FF-BD47-82A8-8086DF83B07F}"/>
                </a:ext>
              </a:extLst>
            </p:cNvPr>
            <p:cNvCxnSpPr/>
            <p:nvPr/>
          </p:nvCxnSpPr>
          <p:spPr>
            <a:xfrm>
              <a:off x="4588833" y="3406208"/>
              <a:ext cx="3564567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47BCE2-3B19-F44E-876E-79B82365D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91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FEE32-9065-0B4C-BFC8-99A3F1428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5: Binary Addition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4EA13-24B3-A442-B890-F15C3E901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the following 5-bit unsigned values, compute their sum and indicate whether an overflow occurred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AD72533-1318-3E46-A540-A6F3404732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892041"/>
              </p:ext>
            </p:extLst>
          </p:nvPr>
        </p:nvGraphicFramePr>
        <p:xfrm>
          <a:off x="1981200" y="2971800"/>
          <a:ext cx="5181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187750415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16081616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7431229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5385530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x+y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overflow?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176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00010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00101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052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01100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00100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24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10100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10001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053357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17E4B3-E4E7-DD40-9691-5A9A90D65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20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7FFEE-D066-9540-8EB0-B30C8E7B2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6039"/>
            <a:ext cx="8229600" cy="990600"/>
          </a:xfrm>
        </p:spPr>
        <p:txBody>
          <a:bodyPr/>
          <a:lstStyle/>
          <a:p>
            <a:r>
              <a:rPr lang="en-US" dirty="0"/>
              <a:t>Memory: A (very large) array of bytes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4789D-DC14-C641-9C83-E5A619F3F7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650300" cy="4718304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Memory</a:t>
            </a:r>
            <a:r>
              <a:rPr lang="en-US" sz="2000" dirty="0"/>
              <a:t> is an array of bits</a:t>
            </a:r>
          </a:p>
          <a:p>
            <a:endParaRPr lang="en-US" sz="2000" dirty="0"/>
          </a:p>
          <a:p>
            <a:r>
              <a:rPr lang="en-US" sz="2000" dirty="0"/>
              <a:t>A </a:t>
            </a:r>
            <a:r>
              <a:rPr lang="en-US" sz="2000" b="1" dirty="0">
                <a:solidFill>
                  <a:schemeClr val="accent1"/>
                </a:solidFill>
              </a:rPr>
              <a:t>byte</a:t>
            </a:r>
            <a:r>
              <a:rPr lang="en-US" sz="2000" dirty="0"/>
              <a:t> is a unit of eight bits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An index into the array is an </a:t>
            </a:r>
            <a:r>
              <a:rPr lang="en-US" sz="2000" b="1" dirty="0">
                <a:solidFill>
                  <a:schemeClr val="accent1"/>
                </a:solidFill>
              </a:rPr>
              <a:t>address</a:t>
            </a:r>
            <a:r>
              <a:rPr lang="en-US" sz="2000" dirty="0"/>
              <a:t>, </a:t>
            </a:r>
            <a:r>
              <a:rPr lang="en-US" sz="2000" b="1" dirty="0">
                <a:solidFill>
                  <a:schemeClr val="accent1"/>
                </a:solidFill>
              </a:rPr>
              <a:t>location</a:t>
            </a:r>
            <a:r>
              <a:rPr lang="en-US" sz="2000" dirty="0"/>
              <a:t>, or </a:t>
            </a:r>
            <a:r>
              <a:rPr lang="en-US" sz="2000" b="1" dirty="0">
                <a:solidFill>
                  <a:schemeClr val="accent1"/>
                </a:solidFill>
              </a:rPr>
              <a:t>pointer</a:t>
            </a:r>
          </a:p>
          <a:p>
            <a:pPr lvl="1"/>
            <a:r>
              <a:rPr lang="en-US" sz="2000" dirty="0"/>
              <a:t>Often expressed in hexadecimal</a:t>
            </a:r>
          </a:p>
          <a:p>
            <a:pPr lvl="1"/>
            <a:endParaRPr lang="en-US" sz="2000" i="1" dirty="0"/>
          </a:p>
          <a:p>
            <a:r>
              <a:rPr lang="en-US" sz="2000" dirty="0"/>
              <a:t>We speak of the </a:t>
            </a:r>
            <a:r>
              <a:rPr lang="en-US" sz="2000" i="1" dirty="0"/>
              <a:t>value</a:t>
            </a:r>
            <a:r>
              <a:rPr lang="en-US" sz="2000" dirty="0"/>
              <a:t> in memory at an address</a:t>
            </a:r>
          </a:p>
          <a:p>
            <a:pPr lvl="1"/>
            <a:r>
              <a:rPr lang="en-US" sz="2000" dirty="0"/>
              <a:t>The value may be a single byte …</a:t>
            </a:r>
          </a:p>
          <a:p>
            <a:pPr lvl="1"/>
            <a:r>
              <a:rPr lang="en-US" sz="2000" dirty="0"/>
              <a:t>… or a multi-byte quantity starting at that address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97117C8-7D37-9749-AEA0-95F245FF2D09}"/>
              </a:ext>
            </a:extLst>
          </p:cNvPr>
          <p:cNvGrpSpPr/>
          <p:nvPr/>
        </p:nvGrpSpPr>
        <p:grpSpPr>
          <a:xfrm>
            <a:off x="6718561" y="1789202"/>
            <a:ext cx="946840" cy="4965063"/>
            <a:chOff x="5943600" y="1435737"/>
            <a:chExt cx="685800" cy="4965063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8C4B5DD-0493-C14A-921C-C5082AB2043D}"/>
                </a:ext>
              </a:extLst>
            </p:cNvPr>
            <p:cNvSpPr/>
            <p:nvPr/>
          </p:nvSpPr>
          <p:spPr>
            <a:xfrm>
              <a:off x="5943600" y="5943600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D17FE9A-BDD4-2844-9A16-BF4038437C05}"/>
                </a:ext>
              </a:extLst>
            </p:cNvPr>
            <p:cNvSpPr/>
            <p:nvPr/>
          </p:nvSpPr>
          <p:spPr>
            <a:xfrm>
              <a:off x="5943600" y="5785576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F3CA2C5-7384-EE47-A081-BA52556E6556}"/>
                </a:ext>
              </a:extLst>
            </p:cNvPr>
            <p:cNvSpPr/>
            <p:nvPr/>
          </p:nvSpPr>
          <p:spPr>
            <a:xfrm>
              <a:off x="5943600" y="6096000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60D883B-D353-1E44-BD1D-C6DC36982672}"/>
                </a:ext>
              </a:extLst>
            </p:cNvPr>
            <p:cNvSpPr/>
            <p:nvPr/>
          </p:nvSpPr>
          <p:spPr>
            <a:xfrm>
              <a:off x="5943600" y="6248400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7B7DA22-3850-1640-99D1-AC65DDEA97F7}"/>
                </a:ext>
              </a:extLst>
            </p:cNvPr>
            <p:cNvSpPr/>
            <p:nvPr/>
          </p:nvSpPr>
          <p:spPr>
            <a:xfrm>
              <a:off x="5943600" y="5318760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0BD97FC-9C9C-A743-828A-ED50820AEEC4}"/>
                </a:ext>
              </a:extLst>
            </p:cNvPr>
            <p:cNvSpPr/>
            <p:nvPr/>
          </p:nvSpPr>
          <p:spPr>
            <a:xfrm>
              <a:off x="5943600" y="5160736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4457F70-F5D3-7C4F-A1A5-6D7BCC2C4C82}"/>
                </a:ext>
              </a:extLst>
            </p:cNvPr>
            <p:cNvSpPr/>
            <p:nvPr/>
          </p:nvSpPr>
          <p:spPr>
            <a:xfrm>
              <a:off x="5943600" y="5471160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38C8A2C-5E50-F34B-A49E-D05BAE13E9FB}"/>
                </a:ext>
              </a:extLst>
            </p:cNvPr>
            <p:cNvSpPr/>
            <p:nvPr/>
          </p:nvSpPr>
          <p:spPr>
            <a:xfrm>
              <a:off x="5943600" y="5623560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6EF40FA-8F1D-3E4D-A56C-52F802974DDD}"/>
                </a:ext>
              </a:extLst>
            </p:cNvPr>
            <p:cNvSpPr/>
            <p:nvPr/>
          </p:nvSpPr>
          <p:spPr>
            <a:xfrm>
              <a:off x="5943600" y="4702721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1FC551E-C58C-764B-809E-93BF21080DDB}"/>
                </a:ext>
              </a:extLst>
            </p:cNvPr>
            <p:cNvSpPr/>
            <p:nvPr/>
          </p:nvSpPr>
          <p:spPr>
            <a:xfrm>
              <a:off x="5943600" y="4544697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0B4BB7F-FDFC-0145-8682-C82857960BF8}"/>
                </a:ext>
              </a:extLst>
            </p:cNvPr>
            <p:cNvSpPr/>
            <p:nvPr/>
          </p:nvSpPr>
          <p:spPr>
            <a:xfrm>
              <a:off x="5943600" y="4855121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C422BBF-D91E-D940-B620-E20785AD7EC3}"/>
                </a:ext>
              </a:extLst>
            </p:cNvPr>
            <p:cNvSpPr/>
            <p:nvPr/>
          </p:nvSpPr>
          <p:spPr>
            <a:xfrm>
              <a:off x="5943600" y="5007521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88A6024-650F-F843-B808-C463880D70F5}"/>
                </a:ext>
              </a:extLst>
            </p:cNvPr>
            <p:cNvSpPr/>
            <p:nvPr/>
          </p:nvSpPr>
          <p:spPr>
            <a:xfrm>
              <a:off x="5943600" y="4077881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FF2E006-7F82-7643-A818-CBAE6B2DE0DF}"/>
                </a:ext>
              </a:extLst>
            </p:cNvPr>
            <p:cNvSpPr/>
            <p:nvPr/>
          </p:nvSpPr>
          <p:spPr>
            <a:xfrm>
              <a:off x="5943600" y="3919857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ACF8741-5ADB-D94D-BD13-4BE8176476D1}"/>
                </a:ext>
              </a:extLst>
            </p:cNvPr>
            <p:cNvSpPr/>
            <p:nvPr/>
          </p:nvSpPr>
          <p:spPr>
            <a:xfrm>
              <a:off x="5943600" y="4230281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F4EE242-931E-5047-B23E-FCB31A38516F}"/>
                </a:ext>
              </a:extLst>
            </p:cNvPr>
            <p:cNvSpPr/>
            <p:nvPr/>
          </p:nvSpPr>
          <p:spPr>
            <a:xfrm>
              <a:off x="5943600" y="4382681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624AD2-F6B9-484F-A5F5-35BA284FAA65}"/>
                </a:ext>
              </a:extLst>
            </p:cNvPr>
            <p:cNvSpPr/>
            <p:nvPr/>
          </p:nvSpPr>
          <p:spPr>
            <a:xfrm>
              <a:off x="5943600" y="3459480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DA17944-320D-3E42-A2B0-7D0B0DF1034B}"/>
                </a:ext>
              </a:extLst>
            </p:cNvPr>
            <p:cNvSpPr/>
            <p:nvPr/>
          </p:nvSpPr>
          <p:spPr>
            <a:xfrm>
              <a:off x="5943600" y="3301456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0110336-B893-E94C-98DD-5CD7CF294590}"/>
                </a:ext>
              </a:extLst>
            </p:cNvPr>
            <p:cNvSpPr/>
            <p:nvPr/>
          </p:nvSpPr>
          <p:spPr>
            <a:xfrm>
              <a:off x="5943600" y="3611880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63E2349-EEB9-2B4B-BBE9-B8E7FEF36B15}"/>
                </a:ext>
              </a:extLst>
            </p:cNvPr>
            <p:cNvSpPr/>
            <p:nvPr/>
          </p:nvSpPr>
          <p:spPr>
            <a:xfrm>
              <a:off x="5943600" y="3764280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7E7DE26-A7ED-8A46-816A-9B024ED8A502}"/>
                </a:ext>
              </a:extLst>
            </p:cNvPr>
            <p:cNvSpPr/>
            <p:nvPr/>
          </p:nvSpPr>
          <p:spPr>
            <a:xfrm>
              <a:off x="5943600" y="2834640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852F117-8A33-1745-B124-10E896986145}"/>
                </a:ext>
              </a:extLst>
            </p:cNvPr>
            <p:cNvSpPr/>
            <p:nvPr/>
          </p:nvSpPr>
          <p:spPr>
            <a:xfrm>
              <a:off x="5943600" y="2676616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9AA46E1-C700-134C-B362-35AD12536AB3}"/>
                </a:ext>
              </a:extLst>
            </p:cNvPr>
            <p:cNvSpPr/>
            <p:nvPr/>
          </p:nvSpPr>
          <p:spPr>
            <a:xfrm>
              <a:off x="5943600" y="2987040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3BE79A73-A791-D340-9149-220C36DD2A7D}"/>
                </a:ext>
              </a:extLst>
            </p:cNvPr>
            <p:cNvSpPr/>
            <p:nvPr/>
          </p:nvSpPr>
          <p:spPr>
            <a:xfrm>
              <a:off x="5943600" y="3139440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2C08DADC-890B-6940-B1F5-68B6D397FC03}"/>
                </a:ext>
              </a:extLst>
            </p:cNvPr>
            <p:cNvSpPr/>
            <p:nvPr/>
          </p:nvSpPr>
          <p:spPr>
            <a:xfrm>
              <a:off x="5943600" y="2218601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82CB93D-8240-EE43-923F-BFF202BF6B83}"/>
                </a:ext>
              </a:extLst>
            </p:cNvPr>
            <p:cNvSpPr/>
            <p:nvPr/>
          </p:nvSpPr>
          <p:spPr>
            <a:xfrm>
              <a:off x="5943600" y="2060577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EB26A73-6421-644D-BEFA-D5E3CB8A7A6C}"/>
                </a:ext>
              </a:extLst>
            </p:cNvPr>
            <p:cNvSpPr/>
            <p:nvPr/>
          </p:nvSpPr>
          <p:spPr>
            <a:xfrm>
              <a:off x="5943600" y="2371001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A5F13E7-BE70-4B47-A775-8E9041881F29}"/>
                </a:ext>
              </a:extLst>
            </p:cNvPr>
            <p:cNvSpPr/>
            <p:nvPr/>
          </p:nvSpPr>
          <p:spPr>
            <a:xfrm>
              <a:off x="5943600" y="2523401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85A0EC9F-7C3F-F34B-AD3C-41547F1C90FE}"/>
                </a:ext>
              </a:extLst>
            </p:cNvPr>
            <p:cNvSpPr/>
            <p:nvPr/>
          </p:nvSpPr>
          <p:spPr>
            <a:xfrm>
              <a:off x="5943600" y="1593761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1768E05-C3B1-6044-8274-E819D5E491FC}"/>
                </a:ext>
              </a:extLst>
            </p:cNvPr>
            <p:cNvSpPr/>
            <p:nvPr/>
          </p:nvSpPr>
          <p:spPr>
            <a:xfrm>
              <a:off x="5943600" y="1435737"/>
              <a:ext cx="685800" cy="152400"/>
            </a:xfrm>
            <a:prstGeom prst="rect">
              <a:avLst/>
            </a:prstGeom>
            <a:ln w="26424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EADC9C3-655B-F74D-9FA1-70699E455A16}"/>
                </a:ext>
              </a:extLst>
            </p:cNvPr>
            <p:cNvSpPr/>
            <p:nvPr/>
          </p:nvSpPr>
          <p:spPr>
            <a:xfrm>
              <a:off x="5943600" y="1746161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C6C0527E-F6A5-D245-A166-3E6264F716C0}"/>
                </a:ext>
              </a:extLst>
            </p:cNvPr>
            <p:cNvSpPr/>
            <p:nvPr/>
          </p:nvSpPr>
          <p:spPr>
            <a:xfrm>
              <a:off x="5943600" y="1898561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C8F68B3A-D0CA-7B41-8E39-5D8FF8245EA5}"/>
              </a:ext>
            </a:extLst>
          </p:cNvPr>
          <p:cNvGrpSpPr/>
          <p:nvPr/>
        </p:nvGrpSpPr>
        <p:grpSpPr>
          <a:xfrm>
            <a:off x="6458706" y="2863397"/>
            <a:ext cx="312647" cy="4056158"/>
            <a:chOff x="6458706" y="2863397"/>
            <a:chExt cx="312647" cy="405615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9B552C8-2004-9945-8A4B-6F17E473BC89}"/>
                </a:ext>
              </a:extLst>
            </p:cNvPr>
            <p:cNvSpPr txBox="1"/>
            <p:nvPr/>
          </p:nvSpPr>
          <p:spPr>
            <a:xfrm>
              <a:off x="6463255" y="6581001"/>
              <a:ext cx="3080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D8DFBB1-5DAB-EC4A-AA05-8A1243260257}"/>
                </a:ext>
              </a:extLst>
            </p:cNvPr>
            <p:cNvSpPr txBox="1"/>
            <p:nvPr/>
          </p:nvSpPr>
          <p:spPr>
            <a:xfrm>
              <a:off x="6458706" y="5342512"/>
              <a:ext cx="3080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0F42169-7BC0-E642-B704-1ADA08DF8E07}"/>
                </a:ext>
              </a:extLst>
            </p:cNvPr>
            <p:cNvSpPr txBox="1"/>
            <p:nvPr/>
          </p:nvSpPr>
          <p:spPr>
            <a:xfrm>
              <a:off x="6458706" y="4123137"/>
              <a:ext cx="3080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latin typeface="Courier" pitchFamily="2" charset="0"/>
                </a:rPr>
                <a:t>2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EFC8ADA-C560-9047-9815-8C605566F5F9}"/>
                </a:ext>
              </a:extLst>
            </p:cNvPr>
            <p:cNvSpPr txBox="1"/>
            <p:nvPr/>
          </p:nvSpPr>
          <p:spPr>
            <a:xfrm>
              <a:off x="6458706" y="2863397"/>
              <a:ext cx="3080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latin typeface="Courier" pitchFamily="2" charset="0"/>
                </a:rPr>
                <a:t>3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89C122BC-4C53-D64C-A167-D1B80AFC5A08}"/>
              </a:ext>
            </a:extLst>
          </p:cNvPr>
          <p:cNvGrpSpPr/>
          <p:nvPr/>
        </p:nvGrpSpPr>
        <p:grpSpPr>
          <a:xfrm>
            <a:off x="6718561" y="1754511"/>
            <a:ext cx="946840" cy="4999754"/>
            <a:chOff x="5943600" y="1401046"/>
            <a:chExt cx="685800" cy="4999754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0732F3AC-1B8D-6A43-BB51-B1A225CB68AF}"/>
                </a:ext>
              </a:extLst>
            </p:cNvPr>
            <p:cNvSpPr/>
            <p:nvPr/>
          </p:nvSpPr>
          <p:spPr>
            <a:xfrm>
              <a:off x="5943600" y="5159921"/>
              <a:ext cx="685800" cy="124087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01101100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F0FA4729-7B0D-8349-BCFF-6B838763F26B}"/>
                </a:ext>
              </a:extLst>
            </p:cNvPr>
            <p:cNvSpPr/>
            <p:nvPr/>
          </p:nvSpPr>
          <p:spPr>
            <a:xfrm>
              <a:off x="5943600" y="3916680"/>
              <a:ext cx="685800" cy="124324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01010011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A7DB9088-8FA1-674C-A73B-C73CE872F137}"/>
                </a:ext>
              </a:extLst>
            </p:cNvPr>
            <p:cNvSpPr/>
            <p:nvPr/>
          </p:nvSpPr>
          <p:spPr>
            <a:xfrm>
              <a:off x="5943600" y="2675801"/>
              <a:ext cx="685800" cy="124087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11010001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0C0E398B-CA1D-7249-9C74-7A174FD8EE14}"/>
                </a:ext>
              </a:extLst>
            </p:cNvPr>
            <p:cNvSpPr/>
            <p:nvPr/>
          </p:nvSpPr>
          <p:spPr>
            <a:xfrm>
              <a:off x="5943600" y="1401046"/>
              <a:ext cx="685800" cy="127475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00110111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20CD7C0-4D13-3847-B007-E2B4A338E034}"/>
              </a:ext>
            </a:extLst>
          </p:cNvPr>
          <p:cNvGrpSpPr/>
          <p:nvPr/>
        </p:nvGrpSpPr>
        <p:grpSpPr>
          <a:xfrm>
            <a:off x="3124200" y="1467597"/>
            <a:ext cx="736099" cy="413534"/>
            <a:chOff x="3124200" y="1467597"/>
            <a:chExt cx="736099" cy="413534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D6B41563-98ED-A445-A0C1-8AAEE57A7773}"/>
                </a:ext>
              </a:extLst>
            </p:cNvPr>
            <p:cNvSpPr/>
            <p:nvPr/>
          </p:nvSpPr>
          <p:spPr>
            <a:xfrm>
              <a:off x="3124200" y="1467597"/>
              <a:ext cx="7360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bytes</a:t>
              </a:r>
            </a:p>
          </p:txBody>
        </p: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27A3D6E9-EB5C-304B-8C8E-519CE9A624C1}"/>
                </a:ext>
              </a:extLst>
            </p:cNvPr>
            <p:cNvCxnSpPr/>
            <p:nvPr/>
          </p:nvCxnSpPr>
          <p:spPr>
            <a:xfrm>
              <a:off x="3225549" y="1881131"/>
              <a:ext cx="5334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EF19CF-758E-BA46-8EB3-FEDBCC5F4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2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FEE32-9065-0B4C-BFC8-99A3F1428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5: Binary Addition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4EA13-24B3-A442-B890-F15C3E901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the following 5-bit unsigned values, compute their sum and indicate whether an overflow occurred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AD72533-1318-3E46-A540-A6F340473257}"/>
              </a:ext>
            </a:extLst>
          </p:cNvPr>
          <p:cNvGraphicFramePr>
            <a:graphicFrameLocks noGrp="1"/>
          </p:cNvGraphicFramePr>
          <p:nvPr/>
        </p:nvGraphicFramePr>
        <p:xfrm>
          <a:off x="1981200" y="2971800"/>
          <a:ext cx="5181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187750415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16081616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7431229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5385530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x+y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overflow?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176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00010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00101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052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01100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00100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24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10100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10001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053357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C17D3AB-C540-BA46-BDD5-A960477A4048}"/>
              </a:ext>
            </a:extLst>
          </p:cNvPr>
          <p:cNvSpPr/>
          <p:nvPr/>
        </p:nvSpPr>
        <p:spPr>
          <a:xfrm>
            <a:off x="4724400" y="3344148"/>
            <a:ext cx="873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urier" pitchFamily="2" charset="0"/>
              </a:rPr>
              <a:t>00111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0F2158-998B-1F41-869A-2F95509B63E8}"/>
              </a:ext>
            </a:extLst>
          </p:cNvPr>
          <p:cNvSpPr/>
          <p:nvPr/>
        </p:nvSpPr>
        <p:spPr>
          <a:xfrm>
            <a:off x="4724399" y="3716496"/>
            <a:ext cx="873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urier" pitchFamily="2" charset="0"/>
              </a:rPr>
              <a:t>10000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A04779-AE84-7A46-B973-43AC8B917827}"/>
              </a:ext>
            </a:extLst>
          </p:cNvPr>
          <p:cNvSpPr/>
          <p:nvPr/>
        </p:nvSpPr>
        <p:spPr>
          <a:xfrm>
            <a:off x="4724398" y="4085828"/>
            <a:ext cx="873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urier" pitchFamily="2" charset="0"/>
              </a:rPr>
              <a:t>00101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DBB62C-9A84-E04E-A4F6-EA50106BBD5C}"/>
              </a:ext>
            </a:extLst>
          </p:cNvPr>
          <p:cNvSpPr/>
          <p:nvPr/>
        </p:nvSpPr>
        <p:spPr>
          <a:xfrm>
            <a:off x="6248400" y="3317026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no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5B6011-EAAB-E640-B2AE-D4C25089735B}"/>
              </a:ext>
            </a:extLst>
          </p:cNvPr>
          <p:cNvSpPr/>
          <p:nvPr/>
        </p:nvSpPr>
        <p:spPr>
          <a:xfrm>
            <a:off x="6248400" y="3716496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no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1397D1-784D-0C49-A688-F1A4195158CC}"/>
              </a:ext>
            </a:extLst>
          </p:cNvPr>
          <p:cNvSpPr/>
          <p:nvPr/>
        </p:nvSpPr>
        <p:spPr>
          <a:xfrm>
            <a:off x="6197103" y="407851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yes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F16C323-2D3A-4840-931A-7DAA7FBB7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8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49F6C-A99E-8141-AF35-66996408B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Multiplication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CF5E7-126A-6C40-8311-E8808E67E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38200"/>
          </a:xfrm>
        </p:spPr>
        <p:txBody>
          <a:bodyPr/>
          <a:lstStyle/>
          <a:p>
            <a:r>
              <a:rPr lang="en-US" dirty="0"/>
              <a:t>Compute </a:t>
            </a:r>
            <a:r>
              <a:rPr lang="en-US" u="sng" dirty="0"/>
              <a:t>5 x 6 </a:t>
            </a:r>
            <a:r>
              <a:rPr lang="en-US" dirty="0"/>
              <a:t>assuming all </a:t>
            </a:r>
            <a:r>
              <a:rPr lang="en-US" dirty="0" err="1"/>
              <a:t>ints</a:t>
            </a:r>
            <a:r>
              <a:rPr lang="en-US" dirty="0"/>
              <a:t> are stored as </a:t>
            </a:r>
            <a:br>
              <a:rPr lang="en-US" dirty="0"/>
            </a:br>
            <a:r>
              <a:rPr lang="en-US" b="1" dirty="0"/>
              <a:t>eight-bit </a:t>
            </a:r>
            <a:r>
              <a:rPr lang="en-US" dirty="0"/>
              <a:t>(1 byte) unsigned values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9D8DAA-CAE0-974F-8C7D-BE3A8C9A1B29}"/>
              </a:ext>
            </a:extLst>
          </p:cNvPr>
          <p:cNvSpPr/>
          <p:nvPr/>
        </p:nvSpPr>
        <p:spPr>
          <a:xfrm>
            <a:off x="1104900" y="5706070"/>
            <a:ext cx="693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Like you learned in grade school, only binary!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26CA6A-2B67-AC4D-9F88-3F08D7D9C63E}"/>
              </a:ext>
            </a:extLst>
          </p:cNvPr>
          <p:cNvSpPr txBox="1"/>
          <p:nvPr/>
        </p:nvSpPr>
        <p:spPr>
          <a:xfrm>
            <a:off x="2552957" y="2209800"/>
            <a:ext cx="3724161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0 0 0 0 0 1 0 1 </a:t>
            </a:r>
          </a:p>
          <a:p>
            <a:pPr algn="r"/>
            <a:r>
              <a:rPr lang="en-US" sz="4000" b="1" u="sng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x 0 0 0 0 0 1 1 0 </a:t>
            </a:r>
          </a:p>
          <a:p>
            <a:pPr algn="r"/>
            <a:endParaRPr lang="en-US" dirty="0"/>
          </a:p>
          <a:p>
            <a:pPr algn="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CDC52E-D461-C341-B305-D47519366CEF}"/>
              </a:ext>
            </a:extLst>
          </p:cNvPr>
          <p:cNvSpPr/>
          <p:nvPr/>
        </p:nvSpPr>
        <p:spPr>
          <a:xfrm>
            <a:off x="1104900" y="6167735"/>
            <a:ext cx="693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… and with a finite number of digits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6E11CA-1EEA-C847-BBBA-B320A57D47C8}"/>
              </a:ext>
            </a:extLst>
          </p:cNvPr>
          <p:cNvSpPr txBox="1"/>
          <p:nvPr/>
        </p:nvSpPr>
        <p:spPr>
          <a:xfrm>
            <a:off x="6277118" y="4878371"/>
            <a:ext cx="2230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= 30 (Base-10)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586A20-F878-4145-A27B-E5DB2E9D923A}"/>
              </a:ext>
            </a:extLst>
          </p:cNvPr>
          <p:cNvSpPr txBox="1"/>
          <p:nvPr/>
        </p:nvSpPr>
        <p:spPr>
          <a:xfrm>
            <a:off x="2886445" y="3401436"/>
            <a:ext cx="3390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0 0 0 0 0 0 0 0 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DCB35C-6E09-1545-9112-B5FAC8561E8E}"/>
              </a:ext>
            </a:extLst>
          </p:cNvPr>
          <p:cNvSpPr txBox="1"/>
          <p:nvPr/>
        </p:nvSpPr>
        <p:spPr>
          <a:xfrm>
            <a:off x="2328335" y="3863101"/>
            <a:ext cx="3767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0 0 0 0 0 1 0 1 </a:t>
            </a:r>
            <a:r>
              <a:rPr lang="en-US" sz="4000" b="1" dirty="0">
                <a:solidFill>
                  <a:schemeClr val="bg2"/>
                </a:solidFill>
                <a:latin typeface="Bradley Hand ITC" panose="020F0502020204030204" pitchFamily="34" charset="0"/>
                <a:cs typeface="Bradley Hand ITC" panose="020F0502020204030204" pitchFamily="34" charset="0"/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2EBAF2-6466-F24C-8BF5-D6D062544C6A}"/>
              </a:ext>
            </a:extLst>
          </p:cNvPr>
          <p:cNvSpPr txBox="1"/>
          <p:nvPr/>
        </p:nvSpPr>
        <p:spPr>
          <a:xfrm>
            <a:off x="1447800" y="4321314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u="sng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+                             _           </a:t>
            </a:r>
            <a:endParaRPr lang="en-US" u="sng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E178D3-3FEB-C645-BCE9-D67DA722E60E}"/>
              </a:ext>
            </a:extLst>
          </p:cNvPr>
          <p:cNvSpPr txBox="1"/>
          <p:nvPr/>
        </p:nvSpPr>
        <p:spPr>
          <a:xfrm>
            <a:off x="2067404" y="4294560"/>
            <a:ext cx="4028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0 0 0 0 0 1 0 1 </a:t>
            </a:r>
            <a:r>
              <a:rPr lang="en-US" sz="4000" b="1" dirty="0">
                <a:solidFill>
                  <a:schemeClr val="bg2"/>
                </a:solidFill>
                <a:latin typeface="Bradley Hand ITC" panose="020F0502020204030204" pitchFamily="34" charset="0"/>
                <a:cs typeface="Bradley Hand ITC" panose="020F0502020204030204" pitchFamily="34" charset="0"/>
              </a:rPr>
              <a:t>0 0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E7EA56E-AFEC-E640-8C49-BE640CEDD774}"/>
              </a:ext>
            </a:extLst>
          </p:cNvPr>
          <p:cNvSpPr txBox="1"/>
          <p:nvPr/>
        </p:nvSpPr>
        <p:spPr>
          <a:xfrm>
            <a:off x="2921712" y="4755261"/>
            <a:ext cx="33201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0 0 0 1 1 1 1 0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6A46B-7196-9848-B05B-69A83FD74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2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/>
      <p:bldP spid="18" grpId="0"/>
      <p:bldP spid="19" grpId="0"/>
      <p:bldP spid="20" grpId="0"/>
      <p:bldP spid="22" grpId="0"/>
      <p:bldP spid="21" grpId="0"/>
      <p:bldP spid="2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49F6C-A99E-8141-AF35-66996408B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Multiplication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CF5E7-126A-6C40-8311-E8808E67E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38200"/>
          </a:xfrm>
        </p:spPr>
        <p:txBody>
          <a:bodyPr/>
          <a:lstStyle/>
          <a:p>
            <a:r>
              <a:rPr lang="en-US" dirty="0"/>
              <a:t>Compute </a:t>
            </a:r>
            <a:r>
              <a:rPr lang="en-US" u="sng" dirty="0"/>
              <a:t>200 x 3</a:t>
            </a:r>
            <a:r>
              <a:rPr lang="en-US" dirty="0"/>
              <a:t> assuming all </a:t>
            </a:r>
            <a:r>
              <a:rPr lang="en-US" dirty="0" err="1"/>
              <a:t>ints</a:t>
            </a:r>
            <a:r>
              <a:rPr lang="en-US" dirty="0"/>
              <a:t> are stored as </a:t>
            </a:r>
            <a:br>
              <a:rPr lang="en-US" dirty="0"/>
            </a:br>
            <a:r>
              <a:rPr lang="en-US" b="1" dirty="0"/>
              <a:t>eight-bit</a:t>
            </a:r>
            <a:r>
              <a:rPr lang="en-US" dirty="0"/>
              <a:t> (1 byte) unsigned values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9D8DAA-CAE0-974F-8C7D-BE3A8C9A1B29}"/>
              </a:ext>
            </a:extLst>
          </p:cNvPr>
          <p:cNvSpPr/>
          <p:nvPr/>
        </p:nvSpPr>
        <p:spPr>
          <a:xfrm>
            <a:off x="1104900" y="5706070"/>
            <a:ext cx="693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Like you learned in grade school, only binary!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26CA6A-2B67-AC4D-9F88-3F08D7D9C63E}"/>
              </a:ext>
            </a:extLst>
          </p:cNvPr>
          <p:cNvSpPr txBox="1"/>
          <p:nvPr/>
        </p:nvSpPr>
        <p:spPr>
          <a:xfrm>
            <a:off x="2552957" y="2515767"/>
            <a:ext cx="3724161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1 1 0 0 1 0 0 0 </a:t>
            </a:r>
          </a:p>
          <a:p>
            <a:pPr algn="r"/>
            <a:r>
              <a:rPr lang="en-US" sz="4000" b="1" u="sng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x 0 0 0 0 0 0 1 1 </a:t>
            </a:r>
          </a:p>
          <a:p>
            <a:pPr algn="r"/>
            <a:endParaRPr lang="en-US" dirty="0"/>
          </a:p>
          <a:p>
            <a:pPr algn="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CDC52E-D461-C341-B305-D47519366CEF}"/>
              </a:ext>
            </a:extLst>
          </p:cNvPr>
          <p:cNvSpPr/>
          <p:nvPr/>
        </p:nvSpPr>
        <p:spPr>
          <a:xfrm>
            <a:off x="1104900" y="6167735"/>
            <a:ext cx="693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… and with a finite number of digits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6E11CA-1EEA-C847-BBBA-B320A57D47C8}"/>
              </a:ext>
            </a:extLst>
          </p:cNvPr>
          <p:cNvSpPr txBox="1"/>
          <p:nvPr/>
        </p:nvSpPr>
        <p:spPr>
          <a:xfrm>
            <a:off x="6277118" y="4825424"/>
            <a:ext cx="2230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= 88 (Base-10)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586A20-F878-4145-A27B-E5DB2E9D923A}"/>
              </a:ext>
            </a:extLst>
          </p:cNvPr>
          <p:cNvSpPr txBox="1"/>
          <p:nvPr/>
        </p:nvSpPr>
        <p:spPr>
          <a:xfrm>
            <a:off x="2939345" y="3707403"/>
            <a:ext cx="33377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1 1 0 0 1 0 0 0 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2EBAF2-6466-F24C-8BF5-D6D062544C6A}"/>
              </a:ext>
            </a:extLst>
          </p:cNvPr>
          <p:cNvSpPr txBox="1"/>
          <p:nvPr/>
        </p:nvSpPr>
        <p:spPr>
          <a:xfrm>
            <a:off x="1447800" y="4268367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u="sng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+                            _           </a:t>
            </a:r>
            <a:endParaRPr lang="en-US" u="sng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DCB35C-6E09-1545-9112-B5FAC8561E8E}"/>
              </a:ext>
            </a:extLst>
          </p:cNvPr>
          <p:cNvSpPr txBox="1"/>
          <p:nvPr/>
        </p:nvSpPr>
        <p:spPr>
          <a:xfrm>
            <a:off x="2328335" y="4169068"/>
            <a:ext cx="3767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1 1 0 0 1 0 0 0 </a:t>
            </a:r>
            <a:r>
              <a:rPr lang="en-US" sz="4000" b="1" dirty="0">
                <a:solidFill>
                  <a:schemeClr val="bg2"/>
                </a:solidFill>
                <a:latin typeface="Bradley Hand ITC" panose="020F0502020204030204" pitchFamily="34" charset="0"/>
                <a:cs typeface="Bradley Hand ITC" panose="020F0502020204030204" pitchFamily="34" charset="0"/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E7EA56E-AFEC-E640-8C49-BE640CEDD774}"/>
              </a:ext>
            </a:extLst>
          </p:cNvPr>
          <p:cNvSpPr txBox="1"/>
          <p:nvPr/>
        </p:nvSpPr>
        <p:spPr>
          <a:xfrm>
            <a:off x="2904079" y="4702314"/>
            <a:ext cx="33377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0 1 0 1 1 0 0 0 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7696FB-0B6C-E94B-87DE-24923DA501E9}"/>
              </a:ext>
            </a:extLst>
          </p:cNvPr>
          <p:cNvSpPr txBox="1"/>
          <p:nvPr/>
        </p:nvSpPr>
        <p:spPr>
          <a:xfrm>
            <a:off x="2130520" y="4702313"/>
            <a:ext cx="9685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solidFill>
                  <a:schemeClr val="bg2"/>
                </a:solidFill>
                <a:latin typeface="Bradley Hand ITC" panose="020F0502020204030204" pitchFamily="34" charset="0"/>
                <a:cs typeface="Bradley Hand ITC" panose="020F0502020204030204" pitchFamily="34" charset="0"/>
              </a:rPr>
              <a:t>1 0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B44D7-6DBE-0042-8B64-A84AD9571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6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/>
      <p:bldP spid="22" grpId="0"/>
      <p:bldP spid="20" grpId="0"/>
      <p:bldP spid="23" grpId="0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894B7-93C3-3344-8A5C-2BF9A2300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Cases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748225-A461-F04D-9BF9-E5E247ED60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76400"/>
                <a:ext cx="8229600" cy="46482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Assume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-bit unsigned values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274320" lvl="1" indent="0">
                  <a:buNone/>
                </a:pPr>
                <a:endParaRPr lang="en-US" dirty="0"/>
              </a:p>
              <a:p>
                <a:pPr marL="27432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748225-A461-F04D-9BF9-E5E247ED60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6400"/>
                <a:ext cx="8229600" cy="4648200"/>
              </a:xfrm>
              <a:blipFill>
                <a:blip r:embed="rId2"/>
                <a:stretch>
                  <a:fillRect l="-772" t="-1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30F6246C-C51A-4D4A-881D-0B055742FEA1}"/>
              </a:ext>
            </a:extLst>
          </p:cNvPr>
          <p:cNvGrpSpPr/>
          <p:nvPr/>
        </p:nvGrpSpPr>
        <p:grpSpPr>
          <a:xfrm>
            <a:off x="0" y="2274876"/>
            <a:ext cx="8990908" cy="426482"/>
            <a:chOff x="3505200" y="2274876"/>
            <a:chExt cx="8990908" cy="426482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D04AC4AA-CF8C-3342-ABFE-DD40990334F1}"/>
                </a:ext>
              </a:extLst>
            </p:cNvPr>
            <p:cNvCxnSpPr>
              <a:cxnSpLocks/>
            </p:cNvCxnSpPr>
            <p:nvPr/>
          </p:nvCxnSpPr>
          <p:spPr>
            <a:xfrm>
              <a:off x="3505200" y="2644208"/>
              <a:ext cx="88392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92269D1-431B-3241-99DD-76A3326048E7}"/>
                </a:ext>
              </a:extLst>
            </p:cNvPr>
            <p:cNvSpPr/>
            <p:nvPr/>
          </p:nvSpPr>
          <p:spPr>
            <a:xfrm>
              <a:off x="4514850" y="2587058"/>
              <a:ext cx="114300" cy="114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64CDA14-1C39-6B43-B48B-E2A10B702CBA}"/>
                </a:ext>
              </a:extLst>
            </p:cNvPr>
            <p:cNvSpPr/>
            <p:nvPr/>
          </p:nvSpPr>
          <p:spPr>
            <a:xfrm>
              <a:off x="6336187" y="2587058"/>
              <a:ext cx="114300" cy="114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7994798-C9ED-2349-AD43-63312DB47941}"/>
                </a:ext>
              </a:extLst>
            </p:cNvPr>
            <p:cNvSpPr/>
            <p:nvPr/>
          </p:nvSpPr>
          <p:spPr>
            <a:xfrm>
              <a:off x="11849100" y="2587058"/>
              <a:ext cx="114300" cy="114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F66AABC-96ED-8449-BB5D-92851CB76BFD}"/>
                    </a:ext>
                  </a:extLst>
                </p:cNvPr>
                <p:cNvSpPr txBox="1"/>
                <p:nvPr/>
              </p:nvSpPr>
              <p:spPr>
                <a:xfrm>
                  <a:off x="4383487" y="2274876"/>
                  <a:ext cx="3770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F66AABC-96ED-8449-BB5D-92851CB76B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3487" y="2274876"/>
                  <a:ext cx="377026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7C98C76-991F-9E4A-AAF9-06B82A670405}"/>
                    </a:ext>
                  </a:extLst>
                </p:cNvPr>
                <p:cNvSpPr txBox="1"/>
                <p:nvPr/>
              </p:nvSpPr>
              <p:spPr>
                <a:xfrm>
                  <a:off x="6204824" y="2274876"/>
                  <a:ext cx="5287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7C98C76-991F-9E4A-AAF9-06B82A6704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4824" y="2274876"/>
                  <a:ext cx="528734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7BB56C73-4717-A942-8D3C-9C1274EEE878}"/>
                    </a:ext>
                  </a:extLst>
                </p:cNvPr>
                <p:cNvSpPr txBox="1"/>
                <p:nvPr/>
              </p:nvSpPr>
              <p:spPr>
                <a:xfrm>
                  <a:off x="11519110" y="2274876"/>
                  <a:ext cx="9769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7BB56C73-4717-A942-8D3C-9C1274EEE8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19110" y="2274876"/>
                  <a:ext cx="976998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5A2666B-A18A-5342-8FDB-3932A8F8CB36}"/>
              </a:ext>
            </a:extLst>
          </p:cNvPr>
          <p:cNvGrpSpPr/>
          <p:nvPr/>
        </p:nvGrpSpPr>
        <p:grpSpPr>
          <a:xfrm>
            <a:off x="838200" y="2682954"/>
            <a:ext cx="2326278" cy="582522"/>
            <a:chOff x="4343400" y="2682954"/>
            <a:chExt cx="2326278" cy="58252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82D3E34-28D6-4244-BA9F-20F85F8D9FC3}"/>
                </a:ext>
              </a:extLst>
            </p:cNvPr>
            <p:cNvSpPr txBox="1"/>
            <p:nvPr/>
          </p:nvSpPr>
          <p:spPr>
            <a:xfrm>
              <a:off x="4460978" y="2682954"/>
              <a:ext cx="21210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[                           )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3E331EE-733F-5C4C-BD4F-CFD147792969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2867620"/>
              <a:ext cx="1821337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99EB730-3468-9140-A599-60916F8E09C4}"/>
                </a:ext>
              </a:extLst>
            </p:cNvPr>
            <p:cNvSpPr txBox="1"/>
            <p:nvPr/>
          </p:nvSpPr>
          <p:spPr>
            <a:xfrm>
              <a:off x="4343400" y="2896144"/>
              <a:ext cx="23262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representable values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1801982-287E-3048-8E5B-FB61B9229E6A}"/>
              </a:ext>
            </a:extLst>
          </p:cNvPr>
          <p:cNvGrpSpPr/>
          <p:nvPr/>
        </p:nvGrpSpPr>
        <p:grpSpPr>
          <a:xfrm>
            <a:off x="955778" y="3221542"/>
            <a:ext cx="7507183" cy="538588"/>
            <a:chOff x="4460978" y="3221542"/>
            <a:chExt cx="7507183" cy="53858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BCBF75C-090E-B34A-901A-F514DC4570CE}"/>
                </a:ext>
              </a:extLst>
            </p:cNvPr>
            <p:cNvSpPr txBox="1"/>
            <p:nvPr/>
          </p:nvSpPr>
          <p:spPr>
            <a:xfrm>
              <a:off x="4460978" y="3221542"/>
              <a:ext cx="75071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[                                                                                                                 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89579969-F2E3-724D-891F-14C2FE5998D6}"/>
                    </a:ext>
                  </a:extLst>
                </p:cNvPr>
                <p:cNvSpPr txBox="1"/>
                <p:nvPr/>
              </p:nvSpPr>
              <p:spPr>
                <a:xfrm>
                  <a:off x="6733558" y="3390798"/>
                  <a:ext cx="26514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0" dirty="0"/>
                    <a:t>Possible values of 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89579969-F2E3-724D-891F-14C2FE5998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3558" y="3390798"/>
                  <a:ext cx="2651431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1429" t="-6667"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A5035F4-D8FF-BD47-82A8-8086DF83B07F}"/>
                </a:ext>
              </a:extLst>
            </p:cNvPr>
            <p:cNvCxnSpPr>
              <a:cxnSpLocks/>
            </p:cNvCxnSpPr>
            <p:nvPr/>
          </p:nvCxnSpPr>
          <p:spPr>
            <a:xfrm>
              <a:off x="4588833" y="3406208"/>
              <a:ext cx="7260267" cy="2279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470D6A-C231-DF42-A74E-D09517CFC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2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1401A-8710-7946-B5C8-A26A64A9E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6: Binary Multiplication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660A3-289C-504E-9D1E-F445E1A12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the following 3-bit unsigned values, compute their product and indicate whether an overflow occurred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DD262A6-E21F-1649-8910-540EE37F54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992389"/>
              </p:ext>
            </p:extLst>
          </p:nvPr>
        </p:nvGraphicFramePr>
        <p:xfrm>
          <a:off x="1981200" y="2971800"/>
          <a:ext cx="5181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187750415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16081616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7431229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5385530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x*y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overflow?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176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052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24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053357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A9BBBC-8F99-D848-A5BE-EEEB19D38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7346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1401A-8710-7946-B5C8-A26A64A9E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6: Binary Multiplication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660A3-289C-504E-9D1E-F445E1A12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the following 3-bit unsigned values, compute their product and indicate whether an overflow occurred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DD262A6-E21F-1649-8910-540EE37F5452}"/>
              </a:ext>
            </a:extLst>
          </p:cNvPr>
          <p:cNvGraphicFramePr>
            <a:graphicFrameLocks noGrp="1"/>
          </p:cNvGraphicFramePr>
          <p:nvPr/>
        </p:nvGraphicFramePr>
        <p:xfrm>
          <a:off x="1981200" y="2971800"/>
          <a:ext cx="5181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187750415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16081616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7431229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5385530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x*y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overflow?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176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052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24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053357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198C243-DCF8-2740-8FEE-29F4ADA5DEE8}"/>
              </a:ext>
            </a:extLst>
          </p:cNvPr>
          <p:cNvSpPr/>
          <p:nvPr/>
        </p:nvSpPr>
        <p:spPr>
          <a:xfrm>
            <a:off x="4862258" y="3344148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ourier" pitchFamily="2" charset="0"/>
              </a:rPr>
              <a:t>100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A191C6-B553-ED46-8EC0-CE79E1FF0BB9}"/>
              </a:ext>
            </a:extLst>
          </p:cNvPr>
          <p:cNvSpPr/>
          <p:nvPr/>
        </p:nvSpPr>
        <p:spPr>
          <a:xfrm>
            <a:off x="4862257" y="3716496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ourier" pitchFamily="2" charset="0"/>
              </a:rPr>
              <a:t>110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ED4632-0FB5-5F4F-8F5F-FCBDAFA07B48}"/>
              </a:ext>
            </a:extLst>
          </p:cNvPr>
          <p:cNvSpPr/>
          <p:nvPr/>
        </p:nvSpPr>
        <p:spPr>
          <a:xfrm>
            <a:off x="4862256" y="4085828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ourier" pitchFamily="2" charset="0"/>
              </a:rPr>
              <a:t>110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328416-A75E-BC44-8E06-A8E1AF2F440F}"/>
              </a:ext>
            </a:extLst>
          </p:cNvPr>
          <p:cNvSpPr/>
          <p:nvPr/>
        </p:nvSpPr>
        <p:spPr>
          <a:xfrm>
            <a:off x="6212413" y="3317026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yes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1C8167-B45E-F84E-AE4D-C6B05AF5DAF7}"/>
              </a:ext>
            </a:extLst>
          </p:cNvPr>
          <p:cNvSpPr/>
          <p:nvPr/>
        </p:nvSpPr>
        <p:spPr>
          <a:xfrm>
            <a:off x="6248400" y="3716496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no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9FE65B-2AAE-0641-BEC1-42FE64674B26}"/>
              </a:ext>
            </a:extLst>
          </p:cNvPr>
          <p:cNvSpPr/>
          <p:nvPr/>
        </p:nvSpPr>
        <p:spPr>
          <a:xfrm>
            <a:off x="6197103" y="407851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yes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472F39A-9D73-674C-A446-66C4D6269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3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744FF-B851-BC4C-93D1-BEFFA324B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Multiplying with Shifts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3901FF-8EFE-CD43-BAF4-BB1B0E36B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Multiplication is slow</a:t>
            </a:r>
          </a:p>
          <a:p>
            <a:r>
              <a:rPr lang="en-US" dirty="0"/>
              <a:t>Bit shifting is kind of like multiplication, and is often faster</a:t>
            </a:r>
          </a:p>
          <a:p>
            <a:pPr lvl="1"/>
            <a:endParaRPr lang="en-US" dirty="0"/>
          </a:p>
          <a:p>
            <a:r>
              <a:rPr lang="en-US" dirty="0"/>
              <a:t>What is “x &lt;&lt; 3”?</a:t>
            </a:r>
          </a:p>
          <a:p>
            <a:pPr lvl="1"/>
            <a:r>
              <a:rPr lang="en-US" dirty="0"/>
              <a:t>x * 8 = x &lt;&lt; 3</a:t>
            </a:r>
          </a:p>
          <a:p>
            <a:endParaRPr lang="en-US" dirty="0"/>
          </a:p>
          <a:p>
            <a:r>
              <a:rPr lang="en-US" dirty="0"/>
              <a:t>How could you perform “x * 10” with shifts and addition?</a:t>
            </a:r>
          </a:p>
          <a:p>
            <a:pPr lvl="1"/>
            <a:r>
              <a:rPr lang="en-US" dirty="0"/>
              <a:t>x * 10 = x &lt;&lt; 3 + x &lt;&lt; 1</a:t>
            </a:r>
          </a:p>
          <a:p>
            <a:pPr lvl="1"/>
            <a:endParaRPr lang="en-US" dirty="0"/>
          </a:p>
          <a:p>
            <a:r>
              <a:rPr lang="en-US" dirty="0"/>
              <a:t>Most compilers will automatically replace multiplications with shifts where possible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C5889E-97A3-A546-83F9-29B248E18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>
                <a:solidFill>
                  <a:srgbClr val="297FD5"/>
                </a:solidFill>
              </a:rPr>
              <a:pPr/>
              <a:t>36</a:t>
            </a:fld>
            <a:endParaRPr lang="en-US">
              <a:solidFill>
                <a:srgbClr val="297F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7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B0867-D185-FE45-A2C7-4C6E687F5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7: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3A5BB-E95D-C648-9B4A-F34E3E99D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Rate how well you think this recorded lecture worked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Better than an in-person class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About as well as an in-person class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Less well than an in-person class, but you still learned something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Total waste of time, you didn't learn anything</a:t>
            </a:r>
          </a:p>
          <a:p>
            <a:pPr marL="731520" lvl="1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much time did you spend on this video lecture (including time spent on exercises)?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Do you have any particular questions you’d like me to address in this week’s problem session?</a:t>
            </a:r>
          </a:p>
          <a:p>
            <a:pPr marL="457200" indent="-457200">
              <a:buFont typeface="+mj-lt"/>
              <a:buAutoNum type="arabicPeriod"/>
            </a:pPr>
            <a:endParaRPr lang="en-US"/>
          </a:p>
          <a:p>
            <a:pPr marL="457200" indent="-457200">
              <a:buFont typeface="+mj-lt"/>
              <a:buAutoNum type="arabicPeriod"/>
            </a:pPr>
            <a:r>
              <a:rPr lang="en-US"/>
              <a:t>Do </a:t>
            </a:r>
            <a:r>
              <a:rPr lang="en-US" dirty="0"/>
              <a:t>you have any comments or feedback?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46B474-AFF1-094F-B1F3-2A50EC6FA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86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D6007-FDFA-2245-AD2C-DD483E9EC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Integers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80863F-4E2A-7E4F-BCB7-0E82BBB94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Arabic Numerals: 47</a:t>
            </a:r>
          </a:p>
          <a:p>
            <a:endParaRPr lang="en-US" dirty="0"/>
          </a:p>
          <a:p>
            <a:r>
              <a:rPr lang="en-US" dirty="0"/>
              <a:t>Roman Numerals: XLVII</a:t>
            </a:r>
          </a:p>
          <a:p>
            <a:endParaRPr lang="en-US" dirty="0"/>
          </a:p>
          <a:p>
            <a:r>
              <a:rPr lang="en-US" dirty="0"/>
              <a:t>Brahmi Numerals: </a:t>
            </a:r>
          </a:p>
          <a:p>
            <a:endParaRPr lang="en-US" dirty="0"/>
          </a:p>
          <a:p>
            <a:r>
              <a:rPr lang="en-US" dirty="0"/>
              <a:t>Tally Marks: IIII IIII IIII IIII IIII IIII IIII IIII IIII II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8524B66-0F63-9D48-B1AC-4532FD5F73C0}"/>
              </a:ext>
            </a:extLst>
          </p:cNvPr>
          <p:cNvGrpSpPr/>
          <p:nvPr/>
        </p:nvGrpSpPr>
        <p:grpSpPr>
          <a:xfrm>
            <a:off x="2405974" y="4382311"/>
            <a:ext cx="3766226" cy="189689"/>
            <a:chOff x="685800" y="2623226"/>
            <a:chExt cx="3766226" cy="189689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B5B2B66-C9E1-8C49-94C4-A9EE47DA75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8409" y="2626468"/>
              <a:ext cx="395591" cy="17509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C915196-AC8B-3041-BC97-7F33ECCDB7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5800" y="2637817"/>
              <a:ext cx="395591" cy="17509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E617CA5-18B8-1545-978C-A1C9C242BD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54804" y="2637817"/>
              <a:ext cx="395591" cy="17509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3406C8F-BA2A-AC44-BADA-6A56DE213B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59314" y="2623226"/>
              <a:ext cx="395591" cy="17509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12CC046-6450-A34C-87D5-D875D45330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69093" y="2637817"/>
              <a:ext cx="395591" cy="17509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7DDF3F7-251A-544A-A677-DF2883A8D6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28318" y="2637817"/>
              <a:ext cx="395591" cy="17509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DAF6A6E-A29C-9642-B89B-95D8B499BC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54713" y="2631332"/>
              <a:ext cx="395591" cy="17509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12A6D5C-2A4E-9C4A-AF14-9BA1817A0A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46656" y="2623226"/>
              <a:ext cx="395591" cy="17509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042C9B2-F8DF-9D4F-9E1F-7066F74D7B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56435" y="2634575"/>
              <a:ext cx="395591" cy="17509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8A67548E-0529-1B47-A590-6B838201A2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713" y="2537713"/>
            <a:ext cx="395591" cy="385449"/>
          </a:xfrm>
          <a:prstGeom prst="rect">
            <a:avLst/>
          </a:prstGeom>
        </p:spPr>
      </p:pic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0D48CBDF-73A8-D94E-B5DD-C67E1B8C80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083" y="2537713"/>
            <a:ext cx="395592" cy="38544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721314-E031-6D48-8DA3-50AB3A6DE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6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74166-97CF-2C40-8570-6554CFF25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Base-10 Integers</a:t>
            </a:r>
          </a:p>
        </p:txBody>
      </p:sp>
      <p:pic>
        <p:nvPicPr>
          <p:cNvPr id="8" name="Content Placeholder 7" descr="A picture containing brick, tiled, table, building&#10;&#10;Description automatically generated">
            <a:extLst>
              <a:ext uri="{FF2B5EF4-FFF2-40B4-BE49-F238E27FC236}">
                <a16:creationId xmlns:a16="http://schemas.microsoft.com/office/drawing/2014/main" id="{A5C5B1A7-1C52-0142-BEE4-D7F03C178D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51" b="95490" l="2857" r="95429">
                        <a14:foregroundMark x1="31857" y1="11340" x2="49143" y2="3479"/>
                        <a14:foregroundMark x1="84429" y1="21134" x2="96714" y2="40851"/>
                        <a14:foregroundMark x1="96714" y1="40851" x2="95571" y2="64046"/>
                        <a14:foregroundMark x1="95571" y1="64046" x2="73286" y2="76289"/>
                        <a14:foregroundMark x1="73286" y1="76289" x2="60857" y2="51546"/>
                        <a14:foregroundMark x1="60857" y1="51546" x2="85286" y2="39304"/>
                        <a14:foregroundMark x1="85286" y1="39304" x2="85571" y2="32732"/>
                        <a14:foregroundMark x1="51000" y1="95490" x2="66000" y2="88918"/>
                        <a14:foregroundMark x1="2857" y1="72938" x2="8143" y2="289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69" y="2149233"/>
            <a:ext cx="1902346" cy="2108886"/>
          </a:xfrm>
        </p:spPr>
      </p:pic>
      <p:pic>
        <p:nvPicPr>
          <p:cNvPr id="6" name="Content Placeholder 4" descr="A picture containing table&#10;&#10;Description automatically generated">
            <a:extLst>
              <a:ext uri="{FF2B5EF4-FFF2-40B4-BE49-F238E27FC236}">
                <a16:creationId xmlns:a16="http://schemas.microsoft.com/office/drawing/2014/main" id="{6AB83D08-8028-2B4D-86AF-CA7279E8DD6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90" b="96783" l="10000" r="90000">
                        <a14:foregroundMark x1="45500" y1="92587" x2="54875" y2="91748"/>
                        <a14:foregroundMark x1="54875" y1="91748" x2="55500" y2="91469"/>
                        <a14:foregroundMark x1="32000" y1="25035" x2="64500" y2="26154"/>
                        <a14:foregroundMark x1="64500" y1="26154" x2="65500" y2="25874"/>
                        <a14:foregroundMark x1="49250" y1="96783" x2="51500" y2="956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68" y="3203676"/>
            <a:ext cx="247632" cy="221011"/>
          </a:xfrm>
          <a:prstGeom prst="rect">
            <a:avLst/>
          </a:prstGeom>
        </p:spPr>
      </p:pic>
      <p:pic>
        <p:nvPicPr>
          <p:cNvPr id="10" name="Picture 9" descr="A picture containing indoor, sitting, table, looking&#10;&#10;Description automatically generated">
            <a:extLst>
              <a:ext uri="{FF2B5EF4-FFF2-40B4-BE49-F238E27FC236}">
                <a16:creationId xmlns:a16="http://schemas.microsoft.com/office/drawing/2014/main" id="{FF468BCD-5D0C-7044-9068-E433145F0FE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955" b="95495" l="10000" r="90000">
                        <a14:foregroundMark x1="27778" y1="8784" x2="27778" y2="21171"/>
                        <a14:foregroundMark x1="42222" y1="4955" x2="70000" y2="9685"/>
                        <a14:foregroundMark x1="25556" y1="91216" x2="66667" y2="90315"/>
                        <a14:foregroundMark x1="40000" y1="95495" x2="40000" y2="954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594076"/>
            <a:ext cx="247135" cy="1219200"/>
          </a:xfrm>
          <a:prstGeom prst="rect">
            <a:avLst/>
          </a:prstGeom>
        </p:spPr>
      </p:pic>
      <p:pic>
        <p:nvPicPr>
          <p:cNvPr id="12" name="Picture 11" descr="A close up of a tiled wall&#10;&#10;Description automatically generated">
            <a:extLst>
              <a:ext uri="{FF2B5EF4-FFF2-40B4-BE49-F238E27FC236}">
                <a16:creationId xmlns:a16="http://schemas.microsoft.com/office/drawing/2014/main" id="{B29BC0B1-B80B-2B44-8375-CD00B2801FE4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59" b="97588" l="9662" r="89614">
                        <a14:foregroundMark x1="11353" y1="4180" x2="89372" y2="34405"/>
                        <a14:foregroundMark x1="66667" y1="88746" x2="89372" y2="84244"/>
                        <a14:foregroundMark x1="89372" y1="93891" x2="89372" y2="83280"/>
                        <a14:backgroundMark x1="83816" y1="97910" x2="83816" y2="97910"/>
                        <a14:backgroundMark x1="82609" y1="97267" x2="84541" y2="985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349687"/>
            <a:ext cx="1136821" cy="1707978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0755459-B042-AA44-BFB5-E84E96E19D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154018"/>
              </p:ext>
            </p:extLst>
          </p:nvPr>
        </p:nvGraphicFramePr>
        <p:xfrm>
          <a:off x="762000" y="1675987"/>
          <a:ext cx="8305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450">
                  <a:extLst>
                    <a:ext uri="{9D8B030D-6E8A-4147-A177-3AD203B41FA5}">
                      <a16:colId xmlns:a16="http://schemas.microsoft.com/office/drawing/2014/main" val="1914436978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4098287824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370315791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3776398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1000 (10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100 (10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 (10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 (10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112187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69B3F7E-C80B-5C4D-A740-C16A5A677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600450"/>
              </p:ext>
            </p:extLst>
          </p:nvPr>
        </p:nvGraphicFramePr>
        <p:xfrm>
          <a:off x="762000" y="4434528"/>
          <a:ext cx="8305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450">
                  <a:extLst>
                    <a:ext uri="{9D8B030D-6E8A-4147-A177-3AD203B41FA5}">
                      <a16:colId xmlns:a16="http://schemas.microsoft.com/office/drawing/2014/main" val="1914436978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4098287824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370315791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3776398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112187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7799FFB7-2702-BA4D-B1A1-7E92BBE797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545174"/>
              </p:ext>
            </p:extLst>
          </p:nvPr>
        </p:nvGraphicFramePr>
        <p:xfrm>
          <a:off x="762000" y="5267960"/>
          <a:ext cx="8305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450">
                  <a:extLst>
                    <a:ext uri="{9D8B030D-6E8A-4147-A177-3AD203B41FA5}">
                      <a16:colId xmlns:a16="http://schemas.microsoft.com/office/drawing/2014/main" val="1914436978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4098287824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370315791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3776398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112187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5AAC1B60-91B4-6448-857E-F44624C37D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242055"/>
              </p:ext>
            </p:extLst>
          </p:nvPr>
        </p:nvGraphicFramePr>
        <p:xfrm>
          <a:off x="762000" y="6259946"/>
          <a:ext cx="8305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450">
                  <a:extLst>
                    <a:ext uri="{9D8B030D-6E8A-4147-A177-3AD203B41FA5}">
                      <a16:colId xmlns:a16="http://schemas.microsoft.com/office/drawing/2014/main" val="1914436978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4098287824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370315791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3776398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112187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A13DEE-EDA2-5148-B8BA-B65037F87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9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E0BD9-E2F5-7849-86CE-F2C126FAE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Storing bits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1BC03-837B-0B46-88DA-AB83CAB83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943600" cy="5257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Static random access memory (SRAM): stores each bit of data in a flip-flop, a circuit with two stable states </a:t>
            </a:r>
          </a:p>
          <a:p>
            <a:r>
              <a:rPr lang="en-US" dirty="0"/>
              <a:t>Dynamic Memory (DRAM): stores each bit of data in a capacitor, which stores energy in an electric field (or not)</a:t>
            </a:r>
          </a:p>
          <a:p>
            <a:r>
              <a:rPr lang="en-US" dirty="0"/>
              <a:t>Magnetic Disk: regions of the platter are magnetized with either N-S polarity or   S-N polarity</a:t>
            </a:r>
          </a:p>
          <a:p>
            <a:r>
              <a:rPr lang="en-US" dirty="0"/>
              <a:t>Optical Disk: stores bits as tiny indentations (pits) or not (lands) that reflect light differently</a:t>
            </a:r>
          </a:p>
          <a:p>
            <a:r>
              <a:rPr lang="en-US" dirty="0"/>
              <a:t>Flash Disk: electrons are stored in one of two gates separated by oxide layers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7194BF-EE63-3343-90C9-A0A17EDD9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447800"/>
            <a:ext cx="1905000" cy="1193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B78D51-8C81-7B4A-930A-B9E470C409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19335" y="2629465"/>
            <a:ext cx="991729" cy="1066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929C7D-079A-5D44-AAD0-E28422DBAB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514" y="3733801"/>
            <a:ext cx="1281286" cy="9917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C4E4A1-A89F-654D-80EA-9CA80D2329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175" y="4872010"/>
            <a:ext cx="972425" cy="9724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3EE9FD1-97E8-D842-BC2A-40D2742CFE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086" y="5942838"/>
            <a:ext cx="1144714" cy="76352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BDB659-EBE9-DD4D-8594-28F82EE4F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0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59D1D-DAD3-5E42-8A77-1451E5961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Base-2 Integers (aka Binary Numbers)</a:t>
            </a:r>
          </a:p>
        </p:txBody>
      </p:sp>
      <p:pic>
        <p:nvPicPr>
          <p:cNvPr id="5" name="Content Placeholder 4" descr="A picture containing table&#10;&#10;Description automatically generated">
            <a:extLst>
              <a:ext uri="{FF2B5EF4-FFF2-40B4-BE49-F238E27FC236}">
                <a16:creationId xmlns:a16="http://schemas.microsoft.com/office/drawing/2014/main" id="{AA9D02D0-F72A-2D4E-BED6-74F3893509B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0" b="96783" l="10000" r="90000">
                        <a14:foregroundMark x1="45500" y1="92587" x2="54875" y2="91748"/>
                        <a14:foregroundMark x1="54875" y1="91748" x2="55500" y2="91469"/>
                        <a14:foregroundMark x1="32000" y1="25035" x2="64500" y2="26154"/>
                        <a14:foregroundMark x1="64500" y1="26154" x2="65500" y2="25874"/>
                        <a14:foregroundMark x1="49250" y1="96783" x2="51500" y2="956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168" y="3071294"/>
            <a:ext cx="247632" cy="221011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01B8456-0BAB-6346-8332-06DB1307E8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326708"/>
              </p:ext>
            </p:extLst>
          </p:nvPr>
        </p:nvGraphicFramePr>
        <p:xfrm>
          <a:off x="762000" y="1675987"/>
          <a:ext cx="8305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225">
                  <a:extLst>
                    <a:ext uri="{9D8B030D-6E8A-4147-A177-3AD203B41FA5}">
                      <a16:colId xmlns:a16="http://schemas.microsoft.com/office/drawing/2014/main" val="2018810917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1025712725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410811325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845944181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1914436978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4098287824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70315791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776398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128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64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32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11218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70D1D84-05C6-814F-9777-E02BB42846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330810"/>
              </p:ext>
            </p:extLst>
          </p:nvPr>
        </p:nvGraphicFramePr>
        <p:xfrm>
          <a:off x="762000" y="4434528"/>
          <a:ext cx="8305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225">
                  <a:extLst>
                    <a:ext uri="{9D8B030D-6E8A-4147-A177-3AD203B41FA5}">
                      <a16:colId xmlns:a16="http://schemas.microsoft.com/office/drawing/2014/main" val="1914436978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4098287824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41235976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532499967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2343876161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375383307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70315791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776398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112187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C8BE963-F1EB-3A46-9985-39AE47D78C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703268"/>
              </p:ext>
            </p:extLst>
          </p:nvPr>
        </p:nvGraphicFramePr>
        <p:xfrm>
          <a:off x="762000" y="5267960"/>
          <a:ext cx="8305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225">
                  <a:extLst>
                    <a:ext uri="{9D8B030D-6E8A-4147-A177-3AD203B41FA5}">
                      <a16:colId xmlns:a16="http://schemas.microsoft.com/office/drawing/2014/main" val="1056945053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1267705609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223129814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1068605215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1914436978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4098287824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70315791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776398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112187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C904DFE-0BF1-164A-A8C9-47B83A529C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771830"/>
              </p:ext>
            </p:extLst>
          </p:nvPr>
        </p:nvGraphicFramePr>
        <p:xfrm>
          <a:off x="762000" y="6259946"/>
          <a:ext cx="8305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225">
                  <a:extLst>
                    <a:ext uri="{9D8B030D-6E8A-4147-A177-3AD203B41FA5}">
                      <a16:colId xmlns:a16="http://schemas.microsoft.com/office/drawing/2014/main" val="1226713945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1554603212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520445866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1625063550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1914436978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4098287824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70315791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776398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112187"/>
                  </a:ext>
                </a:extLst>
              </a:tr>
            </a:tbl>
          </a:graphicData>
        </a:graphic>
      </p:graphicFrame>
      <p:pic>
        <p:nvPicPr>
          <p:cNvPr id="514" name="Picture 513" descr="A picture containing brick, toy, clock&#10;&#10;Description automatically generated">
            <a:extLst>
              <a:ext uri="{FF2B5EF4-FFF2-40B4-BE49-F238E27FC236}">
                <a16:creationId xmlns:a16="http://schemas.microsoft.com/office/drawing/2014/main" id="{4990835F-D0F9-6549-93DE-86112750EF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03900"/>
            <a:ext cx="1244600" cy="1955800"/>
          </a:xfrm>
          <a:prstGeom prst="rect">
            <a:avLst/>
          </a:prstGeom>
        </p:spPr>
      </p:pic>
      <p:pic>
        <p:nvPicPr>
          <p:cNvPr id="516" name="Picture 515" descr="A picture containing brick, clock, toy&#10;&#10;Description automatically generated">
            <a:extLst>
              <a:ext uri="{FF2B5EF4-FFF2-40B4-BE49-F238E27FC236}">
                <a16:creationId xmlns:a16="http://schemas.microsoft.com/office/drawing/2014/main" id="{4ADD8B64-E29F-C94A-901D-C297ABC2E86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"/>
          <a:stretch/>
        </p:blipFill>
        <p:spPr>
          <a:xfrm>
            <a:off x="1828800" y="2543847"/>
            <a:ext cx="1153582" cy="1282700"/>
          </a:xfrm>
          <a:prstGeom prst="rect">
            <a:avLst/>
          </a:prstGeom>
        </p:spPr>
      </p:pic>
      <p:pic>
        <p:nvPicPr>
          <p:cNvPr id="518" name="Picture 517" descr="A picture containing brick, clock&#10;&#10;Description automatically generated">
            <a:extLst>
              <a:ext uri="{FF2B5EF4-FFF2-40B4-BE49-F238E27FC236}">
                <a16:creationId xmlns:a16="http://schemas.microsoft.com/office/drawing/2014/main" id="{E431F9D3-A7EB-A343-82F8-85C2738F75D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4" r="3994"/>
          <a:stretch/>
        </p:blipFill>
        <p:spPr>
          <a:xfrm>
            <a:off x="2971800" y="2625826"/>
            <a:ext cx="823840" cy="1155700"/>
          </a:xfrm>
          <a:prstGeom prst="rect">
            <a:avLst/>
          </a:prstGeom>
        </p:spPr>
      </p:pic>
      <p:pic>
        <p:nvPicPr>
          <p:cNvPr id="520" name="Picture 519" descr="A picture containing green, brick, box, table&#10;&#10;Description automatically generated">
            <a:extLst>
              <a:ext uri="{FF2B5EF4-FFF2-40B4-BE49-F238E27FC236}">
                <a16:creationId xmlns:a16="http://schemas.microsoft.com/office/drawing/2014/main" id="{A8DE58DB-130B-8745-8774-D4952C52BA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124" y="2648656"/>
            <a:ext cx="685800" cy="1028700"/>
          </a:xfrm>
          <a:prstGeom prst="rect">
            <a:avLst/>
          </a:prstGeom>
        </p:spPr>
      </p:pic>
      <p:pic>
        <p:nvPicPr>
          <p:cNvPr id="522" name="Picture 521" descr="A picture containing brick, box, table&#10;&#10;Description automatically generated">
            <a:extLst>
              <a:ext uri="{FF2B5EF4-FFF2-40B4-BE49-F238E27FC236}">
                <a16:creationId xmlns:a16="http://schemas.microsoft.com/office/drawing/2014/main" id="{339FAA2C-381A-134A-8262-7E61034FAB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947" y="2851600"/>
            <a:ext cx="622300" cy="660400"/>
          </a:xfrm>
          <a:prstGeom prst="rect">
            <a:avLst/>
          </a:prstGeom>
        </p:spPr>
      </p:pic>
      <p:pic>
        <p:nvPicPr>
          <p:cNvPr id="524" name="Picture 523" descr="A close up of a box&#10;&#10;Description automatically generated">
            <a:extLst>
              <a:ext uri="{FF2B5EF4-FFF2-40B4-BE49-F238E27FC236}">
                <a16:creationId xmlns:a16="http://schemas.microsoft.com/office/drawing/2014/main" id="{09EDD33F-1367-6342-A290-3A73272DCB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532" y="2870650"/>
            <a:ext cx="495300" cy="622300"/>
          </a:xfrm>
          <a:prstGeom prst="rect">
            <a:avLst/>
          </a:prstGeom>
        </p:spPr>
      </p:pic>
      <p:pic>
        <p:nvPicPr>
          <p:cNvPr id="526" name="Picture 525" descr="A close up of a box&#10;&#10;Description automatically generated">
            <a:extLst>
              <a:ext uri="{FF2B5EF4-FFF2-40B4-BE49-F238E27FC236}">
                <a16:creationId xmlns:a16="http://schemas.microsoft.com/office/drawing/2014/main" id="{D0B8082A-2D52-534C-BBDF-B2B4F8D4B62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908750"/>
            <a:ext cx="393700" cy="5461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C57AF1-40CD-924B-820B-B40F506CD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8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FCEC9-6B7C-DB4C-8A30-6EBF5C7A1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2B79A-8286-AD43-9E50-30748D31CBA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9600" y="1600200"/>
            <a:ext cx="7620000" cy="2590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Decimal (Base-10):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Binary (Base-2):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B01B79-194B-AE4B-A940-A70D0498D551}"/>
              </a:ext>
            </a:extLst>
          </p:cNvPr>
          <p:cNvSpPr txBox="1"/>
          <p:nvPr/>
        </p:nvSpPr>
        <p:spPr>
          <a:xfrm>
            <a:off x="3470841" y="1856389"/>
            <a:ext cx="12879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4211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42F8CA3-3860-C944-98AE-F22D6FE230EE}"/>
                  </a:ext>
                </a:extLst>
              </p:cNvPr>
              <p:cNvSpPr txBox="1"/>
              <p:nvPr/>
            </p:nvSpPr>
            <p:spPr>
              <a:xfrm>
                <a:off x="1525340" y="2674203"/>
                <a:ext cx="524656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=4⋅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+2⋅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=4211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42F8CA3-3860-C944-98AE-F22D6FE230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340" y="2674203"/>
                <a:ext cx="5246564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5203E18-FAB7-B444-8726-54B4A0812F9D}"/>
              </a:ext>
            </a:extLst>
          </p:cNvPr>
          <p:cNvSpPr txBox="1"/>
          <p:nvPr/>
        </p:nvSpPr>
        <p:spPr>
          <a:xfrm>
            <a:off x="3470841" y="3825921"/>
            <a:ext cx="12879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1011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63AC5E4-3267-6E4A-8558-348573AEAC35}"/>
                  </a:ext>
                </a:extLst>
              </p:cNvPr>
              <p:cNvSpPr txBox="1"/>
              <p:nvPr/>
            </p:nvSpPr>
            <p:spPr>
              <a:xfrm>
                <a:off x="1981200" y="4674406"/>
                <a:ext cx="449924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+0⋅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=11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63AC5E4-3267-6E4A-8558-348573AEAC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4674406"/>
                <a:ext cx="4499244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6926136-571A-A645-B008-354ABD7B9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06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BDA00-1A57-8149-89E3-3537DC4EA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1: Binary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3DDD3-2375-DB47-B58C-0EA62BCBC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the following four-bit binary values. What is the (base-10) integer interpretation of these values?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0001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1010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0111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1111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22CEDD-A754-3541-9F18-C52384D95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982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3047FA14-E8B9-5541-B2FA-35D660E1BFD6}" vid="{5B7FA5DE-B936-DE42-9858-6D948D8248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10197</TotalTime>
  <Words>2269</Words>
  <Application>Microsoft Macintosh PowerPoint</Application>
  <PresentationFormat>On-screen Show (4:3)</PresentationFormat>
  <Paragraphs>830</Paragraphs>
  <Slides>37</Slides>
  <Notes>6</Notes>
  <HiddenSlides>7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Arial</vt:lpstr>
      <vt:lpstr>Arial Narrow</vt:lpstr>
      <vt:lpstr>Arial Narrow Bold</vt:lpstr>
      <vt:lpstr>Bradley Hand ITC</vt:lpstr>
      <vt:lpstr>Calibri</vt:lpstr>
      <vt:lpstr>Cambria Math</vt:lpstr>
      <vt:lpstr>Courier</vt:lpstr>
      <vt:lpstr>Courier New</vt:lpstr>
      <vt:lpstr>Monaco</vt:lpstr>
      <vt:lpstr>Wingdings 2</vt:lpstr>
      <vt:lpstr>Clarity</vt:lpstr>
      <vt:lpstr>Lecture 2: Representing Integers</vt:lpstr>
      <vt:lpstr>Abstraction</vt:lpstr>
      <vt:lpstr>Memory: A (very large) array of bytes</vt:lpstr>
      <vt:lpstr>Representing Integers</vt:lpstr>
      <vt:lpstr>Base-10 Integers</vt:lpstr>
      <vt:lpstr>Storing bits</vt:lpstr>
      <vt:lpstr>Base-2 Integers (aka Binary Numbers)</vt:lpstr>
      <vt:lpstr>Binary Numbers</vt:lpstr>
      <vt:lpstr>Exercise 1: Binary Numbers</vt:lpstr>
      <vt:lpstr>Exercise 1: Binary Numbers</vt:lpstr>
      <vt:lpstr>Binary Numbers</vt:lpstr>
      <vt:lpstr>Exercise 2: Binary Number Range</vt:lpstr>
      <vt:lpstr>Exercise 2: Binary Number Range</vt:lpstr>
      <vt:lpstr>Unsigned Integers in C</vt:lpstr>
      <vt:lpstr>ASCII characters</vt:lpstr>
      <vt:lpstr>Hexidecimal Numbers (Base 16)</vt:lpstr>
      <vt:lpstr>Exercise 3: Hexidecimal Numbers</vt:lpstr>
      <vt:lpstr>Exercise 3: Hexidecimal Numbers</vt:lpstr>
      <vt:lpstr>Endianness</vt:lpstr>
      <vt:lpstr>Endianness</vt:lpstr>
      <vt:lpstr>Arithmetic Logic Unit (ALU)</vt:lpstr>
      <vt:lpstr>Bitwise vs Logical Operations in C</vt:lpstr>
      <vt:lpstr>Exercise 4: Bitwise vs Logical Operations</vt:lpstr>
      <vt:lpstr>Exercise 4: Bitwise vs Logical Operations</vt:lpstr>
      <vt:lpstr>Example: Using Bitwise Operations</vt:lpstr>
      <vt:lpstr>Addition Example</vt:lpstr>
      <vt:lpstr>Addition Example with Overflow</vt:lpstr>
      <vt:lpstr>Error Cases</vt:lpstr>
      <vt:lpstr>Exercise 5: Binary Addition</vt:lpstr>
      <vt:lpstr>Exercise 5: Binary Addition</vt:lpstr>
      <vt:lpstr>Multiplication Example</vt:lpstr>
      <vt:lpstr>Multiplication Example</vt:lpstr>
      <vt:lpstr>Error Cases</vt:lpstr>
      <vt:lpstr>Exercise 6: Binary Multiplication</vt:lpstr>
      <vt:lpstr>Exercise 6: Binary Multiplication</vt:lpstr>
      <vt:lpstr>Multiplying with Shifts</vt:lpstr>
      <vt:lpstr>Exercise 7: Feedback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Introduction to Computer Systems</dc:title>
  <dc:creator>Eleanor  Birrell</dc:creator>
  <cp:lastModifiedBy>Anthony Clark</cp:lastModifiedBy>
  <cp:revision>180</cp:revision>
  <dcterms:created xsi:type="dcterms:W3CDTF">2019-01-27T23:44:26Z</dcterms:created>
  <dcterms:modified xsi:type="dcterms:W3CDTF">2022-01-26T17:42:07Z</dcterms:modified>
</cp:coreProperties>
</file>