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318" r:id="rId3"/>
    <p:sldId id="260" r:id="rId4"/>
    <p:sldId id="1293" r:id="rId5"/>
    <p:sldId id="1294" r:id="rId6"/>
    <p:sldId id="263" r:id="rId7"/>
    <p:sldId id="309" r:id="rId8"/>
    <p:sldId id="273" r:id="rId9"/>
    <p:sldId id="319" r:id="rId10"/>
    <p:sldId id="1295" r:id="rId11"/>
    <p:sldId id="320" r:id="rId12"/>
    <p:sldId id="321" r:id="rId13"/>
    <p:sldId id="274" r:id="rId14"/>
    <p:sldId id="349" r:id="rId15"/>
    <p:sldId id="335" r:id="rId16"/>
    <p:sldId id="334" r:id="rId17"/>
    <p:sldId id="1296" r:id="rId18"/>
    <p:sldId id="275" r:id="rId19"/>
    <p:sldId id="342" r:id="rId20"/>
    <p:sldId id="350" r:id="rId21"/>
    <p:sldId id="277" r:id="rId22"/>
    <p:sldId id="278" r:id="rId23"/>
    <p:sldId id="1297" r:id="rId24"/>
    <p:sldId id="344" r:id="rId25"/>
    <p:sldId id="346" r:id="rId26"/>
    <p:sldId id="347" r:id="rId27"/>
    <p:sldId id="305" r:id="rId28"/>
    <p:sldId id="32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D51219-CEC8-8943-BFB5-A0AC343678B7}" v="148" dt="2022-01-20T19:22:56.4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34" autoAdjust="0"/>
    <p:restoredTop sz="72653" autoAdjust="0"/>
  </p:normalViewPr>
  <p:slideViewPr>
    <p:cSldViewPr>
      <p:cViewPr varScale="1">
        <p:scale>
          <a:sx n="87" d="100"/>
          <a:sy n="87" d="100"/>
        </p:scale>
        <p:origin x="309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hony Clark" userId="d717aa47-1d0c-4368-9d13-ad97c75072c1" providerId="ADAL" clId="{09D51219-CEC8-8943-BFB5-A0AC343678B7}"/>
    <pc:docChg chg="undo custSel addSld delSld modSld sldOrd">
      <pc:chgData name="Anthony Clark" userId="d717aa47-1d0c-4368-9d13-ad97c75072c1" providerId="ADAL" clId="{09D51219-CEC8-8943-BFB5-A0AC343678B7}" dt="2022-01-15T00:05:01.240" v="854" actId="2696"/>
      <pc:docMkLst>
        <pc:docMk/>
      </pc:docMkLst>
      <pc:sldChg chg="addSp delSp modSp mod delAnim modAnim">
        <pc:chgData name="Anthony Clark" userId="d717aa47-1d0c-4368-9d13-ad97c75072c1" providerId="ADAL" clId="{09D51219-CEC8-8943-BFB5-A0AC343678B7}" dt="2022-01-14T23:54:17.963" v="781"/>
        <pc:sldMkLst>
          <pc:docMk/>
          <pc:sldMk cId="632278398" sldId="260"/>
        </pc:sldMkLst>
        <pc:spChg chg="add mod">
          <ac:chgData name="Anthony Clark" userId="d717aa47-1d0c-4368-9d13-ad97c75072c1" providerId="ADAL" clId="{09D51219-CEC8-8943-BFB5-A0AC343678B7}" dt="2022-01-14T23:54:17.963" v="781"/>
          <ac:spMkLst>
            <pc:docMk/>
            <pc:sldMk cId="632278398" sldId="260"/>
            <ac:spMk id="2" creationId="{E65BCF29-7FDD-AB47-96BF-50635F009F14}"/>
          </ac:spMkLst>
        </pc:spChg>
        <pc:spChg chg="add del mod">
          <ac:chgData name="Anthony Clark" userId="d717aa47-1d0c-4368-9d13-ad97c75072c1" providerId="ADAL" clId="{09D51219-CEC8-8943-BFB5-A0AC343678B7}" dt="2022-01-14T17:56:45.248" v="165" actId="478"/>
          <ac:spMkLst>
            <pc:docMk/>
            <pc:sldMk cId="632278398" sldId="260"/>
            <ac:spMk id="6" creationId="{3BF45CFB-8377-4048-9FCF-4DBF0E0E5833}"/>
          </ac:spMkLst>
        </pc:spChg>
        <pc:spChg chg="mod">
          <ac:chgData name="Anthony Clark" userId="d717aa47-1d0c-4368-9d13-ad97c75072c1" providerId="ADAL" clId="{09D51219-CEC8-8943-BFB5-A0AC343678B7}" dt="2022-01-14T18:00:17.593" v="253" actId="20577"/>
          <ac:spMkLst>
            <pc:docMk/>
            <pc:sldMk cId="632278398" sldId="260"/>
            <ac:spMk id="7172" creationId="{00000000-0000-0000-0000-000000000000}"/>
          </ac:spMkLst>
        </pc:spChg>
        <pc:picChg chg="del">
          <ac:chgData name="Anthony Clark" userId="d717aa47-1d0c-4368-9d13-ad97c75072c1" providerId="ADAL" clId="{09D51219-CEC8-8943-BFB5-A0AC343678B7}" dt="2022-01-14T17:56:43.697" v="164" actId="478"/>
          <ac:picMkLst>
            <pc:docMk/>
            <pc:sldMk cId="632278398" sldId="260"/>
            <ac:picMk id="7173" creationId="{00000000-0000-0000-0000-000000000000}"/>
          </ac:picMkLst>
        </pc:picChg>
      </pc:sldChg>
      <pc:sldChg chg="addSp modSp">
        <pc:chgData name="Anthony Clark" userId="d717aa47-1d0c-4368-9d13-ad97c75072c1" providerId="ADAL" clId="{09D51219-CEC8-8943-BFB5-A0AC343678B7}" dt="2022-01-14T23:54:17.963" v="781"/>
        <pc:sldMkLst>
          <pc:docMk/>
          <pc:sldMk cId="228554828" sldId="263"/>
        </pc:sldMkLst>
        <pc:spChg chg="add mod">
          <ac:chgData name="Anthony Clark" userId="d717aa47-1d0c-4368-9d13-ad97c75072c1" providerId="ADAL" clId="{09D51219-CEC8-8943-BFB5-A0AC343678B7}" dt="2022-01-14T23:54:17.963" v="781"/>
          <ac:spMkLst>
            <pc:docMk/>
            <pc:sldMk cId="228554828" sldId="263"/>
            <ac:spMk id="2" creationId="{7DBD41B6-07A0-F740-A10A-8FD2C1A5DB57}"/>
          </ac:spMkLst>
        </pc:spChg>
      </pc:sldChg>
      <pc:sldChg chg="addSp modSp">
        <pc:chgData name="Anthony Clark" userId="d717aa47-1d0c-4368-9d13-ad97c75072c1" providerId="ADAL" clId="{09D51219-CEC8-8943-BFB5-A0AC343678B7}" dt="2022-01-14T23:54:17.963" v="781"/>
        <pc:sldMkLst>
          <pc:docMk/>
          <pc:sldMk cId="1775465435" sldId="273"/>
        </pc:sldMkLst>
        <pc:spChg chg="add mod">
          <ac:chgData name="Anthony Clark" userId="d717aa47-1d0c-4368-9d13-ad97c75072c1" providerId="ADAL" clId="{09D51219-CEC8-8943-BFB5-A0AC343678B7}" dt="2022-01-14T23:54:17.963" v="781"/>
          <ac:spMkLst>
            <pc:docMk/>
            <pc:sldMk cId="1775465435" sldId="273"/>
            <ac:spMk id="2" creationId="{4182F391-6468-5B49-A7F7-FFB3249AC1FA}"/>
          </ac:spMkLst>
        </pc:spChg>
      </pc:sldChg>
      <pc:sldChg chg="modAnim">
        <pc:chgData name="Anthony Clark" userId="d717aa47-1d0c-4368-9d13-ad97c75072c1" providerId="ADAL" clId="{09D51219-CEC8-8943-BFB5-A0AC343678B7}" dt="2022-01-14T23:30:18.911" v="474"/>
        <pc:sldMkLst>
          <pc:docMk/>
          <pc:sldMk cId="3999542096" sldId="274"/>
        </pc:sldMkLst>
      </pc:sldChg>
      <pc:sldChg chg="modNotesTx">
        <pc:chgData name="Anthony Clark" userId="d717aa47-1d0c-4368-9d13-ad97c75072c1" providerId="ADAL" clId="{09D51219-CEC8-8943-BFB5-A0AC343678B7}" dt="2022-01-14T23:51:59.554" v="766" actId="20577"/>
        <pc:sldMkLst>
          <pc:docMk/>
          <pc:sldMk cId="122982473" sldId="275"/>
        </pc:sldMkLst>
      </pc:sldChg>
      <pc:sldChg chg="addSp delSp modSp mod">
        <pc:chgData name="Anthony Clark" userId="d717aa47-1d0c-4368-9d13-ad97c75072c1" providerId="ADAL" clId="{09D51219-CEC8-8943-BFB5-A0AC343678B7}" dt="2022-01-14T23:55:01.677" v="802" actId="20577"/>
        <pc:sldMkLst>
          <pc:docMk/>
          <pc:sldMk cId="3972816995" sldId="277"/>
        </pc:sldMkLst>
        <pc:spChg chg="add mod">
          <ac:chgData name="Anthony Clark" userId="d717aa47-1d0c-4368-9d13-ad97c75072c1" providerId="ADAL" clId="{09D51219-CEC8-8943-BFB5-A0AC343678B7}" dt="2022-01-14T23:54:17.963" v="781"/>
          <ac:spMkLst>
            <pc:docMk/>
            <pc:sldMk cId="3972816995" sldId="277"/>
            <ac:spMk id="3" creationId="{CA2943B3-56AF-CA4A-A0B4-85A58F0616BE}"/>
          </ac:spMkLst>
        </pc:spChg>
        <pc:spChg chg="del">
          <ac:chgData name="Anthony Clark" userId="d717aa47-1d0c-4368-9d13-ad97c75072c1" providerId="ADAL" clId="{09D51219-CEC8-8943-BFB5-A0AC343678B7}" dt="2022-01-14T23:53:49.352" v="780" actId="478"/>
          <ac:spMkLst>
            <pc:docMk/>
            <pc:sldMk cId="3972816995" sldId="277"/>
            <ac:spMk id="4" creationId="{00000000-0000-0000-0000-000000000000}"/>
          </ac:spMkLst>
        </pc:spChg>
        <pc:spChg chg="mod">
          <ac:chgData name="Anthony Clark" userId="d717aa47-1d0c-4368-9d13-ad97c75072c1" providerId="ADAL" clId="{09D51219-CEC8-8943-BFB5-A0AC343678B7}" dt="2022-01-14T23:55:01.677" v="802" actId="20577"/>
          <ac:spMkLst>
            <pc:docMk/>
            <pc:sldMk cId="3972816995" sldId="277"/>
            <ac:spMk id="60421" creationId="{00000000-0000-0000-0000-000000000000}"/>
          </ac:spMkLst>
        </pc:spChg>
      </pc:sldChg>
      <pc:sldChg chg="addSp delSp modSp mod delAnim modAnim">
        <pc:chgData name="Anthony Clark" userId="d717aa47-1d0c-4368-9d13-ad97c75072c1" providerId="ADAL" clId="{09D51219-CEC8-8943-BFB5-A0AC343678B7}" dt="2022-01-14T23:58:16.395" v="814" actId="478"/>
        <pc:sldMkLst>
          <pc:docMk/>
          <pc:sldMk cId="1659416350" sldId="278"/>
        </pc:sldMkLst>
        <pc:spChg chg="del mod">
          <ac:chgData name="Anthony Clark" userId="d717aa47-1d0c-4368-9d13-ad97c75072c1" providerId="ADAL" clId="{09D51219-CEC8-8943-BFB5-A0AC343678B7}" dt="2022-01-14T23:58:16.395" v="814" actId="478"/>
          <ac:spMkLst>
            <pc:docMk/>
            <pc:sldMk cId="1659416350" sldId="278"/>
            <ac:spMk id="2" creationId="{EB2954AF-C919-DB4E-9BBB-D61E8CFED1A3}"/>
          </ac:spMkLst>
        </pc:spChg>
        <pc:spChg chg="add mod">
          <ac:chgData name="Anthony Clark" userId="d717aa47-1d0c-4368-9d13-ad97c75072c1" providerId="ADAL" clId="{09D51219-CEC8-8943-BFB5-A0AC343678B7}" dt="2022-01-14T23:58:16.395" v="814" actId="478"/>
          <ac:spMkLst>
            <pc:docMk/>
            <pc:sldMk cId="1659416350" sldId="278"/>
            <ac:spMk id="5" creationId="{DF14D0C2-D0F4-C84E-84D1-7873DC047056}"/>
          </ac:spMkLst>
        </pc:spChg>
        <pc:spChg chg="mod">
          <ac:chgData name="Anthony Clark" userId="d717aa47-1d0c-4368-9d13-ad97c75072c1" providerId="ADAL" clId="{09D51219-CEC8-8943-BFB5-A0AC343678B7}" dt="2022-01-14T23:57:49.544" v="810" actId="948"/>
          <ac:spMkLst>
            <pc:docMk/>
            <pc:sldMk cId="1659416350" sldId="278"/>
            <ac:spMk id="61445" creationId="{00000000-0000-0000-0000-000000000000}"/>
          </ac:spMkLst>
        </pc:spChg>
      </pc:sldChg>
      <pc:sldChg chg="addSp modSp modAnim">
        <pc:chgData name="Anthony Clark" userId="d717aa47-1d0c-4368-9d13-ad97c75072c1" providerId="ADAL" clId="{09D51219-CEC8-8943-BFB5-A0AC343678B7}" dt="2022-01-15T00:04:42.004" v="853"/>
        <pc:sldMkLst>
          <pc:docMk/>
          <pc:sldMk cId="2448982333" sldId="305"/>
        </pc:sldMkLst>
        <pc:spChg chg="add mod">
          <ac:chgData name="Anthony Clark" userId="d717aa47-1d0c-4368-9d13-ad97c75072c1" providerId="ADAL" clId="{09D51219-CEC8-8943-BFB5-A0AC343678B7}" dt="2022-01-14T23:54:17.963" v="781"/>
          <ac:spMkLst>
            <pc:docMk/>
            <pc:sldMk cId="2448982333" sldId="305"/>
            <ac:spMk id="3" creationId="{9B6F2849-1127-C142-83E3-250B9628C02F}"/>
          </ac:spMkLst>
        </pc:spChg>
        <pc:spChg chg="mod">
          <ac:chgData name="Anthony Clark" userId="d717aa47-1d0c-4368-9d13-ad97c75072c1" providerId="ADAL" clId="{09D51219-CEC8-8943-BFB5-A0AC343678B7}" dt="2022-01-15T00:04:31.993" v="852" actId="20577"/>
          <ac:spMkLst>
            <pc:docMk/>
            <pc:sldMk cId="2448982333" sldId="305"/>
            <ac:spMk id="4" creationId="{AB7DEA16-5069-F14F-9B1A-96736FE2BC97}"/>
          </ac:spMkLst>
        </pc:spChg>
      </pc:sldChg>
      <pc:sldChg chg="addSp modSp mod modAnim">
        <pc:chgData name="Anthony Clark" userId="d717aa47-1d0c-4368-9d13-ad97c75072c1" providerId="ADAL" clId="{09D51219-CEC8-8943-BFB5-A0AC343678B7}" dt="2022-01-14T23:54:17.963" v="781"/>
        <pc:sldMkLst>
          <pc:docMk/>
          <pc:sldMk cId="509215884" sldId="309"/>
        </pc:sldMkLst>
        <pc:spChg chg="add mod">
          <ac:chgData name="Anthony Clark" userId="d717aa47-1d0c-4368-9d13-ad97c75072c1" providerId="ADAL" clId="{09D51219-CEC8-8943-BFB5-A0AC343678B7}" dt="2022-01-14T23:12:54.168" v="336" actId="1076"/>
          <ac:spMkLst>
            <pc:docMk/>
            <pc:sldMk cId="509215884" sldId="309"/>
            <ac:spMk id="4" creationId="{8E4B0EC1-D12B-F140-A086-C0F7F1E23E36}"/>
          </ac:spMkLst>
        </pc:spChg>
        <pc:spChg chg="add mod">
          <ac:chgData name="Anthony Clark" userId="d717aa47-1d0c-4368-9d13-ad97c75072c1" providerId="ADAL" clId="{09D51219-CEC8-8943-BFB5-A0AC343678B7}" dt="2022-01-14T23:54:17.963" v="781"/>
          <ac:spMkLst>
            <pc:docMk/>
            <pc:sldMk cId="509215884" sldId="309"/>
            <ac:spMk id="5" creationId="{2876DB2B-738B-8540-AE7E-E7CBD652FDE4}"/>
          </ac:spMkLst>
        </pc:spChg>
      </pc:sldChg>
      <pc:sldChg chg="addSp modSp mod modAnim modNotesTx">
        <pc:chgData name="Anthony Clark" userId="d717aa47-1d0c-4368-9d13-ad97c75072c1" providerId="ADAL" clId="{09D51219-CEC8-8943-BFB5-A0AC343678B7}" dt="2022-01-14T23:54:17.963" v="781"/>
        <pc:sldMkLst>
          <pc:docMk/>
          <pc:sldMk cId="3978691663" sldId="318"/>
        </pc:sldMkLst>
        <pc:spChg chg="add mod">
          <ac:chgData name="Anthony Clark" userId="d717aa47-1d0c-4368-9d13-ad97c75072c1" providerId="ADAL" clId="{09D51219-CEC8-8943-BFB5-A0AC343678B7}" dt="2022-01-14T17:50:19.522" v="49" actId="1035"/>
          <ac:spMkLst>
            <pc:docMk/>
            <pc:sldMk cId="3978691663" sldId="318"/>
            <ac:spMk id="2" creationId="{E0B99F2B-7B1F-2247-B799-137FB458AF6B}"/>
          </ac:spMkLst>
        </pc:spChg>
        <pc:spChg chg="add mod">
          <ac:chgData name="Anthony Clark" userId="d717aa47-1d0c-4368-9d13-ad97c75072c1" providerId="ADAL" clId="{09D51219-CEC8-8943-BFB5-A0AC343678B7}" dt="2022-01-14T23:54:17.963" v="781"/>
          <ac:spMkLst>
            <pc:docMk/>
            <pc:sldMk cId="3978691663" sldId="318"/>
            <ac:spMk id="3" creationId="{152220CE-0B2E-5949-9BD9-F52373C2DDAF}"/>
          </ac:spMkLst>
        </pc:spChg>
        <pc:spChg chg="add mod">
          <ac:chgData name="Anthony Clark" userId="d717aa47-1d0c-4368-9d13-ad97c75072c1" providerId="ADAL" clId="{09D51219-CEC8-8943-BFB5-A0AC343678B7}" dt="2022-01-14T17:50:19.522" v="49" actId="1035"/>
          <ac:spMkLst>
            <pc:docMk/>
            <pc:sldMk cId="3978691663" sldId="318"/>
            <ac:spMk id="9" creationId="{F3BE0FE0-20F0-D34E-B41B-6F079E8D2C07}"/>
          </ac:spMkLst>
        </pc:spChg>
        <pc:spChg chg="add mod">
          <ac:chgData name="Anthony Clark" userId="d717aa47-1d0c-4368-9d13-ad97c75072c1" providerId="ADAL" clId="{09D51219-CEC8-8943-BFB5-A0AC343678B7}" dt="2022-01-14T17:50:19.522" v="49" actId="1035"/>
          <ac:spMkLst>
            <pc:docMk/>
            <pc:sldMk cId="3978691663" sldId="318"/>
            <ac:spMk id="10" creationId="{DDC369E1-8308-2C45-8DB6-87F57AA4578D}"/>
          </ac:spMkLst>
        </pc:spChg>
        <pc:picChg chg="mod modCrop">
          <ac:chgData name="Anthony Clark" userId="d717aa47-1d0c-4368-9d13-ad97c75072c1" providerId="ADAL" clId="{09D51219-CEC8-8943-BFB5-A0AC343678B7}" dt="2022-01-14T17:49:01.581" v="2" actId="732"/>
          <ac:picMkLst>
            <pc:docMk/>
            <pc:sldMk cId="3978691663" sldId="318"/>
            <ac:picMk id="7" creationId="{4771D3BA-1636-0742-9870-ECFBE7C3231B}"/>
          </ac:picMkLst>
        </pc:picChg>
      </pc:sldChg>
      <pc:sldChg chg="addSp modSp modNotesTx">
        <pc:chgData name="Anthony Clark" userId="d717aa47-1d0c-4368-9d13-ad97c75072c1" providerId="ADAL" clId="{09D51219-CEC8-8943-BFB5-A0AC343678B7}" dt="2022-01-14T23:54:17.963" v="781"/>
        <pc:sldMkLst>
          <pc:docMk/>
          <pc:sldMk cId="3066090204" sldId="319"/>
        </pc:sldMkLst>
        <pc:spChg chg="add mod">
          <ac:chgData name="Anthony Clark" userId="d717aa47-1d0c-4368-9d13-ad97c75072c1" providerId="ADAL" clId="{09D51219-CEC8-8943-BFB5-A0AC343678B7}" dt="2022-01-14T23:54:17.963" v="781"/>
          <ac:spMkLst>
            <pc:docMk/>
            <pc:sldMk cId="3066090204" sldId="319"/>
            <ac:spMk id="3" creationId="{29F58D61-0867-A540-979A-7EA249A44CB1}"/>
          </ac:spMkLst>
        </pc:spChg>
      </pc:sldChg>
      <pc:sldChg chg="addSp modSp mod ord modAnim modNotesTx">
        <pc:chgData name="Anthony Clark" userId="d717aa47-1d0c-4368-9d13-ad97c75072c1" providerId="ADAL" clId="{09D51219-CEC8-8943-BFB5-A0AC343678B7}" dt="2022-01-14T23:54:17.963" v="781"/>
        <pc:sldMkLst>
          <pc:docMk/>
          <pc:sldMk cId="1986533185" sldId="320"/>
        </pc:sldMkLst>
        <pc:spChg chg="mod">
          <ac:chgData name="Anthony Clark" userId="d717aa47-1d0c-4368-9d13-ad97c75072c1" providerId="ADAL" clId="{09D51219-CEC8-8943-BFB5-A0AC343678B7}" dt="2022-01-14T23:26:09.057" v="363" actId="33524"/>
          <ac:spMkLst>
            <pc:docMk/>
            <pc:sldMk cId="1986533185" sldId="320"/>
            <ac:spMk id="3" creationId="{8FB9E3FD-8DC4-C347-9C79-BEE5D8D1A332}"/>
          </ac:spMkLst>
        </pc:spChg>
        <pc:spChg chg="add mod">
          <ac:chgData name="Anthony Clark" userId="d717aa47-1d0c-4368-9d13-ad97c75072c1" providerId="ADAL" clId="{09D51219-CEC8-8943-BFB5-A0AC343678B7}" dt="2022-01-14T23:54:17.963" v="781"/>
          <ac:spMkLst>
            <pc:docMk/>
            <pc:sldMk cId="1986533185" sldId="320"/>
            <ac:spMk id="14" creationId="{CA1B198D-FC89-024E-BB27-729EBE8D5BF6}"/>
          </ac:spMkLst>
        </pc:spChg>
      </pc:sldChg>
      <pc:sldChg chg="addSp modSp">
        <pc:chgData name="Anthony Clark" userId="d717aa47-1d0c-4368-9d13-ad97c75072c1" providerId="ADAL" clId="{09D51219-CEC8-8943-BFB5-A0AC343678B7}" dt="2022-01-14T23:54:17.963" v="781"/>
        <pc:sldMkLst>
          <pc:docMk/>
          <pc:sldMk cId="3232065310" sldId="321"/>
        </pc:sldMkLst>
        <pc:spChg chg="mod">
          <ac:chgData name="Anthony Clark" userId="d717aa47-1d0c-4368-9d13-ad97c75072c1" providerId="ADAL" clId="{09D51219-CEC8-8943-BFB5-A0AC343678B7}" dt="2022-01-14T23:28:05.633" v="469" actId="33524"/>
          <ac:spMkLst>
            <pc:docMk/>
            <pc:sldMk cId="3232065310" sldId="321"/>
            <ac:spMk id="3" creationId="{2CB1BC03-837B-0B46-88DA-AB83CAB83651}"/>
          </ac:spMkLst>
        </pc:spChg>
        <pc:spChg chg="add mod">
          <ac:chgData name="Anthony Clark" userId="d717aa47-1d0c-4368-9d13-ad97c75072c1" providerId="ADAL" clId="{09D51219-CEC8-8943-BFB5-A0AC343678B7}" dt="2022-01-14T23:54:17.963" v="781"/>
          <ac:spMkLst>
            <pc:docMk/>
            <pc:sldMk cId="3232065310" sldId="321"/>
            <ac:spMk id="4" creationId="{CD0562EC-55D1-BB46-922F-56D2FF412B4B}"/>
          </ac:spMkLst>
        </pc:spChg>
      </pc:sldChg>
      <pc:sldChg chg="addSp modSp">
        <pc:chgData name="Anthony Clark" userId="d717aa47-1d0c-4368-9d13-ad97c75072c1" providerId="ADAL" clId="{09D51219-CEC8-8943-BFB5-A0AC343678B7}" dt="2022-01-14T23:54:17.963" v="781"/>
        <pc:sldMkLst>
          <pc:docMk/>
          <pc:sldMk cId="3325239767" sldId="327"/>
        </pc:sldMkLst>
        <pc:spChg chg="add mod">
          <ac:chgData name="Anthony Clark" userId="d717aa47-1d0c-4368-9d13-ad97c75072c1" providerId="ADAL" clId="{09D51219-CEC8-8943-BFB5-A0AC343678B7}" dt="2022-01-14T23:54:17.963" v="781"/>
          <ac:spMkLst>
            <pc:docMk/>
            <pc:sldMk cId="3325239767" sldId="327"/>
            <ac:spMk id="3" creationId="{23F2DDCC-4707-1B47-B0BB-39543FFA624C}"/>
          </ac:spMkLst>
        </pc:spChg>
      </pc:sldChg>
      <pc:sldChg chg="addSp delSp modSp mod delAnim modAnim modNotesTx">
        <pc:chgData name="Anthony Clark" userId="d717aa47-1d0c-4368-9d13-ad97c75072c1" providerId="ADAL" clId="{09D51219-CEC8-8943-BFB5-A0AC343678B7}" dt="2022-01-14T23:54:17.963" v="781"/>
        <pc:sldMkLst>
          <pc:docMk/>
          <pc:sldMk cId="69636167" sldId="334"/>
        </pc:sldMkLst>
        <pc:spChg chg="mod">
          <ac:chgData name="Anthony Clark" userId="d717aa47-1d0c-4368-9d13-ad97c75072c1" providerId="ADAL" clId="{09D51219-CEC8-8943-BFB5-A0AC343678B7}" dt="2022-01-14T23:33:26.717" v="524" actId="20577"/>
          <ac:spMkLst>
            <pc:docMk/>
            <pc:sldMk cId="69636167" sldId="334"/>
            <ac:spMk id="3" creationId="{CCB4789D-DC14-C641-9C83-E5A619F3F7C4}"/>
          </ac:spMkLst>
        </pc:spChg>
        <pc:spChg chg="add mod">
          <ac:chgData name="Anthony Clark" userId="d717aa47-1d0c-4368-9d13-ad97c75072c1" providerId="ADAL" clId="{09D51219-CEC8-8943-BFB5-A0AC343678B7}" dt="2022-01-14T23:54:17.963" v="781"/>
          <ac:spMkLst>
            <pc:docMk/>
            <pc:sldMk cId="69636167" sldId="334"/>
            <ac:spMk id="4" creationId="{13C19CFF-7F4B-D645-8D11-FCE10D69D80F}"/>
          </ac:spMkLst>
        </pc:spChg>
        <pc:grpChg chg="del">
          <ac:chgData name="Anthony Clark" userId="d717aa47-1d0c-4368-9d13-ad97c75072c1" providerId="ADAL" clId="{09D51219-CEC8-8943-BFB5-A0AC343678B7}" dt="2022-01-14T23:33:33.681" v="526" actId="478"/>
          <ac:grpSpMkLst>
            <pc:docMk/>
            <pc:sldMk cId="69636167" sldId="334"/>
            <ac:grpSpMk id="71" creationId="{89C122BC-4C53-D64C-A167-D1B80AFC5A08}"/>
          </ac:grpSpMkLst>
        </pc:grpChg>
        <pc:grpChg chg="del">
          <ac:chgData name="Anthony Clark" userId="d717aa47-1d0c-4368-9d13-ad97c75072c1" providerId="ADAL" clId="{09D51219-CEC8-8943-BFB5-A0AC343678B7}" dt="2022-01-14T23:33:31.723" v="525" actId="478"/>
          <ac:grpSpMkLst>
            <pc:docMk/>
            <pc:sldMk cId="69636167" sldId="334"/>
            <ac:grpSpMk id="107" creationId="{520CD7C0-4D13-3847-B007-E2B4A338E034}"/>
          </ac:grpSpMkLst>
        </pc:grpChg>
      </pc:sldChg>
      <pc:sldChg chg="addSp modSp">
        <pc:chgData name="Anthony Clark" userId="d717aa47-1d0c-4368-9d13-ad97c75072c1" providerId="ADAL" clId="{09D51219-CEC8-8943-BFB5-A0AC343678B7}" dt="2022-01-14T23:54:17.963" v="781"/>
        <pc:sldMkLst>
          <pc:docMk/>
          <pc:sldMk cId="2501631219" sldId="335"/>
        </pc:sldMkLst>
        <pc:spChg chg="mod">
          <ac:chgData name="Anthony Clark" userId="d717aa47-1d0c-4368-9d13-ad97c75072c1" providerId="ADAL" clId="{09D51219-CEC8-8943-BFB5-A0AC343678B7}" dt="2022-01-14T23:32:02.214" v="519" actId="20577"/>
          <ac:spMkLst>
            <pc:docMk/>
            <pc:sldMk cId="2501631219" sldId="335"/>
            <ac:spMk id="4" creationId="{C42044F1-8ACD-0841-88A9-8A2F3389926B}"/>
          </ac:spMkLst>
        </pc:spChg>
        <pc:spChg chg="add mod">
          <ac:chgData name="Anthony Clark" userId="d717aa47-1d0c-4368-9d13-ad97c75072c1" providerId="ADAL" clId="{09D51219-CEC8-8943-BFB5-A0AC343678B7}" dt="2022-01-14T23:54:17.963" v="781"/>
          <ac:spMkLst>
            <pc:docMk/>
            <pc:sldMk cId="2501631219" sldId="335"/>
            <ac:spMk id="5" creationId="{273CEC1D-E54F-6B4B-8B2B-B2551FB5FFDD}"/>
          </ac:spMkLst>
        </pc:spChg>
      </pc:sldChg>
      <pc:sldChg chg="addSp modSp">
        <pc:chgData name="Anthony Clark" userId="d717aa47-1d0c-4368-9d13-ad97c75072c1" providerId="ADAL" clId="{09D51219-CEC8-8943-BFB5-A0AC343678B7}" dt="2022-01-14T23:54:17.963" v="781"/>
        <pc:sldMkLst>
          <pc:docMk/>
          <pc:sldMk cId="3120861010" sldId="342"/>
        </pc:sldMkLst>
        <pc:spChg chg="mod">
          <ac:chgData name="Anthony Clark" userId="d717aa47-1d0c-4368-9d13-ad97c75072c1" providerId="ADAL" clId="{09D51219-CEC8-8943-BFB5-A0AC343678B7}" dt="2022-01-14T23:53:07.847" v="779"/>
          <ac:spMkLst>
            <pc:docMk/>
            <pc:sldMk cId="3120861010" sldId="342"/>
            <ac:spMk id="3" creationId="{2F1E7EB1-7F3C-6E4B-AF87-0D1ADCC1FDBB}"/>
          </ac:spMkLst>
        </pc:spChg>
        <pc:spChg chg="add mod">
          <ac:chgData name="Anthony Clark" userId="d717aa47-1d0c-4368-9d13-ad97c75072c1" providerId="ADAL" clId="{09D51219-CEC8-8943-BFB5-A0AC343678B7}" dt="2022-01-14T23:54:17.963" v="781"/>
          <ac:spMkLst>
            <pc:docMk/>
            <pc:sldMk cId="3120861010" sldId="342"/>
            <ac:spMk id="4" creationId="{AF022406-1A84-EF41-AF72-9E0D6072085F}"/>
          </ac:spMkLst>
        </pc:spChg>
      </pc:sldChg>
      <pc:sldChg chg="addSp modSp mod">
        <pc:chgData name="Anthony Clark" userId="d717aa47-1d0c-4368-9d13-ad97c75072c1" providerId="ADAL" clId="{09D51219-CEC8-8943-BFB5-A0AC343678B7}" dt="2022-01-15T00:01:51.701" v="822" actId="207"/>
        <pc:sldMkLst>
          <pc:docMk/>
          <pc:sldMk cId="3909308641" sldId="346"/>
        </pc:sldMkLst>
        <pc:spChg chg="mod">
          <ac:chgData name="Anthony Clark" userId="d717aa47-1d0c-4368-9d13-ad97c75072c1" providerId="ADAL" clId="{09D51219-CEC8-8943-BFB5-A0AC343678B7}" dt="2022-01-15T00:01:51.701" v="822" actId="207"/>
          <ac:spMkLst>
            <pc:docMk/>
            <pc:sldMk cId="3909308641" sldId="346"/>
            <ac:spMk id="4" creationId="{DE4A7D53-D93F-9F49-A547-954073CE4B53}"/>
          </ac:spMkLst>
        </pc:spChg>
        <pc:spChg chg="add mod">
          <ac:chgData name="Anthony Clark" userId="d717aa47-1d0c-4368-9d13-ad97c75072c1" providerId="ADAL" clId="{09D51219-CEC8-8943-BFB5-A0AC343678B7}" dt="2022-01-14T23:54:17.963" v="781"/>
          <ac:spMkLst>
            <pc:docMk/>
            <pc:sldMk cId="3909308641" sldId="346"/>
            <ac:spMk id="5" creationId="{370CCA45-3F55-8B48-9664-E213FABF8FFA}"/>
          </ac:spMkLst>
        </pc:spChg>
      </pc:sldChg>
      <pc:sldChg chg="addSp modSp">
        <pc:chgData name="Anthony Clark" userId="d717aa47-1d0c-4368-9d13-ad97c75072c1" providerId="ADAL" clId="{09D51219-CEC8-8943-BFB5-A0AC343678B7}" dt="2022-01-15T00:02:09.772" v="825" actId="207"/>
        <pc:sldMkLst>
          <pc:docMk/>
          <pc:sldMk cId="3120746525" sldId="347"/>
        </pc:sldMkLst>
        <pc:spChg chg="mod">
          <ac:chgData name="Anthony Clark" userId="d717aa47-1d0c-4368-9d13-ad97c75072c1" providerId="ADAL" clId="{09D51219-CEC8-8943-BFB5-A0AC343678B7}" dt="2022-01-15T00:02:09.772" v="825" actId="207"/>
          <ac:spMkLst>
            <pc:docMk/>
            <pc:sldMk cId="3120746525" sldId="347"/>
            <ac:spMk id="4" creationId="{DE4A7D53-D93F-9F49-A547-954073CE4B53}"/>
          </ac:spMkLst>
        </pc:spChg>
        <pc:spChg chg="add mod">
          <ac:chgData name="Anthony Clark" userId="d717aa47-1d0c-4368-9d13-ad97c75072c1" providerId="ADAL" clId="{09D51219-CEC8-8943-BFB5-A0AC343678B7}" dt="2022-01-14T23:54:17.963" v="781"/>
          <ac:spMkLst>
            <pc:docMk/>
            <pc:sldMk cId="3120746525" sldId="347"/>
            <ac:spMk id="5" creationId="{E1213F0B-DF28-C847-903B-227A4734EE26}"/>
          </ac:spMkLst>
        </pc:spChg>
      </pc:sldChg>
      <pc:sldChg chg="del">
        <pc:chgData name="Anthony Clark" userId="d717aa47-1d0c-4368-9d13-ad97c75072c1" providerId="ADAL" clId="{09D51219-CEC8-8943-BFB5-A0AC343678B7}" dt="2022-01-14T23:58:13.005" v="813" actId="2696"/>
        <pc:sldMkLst>
          <pc:docMk/>
          <pc:sldMk cId="441405553" sldId="348"/>
        </pc:sldMkLst>
      </pc:sldChg>
      <pc:sldChg chg="addSp modSp">
        <pc:chgData name="Anthony Clark" userId="d717aa47-1d0c-4368-9d13-ad97c75072c1" providerId="ADAL" clId="{09D51219-CEC8-8943-BFB5-A0AC343678B7}" dt="2022-01-14T23:54:17.963" v="781"/>
        <pc:sldMkLst>
          <pc:docMk/>
          <pc:sldMk cId="2430593747" sldId="349"/>
        </pc:sldMkLst>
        <pc:spChg chg="add mod">
          <ac:chgData name="Anthony Clark" userId="d717aa47-1d0c-4368-9d13-ad97c75072c1" providerId="ADAL" clId="{09D51219-CEC8-8943-BFB5-A0AC343678B7}" dt="2022-01-14T23:54:17.963" v="781"/>
          <ac:spMkLst>
            <pc:docMk/>
            <pc:sldMk cId="2430593747" sldId="349"/>
            <ac:spMk id="4" creationId="{DFC55F0F-D3A8-1349-89E7-A5C993110169}"/>
          </ac:spMkLst>
        </pc:spChg>
      </pc:sldChg>
      <pc:sldChg chg="addSp modSp mod">
        <pc:chgData name="Anthony Clark" userId="d717aa47-1d0c-4368-9d13-ad97c75072c1" providerId="ADAL" clId="{09D51219-CEC8-8943-BFB5-A0AC343678B7}" dt="2022-01-14T23:54:17.963" v="781"/>
        <pc:sldMkLst>
          <pc:docMk/>
          <pc:sldMk cId="3772619009" sldId="350"/>
        </pc:sldMkLst>
        <pc:spChg chg="mod">
          <ac:chgData name="Anthony Clark" userId="d717aa47-1d0c-4368-9d13-ad97c75072c1" providerId="ADAL" clId="{09D51219-CEC8-8943-BFB5-A0AC343678B7}" dt="2022-01-14T23:53:04.025" v="778" actId="20577"/>
          <ac:spMkLst>
            <pc:docMk/>
            <pc:sldMk cId="3772619009" sldId="350"/>
            <ac:spMk id="3" creationId="{2F1E7EB1-7F3C-6E4B-AF87-0D1ADCC1FDBB}"/>
          </ac:spMkLst>
        </pc:spChg>
        <pc:spChg chg="mod">
          <ac:chgData name="Anthony Clark" userId="d717aa47-1d0c-4368-9d13-ad97c75072c1" providerId="ADAL" clId="{09D51219-CEC8-8943-BFB5-A0AC343678B7}" dt="2022-01-14T23:52:54.147" v="774" actId="1076"/>
          <ac:spMkLst>
            <pc:docMk/>
            <pc:sldMk cId="3772619009" sldId="350"/>
            <ac:spMk id="4" creationId="{3F34B24A-349E-464D-99E7-08CA19A3BDBE}"/>
          </ac:spMkLst>
        </pc:spChg>
        <pc:spChg chg="add mod">
          <ac:chgData name="Anthony Clark" userId="d717aa47-1d0c-4368-9d13-ad97c75072c1" providerId="ADAL" clId="{09D51219-CEC8-8943-BFB5-A0AC343678B7}" dt="2022-01-14T23:54:17.963" v="781"/>
          <ac:spMkLst>
            <pc:docMk/>
            <pc:sldMk cId="3772619009" sldId="350"/>
            <ac:spMk id="5" creationId="{4EF02D13-DC63-0B49-A9A0-71D81957578A}"/>
          </ac:spMkLst>
        </pc:spChg>
      </pc:sldChg>
      <pc:sldChg chg="addSp modSp del mod">
        <pc:chgData name="Anthony Clark" userId="d717aa47-1d0c-4368-9d13-ad97c75072c1" providerId="ADAL" clId="{09D51219-CEC8-8943-BFB5-A0AC343678B7}" dt="2022-01-15T00:05:01.240" v="854" actId="2696"/>
        <pc:sldMkLst>
          <pc:docMk/>
          <pc:sldMk cId="876609145" sldId="1292"/>
        </pc:sldMkLst>
        <pc:spChg chg="mod">
          <ac:chgData name="Anthony Clark" userId="d717aa47-1d0c-4368-9d13-ad97c75072c1" providerId="ADAL" clId="{09D51219-CEC8-8943-BFB5-A0AC343678B7}" dt="2022-01-14T17:49:48.588" v="5" actId="27636"/>
          <ac:spMkLst>
            <pc:docMk/>
            <pc:sldMk cId="876609145" sldId="1292"/>
            <ac:spMk id="3" creationId="{0413A5BB-E95D-C648-9B4A-F34E3E99D3D7}"/>
          </ac:spMkLst>
        </pc:spChg>
        <pc:spChg chg="add mod">
          <ac:chgData name="Anthony Clark" userId="d717aa47-1d0c-4368-9d13-ad97c75072c1" providerId="ADAL" clId="{09D51219-CEC8-8943-BFB5-A0AC343678B7}" dt="2022-01-14T23:54:17.963" v="781"/>
          <ac:spMkLst>
            <pc:docMk/>
            <pc:sldMk cId="876609145" sldId="1292"/>
            <ac:spMk id="4" creationId="{371874F2-A698-C04D-BE18-0DD2489AEAA5}"/>
          </ac:spMkLst>
        </pc:spChg>
      </pc:sldChg>
      <pc:sldChg chg="addSp modSp add mod modAnim">
        <pc:chgData name="Anthony Clark" userId="d717aa47-1d0c-4368-9d13-ad97c75072c1" providerId="ADAL" clId="{09D51219-CEC8-8943-BFB5-A0AC343678B7}" dt="2022-01-14T23:54:17.963" v="781"/>
        <pc:sldMkLst>
          <pc:docMk/>
          <pc:sldMk cId="310904036" sldId="1293"/>
        </pc:sldMkLst>
        <pc:spChg chg="add mod">
          <ac:chgData name="Anthony Clark" userId="d717aa47-1d0c-4368-9d13-ad97c75072c1" providerId="ADAL" clId="{09D51219-CEC8-8943-BFB5-A0AC343678B7}" dt="2022-01-14T17:59:51.136" v="248" actId="1076"/>
          <ac:spMkLst>
            <pc:docMk/>
            <pc:sldMk cId="310904036" sldId="1293"/>
            <ac:spMk id="2" creationId="{4EE56ABB-2C4D-4F45-9388-387458EBE2C7}"/>
          </ac:spMkLst>
        </pc:spChg>
        <pc:spChg chg="add mod">
          <ac:chgData name="Anthony Clark" userId="d717aa47-1d0c-4368-9d13-ad97c75072c1" providerId="ADAL" clId="{09D51219-CEC8-8943-BFB5-A0AC343678B7}" dt="2022-01-14T23:54:17.963" v="781"/>
          <ac:spMkLst>
            <pc:docMk/>
            <pc:sldMk cId="310904036" sldId="1293"/>
            <ac:spMk id="4" creationId="{47BCAED5-BA43-9B46-A4BC-FA6B54338A2B}"/>
          </ac:spMkLst>
        </pc:spChg>
        <pc:spChg chg="mod">
          <ac:chgData name="Anthony Clark" userId="d717aa47-1d0c-4368-9d13-ad97c75072c1" providerId="ADAL" clId="{09D51219-CEC8-8943-BFB5-A0AC343678B7}" dt="2022-01-14T18:01:13.273" v="281" actId="20577"/>
          <ac:spMkLst>
            <pc:docMk/>
            <pc:sldMk cId="310904036" sldId="1293"/>
            <ac:spMk id="7172" creationId="{00000000-0000-0000-0000-000000000000}"/>
          </ac:spMkLst>
        </pc:spChg>
        <pc:picChg chg="mod">
          <ac:chgData name="Anthony Clark" userId="d717aa47-1d0c-4368-9d13-ad97c75072c1" providerId="ADAL" clId="{09D51219-CEC8-8943-BFB5-A0AC343678B7}" dt="2022-01-14T17:59:45.610" v="247" actId="1076"/>
          <ac:picMkLst>
            <pc:docMk/>
            <pc:sldMk cId="310904036" sldId="1293"/>
            <ac:picMk id="7173" creationId="{00000000-0000-0000-0000-000000000000}"/>
          </ac:picMkLst>
        </pc:picChg>
      </pc:sldChg>
      <pc:sldChg chg="del">
        <pc:chgData name="Anthony Clark" userId="d717aa47-1d0c-4368-9d13-ad97c75072c1" providerId="ADAL" clId="{09D51219-CEC8-8943-BFB5-A0AC343678B7}" dt="2022-01-14T17:48:17.710" v="0" actId="2696"/>
        <pc:sldMkLst>
          <pc:docMk/>
          <pc:sldMk cId="4120312323" sldId="1293"/>
        </pc:sldMkLst>
      </pc:sldChg>
      <pc:sldChg chg="addSp modSp add modAnim">
        <pc:chgData name="Anthony Clark" userId="d717aa47-1d0c-4368-9d13-ad97c75072c1" providerId="ADAL" clId="{09D51219-CEC8-8943-BFB5-A0AC343678B7}" dt="2022-01-14T23:54:17.963" v="781"/>
        <pc:sldMkLst>
          <pc:docMk/>
          <pc:sldMk cId="269680909" sldId="1294"/>
        </pc:sldMkLst>
        <pc:spChg chg="add mod">
          <ac:chgData name="Anthony Clark" userId="d717aa47-1d0c-4368-9d13-ad97c75072c1" providerId="ADAL" clId="{09D51219-CEC8-8943-BFB5-A0AC343678B7}" dt="2022-01-14T23:54:17.963" v="781"/>
          <ac:spMkLst>
            <pc:docMk/>
            <pc:sldMk cId="269680909" sldId="1294"/>
            <ac:spMk id="4" creationId="{E02DD749-9045-DF4B-A94F-31B1FD6234D7}"/>
          </ac:spMkLst>
        </pc:spChg>
        <pc:spChg chg="mod">
          <ac:chgData name="Anthony Clark" userId="d717aa47-1d0c-4368-9d13-ad97c75072c1" providerId="ADAL" clId="{09D51219-CEC8-8943-BFB5-A0AC343678B7}" dt="2022-01-14T18:00:27.731" v="255" actId="20577"/>
          <ac:spMkLst>
            <pc:docMk/>
            <pc:sldMk cId="269680909" sldId="1294"/>
            <ac:spMk id="7172" creationId="{00000000-0000-0000-0000-000000000000}"/>
          </ac:spMkLst>
        </pc:spChg>
      </pc:sldChg>
      <pc:sldChg chg="addSp delSp modSp new mod modClrScheme chgLayout">
        <pc:chgData name="Anthony Clark" userId="d717aa47-1d0c-4368-9d13-ad97c75072c1" providerId="ADAL" clId="{09D51219-CEC8-8943-BFB5-A0AC343678B7}" dt="2022-01-14T23:30:54.342" v="515" actId="20577"/>
        <pc:sldMkLst>
          <pc:docMk/>
          <pc:sldMk cId="2644705410" sldId="1295"/>
        </pc:sldMkLst>
        <pc:spChg chg="del mod ord">
          <ac:chgData name="Anthony Clark" userId="d717aa47-1d0c-4368-9d13-ad97c75072c1" providerId="ADAL" clId="{09D51219-CEC8-8943-BFB5-A0AC343678B7}" dt="2022-01-14T23:30:46.712" v="477" actId="700"/>
          <ac:spMkLst>
            <pc:docMk/>
            <pc:sldMk cId="2644705410" sldId="1295"/>
            <ac:spMk id="2" creationId="{E90F4640-F49C-EA4C-85EC-E2FF0FF9C635}"/>
          </ac:spMkLst>
        </pc:spChg>
        <pc:spChg chg="del mod ord">
          <ac:chgData name="Anthony Clark" userId="d717aa47-1d0c-4368-9d13-ad97c75072c1" providerId="ADAL" clId="{09D51219-CEC8-8943-BFB5-A0AC343678B7}" dt="2022-01-14T23:30:46.712" v="477" actId="700"/>
          <ac:spMkLst>
            <pc:docMk/>
            <pc:sldMk cId="2644705410" sldId="1295"/>
            <ac:spMk id="3" creationId="{6EE6E5CC-2D4C-4640-80E6-EEBE50262B50}"/>
          </ac:spMkLst>
        </pc:spChg>
        <pc:spChg chg="add mod ord">
          <ac:chgData name="Anthony Clark" userId="d717aa47-1d0c-4368-9d13-ad97c75072c1" providerId="ADAL" clId="{09D51219-CEC8-8943-BFB5-A0AC343678B7}" dt="2022-01-14T23:30:46.712" v="477" actId="700"/>
          <ac:spMkLst>
            <pc:docMk/>
            <pc:sldMk cId="2644705410" sldId="1295"/>
            <ac:spMk id="4" creationId="{6BD6A383-6D1C-1643-8E2C-22F1D74A10AF}"/>
          </ac:spMkLst>
        </pc:spChg>
        <pc:spChg chg="add mod ord">
          <ac:chgData name="Anthony Clark" userId="d717aa47-1d0c-4368-9d13-ad97c75072c1" providerId="ADAL" clId="{09D51219-CEC8-8943-BFB5-A0AC343678B7}" dt="2022-01-14T23:30:54.342" v="515" actId="20577"/>
          <ac:spMkLst>
            <pc:docMk/>
            <pc:sldMk cId="2644705410" sldId="1295"/>
            <ac:spMk id="5" creationId="{385F932D-B0C3-4B48-8E8C-C93674C7F235}"/>
          </ac:spMkLst>
        </pc:spChg>
      </pc:sldChg>
      <pc:sldChg chg="addSp modSp add modNotesTx">
        <pc:chgData name="Anthony Clark" userId="d717aa47-1d0c-4368-9d13-ad97c75072c1" providerId="ADAL" clId="{09D51219-CEC8-8943-BFB5-A0AC343678B7}" dt="2022-01-14T23:54:17.963" v="781"/>
        <pc:sldMkLst>
          <pc:docMk/>
          <pc:sldMk cId="981457341" sldId="1296"/>
        </pc:sldMkLst>
        <pc:spChg chg="add mod">
          <ac:chgData name="Anthony Clark" userId="d717aa47-1d0c-4368-9d13-ad97c75072c1" providerId="ADAL" clId="{09D51219-CEC8-8943-BFB5-A0AC343678B7}" dt="2022-01-14T23:54:17.963" v="781"/>
          <ac:spMkLst>
            <pc:docMk/>
            <pc:sldMk cId="981457341" sldId="1296"/>
            <ac:spMk id="4" creationId="{5FD56F77-DDCC-0C40-9018-AFB3C4376F01}"/>
          </ac:spMkLst>
        </pc:spChg>
      </pc:sldChg>
      <pc:sldChg chg="add">
        <pc:chgData name="Anthony Clark" userId="d717aa47-1d0c-4368-9d13-ad97c75072c1" providerId="ADAL" clId="{09D51219-CEC8-8943-BFB5-A0AC343678B7}" dt="2022-01-14T23:58:10.382" v="812" actId="2890"/>
        <pc:sldMkLst>
          <pc:docMk/>
          <pc:sldMk cId="3266463552" sldId="129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course is about understanding abstractions</a:t>
            </a:r>
          </a:p>
          <a:p>
            <a:r>
              <a:rPr lang="en-US" dirty="0"/>
              <a:t>How do low-level hardware and software details affect correctness, performance, and security</a:t>
            </a:r>
          </a:p>
          <a:p>
            <a:r>
              <a:rPr lang="en-US" dirty="0"/>
              <a:t>There are a couple of layers lower than what we’ll talk about in this class</a:t>
            </a:r>
          </a:p>
          <a:p>
            <a:pPr marL="171450" indent="-171450">
              <a:buFontTx/>
              <a:buChar char="-"/>
            </a:pPr>
            <a:r>
              <a:rPr lang="en-US" dirty="0"/>
              <a:t>Architecture</a:t>
            </a:r>
          </a:p>
          <a:p>
            <a:pPr marL="171450" indent="-171450">
              <a:buFontTx/>
              <a:buChar char="-"/>
            </a:pPr>
            <a:r>
              <a:rPr lang="en-US" dirty="0"/>
              <a:t>Integrated circuits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49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float sometimes takes up four bytes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73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Intersection, Union, Complement</a:t>
            </a:r>
          </a:p>
        </p:txBody>
      </p:sp>
    </p:spTree>
    <p:extLst>
      <p:ext uri="{BB962C8B-B14F-4D97-AF65-F5344CB8AC3E}">
        <p14:creationId xmlns:p14="http://schemas.microsoft.com/office/powerpoint/2010/main" val="1857670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3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0xBE, 0xFF, 0x41</a:t>
            </a:r>
          </a:p>
          <a:p>
            <a:r>
              <a:rPr lang="en-US" dirty="0"/>
              <a:t>0x41, 0x7D</a:t>
            </a:r>
          </a:p>
          <a:p>
            <a:r>
              <a:rPr lang="en-US" dirty="0"/>
              <a:t>0x00,</a:t>
            </a:r>
            <a:r>
              <a:rPr lang="en-US" baseline="0" dirty="0"/>
              <a:t> 0x01, 0x01</a:t>
            </a:r>
          </a:p>
          <a:p>
            <a:r>
              <a:rPr lang="en-US" baseline="0" dirty="0"/>
              <a:t>0x01, 0x01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49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0xBE, 0xFF, 0x41</a:t>
            </a:r>
          </a:p>
          <a:p>
            <a:r>
              <a:rPr lang="en-US" dirty="0"/>
              <a:t>0x41, 0x7D</a:t>
            </a:r>
          </a:p>
          <a:p>
            <a:r>
              <a:rPr lang="en-US" dirty="0"/>
              <a:t>0x00,</a:t>
            </a:r>
            <a:r>
              <a:rPr lang="en-US" baseline="0" dirty="0"/>
              <a:t> 0x01, 0x01</a:t>
            </a:r>
          </a:p>
          <a:p>
            <a:r>
              <a:rPr lang="en-US" baseline="0" dirty="0"/>
              <a:t>0x01, 0x01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022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Arithmetic Shift operations can be used for dividing or multiplying</a:t>
            </a:r>
          </a:p>
        </p:txBody>
      </p:sp>
    </p:spTree>
    <p:extLst>
      <p:ext uri="{BB962C8B-B14F-4D97-AF65-F5344CB8AC3E}">
        <p14:creationId xmlns:p14="http://schemas.microsoft.com/office/powerpoint/2010/main" val="4012191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Shift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62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Shift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96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Source: </a:t>
            </a:r>
            <a:r>
              <a:rPr lang="en-US" sz="12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xkcd.com</a:t>
            </a:r>
            <a:r>
              <a:rPr lang="en-US" sz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/571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8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Source: </a:t>
            </a:r>
            <a:r>
              <a:rPr lang="en-US" sz="12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xkcd.com</a:t>
            </a:r>
            <a:r>
              <a:rPr lang="en-US" sz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/571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75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Source: </a:t>
            </a:r>
            <a:r>
              <a:rPr lang="en-US" sz="12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xkcd.com</a:t>
            </a:r>
            <a:r>
              <a:rPr lang="en-US" sz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/571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49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14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2.0 GHz Intel Core i7 Haswell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17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Max stack size: </a:t>
            </a:r>
            <a:r>
              <a:rPr lang="en-US" dirty="0" err="1"/>
              <a:t>ulimit</a:t>
            </a:r>
            <a:r>
              <a:rPr lang="en-US" dirty="0"/>
              <a:t> -s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65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know how to build this.</a:t>
            </a:r>
          </a:p>
          <a:p>
            <a:endParaRPr lang="en-US" dirty="0"/>
          </a:p>
          <a:p>
            <a:r>
              <a:rPr lang="en-US" dirty="0"/>
              <a:t>We can also build ternary computers (mostly build in the Soviet Union)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28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Hard to build something that lets you toggle each bit individually</a:t>
            </a:r>
          </a:p>
          <a:p>
            <a:r>
              <a:rPr lang="en-US" dirty="0"/>
              <a:t>Also, why would we want to?</a:t>
            </a:r>
          </a:p>
          <a:p>
            <a:r>
              <a:rPr lang="en-US" dirty="0"/>
              <a:t>Most of our operations work on groups of bits.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44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5241-9011-1748-8C6B-83BB20EDBC59}" type="datetime1">
              <a:rPr lang="en-US" smtClean="0"/>
              <a:t>1/20/22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0FBB-97FD-5A44-AA92-EDDDFAEFD078}" type="datetime1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7963-C09B-F948-A5B7-E71ECD82A496}" type="datetime1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8166F-CA4A-AF4A-8797-CA1E7502DE0C}" type="datetime1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6A6B-9FBE-EE48-B0A3-779A4E2BB878}" type="datetime1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54FA-F920-384E-BE1F-5D463D2404F3}" type="datetime1">
              <a:rPr lang="en-US" smtClean="0"/>
              <a:t>1/20/22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664A-E335-E44E-BD38-F23D9E1B0BEA}" type="datetime1">
              <a:rPr lang="en-US" smtClean="0"/>
              <a:t>1/20/22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C890-345A-3740-AB25-D0C13516E6E9}" type="datetime1">
              <a:rPr lang="en-US" smtClean="0"/>
              <a:t>1/20/22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CBE7-F87A-884B-B643-DD906739C809}" type="datetime1">
              <a:rPr lang="en-US" smtClean="0"/>
              <a:t>1/20/22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7560-F95A-F143-86FB-48A925065675}" type="datetime1">
              <a:rPr lang="en-US" smtClean="0"/>
              <a:t>1/20/22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36D417D-BB0E-DA49-83A5-AE7963911277}" type="datetime1">
              <a:rPr lang="en-US" smtClean="0"/>
              <a:t>1/20/22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		       		         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1: Introduction to Computer Systems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385F932D-B0C3-4B48-8E8C-C93674C7F2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Let’s start at the beginning… Bits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D6A383-6D1C-1643-8E2C-22F1D74A1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05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49E36-3E4F-F34D-9912-B332207E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9E3FD-8DC4-C347-9C79-BEE5D8D1A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chemeClr val="accent2"/>
                </a:solidFill>
              </a:rPr>
              <a:t>bit</a:t>
            </a:r>
            <a:r>
              <a:rPr lang="en-US" dirty="0"/>
              <a:t> is a binary digit that can have two possible values</a:t>
            </a:r>
          </a:p>
          <a:p>
            <a:endParaRPr lang="en-US" dirty="0"/>
          </a:p>
          <a:p>
            <a:r>
              <a:rPr lang="en-US" dirty="0"/>
              <a:t>can be physically represented with a two-state device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0696E5-F420-284D-B40A-6621A0957A3A}"/>
              </a:ext>
            </a:extLst>
          </p:cNvPr>
          <p:cNvGrpSpPr/>
          <p:nvPr/>
        </p:nvGrpSpPr>
        <p:grpSpPr>
          <a:xfrm>
            <a:off x="3923294" y="3327701"/>
            <a:ext cx="1364226" cy="2887740"/>
            <a:chOff x="3923294" y="3327701"/>
            <a:chExt cx="1364226" cy="288774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4D0854-62EB-4743-A8C0-E7D286F6CD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9" r="44835" b="8542"/>
            <a:stretch/>
          </p:blipFill>
          <p:spPr>
            <a:xfrm>
              <a:off x="3923294" y="3327701"/>
              <a:ext cx="1362456" cy="135223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D70CA6-CA6E-274C-B649-868928D03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741"/>
            <a:stretch/>
          </p:blipFill>
          <p:spPr>
            <a:xfrm>
              <a:off x="3923294" y="4873784"/>
              <a:ext cx="1364226" cy="134165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368B1F-5A26-0E43-B8D1-FF66217353D9}"/>
              </a:ext>
            </a:extLst>
          </p:cNvPr>
          <p:cNvGrpSpPr/>
          <p:nvPr/>
        </p:nvGrpSpPr>
        <p:grpSpPr>
          <a:xfrm>
            <a:off x="5623819" y="3323434"/>
            <a:ext cx="1362456" cy="2896769"/>
            <a:chOff x="5623819" y="3323434"/>
            <a:chExt cx="1362456" cy="289676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83B35C7-6132-AE4F-B477-2711CDCD95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50" b="4672"/>
            <a:stretch/>
          </p:blipFill>
          <p:spPr>
            <a:xfrm>
              <a:off x="5623819" y="3323434"/>
              <a:ext cx="1362456" cy="13565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32EA401-12E6-F14F-8E31-1E2BC66D2E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4" t="16315" r="21253" b="23096"/>
            <a:stretch/>
          </p:blipFill>
          <p:spPr>
            <a:xfrm>
              <a:off x="5623819" y="4858941"/>
              <a:ext cx="1354825" cy="136126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01437F1-6525-2D4F-A2E3-84E09994CD56}"/>
              </a:ext>
            </a:extLst>
          </p:cNvPr>
          <p:cNvGrpSpPr/>
          <p:nvPr/>
        </p:nvGrpSpPr>
        <p:grpSpPr>
          <a:xfrm>
            <a:off x="391300" y="3327701"/>
            <a:ext cx="1358900" cy="2887740"/>
            <a:chOff x="391300" y="3327701"/>
            <a:chExt cx="1358900" cy="288774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4ED738C-5295-6F47-BE9F-0DF9A0C68EAF}"/>
                </a:ext>
              </a:extLst>
            </p:cNvPr>
            <p:cNvGrpSpPr/>
            <p:nvPr/>
          </p:nvGrpSpPr>
          <p:grpSpPr>
            <a:xfrm>
              <a:off x="391300" y="4858941"/>
              <a:ext cx="1358900" cy="1356500"/>
              <a:chOff x="391300" y="4858941"/>
              <a:chExt cx="1358900" cy="13565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D5CFEE5-F7A7-7540-9126-E1951F3AD49A}"/>
                  </a:ext>
                </a:extLst>
              </p:cNvPr>
              <p:cNvSpPr/>
              <p:nvPr/>
            </p:nvSpPr>
            <p:spPr>
              <a:xfrm>
                <a:off x="391300" y="4858941"/>
                <a:ext cx="1358900" cy="13565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04CCDB0-5514-D149-A06B-4ED6C4A090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21" t="-7" r="72871" b="90861"/>
              <a:stretch/>
            </p:blipFill>
            <p:spPr>
              <a:xfrm>
                <a:off x="640341" y="4953000"/>
                <a:ext cx="783726" cy="1200213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DF6C7E0-EA1F-D54D-8D9B-907535C72A15}"/>
                </a:ext>
              </a:extLst>
            </p:cNvPr>
            <p:cNvGrpSpPr/>
            <p:nvPr/>
          </p:nvGrpSpPr>
          <p:grpSpPr>
            <a:xfrm>
              <a:off x="391300" y="3327701"/>
              <a:ext cx="1358900" cy="1356500"/>
              <a:chOff x="332600" y="3429000"/>
              <a:chExt cx="1358900" cy="13565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B19367-38E8-504E-AFCC-0A5EEB827203}"/>
                  </a:ext>
                </a:extLst>
              </p:cNvPr>
              <p:cNvSpPr/>
              <p:nvPr/>
            </p:nvSpPr>
            <p:spPr>
              <a:xfrm>
                <a:off x="332600" y="3429000"/>
                <a:ext cx="1358900" cy="13565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9218DF4-A11A-8345-892A-18DAAB7C48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50" t="-109" r="75851" b="90963"/>
              <a:stretch/>
            </p:blipFill>
            <p:spPr>
              <a:xfrm>
                <a:off x="720538" y="3524187"/>
                <a:ext cx="651062" cy="1200213"/>
              </a:xfrm>
              <a:prstGeom prst="rect">
                <a:avLst/>
              </a:prstGeom>
            </p:spPr>
          </p:pic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D1604FF-F71E-234E-AC0B-BD555596C0B1}"/>
              </a:ext>
            </a:extLst>
          </p:cNvPr>
          <p:cNvGrpSpPr/>
          <p:nvPr/>
        </p:nvGrpSpPr>
        <p:grpSpPr>
          <a:xfrm>
            <a:off x="2086499" y="3329312"/>
            <a:ext cx="1588420" cy="2886129"/>
            <a:chOff x="2086499" y="3329312"/>
            <a:chExt cx="1588420" cy="288612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F0A9AA-72C6-D84A-A0A7-9AF2EE1FB6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2" t="37016" r="83215" b="41341"/>
            <a:stretch/>
          </p:blipFill>
          <p:spPr>
            <a:xfrm>
              <a:off x="2086499" y="4796866"/>
              <a:ext cx="1354824" cy="141857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3490E95-DC63-EB43-B6B4-8FEE0955E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07" t="8281" r="4960" b="70076"/>
            <a:stretch/>
          </p:blipFill>
          <p:spPr>
            <a:xfrm>
              <a:off x="2320095" y="3329312"/>
              <a:ext cx="1354824" cy="141857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88B19D-E687-864F-A7DA-ADCAD44737FD}"/>
              </a:ext>
            </a:extLst>
          </p:cNvPr>
          <p:cNvGrpSpPr/>
          <p:nvPr/>
        </p:nvGrpSpPr>
        <p:grpSpPr>
          <a:xfrm>
            <a:off x="7265610" y="3323434"/>
            <a:ext cx="1404156" cy="2908278"/>
            <a:chOff x="7265610" y="3323434"/>
            <a:chExt cx="1404156" cy="290827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05A267D-427C-4842-86DC-2D73CE862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30" r="21831"/>
            <a:stretch/>
          </p:blipFill>
          <p:spPr>
            <a:xfrm>
              <a:off x="7314942" y="3323434"/>
              <a:ext cx="1354824" cy="1357213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649AFA7-D4C8-A343-AAEF-ADCA68DD6213}"/>
                </a:ext>
              </a:extLst>
            </p:cNvPr>
            <p:cNvGrpSpPr/>
            <p:nvPr/>
          </p:nvGrpSpPr>
          <p:grpSpPr>
            <a:xfrm>
              <a:off x="7265610" y="4874499"/>
              <a:ext cx="1354824" cy="1357213"/>
              <a:chOff x="7265610" y="4874499"/>
              <a:chExt cx="1354824" cy="1357213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FE99DE0-5BA5-8D48-BC7E-5FDE824CBC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30" r="21831"/>
              <a:stretch/>
            </p:blipFill>
            <p:spPr>
              <a:xfrm>
                <a:off x="7265610" y="4874499"/>
                <a:ext cx="1354824" cy="135721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2676C0CE-4395-9642-A26F-B995458921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477" t="39471" r="38056" b="57160"/>
              <a:stretch/>
            </p:blipFill>
            <p:spPr>
              <a:xfrm>
                <a:off x="7546677" y="5400705"/>
                <a:ext cx="799916" cy="355518"/>
              </a:xfrm>
              <a:prstGeom prst="rect">
                <a:avLst/>
              </a:prstGeom>
            </p:spPr>
          </p:pic>
        </p:grpSp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A1B198D-FC89-024E-BB27-729EBE8D5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3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E0BD9-E2F5-7849-86CE-F2C126FAE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1BC03-837B-0B46-88DA-AB83CAB83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Static random-access memory (SRAM): stores each bit of data in a flip-flop, a circuit with two stable states </a:t>
            </a:r>
          </a:p>
          <a:p>
            <a:r>
              <a:rPr lang="en-US" dirty="0"/>
              <a:t>Dynamic Memory (DRAM): stores each bit of data in a capacitor, which stores energy in an electric field (or not)</a:t>
            </a:r>
          </a:p>
          <a:p>
            <a:r>
              <a:rPr lang="en-US" dirty="0"/>
              <a:t>Magnetic Disk: regions of the platter are magnetized with either N-S polarity or   S-N polarity</a:t>
            </a:r>
          </a:p>
          <a:p>
            <a:r>
              <a:rPr lang="en-US" dirty="0"/>
              <a:t>Optical Disk: stores bits as tiny indentations (pits) or not (lands) that reflect light differently</a:t>
            </a:r>
          </a:p>
          <a:p>
            <a:r>
              <a:rPr lang="en-US" dirty="0"/>
              <a:t>Flash Disk: electrons are stored in one of two gates separated by oxide layers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194BF-EE63-3343-90C9-A0A17EDD9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447800"/>
            <a:ext cx="1905000" cy="1193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B78D51-8C81-7B4A-930A-B9E470C40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19335" y="2629465"/>
            <a:ext cx="991729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929C7D-079A-5D44-AAD0-E28422DBA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14" y="3733801"/>
            <a:ext cx="1281286" cy="9917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C4E4A1-A89F-654D-80EA-9CA80D2329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175" y="4872010"/>
            <a:ext cx="972425" cy="972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EE9FD1-97E8-D842-BC2A-40D2742CFE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86" y="5942838"/>
            <a:ext cx="1144714" cy="7635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562EC-55D1-BB46-922F-56D2FF41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6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Boolean Algebra</a:t>
            </a:r>
          </a:p>
        </p:txBody>
      </p:sp>
      <p:sp>
        <p:nvSpPr>
          <p:cNvPr id="56325" name="Rectangle 4"/>
          <p:cNvSpPr>
            <a:spLocks noGrp="1" noChangeArrowheads="1"/>
          </p:cNvSpPr>
          <p:nvPr>
            <p:ph idx="1"/>
          </p:nvPr>
        </p:nvSpPr>
        <p:spPr>
          <a:xfrm>
            <a:off x="473075" y="1349375"/>
            <a:ext cx="8229600" cy="5029201"/>
          </a:xfrm>
        </p:spPr>
        <p:txBody>
          <a:bodyPr anchor="t" anchorCtr="0"/>
          <a:lstStyle/>
          <a:p>
            <a:pPr eaLnBrk="1" hangingPunct="1"/>
            <a:r>
              <a:rPr lang="en-US" dirty="0"/>
              <a:t>Developed by George Boole in 19th Century</a:t>
            </a:r>
          </a:p>
          <a:p>
            <a:pPr eaLnBrk="1" hangingPunct="1"/>
            <a:r>
              <a:rPr lang="en-US" dirty="0"/>
              <a:t>Algebraic representation of logic---encode “True” as 1 and “False” as 0</a:t>
            </a:r>
          </a:p>
        </p:txBody>
      </p:sp>
      <p:sp>
        <p:nvSpPr>
          <p:cNvPr id="56326" name="Rectangle 5"/>
          <p:cNvSpPr>
            <a:spLocks/>
          </p:cNvSpPr>
          <p:nvPr/>
        </p:nvSpPr>
        <p:spPr bwMode="auto">
          <a:xfrm>
            <a:off x="1177925" y="3165475"/>
            <a:ext cx="49847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And</a:t>
            </a:r>
          </a:p>
        </p:txBody>
      </p:sp>
      <p:pic>
        <p:nvPicPr>
          <p:cNvPr id="56327" name="Picture 6"/>
          <p:cNvPicPr>
            <a:picLocks noChangeArrowheads="1"/>
          </p:cNvPicPr>
          <p:nvPr/>
        </p:nvPicPr>
        <p:blipFill>
          <a:blip r:embed="rId2"/>
          <a:srcRect r="77623"/>
          <a:stretch>
            <a:fillRect/>
          </a:stretch>
        </p:blipFill>
        <p:spPr bwMode="auto">
          <a:xfrm>
            <a:off x="1828800" y="2965450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Rectangle 7"/>
          <p:cNvSpPr>
            <a:spLocks/>
          </p:cNvSpPr>
          <p:nvPr/>
        </p:nvSpPr>
        <p:spPr bwMode="auto">
          <a:xfrm>
            <a:off x="4572000" y="3165475"/>
            <a:ext cx="381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Or</a:t>
            </a:r>
          </a:p>
        </p:txBody>
      </p:sp>
      <p:pic>
        <p:nvPicPr>
          <p:cNvPr id="56329" name="Picture 8"/>
          <p:cNvPicPr>
            <a:picLocks noChangeArrowheads="1"/>
          </p:cNvPicPr>
          <p:nvPr/>
        </p:nvPicPr>
        <p:blipFill>
          <a:blip r:embed="rId3"/>
          <a:srcRect r="77623"/>
          <a:stretch>
            <a:fillRect/>
          </a:stretch>
        </p:blipFill>
        <p:spPr bwMode="auto">
          <a:xfrm>
            <a:off x="5575300" y="2940050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9"/>
          <p:cNvPicPr>
            <a:picLocks noChangeArrowheads="1"/>
          </p:cNvPicPr>
          <p:nvPr/>
        </p:nvPicPr>
        <p:blipFill>
          <a:blip r:embed="rId4"/>
          <a:srcRect r="77623"/>
          <a:stretch>
            <a:fillRect/>
          </a:stretch>
        </p:blipFill>
        <p:spPr bwMode="auto">
          <a:xfrm>
            <a:off x="1828800" y="4610100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Rectangle 10"/>
          <p:cNvSpPr>
            <a:spLocks/>
          </p:cNvSpPr>
          <p:nvPr/>
        </p:nvSpPr>
        <p:spPr bwMode="auto">
          <a:xfrm>
            <a:off x="1177925" y="4797425"/>
            <a:ext cx="4984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Not</a:t>
            </a:r>
            <a:endParaRPr lang="en-US" sz="2000" b="0" dirty="0">
              <a:solidFill>
                <a:srgbClr val="000000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pic>
        <p:nvPicPr>
          <p:cNvPr id="56332" name="Picture 11"/>
          <p:cNvPicPr>
            <a:picLocks noChangeArrowheads="1"/>
          </p:cNvPicPr>
          <p:nvPr/>
        </p:nvPicPr>
        <p:blipFill>
          <a:blip r:embed="rId5"/>
          <a:srcRect r="77623"/>
          <a:stretch>
            <a:fillRect/>
          </a:stretch>
        </p:blipFill>
        <p:spPr bwMode="auto">
          <a:xfrm>
            <a:off x="5562600" y="4610100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Rectangle 12"/>
          <p:cNvSpPr>
            <a:spLocks/>
          </p:cNvSpPr>
          <p:nvPr/>
        </p:nvSpPr>
        <p:spPr bwMode="auto">
          <a:xfrm>
            <a:off x="3689350" y="4797425"/>
            <a:ext cx="1765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Exclusive-Or (</a:t>
            </a:r>
            <a:r>
              <a:rPr lang="en-US" b="0" dirty="0" err="1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Xor</a:t>
            </a: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542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build="p"/>
      <p:bldP spid="56326" grpId="0"/>
      <p:bldP spid="56328" grpId="0"/>
      <p:bldP spid="56331" grpId="0"/>
      <p:bldP spid="563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C04C5-9926-6B4D-9B40-531C8386F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Boolean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2BB6C-EA75-254C-91B5-E9E8D304D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each of the following expressions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1 | (~1)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~( 1 | 1)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(~1) &amp; 1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~( 1 ^ 1)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55F0F-D3A8-1349-89E7-A5C993110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93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C04C5-9926-6B4D-9B40-531C8386F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Boolean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2BB6C-EA75-254C-91B5-E9E8D304D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each of the following expressions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1 | (~1)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~( 1 | 1)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(~1) &amp; 1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~( 1 ^ 1)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2044F1-8ACD-0841-88A9-8A2F3389926B}"/>
              </a:ext>
            </a:extLst>
          </p:cNvPr>
          <p:cNvSpPr/>
          <p:nvPr/>
        </p:nvSpPr>
        <p:spPr>
          <a:xfrm>
            <a:off x="3276600" y="1981200"/>
            <a:ext cx="4572000" cy="15145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1">
              <a:lnSpc>
                <a:spcPts val="2800"/>
              </a:lnSpc>
            </a:pPr>
            <a:r>
              <a:rPr lang="en-US" sz="2000" dirty="0">
                <a:solidFill>
                  <a:schemeClr val="accent1"/>
                </a:solidFill>
                <a:latin typeface="Courier" pitchFamily="2" charset="0"/>
              </a:rPr>
              <a:t>=  1 | 0 = 1</a:t>
            </a:r>
          </a:p>
          <a:p>
            <a:pPr marL="274320" lvl="1">
              <a:lnSpc>
                <a:spcPts val="2800"/>
              </a:lnSpc>
            </a:pPr>
            <a:r>
              <a:rPr lang="en-US" sz="2000" dirty="0">
                <a:solidFill>
                  <a:schemeClr val="accent1"/>
                </a:solidFill>
                <a:latin typeface="Courier" pitchFamily="2" charset="0"/>
              </a:rPr>
              <a:t>= ~1     = 0 </a:t>
            </a:r>
          </a:p>
          <a:p>
            <a:pPr marL="274320" lvl="1">
              <a:lnSpc>
                <a:spcPts val="2800"/>
              </a:lnSpc>
            </a:pPr>
            <a:r>
              <a:rPr lang="en-US" sz="2000" dirty="0">
                <a:solidFill>
                  <a:schemeClr val="accent1"/>
                </a:solidFill>
                <a:latin typeface="Courier" pitchFamily="2" charset="0"/>
              </a:rPr>
              <a:t>=  0 &amp; 1 = 0</a:t>
            </a:r>
          </a:p>
          <a:p>
            <a:pPr marL="274320" lvl="1">
              <a:lnSpc>
                <a:spcPts val="2800"/>
              </a:lnSpc>
            </a:pPr>
            <a:r>
              <a:rPr lang="en-US" sz="2000" dirty="0">
                <a:solidFill>
                  <a:schemeClr val="accent1"/>
                </a:solidFill>
                <a:latin typeface="Courier" pitchFamily="2" charset="0"/>
              </a:rPr>
              <a:t>= ~0     =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CEC1D-E54F-6B4B-8B2B-B2551FB5F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3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7FFEE-D066-9540-8EB0-B30C8E7B2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6039"/>
            <a:ext cx="8229600" cy="990600"/>
          </a:xfrm>
        </p:spPr>
        <p:txBody>
          <a:bodyPr/>
          <a:lstStyle/>
          <a:p>
            <a:r>
              <a:rPr lang="en-US" dirty="0"/>
              <a:t>Bytes and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4789D-DC14-C641-9C83-E5A619F3F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650300" cy="471830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Memory</a:t>
            </a:r>
            <a:r>
              <a:rPr lang="en-US" sz="2000" dirty="0"/>
              <a:t> is an array of bits</a:t>
            </a:r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7117C8-7D37-9749-AEA0-95F245FF2D09}"/>
              </a:ext>
            </a:extLst>
          </p:cNvPr>
          <p:cNvGrpSpPr/>
          <p:nvPr/>
        </p:nvGrpSpPr>
        <p:grpSpPr>
          <a:xfrm>
            <a:off x="6718561" y="1789202"/>
            <a:ext cx="946840" cy="4965063"/>
            <a:chOff x="5943600" y="1435737"/>
            <a:chExt cx="685800" cy="496506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8C4B5DD-0493-C14A-921C-C5082AB2043D}"/>
                </a:ext>
              </a:extLst>
            </p:cNvPr>
            <p:cNvSpPr/>
            <p:nvPr/>
          </p:nvSpPr>
          <p:spPr>
            <a:xfrm>
              <a:off x="5943600" y="594360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D17FE9A-BDD4-2844-9A16-BF4038437C05}"/>
                </a:ext>
              </a:extLst>
            </p:cNvPr>
            <p:cNvSpPr/>
            <p:nvPr/>
          </p:nvSpPr>
          <p:spPr>
            <a:xfrm>
              <a:off x="5943600" y="5785576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F3CA2C5-7384-EE47-A081-BA52556E6556}"/>
                </a:ext>
              </a:extLst>
            </p:cNvPr>
            <p:cNvSpPr/>
            <p:nvPr/>
          </p:nvSpPr>
          <p:spPr>
            <a:xfrm>
              <a:off x="5943600" y="609600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60D883B-D353-1E44-BD1D-C6DC36982672}"/>
                </a:ext>
              </a:extLst>
            </p:cNvPr>
            <p:cNvSpPr/>
            <p:nvPr/>
          </p:nvSpPr>
          <p:spPr>
            <a:xfrm>
              <a:off x="5943600" y="624840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7B7DA22-3850-1640-99D1-AC65DDEA97F7}"/>
                </a:ext>
              </a:extLst>
            </p:cNvPr>
            <p:cNvSpPr/>
            <p:nvPr/>
          </p:nvSpPr>
          <p:spPr>
            <a:xfrm>
              <a:off x="5943600" y="531876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0BD97FC-9C9C-A743-828A-ED50820AEEC4}"/>
                </a:ext>
              </a:extLst>
            </p:cNvPr>
            <p:cNvSpPr/>
            <p:nvPr/>
          </p:nvSpPr>
          <p:spPr>
            <a:xfrm>
              <a:off x="5943600" y="5160736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4457F70-F5D3-7C4F-A1A5-6D7BCC2C4C82}"/>
                </a:ext>
              </a:extLst>
            </p:cNvPr>
            <p:cNvSpPr/>
            <p:nvPr/>
          </p:nvSpPr>
          <p:spPr>
            <a:xfrm>
              <a:off x="5943600" y="547116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38C8A2C-5E50-F34B-A49E-D05BAE13E9FB}"/>
                </a:ext>
              </a:extLst>
            </p:cNvPr>
            <p:cNvSpPr/>
            <p:nvPr/>
          </p:nvSpPr>
          <p:spPr>
            <a:xfrm>
              <a:off x="5943600" y="562356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6EF40FA-8F1D-3E4D-A56C-52F802974DDD}"/>
                </a:ext>
              </a:extLst>
            </p:cNvPr>
            <p:cNvSpPr/>
            <p:nvPr/>
          </p:nvSpPr>
          <p:spPr>
            <a:xfrm>
              <a:off x="5943600" y="470272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1FC551E-C58C-764B-809E-93BF21080DDB}"/>
                </a:ext>
              </a:extLst>
            </p:cNvPr>
            <p:cNvSpPr/>
            <p:nvPr/>
          </p:nvSpPr>
          <p:spPr>
            <a:xfrm>
              <a:off x="5943600" y="4544697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0B4BB7F-FDFC-0145-8682-C82857960BF8}"/>
                </a:ext>
              </a:extLst>
            </p:cNvPr>
            <p:cNvSpPr/>
            <p:nvPr/>
          </p:nvSpPr>
          <p:spPr>
            <a:xfrm>
              <a:off x="5943600" y="485512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C422BBF-D91E-D940-B620-E20785AD7EC3}"/>
                </a:ext>
              </a:extLst>
            </p:cNvPr>
            <p:cNvSpPr/>
            <p:nvPr/>
          </p:nvSpPr>
          <p:spPr>
            <a:xfrm>
              <a:off x="5943600" y="500752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88A6024-650F-F843-B808-C463880D70F5}"/>
                </a:ext>
              </a:extLst>
            </p:cNvPr>
            <p:cNvSpPr/>
            <p:nvPr/>
          </p:nvSpPr>
          <p:spPr>
            <a:xfrm>
              <a:off x="5943600" y="407788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FF2E006-7F82-7643-A818-CBAE6B2DE0DF}"/>
                </a:ext>
              </a:extLst>
            </p:cNvPr>
            <p:cNvSpPr/>
            <p:nvPr/>
          </p:nvSpPr>
          <p:spPr>
            <a:xfrm>
              <a:off x="5943600" y="3919857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ACF8741-5ADB-D94D-BD13-4BE8176476D1}"/>
                </a:ext>
              </a:extLst>
            </p:cNvPr>
            <p:cNvSpPr/>
            <p:nvPr/>
          </p:nvSpPr>
          <p:spPr>
            <a:xfrm>
              <a:off x="5943600" y="423028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F4EE242-931E-5047-B23E-FCB31A38516F}"/>
                </a:ext>
              </a:extLst>
            </p:cNvPr>
            <p:cNvSpPr/>
            <p:nvPr/>
          </p:nvSpPr>
          <p:spPr>
            <a:xfrm>
              <a:off x="5943600" y="438268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624AD2-F6B9-484F-A5F5-35BA284FAA65}"/>
                </a:ext>
              </a:extLst>
            </p:cNvPr>
            <p:cNvSpPr/>
            <p:nvPr/>
          </p:nvSpPr>
          <p:spPr>
            <a:xfrm>
              <a:off x="5943600" y="345948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DA17944-320D-3E42-A2B0-7D0B0DF1034B}"/>
                </a:ext>
              </a:extLst>
            </p:cNvPr>
            <p:cNvSpPr/>
            <p:nvPr/>
          </p:nvSpPr>
          <p:spPr>
            <a:xfrm>
              <a:off x="5943600" y="3301456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0110336-B893-E94C-98DD-5CD7CF294590}"/>
                </a:ext>
              </a:extLst>
            </p:cNvPr>
            <p:cNvSpPr/>
            <p:nvPr/>
          </p:nvSpPr>
          <p:spPr>
            <a:xfrm>
              <a:off x="5943600" y="361188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63E2349-EEB9-2B4B-BBE9-B8E7FEF36B15}"/>
                </a:ext>
              </a:extLst>
            </p:cNvPr>
            <p:cNvSpPr/>
            <p:nvPr/>
          </p:nvSpPr>
          <p:spPr>
            <a:xfrm>
              <a:off x="5943600" y="376428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7E7DE26-A7ED-8A46-816A-9B024ED8A502}"/>
                </a:ext>
              </a:extLst>
            </p:cNvPr>
            <p:cNvSpPr/>
            <p:nvPr/>
          </p:nvSpPr>
          <p:spPr>
            <a:xfrm>
              <a:off x="5943600" y="283464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852F117-8A33-1745-B124-10E896986145}"/>
                </a:ext>
              </a:extLst>
            </p:cNvPr>
            <p:cNvSpPr/>
            <p:nvPr/>
          </p:nvSpPr>
          <p:spPr>
            <a:xfrm>
              <a:off x="5943600" y="2676616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9AA46E1-C700-134C-B362-35AD12536AB3}"/>
                </a:ext>
              </a:extLst>
            </p:cNvPr>
            <p:cNvSpPr/>
            <p:nvPr/>
          </p:nvSpPr>
          <p:spPr>
            <a:xfrm>
              <a:off x="5943600" y="298704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BE79A73-A791-D340-9149-220C36DD2A7D}"/>
                </a:ext>
              </a:extLst>
            </p:cNvPr>
            <p:cNvSpPr/>
            <p:nvPr/>
          </p:nvSpPr>
          <p:spPr>
            <a:xfrm>
              <a:off x="5943600" y="313944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C08DADC-890B-6940-B1F5-68B6D397FC03}"/>
                </a:ext>
              </a:extLst>
            </p:cNvPr>
            <p:cNvSpPr/>
            <p:nvPr/>
          </p:nvSpPr>
          <p:spPr>
            <a:xfrm>
              <a:off x="5943600" y="221860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82CB93D-8240-EE43-923F-BFF202BF6B83}"/>
                </a:ext>
              </a:extLst>
            </p:cNvPr>
            <p:cNvSpPr/>
            <p:nvPr/>
          </p:nvSpPr>
          <p:spPr>
            <a:xfrm>
              <a:off x="5943600" y="2060577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EB26A73-6421-644D-BEFA-D5E3CB8A7A6C}"/>
                </a:ext>
              </a:extLst>
            </p:cNvPr>
            <p:cNvSpPr/>
            <p:nvPr/>
          </p:nvSpPr>
          <p:spPr>
            <a:xfrm>
              <a:off x="5943600" y="237100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5F13E7-BE70-4B47-A775-8E9041881F29}"/>
                </a:ext>
              </a:extLst>
            </p:cNvPr>
            <p:cNvSpPr/>
            <p:nvPr/>
          </p:nvSpPr>
          <p:spPr>
            <a:xfrm>
              <a:off x="5943600" y="252340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5A0EC9F-7C3F-F34B-AD3C-41547F1C90FE}"/>
                </a:ext>
              </a:extLst>
            </p:cNvPr>
            <p:cNvSpPr/>
            <p:nvPr/>
          </p:nvSpPr>
          <p:spPr>
            <a:xfrm>
              <a:off x="5943600" y="159376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1768E05-C3B1-6044-8274-E819D5E491FC}"/>
                </a:ext>
              </a:extLst>
            </p:cNvPr>
            <p:cNvSpPr/>
            <p:nvPr/>
          </p:nvSpPr>
          <p:spPr>
            <a:xfrm>
              <a:off x="5943600" y="1435737"/>
              <a:ext cx="685800" cy="152400"/>
            </a:xfrm>
            <a:prstGeom prst="rect">
              <a:avLst/>
            </a:prstGeom>
            <a:ln w="26424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EADC9C3-655B-F74D-9FA1-70699E455A16}"/>
                </a:ext>
              </a:extLst>
            </p:cNvPr>
            <p:cNvSpPr/>
            <p:nvPr/>
          </p:nvSpPr>
          <p:spPr>
            <a:xfrm>
              <a:off x="5943600" y="174616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6C0527E-F6A5-D245-A166-3E6264F716C0}"/>
                </a:ext>
              </a:extLst>
            </p:cNvPr>
            <p:cNvSpPr/>
            <p:nvPr/>
          </p:nvSpPr>
          <p:spPr>
            <a:xfrm>
              <a:off x="5943600" y="189856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19CFF-7F4B-D645-8D11-FCE10D69D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6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7FFEE-D066-9540-8EB0-B30C8E7B2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6039"/>
            <a:ext cx="8229600" cy="990600"/>
          </a:xfrm>
        </p:spPr>
        <p:txBody>
          <a:bodyPr/>
          <a:lstStyle/>
          <a:p>
            <a:r>
              <a:rPr lang="en-US" dirty="0"/>
              <a:t>Bytes and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4789D-DC14-C641-9C83-E5A619F3F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650300" cy="471830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Memory</a:t>
            </a:r>
            <a:r>
              <a:rPr lang="en-US" sz="2000" dirty="0"/>
              <a:t> is an array of bits</a:t>
            </a:r>
          </a:p>
          <a:p>
            <a:endParaRPr lang="en-US" sz="2000" dirty="0"/>
          </a:p>
          <a:p>
            <a:r>
              <a:rPr lang="en-US" sz="2000" dirty="0"/>
              <a:t>A </a:t>
            </a:r>
            <a:r>
              <a:rPr lang="en-US" sz="2000" b="1" dirty="0">
                <a:solidFill>
                  <a:schemeClr val="accent1"/>
                </a:solidFill>
              </a:rPr>
              <a:t>byte</a:t>
            </a:r>
            <a:r>
              <a:rPr lang="en-US" sz="2000" dirty="0"/>
              <a:t> is a unit of eight bits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An index into the array is an </a:t>
            </a:r>
            <a:r>
              <a:rPr lang="en-US" sz="2000" b="1" dirty="0">
                <a:solidFill>
                  <a:schemeClr val="accent1"/>
                </a:solidFill>
              </a:rPr>
              <a:t>address</a:t>
            </a:r>
            <a:r>
              <a:rPr lang="en-US" sz="2000" dirty="0"/>
              <a:t>, </a:t>
            </a:r>
            <a:r>
              <a:rPr lang="en-US" sz="2000" b="1" dirty="0">
                <a:solidFill>
                  <a:schemeClr val="accent1"/>
                </a:solidFill>
              </a:rPr>
              <a:t>location</a:t>
            </a:r>
            <a:r>
              <a:rPr lang="en-US" sz="2000" dirty="0"/>
              <a:t>, or </a:t>
            </a:r>
            <a:r>
              <a:rPr lang="en-US" sz="2000" b="1" dirty="0">
                <a:solidFill>
                  <a:schemeClr val="accent1"/>
                </a:solidFill>
              </a:rPr>
              <a:t>pointer</a:t>
            </a:r>
          </a:p>
          <a:p>
            <a:pPr lvl="1"/>
            <a:r>
              <a:rPr lang="en-US" sz="2000" dirty="0"/>
              <a:t>Often expressed in hexadecimal</a:t>
            </a:r>
          </a:p>
          <a:p>
            <a:pPr lvl="1"/>
            <a:endParaRPr lang="en-US" sz="2000" i="1" dirty="0"/>
          </a:p>
          <a:p>
            <a:r>
              <a:rPr lang="en-US" sz="2000" dirty="0"/>
              <a:t>We speak of the </a:t>
            </a:r>
            <a:r>
              <a:rPr lang="en-US" sz="2000" i="1" dirty="0"/>
              <a:t>value</a:t>
            </a:r>
            <a:r>
              <a:rPr lang="en-US" sz="2000" dirty="0"/>
              <a:t> in memory at an address</a:t>
            </a:r>
          </a:p>
          <a:p>
            <a:pPr lvl="1"/>
            <a:r>
              <a:rPr lang="en-US" sz="2000" dirty="0"/>
              <a:t>The value may be a single byte …</a:t>
            </a:r>
          </a:p>
          <a:p>
            <a:pPr lvl="1"/>
            <a:r>
              <a:rPr lang="en-US" sz="2000" dirty="0"/>
              <a:t>… or a multi-byte quantity starting at that address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7117C8-7D37-9749-AEA0-95F245FF2D09}"/>
              </a:ext>
            </a:extLst>
          </p:cNvPr>
          <p:cNvGrpSpPr/>
          <p:nvPr/>
        </p:nvGrpSpPr>
        <p:grpSpPr>
          <a:xfrm>
            <a:off x="6718561" y="1789202"/>
            <a:ext cx="946840" cy="4965063"/>
            <a:chOff x="5943600" y="1435737"/>
            <a:chExt cx="685800" cy="496506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8C4B5DD-0493-C14A-921C-C5082AB2043D}"/>
                </a:ext>
              </a:extLst>
            </p:cNvPr>
            <p:cNvSpPr/>
            <p:nvPr/>
          </p:nvSpPr>
          <p:spPr>
            <a:xfrm>
              <a:off x="5943600" y="594360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D17FE9A-BDD4-2844-9A16-BF4038437C05}"/>
                </a:ext>
              </a:extLst>
            </p:cNvPr>
            <p:cNvSpPr/>
            <p:nvPr/>
          </p:nvSpPr>
          <p:spPr>
            <a:xfrm>
              <a:off x="5943600" y="5785576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F3CA2C5-7384-EE47-A081-BA52556E6556}"/>
                </a:ext>
              </a:extLst>
            </p:cNvPr>
            <p:cNvSpPr/>
            <p:nvPr/>
          </p:nvSpPr>
          <p:spPr>
            <a:xfrm>
              <a:off x="5943600" y="609600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60D883B-D353-1E44-BD1D-C6DC36982672}"/>
                </a:ext>
              </a:extLst>
            </p:cNvPr>
            <p:cNvSpPr/>
            <p:nvPr/>
          </p:nvSpPr>
          <p:spPr>
            <a:xfrm>
              <a:off x="5943600" y="624840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7B7DA22-3850-1640-99D1-AC65DDEA97F7}"/>
                </a:ext>
              </a:extLst>
            </p:cNvPr>
            <p:cNvSpPr/>
            <p:nvPr/>
          </p:nvSpPr>
          <p:spPr>
            <a:xfrm>
              <a:off x="5943600" y="531876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0BD97FC-9C9C-A743-828A-ED50820AEEC4}"/>
                </a:ext>
              </a:extLst>
            </p:cNvPr>
            <p:cNvSpPr/>
            <p:nvPr/>
          </p:nvSpPr>
          <p:spPr>
            <a:xfrm>
              <a:off x="5943600" y="5160736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4457F70-F5D3-7C4F-A1A5-6D7BCC2C4C82}"/>
                </a:ext>
              </a:extLst>
            </p:cNvPr>
            <p:cNvSpPr/>
            <p:nvPr/>
          </p:nvSpPr>
          <p:spPr>
            <a:xfrm>
              <a:off x="5943600" y="547116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38C8A2C-5E50-F34B-A49E-D05BAE13E9FB}"/>
                </a:ext>
              </a:extLst>
            </p:cNvPr>
            <p:cNvSpPr/>
            <p:nvPr/>
          </p:nvSpPr>
          <p:spPr>
            <a:xfrm>
              <a:off x="5943600" y="562356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6EF40FA-8F1D-3E4D-A56C-52F802974DDD}"/>
                </a:ext>
              </a:extLst>
            </p:cNvPr>
            <p:cNvSpPr/>
            <p:nvPr/>
          </p:nvSpPr>
          <p:spPr>
            <a:xfrm>
              <a:off x="5943600" y="470272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1FC551E-C58C-764B-809E-93BF21080DDB}"/>
                </a:ext>
              </a:extLst>
            </p:cNvPr>
            <p:cNvSpPr/>
            <p:nvPr/>
          </p:nvSpPr>
          <p:spPr>
            <a:xfrm>
              <a:off x="5943600" y="4544697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0B4BB7F-FDFC-0145-8682-C82857960BF8}"/>
                </a:ext>
              </a:extLst>
            </p:cNvPr>
            <p:cNvSpPr/>
            <p:nvPr/>
          </p:nvSpPr>
          <p:spPr>
            <a:xfrm>
              <a:off x="5943600" y="485512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C422BBF-D91E-D940-B620-E20785AD7EC3}"/>
                </a:ext>
              </a:extLst>
            </p:cNvPr>
            <p:cNvSpPr/>
            <p:nvPr/>
          </p:nvSpPr>
          <p:spPr>
            <a:xfrm>
              <a:off x="5943600" y="500752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88A6024-650F-F843-B808-C463880D70F5}"/>
                </a:ext>
              </a:extLst>
            </p:cNvPr>
            <p:cNvSpPr/>
            <p:nvPr/>
          </p:nvSpPr>
          <p:spPr>
            <a:xfrm>
              <a:off x="5943600" y="407788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FF2E006-7F82-7643-A818-CBAE6B2DE0DF}"/>
                </a:ext>
              </a:extLst>
            </p:cNvPr>
            <p:cNvSpPr/>
            <p:nvPr/>
          </p:nvSpPr>
          <p:spPr>
            <a:xfrm>
              <a:off x="5943600" y="3919857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ACF8741-5ADB-D94D-BD13-4BE8176476D1}"/>
                </a:ext>
              </a:extLst>
            </p:cNvPr>
            <p:cNvSpPr/>
            <p:nvPr/>
          </p:nvSpPr>
          <p:spPr>
            <a:xfrm>
              <a:off x="5943600" y="423028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F4EE242-931E-5047-B23E-FCB31A38516F}"/>
                </a:ext>
              </a:extLst>
            </p:cNvPr>
            <p:cNvSpPr/>
            <p:nvPr/>
          </p:nvSpPr>
          <p:spPr>
            <a:xfrm>
              <a:off x="5943600" y="438268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624AD2-F6B9-484F-A5F5-35BA284FAA65}"/>
                </a:ext>
              </a:extLst>
            </p:cNvPr>
            <p:cNvSpPr/>
            <p:nvPr/>
          </p:nvSpPr>
          <p:spPr>
            <a:xfrm>
              <a:off x="5943600" y="345948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DA17944-320D-3E42-A2B0-7D0B0DF1034B}"/>
                </a:ext>
              </a:extLst>
            </p:cNvPr>
            <p:cNvSpPr/>
            <p:nvPr/>
          </p:nvSpPr>
          <p:spPr>
            <a:xfrm>
              <a:off x="5943600" y="3301456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0110336-B893-E94C-98DD-5CD7CF294590}"/>
                </a:ext>
              </a:extLst>
            </p:cNvPr>
            <p:cNvSpPr/>
            <p:nvPr/>
          </p:nvSpPr>
          <p:spPr>
            <a:xfrm>
              <a:off x="5943600" y="361188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63E2349-EEB9-2B4B-BBE9-B8E7FEF36B15}"/>
                </a:ext>
              </a:extLst>
            </p:cNvPr>
            <p:cNvSpPr/>
            <p:nvPr/>
          </p:nvSpPr>
          <p:spPr>
            <a:xfrm>
              <a:off x="5943600" y="376428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7E7DE26-A7ED-8A46-816A-9B024ED8A502}"/>
                </a:ext>
              </a:extLst>
            </p:cNvPr>
            <p:cNvSpPr/>
            <p:nvPr/>
          </p:nvSpPr>
          <p:spPr>
            <a:xfrm>
              <a:off x="5943600" y="283464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852F117-8A33-1745-B124-10E896986145}"/>
                </a:ext>
              </a:extLst>
            </p:cNvPr>
            <p:cNvSpPr/>
            <p:nvPr/>
          </p:nvSpPr>
          <p:spPr>
            <a:xfrm>
              <a:off x="5943600" y="2676616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9AA46E1-C700-134C-B362-35AD12536AB3}"/>
                </a:ext>
              </a:extLst>
            </p:cNvPr>
            <p:cNvSpPr/>
            <p:nvPr/>
          </p:nvSpPr>
          <p:spPr>
            <a:xfrm>
              <a:off x="5943600" y="298704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BE79A73-A791-D340-9149-220C36DD2A7D}"/>
                </a:ext>
              </a:extLst>
            </p:cNvPr>
            <p:cNvSpPr/>
            <p:nvPr/>
          </p:nvSpPr>
          <p:spPr>
            <a:xfrm>
              <a:off x="5943600" y="313944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C08DADC-890B-6940-B1F5-68B6D397FC03}"/>
                </a:ext>
              </a:extLst>
            </p:cNvPr>
            <p:cNvSpPr/>
            <p:nvPr/>
          </p:nvSpPr>
          <p:spPr>
            <a:xfrm>
              <a:off x="5943600" y="221860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82CB93D-8240-EE43-923F-BFF202BF6B83}"/>
                </a:ext>
              </a:extLst>
            </p:cNvPr>
            <p:cNvSpPr/>
            <p:nvPr/>
          </p:nvSpPr>
          <p:spPr>
            <a:xfrm>
              <a:off x="5943600" y="2060577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EB26A73-6421-644D-BEFA-D5E3CB8A7A6C}"/>
                </a:ext>
              </a:extLst>
            </p:cNvPr>
            <p:cNvSpPr/>
            <p:nvPr/>
          </p:nvSpPr>
          <p:spPr>
            <a:xfrm>
              <a:off x="5943600" y="237100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5F13E7-BE70-4B47-A775-8E9041881F29}"/>
                </a:ext>
              </a:extLst>
            </p:cNvPr>
            <p:cNvSpPr/>
            <p:nvPr/>
          </p:nvSpPr>
          <p:spPr>
            <a:xfrm>
              <a:off x="5943600" y="252340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5A0EC9F-7C3F-F34B-AD3C-41547F1C90FE}"/>
                </a:ext>
              </a:extLst>
            </p:cNvPr>
            <p:cNvSpPr/>
            <p:nvPr/>
          </p:nvSpPr>
          <p:spPr>
            <a:xfrm>
              <a:off x="5943600" y="159376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1768E05-C3B1-6044-8274-E819D5E491FC}"/>
                </a:ext>
              </a:extLst>
            </p:cNvPr>
            <p:cNvSpPr/>
            <p:nvPr/>
          </p:nvSpPr>
          <p:spPr>
            <a:xfrm>
              <a:off x="5943600" y="1435737"/>
              <a:ext cx="685800" cy="152400"/>
            </a:xfrm>
            <a:prstGeom prst="rect">
              <a:avLst/>
            </a:prstGeom>
            <a:ln w="26424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EADC9C3-655B-F74D-9FA1-70699E455A16}"/>
                </a:ext>
              </a:extLst>
            </p:cNvPr>
            <p:cNvSpPr/>
            <p:nvPr/>
          </p:nvSpPr>
          <p:spPr>
            <a:xfrm>
              <a:off x="5943600" y="174616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6C0527E-F6A5-D245-A166-3E6264F716C0}"/>
                </a:ext>
              </a:extLst>
            </p:cNvPr>
            <p:cNvSpPr/>
            <p:nvPr/>
          </p:nvSpPr>
          <p:spPr>
            <a:xfrm>
              <a:off x="5943600" y="189856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8F68B3A-D0CA-7B41-8E39-5D8FF8245EA5}"/>
              </a:ext>
            </a:extLst>
          </p:cNvPr>
          <p:cNvGrpSpPr/>
          <p:nvPr/>
        </p:nvGrpSpPr>
        <p:grpSpPr>
          <a:xfrm>
            <a:off x="6458706" y="2863397"/>
            <a:ext cx="312647" cy="4056158"/>
            <a:chOff x="6458706" y="2863397"/>
            <a:chExt cx="312647" cy="405615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B552C8-2004-9945-8A4B-6F17E473BC89}"/>
                </a:ext>
              </a:extLst>
            </p:cNvPr>
            <p:cNvSpPr txBox="1"/>
            <p:nvPr/>
          </p:nvSpPr>
          <p:spPr>
            <a:xfrm>
              <a:off x="6463255" y="6581001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8DFBB1-5DAB-EC4A-AA05-8A1243260257}"/>
                </a:ext>
              </a:extLst>
            </p:cNvPr>
            <p:cNvSpPr txBox="1"/>
            <p:nvPr/>
          </p:nvSpPr>
          <p:spPr>
            <a:xfrm>
              <a:off x="6458706" y="5342512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0F42169-7BC0-E642-B704-1ADA08DF8E07}"/>
                </a:ext>
              </a:extLst>
            </p:cNvPr>
            <p:cNvSpPr txBox="1"/>
            <p:nvPr/>
          </p:nvSpPr>
          <p:spPr>
            <a:xfrm>
              <a:off x="6458706" y="4123137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latin typeface="Courier" pitchFamily="2" charset="0"/>
                </a:rPr>
                <a:t>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EFC8ADA-C560-9047-9815-8C605566F5F9}"/>
                </a:ext>
              </a:extLst>
            </p:cNvPr>
            <p:cNvSpPr txBox="1"/>
            <p:nvPr/>
          </p:nvSpPr>
          <p:spPr>
            <a:xfrm>
              <a:off x="6458706" y="2863397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latin typeface="Courier" pitchFamily="2" charset="0"/>
                </a:rPr>
                <a:t>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9C122BC-4C53-D64C-A167-D1B80AFC5A08}"/>
              </a:ext>
            </a:extLst>
          </p:cNvPr>
          <p:cNvGrpSpPr/>
          <p:nvPr/>
        </p:nvGrpSpPr>
        <p:grpSpPr>
          <a:xfrm>
            <a:off x="6718561" y="1754511"/>
            <a:ext cx="946840" cy="4999754"/>
            <a:chOff x="5943600" y="1401046"/>
            <a:chExt cx="685800" cy="4999754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732F3AC-1B8D-6A43-BB51-B1A225CB68AF}"/>
                </a:ext>
              </a:extLst>
            </p:cNvPr>
            <p:cNvSpPr/>
            <p:nvPr/>
          </p:nvSpPr>
          <p:spPr>
            <a:xfrm>
              <a:off x="5943600" y="5159921"/>
              <a:ext cx="685800" cy="124087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01101100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0FA4729-7B0D-8349-BCFF-6B838763F26B}"/>
                </a:ext>
              </a:extLst>
            </p:cNvPr>
            <p:cNvSpPr/>
            <p:nvPr/>
          </p:nvSpPr>
          <p:spPr>
            <a:xfrm>
              <a:off x="5943600" y="3916680"/>
              <a:ext cx="685800" cy="124324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01010011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7DB9088-8FA1-674C-A73B-C73CE872F137}"/>
                </a:ext>
              </a:extLst>
            </p:cNvPr>
            <p:cNvSpPr/>
            <p:nvPr/>
          </p:nvSpPr>
          <p:spPr>
            <a:xfrm>
              <a:off x="5943600" y="2675801"/>
              <a:ext cx="685800" cy="124087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11010001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0C0E398B-CA1D-7249-9C74-7A174FD8EE14}"/>
                </a:ext>
              </a:extLst>
            </p:cNvPr>
            <p:cNvSpPr/>
            <p:nvPr/>
          </p:nvSpPr>
          <p:spPr>
            <a:xfrm>
              <a:off x="5943600" y="1401046"/>
              <a:ext cx="685800" cy="127475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00110111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20CD7C0-4D13-3847-B007-E2B4A338E034}"/>
              </a:ext>
            </a:extLst>
          </p:cNvPr>
          <p:cNvGrpSpPr/>
          <p:nvPr/>
        </p:nvGrpSpPr>
        <p:grpSpPr>
          <a:xfrm>
            <a:off x="3124200" y="1467597"/>
            <a:ext cx="736099" cy="413534"/>
            <a:chOff x="3124200" y="1467597"/>
            <a:chExt cx="736099" cy="413534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6B41563-98ED-A445-A0C1-8AAEE57A7773}"/>
                </a:ext>
              </a:extLst>
            </p:cNvPr>
            <p:cNvSpPr/>
            <p:nvPr/>
          </p:nvSpPr>
          <p:spPr>
            <a:xfrm>
              <a:off x="3124200" y="1467597"/>
              <a:ext cx="7360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bytes</a:t>
              </a: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7A3D6E9-EB5C-304B-8C8E-519CE9A624C1}"/>
                </a:ext>
              </a:extLst>
            </p:cNvPr>
            <p:cNvCxnSpPr/>
            <p:nvPr/>
          </p:nvCxnSpPr>
          <p:spPr>
            <a:xfrm>
              <a:off x="3225549" y="1881131"/>
              <a:ext cx="5334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56F77-DDCC-0C40-9018-AFB3C437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5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General Boolean algebras</a:t>
            </a:r>
          </a:p>
        </p:txBody>
      </p:sp>
      <p:sp>
        <p:nvSpPr>
          <p:cNvPr id="58373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404360"/>
          </a:xfrm>
        </p:spPr>
        <p:txBody>
          <a:bodyPr anchor="t" anchorCtr="0"/>
          <a:lstStyle/>
          <a:p>
            <a:pPr eaLnBrk="1" hangingPunct="1"/>
            <a:r>
              <a:rPr lang="en-US" dirty="0"/>
              <a:t>Bitwise operations on bytes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spcBef>
                <a:spcPts val="3000"/>
              </a:spcBef>
            </a:pPr>
            <a:r>
              <a:rPr lang="en-US" dirty="0"/>
              <a:t>How does this map to set operations?</a:t>
            </a:r>
          </a:p>
        </p:txBody>
      </p:sp>
      <p:sp>
        <p:nvSpPr>
          <p:cNvPr id="58374" name="Rectangle 5"/>
          <p:cNvSpPr>
            <a:spLocks/>
          </p:cNvSpPr>
          <p:nvPr/>
        </p:nvSpPr>
        <p:spPr bwMode="auto">
          <a:xfrm>
            <a:off x="7874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&amp; 01010101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 dirty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01000001</a:t>
            </a:r>
          </a:p>
        </p:txBody>
      </p:sp>
      <p:sp>
        <p:nvSpPr>
          <p:cNvPr id="58375" name="Line 6"/>
          <p:cNvSpPr>
            <a:spLocks noChangeShapeType="1"/>
          </p:cNvSpPr>
          <p:nvPr/>
        </p:nvSpPr>
        <p:spPr bwMode="auto">
          <a:xfrm>
            <a:off x="8636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6" name="Rectangle 7"/>
          <p:cNvSpPr>
            <a:spLocks/>
          </p:cNvSpPr>
          <p:nvPr/>
        </p:nvSpPr>
        <p:spPr bwMode="auto">
          <a:xfrm>
            <a:off x="26162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|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58377" name="Line 8"/>
          <p:cNvSpPr>
            <a:spLocks noChangeShapeType="1"/>
          </p:cNvSpPr>
          <p:nvPr/>
        </p:nvSpPr>
        <p:spPr bwMode="auto">
          <a:xfrm>
            <a:off x="2692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8" name="Rectangle 9"/>
          <p:cNvSpPr>
            <a:spLocks/>
          </p:cNvSpPr>
          <p:nvPr/>
        </p:nvSpPr>
        <p:spPr bwMode="auto">
          <a:xfrm>
            <a:off x="44450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^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58379" name="Line 10"/>
          <p:cNvSpPr>
            <a:spLocks noChangeShapeType="1"/>
          </p:cNvSpPr>
          <p:nvPr/>
        </p:nvSpPr>
        <p:spPr bwMode="auto">
          <a:xfrm>
            <a:off x="4597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80" name="Rectangle 11"/>
          <p:cNvSpPr>
            <a:spLocks/>
          </p:cNvSpPr>
          <p:nvPr/>
        </p:nvSpPr>
        <p:spPr bwMode="auto">
          <a:xfrm>
            <a:off x="6348413" y="2349500"/>
            <a:ext cx="1679575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~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  <p:sp>
        <p:nvSpPr>
          <p:cNvPr id="58381" name="Line 12"/>
          <p:cNvSpPr>
            <a:spLocks noChangeShapeType="1"/>
          </p:cNvSpPr>
          <p:nvPr/>
        </p:nvSpPr>
        <p:spPr bwMode="auto">
          <a:xfrm>
            <a:off x="6426200" y="2981325"/>
            <a:ext cx="16002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787400" y="3035300"/>
            <a:ext cx="16779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01000001</a:t>
            </a:r>
          </a:p>
        </p:txBody>
      </p:sp>
      <p:sp>
        <p:nvSpPr>
          <p:cNvPr id="23566" name="Rectangle 14"/>
          <p:cNvSpPr>
            <a:spLocks/>
          </p:cNvSpPr>
          <p:nvPr/>
        </p:nvSpPr>
        <p:spPr bwMode="auto">
          <a:xfrm>
            <a:off x="29210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23567" name="Rectangle 15"/>
          <p:cNvSpPr>
            <a:spLocks/>
          </p:cNvSpPr>
          <p:nvPr/>
        </p:nvSpPr>
        <p:spPr bwMode="auto">
          <a:xfrm>
            <a:off x="4749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23568" name="Rectangle 16"/>
          <p:cNvSpPr>
            <a:spLocks/>
          </p:cNvSpPr>
          <p:nvPr/>
        </p:nvSpPr>
        <p:spPr bwMode="auto">
          <a:xfrm>
            <a:off x="6654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2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build="p" autoUpdateAnimBg="0"/>
      <p:bldP spid="23566" grpId="0" build="p" autoUpdateAnimBg="0"/>
      <p:bldP spid="23567" grpId="0" build="p" autoUpdateAnimBg="0"/>
      <p:bldP spid="23568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D24E-7E3B-6C40-9CC4-07C8EDD48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 2 : Bitwise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E7EB1-7F3C-6E4B-AF87-0D1ADCC1F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Assume: 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	a = 01101100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	b = 10101010</a:t>
            </a:r>
          </a:p>
          <a:p>
            <a:endParaRPr lang="en-US" dirty="0"/>
          </a:p>
          <a:p>
            <a:r>
              <a:rPr lang="en-US" dirty="0"/>
              <a:t>What are the results of evaluating the following Boolean operations?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latin typeface="Courier" pitchFamily="2" charset="0"/>
              </a:rPr>
              <a:t>~a</a:t>
            </a:r>
          </a:p>
          <a:p>
            <a:pPr lvl="1"/>
            <a:r>
              <a:rPr lang="en-US" dirty="0">
                <a:latin typeface="Courier" pitchFamily="2" charset="0"/>
              </a:rPr>
              <a:t>~b</a:t>
            </a:r>
          </a:p>
          <a:p>
            <a:pPr lvl="1"/>
            <a:r>
              <a:rPr lang="en-US" dirty="0">
                <a:latin typeface="Courier" pitchFamily="2" charset="0"/>
              </a:rPr>
              <a:t>a &amp; b</a:t>
            </a:r>
          </a:p>
          <a:p>
            <a:pPr lvl="1"/>
            <a:r>
              <a:rPr lang="en-US" dirty="0">
                <a:latin typeface="Courier" pitchFamily="2" charset="0"/>
              </a:rPr>
              <a:t>a | b</a:t>
            </a:r>
          </a:p>
          <a:p>
            <a:pPr lvl="1"/>
            <a:r>
              <a:rPr lang="en-US" dirty="0">
                <a:latin typeface="Courier" pitchFamily="2" charset="0"/>
              </a:rPr>
              <a:t>a ^ 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22406-1A84-EF41-AF72-9E0D60720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61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8C2EA3-DECA-0841-BF7F-AF14F6E8C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71D3BA-1636-0742-9870-ECFBE7C32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" r="1058" b="50704"/>
          <a:stretch/>
        </p:blipFill>
        <p:spPr>
          <a:xfrm>
            <a:off x="-1" y="1524000"/>
            <a:ext cx="9144001" cy="2667000"/>
          </a:xfrm>
        </p:spPr>
      </p:pic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BFFC4C38-AF9F-B04E-8639-EB67417D5E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>
          <a:xfrm>
            <a:off x="3493281" y="4419599"/>
            <a:ext cx="2157438" cy="215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26471A-6875-A141-B85A-21C157C274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665" y="4419600"/>
            <a:ext cx="2157437" cy="215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2AE226-976A-894D-8FCA-0C34956B8B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335" y="4419600"/>
            <a:ext cx="2159000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B99F2B-7B1F-2247-B799-137FB458AF6B}"/>
              </a:ext>
            </a:extLst>
          </p:cNvPr>
          <p:cNvSpPr txBox="1"/>
          <p:nvPr/>
        </p:nvSpPr>
        <p:spPr>
          <a:xfrm>
            <a:off x="1243537" y="62484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Correctness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BE0FE0-20F0-D34E-B41B-6F079E8D2C07}"/>
              </a:ext>
            </a:extLst>
          </p:cNvPr>
          <p:cNvSpPr txBox="1"/>
          <p:nvPr/>
        </p:nvSpPr>
        <p:spPr>
          <a:xfrm>
            <a:off x="3819229" y="624840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Performance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C369E1-8308-2C45-8DB6-87F57AA4578D}"/>
              </a:ext>
            </a:extLst>
          </p:cNvPr>
          <p:cNvSpPr txBox="1"/>
          <p:nvPr/>
        </p:nvSpPr>
        <p:spPr>
          <a:xfrm>
            <a:off x="6676269" y="62484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Security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2220CE-0B2E-5949-9BD9-F52373C2D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9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D24E-7E3B-6C40-9CC4-07C8EDD48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 2 : Bitwise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E7EB1-7F3C-6E4B-AF87-0D1ADCC1F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Assume: 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	a = 01101100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	b = 10101010</a:t>
            </a:r>
          </a:p>
          <a:p>
            <a:endParaRPr lang="en-US" dirty="0"/>
          </a:p>
          <a:p>
            <a:r>
              <a:rPr lang="en-US" dirty="0"/>
              <a:t>What are the results of evaluating the following Boolean operations?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latin typeface="Courier" pitchFamily="2" charset="0"/>
              </a:rPr>
              <a:t>~a</a:t>
            </a:r>
          </a:p>
          <a:p>
            <a:pPr lvl="1"/>
            <a:r>
              <a:rPr lang="en-US" dirty="0">
                <a:latin typeface="Courier" pitchFamily="2" charset="0"/>
              </a:rPr>
              <a:t>~b</a:t>
            </a:r>
          </a:p>
          <a:p>
            <a:pPr lvl="1"/>
            <a:r>
              <a:rPr lang="en-US" dirty="0">
                <a:latin typeface="Courier" pitchFamily="2" charset="0"/>
              </a:rPr>
              <a:t>a &amp; b</a:t>
            </a:r>
          </a:p>
          <a:p>
            <a:pPr lvl="1"/>
            <a:r>
              <a:rPr lang="en-US" dirty="0">
                <a:latin typeface="Courier" pitchFamily="2" charset="0"/>
              </a:rPr>
              <a:t>a | b</a:t>
            </a:r>
          </a:p>
          <a:p>
            <a:pPr lvl="1"/>
            <a:r>
              <a:rPr lang="en-US" dirty="0">
                <a:latin typeface="Courier" pitchFamily="2" charset="0"/>
              </a:rPr>
              <a:t>a ^ 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34B24A-349E-464D-99E7-08CA19A3BDBE}"/>
              </a:ext>
            </a:extLst>
          </p:cNvPr>
          <p:cNvSpPr txBox="1"/>
          <p:nvPr/>
        </p:nvSpPr>
        <p:spPr>
          <a:xfrm>
            <a:off x="1447800" y="4458576"/>
            <a:ext cx="5195653" cy="1866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lnSpc>
                <a:spcPts val="2800"/>
              </a:lnSpc>
            </a:pP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= ~01101100 = 10010011</a:t>
            </a:r>
          </a:p>
          <a:p>
            <a:pPr lvl="1">
              <a:lnSpc>
                <a:spcPts val="2800"/>
              </a:lnSpc>
            </a:pP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= ~10101010 = 01010101</a:t>
            </a:r>
          </a:p>
          <a:p>
            <a:pPr lvl="1">
              <a:lnSpc>
                <a:spcPts val="2800"/>
              </a:lnSpc>
            </a:pP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=  01101100 &amp; 10101010 = 00101000</a:t>
            </a:r>
          </a:p>
          <a:p>
            <a:pPr lvl="1">
              <a:lnSpc>
                <a:spcPts val="2800"/>
              </a:lnSpc>
            </a:pP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=  01101100 | 10101010 = 11101110</a:t>
            </a:r>
          </a:p>
          <a:p>
            <a:pPr lvl="1">
              <a:lnSpc>
                <a:spcPts val="2800"/>
              </a:lnSpc>
            </a:pP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=  01101100 ^ 10101010 = 11000110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02D13-DC63-0B49-A9A0-71D819575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/>
            <a:r>
              <a:rPr lang="en-US" dirty="0"/>
              <a:t>Bitwise vs Logical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63040"/>
            <a:ext cx="8229600" cy="4937760"/>
          </a:xfrm>
        </p:spPr>
        <p:txBody>
          <a:bodyPr>
            <a:normAutofit/>
          </a:bodyPr>
          <a:lstStyle/>
          <a:p>
            <a:pPr eaLnBrk="1" hangingPunct="1">
              <a:spcBef>
                <a:spcPts val="3000"/>
              </a:spcBef>
            </a:pPr>
            <a:r>
              <a:rPr lang="en-US" dirty="0">
                <a:sym typeface="Monaco" charset="0"/>
              </a:rPr>
              <a:t>Bitwise Operators    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</a:t>
            </a: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operations applied bit-wise in parallel</a:t>
            </a:r>
          </a:p>
          <a:p>
            <a:pPr>
              <a:spcBef>
                <a:spcPts val="3000"/>
              </a:spcBef>
            </a:pPr>
            <a:r>
              <a:rPr lang="en-US" dirty="0"/>
              <a:t>Logical Operators    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&amp;&amp;, ||, !</a:t>
            </a:r>
            <a:endParaRPr lang="en-US" dirty="0">
              <a:latin typeface="Monaco" charset="0"/>
              <a:sym typeface="Monaco" charset="0"/>
            </a:endParaRPr>
          </a:p>
          <a:p>
            <a:pPr marL="563880" lvl="1"/>
            <a:r>
              <a:rPr lang="en-US" dirty="0"/>
              <a:t>View 0 as “False”</a:t>
            </a:r>
          </a:p>
          <a:p>
            <a:pPr marL="563880" lvl="1"/>
            <a:r>
              <a:rPr lang="en-US" dirty="0"/>
              <a:t>View anything nonzero as “True”</a:t>
            </a:r>
          </a:p>
          <a:p>
            <a:pPr marL="563880" lvl="1"/>
            <a:r>
              <a:rPr lang="en-US" dirty="0"/>
              <a:t>Always return 0 or 1</a:t>
            </a:r>
          </a:p>
          <a:p>
            <a:pPr marL="563880" lvl="1"/>
            <a:r>
              <a:rPr lang="en-US" dirty="0">
                <a:solidFill>
                  <a:srgbClr val="FF0000"/>
                </a:solidFill>
              </a:rPr>
              <a:t>With short circuiting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2222500" y="368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2943B3-56AF-CA4A-A0B4-85A58F06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16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9063" indent="-119063"/>
            <a:r>
              <a:rPr lang="en-US" dirty="0"/>
              <a:t>Exercise 3: Bitwise vs Logical Operations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38150" indent="-342900">
              <a:spcBef>
                <a:spcPts val="0"/>
              </a:spcBef>
            </a:pPr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~01000001</a:t>
            </a:r>
          </a:p>
          <a:p>
            <a:pPr marL="278130">
              <a:spcBef>
                <a:spcPts val="0"/>
              </a:spcBef>
            </a:pPr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~00000000</a:t>
            </a:r>
          </a:p>
          <a:p>
            <a:pPr marL="278130">
              <a:spcBef>
                <a:spcPts val="0"/>
              </a:spcBef>
            </a:pPr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~~01000001</a:t>
            </a:r>
          </a:p>
          <a:p>
            <a:pPr marL="278130">
              <a:spcBef>
                <a:spcPts val="0"/>
              </a:spcBef>
            </a:pPr>
            <a:endParaRPr lang="en-US" sz="2000" dirty="0">
              <a:solidFill>
                <a:srgbClr val="980002"/>
              </a:solidFill>
            </a:endParaRPr>
          </a:p>
          <a:p>
            <a:pPr marL="278130">
              <a:spcBef>
                <a:spcPts val="0"/>
              </a:spcBef>
            </a:pPr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!01000001</a:t>
            </a:r>
          </a:p>
          <a:p>
            <a:pPr marL="278130">
              <a:spcBef>
                <a:spcPts val="0"/>
              </a:spcBef>
            </a:pPr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!00000000</a:t>
            </a:r>
          </a:p>
          <a:p>
            <a:pPr marL="278130">
              <a:spcBef>
                <a:spcPts val="0"/>
              </a:spcBef>
            </a:pPr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!!01000001</a:t>
            </a:r>
          </a:p>
          <a:p>
            <a:pPr marL="278130">
              <a:spcBef>
                <a:spcPts val="0"/>
              </a:spcBef>
            </a:pPr>
            <a:endParaRPr lang="en-US" sz="2000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pPr marL="278130">
              <a:spcBef>
                <a:spcPts val="0"/>
              </a:spcBef>
            </a:pPr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01101001 &amp; 01010101</a:t>
            </a:r>
          </a:p>
          <a:p>
            <a:pPr marL="278130">
              <a:spcBef>
                <a:spcPts val="0"/>
              </a:spcBef>
            </a:pPr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01101001 | 01010101</a:t>
            </a:r>
          </a:p>
          <a:p>
            <a:pPr marL="278130">
              <a:spcBef>
                <a:spcPts val="0"/>
              </a:spcBef>
            </a:pPr>
            <a:endParaRPr lang="en-US" sz="2000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pPr marL="278130">
              <a:spcBef>
                <a:spcPts val="0"/>
              </a:spcBef>
            </a:pPr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01101001 &amp;&amp; 01010101</a:t>
            </a:r>
          </a:p>
          <a:p>
            <a:pPr marL="278130">
              <a:spcBef>
                <a:spcPts val="0"/>
              </a:spcBef>
            </a:pPr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01101001 || 01010101</a:t>
            </a:r>
            <a:endParaRPr lang="en-US" sz="2000" baseline="-6000" dirty="0">
              <a:latin typeface="Monaco" charset="0"/>
              <a:sym typeface="Monaco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14D0C2-D0F4-C84E-84D1-7873DC0470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1635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9063" indent="-119063"/>
            <a:r>
              <a:rPr lang="en-US" dirty="0"/>
              <a:t>Exercise 3: Bitwise vs Logical Operations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38150" indent="-342900">
              <a:spcBef>
                <a:spcPts val="0"/>
              </a:spcBef>
            </a:pPr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~01000001</a:t>
            </a:r>
          </a:p>
          <a:p>
            <a:pPr marL="278130">
              <a:spcBef>
                <a:spcPts val="0"/>
              </a:spcBef>
            </a:pPr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~00000000</a:t>
            </a:r>
          </a:p>
          <a:p>
            <a:pPr marL="278130">
              <a:spcBef>
                <a:spcPts val="0"/>
              </a:spcBef>
            </a:pPr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~~01000001</a:t>
            </a:r>
          </a:p>
          <a:p>
            <a:pPr marL="278130">
              <a:spcBef>
                <a:spcPts val="0"/>
              </a:spcBef>
            </a:pPr>
            <a:endParaRPr lang="en-US" sz="2000" dirty="0">
              <a:solidFill>
                <a:srgbClr val="980002"/>
              </a:solidFill>
            </a:endParaRPr>
          </a:p>
          <a:p>
            <a:pPr marL="278130">
              <a:spcBef>
                <a:spcPts val="0"/>
              </a:spcBef>
            </a:pPr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!01000001</a:t>
            </a:r>
          </a:p>
          <a:p>
            <a:pPr marL="278130">
              <a:spcBef>
                <a:spcPts val="0"/>
              </a:spcBef>
            </a:pPr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!00000000</a:t>
            </a:r>
          </a:p>
          <a:p>
            <a:pPr marL="278130">
              <a:spcBef>
                <a:spcPts val="0"/>
              </a:spcBef>
            </a:pPr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!!01000001</a:t>
            </a:r>
          </a:p>
          <a:p>
            <a:pPr marL="278130">
              <a:spcBef>
                <a:spcPts val="0"/>
              </a:spcBef>
            </a:pPr>
            <a:endParaRPr lang="en-US" sz="2000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pPr marL="278130">
              <a:spcBef>
                <a:spcPts val="0"/>
              </a:spcBef>
            </a:pPr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01101001 &amp; 01010101</a:t>
            </a:r>
          </a:p>
          <a:p>
            <a:pPr marL="278130">
              <a:spcBef>
                <a:spcPts val="0"/>
              </a:spcBef>
            </a:pPr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01101001 | 01010101</a:t>
            </a:r>
          </a:p>
          <a:p>
            <a:pPr marL="278130">
              <a:spcBef>
                <a:spcPts val="0"/>
              </a:spcBef>
            </a:pPr>
            <a:endParaRPr lang="en-US" sz="2000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pPr marL="278130">
              <a:spcBef>
                <a:spcPts val="0"/>
              </a:spcBef>
            </a:pPr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01101001 &amp;&amp; 01010101</a:t>
            </a:r>
          </a:p>
          <a:p>
            <a:pPr marL="278130">
              <a:spcBef>
                <a:spcPts val="0"/>
              </a:spcBef>
            </a:pPr>
            <a:r>
              <a:rPr lang="en-US" sz="2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01101001 || 01010101</a:t>
            </a:r>
            <a:endParaRPr lang="en-US" sz="2000" baseline="-6000" dirty="0">
              <a:latin typeface="Monaco" charset="0"/>
              <a:sym typeface="Monaco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2954AF-C919-DB4E-9BBB-D61E8CFED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4800" y="1673352"/>
            <a:ext cx="4038600" cy="47183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1"/>
                </a:solidFill>
                <a:latin typeface="Monaco" charset="0"/>
                <a:sym typeface="Monaco" charset="0"/>
              </a:rPr>
              <a:t>11111111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1"/>
                </a:solidFill>
                <a:latin typeface="Monaco" charset="0"/>
                <a:sym typeface="Monaco" charset="0"/>
              </a:rPr>
              <a:t>01000001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accent1"/>
              </a:solidFill>
              <a:latin typeface="Monaco" charset="0"/>
              <a:sym typeface="Monaco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1"/>
                </a:solidFill>
                <a:latin typeface="Monaco" charset="0"/>
                <a:sym typeface="Monaco" charset="0"/>
              </a:rPr>
              <a:t>00000000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1"/>
                </a:solidFill>
                <a:latin typeface="Monaco" charset="0"/>
                <a:sym typeface="Monaco" charset="0"/>
              </a:rPr>
              <a:t>00000001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1"/>
                </a:solidFill>
                <a:latin typeface="Monaco" charset="0"/>
                <a:sym typeface="Monaco" charset="0"/>
              </a:rPr>
              <a:t>00000001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accent1"/>
              </a:solidFill>
              <a:latin typeface="Monaco" charset="0"/>
              <a:sym typeface="Monaco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1"/>
                </a:solidFill>
                <a:latin typeface="Monaco" charset="0"/>
                <a:sym typeface="Monaco" charset="0"/>
              </a:rPr>
              <a:t>01000001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1"/>
                </a:solidFill>
                <a:latin typeface="Monaco" charset="0"/>
                <a:sym typeface="Monaco" charset="0"/>
              </a:rPr>
              <a:t>01111101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accent1"/>
              </a:solidFill>
              <a:latin typeface="Monaco" charset="0"/>
              <a:sym typeface="Monaco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1"/>
                </a:solidFill>
                <a:latin typeface="Monaco" charset="0"/>
                <a:sym typeface="Monaco" charset="0"/>
              </a:rPr>
              <a:t>00000001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1"/>
                </a:solidFill>
                <a:latin typeface="Monaco" charset="0"/>
                <a:sym typeface="Monaco" charset="0"/>
              </a:rPr>
              <a:t>00000001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463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9063" indent="-119063" eaLnBrk="1" hangingPunct="1"/>
            <a:r>
              <a:rPr lang="en-US" dirty="0"/>
              <a:t>Bit Shifting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57200" y="1673352"/>
            <a:ext cx="5181600" cy="4718304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/>
              <a:t>Left Shift: 	</a:t>
            </a:r>
            <a:r>
              <a:rPr lang="en-US" sz="2400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sz="2400" dirty="0">
                <a:latin typeface="Courier New"/>
                <a:ea typeface="Monaco" charset="0"/>
                <a:cs typeface="Courier New"/>
                <a:sym typeface="Monaco" charset="0"/>
              </a:rPr>
              <a:t> &lt;&lt; </a:t>
            </a:r>
            <a:r>
              <a:rPr lang="en-US" sz="2400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sz="2400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sz="2000" dirty="0"/>
              <a:t>Shift bit-vector </a:t>
            </a:r>
            <a:r>
              <a:rPr lang="en-US" sz="2000" b="1" dirty="0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sz="2000" dirty="0"/>
              <a:t> left </a:t>
            </a:r>
            <a:r>
              <a:rPr lang="en-US" sz="20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2000" dirty="0"/>
              <a:t> positions</a:t>
            </a:r>
          </a:p>
          <a:p>
            <a:pPr marL="552450" lvl="1" eaLnBrk="1" hangingPunct="1"/>
            <a:r>
              <a:rPr lang="en-US" sz="2000" dirty="0"/>
              <a:t>Throw away extra bits on left</a:t>
            </a:r>
          </a:p>
          <a:p>
            <a:pPr marL="552450" lvl="1" eaLnBrk="1" hangingPunct="1"/>
            <a:r>
              <a:rPr lang="en-US" sz="2000" dirty="0"/>
              <a:t>Fill with </a:t>
            </a:r>
            <a:r>
              <a:rPr lang="en-US" sz="20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sz="2000" dirty="0"/>
              <a:t>’s on right</a:t>
            </a:r>
          </a:p>
          <a:p>
            <a:pPr marL="838200" lvl="2" eaLnBrk="1" hangingPunct="1"/>
            <a:endParaRPr lang="en-US" dirty="0"/>
          </a:p>
          <a:p>
            <a:pPr eaLnBrk="1" hangingPunct="1"/>
            <a:r>
              <a:rPr lang="en-US" sz="2400" dirty="0"/>
              <a:t>Right Shift: 	</a:t>
            </a:r>
            <a:r>
              <a:rPr lang="en-US" sz="2400" dirty="0">
                <a:latin typeface="Courier New"/>
                <a:ea typeface="Monaco" charset="0"/>
                <a:cs typeface="Courier New"/>
                <a:sym typeface="Monaco" charset="0"/>
              </a:rPr>
              <a:t>x &gt;&gt; y</a:t>
            </a:r>
            <a:endParaRPr lang="en-US" sz="2400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sz="2000" dirty="0"/>
              <a:t>Shift bit-vector </a:t>
            </a:r>
            <a:r>
              <a:rPr lang="en-US" sz="2000" b="1" dirty="0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sz="2000" dirty="0"/>
              <a:t> right </a:t>
            </a:r>
            <a:r>
              <a:rPr lang="en-US" sz="20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2000" dirty="0"/>
              <a:t> positions</a:t>
            </a:r>
          </a:p>
          <a:p>
            <a:pPr marL="552450" lvl="1" eaLnBrk="1" hangingPunct="1"/>
            <a:r>
              <a:rPr lang="en-US" sz="2000" dirty="0"/>
              <a:t>Throw away extra bits on right</a:t>
            </a:r>
          </a:p>
          <a:p>
            <a:pPr marL="552450" lvl="1" eaLnBrk="1" hangingPunct="1"/>
            <a:r>
              <a:rPr lang="en-US" sz="2000" u="sng" dirty="0"/>
              <a:t>Logical shift</a:t>
            </a:r>
            <a:r>
              <a:rPr lang="en-US" sz="2000" dirty="0"/>
              <a:t>: Fill with </a:t>
            </a:r>
            <a:r>
              <a:rPr lang="en-US" sz="20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sz="2000" dirty="0"/>
              <a:t>’s on left</a:t>
            </a:r>
          </a:p>
          <a:p>
            <a:pPr marL="552450" lvl="1" eaLnBrk="1" hangingPunct="1"/>
            <a:r>
              <a:rPr lang="en-US" sz="2000" u="sng" dirty="0"/>
              <a:t>Arithmetic shift</a:t>
            </a:r>
            <a:r>
              <a:rPr lang="en-US" sz="2000" dirty="0"/>
              <a:t>: Replicate most significant bit on left</a:t>
            </a:r>
          </a:p>
          <a:p>
            <a:pPr eaLnBrk="1" hangingPunct="1"/>
            <a:endParaRPr lang="en-US" sz="2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92A24F-8E41-984E-A6D5-92FE584ADAD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953000" y="4211997"/>
            <a:ext cx="4038600" cy="12222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Choice between logical and arithmetic depends on the type of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8D75C17-789A-5E46-BB7A-75A01C48FB62}"/>
              </a:ext>
            </a:extLst>
          </p:cNvPr>
          <p:cNvSpPr txBox="1">
            <a:spLocks/>
          </p:cNvSpPr>
          <p:nvPr/>
        </p:nvSpPr>
        <p:spPr>
          <a:xfrm>
            <a:off x="4953000" y="2032338"/>
            <a:ext cx="4038600" cy="12222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Undefined Behavior if you shift amount &lt; 0 or ≥ word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18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uiExpand="1" build="p"/>
      <p:bldP spid="2" grpId="0" uiExpand="1" build="p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96D6F-5568-F746-B8A3-B9584DD51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Bit Shifting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02C0E-C5C2-9A44-86A7-0FA71E086D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01101001 &lt;&lt; 4 </a:t>
            </a:r>
          </a:p>
          <a:p>
            <a:r>
              <a:rPr lang="en-US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01101001 &gt;&gt;</a:t>
            </a:r>
            <a:r>
              <a:rPr lang="en-US" baseline="-25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l</a:t>
            </a:r>
            <a:r>
              <a:rPr lang="en-US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2 </a:t>
            </a:r>
          </a:p>
          <a:p>
            <a:r>
              <a:rPr lang="en-US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01101001 &gt;&gt;</a:t>
            </a:r>
            <a:r>
              <a:rPr lang="en-US" baseline="-25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a</a:t>
            </a:r>
            <a:r>
              <a:rPr lang="en-US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4</a:t>
            </a:r>
          </a:p>
          <a:p>
            <a:endParaRPr lang="en-US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A7D53-D93F-9F49-A547-954073CE4B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1001</a:t>
            </a:r>
            <a:r>
              <a:rPr lang="en-US" dirty="0">
                <a:solidFill>
                  <a:srgbClr val="00B0F0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0000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latin typeface="Monaco" charset="0"/>
                <a:sym typeface="Monaco" charset="0"/>
              </a:rPr>
              <a:t>00</a:t>
            </a:r>
            <a:r>
              <a:rPr lang="en-US" dirty="0">
                <a:solidFill>
                  <a:schemeClr val="accent1"/>
                </a:solidFill>
                <a:latin typeface="Monaco" charset="0"/>
                <a:sym typeface="Monaco" charset="0"/>
              </a:rPr>
              <a:t>011010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latin typeface="Monaco" charset="0"/>
                <a:sym typeface="Monaco" charset="0"/>
              </a:rPr>
              <a:t>0000</a:t>
            </a:r>
            <a:r>
              <a:rPr lang="en-US" dirty="0">
                <a:solidFill>
                  <a:schemeClr val="accent1"/>
                </a:solidFill>
                <a:latin typeface="Monaco" charset="0"/>
                <a:sym typeface="Monaco" charset="0"/>
              </a:rPr>
              <a:t>0110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CCA45-3F55-8B48-9664-E213FABF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0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96D6F-5568-F746-B8A3-B9584DD51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4: Bit Shifting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02C0E-C5C2-9A44-86A7-0FA71E086D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10101010 &lt;&lt; 4 </a:t>
            </a:r>
          </a:p>
          <a:p>
            <a:r>
              <a:rPr lang="en-US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10101010 &gt;&gt;</a:t>
            </a:r>
            <a:r>
              <a:rPr lang="en-US" baseline="-25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l</a:t>
            </a:r>
            <a:r>
              <a:rPr lang="en-US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4 </a:t>
            </a:r>
          </a:p>
          <a:p>
            <a:r>
              <a:rPr lang="en-US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10101010 &gt;&gt;</a:t>
            </a:r>
            <a:r>
              <a:rPr lang="en-US" baseline="-250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a</a:t>
            </a:r>
            <a:r>
              <a:rPr lang="en-US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4</a:t>
            </a:r>
          </a:p>
          <a:p>
            <a:endParaRPr lang="en-US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A7D53-D93F-9F49-A547-954073CE4B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1010</a:t>
            </a:r>
            <a:r>
              <a:rPr lang="en-US" dirty="0">
                <a:solidFill>
                  <a:srgbClr val="00B0F0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0000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latin typeface="Monaco" charset="0"/>
                <a:sym typeface="Monaco" charset="0"/>
              </a:rPr>
              <a:t>0000</a:t>
            </a:r>
            <a:r>
              <a:rPr lang="en-US" dirty="0">
                <a:solidFill>
                  <a:schemeClr val="accent1"/>
                </a:solidFill>
                <a:latin typeface="Monaco" charset="0"/>
                <a:sym typeface="Monaco" charset="0"/>
              </a:rPr>
              <a:t>1010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latin typeface="Monaco" charset="0"/>
                <a:sym typeface="Monaco" charset="0"/>
              </a:rPr>
              <a:t>1111</a:t>
            </a:r>
            <a:r>
              <a:rPr lang="en-US" dirty="0">
                <a:solidFill>
                  <a:schemeClr val="accent1"/>
                </a:solidFill>
                <a:latin typeface="Monaco" charset="0"/>
                <a:sym typeface="Monaco" charset="0"/>
              </a:rPr>
              <a:t>1010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13F0B-DF28-C847-903B-227A4734E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4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6109B-CD9B-5444-B436-BE68840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 and Bytes Require Interpretation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DEA16-5069-F14F-9B1A-96736FE2BC9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00000000 00110101 00110000 00110001 </a:t>
            </a:r>
          </a:p>
          <a:p>
            <a:pPr marL="0" indent="0">
              <a:buNone/>
            </a:pPr>
            <a:r>
              <a:rPr lang="en-US" dirty="0"/>
              <a:t>might be interpreted as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integer 3,485,745</a:t>
            </a:r>
            <a:r>
              <a:rPr lang="en-US" baseline="-25000" dirty="0"/>
              <a:t>10</a:t>
            </a:r>
            <a:endParaRPr lang="en-US" dirty="0"/>
          </a:p>
          <a:p>
            <a:pPr lvl="1"/>
            <a:r>
              <a:rPr lang="en-US" dirty="0"/>
              <a:t>A floating-point number close to 4.884569 x 10</a:t>
            </a:r>
            <a:r>
              <a:rPr lang="en-US" baseline="30000" dirty="0"/>
              <a:t>-39</a:t>
            </a:r>
          </a:p>
          <a:p>
            <a:pPr lvl="1"/>
            <a:r>
              <a:rPr lang="en-US" dirty="0"/>
              <a:t>The string “105”</a:t>
            </a:r>
          </a:p>
          <a:p>
            <a:pPr lvl="1"/>
            <a:r>
              <a:rPr lang="en-US" dirty="0"/>
              <a:t>A portion of an image or video</a:t>
            </a:r>
          </a:p>
          <a:p>
            <a:pPr lvl="1"/>
            <a:r>
              <a:rPr lang="en-US" dirty="0"/>
              <a:t>An address pointing to another place in memory</a:t>
            </a:r>
          </a:p>
          <a:p>
            <a:pPr lvl="1"/>
            <a:r>
              <a:rPr lang="en-US" dirty="0"/>
              <a:t>Or… some user-defined type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6F2849-1127-C142-83E3-250B9628C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8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8FA0C-4B61-1748-B678-5B3729C08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Information is Bits + Context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F2DDCC-4707-1B47-B0BB-39543FFA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39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438400"/>
          </a:xfrm>
          <a:ln/>
        </p:spPr>
        <p:txBody>
          <a:bodyPr>
            <a:normAutofit/>
          </a:bodyPr>
          <a:lstStyle/>
          <a:p>
            <a:r>
              <a:rPr lang="en-US" b="1" dirty="0"/>
              <a:t>Example 1: Is “</a:t>
            </a: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x</a:t>
            </a:r>
            <a:r>
              <a:rPr lang="en-US" baseline="32000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≥ 0</a:t>
            </a:r>
            <a:r>
              <a:rPr lang="en-US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”</a:t>
            </a:r>
            <a:r>
              <a:rPr lang="en-US" b="1" dirty="0"/>
              <a:t>?</a:t>
            </a:r>
          </a:p>
          <a:p>
            <a:pPr marL="552450" lvl="1">
              <a:spcBef>
                <a:spcPts val="1600"/>
              </a:spcBef>
            </a:pPr>
            <a:r>
              <a:rPr lang="en-US" dirty="0"/>
              <a:t>Floats: Yes!</a:t>
            </a:r>
          </a:p>
          <a:p>
            <a:pPr marL="552450" lvl="1">
              <a:spcBef>
                <a:spcPts val="0"/>
              </a:spcBef>
            </a:pPr>
            <a:r>
              <a:rPr lang="en-US" dirty="0" err="1"/>
              <a:t>Ints</a:t>
            </a:r>
            <a:r>
              <a:rPr lang="en-US" dirty="0"/>
              <a:t>: ???</a:t>
            </a:r>
          </a:p>
          <a:p>
            <a:pPr marL="552450" lvl="1">
              <a:spcBef>
                <a:spcPts val="0"/>
              </a:spcBef>
            </a:pPr>
            <a:r>
              <a:rPr lang="en-US" dirty="0"/>
              <a:t>DEMO</a:t>
            </a:r>
          </a:p>
        </p:txBody>
      </p:sp>
      <p:sp>
        <p:nvSpPr>
          <p:cNvPr id="7174" name="Rectangle 6"/>
          <p:cNvSpPr>
            <a:spLocks/>
          </p:cNvSpPr>
          <p:nvPr/>
        </p:nvSpPr>
        <p:spPr bwMode="auto">
          <a:xfrm>
            <a:off x="7342188" y="6578600"/>
            <a:ext cx="17272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9EF9DA-93F0-A847-9A7F-BFFB9DD68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5BCF29-7FDD-AB47-96BF-50635F009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7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uiExpand="1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ln/>
        </p:spPr>
        <p:txBody>
          <a:bodyPr>
            <a:normAutofit lnSpcReduction="10000"/>
          </a:bodyPr>
          <a:lstStyle/>
          <a:p>
            <a:r>
              <a:rPr lang="en-US" b="1" dirty="0"/>
              <a:t>Example 1: Is “</a:t>
            </a: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x</a:t>
            </a:r>
            <a:r>
              <a:rPr lang="en-US" baseline="32000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≥ 0</a:t>
            </a:r>
            <a:r>
              <a:rPr lang="en-US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”</a:t>
            </a:r>
            <a:r>
              <a:rPr lang="en-US" b="1" dirty="0"/>
              <a:t>?</a:t>
            </a:r>
          </a:p>
          <a:p>
            <a:pPr marL="552450" lvl="1">
              <a:spcBef>
                <a:spcPts val="1600"/>
              </a:spcBef>
            </a:pPr>
            <a:r>
              <a:rPr lang="en-US" dirty="0"/>
              <a:t>Floats: Yes!</a:t>
            </a:r>
          </a:p>
          <a:p>
            <a:pPr marL="552450" lvl="1">
              <a:spcBef>
                <a:spcPts val="0"/>
              </a:spcBef>
            </a:pPr>
            <a:r>
              <a:rPr lang="en-US" dirty="0" err="1"/>
              <a:t>Ints</a:t>
            </a:r>
            <a:r>
              <a:rPr lang="en-US" dirty="0"/>
              <a:t>: ???</a:t>
            </a:r>
          </a:p>
          <a:p>
            <a:pPr marL="838200" lvl="2"/>
            <a:r>
              <a:rPr lang="en-US" dirty="0">
                <a:ea typeface="Zapf Dingbats" charset="2"/>
                <a:cs typeface="Zapf Dingbats" charset="2"/>
              </a:rPr>
              <a:t> 40000 * 40000  ➙ 1600000000</a:t>
            </a:r>
            <a:endParaRPr lang="en-US" dirty="0"/>
          </a:p>
          <a:p>
            <a:pPr marL="838200" lvl="2"/>
            <a:r>
              <a:rPr lang="en-US" dirty="0">
                <a:ea typeface="Zapf Dingbats" charset="2"/>
                <a:cs typeface="Zapf Dingbats" charset="2"/>
              </a:rPr>
              <a:t> 50000 * 50000  ➙ ??</a:t>
            </a:r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Example 2: Is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 + y) + z  =  x + (y + z)</a:t>
            </a:r>
            <a:r>
              <a:rPr lang="en-US" b="1" dirty="0"/>
              <a:t>”?</a:t>
            </a:r>
          </a:p>
          <a:p>
            <a:pPr marL="552450" lvl="1"/>
            <a:r>
              <a:rPr lang="en-US" dirty="0" err="1"/>
              <a:t>Ints</a:t>
            </a:r>
            <a:r>
              <a:rPr lang="en-US" dirty="0"/>
              <a:t>: Yes!</a:t>
            </a:r>
          </a:p>
          <a:p>
            <a:pPr marL="552450" lvl="1"/>
            <a:r>
              <a:rPr lang="en-US" dirty="0"/>
              <a:t>Floats: ???</a:t>
            </a:r>
          </a:p>
          <a:p>
            <a:pPr marL="552450" lvl="1"/>
            <a:r>
              <a:rPr lang="en-US" dirty="0"/>
              <a:t>DEMO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1567" y="3074057"/>
            <a:ext cx="4419600" cy="145669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/>
          </p:cNvSpPr>
          <p:nvPr/>
        </p:nvSpPr>
        <p:spPr bwMode="auto">
          <a:xfrm>
            <a:off x="7342188" y="6578600"/>
            <a:ext cx="17272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9EF9DA-93F0-A847-9A7F-BFFB9DD68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E56ABB-2C4D-4F45-9388-387458EBE2C7}"/>
              </a:ext>
            </a:extLst>
          </p:cNvPr>
          <p:cNvSpPr/>
          <p:nvPr/>
        </p:nvSpPr>
        <p:spPr>
          <a:xfrm>
            <a:off x="5983305" y="2704725"/>
            <a:ext cx="225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Source: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xkcd.com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/571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CAED5-BA43-9B46-A4BC-FA6B5433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uiExpand="1" build="p" bldLvl="3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 lnSpcReduction="10000"/>
          </a:bodyPr>
          <a:lstStyle/>
          <a:p>
            <a:r>
              <a:rPr lang="en-US" b="1" dirty="0"/>
              <a:t>Example 1: Is “</a:t>
            </a: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x</a:t>
            </a:r>
            <a:r>
              <a:rPr lang="en-US" baseline="32000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≥ 0</a:t>
            </a:r>
            <a:r>
              <a:rPr lang="en-US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”</a:t>
            </a:r>
            <a:r>
              <a:rPr lang="en-US" b="1" dirty="0"/>
              <a:t>?</a:t>
            </a:r>
          </a:p>
          <a:p>
            <a:pPr marL="552450" lvl="1">
              <a:spcBef>
                <a:spcPts val="1600"/>
              </a:spcBef>
            </a:pPr>
            <a:r>
              <a:rPr lang="en-US" dirty="0"/>
              <a:t>Floats: Yes!</a:t>
            </a:r>
          </a:p>
          <a:p>
            <a:pPr marL="552450" lvl="1">
              <a:spcBef>
                <a:spcPts val="0"/>
              </a:spcBef>
            </a:pPr>
            <a:r>
              <a:rPr lang="en-US" dirty="0" err="1"/>
              <a:t>Ints</a:t>
            </a:r>
            <a:r>
              <a:rPr lang="en-US" dirty="0"/>
              <a:t>: ???</a:t>
            </a:r>
          </a:p>
          <a:p>
            <a:pPr marL="838200" lvl="2"/>
            <a:r>
              <a:rPr lang="en-US" dirty="0">
                <a:ea typeface="Zapf Dingbats" charset="2"/>
                <a:cs typeface="Zapf Dingbats" charset="2"/>
              </a:rPr>
              <a:t> 40000 * 40000  ➙ 1600000000</a:t>
            </a:r>
            <a:endParaRPr lang="en-US" dirty="0"/>
          </a:p>
          <a:p>
            <a:pPr marL="838200" lvl="2"/>
            <a:r>
              <a:rPr lang="en-US" dirty="0">
                <a:ea typeface="Zapf Dingbats" charset="2"/>
                <a:cs typeface="Zapf Dingbats" charset="2"/>
              </a:rPr>
              <a:t> 50000 * 50000  ➙ ??</a:t>
            </a:r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Example 2: Is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 + y) + z  =  x + (y + z)</a:t>
            </a:r>
            <a:r>
              <a:rPr lang="en-US" b="1" dirty="0"/>
              <a:t>”?</a:t>
            </a:r>
          </a:p>
          <a:p>
            <a:pPr marL="552450" lvl="1"/>
            <a:r>
              <a:rPr lang="en-US" dirty="0" err="1"/>
              <a:t>Ints</a:t>
            </a:r>
            <a:r>
              <a:rPr lang="en-US" dirty="0"/>
              <a:t>: Yes!</a:t>
            </a:r>
          </a:p>
          <a:p>
            <a:pPr marL="552450" lvl="1"/>
            <a:r>
              <a:rPr lang="en-US" dirty="0"/>
              <a:t>Floats:</a:t>
            </a:r>
          </a:p>
          <a:p>
            <a:pPr marL="838200" lvl="2"/>
            <a:r>
              <a:rPr lang="en-US" dirty="0"/>
              <a:t> (2^30 + -2^30) + 3.14 </a:t>
            </a:r>
            <a:r>
              <a:rPr lang="en-US" dirty="0">
                <a:ea typeface="Zapf Dingbats" charset="2"/>
                <a:cs typeface="Zapf Dingbats" charset="2"/>
              </a:rPr>
              <a:t>➙</a:t>
            </a:r>
            <a:r>
              <a:rPr lang="en-US" dirty="0"/>
              <a:t> 3.14</a:t>
            </a:r>
          </a:p>
          <a:p>
            <a:pPr marL="838200" lvl="2"/>
            <a:r>
              <a:rPr lang="en-US" dirty="0"/>
              <a:t> 2^30 + (-2^30 + 3.14) </a:t>
            </a:r>
            <a:r>
              <a:rPr lang="en-US" dirty="0">
                <a:ea typeface="Zapf Dingbats" charset="2"/>
                <a:cs typeface="Zapf Dingbats" charset="2"/>
              </a:rPr>
              <a:t>➙</a:t>
            </a:r>
            <a:r>
              <a:rPr lang="en-US" dirty="0"/>
              <a:t> ??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1567" y="3074057"/>
            <a:ext cx="4419600" cy="145669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/>
          </p:cNvSpPr>
          <p:nvPr/>
        </p:nvSpPr>
        <p:spPr bwMode="auto">
          <a:xfrm>
            <a:off x="7342188" y="6578600"/>
            <a:ext cx="17272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9EF9DA-93F0-A847-9A7F-BFFB9DD68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E56ABB-2C4D-4F45-9388-387458EBE2C7}"/>
              </a:ext>
            </a:extLst>
          </p:cNvPr>
          <p:cNvSpPr/>
          <p:nvPr/>
        </p:nvSpPr>
        <p:spPr>
          <a:xfrm>
            <a:off x="5983305" y="2704725"/>
            <a:ext cx="225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Source: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xkcd.com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/571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D749-9045-DF4B-A94F-31B1FD623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uiExpand="1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Arithmetic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Does not generate random values</a:t>
            </a:r>
          </a:p>
          <a:p>
            <a:pPr lvl="1"/>
            <a:r>
              <a:rPr lang="en-US" dirty="0"/>
              <a:t>Arithmetic operations have important mathematical properties</a:t>
            </a:r>
          </a:p>
          <a:p>
            <a:r>
              <a:rPr lang="en-US" b="1" dirty="0"/>
              <a:t>Cannot assume all “usual” mathematical properties</a:t>
            </a:r>
          </a:p>
          <a:p>
            <a:pPr lvl="1"/>
            <a:r>
              <a:rPr lang="en-US" dirty="0"/>
              <a:t>Due to finiteness of representations</a:t>
            </a:r>
          </a:p>
          <a:p>
            <a:pPr lvl="1"/>
            <a:r>
              <a:rPr lang="en-US" dirty="0"/>
              <a:t>Integer operations satisfy “ring” properties</a:t>
            </a:r>
          </a:p>
          <a:p>
            <a:pPr lvl="2"/>
            <a:r>
              <a:rPr lang="en-US" dirty="0" err="1"/>
              <a:t>Commutativity</a:t>
            </a:r>
            <a:r>
              <a:rPr lang="en-US" dirty="0"/>
              <a:t>, </a:t>
            </a:r>
            <a:r>
              <a:rPr lang="en-US" dirty="0" err="1"/>
              <a:t>associativity</a:t>
            </a:r>
            <a:r>
              <a:rPr lang="en-US" dirty="0"/>
              <a:t>, </a:t>
            </a:r>
            <a:r>
              <a:rPr lang="en-US" dirty="0" err="1"/>
              <a:t>distributivity</a:t>
            </a:r>
            <a:endParaRPr lang="en-US" dirty="0"/>
          </a:p>
          <a:p>
            <a:pPr lvl="1"/>
            <a:r>
              <a:rPr lang="en-US" dirty="0"/>
              <a:t>Floating point operations satisfy “ordering” properties</a:t>
            </a:r>
          </a:p>
          <a:p>
            <a:pPr lvl="2"/>
            <a:r>
              <a:rPr lang="en-US" dirty="0" err="1"/>
              <a:t>Monotonicity</a:t>
            </a:r>
            <a:r>
              <a:rPr lang="en-US" dirty="0"/>
              <a:t>, values of signs</a:t>
            </a:r>
          </a:p>
          <a:p>
            <a:r>
              <a:rPr lang="en-US" b="1" dirty="0"/>
              <a:t>Observation</a:t>
            </a:r>
          </a:p>
          <a:p>
            <a:pPr lvl="1"/>
            <a:r>
              <a:rPr lang="en-US" dirty="0"/>
              <a:t>Need to understand which abstractions apply in which contexts</a:t>
            </a:r>
          </a:p>
          <a:p>
            <a:pPr lvl="1"/>
            <a:r>
              <a:rPr lang="en-US" dirty="0"/>
              <a:t>Important issues for compiler writers and serious application programmers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BD41B6-07A0-F740-A10A-8FD2C1A5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/>
              <a:t>Performance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4785954"/>
            <a:ext cx="8382000" cy="2046645"/>
          </a:xfrm>
          <a:ln/>
        </p:spPr>
        <p:txBody>
          <a:bodyPr/>
          <a:lstStyle/>
          <a:p>
            <a:r>
              <a:rPr lang="en-US" dirty="0"/>
              <a:t>Hierarchical memory organization</a:t>
            </a:r>
          </a:p>
          <a:p>
            <a:r>
              <a:rPr lang="en-US" dirty="0"/>
              <a:t>Performance depends on access patterns</a:t>
            </a:r>
          </a:p>
          <a:p>
            <a:pPr marL="552450" lvl="1"/>
            <a:r>
              <a:rPr lang="en-US" dirty="0"/>
              <a:t>Including how step through multi-dimensional array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4636309" y="1603375"/>
            <a:ext cx="4202891" cy="2273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void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copyji(int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src[2048][2048],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        int dst[2048][2048]){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i,j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>
                <a:solidFill>
                  <a:srgbClr val="21218A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for (j = 0; j &lt; 2048; </a:t>
            </a:r>
            <a:r>
              <a:rPr lang="en-US" sz="1600" b="1" dirty="0" err="1">
                <a:solidFill>
                  <a:srgbClr val="21218A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j++</a:t>
            </a:r>
            <a:r>
              <a:rPr lang="en-US" sz="1600" b="1" dirty="0">
                <a:solidFill>
                  <a:srgbClr val="21218A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){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for (</a:t>
            </a:r>
            <a:r>
              <a:rPr lang="en-US" sz="1600" b="1" dirty="0" err="1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0; </a:t>
            </a:r>
            <a:r>
              <a:rPr lang="en-US" sz="1600" b="1" dirty="0" err="1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&lt; 2048; </a:t>
            </a:r>
            <a:r>
              <a:rPr lang="en-US" sz="1600" b="1" dirty="0" err="1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++){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dst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][j] =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src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][j];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}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}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21510" name="Rectangle 6"/>
          <p:cNvSpPr>
            <a:spLocks/>
          </p:cNvSpPr>
          <p:nvPr/>
        </p:nvSpPr>
        <p:spPr bwMode="auto">
          <a:xfrm>
            <a:off x="292909" y="1603375"/>
            <a:ext cx="4202891" cy="2273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void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copyij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src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[2048][2048],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        int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dst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[2048][2048]){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i,j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for (</a:t>
            </a:r>
            <a:r>
              <a:rPr lang="en-US" sz="1600" b="1" dirty="0" err="1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0; </a:t>
            </a:r>
            <a:r>
              <a:rPr lang="en-US" sz="1600" b="1" dirty="0" err="1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&lt; 2048; </a:t>
            </a:r>
            <a:r>
              <a:rPr lang="en-US" sz="1600" b="1" dirty="0" err="1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rgbClr val="C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++){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>
                <a:solidFill>
                  <a:srgbClr val="21218A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for (j = 0; j &lt; 2048; </a:t>
            </a:r>
            <a:r>
              <a:rPr lang="en-US" sz="1600" b="1" dirty="0" err="1">
                <a:solidFill>
                  <a:srgbClr val="21218A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j++</a:t>
            </a:r>
            <a:r>
              <a:rPr lang="en-US" sz="1600" b="1" dirty="0">
                <a:solidFill>
                  <a:srgbClr val="21218A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){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dst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][j] =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src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][j];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}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}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4114800" y="2514600"/>
            <a:ext cx="762000" cy="228600"/>
            <a:chOff x="0" y="0"/>
            <a:chExt cx="480" cy="144"/>
          </a:xfrm>
        </p:grpSpPr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>
              <a:off x="0" y="0"/>
              <a:ext cx="480" cy="14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480" cy="14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75047" y="3886200"/>
            <a:ext cx="5462089" cy="838200"/>
            <a:chOff x="1875047" y="3886200"/>
            <a:chExt cx="5462089" cy="838200"/>
          </a:xfrm>
        </p:grpSpPr>
        <p:sp>
          <p:nvSpPr>
            <p:cNvPr id="21514" name="Rectangle 10"/>
            <p:cNvSpPr>
              <a:spLocks/>
            </p:cNvSpPr>
            <p:nvPr/>
          </p:nvSpPr>
          <p:spPr bwMode="auto">
            <a:xfrm>
              <a:off x="6196299" y="3901589"/>
              <a:ext cx="1140837" cy="507831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  <a:sym typeface="Calibri" charset="0"/>
                </a:rPr>
                <a:t>81.8ms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875047" y="3886200"/>
              <a:ext cx="10665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+mn-lt"/>
                </a:rPr>
                <a:t>4.3ms</a:t>
              </a:r>
            </a:p>
          </p:txBody>
        </p:sp>
        <p:sp>
          <p:nvSpPr>
            <p:cNvPr id="13" name="Rectangle 10"/>
            <p:cNvSpPr>
              <a:spLocks/>
            </p:cNvSpPr>
            <p:nvPr/>
          </p:nvSpPr>
          <p:spPr bwMode="auto">
            <a:xfrm>
              <a:off x="2870694" y="4278124"/>
              <a:ext cx="77009" cy="446276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prstTxWarp prst="textNoShape">
                <a:avLst/>
              </a:prstTxWarp>
              <a:spAutoFit/>
            </a:bodyPr>
            <a:lstStyle/>
            <a:p>
              <a:endParaRPr lang="en-US" sz="24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E4B0EC1-D12B-F140-A086-C0F7F1E23E36}"/>
              </a:ext>
            </a:extLst>
          </p:cNvPr>
          <p:cNvSpPr txBox="1"/>
          <p:nvPr/>
        </p:nvSpPr>
        <p:spPr>
          <a:xfrm>
            <a:off x="3810000" y="1123892"/>
            <a:ext cx="507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these function compare asymptotically?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76DB2B-738B-8540-AE7E-E7CBD652F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1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1066800"/>
          </a:xfrm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/>
              <a:t>Real-World Performance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651000"/>
            <a:ext cx="8382000" cy="5181600"/>
          </a:xfrm>
          <a:ln/>
        </p:spPr>
        <p:txBody>
          <a:bodyPr/>
          <a:lstStyle/>
          <a:p>
            <a:r>
              <a:rPr lang="en-US" b="1" dirty="0"/>
              <a:t>Constant factors matter too!</a:t>
            </a:r>
          </a:p>
          <a:p>
            <a:r>
              <a:rPr lang="en-US" b="1" dirty="0"/>
              <a:t>And even exact op count does not predict performance</a:t>
            </a:r>
          </a:p>
          <a:p>
            <a:pPr marL="552450" lvl="1"/>
            <a:r>
              <a:rPr lang="en-US" dirty="0"/>
              <a:t>Easily see 10:1 performance range depending on how code written</a:t>
            </a:r>
          </a:p>
          <a:p>
            <a:pPr marL="552450" lvl="1"/>
            <a:r>
              <a:rPr lang="en-US" dirty="0"/>
              <a:t>Must optimize at multiple levels: algorithm, data representations, procedures, and loops</a:t>
            </a:r>
          </a:p>
          <a:p>
            <a:r>
              <a:rPr lang="en-US" b="1" dirty="0"/>
              <a:t>Must understand system to optimize performance</a:t>
            </a:r>
          </a:p>
          <a:p>
            <a:pPr marL="552450" lvl="1"/>
            <a:r>
              <a:rPr lang="en-US" dirty="0"/>
              <a:t>How programs compiled and executed</a:t>
            </a:r>
          </a:p>
          <a:p>
            <a:pPr marL="552450" lvl="1"/>
            <a:r>
              <a:rPr lang="en-US" dirty="0"/>
              <a:t>How to measure program performance and identify bottlenecks</a:t>
            </a:r>
          </a:p>
          <a:p>
            <a:pPr marL="552450" lvl="1"/>
            <a:r>
              <a:rPr lang="en-US" dirty="0"/>
              <a:t>How to improve performance without destroying code modularity and generality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82F391-6468-5B49-A7F7-FFB3249AC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6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902A-5268-4C47-ABAA-3F4EA2E11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BFFE49-A77E-834C-9E58-6EB44478C435}"/>
              </a:ext>
            </a:extLst>
          </p:cNvPr>
          <p:cNvSpPr>
            <a:spLocks/>
          </p:cNvSpPr>
          <p:nvPr/>
        </p:nvSpPr>
        <p:spPr bwMode="auto">
          <a:xfrm>
            <a:off x="1066800" y="2286000"/>
            <a:ext cx="7010400" cy="284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void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admin_stuff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authenticated){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latin typeface="Courier New"/>
                <a:ea typeface="Monaco" charset="0"/>
                <a:cs typeface="Courier New"/>
                <a:sym typeface="Monaco" charset="0"/>
              </a:rPr>
              <a:t>  if(authenticated){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// do admin stuff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latin typeface="Courier New"/>
                <a:ea typeface="Monaco" charset="0"/>
                <a:cs typeface="Courier New"/>
                <a:sym typeface="Monaco" charset="0"/>
              </a:rPr>
              <a:t>  }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dontTryThisAtHome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</a:t>
            </a:r>
            <a:r>
              <a:rPr lang="en-US" sz="1600" b="1" dirty="0">
                <a:latin typeface="Courier New"/>
                <a:ea typeface="Monaco" charset="0"/>
                <a:cs typeface="Courier New"/>
                <a:sym typeface="Monaco" charset="0"/>
              </a:rPr>
              <a:t>char * </a:t>
            </a:r>
            <a:r>
              <a:rPr lang="en-US" sz="1600" b="1" dirty="0" err="1">
                <a:latin typeface="Courier New"/>
                <a:ea typeface="Monaco" charset="0"/>
                <a:cs typeface="Courier New"/>
                <a:sym typeface="Monaco" charset="0"/>
              </a:rPr>
              <a:t>user_input</a:t>
            </a:r>
            <a:r>
              <a:rPr lang="en-US" sz="1600" b="1" dirty="0">
                <a:latin typeface="Courier New"/>
                <a:ea typeface="Monaco" charset="0"/>
                <a:cs typeface="Courier New"/>
                <a:sym typeface="Monaco" charset="0"/>
              </a:rPr>
              <a:t>, </a:t>
            </a:r>
            <a:r>
              <a:rPr lang="en-US" sz="1600" b="1" dirty="0" err="1"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latin typeface="Courier New"/>
                <a:ea typeface="Monaco" charset="0"/>
                <a:cs typeface="Courier New"/>
                <a:sym typeface="Monaco" charset="0"/>
              </a:rPr>
              <a:t> size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char data[size];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latin typeface="Courier New"/>
                <a:ea typeface="Monaco" charset="0"/>
                <a:cs typeface="Courier New"/>
                <a:sym typeface="Monaco" charset="0"/>
              </a:rPr>
              <a:t> ret = </a:t>
            </a:r>
            <a:r>
              <a:rPr lang="en-US" sz="1600" b="1" dirty="0" err="1">
                <a:latin typeface="Courier New"/>
                <a:ea typeface="Monaco" charset="0"/>
                <a:cs typeface="Courier New"/>
                <a:sym typeface="Monaco" charset="0"/>
              </a:rPr>
              <a:t>memcpy</a:t>
            </a:r>
            <a:r>
              <a:rPr lang="en-US" sz="1600" b="1" dirty="0">
                <a:latin typeface="Courier New"/>
                <a:ea typeface="Monaco" charset="0"/>
                <a:cs typeface="Courier New"/>
                <a:sym typeface="Monaco" charset="0"/>
              </a:rPr>
              <a:t>(*</a:t>
            </a:r>
            <a:r>
              <a:rPr lang="en-US" sz="1600" b="1" dirty="0" err="1">
                <a:latin typeface="Courier New"/>
                <a:ea typeface="Monaco" charset="0"/>
                <a:cs typeface="Courier New"/>
                <a:sym typeface="Monaco" charset="0"/>
              </a:rPr>
              <a:t>user_input</a:t>
            </a:r>
            <a:r>
              <a:rPr lang="en-US" sz="1600" b="1" dirty="0">
                <a:latin typeface="Courier New"/>
                <a:ea typeface="Monaco" charset="0"/>
                <a:cs typeface="Courier New"/>
                <a:sym typeface="Monaco" charset="0"/>
              </a:rPr>
              <a:t>, data);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latin typeface="Courier New"/>
                <a:ea typeface="Monaco" charset="0"/>
                <a:cs typeface="Courier New"/>
                <a:sym typeface="Monaco" charset="0"/>
              </a:rPr>
              <a:t>  return ret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58D61-0867-A540-979A-7EA249A44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90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B-purple" id="{8596739B-3F71-874F-9215-0665A6A1E58E}" vid="{2A4850A6-4503-3A4D-BDFE-E228F1D3ED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20097</TotalTime>
  <Words>1603</Words>
  <Application>Microsoft Macintosh PowerPoint</Application>
  <PresentationFormat>On-screen Show (4:3)</PresentationFormat>
  <Paragraphs>424</Paragraphs>
  <Slides>28</Slides>
  <Notes>17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Bold</vt:lpstr>
      <vt:lpstr>Courier</vt:lpstr>
      <vt:lpstr>Courier New</vt:lpstr>
      <vt:lpstr>Courier New Bold</vt:lpstr>
      <vt:lpstr>Gill Sans</vt:lpstr>
      <vt:lpstr>Monaco</vt:lpstr>
      <vt:lpstr>Clarity</vt:lpstr>
      <vt:lpstr>Lecture 1: Introduction to Computer Systems</vt:lpstr>
      <vt:lpstr>Abstraction</vt:lpstr>
      <vt:lpstr>Correctness</vt:lpstr>
      <vt:lpstr>Correctness</vt:lpstr>
      <vt:lpstr>Correctness</vt:lpstr>
      <vt:lpstr>Computer Arithmetic</vt:lpstr>
      <vt:lpstr>Performance</vt:lpstr>
      <vt:lpstr>Real-World Performance</vt:lpstr>
      <vt:lpstr>Security</vt:lpstr>
      <vt:lpstr>PowerPoint Presentation</vt:lpstr>
      <vt:lpstr>Bits</vt:lpstr>
      <vt:lpstr>Storing bits</vt:lpstr>
      <vt:lpstr>Boolean Algebra</vt:lpstr>
      <vt:lpstr>Exercise 1: Boolean Operations</vt:lpstr>
      <vt:lpstr>Exercise 1: Boolean Operations</vt:lpstr>
      <vt:lpstr>Bytes and Memory</vt:lpstr>
      <vt:lpstr>Bytes and Memory</vt:lpstr>
      <vt:lpstr>General Boolean algebras</vt:lpstr>
      <vt:lpstr>Exercise 2 : Bitwise Operations</vt:lpstr>
      <vt:lpstr>Exercise 2 : Bitwise Operations</vt:lpstr>
      <vt:lpstr>Bitwise vs Logical Operations in C</vt:lpstr>
      <vt:lpstr>Exercise 3: Bitwise vs Logical Operations</vt:lpstr>
      <vt:lpstr>Exercise 3: Bitwise vs Logical Operations</vt:lpstr>
      <vt:lpstr>Bit Shifting</vt:lpstr>
      <vt:lpstr>Example: Bit Shifting</vt:lpstr>
      <vt:lpstr>Exercise 4: Bit Shifting</vt:lpstr>
      <vt:lpstr>Bits and Bytes Require Interpretation</vt:lpstr>
      <vt:lpstr>Information is Bits + Context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  Birrell</dc:creator>
  <cp:lastModifiedBy>Anthony Clark</cp:lastModifiedBy>
  <cp:revision>108</cp:revision>
  <dcterms:created xsi:type="dcterms:W3CDTF">2018-12-19T18:51:49Z</dcterms:created>
  <dcterms:modified xsi:type="dcterms:W3CDTF">2022-01-20T19:22:57Z</dcterms:modified>
</cp:coreProperties>
</file>