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sldIdLst>
    <p:sldId id="256" r:id="rId2"/>
    <p:sldId id="278" r:id="rId3"/>
    <p:sldId id="287" r:id="rId4"/>
    <p:sldId id="312" r:id="rId5"/>
    <p:sldId id="315" r:id="rId6"/>
    <p:sldId id="269" r:id="rId7"/>
    <p:sldId id="295" r:id="rId8"/>
    <p:sldId id="313" r:id="rId9"/>
    <p:sldId id="279" r:id="rId10"/>
    <p:sldId id="274" r:id="rId11"/>
    <p:sldId id="270" r:id="rId12"/>
    <p:sldId id="271" r:id="rId13"/>
    <p:sldId id="272" r:id="rId14"/>
    <p:sldId id="273" r:id="rId15"/>
    <p:sldId id="276" r:id="rId16"/>
    <p:sldId id="280" r:id="rId17"/>
    <p:sldId id="281" r:id="rId18"/>
    <p:sldId id="282" r:id="rId19"/>
    <p:sldId id="283" r:id="rId20"/>
    <p:sldId id="284" r:id="rId21"/>
    <p:sldId id="267" r:id="rId22"/>
    <p:sldId id="268" r:id="rId23"/>
    <p:sldId id="316" r:id="rId24"/>
    <p:sldId id="263" r:id="rId25"/>
    <p:sldId id="266" r:id="rId26"/>
    <p:sldId id="265" r:id="rId27"/>
    <p:sldId id="264" r:id="rId28"/>
    <p:sldId id="318" r:id="rId29"/>
    <p:sldId id="320" r:id="rId30"/>
    <p:sldId id="277" r:id="rId31"/>
    <p:sldId id="311" r:id="rId32"/>
    <p:sldId id="310" r:id="rId33"/>
    <p:sldId id="302" r:id="rId34"/>
    <p:sldId id="305" r:id="rId35"/>
    <p:sldId id="303" r:id="rId36"/>
    <p:sldId id="319" r:id="rId37"/>
    <p:sldId id="314" r:id="rId38"/>
    <p:sldId id="292" r:id="rId39"/>
    <p:sldId id="304" r:id="rId40"/>
    <p:sldId id="307" r:id="rId41"/>
    <p:sldId id="306" r:id="rId42"/>
    <p:sldId id="309" r:id="rId43"/>
    <p:sldId id="317" r:id="rId44"/>
    <p:sldId id="25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C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32953-16A9-5148-8968-D721ED417C71}" v="896" dt="2024-08-30T20:38:01.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p:restoredTop sz="79360"/>
  </p:normalViewPr>
  <p:slideViewPr>
    <p:cSldViewPr snapToGrid="0">
      <p:cViewPr varScale="1">
        <p:scale>
          <a:sx n="122" d="100"/>
          <a:sy n="122" d="100"/>
        </p:scale>
        <p:origin x="240" y="1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Clark" userId="d717aa47-1d0c-4368-9d13-ad97c75072c1" providerId="ADAL" clId="{61732953-16A9-5148-8968-D721ED417C71}"/>
    <pc:docChg chg="undo custSel addSld delSld modSld sldOrd">
      <pc:chgData name="Anthony Clark" userId="d717aa47-1d0c-4368-9d13-ad97c75072c1" providerId="ADAL" clId="{61732953-16A9-5148-8968-D721ED417C71}" dt="2024-08-30T20:38:01.027" v="1326" actId="692"/>
      <pc:docMkLst>
        <pc:docMk/>
      </pc:docMkLst>
      <pc:sldChg chg="modSp mod">
        <pc:chgData name="Anthony Clark" userId="d717aa47-1d0c-4368-9d13-ad97c75072c1" providerId="ADAL" clId="{61732953-16A9-5148-8968-D721ED417C71}" dt="2024-08-30T17:17:53.844" v="1271" actId="20577"/>
        <pc:sldMkLst>
          <pc:docMk/>
          <pc:sldMk cId="2643085956" sldId="256"/>
        </pc:sldMkLst>
        <pc:spChg chg="mod">
          <ac:chgData name="Anthony Clark" userId="d717aa47-1d0c-4368-9d13-ad97c75072c1" providerId="ADAL" clId="{61732953-16A9-5148-8968-D721ED417C71}" dt="2024-08-30T17:17:53.844" v="1271" actId="20577"/>
          <ac:spMkLst>
            <pc:docMk/>
            <pc:sldMk cId="2643085956" sldId="256"/>
            <ac:spMk id="2" creationId="{26804351-0C6C-A9E0-2D6A-61E8E7B946A6}"/>
          </ac:spMkLst>
        </pc:spChg>
      </pc:sldChg>
      <pc:sldChg chg="ord">
        <pc:chgData name="Anthony Clark" userId="d717aa47-1d0c-4368-9d13-ad97c75072c1" providerId="ADAL" clId="{61732953-16A9-5148-8968-D721ED417C71}" dt="2024-08-26T21:36:46.731" v="2" actId="20578"/>
        <pc:sldMkLst>
          <pc:docMk/>
          <pc:sldMk cId="282275867" sldId="258"/>
        </pc:sldMkLst>
      </pc:sldChg>
      <pc:sldChg chg="delSp modSp mod">
        <pc:chgData name="Anthony Clark" userId="d717aa47-1d0c-4368-9d13-ad97c75072c1" providerId="ADAL" clId="{61732953-16A9-5148-8968-D721ED417C71}" dt="2024-08-28T19:00:37.723" v="1112" actId="1076"/>
        <pc:sldMkLst>
          <pc:docMk/>
          <pc:sldMk cId="3732686705" sldId="264"/>
        </pc:sldMkLst>
        <pc:graphicFrameChg chg="mod">
          <ac:chgData name="Anthony Clark" userId="d717aa47-1d0c-4368-9d13-ad97c75072c1" providerId="ADAL" clId="{61732953-16A9-5148-8968-D721ED417C71}" dt="2024-08-28T19:00:37.723" v="1112" actId="1076"/>
          <ac:graphicFrameMkLst>
            <pc:docMk/>
            <pc:sldMk cId="3732686705" sldId="264"/>
            <ac:graphicFrameMk id="2" creationId="{D4DE7C0B-B3A4-1E72-45C7-ADBA4E306FBA}"/>
          </ac:graphicFrameMkLst>
        </pc:graphicFrameChg>
        <pc:inkChg chg="del">
          <ac:chgData name="Anthony Clark" userId="d717aa47-1d0c-4368-9d13-ad97c75072c1" providerId="ADAL" clId="{61732953-16A9-5148-8968-D721ED417C71}" dt="2024-08-28T18:50:51.421" v="873" actId="478"/>
          <ac:inkMkLst>
            <pc:docMk/>
            <pc:sldMk cId="3732686705" sldId="264"/>
            <ac:inkMk id="5" creationId="{BB89CB91-1E33-E084-BE93-9482475DAB68}"/>
          </ac:inkMkLst>
        </pc:inkChg>
      </pc:sldChg>
      <pc:sldChg chg="delSp modSp mod">
        <pc:chgData name="Anthony Clark" userId="d717aa47-1d0c-4368-9d13-ad97c75072c1" providerId="ADAL" clId="{61732953-16A9-5148-8968-D721ED417C71}" dt="2024-08-28T18:50:43.433" v="872" actId="113"/>
        <pc:sldMkLst>
          <pc:docMk/>
          <pc:sldMk cId="500400549" sldId="266"/>
        </pc:sldMkLst>
        <pc:graphicFrameChg chg="modGraphic">
          <ac:chgData name="Anthony Clark" userId="d717aa47-1d0c-4368-9d13-ad97c75072c1" providerId="ADAL" clId="{61732953-16A9-5148-8968-D721ED417C71}" dt="2024-08-28T18:50:43.433" v="872" actId="113"/>
          <ac:graphicFrameMkLst>
            <pc:docMk/>
            <pc:sldMk cId="500400549" sldId="266"/>
            <ac:graphicFrameMk id="2" creationId="{9870F88D-9B0A-8A5F-C455-CDE930981015}"/>
          </ac:graphicFrameMkLst>
        </pc:graphicFrameChg>
        <pc:inkChg chg="del">
          <ac:chgData name="Anthony Clark" userId="d717aa47-1d0c-4368-9d13-ad97c75072c1" providerId="ADAL" clId="{61732953-16A9-5148-8968-D721ED417C71}" dt="2024-08-28T18:50:28.045" v="866" actId="478"/>
          <ac:inkMkLst>
            <pc:docMk/>
            <pc:sldMk cId="500400549" sldId="266"/>
            <ac:inkMk id="6" creationId="{45E4CB75-2BBA-BA6B-619C-857C3EE9CF89}"/>
          </ac:inkMkLst>
        </pc:inkChg>
      </pc:sldChg>
      <pc:sldChg chg="delSp modSp mod">
        <pc:chgData name="Anthony Clark" userId="d717aa47-1d0c-4368-9d13-ad97c75072c1" providerId="ADAL" clId="{61732953-16A9-5148-8968-D721ED417C71}" dt="2024-08-28T18:50:20.531" v="865" actId="113"/>
        <pc:sldMkLst>
          <pc:docMk/>
          <pc:sldMk cId="4211507649" sldId="267"/>
        </pc:sldMkLst>
        <pc:graphicFrameChg chg="modGraphic">
          <ac:chgData name="Anthony Clark" userId="d717aa47-1d0c-4368-9d13-ad97c75072c1" providerId="ADAL" clId="{61732953-16A9-5148-8968-D721ED417C71}" dt="2024-08-28T18:50:20.531" v="865" actId="113"/>
          <ac:graphicFrameMkLst>
            <pc:docMk/>
            <pc:sldMk cId="4211507649" sldId="267"/>
            <ac:graphicFrameMk id="6" creationId="{B06AE31D-0BCF-4963-4587-FD542EAC3591}"/>
          </ac:graphicFrameMkLst>
        </pc:graphicFrameChg>
        <pc:inkChg chg="del">
          <ac:chgData name="Anthony Clark" userId="d717aa47-1d0c-4368-9d13-ad97c75072c1" providerId="ADAL" clId="{61732953-16A9-5148-8968-D721ED417C71}" dt="2024-08-28T18:44:25.186" v="825" actId="478"/>
          <ac:inkMkLst>
            <pc:docMk/>
            <pc:sldMk cId="4211507649" sldId="267"/>
            <ac:inkMk id="2" creationId="{52CEC94F-6A4C-7E15-C9E1-338DBEB8A393}"/>
          </ac:inkMkLst>
        </pc:inkChg>
        <pc:inkChg chg="del">
          <ac:chgData name="Anthony Clark" userId="d717aa47-1d0c-4368-9d13-ad97c75072c1" providerId="ADAL" clId="{61732953-16A9-5148-8968-D721ED417C71}" dt="2024-08-28T18:44:27.650" v="826" actId="478"/>
          <ac:inkMkLst>
            <pc:docMk/>
            <pc:sldMk cId="4211507649" sldId="267"/>
            <ac:inkMk id="3" creationId="{5CCAF115-5612-ACD4-FE9B-CBE3E7A2024B}"/>
          </ac:inkMkLst>
        </pc:inkChg>
      </pc:sldChg>
      <pc:sldChg chg="delSp mod">
        <pc:chgData name="Anthony Clark" userId="d717aa47-1d0c-4368-9d13-ad97c75072c1" providerId="ADAL" clId="{61732953-16A9-5148-8968-D721ED417C71}" dt="2024-08-28T18:44:33.300" v="828" actId="478"/>
        <pc:sldMkLst>
          <pc:docMk/>
          <pc:sldMk cId="3667496152" sldId="268"/>
        </pc:sldMkLst>
        <pc:inkChg chg="del">
          <ac:chgData name="Anthony Clark" userId="d717aa47-1d0c-4368-9d13-ad97c75072c1" providerId="ADAL" clId="{61732953-16A9-5148-8968-D721ED417C71}" dt="2024-08-28T18:44:33.300" v="828" actId="478"/>
          <ac:inkMkLst>
            <pc:docMk/>
            <pc:sldMk cId="3667496152" sldId="268"/>
            <ac:inkMk id="5" creationId="{3B2F9F44-B66B-08DA-EB23-C75A68ECB7EE}"/>
          </ac:inkMkLst>
        </pc:inkChg>
        <pc:inkChg chg="del">
          <ac:chgData name="Anthony Clark" userId="d717aa47-1d0c-4368-9d13-ad97c75072c1" providerId="ADAL" clId="{61732953-16A9-5148-8968-D721ED417C71}" dt="2024-08-28T18:44:31.531" v="827" actId="478"/>
          <ac:inkMkLst>
            <pc:docMk/>
            <pc:sldMk cId="3667496152" sldId="268"/>
            <ac:inkMk id="6" creationId="{1DD91F78-3132-DB69-002D-15C92A36A969}"/>
          </ac:inkMkLst>
        </pc:inkChg>
      </pc:sldChg>
      <pc:sldChg chg="ord">
        <pc:chgData name="Anthony Clark" userId="d717aa47-1d0c-4368-9d13-ad97c75072c1" providerId="ADAL" clId="{61732953-16A9-5148-8968-D721ED417C71}" dt="2024-08-26T21:46:17.663" v="729" actId="20578"/>
        <pc:sldMkLst>
          <pc:docMk/>
          <pc:sldMk cId="1987143822" sldId="269"/>
        </pc:sldMkLst>
      </pc:sldChg>
      <pc:sldChg chg="delSp modSp mod">
        <pc:chgData name="Anthony Clark" userId="d717aa47-1d0c-4368-9d13-ad97c75072c1" providerId="ADAL" clId="{61732953-16A9-5148-8968-D721ED417C71}" dt="2024-08-28T18:52:21.689" v="911" actId="1076"/>
        <pc:sldMkLst>
          <pc:docMk/>
          <pc:sldMk cId="1480695628" sldId="273"/>
        </pc:sldMkLst>
        <pc:graphicFrameChg chg="mod modGraphic">
          <ac:chgData name="Anthony Clark" userId="d717aa47-1d0c-4368-9d13-ad97c75072c1" providerId="ADAL" clId="{61732953-16A9-5148-8968-D721ED417C71}" dt="2024-08-28T18:52:21.689" v="911" actId="1076"/>
          <ac:graphicFrameMkLst>
            <pc:docMk/>
            <pc:sldMk cId="1480695628" sldId="273"/>
            <ac:graphicFrameMk id="7" creationId="{FAB976C1-4711-3395-8C39-B80B06261475}"/>
          </ac:graphicFrameMkLst>
        </pc:graphicFrameChg>
        <pc:inkChg chg="del">
          <ac:chgData name="Anthony Clark" userId="d717aa47-1d0c-4368-9d13-ad97c75072c1" providerId="ADAL" clId="{61732953-16A9-5148-8968-D721ED417C71}" dt="2024-08-28T18:44:04.850" v="820" actId="478"/>
          <ac:inkMkLst>
            <pc:docMk/>
            <pc:sldMk cId="1480695628" sldId="273"/>
            <ac:inkMk id="3" creationId="{B7FB9C1A-2CC5-AA64-4265-6B6700AFBF0D}"/>
          </ac:inkMkLst>
        </pc:inkChg>
      </pc:sldChg>
      <pc:sldChg chg="delSp modSp mod">
        <pc:chgData name="Anthony Clark" userId="d717aa47-1d0c-4368-9d13-ad97c75072c1" providerId="ADAL" clId="{61732953-16A9-5148-8968-D721ED417C71}" dt="2024-08-28T18:55:07.192" v="961" actId="14100"/>
        <pc:sldMkLst>
          <pc:docMk/>
          <pc:sldMk cId="3040888180" sldId="274"/>
        </pc:sldMkLst>
        <pc:graphicFrameChg chg="modGraphic">
          <ac:chgData name="Anthony Clark" userId="d717aa47-1d0c-4368-9d13-ad97c75072c1" providerId="ADAL" clId="{61732953-16A9-5148-8968-D721ED417C71}" dt="2024-08-28T18:55:07.192" v="961" actId="14100"/>
          <ac:graphicFrameMkLst>
            <pc:docMk/>
            <pc:sldMk cId="3040888180" sldId="274"/>
            <ac:graphicFrameMk id="3" creationId="{2920F24A-6ADA-1843-0C72-5361DB65CA62}"/>
          </ac:graphicFrameMkLst>
        </pc:graphicFrameChg>
        <pc:inkChg chg="del">
          <ac:chgData name="Anthony Clark" userId="d717aa47-1d0c-4368-9d13-ad97c75072c1" providerId="ADAL" clId="{61732953-16A9-5148-8968-D721ED417C71}" dt="2024-08-28T18:43:57.538" v="819" actId="478"/>
          <ac:inkMkLst>
            <pc:docMk/>
            <pc:sldMk cId="3040888180" sldId="274"/>
            <ac:inkMk id="2" creationId="{38782E1B-5460-B2CF-CB99-E620C6562ED4}"/>
          </ac:inkMkLst>
        </pc:inkChg>
      </pc:sldChg>
      <pc:sldChg chg="delSp modSp mod">
        <pc:chgData name="Anthony Clark" userId="d717aa47-1d0c-4368-9d13-ad97c75072c1" providerId="ADAL" clId="{61732953-16A9-5148-8968-D721ED417C71}" dt="2024-08-28T18:51:04.305" v="877" actId="113"/>
        <pc:sldMkLst>
          <pc:docMk/>
          <pc:sldMk cId="1998618626" sldId="277"/>
        </pc:sldMkLst>
        <pc:graphicFrameChg chg="modGraphic">
          <ac:chgData name="Anthony Clark" userId="d717aa47-1d0c-4368-9d13-ad97c75072c1" providerId="ADAL" clId="{61732953-16A9-5148-8968-D721ED417C71}" dt="2024-08-28T18:51:04.305" v="877" actId="113"/>
          <ac:graphicFrameMkLst>
            <pc:docMk/>
            <pc:sldMk cId="1998618626" sldId="277"/>
            <ac:graphicFrameMk id="9" creationId="{C74F5344-F266-C366-F748-A01B8A11C2AF}"/>
          </ac:graphicFrameMkLst>
        </pc:graphicFrameChg>
        <pc:inkChg chg="del">
          <ac:chgData name="Anthony Clark" userId="d717aa47-1d0c-4368-9d13-ad97c75072c1" providerId="ADAL" clId="{61732953-16A9-5148-8968-D721ED417C71}" dt="2024-08-28T18:50:58.095" v="874" actId="478"/>
          <ac:inkMkLst>
            <pc:docMk/>
            <pc:sldMk cId="1998618626" sldId="277"/>
            <ac:inkMk id="2" creationId="{D4688863-F2A2-3136-C619-3450E51F19B0}"/>
          </ac:inkMkLst>
        </pc:inkChg>
      </pc:sldChg>
      <pc:sldChg chg="delSp modSp mod modAnim">
        <pc:chgData name="Anthony Clark" userId="d717aa47-1d0c-4368-9d13-ad97c75072c1" providerId="ADAL" clId="{61732953-16A9-5148-8968-D721ED417C71}" dt="2024-08-28T18:43:43.239" v="816" actId="478"/>
        <pc:sldMkLst>
          <pc:docMk/>
          <pc:sldMk cId="4286155118" sldId="278"/>
        </pc:sldMkLst>
        <pc:spChg chg="mod">
          <ac:chgData name="Anthony Clark" userId="d717aa47-1d0c-4368-9d13-ad97c75072c1" providerId="ADAL" clId="{61732953-16A9-5148-8968-D721ED417C71}" dt="2024-08-26T21:46:27.540" v="731" actId="20577"/>
          <ac:spMkLst>
            <pc:docMk/>
            <pc:sldMk cId="4286155118" sldId="278"/>
            <ac:spMk id="3" creationId="{AB6E19A3-C7EC-559A-7614-ADFE67BFB951}"/>
          </ac:spMkLst>
        </pc:spChg>
        <pc:inkChg chg="del">
          <ac:chgData name="Anthony Clark" userId="d717aa47-1d0c-4368-9d13-ad97c75072c1" providerId="ADAL" clId="{61732953-16A9-5148-8968-D721ED417C71}" dt="2024-08-28T18:43:43.239" v="816" actId="478"/>
          <ac:inkMkLst>
            <pc:docMk/>
            <pc:sldMk cId="4286155118" sldId="278"/>
            <ac:inkMk id="5" creationId="{47174403-7FCE-FB8C-A03E-5C77C319CF63}"/>
          </ac:inkMkLst>
        </pc:inkChg>
      </pc:sldChg>
      <pc:sldChg chg="delSp modSp mod ord">
        <pc:chgData name="Anthony Clark" userId="d717aa47-1d0c-4368-9d13-ad97c75072c1" providerId="ADAL" clId="{61732953-16A9-5148-8968-D721ED417C71}" dt="2024-08-28T20:51:41.345" v="1221" actId="20578"/>
        <pc:sldMkLst>
          <pc:docMk/>
          <pc:sldMk cId="3413628202" sldId="279"/>
        </pc:sldMkLst>
        <pc:spChg chg="mod">
          <ac:chgData name="Anthony Clark" userId="d717aa47-1d0c-4368-9d13-ad97c75072c1" providerId="ADAL" clId="{61732953-16A9-5148-8968-D721ED417C71}" dt="2024-08-28T20:51:41.345" v="1221" actId="20578"/>
          <ac:spMkLst>
            <pc:docMk/>
            <pc:sldMk cId="3413628202" sldId="279"/>
            <ac:spMk id="3" creationId="{AB6E19A3-C7EC-559A-7614-ADFE67BFB951}"/>
          </ac:spMkLst>
        </pc:spChg>
        <pc:inkChg chg="del">
          <ac:chgData name="Anthony Clark" userId="d717aa47-1d0c-4368-9d13-ad97c75072c1" providerId="ADAL" clId="{61732953-16A9-5148-8968-D721ED417C71}" dt="2024-08-28T18:43:49.804" v="817" actId="478"/>
          <ac:inkMkLst>
            <pc:docMk/>
            <pc:sldMk cId="3413628202" sldId="279"/>
            <ac:inkMk id="5" creationId="{49D2658B-8971-3296-0710-B2C2E611AD5D}"/>
          </ac:inkMkLst>
        </pc:inkChg>
      </pc:sldChg>
      <pc:sldChg chg="delSp mod">
        <pc:chgData name="Anthony Clark" userId="d717aa47-1d0c-4368-9d13-ad97c75072c1" providerId="ADAL" clId="{61732953-16A9-5148-8968-D721ED417C71}" dt="2024-08-28T18:44:09.252" v="821" actId="478"/>
        <pc:sldMkLst>
          <pc:docMk/>
          <pc:sldMk cId="3259680905" sldId="280"/>
        </pc:sldMkLst>
        <pc:inkChg chg="del">
          <ac:chgData name="Anthony Clark" userId="d717aa47-1d0c-4368-9d13-ad97c75072c1" providerId="ADAL" clId="{61732953-16A9-5148-8968-D721ED417C71}" dt="2024-08-28T18:44:09.252" v="821" actId="478"/>
          <ac:inkMkLst>
            <pc:docMk/>
            <pc:sldMk cId="3259680905" sldId="280"/>
            <ac:inkMk id="3" creationId="{7FFA02AB-7CBC-D531-150C-27B0E3FE23B5}"/>
          </ac:inkMkLst>
        </pc:inkChg>
      </pc:sldChg>
      <pc:sldChg chg="delSp mod">
        <pc:chgData name="Anthony Clark" userId="d717aa47-1d0c-4368-9d13-ad97c75072c1" providerId="ADAL" clId="{61732953-16A9-5148-8968-D721ED417C71}" dt="2024-08-28T18:44:12.369" v="822" actId="478"/>
        <pc:sldMkLst>
          <pc:docMk/>
          <pc:sldMk cId="4203903347" sldId="281"/>
        </pc:sldMkLst>
        <pc:inkChg chg="del">
          <ac:chgData name="Anthony Clark" userId="d717aa47-1d0c-4368-9d13-ad97c75072c1" providerId="ADAL" clId="{61732953-16A9-5148-8968-D721ED417C71}" dt="2024-08-28T18:44:12.369" v="822" actId="478"/>
          <ac:inkMkLst>
            <pc:docMk/>
            <pc:sldMk cId="4203903347" sldId="281"/>
            <ac:inkMk id="3" creationId="{386D8AF3-E0F9-C2A3-4A9F-986484CE205A}"/>
          </ac:inkMkLst>
        </pc:inkChg>
      </pc:sldChg>
      <pc:sldChg chg="delSp mod">
        <pc:chgData name="Anthony Clark" userId="d717aa47-1d0c-4368-9d13-ad97c75072c1" providerId="ADAL" clId="{61732953-16A9-5148-8968-D721ED417C71}" dt="2024-08-28T18:44:16.324" v="823" actId="478"/>
        <pc:sldMkLst>
          <pc:docMk/>
          <pc:sldMk cId="281295651" sldId="282"/>
        </pc:sldMkLst>
        <pc:inkChg chg="del">
          <ac:chgData name="Anthony Clark" userId="d717aa47-1d0c-4368-9d13-ad97c75072c1" providerId="ADAL" clId="{61732953-16A9-5148-8968-D721ED417C71}" dt="2024-08-28T18:44:16.324" v="823" actId="478"/>
          <ac:inkMkLst>
            <pc:docMk/>
            <pc:sldMk cId="281295651" sldId="282"/>
            <ac:inkMk id="3" creationId="{7B38BAB3-DF90-24C1-3F18-25F50D78E13A}"/>
          </ac:inkMkLst>
        </pc:inkChg>
      </pc:sldChg>
      <pc:sldChg chg="delSp mod">
        <pc:chgData name="Anthony Clark" userId="d717aa47-1d0c-4368-9d13-ad97c75072c1" providerId="ADAL" clId="{61732953-16A9-5148-8968-D721ED417C71}" dt="2024-08-28T18:44:20.715" v="824" actId="478"/>
        <pc:sldMkLst>
          <pc:docMk/>
          <pc:sldMk cId="4005294589" sldId="284"/>
        </pc:sldMkLst>
        <pc:inkChg chg="del">
          <ac:chgData name="Anthony Clark" userId="d717aa47-1d0c-4368-9d13-ad97c75072c1" providerId="ADAL" clId="{61732953-16A9-5148-8968-D721ED417C71}" dt="2024-08-28T18:44:20.715" v="824" actId="478"/>
          <ac:inkMkLst>
            <pc:docMk/>
            <pc:sldMk cId="4005294589" sldId="284"/>
            <ac:inkMk id="3" creationId="{24D381C6-1E00-896A-B60E-A157ABAD3A7F}"/>
          </ac:inkMkLst>
        </pc:inkChg>
      </pc:sldChg>
      <pc:sldChg chg="ord">
        <pc:chgData name="Anthony Clark" userId="d717aa47-1d0c-4368-9d13-ad97c75072c1" providerId="ADAL" clId="{61732953-16A9-5148-8968-D721ED417C71}" dt="2024-08-28T19:00:08.149" v="1111" actId="20578"/>
        <pc:sldMkLst>
          <pc:docMk/>
          <pc:sldMk cId="2618737602" sldId="287"/>
        </pc:sldMkLst>
      </pc:sldChg>
      <pc:sldChg chg="modSp mod ord">
        <pc:chgData name="Anthony Clark" userId="d717aa47-1d0c-4368-9d13-ad97c75072c1" providerId="ADAL" clId="{61732953-16A9-5148-8968-D721ED417C71}" dt="2024-08-28T18:59:16.586" v="1042" actId="207"/>
        <pc:sldMkLst>
          <pc:docMk/>
          <pc:sldMk cId="541390968" sldId="295"/>
        </pc:sldMkLst>
        <pc:spChg chg="mod">
          <ac:chgData name="Anthony Clark" userId="d717aa47-1d0c-4368-9d13-ad97c75072c1" providerId="ADAL" clId="{61732953-16A9-5148-8968-D721ED417C71}" dt="2024-08-28T18:59:16.586" v="1042" actId="207"/>
          <ac:spMkLst>
            <pc:docMk/>
            <pc:sldMk cId="541390968" sldId="295"/>
            <ac:spMk id="2" creationId="{F78670F6-EDE9-15E1-AF39-7C87BC570980}"/>
          </ac:spMkLst>
        </pc:spChg>
        <pc:spChg chg="mod">
          <ac:chgData name="Anthony Clark" userId="d717aa47-1d0c-4368-9d13-ad97c75072c1" providerId="ADAL" clId="{61732953-16A9-5148-8968-D721ED417C71}" dt="2024-08-28T18:58:58.503" v="1029" actId="20577"/>
          <ac:spMkLst>
            <pc:docMk/>
            <pc:sldMk cId="541390968" sldId="295"/>
            <ac:spMk id="3" creationId="{14EE8436-CE1B-3216-1FD5-D18BF2B7238B}"/>
          </ac:spMkLst>
        </pc:spChg>
      </pc:sldChg>
      <pc:sldChg chg="modSp del mod ord">
        <pc:chgData name="Anthony Clark" userId="d717aa47-1d0c-4368-9d13-ad97c75072c1" providerId="ADAL" clId="{61732953-16A9-5148-8968-D721ED417C71}" dt="2024-08-28T18:59:01.115" v="1030" actId="2696"/>
        <pc:sldMkLst>
          <pc:docMk/>
          <pc:sldMk cId="3165940974" sldId="299"/>
        </pc:sldMkLst>
        <pc:spChg chg="mod">
          <ac:chgData name="Anthony Clark" userId="d717aa47-1d0c-4368-9d13-ad97c75072c1" providerId="ADAL" clId="{61732953-16A9-5148-8968-D721ED417C71}" dt="2024-08-28T18:58:12.590" v="1003" actId="21"/>
          <ac:spMkLst>
            <pc:docMk/>
            <pc:sldMk cId="3165940974" sldId="299"/>
            <ac:spMk id="3" creationId="{14EE8436-CE1B-3216-1FD5-D18BF2B7238B}"/>
          </ac:spMkLst>
        </pc:spChg>
      </pc:sldChg>
      <pc:sldChg chg="modSp del mod ord">
        <pc:chgData name="Anthony Clark" userId="d717aa47-1d0c-4368-9d13-ad97c75072c1" providerId="ADAL" clId="{61732953-16A9-5148-8968-D721ED417C71}" dt="2024-08-28T18:59:02.760" v="1031" actId="2696"/>
        <pc:sldMkLst>
          <pc:docMk/>
          <pc:sldMk cId="443207681" sldId="300"/>
        </pc:sldMkLst>
        <pc:spChg chg="mod">
          <ac:chgData name="Anthony Clark" userId="d717aa47-1d0c-4368-9d13-ad97c75072c1" providerId="ADAL" clId="{61732953-16A9-5148-8968-D721ED417C71}" dt="2024-08-28T18:58:44.931" v="1011" actId="27636"/>
          <ac:spMkLst>
            <pc:docMk/>
            <pc:sldMk cId="443207681" sldId="300"/>
            <ac:spMk id="3" creationId="{14EE8436-CE1B-3216-1FD5-D18BF2B7238B}"/>
          </ac:spMkLst>
        </pc:spChg>
      </pc:sldChg>
      <pc:sldChg chg="addSp modSp modAnim">
        <pc:chgData name="Anthony Clark" userId="d717aa47-1d0c-4368-9d13-ad97c75072c1" providerId="ADAL" clId="{61732953-16A9-5148-8968-D721ED417C71}" dt="2024-08-28T20:52:41.989" v="1236"/>
        <pc:sldMkLst>
          <pc:docMk/>
          <pc:sldMk cId="1616750579" sldId="303"/>
        </pc:sldMkLst>
        <pc:grpChg chg="add mod">
          <ac:chgData name="Anthony Clark" userId="d717aa47-1d0c-4368-9d13-ad97c75072c1" providerId="ADAL" clId="{61732953-16A9-5148-8968-D721ED417C71}" dt="2024-08-28T20:52:40.997" v="1235"/>
          <ac:grpSpMkLst>
            <pc:docMk/>
            <pc:sldMk cId="1616750579" sldId="303"/>
            <ac:grpSpMk id="449" creationId="{776FED12-442F-D9FB-4C15-998765873C97}"/>
          </ac:grpSpMkLst>
        </pc:grpChg>
        <pc:picChg chg="mod">
          <ac:chgData name="Anthony Clark" userId="d717aa47-1d0c-4368-9d13-ad97c75072c1" providerId="ADAL" clId="{61732953-16A9-5148-8968-D721ED417C71}" dt="2024-08-28T20:52:40.997" v="1235"/>
          <ac:picMkLst>
            <pc:docMk/>
            <pc:sldMk cId="1616750579" sldId="303"/>
            <ac:picMk id="450" creationId="{1B11FC49-99DE-4B95-5C96-F468E80DE003}"/>
          </ac:picMkLst>
        </pc:picChg>
        <pc:picChg chg="mod">
          <ac:chgData name="Anthony Clark" userId="d717aa47-1d0c-4368-9d13-ad97c75072c1" providerId="ADAL" clId="{61732953-16A9-5148-8968-D721ED417C71}" dt="2024-08-28T20:52:40.997" v="1235"/>
          <ac:picMkLst>
            <pc:docMk/>
            <pc:sldMk cId="1616750579" sldId="303"/>
            <ac:picMk id="451" creationId="{77289CB6-7249-5F18-1D9A-DA3733D9F634}"/>
          </ac:picMkLst>
        </pc:picChg>
      </pc:sldChg>
      <pc:sldChg chg="addSp delSp modSp mod modAnim">
        <pc:chgData name="Anthony Clark" userId="d717aa47-1d0c-4368-9d13-ad97c75072c1" providerId="ADAL" clId="{61732953-16A9-5148-8968-D721ED417C71}" dt="2024-08-28T19:02:00.129" v="1189"/>
        <pc:sldMkLst>
          <pc:docMk/>
          <pc:sldMk cId="1511357305" sldId="311"/>
        </pc:sldMkLst>
        <pc:spChg chg="add mod">
          <ac:chgData name="Anthony Clark" userId="d717aa47-1d0c-4368-9d13-ad97c75072c1" providerId="ADAL" clId="{61732953-16A9-5148-8968-D721ED417C71}" dt="2024-08-28T19:01:54.779" v="1188" actId="1076"/>
          <ac:spMkLst>
            <pc:docMk/>
            <pc:sldMk cId="1511357305" sldId="311"/>
            <ac:spMk id="7" creationId="{14AEF091-7751-2AC1-9314-D5D8CA0582B1}"/>
          </ac:spMkLst>
        </pc:spChg>
        <pc:graphicFrameChg chg="modGraphic">
          <ac:chgData name="Anthony Clark" userId="d717aa47-1d0c-4368-9d13-ad97c75072c1" providerId="ADAL" clId="{61732953-16A9-5148-8968-D721ED417C71}" dt="2024-08-28T19:01:25.716" v="1121" actId="20577"/>
          <ac:graphicFrameMkLst>
            <pc:docMk/>
            <pc:sldMk cId="1511357305" sldId="311"/>
            <ac:graphicFrameMk id="6" creationId="{3CA66FEF-AC93-F70D-4071-FE18D2CD9427}"/>
          </ac:graphicFrameMkLst>
        </pc:graphicFrameChg>
        <pc:inkChg chg="del">
          <ac:chgData name="Anthony Clark" userId="d717aa47-1d0c-4368-9d13-ad97c75072c1" providerId="ADAL" clId="{61732953-16A9-5148-8968-D721ED417C71}" dt="2024-08-28T18:51:16.312" v="878" actId="478"/>
          <ac:inkMkLst>
            <pc:docMk/>
            <pc:sldMk cId="1511357305" sldId="311"/>
            <ac:inkMk id="3" creationId="{6B9D504C-8A6F-4C37-9771-80199070E4A3}"/>
          </ac:inkMkLst>
        </pc:inkChg>
      </pc:sldChg>
      <pc:sldChg chg="delSp modSp mod ord modNotesTx">
        <pc:chgData name="Anthony Clark" userId="d717aa47-1d0c-4368-9d13-ad97c75072c1" providerId="ADAL" clId="{61732953-16A9-5148-8968-D721ED417C71}" dt="2024-08-29T02:14:50.730" v="1249"/>
        <pc:sldMkLst>
          <pc:docMk/>
          <pc:sldMk cId="681107398" sldId="312"/>
        </pc:sldMkLst>
        <pc:spChg chg="mod">
          <ac:chgData name="Anthony Clark" userId="d717aa47-1d0c-4368-9d13-ad97c75072c1" providerId="ADAL" clId="{61732953-16A9-5148-8968-D721ED417C71}" dt="2024-08-26T21:45:02.891" v="727" actId="20577"/>
          <ac:spMkLst>
            <pc:docMk/>
            <pc:sldMk cId="681107398" sldId="312"/>
            <ac:spMk id="2" creationId="{DA03B92E-B671-ECE8-9723-DD010CE30E4E}"/>
          </ac:spMkLst>
        </pc:spChg>
        <pc:spChg chg="mod topLvl">
          <ac:chgData name="Anthony Clark" userId="d717aa47-1d0c-4368-9d13-ad97c75072c1" providerId="ADAL" clId="{61732953-16A9-5148-8968-D721ED417C71}" dt="2024-08-26T22:33:31.248" v="810" actId="14100"/>
          <ac:spMkLst>
            <pc:docMk/>
            <pc:sldMk cId="681107398" sldId="312"/>
            <ac:spMk id="5" creationId="{1DC7A473-24DA-6647-2AAD-AF606C4AC146}"/>
          </ac:spMkLst>
        </pc:spChg>
        <pc:spChg chg="mod topLvl">
          <ac:chgData name="Anthony Clark" userId="d717aa47-1d0c-4368-9d13-ad97c75072c1" providerId="ADAL" clId="{61732953-16A9-5148-8968-D721ED417C71}" dt="2024-08-26T22:33:40.896" v="814" actId="14100"/>
          <ac:spMkLst>
            <pc:docMk/>
            <pc:sldMk cId="681107398" sldId="312"/>
            <ac:spMk id="6" creationId="{7469647D-3AC3-09E4-5910-2CCE5F394AC2}"/>
          </ac:spMkLst>
        </pc:spChg>
        <pc:spChg chg="mod topLvl">
          <ac:chgData name="Anthony Clark" userId="d717aa47-1d0c-4368-9d13-ad97c75072c1" providerId="ADAL" clId="{61732953-16A9-5148-8968-D721ED417C71}" dt="2024-08-26T22:33:38.081" v="813" actId="14100"/>
          <ac:spMkLst>
            <pc:docMk/>
            <pc:sldMk cId="681107398" sldId="312"/>
            <ac:spMk id="7" creationId="{02BD1630-C651-3A52-064A-558D8C440C72}"/>
          </ac:spMkLst>
        </pc:spChg>
        <pc:spChg chg="mod topLvl">
          <ac:chgData name="Anthony Clark" userId="d717aa47-1d0c-4368-9d13-ad97c75072c1" providerId="ADAL" clId="{61732953-16A9-5148-8968-D721ED417C71}" dt="2024-08-26T22:33:07.295" v="806" actId="1076"/>
          <ac:spMkLst>
            <pc:docMk/>
            <pc:sldMk cId="681107398" sldId="312"/>
            <ac:spMk id="9" creationId="{045B7D93-3C4A-5391-B6B4-15503B1046F9}"/>
          </ac:spMkLst>
        </pc:spChg>
        <pc:spChg chg="mod topLvl">
          <ac:chgData name="Anthony Clark" userId="d717aa47-1d0c-4368-9d13-ad97c75072c1" providerId="ADAL" clId="{61732953-16A9-5148-8968-D721ED417C71}" dt="2024-08-26T22:32:54.433" v="799" actId="404"/>
          <ac:spMkLst>
            <pc:docMk/>
            <pc:sldMk cId="681107398" sldId="312"/>
            <ac:spMk id="10" creationId="{9434D0AE-749C-367D-1A3A-DD8C6DCDD5A3}"/>
          </ac:spMkLst>
        </pc:spChg>
        <pc:spChg chg="mod topLvl">
          <ac:chgData name="Anthony Clark" userId="d717aa47-1d0c-4368-9d13-ad97c75072c1" providerId="ADAL" clId="{61732953-16A9-5148-8968-D721ED417C71}" dt="2024-08-26T22:32:51.593" v="798" actId="404"/>
          <ac:spMkLst>
            <pc:docMk/>
            <pc:sldMk cId="681107398" sldId="312"/>
            <ac:spMk id="11" creationId="{151F5EF1-B434-DE42-DCDC-242BD73ABE74}"/>
          </ac:spMkLst>
        </pc:spChg>
        <pc:spChg chg="mod">
          <ac:chgData name="Anthony Clark" userId="d717aa47-1d0c-4368-9d13-ad97c75072c1" providerId="ADAL" clId="{61732953-16A9-5148-8968-D721ED417C71}" dt="2024-08-26T21:44:26.151" v="715" actId="1076"/>
          <ac:spMkLst>
            <pc:docMk/>
            <pc:sldMk cId="681107398" sldId="312"/>
            <ac:spMk id="13" creationId="{02C9155C-A51B-6C5F-62F0-A09726AA4E99}"/>
          </ac:spMkLst>
        </pc:spChg>
        <pc:grpChg chg="del">
          <ac:chgData name="Anthony Clark" userId="d717aa47-1d0c-4368-9d13-ad97c75072c1" providerId="ADAL" clId="{61732953-16A9-5148-8968-D721ED417C71}" dt="2024-08-26T22:30:51.854" v="761" actId="165"/>
          <ac:grpSpMkLst>
            <pc:docMk/>
            <pc:sldMk cId="681107398" sldId="312"/>
            <ac:grpSpMk id="12" creationId="{B7E5420D-BC0A-9697-479E-E11F1F2F377D}"/>
          </ac:grpSpMkLst>
        </pc:grpChg>
        <pc:inkChg chg="del">
          <ac:chgData name="Anthony Clark" userId="d717aa47-1d0c-4368-9d13-ad97c75072c1" providerId="ADAL" clId="{61732953-16A9-5148-8968-D721ED417C71}" dt="2024-08-28T18:43:38.832" v="815" actId="478"/>
          <ac:inkMkLst>
            <pc:docMk/>
            <pc:sldMk cId="681107398" sldId="312"/>
            <ac:inkMk id="18" creationId="{40F95C11-ECAC-6803-9EC2-BDCE43AA7630}"/>
          </ac:inkMkLst>
        </pc:inkChg>
      </pc:sldChg>
      <pc:sldChg chg="addSp modSp new mod ord modClrScheme modAnim chgLayout">
        <pc:chgData name="Anthony Clark" userId="d717aa47-1d0c-4368-9d13-ad97c75072c1" providerId="ADAL" clId="{61732953-16A9-5148-8968-D721ED417C71}" dt="2024-08-28T18:59:52.831" v="1110" actId="113"/>
        <pc:sldMkLst>
          <pc:docMk/>
          <pc:sldMk cId="4134756001" sldId="313"/>
        </pc:sldMkLst>
        <pc:spChg chg="mod ord">
          <ac:chgData name="Anthony Clark" userId="d717aa47-1d0c-4368-9d13-ad97c75072c1" providerId="ADAL" clId="{61732953-16A9-5148-8968-D721ED417C71}" dt="2024-08-28T18:59:19.091" v="1043" actId="207"/>
          <ac:spMkLst>
            <pc:docMk/>
            <pc:sldMk cId="4134756001" sldId="313"/>
            <ac:spMk id="2" creationId="{9C850335-0680-6B30-DB9E-67490CF0BE23}"/>
          </ac:spMkLst>
        </pc:spChg>
        <pc:spChg chg="mod ord">
          <ac:chgData name="Anthony Clark" userId="d717aa47-1d0c-4368-9d13-ad97c75072c1" providerId="ADAL" clId="{61732953-16A9-5148-8968-D721ED417C71}" dt="2024-08-26T21:37:48.943" v="23" actId="700"/>
          <ac:spMkLst>
            <pc:docMk/>
            <pc:sldMk cId="4134756001" sldId="313"/>
            <ac:spMk id="3" creationId="{3ED70BE9-00D3-5CBC-0572-9E3CCAA3ED9B}"/>
          </ac:spMkLst>
        </pc:spChg>
        <pc:spChg chg="add mod ord">
          <ac:chgData name="Anthony Clark" userId="d717aa47-1d0c-4368-9d13-ad97c75072c1" providerId="ADAL" clId="{61732953-16A9-5148-8968-D721ED417C71}" dt="2024-08-28T18:59:52.831" v="1110" actId="113"/>
          <ac:spMkLst>
            <pc:docMk/>
            <pc:sldMk cId="4134756001" sldId="313"/>
            <ac:spMk id="4" creationId="{A6D73AD9-9E63-8C83-78F4-1F33609B7A3C}"/>
          </ac:spMkLst>
        </pc:spChg>
      </pc:sldChg>
      <pc:sldChg chg="addSp modSp new mod modClrScheme chgLayout">
        <pc:chgData name="Anthony Clark" userId="d717aa47-1d0c-4368-9d13-ad97c75072c1" providerId="ADAL" clId="{61732953-16A9-5148-8968-D721ED417C71}" dt="2024-08-26T22:06:27.575" v="754" actId="20577"/>
        <pc:sldMkLst>
          <pc:docMk/>
          <pc:sldMk cId="1497473131" sldId="314"/>
        </pc:sldMkLst>
        <pc:spChg chg="mod ord">
          <ac:chgData name="Anthony Clark" userId="d717aa47-1d0c-4368-9d13-ad97c75072c1" providerId="ADAL" clId="{61732953-16A9-5148-8968-D721ED417C71}" dt="2024-08-26T22:06:24.408" v="742" actId="700"/>
          <ac:spMkLst>
            <pc:docMk/>
            <pc:sldMk cId="1497473131" sldId="314"/>
            <ac:spMk id="2" creationId="{4B46349A-26AC-63E4-64A0-77B9BB02EF09}"/>
          </ac:spMkLst>
        </pc:spChg>
        <pc:spChg chg="add mod ord">
          <ac:chgData name="Anthony Clark" userId="d717aa47-1d0c-4368-9d13-ad97c75072c1" providerId="ADAL" clId="{61732953-16A9-5148-8968-D721ED417C71}" dt="2024-08-26T22:06:27.575" v="754" actId="20577"/>
          <ac:spMkLst>
            <pc:docMk/>
            <pc:sldMk cId="1497473131" sldId="314"/>
            <ac:spMk id="3" creationId="{BCF968B8-500C-F3FF-8D0E-99C95CFD71BB}"/>
          </ac:spMkLst>
        </pc:spChg>
        <pc:spChg chg="add mod ord">
          <ac:chgData name="Anthony Clark" userId="d717aa47-1d0c-4368-9d13-ad97c75072c1" providerId="ADAL" clId="{61732953-16A9-5148-8968-D721ED417C71}" dt="2024-08-26T22:06:24.408" v="742" actId="700"/>
          <ac:spMkLst>
            <pc:docMk/>
            <pc:sldMk cId="1497473131" sldId="314"/>
            <ac:spMk id="4" creationId="{617ACB0E-BD6A-73EA-1A55-BC29CE2C7A15}"/>
          </ac:spMkLst>
        </pc:spChg>
      </pc:sldChg>
      <pc:sldChg chg="addSp delSp modSp mod modNotesTx">
        <pc:chgData name="Anthony Clark" userId="d717aa47-1d0c-4368-9d13-ad97c75072c1" providerId="ADAL" clId="{61732953-16A9-5148-8968-D721ED417C71}" dt="2024-08-28T18:55:19.006" v="991" actId="20577"/>
        <pc:sldMkLst>
          <pc:docMk/>
          <pc:sldMk cId="3449752674" sldId="316"/>
        </pc:sldMkLst>
        <pc:picChg chg="add mod">
          <ac:chgData name="Anthony Clark" userId="d717aa47-1d0c-4368-9d13-ad97c75072c1" providerId="ADAL" clId="{61732953-16A9-5148-8968-D721ED417C71}" dt="2024-08-28T18:48:15.023" v="855"/>
          <ac:picMkLst>
            <pc:docMk/>
            <pc:sldMk cId="3449752674" sldId="316"/>
            <ac:picMk id="3" creationId="{2E3A1607-A59E-9B3F-8462-09679850E071}"/>
          </ac:picMkLst>
        </pc:picChg>
        <pc:picChg chg="del mod">
          <ac:chgData name="Anthony Clark" userId="d717aa47-1d0c-4368-9d13-ad97c75072c1" providerId="ADAL" clId="{61732953-16A9-5148-8968-D721ED417C71}" dt="2024-08-28T18:48:14.718" v="854" actId="478"/>
          <ac:picMkLst>
            <pc:docMk/>
            <pc:sldMk cId="3449752674" sldId="316"/>
            <ac:picMk id="5" creationId="{A4114C60-EF69-6E7B-44E8-4AAF98F256A6}"/>
          </ac:picMkLst>
        </pc:picChg>
        <pc:inkChg chg="del">
          <ac:chgData name="Anthony Clark" userId="d717aa47-1d0c-4368-9d13-ad97c75072c1" providerId="ADAL" clId="{61732953-16A9-5148-8968-D721ED417C71}" dt="2024-08-28T18:45:58.513" v="829" actId="478"/>
          <ac:inkMkLst>
            <pc:docMk/>
            <pc:sldMk cId="3449752674" sldId="316"/>
            <ac:inkMk id="6" creationId="{1E9DD256-23C8-8893-776E-AD828F551C3C}"/>
          </ac:inkMkLst>
        </pc:inkChg>
      </pc:sldChg>
      <pc:sldChg chg="addSp modSp new mod modClrScheme chgLayout">
        <pc:chgData name="Anthony Clark" userId="d717aa47-1d0c-4368-9d13-ad97c75072c1" providerId="ADAL" clId="{61732953-16A9-5148-8968-D721ED417C71}" dt="2024-08-28T19:02:15.895" v="1209" actId="20577"/>
        <pc:sldMkLst>
          <pc:docMk/>
          <pc:sldMk cId="770797930" sldId="317"/>
        </pc:sldMkLst>
        <pc:spChg chg="mod ord">
          <ac:chgData name="Anthony Clark" userId="d717aa47-1d0c-4368-9d13-ad97c75072c1" providerId="ADAL" clId="{61732953-16A9-5148-8968-D721ED417C71}" dt="2024-08-28T19:02:12.845" v="1191" actId="700"/>
          <ac:spMkLst>
            <pc:docMk/>
            <pc:sldMk cId="770797930" sldId="317"/>
            <ac:spMk id="2" creationId="{282FBB86-C4CF-C018-99CA-E7708F8E715A}"/>
          </ac:spMkLst>
        </pc:spChg>
        <pc:spChg chg="add mod ord">
          <ac:chgData name="Anthony Clark" userId="d717aa47-1d0c-4368-9d13-ad97c75072c1" providerId="ADAL" clId="{61732953-16A9-5148-8968-D721ED417C71}" dt="2024-08-28T19:02:15.895" v="1209" actId="20577"/>
          <ac:spMkLst>
            <pc:docMk/>
            <pc:sldMk cId="770797930" sldId="317"/>
            <ac:spMk id="3" creationId="{4916F927-6088-CB67-5833-2C9781049917}"/>
          </ac:spMkLst>
        </pc:spChg>
        <pc:spChg chg="add mod ord">
          <ac:chgData name="Anthony Clark" userId="d717aa47-1d0c-4368-9d13-ad97c75072c1" providerId="ADAL" clId="{61732953-16A9-5148-8968-D721ED417C71}" dt="2024-08-28T19:02:12.845" v="1191" actId="700"/>
          <ac:spMkLst>
            <pc:docMk/>
            <pc:sldMk cId="770797930" sldId="317"/>
            <ac:spMk id="4" creationId="{66F8FEA5-D4F9-C660-4D82-93BB71DAF46B}"/>
          </ac:spMkLst>
        </pc:spChg>
      </pc:sldChg>
      <pc:sldChg chg="addSp delSp modSp new modAnim">
        <pc:chgData name="Anthony Clark" userId="d717aa47-1d0c-4368-9d13-ad97c75072c1" providerId="ADAL" clId="{61732953-16A9-5148-8968-D721ED417C71}" dt="2024-08-28T20:52:21.529" v="1234"/>
        <pc:sldMkLst>
          <pc:docMk/>
          <pc:sldMk cId="3228864739" sldId="318"/>
        </pc:sldMkLst>
        <pc:grpChg chg="add mod">
          <ac:chgData name="Anthony Clark" userId="d717aa47-1d0c-4368-9d13-ad97c75072c1" providerId="ADAL" clId="{61732953-16A9-5148-8968-D721ED417C71}" dt="2024-08-28T20:52:16.998" v="1233" actId="1076"/>
          <ac:grpSpMkLst>
            <pc:docMk/>
            <pc:sldMk cId="3228864739" sldId="318"/>
            <ac:grpSpMk id="4" creationId="{E1EFA1A7-EEB5-717D-5265-96ED99AFC5BF}"/>
          </ac:grpSpMkLst>
        </pc:grpChg>
        <pc:picChg chg="add mod">
          <ac:chgData name="Anthony Clark" userId="d717aa47-1d0c-4368-9d13-ad97c75072c1" providerId="ADAL" clId="{61732953-16A9-5148-8968-D721ED417C71}" dt="2024-08-28T20:52:01.013" v="1228" actId="1076"/>
          <ac:picMkLst>
            <pc:docMk/>
            <pc:sldMk cId="3228864739" sldId="318"/>
            <ac:picMk id="3" creationId="{728BD25B-4E8D-53B1-B32D-88F6537B4603}"/>
          </ac:picMkLst>
        </pc:picChg>
        <pc:picChg chg="mod">
          <ac:chgData name="Anthony Clark" userId="d717aa47-1d0c-4368-9d13-ad97c75072c1" providerId="ADAL" clId="{61732953-16A9-5148-8968-D721ED417C71}" dt="2024-08-28T20:52:16.998" v="1233" actId="1076"/>
          <ac:picMkLst>
            <pc:docMk/>
            <pc:sldMk cId="3228864739" sldId="318"/>
            <ac:picMk id="5" creationId="{D839AEC1-28CD-C9D1-AE70-F3A0E86C6FFD}"/>
          </ac:picMkLst>
        </pc:picChg>
        <pc:picChg chg="mod">
          <ac:chgData name="Anthony Clark" userId="d717aa47-1d0c-4368-9d13-ad97c75072c1" providerId="ADAL" clId="{61732953-16A9-5148-8968-D721ED417C71}" dt="2024-08-28T20:52:16.998" v="1233" actId="1076"/>
          <ac:picMkLst>
            <pc:docMk/>
            <pc:sldMk cId="3228864739" sldId="318"/>
            <ac:picMk id="6" creationId="{85C202A6-321F-A2FF-1FF4-B6B37672D71C}"/>
          </ac:picMkLst>
        </pc:picChg>
        <pc:picChg chg="del mod">
          <ac:chgData name="Anthony Clark" userId="d717aa47-1d0c-4368-9d13-ad97c75072c1" providerId="ADAL" clId="{61732953-16A9-5148-8968-D721ED417C71}" dt="2024-08-28T20:52:04.893" v="1230" actId="478"/>
          <ac:picMkLst>
            <pc:docMk/>
            <pc:sldMk cId="3228864739" sldId="318"/>
            <ac:picMk id="7" creationId="{3D07A72D-D020-8375-2D29-4E72485BE887}"/>
          </ac:picMkLst>
        </pc:picChg>
        <pc:picChg chg="del mod">
          <ac:chgData name="Anthony Clark" userId="d717aa47-1d0c-4368-9d13-ad97c75072c1" providerId="ADAL" clId="{61732953-16A9-5148-8968-D721ED417C71}" dt="2024-08-28T20:52:03.045" v="1229" actId="478"/>
          <ac:picMkLst>
            <pc:docMk/>
            <pc:sldMk cId="3228864739" sldId="318"/>
            <ac:picMk id="8" creationId="{66B81909-781F-631F-D4BE-B5D46FEEE4B7}"/>
          </ac:picMkLst>
        </pc:picChg>
      </pc:sldChg>
      <pc:sldChg chg="addSp modSp add modAnim">
        <pc:chgData name="Anthony Clark" userId="d717aa47-1d0c-4368-9d13-ad97c75072c1" providerId="ADAL" clId="{61732953-16A9-5148-8968-D721ED417C71}" dt="2024-08-28T20:53:45.695" v="1248"/>
        <pc:sldMkLst>
          <pc:docMk/>
          <pc:sldMk cId="545817228" sldId="319"/>
        </pc:sldMkLst>
        <pc:grpChg chg="add mod">
          <ac:chgData name="Anthony Clark" userId="d717aa47-1d0c-4368-9d13-ad97c75072c1" providerId="ADAL" clId="{61732953-16A9-5148-8968-D721ED417C71}" dt="2024-08-28T20:53:42.325" v="1247" actId="1076"/>
          <ac:grpSpMkLst>
            <pc:docMk/>
            <pc:sldMk cId="545817228" sldId="319"/>
            <ac:grpSpMk id="449" creationId="{AEDCD9FF-7F25-6787-4F8B-86EF19F0897F}"/>
          </ac:grpSpMkLst>
        </pc:grpChg>
        <pc:picChg chg="mod">
          <ac:chgData name="Anthony Clark" userId="d717aa47-1d0c-4368-9d13-ad97c75072c1" providerId="ADAL" clId="{61732953-16A9-5148-8968-D721ED417C71}" dt="2024-08-28T20:53:42.325" v="1247" actId="1076"/>
          <ac:picMkLst>
            <pc:docMk/>
            <pc:sldMk cId="545817228" sldId="319"/>
            <ac:picMk id="450" creationId="{F9977834-999D-C36D-DB45-C89DFE40352D}"/>
          </ac:picMkLst>
        </pc:picChg>
        <pc:picChg chg="mod">
          <ac:chgData name="Anthony Clark" userId="d717aa47-1d0c-4368-9d13-ad97c75072c1" providerId="ADAL" clId="{61732953-16A9-5148-8968-D721ED417C71}" dt="2024-08-28T20:53:42.325" v="1247" actId="1076"/>
          <ac:picMkLst>
            <pc:docMk/>
            <pc:sldMk cId="545817228" sldId="319"/>
            <ac:picMk id="451" creationId="{7B540455-EAD0-9551-A3BE-6E0927F316BD}"/>
          </ac:picMkLst>
        </pc:picChg>
      </pc:sldChg>
      <pc:sldChg chg="addSp delSp modSp add mod setBg modAnim">
        <pc:chgData name="Anthony Clark" userId="d717aa47-1d0c-4368-9d13-ad97c75072c1" providerId="ADAL" clId="{61732953-16A9-5148-8968-D721ED417C71}" dt="2024-08-30T20:38:01.027" v="1326" actId="692"/>
        <pc:sldMkLst>
          <pc:docMk/>
          <pc:sldMk cId="1304518898" sldId="320"/>
        </pc:sldMkLst>
        <pc:spChg chg="mod ord">
          <ac:chgData name="Anthony Clark" userId="d717aa47-1d0c-4368-9d13-ad97c75072c1" providerId="ADAL" clId="{61732953-16A9-5148-8968-D721ED417C71}" dt="2024-08-30T20:37:11.247" v="1296" actId="26606"/>
          <ac:spMkLst>
            <pc:docMk/>
            <pc:sldMk cId="1304518898" sldId="320"/>
            <ac:spMk id="2" creationId="{782CFB8F-204D-EFB8-3168-93759F326885}"/>
          </ac:spMkLst>
        </pc:spChg>
        <pc:grpChg chg="del mod">
          <ac:chgData name="Anthony Clark" userId="d717aa47-1d0c-4368-9d13-ad97c75072c1" providerId="ADAL" clId="{61732953-16A9-5148-8968-D721ED417C71}" dt="2024-08-30T20:35:34.270" v="1274" actId="478"/>
          <ac:grpSpMkLst>
            <pc:docMk/>
            <pc:sldMk cId="1304518898" sldId="320"/>
            <ac:grpSpMk id="4" creationId="{0A5BE18A-BE41-2A1A-A309-861EC6137BEE}"/>
          </ac:grpSpMkLst>
        </pc:grpChg>
        <pc:picChg chg="mod">
          <ac:chgData name="Anthony Clark" userId="d717aa47-1d0c-4368-9d13-ad97c75072c1" providerId="ADAL" clId="{61732953-16A9-5148-8968-D721ED417C71}" dt="2024-08-30T20:37:21.879" v="1300" actId="1076"/>
          <ac:picMkLst>
            <pc:docMk/>
            <pc:sldMk cId="1304518898" sldId="320"/>
            <ac:picMk id="3" creationId="{5577E83B-1514-2BE3-8CBA-D6F248A8413B}"/>
          </ac:picMkLst>
        </pc:picChg>
        <pc:picChg chg="mod">
          <ac:chgData name="Anthony Clark" userId="d717aa47-1d0c-4368-9d13-ad97c75072c1" providerId="ADAL" clId="{61732953-16A9-5148-8968-D721ED417C71}" dt="2024-08-30T20:37:21.879" v="1300" actId="1076"/>
          <ac:picMkLst>
            <pc:docMk/>
            <pc:sldMk cId="1304518898" sldId="320"/>
            <ac:picMk id="5" creationId="{C5D0B949-820F-AAA7-4AEB-EFAC20A9BF3A}"/>
          </ac:picMkLst>
        </pc:picChg>
        <pc:picChg chg="del">
          <ac:chgData name="Anthony Clark" userId="d717aa47-1d0c-4368-9d13-ad97c75072c1" providerId="ADAL" clId="{61732953-16A9-5148-8968-D721ED417C71}" dt="2024-08-30T20:35:34.270" v="1274" actId="478"/>
          <ac:picMkLst>
            <pc:docMk/>
            <pc:sldMk cId="1304518898" sldId="320"/>
            <ac:picMk id="6" creationId="{2A975644-12CE-BB95-EAC3-14F66604DA6A}"/>
          </ac:picMkLst>
        </pc:picChg>
        <pc:picChg chg="add mod">
          <ac:chgData name="Anthony Clark" userId="d717aa47-1d0c-4368-9d13-ad97c75072c1" providerId="ADAL" clId="{61732953-16A9-5148-8968-D721ED417C71}" dt="2024-08-30T20:37:21.879" v="1300" actId="1076"/>
          <ac:picMkLst>
            <pc:docMk/>
            <pc:sldMk cId="1304518898" sldId="320"/>
            <ac:picMk id="12" creationId="{187AC028-7F1A-A262-C5A0-98691B5495EC}"/>
          </ac:picMkLst>
        </pc:picChg>
        <pc:picChg chg="add mod">
          <ac:chgData name="Anthony Clark" userId="d717aa47-1d0c-4368-9d13-ad97c75072c1" providerId="ADAL" clId="{61732953-16A9-5148-8968-D721ED417C71}" dt="2024-08-30T20:37:21.879" v="1300" actId="1076"/>
          <ac:picMkLst>
            <pc:docMk/>
            <pc:sldMk cId="1304518898" sldId="320"/>
            <ac:picMk id="13" creationId="{079CAEE1-6042-9A2E-1141-C5F059B2D0C2}"/>
          </ac:picMkLst>
        </pc:picChg>
        <pc:inkChg chg="add del mod">
          <ac:chgData name="Anthony Clark" userId="d717aa47-1d0c-4368-9d13-ad97c75072c1" providerId="ADAL" clId="{61732953-16A9-5148-8968-D721ED417C71}" dt="2024-08-30T20:36:47.707" v="1286" actId="478"/>
          <ac:inkMkLst>
            <pc:docMk/>
            <pc:sldMk cId="1304518898" sldId="320"/>
            <ac:inkMk id="7" creationId="{BC742391-9F33-AFEB-B07B-AB9ED5681FFA}"/>
          </ac:inkMkLst>
        </pc:inkChg>
        <pc:inkChg chg="add del">
          <ac:chgData name="Anthony Clark" userId="d717aa47-1d0c-4368-9d13-ad97c75072c1" providerId="ADAL" clId="{61732953-16A9-5148-8968-D721ED417C71}" dt="2024-08-30T20:36:12.569" v="1280" actId="9405"/>
          <ac:inkMkLst>
            <pc:docMk/>
            <pc:sldMk cId="1304518898" sldId="320"/>
            <ac:inkMk id="8" creationId="{594517DA-3DC7-4691-9E3B-26FA0E0E2EF9}"/>
          </ac:inkMkLst>
        </pc:inkChg>
        <pc:inkChg chg="add del">
          <ac:chgData name="Anthony Clark" userId="d717aa47-1d0c-4368-9d13-ad97c75072c1" providerId="ADAL" clId="{61732953-16A9-5148-8968-D721ED417C71}" dt="2024-08-30T20:36:12.048" v="1279" actId="9405"/>
          <ac:inkMkLst>
            <pc:docMk/>
            <pc:sldMk cId="1304518898" sldId="320"/>
            <ac:inkMk id="9" creationId="{70108BF9-55F7-13E4-3CEC-89FDB68044C2}"/>
          </ac:inkMkLst>
        </pc:inkChg>
        <pc:inkChg chg="add del">
          <ac:chgData name="Anthony Clark" userId="d717aa47-1d0c-4368-9d13-ad97c75072c1" providerId="ADAL" clId="{61732953-16A9-5148-8968-D721ED417C71}" dt="2024-08-30T20:36:17.018" v="1282" actId="9405"/>
          <ac:inkMkLst>
            <pc:docMk/>
            <pc:sldMk cId="1304518898" sldId="320"/>
            <ac:inkMk id="10" creationId="{9F3E849B-78BC-5C9D-16F9-9E88F5B17CE0}"/>
          </ac:inkMkLst>
        </pc:inkChg>
        <pc:inkChg chg="add del mod">
          <ac:chgData name="Anthony Clark" userId="d717aa47-1d0c-4368-9d13-ad97c75072c1" providerId="ADAL" clId="{61732953-16A9-5148-8968-D721ED417C71}" dt="2024-08-30T20:36:47.707" v="1286" actId="478"/>
          <ac:inkMkLst>
            <pc:docMk/>
            <pc:sldMk cId="1304518898" sldId="320"/>
            <ac:inkMk id="11" creationId="{F02F0F80-1B95-0222-E12A-3A50261D74B4}"/>
          </ac:inkMkLst>
        </pc:inkChg>
        <pc:inkChg chg="add mod">
          <ac:chgData name="Anthony Clark" userId="d717aa47-1d0c-4368-9d13-ad97c75072c1" providerId="ADAL" clId="{61732953-16A9-5148-8968-D721ED417C71}" dt="2024-08-30T20:38:01.027" v="1326" actId="692"/>
          <ac:inkMkLst>
            <pc:docMk/>
            <pc:sldMk cId="1304518898" sldId="320"/>
            <ac:inkMk id="14" creationId="{8C40B46D-32BC-9588-3B33-53E237FA40D8}"/>
          </ac:inkMkLst>
        </pc:inkChg>
        <pc:inkChg chg="add mod">
          <ac:chgData name="Anthony Clark" userId="d717aa47-1d0c-4368-9d13-ad97c75072c1" providerId="ADAL" clId="{61732953-16A9-5148-8968-D721ED417C71}" dt="2024-08-30T20:38:01.027" v="1326" actId="692"/>
          <ac:inkMkLst>
            <pc:docMk/>
            <pc:sldMk cId="1304518898" sldId="320"/>
            <ac:inkMk id="15" creationId="{46FAB606-4ECD-2D90-E6DF-B40F52D6C71D}"/>
          </ac:inkMkLst>
        </pc:inkChg>
        <pc:inkChg chg="add mod">
          <ac:chgData name="Anthony Clark" userId="d717aa47-1d0c-4368-9d13-ad97c75072c1" providerId="ADAL" clId="{61732953-16A9-5148-8968-D721ED417C71}" dt="2024-08-30T20:38:01.027" v="1326" actId="692"/>
          <ac:inkMkLst>
            <pc:docMk/>
            <pc:sldMk cId="1304518898" sldId="320"/>
            <ac:inkMk id="16" creationId="{D30538FF-F45B-51CB-B2B8-E1AFB3701A89}"/>
          </ac:inkMkLst>
        </pc:inkChg>
        <pc:inkChg chg="add mod">
          <ac:chgData name="Anthony Clark" userId="d717aa47-1d0c-4368-9d13-ad97c75072c1" providerId="ADAL" clId="{61732953-16A9-5148-8968-D721ED417C71}" dt="2024-08-30T20:38:01.027" v="1326" actId="692"/>
          <ac:inkMkLst>
            <pc:docMk/>
            <pc:sldMk cId="1304518898" sldId="320"/>
            <ac:inkMk id="17" creationId="{DDECF47F-21F0-1147-25B4-C58F7B64EC3B}"/>
          </ac:inkMkLst>
        </pc:inkChg>
      </pc:sldChg>
    </pc:docChg>
  </pc:docChgLst>
  <pc:docChgLst>
    <pc:chgData name="Anthony Clark" userId="d717aa47-1d0c-4368-9d13-ad97c75072c1" providerId="ADAL" clId="{B4BF7DD3-E22A-4E45-B6A7-84287A7BD534}"/>
    <pc:docChg chg="undo custSel addSld modSld">
      <pc:chgData name="Anthony Clark" userId="d717aa47-1d0c-4368-9d13-ad97c75072c1" providerId="ADAL" clId="{B4BF7DD3-E22A-4E45-B6A7-84287A7BD534}" dt="2024-08-27T01:07:14.614" v="45" actId="7634"/>
      <pc:docMkLst>
        <pc:docMk/>
      </pc:docMkLst>
      <pc:sldChg chg="addSp">
        <pc:chgData name="Anthony Clark" userId="d717aa47-1d0c-4368-9d13-ad97c75072c1" providerId="ADAL" clId="{B4BF7DD3-E22A-4E45-B6A7-84287A7BD534}" dt="2024-08-27T01:07:14.614" v="45" actId="7634"/>
        <pc:sldMkLst>
          <pc:docMk/>
          <pc:sldMk cId="1736978722" sldId="263"/>
        </pc:sldMkLst>
        <pc:inkChg chg="add">
          <ac:chgData name="Anthony Clark" userId="d717aa47-1d0c-4368-9d13-ad97c75072c1" providerId="ADAL" clId="{B4BF7DD3-E22A-4E45-B6A7-84287A7BD534}" dt="2024-08-27T01:07:14.614" v="45" actId="7634"/>
          <ac:inkMkLst>
            <pc:docMk/>
            <pc:sldMk cId="1736978722" sldId="263"/>
            <ac:inkMk id="2" creationId="{98C842F2-3AD7-D5C0-1A91-8A7EE5D81833}"/>
          </ac:inkMkLst>
        </pc:inkChg>
      </pc:sldChg>
      <pc:sldChg chg="addSp">
        <pc:chgData name="Anthony Clark" userId="d717aa47-1d0c-4368-9d13-ad97c75072c1" providerId="ADAL" clId="{B4BF7DD3-E22A-4E45-B6A7-84287A7BD534}" dt="2024-08-27T01:07:14.614" v="45" actId="7634"/>
        <pc:sldMkLst>
          <pc:docMk/>
          <pc:sldMk cId="3732686705" sldId="264"/>
        </pc:sldMkLst>
        <pc:inkChg chg="add">
          <ac:chgData name="Anthony Clark" userId="d717aa47-1d0c-4368-9d13-ad97c75072c1" providerId="ADAL" clId="{B4BF7DD3-E22A-4E45-B6A7-84287A7BD534}" dt="2024-08-27T01:07:14.614" v="45" actId="7634"/>
          <ac:inkMkLst>
            <pc:docMk/>
            <pc:sldMk cId="3732686705" sldId="264"/>
            <ac:inkMk id="5" creationId="{BB89CB91-1E33-E084-BE93-9482475DAB68}"/>
          </ac:inkMkLst>
        </pc:inkChg>
      </pc:sldChg>
      <pc:sldChg chg="addSp">
        <pc:chgData name="Anthony Clark" userId="d717aa47-1d0c-4368-9d13-ad97c75072c1" providerId="ADAL" clId="{B4BF7DD3-E22A-4E45-B6A7-84287A7BD534}" dt="2024-08-27T01:07:14.614" v="45" actId="7634"/>
        <pc:sldMkLst>
          <pc:docMk/>
          <pc:sldMk cId="500400549" sldId="266"/>
        </pc:sldMkLst>
        <pc:inkChg chg="add">
          <ac:chgData name="Anthony Clark" userId="d717aa47-1d0c-4368-9d13-ad97c75072c1" providerId="ADAL" clId="{B4BF7DD3-E22A-4E45-B6A7-84287A7BD534}" dt="2024-08-27T01:07:14.614" v="45" actId="7634"/>
          <ac:inkMkLst>
            <pc:docMk/>
            <pc:sldMk cId="500400549" sldId="266"/>
            <ac:inkMk id="6" creationId="{45E4CB75-2BBA-BA6B-619C-857C3EE9CF89}"/>
          </ac:inkMkLst>
        </pc:inkChg>
      </pc:sldChg>
      <pc:sldChg chg="addSp">
        <pc:chgData name="Anthony Clark" userId="d717aa47-1d0c-4368-9d13-ad97c75072c1" providerId="ADAL" clId="{B4BF7DD3-E22A-4E45-B6A7-84287A7BD534}" dt="2024-08-27T01:07:14.614" v="45" actId="7634"/>
        <pc:sldMkLst>
          <pc:docMk/>
          <pc:sldMk cId="4211507649" sldId="267"/>
        </pc:sldMkLst>
        <pc:inkChg chg="add">
          <ac:chgData name="Anthony Clark" userId="d717aa47-1d0c-4368-9d13-ad97c75072c1" providerId="ADAL" clId="{B4BF7DD3-E22A-4E45-B6A7-84287A7BD534}" dt="2024-08-27T00:46:36.733" v="35" actId="7634"/>
          <ac:inkMkLst>
            <pc:docMk/>
            <pc:sldMk cId="4211507649" sldId="267"/>
            <ac:inkMk id="2" creationId="{52CEC94F-6A4C-7E15-C9E1-338DBEB8A393}"/>
          </ac:inkMkLst>
        </pc:inkChg>
        <pc:inkChg chg="add">
          <ac:chgData name="Anthony Clark" userId="d717aa47-1d0c-4368-9d13-ad97c75072c1" providerId="ADAL" clId="{B4BF7DD3-E22A-4E45-B6A7-84287A7BD534}" dt="2024-08-27T01:07:14.614" v="45" actId="7634"/>
          <ac:inkMkLst>
            <pc:docMk/>
            <pc:sldMk cId="4211507649" sldId="267"/>
            <ac:inkMk id="3" creationId="{5CCAF115-5612-ACD4-FE9B-CBE3E7A2024B}"/>
          </ac:inkMkLst>
        </pc:inkChg>
      </pc:sldChg>
      <pc:sldChg chg="addSp">
        <pc:chgData name="Anthony Clark" userId="d717aa47-1d0c-4368-9d13-ad97c75072c1" providerId="ADAL" clId="{B4BF7DD3-E22A-4E45-B6A7-84287A7BD534}" dt="2024-08-27T00:48:08.369" v="44" actId="7634"/>
        <pc:sldMkLst>
          <pc:docMk/>
          <pc:sldMk cId="3667496152" sldId="268"/>
        </pc:sldMkLst>
        <pc:inkChg chg="add">
          <ac:chgData name="Anthony Clark" userId="d717aa47-1d0c-4368-9d13-ad97c75072c1" providerId="ADAL" clId="{B4BF7DD3-E22A-4E45-B6A7-84287A7BD534}" dt="2024-08-27T00:46:36.733" v="35" actId="7634"/>
          <ac:inkMkLst>
            <pc:docMk/>
            <pc:sldMk cId="3667496152" sldId="268"/>
            <ac:inkMk id="5" creationId="{3B2F9F44-B66B-08DA-EB23-C75A68ECB7EE}"/>
          </ac:inkMkLst>
        </pc:inkChg>
        <pc:inkChg chg="add">
          <ac:chgData name="Anthony Clark" userId="d717aa47-1d0c-4368-9d13-ad97c75072c1" providerId="ADAL" clId="{B4BF7DD3-E22A-4E45-B6A7-84287A7BD534}" dt="2024-08-27T00:48:08.369" v="44" actId="7634"/>
          <ac:inkMkLst>
            <pc:docMk/>
            <pc:sldMk cId="3667496152" sldId="268"/>
            <ac:inkMk id="6" creationId="{1DD91F78-3132-DB69-002D-15C92A36A969}"/>
          </ac:inkMkLst>
        </pc:inkChg>
      </pc:sldChg>
      <pc:sldChg chg="addSp">
        <pc:chgData name="Anthony Clark" userId="d717aa47-1d0c-4368-9d13-ad97c75072c1" providerId="ADAL" clId="{B4BF7DD3-E22A-4E45-B6A7-84287A7BD534}" dt="2024-08-27T00:46:36.733" v="35" actId="7634"/>
        <pc:sldMkLst>
          <pc:docMk/>
          <pc:sldMk cId="1552327554" sldId="271"/>
        </pc:sldMkLst>
        <pc:inkChg chg="add">
          <ac:chgData name="Anthony Clark" userId="d717aa47-1d0c-4368-9d13-ad97c75072c1" providerId="ADAL" clId="{B4BF7DD3-E22A-4E45-B6A7-84287A7BD534}" dt="2024-08-27T00:46:36.733" v="35" actId="7634"/>
          <ac:inkMkLst>
            <pc:docMk/>
            <pc:sldMk cId="1552327554" sldId="271"/>
            <ac:inkMk id="2" creationId="{ED4E9D31-7674-29E3-D580-D3F7FF2451DA}"/>
          </ac:inkMkLst>
        </pc:inkChg>
      </pc:sldChg>
      <pc:sldChg chg="addSp">
        <pc:chgData name="Anthony Clark" userId="d717aa47-1d0c-4368-9d13-ad97c75072c1" providerId="ADAL" clId="{B4BF7DD3-E22A-4E45-B6A7-84287A7BD534}" dt="2024-08-27T00:46:36.733" v="35" actId="7634"/>
        <pc:sldMkLst>
          <pc:docMk/>
          <pc:sldMk cId="1480695628" sldId="273"/>
        </pc:sldMkLst>
        <pc:inkChg chg="add">
          <ac:chgData name="Anthony Clark" userId="d717aa47-1d0c-4368-9d13-ad97c75072c1" providerId="ADAL" clId="{B4BF7DD3-E22A-4E45-B6A7-84287A7BD534}" dt="2024-08-27T00:46:36.733" v="35" actId="7634"/>
          <ac:inkMkLst>
            <pc:docMk/>
            <pc:sldMk cId="1480695628" sldId="273"/>
            <ac:inkMk id="3" creationId="{B7FB9C1A-2CC5-AA64-4265-6B6700AFBF0D}"/>
          </ac:inkMkLst>
        </pc:inkChg>
      </pc:sldChg>
      <pc:sldChg chg="addSp">
        <pc:chgData name="Anthony Clark" userId="d717aa47-1d0c-4368-9d13-ad97c75072c1" providerId="ADAL" clId="{B4BF7DD3-E22A-4E45-B6A7-84287A7BD534}" dt="2024-08-27T00:46:36.733" v="35" actId="7634"/>
        <pc:sldMkLst>
          <pc:docMk/>
          <pc:sldMk cId="3040888180" sldId="274"/>
        </pc:sldMkLst>
        <pc:inkChg chg="add">
          <ac:chgData name="Anthony Clark" userId="d717aa47-1d0c-4368-9d13-ad97c75072c1" providerId="ADAL" clId="{B4BF7DD3-E22A-4E45-B6A7-84287A7BD534}" dt="2024-08-27T00:46:36.733" v="35" actId="7634"/>
          <ac:inkMkLst>
            <pc:docMk/>
            <pc:sldMk cId="3040888180" sldId="274"/>
            <ac:inkMk id="2" creationId="{38782E1B-5460-B2CF-CB99-E620C6562ED4}"/>
          </ac:inkMkLst>
        </pc:inkChg>
      </pc:sldChg>
      <pc:sldChg chg="addSp">
        <pc:chgData name="Anthony Clark" userId="d717aa47-1d0c-4368-9d13-ad97c75072c1" providerId="ADAL" clId="{B4BF7DD3-E22A-4E45-B6A7-84287A7BD534}" dt="2024-08-27T01:07:14.614" v="45" actId="7634"/>
        <pc:sldMkLst>
          <pc:docMk/>
          <pc:sldMk cId="1998618626" sldId="277"/>
        </pc:sldMkLst>
        <pc:inkChg chg="add">
          <ac:chgData name="Anthony Clark" userId="d717aa47-1d0c-4368-9d13-ad97c75072c1" providerId="ADAL" clId="{B4BF7DD3-E22A-4E45-B6A7-84287A7BD534}" dt="2024-08-27T01:07:14.614" v="45" actId="7634"/>
          <ac:inkMkLst>
            <pc:docMk/>
            <pc:sldMk cId="1998618626" sldId="277"/>
            <ac:inkMk id="2" creationId="{D4688863-F2A2-3136-C619-3450E51F19B0}"/>
          </ac:inkMkLst>
        </pc:inkChg>
      </pc:sldChg>
      <pc:sldChg chg="addSp modSp">
        <pc:chgData name="Anthony Clark" userId="d717aa47-1d0c-4368-9d13-ad97c75072c1" providerId="ADAL" clId="{B4BF7DD3-E22A-4E45-B6A7-84287A7BD534}" dt="2024-08-26T22:40:17.284" v="32" actId="7634"/>
        <pc:sldMkLst>
          <pc:docMk/>
          <pc:sldMk cId="4286155118" sldId="278"/>
        </pc:sldMkLst>
        <pc:spChg chg="mod">
          <ac:chgData name="Anthony Clark" userId="d717aa47-1d0c-4368-9d13-ad97c75072c1" providerId="ADAL" clId="{B4BF7DD3-E22A-4E45-B6A7-84287A7BD534}" dt="2024-08-26T22:26:22.619" v="31" actId="20577"/>
          <ac:spMkLst>
            <pc:docMk/>
            <pc:sldMk cId="4286155118" sldId="278"/>
            <ac:spMk id="3" creationId="{AB6E19A3-C7EC-559A-7614-ADFE67BFB951}"/>
          </ac:spMkLst>
        </pc:spChg>
        <pc:inkChg chg="add">
          <ac:chgData name="Anthony Clark" userId="d717aa47-1d0c-4368-9d13-ad97c75072c1" providerId="ADAL" clId="{B4BF7DD3-E22A-4E45-B6A7-84287A7BD534}" dt="2024-08-26T22:40:17.284" v="32" actId="7634"/>
          <ac:inkMkLst>
            <pc:docMk/>
            <pc:sldMk cId="4286155118" sldId="278"/>
            <ac:inkMk id="5" creationId="{47174403-7FCE-FB8C-A03E-5C77C319CF63}"/>
          </ac:inkMkLst>
        </pc:inkChg>
      </pc:sldChg>
      <pc:sldChg chg="addSp">
        <pc:chgData name="Anthony Clark" userId="d717aa47-1d0c-4368-9d13-ad97c75072c1" providerId="ADAL" clId="{B4BF7DD3-E22A-4E45-B6A7-84287A7BD534}" dt="2024-08-27T00:46:36.733" v="35" actId="7634"/>
        <pc:sldMkLst>
          <pc:docMk/>
          <pc:sldMk cId="3413628202" sldId="279"/>
        </pc:sldMkLst>
        <pc:inkChg chg="add">
          <ac:chgData name="Anthony Clark" userId="d717aa47-1d0c-4368-9d13-ad97c75072c1" providerId="ADAL" clId="{B4BF7DD3-E22A-4E45-B6A7-84287A7BD534}" dt="2024-08-27T00:46:36.733" v="35" actId="7634"/>
          <ac:inkMkLst>
            <pc:docMk/>
            <pc:sldMk cId="3413628202" sldId="279"/>
            <ac:inkMk id="5" creationId="{49D2658B-8971-3296-0710-B2C2E611AD5D}"/>
          </ac:inkMkLst>
        </pc:inkChg>
      </pc:sldChg>
      <pc:sldChg chg="addSp">
        <pc:chgData name="Anthony Clark" userId="d717aa47-1d0c-4368-9d13-ad97c75072c1" providerId="ADAL" clId="{B4BF7DD3-E22A-4E45-B6A7-84287A7BD534}" dt="2024-08-27T00:46:36.733" v="35" actId="7634"/>
        <pc:sldMkLst>
          <pc:docMk/>
          <pc:sldMk cId="3259680905" sldId="280"/>
        </pc:sldMkLst>
        <pc:inkChg chg="add">
          <ac:chgData name="Anthony Clark" userId="d717aa47-1d0c-4368-9d13-ad97c75072c1" providerId="ADAL" clId="{B4BF7DD3-E22A-4E45-B6A7-84287A7BD534}" dt="2024-08-27T00:46:36.733" v="35" actId="7634"/>
          <ac:inkMkLst>
            <pc:docMk/>
            <pc:sldMk cId="3259680905" sldId="280"/>
            <ac:inkMk id="3" creationId="{7FFA02AB-7CBC-D531-150C-27B0E3FE23B5}"/>
          </ac:inkMkLst>
        </pc:inkChg>
      </pc:sldChg>
      <pc:sldChg chg="addSp">
        <pc:chgData name="Anthony Clark" userId="d717aa47-1d0c-4368-9d13-ad97c75072c1" providerId="ADAL" clId="{B4BF7DD3-E22A-4E45-B6A7-84287A7BD534}" dt="2024-08-27T00:46:36.733" v="35" actId="7634"/>
        <pc:sldMkLst>
          <pc:docMk/>
          <pc:sldMk cId="4203903347" sldId="281"/>
        </pc:sldMkLst>
        <pc:inkChg chg="add">
          <ac:chgData name="Anthony Clark" userId="d717aa47-1d0c-4368-9d13-ad97c75072c1" providerId="ADAL" clId="{B4BF7DD3-E22A-4E45-B6A7-84287A7BD534}" dt="2024-08-27T00:46:36.733" v="35" actId="7634"/>
          <ac:inkMkLst>
            <pc:docMk/>
            <pc:sldMk cId="4203903347" sldId="281"/>
            <ac:inkMk id="3" creationId="{386D8AF3-E0F9-C2A3-4A9F-986484CE205A}"/>
          </ac:inkMkLst>
        </pc:inkChg>
      </pc:sldChg>
      <pc:sldChg chg="addSp">
        <pc:chgData name="Anthony Clark" userId="d717aa47-1d0c-4368-9d13-ad97c75072c1" providerId="ADAL" clId="{B4BF7DD3-E22A-4E45-B6A7-84287A7BD534}" dt="2024-08-27T00:46:36.733" v="35" actId="7634"/>
        <pc:sldMkLst>
          <pc:docMk/>
          <pc:sldMk cId="281295651" sldId="282"/>
        </pc:sldMkLst>
        <pc:inkChg chg="add">
          <ac:chgData name="Anthony Clark" userId="d717aa47-1d0c-4368-9d13-ad97c75072c1" providerId="ADAL" clId="{B4BF7DD3-E22A-4E45-B6A7-84287A7BD534}" dt="2024-08-27T00:46:36.733" v="35" actId="7634"/>
          <ac:inkMkLst>
            <pc:docMk/>
            <pc:sldMk cId="281295651" sldId="282"/>
            <ac:inkMk id="3" creationId="{7B38BAB3-DF90-24C1-3F18-25F50D78E13A}"/>
          </ac:inkMkLst>
        </pc:inkChg>
      </pc:sldChg>
      <pc:sldChg chg="addSp">
        <pc:chgData name="Anthony Clark" userId="d717aa47-1d0c-4368-9d13-ad97c75072c1" providerId="ADAL" clId="{B4BF7DD3-E22A-4E45-B6A7-84287A7BD534}" dt="2024-08-27T00:46:36.733" v="35" actId="7634"/>
        <pc:sldMkLst>
          <pc:docMk/>
          <pc:sldMk cId="4005294589" sldId="284"/>
        </pc:sldMkLst>
        <pc:inkChg chg="add">
          <ac:chgData name="Anthony Clark" userId="d717aa47-1d0c-4368-9d13-ad97c75072c1" providerId="ADAL" clId="{B4BF7DD3-E22A-4E45-B6A7-84287A7BD534}" dt="2024-08-27T00:46:36.733" v="35" actId="7634"/>
          <ac:inkMkLst>
            <pc:docMk/>
            <pc:sldMk cId="4005294589" sldId="284"/>
            <ac:inkMk id="3" creationId="{24D381C6-1E00-896A-B60E-A157ABAD3A7F}"/>
          </ac:inkMkLst>
        </pc:inkChg>
      </pc:sldChg>
      <pc:sldChg chg="addSp delSp add">
        <pc:chgData name="Anthony Clark" userId="d717aa47-1d0c-4368-9d13-ad97c75072c1" providerId="ADAL" clId="{B4BF7DD3-E22A-4E45-B6A7-84287A7BD534}" dt="2024-08-24T17:37:08.760" v="6"/>
        <pc:sldMkLst>
          <pc:docMk/>
          <pc:sldMk cId="1209047620" sldId="296"/>
        </pc:sldMkLst>
        <pc:inkChg chg="add del">
          <ac:chgData name="Anthony Clark" userId="d717aa47-1d0c-4368-9d13-ad97c75072c1" providerId="ADAL" clId="{B4BF7DD3-E22A-4E45-B6A7-84287A7BD534}" dt="2024-08-24T17:36:39.791" v="2"/>
          <ac:inkMkLst>
            <pc:docMk/>
            <pc:sldMk cId="1209047620" sldId="296"/>
            <ac:inkMk id="3" creationId="{F93A4EA8-2B51-CF46-3B54-CB7AA178F7E4}"/>
          </ac:inkMkLst>
        </pc:inkChg>
        <pc:inkChg chg="add">
          <ac:chgData name="Anthony Clark" userId="d717aa47-1d0c-4368-9d13-ad97c75072c1" providerId="ADAL" clId="{B4BF7DD3-E22A-4E45-B6A7-84287A7BD534}" dt="2024-08-24T17:36:43.421" v="3"/>
          <ac:inkMkLst>
            <pc:docMk/>
            <pc:sldMk cId="1209047620" sldId="296"/>
            <ac:inkMk id="12" creationId="{7C373167-FAF4-E065-26E6-7DEB99F1BE4E}"/>
          </ac:inkMkLst>
        </pc:inkChg>
        <pc:inkChg chg="add">
          <ac:chgData name="Anthony Clark" userId="d717aa47-1d0c-4368-9d13-ad97c75072c1" providerId="ADAL" clId="{B4BF7DD3-E22A-4E45-B6A7-84287A7BD534}" dt="2024-08-24T17:36:53.990" v="4"/>
          <ac:inkMkLst>
            <pc:docMk/>
            <pc:sldMk cId="1209047620" sldId="296"/>
            <ac:inkMk id="14" creationId="{C9504056-67DC-6B3D-A6EE-A7316386A337}"/>
          </ac:inkMkLst>
        </pc:inkChg>
        <pc:inkChg chg="add">
          <ac:chgData name="Anthony Clark" userId="d717aa47-1d0c-4368-9d13-ad97c75072c1" providerId="ADAL" clId="{B4BF7DD3-E22A-4E45-B6A7-84287A7BD534}" dt="2024-08-24T17:37:03.781" v="5"/>
          <ac:inkMkLst>
            <pc:docMk/>
            <pc:sldMk cId="1209047620" sldId="296"/>
            <ac:inkMk id="16" creationId="{5AF4866D-D6CF-4DA7-A4A3-54993189821E}"/>
          </ac:inkMkLst>
        </pc:inkChg>
        <pc:inkChg chg="add">
          <ac:chgData name="Anthony Clark" userId="d717aa47-1d0c-4368-9d13-ad97c75072c1" providerId="ADAL" clId="{B4BF7DD3-E22A-4E45-B6A7-84287A7BD534}" dt="2024-08-24T17:37:08.760" v="6"/>
          <ac:inkMkLst>
            <pc:docMk/>
            <pc:sldMk cId="1209047620" sldId="296"/>
            <ac:inkMk id="18" creationId="{BE632C06-A0EC-DA4E-328C-7FE18BAED24F}"/>
          </ac:inkMkLst>
        </pc:inkChg>
      </pc:sldChg>
      <pc:sldChg chg="addSp delSp add">
        <pc:chgData name="Anthony Clark" userId="d717aa47-1d0c-4368-9d13-ad97c75072c1" providerId="ADAL" clId="{B4BF7DD3-E22A-4E45-B6A7-84287A7BD534}" dt="2024-08-24T17:40:38.540" v="23"/>
        <pc:sldMkLst>
          <pc:docMk/>
          <pc:sldMk cId="625480526" sldId="297"/>
        </pc:sldMkLst>
        <pc:inkChg chg="add del">
          <ac:chgData name="Anthony Clark" userId="d717aa47-1d0c-4368-9d13-ad97c75072c1" providerId="ADAL" clId="{B4BF7DD3-E22A-4E45-B6A7-84287A7BD534}" dt="2024-08-24T17:38:21.534" v="9" actId="478"/>
          <ac:inkMkLst>
            <pc:docMk/>
            <pc:sldMk cId="625480526" sldId="297"/>
            <ac:inkMk id="3" creationId="{24D6096F-F096-10F8-7893-3DCAE13A9167}"/>
          </ac:inkMkLst>
        </pc:inkChg>
        <pc:inkChg chg="add del">
          <ac:chgData name="Anthony Clark" userId="d717aa47-1d0c-4368-9d13-ad97c75072c1" providerId="ADAL" clId="{B4BF7DD3-E22A-4E45-B6A7-84287A7BD534}" dt="2024-08-24T17:39:07.013" v="11"/>
          <ac:inkMkLst>
            <pc:docMk/>
            <pc:sldMk cId="625480526" sldId="297"/>
            <ac:inkMk id="7" creationId="{46784EAA-95E5-1EEA-EC8E-D07B8269300D}"/>
          </ac:inkMkLst>
        </pc:inkChg>
        <pc:inkChg chg="add">
          <ac:chgData name="Anthony Clark" userId="d717aa47-1d0c-4368-9d13-ad97c75072c1" providerId="ADAL" clId="{B4BF7DD3-E22A-4E45-B6A7-84287A7BD534}" dt="2024-08-24T17:39:11.124" v="12"/>
          <ac:inkMkLst>
            <pc:docMk/>
            <pc:sldMk cId="625480526" sldId="297"/>
            <ac:inkMk id="12" creationId="{D7681C30-D6B7-A372-0D5E-52E02B0DCB7B}"/>
          </ac:inkMkLst>
        </pc:inkChg>
        <pc:inkChg chg="add">
          <ac:chgData name="Anthony Clark" userId="d717aa47-1d0c-4368-9d13-ad97c75072c1" providerId="ADAL" clId="{B4BF7DD3-E22A-4E45-B6A7-84287A7BD534}" dt="2024-08-24T17:39:17.285" v="13"/>
          <ac:inkMkLst>
            <pc:docMk/>
            <pc:sldMk cId="625480526" sldId="297"/>
            <ac:inkMk id="13" creationId="{F7E09797-6E17-802F-5EC7-9F394FD9CEAA}"/>
          </ac:inkMkLst>
        </pc:inkChg>
        <pc:inkChg chg="add">
          <ac:chgData name="Anthony Clark" userId="d717aa47-1d0c-4368-9d13-ad97c75072c1" providerId="ADAL" clId="{B4BF7DD3-E22A-4E45-B6A7-84287A7BD534}" dt="2024-08-24T17:39:38.925" v="14"/>
          <ac:inkMkLst>
            <pc:docMk/>
            <pc:sldMk cId="625480526" sldId="297"/>
            <ac:inkMk id="14" creationId="{C5C95EBD-1C27-7E41-356C-3A485FD1197E}"/>
          </ac:inkMkLst>
        </pc:inkChg>
        <pc:inkChg chg="add">
          <ac:chgData name="Anthony Clark" userId="d717aa47-1d0c-4368-9d13-ad97c75072c1" providerId="ADAL" clId="{B4BF7DD3-E22A-4E45-B6A7-84287A7BD534}" dt="2024-08-24T17:39:52.588" v="15"/>
          <ac:inkMkLst>
            <pc:docMk/>
            <pc:sldMk cId="625480526" sldId="297"/>
            <ac:inkMk id="15" creationId="{6AF80F31-C9C8-6AC9-28F0-A45708C3C440}"/>
          </ac:inkMkLst>
        </pc:inkChg>
        <pc:inkChg chg="add">
          <ac:chgData name="Anthony Clark" userId="d717aa47-1d0c-4368-9d13-ad97c75072c1" providerId="ADAL" clId="{B4BF7DD3-E22A-4E45-B6A7-84287A7BD534}" dt="2024-08-24T17:39:56.200" v="16"/>
          <ac:inkMkLst>
            <pc:docMk/>
            <pc:sldMk cId="625480526" sldId="297"/>
            <ac:inkMk id="16" creationId="{F8E503D7-3E08-A093-D154-3AB9B2750FF9}"/>
          </ac:inkMkLst>
        </pc:inkChg>
        <pc:inkChg chg="add">
          <ac:chgData name="Anthony Clark" userId="d717aa47-1d0c-4368-9d13-ad97c75072c1" providerId="ADAL" clId="{B4BF7DD3-E22A-4E45-B6A7-84287A7BD534}" dt="2024-08-24T17:40:00.004" v="17"/>
          <ac:inkMkLst>
            <pc:docMk/>
            <pc:sldMk cId="625480526" sldId="297"/>
            <ac:inkMk id="17" creationId="{9D63E25C-5933-1181-69FD-F38B4B082EB6}"/>
          </ac:inkMkLst>
        </pc:inkChg>
        <pc:inkChg chg="add">
          <ac:chgData name="Anthony Clark" userId="d717aa47-1d0c-4368-9d13-ad97c75072c1" providerId="ADAL" clId="{B4BF7DD3-E22A-4E45-B6A7-84287A7BD534}" dt="2024-08-24T17:40:08.073" v="18"/>
          <ac:inkMkLst>
            <pc:docMk/>
            <pc:sldMk cId="625480526" sldId="297"/>
            <ac:inkMk id="18" creationId="{9BB1F59E-A477-7086-4ADE-D6F45AD8EE1E}"/>
          </ac:inkMkLst>
        </pc:inkChg>
        <pc:inkChg chg="add">
          <ac:chgData name="Anthony Clark" userId="d717aa47-1d0c-4368-9d13-ad97c75072c1" providerId="ADAL" clId="{B4BF7DD3-E22A-4E45-B6A7-84287A7BD534}" dt="2024-08-24T17:40:15.174" v="19"/>
          <ac:inkMkLst>
            <pc:docMk/>
            <pc:sldMk cId="625480526" sldId="297"/>
            <ac:inkMk id="20" creationId="{980D10E6-6B3E-9DA2-1BCD-B37365A94561}"/>
          </ac:inkMkLst>
        </pc:inkChg>
        <pc:inkChg chg="add">
          <ac:chgData name="Anthony Clark" userId="d717aa47-1d0c-4368-9d13-ad97c75072c1" providerId="ADAL" clId="{B4BF7DD3-E22A-4E45-B6A7-84287A7BD534}" dt="2024-08-24T17:40:22.767" v="20"/>
          <ac:inkMkLst>
            <pc:docMk/>
            <pc:sldMk cId="625480526" sldId="297"/>
            <ac:inkMk id="29" creationId="{768E6DED-4DD1-C8E1-3AA4-4850D2489B50}"/>
          </ac:inkMkLst>
        </pc:inkChg>
        <pc:inkChg chg="add">
          <ac:chgData name="Anthony Clark" userId="d717aa47-1d0c-4368-9d13-ad97c75072c1" providerId="ADAL" clId="{B4BF7DD3-E22A-4E45-B6A7-84287A7BD534}" dt="2024-08-24T17:40:29.849" v="21"/>
          <ac:inkMkLst>
            <pc:docMk/>
            <pc:sldMk cId="625480526" sldId="297"/>
            <ac:inkMk id="34" creationId="{1E337911-6E04-EAE9-5EEA-3F94CCE43469}"/>
          </ac:inkMkLst>
        </pc:inkChg>
        <pc:inkChg chg="add">
          <ac:chgData name="Anthony Clark" userId="d717aa47-1d0c-4368-9d13-ad97c75072c1" providerId="ADAL" clId="{B4BF7DD3-E22A-4E45-B6A7-84287A7BD534}" dt="2024-08-24T17:40:34.211" v="22"/>
          <ac:inkMkLst>
            <pc:docMk/>
            <pc:sldMk cId="625480526" sldId="297"/>
            <ac:inkMk id="35" creationId="{EDB87689-AE5D-AAC8-947D-715D956F1645}"/>
          </ac:inkMkLst>
        </pc:inkChg>
        <pc:inkChg chg="add">
          <ac:chgData name="Anthony Clark" userId="d717aa47-1d0c-4368-9d13-ad97c75072c1" providerId="ADAL" clId="{B4BF7DD3-E22A-4E45-B6A7-84287A7BD534}" dt="2024-08-24T17:40:38.540" v="23"/>
          <ac:inkMkLst>
            <pc:docMk/>
            <pc:sldMk cId="625480526" sldId="297"/>
            <ac:inkMk id="48" creationId="{F1D29C94-46A7-4C07-FF91-5B5762040687}"/>
          </ac:inkMkLst>
        </pc:inkChg>
      </pc:sldChg>
      <pc:sldChg chg="add replId">
        <pc:chgData name="Anthony Clark" userId="d717aa47-1d0c-4368-9d13-ad97c75072c1" providerId="ADAL" clId="{B4BF7DD3-E22A-4E45-B6A7-84287A7BD534}" dt="2024-08-24T17:37:18.453" v="7" actId="571"/>
        <pc:sldMkLst>
          <pc:docMk/>
          <pc:sldMk cId="497200917" sldId="298"/>
        </pc:sldMkLst>
      </pc:sldChg>
      <pc:sldChg chg="addSp">
        <pc:chgData name="Anthony Clark" userId="d717aa47-1d0c-4368-9d13-ad97c75072c1" providerId="ADAL" clId="{B4BF7DD3-E22A-4E45-B6A7-84287A7BD534}" dt="2024-08-27T01:07:14.614" v="45" actId="7634"/>
        <pc:sldMkLst>
          <pc:docMk/>
          <pc:sldMk cId="1511357305" sldId="311"/>
        </pc:sldMkLst>
        <pc:inkChg chg="add">
          <ac:chgData name="Anthony Clark" userId="d717aa47-1d0c-4368-9d13-ad97c75072c1" providerId="ADAL" clId="{B4BF7DD3-E22A-4E45-B6A7-84287A7BD534}" dt="2024-08-27T01:07:14.614" v="45" actId="7634"/>
          <ac:inkMkLst>
            <pc:docMk/>
            <pc:sldMk cId="1511357305" sldId="311"/>
            <ac:inkMk id="3" creationId="{6B9D504C-8A6F-4C37-9771-80199070E4A3}"/>
          </ac:inkMkLst>
        </pc:inkChg>
      </pc:sldChg>
      <pc:sldChg chg="addSp">
        <pc:chgData name="Anthony Clark" userId="d717aa47-1d0c-4368-9d13-ad97c75072c1" providerId="ADAL" clId="{B4BF7DD3-E22A-4E45-B6A7-84287A7BD534}" dt="2024-08-26T22:40:17.284" v="32" actId="7634"/>
        <pc:sldMkLst>
          <pc:docMk/>
          <pc:sldMk cId="681107398" sldId="312"/>
        </pc:sldMkLst>
        <pc:inkChg chg="add">
          <ac:chgData name="Anthony Clark" userId="d717aa47-1d0c-4368-9d13-ad97c75072c1" providerId="ADAL" clId="{B4BF7DD3-E22A-4E45-B6A7-84287A7BD534}" dt="2024-08-26T22:40:17.284" v="32" actId="7634"/>
          <ac:inkMkLst>
            <pc:docMk/>
            <pc:sldMk cId="681107398" sldId="312"/>
            <ac:inkMk id="18" creationId="{40F95C11-ECAC-6803-9EC2-BDCE43AA7630}"/>
          </ac:inkMkLst>
        </pc:inkChg>
      </pc:sldChg>
      <pc:sldChg chg="delSp modSp new mod modClrScheme chgLayout">
        <pc:chgData name="Anthony Clark" userId="d717aa47-1d0c-4368-9d13-ad97c75072c1" providerId="ADAL" clId="{B4BF7DD3-E22A-4E45-B6A7-84287A7BD534}" dt="2024-08-26T22:40:22.201" v="34" actId="700"/>
        <pc:sldMkLst>
          <pc:docMk/>
          <pc:sldMk cId="3513860252" sldId="315"/>
        </pc:sldMkLst>
        <pc:spChg chg="del">
          <ac:chgData name="Anthony Clark" userId="d717aa47-1d0c-4368-9d13-ad97c75072c1" providerId="ADAL" clId="{B4BF7DD3-E22A-4E45-B6A7-84287A7BD534}" dt="2024-08-26T22:40:22.201" v="34" actId="700"/>
          <ac:spMkLst>
            <pc:docMk/>
            <pc:sldMk cId="3513860252" sldId="315"/>
            <ac:spMk id="2" creationId="{BC2E1AB1-21AE-7931-E68A-42C84C2EF0FE}"/>
          </ac:spMkLst>
        </pc:spChg>
        <pc:spChg chg="mod ord">
          <ac:chgData name="Anthony Clark" userId="d717aa47-1d0c-4368-9d13-ad97c75072c1" providerId="ADAL" clId="{B4BF7DD3-E22A-4E45-B6A7-84287A7BD534}" dt="2024-08-26T22:40:22.201" v="34" actId="700"/>
          <ac:spMkLst>
            <pc:docMk/>
            <pc:sldMk cId="3513860252" sldId="315"/>
            <ac:spMk id="3" creationId="{963A1064-B401-BFD2-5DB9-D2DCF52E24E0}"/>
          </ac:spMkLst>
        </pc:spChg>
      </pc:sldChg>
      <pc:sldChg chg="addSp modSp new">
        <pc:chgData name="Anthony Clark" userId="d717aa47-1d0c-4368-9d13-ad97c75072c1" providerId="ADAL" clId="{B4BF7DD3-E22A-4E45-B6A7-84287A7BD534}" dt="2024-08-27T01:07:14.614" v="45" actId="7634"/>
        <pc:sldMkLst>
          <pc:docMk/>
          <pc:sldMk cId="3449752674" sldId="316"/>
        </pc:sldMkLst>
        <pc:picChg chg="add mod">
          <ac:chgData name="Anthony Clark" userId="d717aa47-1d0c-4368-9d13-ad97c75072c1" providerId="ADAL" clId="{B4BF7DD3-E22A-4E45-B6A7-84287A7BD534}" dt="2024-08-27T00:47:03.986" v="43" actId="1076"/>
          <ac:picMkLst>
            <pc:docMk/>
            <pc:sldMk cId="3449752674" sldId="316"/>
            <ac:picMk id="5" creationId="{A4114C60-EF69-6E7B-44E8-4AAF98F256A6}"/>
          </ac:picMkLst>
        </pc:picChg>
        <pc:inkChg chg="add">
          <ac:chgData name="Anthony Clark" userId="d717aa47-1d0c-4368-9d13-ad97c75072c1" providerId="ADAL" clId="{B4BF7DD3-E22A-4E45-B6A7-84287A7BD534}" dt="2024-08-27T01:07:14.614" v="45" actId="7634"/>
          <ac:inkMkLst>
            <pc:docMk/>
            <pc:sldMk cId="3449752674" sldId="316"/>
            <ac:inkMk id="6" creationId="{1E9DD256-23C8-8893-776E-AD828F551C3C}"/>
          </ac:inkMkLst>
        </pc:inkChg>
      </pc:sldChg>
    </pc:docChg>
  </pc:docChgLst>
  <pc:docChgLst>
    <pc:chgData name="Anthony Clark" userId="d717aa47-1d0c-4368-9d13-ad97c75072c1" providerId="ADAL" clId="{710C5D11-6342-4068-94F9-6B3CB96E5F04}"/>
    <pc:docChg chg="undo redo custSel addSld delSld modSld sldOrd">
      <pc:chgData name="Anthony Clark" userId="d717aa47-1d0c-4368-9d13-ad97c75072c1" providerId="ADAL" clId="{710C5D11-6342-4068-94F9-6B3CB96E5F04}" dt="2024-08-23T17:26:32.179" v="2223" actId="20577"/>
      <pc:docMkLst>
        <pc:docMk/>
      </pc:docMkLst>
      <pc:sldChg chg="modSp mod">
        <pc:chgData name="Anthony Clark" userId="d717aa47-1d0c-4368-9d13-ad97c75072c1" providerId="ADAL" clId="{710C5D11-6342-4068-94F9-6B3CB96E5F04}" dt="2024-08-22T21:17:04.906" v="31" actId="20577"/>
        <pc:sldMkLst>
          <pc:docMk/>
          <pc:sldMk cId="2643085956" sldId="256"/>
        </pc:sldMkLst>
        <pc:spChg chg="mod">
          <ac:chgData name="Anthony Clark" userId="d717aa47-1d0c-4368-9d13-ad97c75072c1" providerId="ADAL" clId="{710C5D11-6342-4068-94F9-6B3CB96E5F04}" dt="2024-08-22T21:16:59.686" v="29" actId="20577"/>
          <ac:spMkLst>
            <pc:docMk/>
            <pc:sldMk cId="2643085956" sldId="256"/>
            <ac:spMk id="2" creationId="{26804351-0C6C-A9E0-2D6A-61E8E7B946A6}"/>
          </ac:spMkLst>
        </pc:spChg>
        <pc:spChg chg="mod">
          <ac:chgData name="Anthony Clark" userId="d717aa47-1d0c-4368-9d13-ad97c75072c1" providerId="ADAL" clId="{710C5D11-6342-4068-94F9-6B3CB96E5F04}" dt="2024-08-22T21:17:04.906" v="31" actId="20577"/>
          <ac:spMkLst>
            <pc:docMk/>
            <pc:sldMk cId="2643085956" sldId="256"/>
            <ac:spMk id="3" creationId="{D8965A8C-BDCE-1134-F681-CF041A836F2D}"/>
          </ac:spMkLst>
        </pc:spChg>
      </pc:sldChg>
      <pc:sldChg chg="del">
        <pc:chgData name="Anthony Clark" userId="d717aa47-1d0c-4368-9d13-ad97c75072c1" providerId="ADAL" clId="{710C5D11-6342-4068-94F9-6B3CB96E5F04}" dt="2024-08-22T21:16:21.143" v="0" actId="47"/>
        <pc:sldMkLst>
          <pc:docMk/>
          <pc:sldMk cId="2733730430" sldId="257"/>
        </pc:sldMkLst>
      </pc:sldChg>
      <pc:sldChg chg="mod modShow">
        <pc:chgData name="Anthony Clark" userId="d717aa47-1d0c-4368-9d13-ad97c75072c1" providerId="ADAL" clId="{710C5D11-6342-4068-94F9-6B3CB96E5F04}" dt="2024-08-22T21:20:06.534" v="305" actId="729"/>
        <pc:sldMkLst>
          <pc:docMk/>
          <pc:sldMk cId="282275867" sldId="258"/>
        </pc:sldMkLst>
      </pc:sldChg>
      <pc:sldChg chg="del">
        <pc:chgData name="Anthony Clark" userId="d717aa47-1d0c-4368-9d13-ad97c75072c1" providerId="ADAL" clId="{710C5D11-6342-4068-94F9-6B3CB96E5F04}" dt="2024-08-23T17:24:50.901" v="2194" actId="47"/>
        <pc:sldMkLst>
          <pc:docMk/>
          <pc:sldMk cId="4118128159" sldId="260"/>
        </pc:sldMkLst>
      </pc:sldChg>
      <pc:sldChg chg="del">
        <pc:chgData name="Anthony Clark" userId="d717aa47-1d0c-4368-9d13-ad97c75072c1" providerId="ADAL" clId="{710C5D11-6342-4068-94F9-6B3CB96E5F04}" dt="2024-08-22T22:58:09.353" v="548" actId="47"/>
        <pc:sldMkLst>
          <pc:docMk/>
          <pc:sldMk cId="319706473" sldId="261"/>
        </pc:sldMkLst>
      </pc:sldChg>
      <pc:sldChg chg="addSp delSp modSp del mod">
        <pc:chgData name="Anthony Clark" userId="d717aa47-1d0c-4368-9d13-ad97c75072c1" providerId="ADAL" clId="{710C5D11-6342-4068-94F9-6B3CB96E5F04}" dt="2024-08-23T16:01:18.208" v="1503" actId="47"/>
        <pc:sldMkLst>
          <pc:docMk/>
          <pc:sldMk cId="3278883411" sldId="262"/>
        </pc:sldMkLst>
        <pc:spChg chg="del mod topLvl">
          <ac:chgData name="Anthony Clark" userId="d717aa47-1d0c-4368-9d13-ad97c75072c1" providerId="ADAL" clId="{710C5D11-6342-4068-94F9-6B3CB96E5F04}" dt="2024-08-22T23:12:32.807" v="838" actId="478"/>
          <ac:spMkLst>
            <pc:docMk/>
            <pc:sldMk cId="3278883411" sldId="262"/>
            <ac:spMk id="32" creationId="{631A26F9-A529-76B3-068C-081CC578DE26}"/>
          </ac:spMkLst>
        </pc:spChg>
        <pc:grpChg chg="mod">
          <ac:chgData name="Anthony Clark" userId="d717aa47-1d0c-4368-9d13-ad97c75072c1" providerId="ADAL" clId="{710C5D11-6342-4068-94F9-6B3CB96E5F04}" dt="2024-08-23T00:01:20.847" v="1023" actId="1076"/>
          <ac:grpSpMkLst>
            <pc:docMk/>
            <pc:sldMk cId="3278883411" sldId="262"/>
            <ac:grpSpMk id="4" creationId="{43FDD419-3D26-26BA-D73D-7C813F77707F}"/>
          </ac:grpSpMkLst>
        </pc:grpChg>
        <pc:grpChg chg="mod">
          <ac:chgData name="Anthony Clark" userId="d717aa47-1d0c-4368-9d13-ad97c75072c1" providerId="ADAL" clId="{710C5D11-6342-4068-94F9-6B3CB96E5F04}" dt="2024-08-23T00:02:13.614" v="1028" actId="1076"/>
          <ac:grpSpMkLst>
            <pc:docMk/>
            <pc:sldMk cId="3278883411" sldId="262"/>
            <ac:grpSpMk id="9" creationId="{681DDEE5-ACEC-55FC-5AC4-D1776388EC19}"/>
          </ac:grpSpMkLst>
        </pc:grpChg>
        <pc:grpChg chg="del">
          <ac:chgData name="Anthony Clark" userId="d717aa47-1d0c-4368-9d13-ad97c75072c1" providerId="ADAL" clId="{710C5D11-6342-4068-94F9-6B3CB96E5F04}" dt="2024-08-22T23:08:56.069" v="782" actId="478"/>
          <ac:grpSpMkLst>
            <pc:docMk/>
            <pc:sldMk cId="3278883411" sldId="262"/>
            <ac:grpSpMk id="12" creationId="{37E33D43-FCA8-6889-2EEA-BB0D3DA214C6}"/>
          </ac:grpSpMkLst>
        </pc:grpChg>
        <pc:grpChg chg="del">
          <ac:chgData name="Anthony Clark" userId="d717aa47-1d0c-4368-9d13-ad97c75072c1" providerId="ADAL" clId="{710C5D11-6342-4068-94F9-6B3CB96E5F04}" dt="2024-08-22T23:52:21.742" v="951" actId="478"/>
          <ac:grpSpMkLst>
            <pc:docMk/>
            <pc:sldMk cId="3278883411" sldId="262"/>
            <ac:grpSpMk id="16" creationId="{A153A1EA-09A1-E197-9D0C-A4F6553A3941}"/>
          </ac:grpSpMkLst>
        </pc:grpChg>
        <pc:grpChg chg="mod">
          <ac:chgData name="Anthony Clark" userId="d717aa47-1d0c-4368-9d13-ad97c75072c1" providerId="ADAL" clId="{710C5D11-6342-4068-94F9-6B3CB96E5F04}" dt="2024-08-23T00:02:03.838" v="1027" actId="1076"/>
          <ac:grpSpMkLst>
            <pc:docMk/>
            <pc:sldMk cId="3278883411" sldId="262"/>
            <ac:grpSpMk id="21" creationId="{EDA7A513-8052-4602-D5FB-58EB99590776}"/>
          </ac:grpSpMkLst>
        </pc:grpChg>
        <pc:grpChg chg="del">
          <ac:chgData name="Anthony Clark" userId="d717aa47-1d0c-4368-9d13-ad97c75072c1" providerId="ADAL" clId="{710C5D11-6342-4068-94F9-6B3CB96E5F04}" dt="2024-08-22T23:08:58.022" v="783" actId="478"/>
          <ac:grpSpMkLst>
            <pc:docMk/>
            <pc:sldMk cId="3278883411" sldId="262"/>
            <ac:grpSpMk id="24" creationId="{F806383E-2404-E2E2-791F-5686C8336E4B}"/>
          </ac:grpSpMkLst>
        </pc:grpChg>
        <pc:grpChg chg="add del mod">
          <ac:chgData name="Anthony Clark" userId="d717aa47-1d0c-4368-9d13-ad97c75072c1" providerId="ADAL" clId="{710C5D11-6342-4068-94F9-6B3CB96E5F04}" dt="2024-08-22T23:12:32.807" v="838" actId="478"/>
          <ac:grpSpMkLst>
            <pc:docMk/>
            <pc:sldMk cId="3278883411" sldId="262"/>
            <ac:grpSpMk id="30" creationId="{7C94C477-C580-C4A3-84DC-60CC531E3C5A}"/>
          </ac:grpSpMkLst>
        </pc:grpChg>
        <pc:graphicFrameChg chg="add mod modGraphic">
          <ac:chgData name="Anthony Clark" userId="d717aa47-1d0c-4368-9d13-ad97c75072c1" providerId="ADAL" clId="{710C5D11-6342-4068-94F9-6B3CB96E5F04}" dt="2024-08-23T00:01:20.847" v="1023" actId="1076"/>
          <ac:graphicFrameMkLst>
            <pc:docMk/>
            <pc:sldMk cId="3278883411" sldId="262"/>
            <ac:graphicFrameMk id="3" creationId="{32B9C5D2-F9B6-6BEB-C180-D3F6D7696F94}"/>
          </ac:graphicFrameMkLst>
        </pc:graphicFrameChg>
        <pc:graphicFrameChg chg="add mod ord modGraphic">
          <ac:chgData name="Anthony Clark" userId="d717aa47-1d0c-4368-9d13-ad97c75072c1" providerId="ADAL" clId="{710C5D11-6342-4068-94F9-6B3CB96E5F04}" dt="2024-08-23T00:01:20.847" v="1023" actId="1076"/>
          <ac:graphicFrameMkLst>
            <pc:docMk/>
            <pc:sldMk cId="3278883411" sldId="262"/>
            <ac:graphicFrameMk id="7" creationId="{F4D7C481-4EF9-BA3F-38D5-829B613DAEEB}"/>
          </ac:graphicFrameMkLst>
        </pc:graphicFrameChg>
        <pc:graphicFrameChg chg="add mod modGraphic">
          <ac:chgData name="Anthony Clark" userId="d717aa47-1d0c-4368-9d13-ad97c75072c1" providerId="ADAL" clId="{710C5D11-6342-4068-94F9-6B3CB96E5F04}" dt="2024-08-22T23:54:41.518" v="981" actId="14100"/>
          <ac:graphicFrameMkLst>
            <pc:docMk/>
            <pc:sldMk cId="3278883411" sldId="262"/>
            <ac:graphicFrameMk id="20" creationId="{8C16BB0A-9651-6276-E627-ED2BE3F7B5DE}"/>
          </ac:graphicFrameMkLst>
        </pc:graphicFrameChg>
        <pc:graphicFrameChg chg="add mod modGraphic">
          <ac:chgData name="Anthony Clark" userId="d717aa47-1d0c-4368-9d13-ad97c75072c1" providerId="ADAL" clId="{710C5D11-6342-4068-94F9-6B3CB96E5F04}" dt="2024-08-22T23:54:37.004" v="980" actId="14100"/>
          <ac:graphicFrameMkLst>
            <pc:docMk/>
            <pc:sldMk cId="3278883411" sldId="262"/>
            <ac:graphicFrameMk id="29" creationId="{2BE2F555-39FB-78B4-4A83-6D97D45E465B}"/>
          </ac:graphicFrameMkLst>
        </pc:graphicFrameChg>
        <pc:graphicFrameChg chg="add mod modGraphic">
          <ac:chgData name="Anthony Clark" userId="d717aa47-1d0c-4368-9d13-ad97c75072c1" providerId="ADAL" clId="{710C5D11-6342-4068-94F9-6B3CB96E5F04}" dt="2024-08-22T23:58:31.126" v="1014" actId="1076"/>
          <ac:graphicFrameMkLst>
            <pc:docMk/>
            <pc:sldMk cId="3278883411" sldId="262"/>
            <ac:graphicFrameMk id="34" creationId="{2C2756F5-2B76-838A-2E77-C422BDE9CB15}"/>
          </ac:graphicFrameMkLst>
        </pc:graphicFrameChg>
        <pc:graphicFrameChg chg="add mod modGraphic">
          <ac:chgData name="Anthony Clark" userId="d717aa47-1d0c-4368-9d13-ad97c75072c1" providerId="ADAL" clId="{710C5D11-6342-4068-94F9-6B3CB96E5F04}" dt="2024-08-22T23:58:31.126" v="1014" actId="1076"/>
          <ac:graphicFrameMkLst>
            <pc:docMk/>
            <pc:sldMk cId="3278883411" sldId="262"/>
            <ac:graphicFrameMk id="35" creationId="{DDE37DB4-8971-522D-5068-0EFE16F7913D}"/>
          </ac:graphicFrameMkLst>
        </pc:graphicFrameChg>
        <pc:picChg chg="add mod modCrop">
          <ac:chgData name="Anthony Clark" userId="d717aa47-1d0c-4368-9d13-ad97c75072c1" providerId="ADAL" clId="{710C5D11-6342-4068-94F9-6B3CB96E5F04}" dt="2024-08-23T00:01:20.847" v="1023" actId="1076"/>
          <ac:picMkLst>
            <pc:docMk/>
            <pc:sldMk cId="3278883411" sldId="262"/>
            <ac:picMk id="2" creationId="{7891643B-0FCF-64E3-E60D-513A49E909A1}"/>
          </ac:picMkLst>
        </pc:picChg>
        <pc:picChg chg="mod">
          <ac:chgData name="Anthony Clark" userId="d717aa47-1d0c-4368-9d13-ad97c75072c1" providerId="ADAL" clId="{710C5D11-6342-4068-94F9-6B3CB96E5F04}" dt="2024-08-23T00:01:20.847" v="1023" actId="1076"/>
          <ac:picMkLst>
            <pc:docMk/>
            <pc:sldMk cId="3278883411" sldId="262"/>
            <ac:picMk id="5" creationId="{D023CF84-56C4-2A91-F929-31E4CD619263}"/>
          </ac:picMkLst>
        </pc:picChg>
        <pc:picChg chg="mod">
          <ac:chgData name="Anthony Clark" userId="d717aa47-1d0c-4368-9d13-ad97c75072c1" providerId="ADAL" clId="{710C5D11-6342-4068-94F9-6B3CB96E5F04}" dt="2024-08-23T00:01:20.847" v="1023" actId="1076"/>
          <ac:picMkLst>
            <pc:docMk/>
            <pc:sldMk cId="3278883411" sldId="262"/>
            <ac:picMk id="6" creationId="{DEEE9072-B6BE-0EC5-8D28-759EDD33AF9A}"/>
          </ac:picMkLst>
        </pc:picChg>
        <pc:picChg chg="mod">
          <ac:chgData name="Anthony Clark" userId="d717aa47-1d0c-4368-9d13-ad97c75072c1" providerId="ADAL" clId="{710C5D11-6342-4068-94F9-6B3CB96E5F04}" dt="2024-08-23T00:02:23.407" v="1030" actId="1076"/>
          <ac:picMkLst>
            <pc:docMk/>
            <pc:sldMk cId="3278883411" sldId="262"/>
            <ac:picMk id="8" creationId="{ACD5C347-BD69-B654-F7C9-BE4BF2481E1C}"/>
          </ac:picMkLst>
        </pc:picChg>
        <pc:picChg chg="add del mod">
          <ac:chgData name="Anthony Clark" userId="d717aa47-1d0c-4368-9d13-ad97c75072c1" providerId="ADAL" clId="{710C5D11-6342-4068-94F9-6B3CB96E5F04}" dt="2024-08-22T23:10:14.934" v="799" actId="478"/>
          <ac:picMkLst>
            <pc:docMk/>
            <pc:sldMk cId="3278883411" sldId="262"/>
            <ac:picMk id="19" creationId="{DAA30D86-F1C0-71E9-C11E-E313A5C536E2}"/>
          </ac:picMkLst>
        </pc:picChg>
        <pc:picChg chg="add mod">
          <ac:chgData name="Anthony Clark" userId="d717aa47-1d0c-4368-9d13-ad97c75072c1" providerId="ADAL" clId="{710C5D11-6342-4068-94F9-6B3CB96E5F04}" dt="2024-08-22T23:54:12.925" v="973" actId="1076"/>
          <ac:picMkLst>
            <pc:docMk/>
            <pc:sldMk cId="3278883411" sldId="262"/>
            <ac:picMk id="28" creationId="{49B3A464-4A68-E636-A28E-46CF12865E70}"/>
          </ac:picMkLst>
        </pc:picChg>
        <pc:picChg chg="mod topLvl modCrop">
          <ac:chgData name="Anthony Clark" userId="d717aa47-1d0c-4368-9d13-ad97c75072c1" providerId="ADAL" clId="{710C5D11-6342-4068-94F9-6B3CB96E5F04}" dt="2024-08-23T00:01:20.847" v="1023" actId="1076"/>
          <ac:picMkLst>
            <pc:docMk/>
            <pc:sldMk cId="3278883411" sldId="262"/>
            <ac:picMk id="31" creationId="{6040935B-05DA-DB49-32EC-93EF84288BE9}"/>
          </ac:picMkLst>
        </pc:picChg>
        <pc:picChg chg="add del mod modCrop">
          <ac:chgData name="Anthony Clark" userId="d717aa47-1d0c-4368-9d13-ad97c75072c1" providerId="ADAL" clId="{710C5D11-6342-4068-94F9-6B3CB96E5F04}" dt="2024-08-22T23:16:39.080" v="924" actId="478"/>
          <ac:picMkLst>
            <pc:docMk/>
            <pc:sldMk cId="3278883411" sldId="262"/>
            <ac:picMk id="33" creationId="{907B2BC0-B1C0-743C-83CF-D689820259B6}"/>
          </ac:picMkLst>
        </pc:picChg>
        <pc:picChg chg="add mod">
          <ac:chgData name="Anthony Clark" userId="d717aa47-1d0c-4368-9d13-ad97c75072c1" providerId="ADAL" clId="{710C5D11-6342-4068-94F9-6B3CB96E5F04}" dt="2024-08-22T23:58:31.126" v="1014" actId="1076"/>
          <ac:picMkLst>
            <pc:docMk/>
            <pc:sldMk cId="3278883411" sldId="262"/>
            <ac:picMk id="36" creationId="{E2D131B1-2682-44AA-9E11-C2E217932D65}"/>
          </ac:picMkLst>
        </pc:picChg>
        <pc:picChg chg="add mod">
          <ac:chgData name="Anthony Clark" userId="d717aa47-1d0c-4368-9d13-ad97c75072c1" providerId="ADAL" clId="{710C5D11-6342-4068-94F9-6B3CB96E5F04}" dt="2024-08-22T23:54:32.037" v="979" actId="1076"/>
          <ac:picMkLst>
            <pc:docMk/>
            <pc:sldMk cId="3278883411" sldId="262"/>
            <ac:picMk id="37" creationId="{E61DD2EB-CF6A-56DE-370C-707212437E8E}"/>
          </ac:picMkLst>
        </pc:picChg>
      </pc:sldChg>
      <pc:sldChg chg="modSp mod">
        <pc:chgData name="Anthony Clark" userId="d717aa47-1d0c-4368-9d13-ad97c75072c1" providerId="ADAL" clId="{710C5D11-6342-4068-94F9-6B3CB96E5F04}" dt="2024-08-22T22:57:12.435" v="547" actId="12385"/>
        <pc:sldMkLst>
          <pc:docMk/>
          <pc:sldMk cId="4211507649" sldId="267"/>
        </pc:sldMkLst>
        <pc:graphicFrameChg chg="modGraphic">
          <ac:chgData name="Anthony Clark" userId="d717aa47-1d0c-4368-9d13-ad97c75072c1" providerId="ADAL" clId="{710C5D11-6342-4068-94F9-6B3CB96E5F04}" dt="2024-08-22T22:57:12.435" v="547" actId="12385"/>
          <ac:graphicFrameMkLst>
            <pc:docMk/>
            <pc:sldMk cId="4211507649" sldId="267"/>
            <ac:graphicFrameMk id="6" creationId="{B06AE31D-0BCF-4963-4587-FD542EAC3591}"/>
          </ac:graphicFrameMkLst>
        </pc:graphicFrameChg>
      </pc:sldChg>
      <pc:sldChg chg="addSp modSp mod">
        <pc:chgData name="Anthony Clark" userId="d717aa47-1d0c-4368-9d13-ad97c75072c1" providerId="ADAL" clId="{710C5D11-6342-4068-94F9-6B3CB96E5F04}" dt="2024-08-22T21:32:13.989" v="381" actId="1076"/>
        <pc:sldMkLst>
          <pc:docMk/>
          <pc:sldMk cId="3667496152" sldId="268"/>
        </pc:sldMkLst>
        <pc:spChg chg="add mod">
          <ac:chgData name="Anthony Clark" userId="d717aa47-1d0c-4368-9d13-ad97c75072c1" providerId="ADAL" clId="{710C5D11-6342-4068-94F9-6B3CB96E5F04}" dt="2024-08-22T21:32:01.438" v="376"/>
          <ac:spMkLst>
            <pc:docMk/>
            <pc:sldMk cId="3667496152" sldId="268"/>
            <ac:spMk id="3" creationId="{E1DA7A94-E099-E78A-8E61-8219A4A41797}"/>
          </ac:spMkLst>
        </pc:spChg>
        <pc:picChg chg="mod">
          <ac:chgData name="Anthony Clark" userId="d717aa47-1d0c-4368-9d13-ad97c75072c1" providerId="ADAL" clId="{710C5D11-6342-4068-94F9-6B3CB96E5F04}" dt="2024-08-22T21:32:13.989" v="381" actId="1076"/>
          <ac:picMkLst>
            <pc:docMk/>
            <pc:sldMk cId="3667496152" sldId="268"/>
            <ac:picMk id="4" creationId="{B87C8B88-3410-A75B-01BD-6104405BD49E}"/>
          </ac:picMkLst>
        </pc:picChg>
      </pc:sldChg>
      <pc:sldChg chg="addSp modSp mod ord modClrScheme chgLayout">
        <pc:chgData name="Anthony Clark" userId="d717aa47-1d0c-4368-9d13-ad97c75072c1" providerId="ADAL" clId="{710C5D11-6342-4068-94F9-6B3CB96E5F04}" dt="2024-08-23T17:26:12.384" v="2199" actId="12"/>
        <pc:sldMkLst>
          <pc:docMk/>
          <pc:sldMk cId="1987143822" sldId="269"/>
        </pc:sldMkLst>
        <pc:spChg chg="mod ord">
          <ac:chgData name="Anthony Clark" userId="d717aa47-1d0c-4368-9d13-ad97c75072c1" providerId="ADAL" clId="{710C5D11-6342-4068-94F9-6B3CB96E5F04}" dt="2024-08-22T21:16:30.755" v="1" actId="700"/>
          <ac:spMkLst>
            <pc:docMk/>
            <pc:sldMk cId="1987143822" sldId="269"/>
            <ac:spMk id="2" creationId="{B07DB348-4EE6-D3B2-E2CF-3B24A7485071}"/>
          </ac:spMkLst>
        </pc:spChg>
        <pc:spChg chg="add mod ord">
          <ac:chgData name="Anthony Clark" userId="d717aa47-1d0c-4368-9d13-ad97c75072c1" providerId="ADAL" clId="{710C5D11-6342-4068-94F9-6B3CB96E5F04}" dt="2024-08-23T17:26:12.384" v="2199" actId="12"/>
          <ac:spMkLst>
            <pc:docMk/>
            <pc:sldMk cId="1987143822" sldId="269"/>
            <ac:spMk id="3" creationId="{47B162C3-E380-CC0E-CB3D-32E2466195FF}"/>
          </ac:spMkLst>
        </pc:spChg>
      </pc:sldChg>
      <pc:sldChg chg="addSp modSp mod">
        <pc:chgData name="Anthony Clark" userId="d717aa47-1d0c-4368-9d13-ad97c75072c1" providerId="ADAL" clId="{710C5D11-6342-4068-94F9-6B3CB96E5F04}" dt="2024-08-22T21:29:23.020" v="351" actId="1076"/>
        <pc:sldMkLst>
          <pc:docMk/>
          <pc:sldMk cId="4266566570" sldId="276"/>
        </pc:sldMkLst>
        <pc:picChg chg="mod">
          <ac:chgData name="Anthony Clark" userId="d717aa47-1d0c-4368-9d13-ad97c75072c1" providerId="ADAL" clId="{710C5D11-6342-4068-94F9-6B3CB96E5F04}" dt="2024-08-22T21:26:06.620" v="309" actId="166"/>
          <ac:picMkLst>
            <pc:docMk/>
            <pc:sldMk cId="4266566570" sldId="276"/>
            <ac:picMk id="2" creationId="{CD08FBDB-7603-3929-D403-DC0681155409}"/>
          </ac:picMkLst>
        </pc:picChg>
        <pc:picChg chg="add mod">
          <ac:chgData name="Anthony Clark" userId="d717aa47-1d0c-4368-9d13-ad97c75072c1" providerId="ADAL" clId="{710C5D11-6342-4068-94F9-6B3CB96E5F04}" dt="2024-08-22T21:29:23.020" v="351" actId="1076"/>
          <ac:picMkLst>
            <pc:docMk/>
            <pc:sldMk cId="4266566570" sldId="276"/>
            <ac:picMk id="5" creationId="{250B39B2-A493-1E01-E512-9BA3B340B2AE}"/>
          </ac:picMkLst>
        </pc:picChg>
      </pc:sldChg>
      <pc:sldChg chg="addSp delSp modSp mod ord modClrScheme chgLayout">
        <pc:chgData name="Anthony Clark" userId="d717aa47-1d0c-4368-9d13-ad97c75072c1" providerId="ADAL" clId="{710C5D11-6342-4068-94F9-6B3CB96E5F04}" dt="2024-08-22T21:40:21.248" v="530" actId="113"/>
        <pc:sldMkLst>
          <pc:docMk/>
          <pc:sldMk cId="1998618626" sldId="277"/>
        </pc:sldMkLst>
        <pc:spChg chg="del">
          <ac:chgData name="Anthony Clark" userId="d717aa47-1d0c-4368-9d13-ad97c75072c1" providerId="ADAL" clId="{710C5D11-6342-4068-94F9-6B3CB96E5F04}" dt="2024-08-22T21:33:40.370" v="388" actId="700"/>
          <ac:spMkLst>
            <pc:docMk/>
            <pc:sldMk cId="1998618626" sldId="277"/>
            <ac:spMk id="2" creationId="{1BCD399D-B922-020D-14B9-F5348EBAD02D}"/>
          </ac:spMkLst>
        </pc:spChg>
        <pc:spChg chg="del">
          <ac:chgData name="Anthony Clark" userId="d717aa47-1d0c-4368-9d13-ad97c75072c1" providerId="ADAL" clId="{710C5D11-6342-4068-94F9-6B3CB96E5F04}" dt="2024-08-22T21:33:36.707" v="387" actId="478"/>
          <ac:spMkLst>
            <pc:docMk/>
            <pc:sldMk cId="1998618626" sldId="277"/>
            <ac:spMk id="3" creationId="{0A8D6BA3-1730-E633-A7D7-385A3766DEAD}"/>
          </ac:spMkLst>
        </pc:spChg>
        <pc:spChg chg="add mod">
          <ac:chgData name="Anthony Clark" userId="d717aa47-1d0c-4368-9d13-ad97c75072c1" providerId="ADAL" clId="{710C5D11-6342-4068-94F9-6B3CB96E5F04}" dt="2024-08-22T21:38:51.723" v="505" actId="404"/>
          <ac:spMkLst>
            <pc:docMk/>
            <pc:sldMk cId="1998618626" sldId="277"/>
            <ac:spMk id="6" creationId="{5E9C98A0-E860-9E56-5757-38A4F13C5602}"/>
          </ac:spMkLst>
        </pc:spChg>
        <pc:spChg chg="add del mod">
          <ac:chgData name="Anthony Clark" userId="d717aa47-1d0c-4368-9d13-ad97c75072c1" providerId="ADAL" clId="{710C5D11-6342-4068-94F9-6B3CB96E5F04}" dt="2024-08-22T21:33:47.021" v="392" actId="22"/>
          <ac:spMkLst>
            <pc:docMk/>
            <pc:sldMk cId="1998618626" sldId="277"/>
            <ac:spMk id="8" creationId="{AC413565-ED56-3F5A-DB50-58F0990A2CA3}"/>
          </ac:spMkLst>
        </pc:spChg>
        <pc:graphicFrameChg chg="add mod modGraphic">
          <ac:chgData name="Anthony Clark" userId="d717aa47-1d0c-4368-9d13-ad97c75072c1" providerId="ADAL" clId="{710C5D11-6342-4068-94F9-6B3CB96E5F04}" dt="2024-08-22T21:40:21.248" v="530" actId="113"/>
          <ac:graphicFrameMkLst>
            <pc:docMk/>
            <pc:sldMk cId="1998618626" sldId="277"/>
            <ac:graphicFrameMk id="9" creationId="{C74F5344-F266-C366-F748-A01B8A11C2AF}"/>
          </ac:graphicFrameMkLst>
        </pc:graphicFrameChg>
        <pc:picChg chg="mod ord">
          <ac:chgData name="Anthony Clark" userId="d717aa47-1d0c-4368-9d13-ad97c75072c1" providerId="ADAL" clId="{710C5D11-6342-4068-94F9-6B3CB96E5F04}" dt="2024-08-22T21:39:37.816" v="528" actId="166"/>
          <ac:picMkLst>
            <pc:docMk/>
            <pc:sldMk cId="1998618626" sldId="277"/>
            <ac:picMk id="4" creationId="{DAE0F99D-B692-0569-06AD-06489AD18E33}"/>
          </ac:picMkLst>
        </pc:picChg>
      </pc:sldChg>
      <pc:sldChg chg="modSp new mod modAnim">
        <pc:chgData name="Anthony Clark" userId="d717aa47-1d0c-4368-9d13-ad97c75072c1" providerId="ADAL" clId="{710C5D11-6342-4068-94F9-6B3CB96E5F04}" dt="2024-08-22T21:18:23.744" v="118"/>
        <pc:sldMkLst>
          <pc:docMk/>
          <pc:sldMk cId="4286155118" sldId="278"/>
        </pc:sldMkLst>
        <pc:spChg chg="mod">
          <ac:chgData name="Anthony Clark" userId="d717aa47-1d0c-4368-9d13-ad97c75072c1" providerId="ADAL" clId="{710C5D11-6342-4068-94F9-6B3CB96E5F04}" dt="2024-08-22T21:17:12.404" v="36" actId="20577"/>
          <ac:spMkLst>
            <pc:docMk/>
            <pc:sldMk cId="4286155118" sldId="278"/>
            <ac:spMk id="2" creationId="{EBDA3DFD-D631-1FE2-352B-12B0C1F6EB82}"/>
          </ac:spMkLst>
        </pc:spChg>
        <pc:spChg chg="mod">
          <ac:chgData name="Anthony Clark" userId="d717aa47-1d0c-4368-9d13-ad97c75072c1" providerId="ADAL" clId="{710C5D11-6342-4068-94F9-6B3CB96E5F04}" dt="2024-08-22T21:18:01.479" v="117" actId="20577"/>
          <ac:spMkLst>
            <pc:docMk/>
            <pc:sldMk cId="4286155118" sldId="278"/>
            <ac:spMk id="3" creationId="{AB6E19A3-C7EC-559A-7614-ADFE67BFB951}"/>
          </ac:spMkLst>
        </pc:spChg>
      </pc:sldChg>
      <pc:sldChg chg="modSp add ord modAnim">
        <pc:chgData name="Anthony Clark" userId="d717aa47-1d0c-4368-9d13-ad97c75072c1" providerId="ADAL" clId="{710C5D11-6342-4068-94F9-6B3CB96E5F04}" dt="2024-08-22T21:19:59.556" v="304"/>
        <pc:sldMkLst>
          <pc:docMk/>
          <pc:sldMk cId="3413628202" sldId="279"/>
        </pc:sldMkLst>
        <pc:spChg chg="mod">
          <ac:chgData name="Anthony Clark" userId="d717aa47-1d0c-4368-9d13-ad97c75072c1" providerId="ADAL" clId="{710C5D11-6342-4068-94F9-6B3CB96E5F04}" dt="2024-08-22T21:19:51.370" v="302" actId="20577"/>
          <ac:spMkLst>
            <pc:docMk/>
            <pc:sldMk cId="3413628202" sldId="279"/>
            <ac:spMk id="3" creationId="{AB6E19A3-C7EC-559A-7614-ADFE67BFB951}"/>
          </ac:spMkLst>
        </pc:spChg>
      </pc:sldChg>
      <pc:sldChg chg="addSp delSp modSp add mod">
        <pc:chgData name="Anthony Clark" userId="d717aa47-1d0c-4368-9d13-ad97c75072c1" providerId="ADAL" clId="{710C5D11-6342-4068-94F9-6B3CB96E5F04}" dt="2024-08-22T23:06:03.625" v="704" actId="14100"/>
        <pc:sldMkLst>
          <pc:docMk/>
          <pc:sldMk cId="3259680905" sldId="280"/>
        </pc:sldMkLst>
        <pc:spChg chg="del">
          <ac:chgData name="Anthony Clark" userId="d717aa47-1d0c-4368-9d13-ad97c75072c1" providerId="ADAL" clId="{710C5D11-6342-4068-94F9-6B3CB96E5F04}" dt="2024-08-22T21:26:35.144" v="316" actId="478"/>
          <ac:spMkLst>
            <pc:docMk/>
            <pc:sldMk cId="3259680905" sldId="280"/>
            <ac:spMk id="4" creationId="{353E75FB-2D02-823A-6309-617711BF6D10}"/>
          </ac:spMkLst>
        </pc:spChg>
        <pc:spChg chg="del">
          <ac:chgData name="Anthony Clark" userId="d717aa47-1d0c-4368-9d13-ad97c75072c1" providerId="ADAL" clId="{710C5D11-6342-4068-94F9-6B3CB96E5F04}" dt="2024-08-22T21:26:37.163" v="317" actId="478"/>
          <ac:spMkLst>
            <pc:docMk/>
            <pc:sldMk cId="3259680905" sldId="280"/>
            <ac:spMk id="6" creationId="{723C3925-126A-260F-3A4E-DD423EAC3357}"/>
          </ac:spMkLst>
        </pc:spChg>
        <pc:picChg chg="mod">
          <ac:chgData name="Anthony Clark" userId="d717aa47-1d0c-4368-9d13-ad97c75072c1" providerId="ADAL" clId="{710C5D11-6342-4068-94F9-6B3CB96E5F04}" dt="2024-08-22T21:28:53.915" v="346" actId="1076"/>
          <ac:picMkLst>
            <pc:docMk/>
            <pc:sldMk cId="3259680905" sldId="280"/>
            <ac:picMk id="2" creationId="{CD08FBDB-7603-3929-D403-DC0681155409}"/>
          </ac:picMkLst>
        </pc:picChg>
        <pc:picChg chg="del">
          <ac:chgData name="Anthony Clark" userId="d717aa47-1d0c-4368-9d13-ad97c75072c1" providerId="ADAL" clId="{710C5D11-6342-4068-94F9-6B3CB96E5F04}" dt="2024-08-22T21:26:14.907" v="312" actId="478"/>
          <ac:picMkLst>
            <pc:docMk/>
            <pc:sldMk cId="3259680905" sldId="280"/>
            <ac:picMk id="5" creationId="{250B39B2-A493-1E01-E512-9BA3B340B2AE}"/>
          </ac:picMkLst>
        </pc:picChg>
        <pc:picChg chg="add mod modCrop">
          <ac:chgData name="Anthony Clark" userId="d717aa47-1d0c-4368-9d13-ad97c75072c1" providerId="ADAL" clId="{710C5D11-6342-4068-94F9-6B3CB96E5F04}" dt="2024-08-22T21:28:42.036" v="344" actId="1076"/>
          <ac:picMkLst>
            <pc:docMk/>
            <pc:sldMk cId="3259680905" sldId="280"/>
            <ac:picMk id="7" creationId="{76869108-B034-5EFA-2A92-4D9CB8EC721E}"/>
          </ac:picMkLst>
        </pc:picChg>
        <pc:picChg chg="add mod ord modCrop">
          <ac:chgData name="Anthony Clark" userId="d717aa47-1d0c-4368-9d13-ad97c75072c1" providerId="ADAL" clId="{710C5D11-6342-4068-94F9-6B3CB96E5F04}" dt="2024-08-22T23:06:03.625" v="704" actId="14100"/>
          <ac:picMkLst>
            <pc:docMk/>
            <pc:sldMk cId="3259680905" sldId="280"/>
            <ac:picMk id="8" creationId="{01B23F7E-6036-3BDC-3117-1FC3C4D8840D}"/>
          </ac:picMkLst>
        </pc:picChg>
      </pc:sldChg>
      <pc:sldChg chg="addSp delSp modSp add mod ord">
        <pc:chgData name="Anthony Clark" userId="d717aa47-1d0c-4368-9d13-ad97c75072c1" providerId="ADAL" clId="{710C5D11-6342-4068-94F9-6B3CB96E5F04}" dt="2024-08-22T22:55:44.357" v="532" actId="1076"/>
        <pc:sldMkLst>
          <pc:docMk/>
          <pc:sldMk cId="4203903347" sldId="281"/>
        </pc:sldMkLst>
        <pc:grpChg chg="add mod">
          <ac:chgData name="Anthony Clark" userId="d717aa47-1d0c-4368-9d13-ad97c75072c1" providerId="ADAL" clId="{710C5D11-6342-4068-94F9-6B3CB96E5F04}" dt="2024-08-22T22:55:44.357" v="532" actId="1076"/>
          <ac:grpSpMkLst>
            <pc:docMk/>
            <pc:sldMk cId="4203903347" sldId="281"/>
            <ac:grpSpMk id="8" creationId="{2AFD7C1B-1878-7177-3127-ED1F1E9080A6}"/>
          </ac:grpSpMkLst>
        </pc:grpChg>
        <pc:picChg chg="del">
          <ac:chgData name="Anthony Clark" userId="d717aa47-1d0c-4368-9d13-ad97c75072c1" providerId="ADAL" clId="{710C5D11-6342-4068-94F9-6B3CB96E5F04}" dt="2024-08-22T21:29:17.963" v="350" actId="478"/>
          <ac:picMkLst>
            <pc:docMk/>
            <pc:sldMk cId="4203903347" sldId="281"/>
            <ac:picMk id="5" creationId="{250B39B2-A493-1E01-E512-9BA3B340B2AE}"/>
          </ac:picMkLst>
        </pc:picChg>
        <pc:picChg chg="add mod">
          <ac:chgData name="Anthony Clark" userId="d717aa47-1d0c-4368-9d13-ad97c75072c1" providerId="ADAL" clId="{710C5D11-6342-4068-94F9-6B3CB96E5F04}" dt="2024-08-22T21:30:23.940" v="356" actId="1076"/>
          <ac:picMkLst>
            <pc:docMk/>
            <pc:sldMk cId="4203903347" sldId="281"/>
            <ac:picMk id="7" creationId="{448B82FF-CD03-CCE6-F4CF-891AD34287FF}"/>
          </ac:picMkLst>
        </pc:picChg>
        <pc:picChg chg="mod">
          <ac:chgData name="Anthony Clark" userId="d717aa47-1d0c-4368-9d13-ad97c75072c1" providerId="ADAL" clId="{710C5D11-6342-4068-94F9-6B3CB96E5F04}" dt="2024-08-22T22:55:44.357" v="532" actId="1076"/>
          <ac:picMkLst>
            <pc:docMk/>
            <pc:sldMk cId="4203903347" sldId="281"/>
            <ac:picMk id="9" creationId="{32C689EB-E03B-90D7-695D-56F5B13842E8}"/>
          </ac:picMkLst>
        </pc:picChg>
        <pc:picChg chg="mod">
          <ac:chgData name="Anthony Clark" userId="d717aa47-1d0c-4368-9d13-ad97c75072c1" providerId="ADAL" clId="{710C5D11-6342-4068-94F9-6B3CB96E5F04}" dt="2024-08-22T22:55:44.357" v="532" actId="1076"/>
          <ac:picMkLst>
            <pc:docMk/>
            <pc:sldMk cId="4203903347" sldId="281"/>
            <ac:picMk id="10" creationId="{697358F6-02B5-C156-6461-B0B6B50DFFBA}"/>
          </ac:picMkLst>
        </pc:picChg>
      </pc:sldChg>
      <pc:sldChg chg="addSp delSp modSp add mod">
        <pc:chgData name="Anthony Clark" userId="d717aa47-1d0c-4368-9d13-ad97c75072c1" providerId="ADAL" clId="{710C5D11-6342-4068-94F9-6B3CB96E5F04}" dt="2024-08-22T22:56:35.039" v="545" actId="164"/>
        <pc:sldMkLst>
          <pc:docMk/>
          <pc:sldMk cId="281295651" sldId="282"/>
        </pc:sldMkLst>
        <pc:spChg chg="add mod">
          <ac:chgData name="Anthony Clark" userId="d717aa47-1d0c-4368-9d13-ad97c75072c1" providerId="ADAL" clId="{710C5D11-6342-4068-94F9-6B3CB96E5F04}" dt="2024-08-22T22:56:35.039" v="545" actId="164"/>
          <ac:spMkLst>
            <pc:docMk/>
            <pc:sldMk cId="281295651" sldId="282"/>
            <ac:spMk id="8" creationId="{3C0D2216-E392-205D-7E4C-10CEFBD437D8}"/>
          </ac:spMkLst>
        </pc:spChg>
        <pc:grpChg chg="add mod">
          <ac:chgData name="Anthony Clark" userId="d717aa47-1d0c-4368-9d13-ad97c75072c1" providerId="ADAL" clId="{710C5D11-6342-4068-94F9-6B3CB96E5F04}" dt="2024-08-22T22:56:35.039" v="545" actId="164"/>
          <ac:grpSpMkLst>
            <pc:docMk/>
            <pc:sldMk cId="281295651" sldId="282"/>
            <ac:grpSpMk id="9" creationId="{7E939488-FF11-B4C1-7E2D-1AAB10C2A70D}"/>
          </ac:grpSpMkLst>
        </pc:grpChg>
        <pc:picChg chg="add mod">
          <ac:chgData name="Anthony Clark" userId="d717aa47-1d0c-4368-9d13-ad97c75072c1" providerId="ADAL" clId="{710C5D11-6342-4068-94F9-6B3CB96E5F04}" dt="2024-08-22T22:56:35.039" v="545" actId="164"/>
          <ac:picMkLst>
            <pc:docMk/>
            <pc:sldMk cId="281295651" sldId="282"/>
            <ac:picMk id="5" creationId="{84476FD9-7EAB-C57F-B94C-BB01BC136299}"/>
          </ac:picMkLst>
        </pc:picChg>
        <pc:picChg chg="del">
          <ac:chgData name="Anthony Clark" userId="d717aa47-1d0c-4368-9d13-ad97c75072c1" providerId="ADAL" clId="{710C5D11-6342-4068-94F9-6B3CB96E5F04}" dt="2024-08-22T21:30:39.655" v="358" actId="478"/>
          <ac:picMkLst>
            <pc:docMk/>
            <pc:sldMk cId="281295651" sldId="282"/>
            <ac:picMk id="7" creationId="{448B82FF-CD03-CCE6-F4CF-891AD34287FF}"/>
          </ac:picMkLst>
        </pc:picChg>
      </pc:sldChg>
      <pc:sldChg chg="addSp modSp add mod">
        <pc:chgData name="Anthony Clark" userId="d717aa47-1d0c-4368-9d13-ad97c75072c1" providerId="ADAL" clId="{710C5D11-6342-4068-94F9-6B3CB96E5F04}" dt="2024-08-22T22:56:46.997" v="546" actId="1076"/>
        <pc:sldMkLst>
          <pc:docMk/>
          <pc:sldMk cId="3496366311" sldId="283"/>
        </pc:sldMkLst>
        <pc:picChg chg="add mod">
          <ac:chgData name="Anthony Clark" userId="d717aa47-1d0c-4368-9d13-ad97c75072c1" providerId="ADAL" clId="{710C5D11-6342-4068-94F9-6B3CB96E5F04}" dt="2024-08-22T22:56:46.997" v="546" actId="1076"/>
          <ac:picMkLst>
            <pc:docMk/>
            <pc:sldMk cId="3496366311" sldId="283"/>
            <ac:picMk id="5" creationId="{3430303B-02E6-9F52-B8D4-EB93A98336AB}"/>
          </ac:picMkLst>
        </pc:picChg>
      </pc:sldChg>
      <pc:sldChg chg="addSp modSp add mod">
        <pc:chgData name="Anthony Clark" userId="d717aa47-1d0c-4368-9d13-ad97c75072c1" providerId="ADAL" clId="{710C5D11-6342-4068-94F9-6B3CB96E5F04}" dt="2024-08-22T21:31:00.428" v="367" actId="1076"/>
        <pc:sldMkLst>
          <pc:docMk/>
          <pc:sldMk cId="4005294589" sldId="284"/>
        </pc:sldMkLst>
        <pc:picChg chg="add mod">
          <ac:chgData name="Anthony Clark" userId="d717aa47-1d0c-4368-9d13-ad97c75072c1" providerId="ADAL" clId="{710C5D11-6342-4068-94F9-6B3CB96E5F04}" dt="2024-08-22T21:31:00.428" v="367" actId="1076"/>
          <ac:picMkLst>
            <pc:docMk/>
            <pc:sldMk cId="4005294589" sldId="284"/>
            <ac:picMk id="5" creationId="{9D3E4907-71F6-FAD5-B5CA-7829E24CFA81}"/>
          </ac:picMkLst>
        </pc:picChg>
      </pc:sldChg>
      <pc:sldChg chg="delSp modSp new del mod modClrScheme chgLayout">
        <pc:chgData name="Anthony Clark" userId="d717aa47-1d0c-4368-9d13-ad97c75072c1" providerId="ADAL" clId="{710C5D11-6342-4068-94F9-6B3CB96E5F04}" dt="2024-08-23T17:24:25.459" v="2191" actId="47"/>
        <pc:sldMkLst>
          <pc:docMk/>
          <pc:sldMk cId="1273021104" sldId="285"/>
        </pc:sldMkLst>
        <pc:spChg chg="mod ord">
          <ac:chgData name="Anthony Clark" userId="d717aa47-1d0c-4368-9d13-ad97c75072c1" providerId="ADAL" clId="{710C5D11-6342-4068-94F9-6B3CB96E5F04}" dt="2024-08-22T23:04:37.886" v="698" actId="700"/>
          <ac:spMkLst>
            <pc:docMk/>
            <pc:sldMk cId="1273021104" sldId="285"/>
            <ac:spMk id="2" creationId="{38FB10AF-2BC1-A125-CFBC-486CD5F61B39}"/>
          </ac:spMkLst>
        </pc:spChg>
        <pc:spChg chg="del">
          <ac:chgData name="Anthony Clark" userId="d717aa47-1d0c-4368-9d13-ad97c75072c1" providerId="ADAL" clId="{710C5D11-6342-4068-94F9-6B3CB96E5F04}" dt="2024-08-22T23:04:37.886" v="698" actId="700"/>
          <ac:spMkLst>
            <pc:docMk/>
            <pc:sldMk cId="1273021104" sldId="285"/>
            <ac:spMk id="3" creationId="{B0F450EC-71F9-F57A-79E6-F1F89D10A621}"/>
          </ac:spMkLst>
        </pc:spChg>
        <pc:spChg chg="mod ord">
          <ac:chgData name="Anthony Clark" userId="d717aa47-1d0c-4368-9d13-ad97c75072c1" providerId="ADAL" clId="{710C5D11-6342-4068-94F9-6B3CB96E5F04}" dt="2024-08-22T23:04:37.886" v="698" actId="700"/>
          <ac:spMkLst>
            <pc:docMk/>
            <pc:sldMk cId="1273021104" sldId="285"/>
            <ac:spMk id="4" creationId="{D1DF5154-7811-F7E7-D812-400B0C8BD3DA}"/>
          </ac:spMkLst>
        </pc:spChg>
      </pc:sldChg>
      <pc:sldChg chg="addSp delSp modSp add del mod">
        <pc:chgData name="Anthony Clark" userId="d717aa47-1d0c-4368-9d13-ad97c75072c1" providerId="ADAL" clId="{710C5D11-6342-4068-94F9-6B3CB96E5F04}" dt="2024-08-23T17:15:56.110" v="2054" actId="47"/>
        <pc:sldMkLst>
          <pc:docMk/>
          <pc:sldMk cId="3260411381" sldId="286"/>
        </pc:sldMkLst>
        <pc:spChg chg="add mod">
          <ac:chgData name="Anthony Clark" userId="d717aa47-1d0c-4368-9d13-ad97c75072c1" providerId="ADAL" clId="{710C5D11-6342-4068-94F9-6B3CB96E5F04}" dt="2024-08-23T16:36:49.909" v="1697" actId="1076"/>
          <ac:spMkLst>
            <pc:docMk/>
            <pc:sldMk cId="3260411381" sldId="286"/>
            <ac:spMk id="19" creationId="{79D48808-73E7-D9C0-7144-123CFC39C212}"/>
          </ac:spMkLst>
        </pc:spChg>
        <pc:spChg chg="add mod">
          <ac:chgData name="Anthony Clark" userId="d717aa47-1d0c-4368-9d13-ad97c75072c1" providerId="ADAL" clId="{710C5D11-6342-4068-94F9-6B3CB96E5F04}" dt="2024-08-23T16:36:49.909" v="1697" actId="1076"/>
          <ac:spMkLst>
            <pc:docMk/>
            <pc:sldMk cId="3260411381" sldId="286"/>
            <ac:spMk id="24" creationId="{66921183-5140-643C-7AAA-B648CA381382}"/>
          </ac:spMkLst>
        </pc:spChg>
        <pc:spChg chg="add mod">
          <ac:chgData name="Anthony Clark" userId="d717aa47-1d0c-4368-9d13-ad97c75072c1" providerId="ADAL" clId="{710C5D11-6342-4068-94F9-6B3CB96E5F04}" dt="2024-08-23T16:36:49.909" v="1697" actId="1076"/>
          <ac:spMkLst>
            <pc:docMk/>
            <pc:sldMk cId="3260411381" sldId="286"/>
            <ac:spMk id="25" creationId="{BE926EA5-A255-D9DD-B983-FD0D83752540}"/>
          </ac:spMkLst>
        </pc:spChg>
        <pc:spChg chg="add mod">
          <ac:chgData name="Anthony Clark" userId="d717aa47-1d0c-4368-9d13-ad97c75072c1" providerId="ADAL" clId="{710C5D11-6342-4068-94F9-6B3CB96E5F04}" dt="2024-08-23T16:36:49.909" v="1697" actId="1076"/>
          <ac:spMkLst>
            <pc:docMk/>
            <pc:sldMk cId="3260411381" sldId="286"/>
            <ac:spMk id="26" creationId="{B5B78E37-FA11-F4A4-D2C1-74C24E116EF1}"/>
          </ac:spMkLst>
        </pc:spChg>
        <pc:spChg chg="add mod">
          <ac:chgData name="Anthony Clark" userId="d717aa47-1d0c-4368-9d13-ad97c75072c1" providerId="ADAL" clId="{710C5D11-6342-4068-94F9-6B3CB96E5F04}" dt="2024-08-23T16:36:49.909" v="1697" actId="1076"/>
          <ac:spMkLst>
            <pc:docMk/>
            <pc:sldMk cId="3260411381" sldId="286"/>
            <ac:spMk id="27" creationId="{3C06E0BF-FAA3-0136-33F6-14B4E8C85401}"/>
          </ac:spMkLst>
        </pc:spChg>
        <pc:spChg chg="add mod">
          <ac:chgData name="Anthony Clark" userId="d717aa47-1d0c-4368-9d13-ad97c75072c1" providerId="ADAL" clId="{710C5D11-6342-4068-94F9-6B3CB96E5F04}" dt="2024-08-23T16:36:49.909" v="1697" actId="1076"/>
          <ac:spMkLst>
            <pc:docMk/>
            <pc:sldMk cId="3260411381" sldId="286"/>
            <ac:spMk id="30" creationId="{65312CC5-4A7C-A384-4518-3A98DB1270C9}"/>
          </ac:spMkLst>
        </pc:spChg>
        <pc:spChg chg="add mod">
          <ac:chgData name="Anthony Clark" userId="d717aa47-1d0c-4368-9d13-ad97c75072c1" providerId="ADAL" clId="{710C5D11-6342-4068-94F9-6B3CB96E5F04}" dt="2024-08-23T16:36:49.909" v="1697" actId="1076"/>
          <ac:spMkLst>
            <pc:docMk/>
            <pc:sldMk cId="3260411381" sldId="286"/>
            <ac:spMk id="32" creationId="{B06A6AC8-1D09-8FDA-D090-E90261371E6B}"/>
          </ac:spMkLst>
        </pc:spChg>
        <pc:spChg chg="add mod">
          <ac:chgData name="Anthony Clark" userId="d717aa47-1d0c-4368-9d13-ad97c75072c1" providerId="ADAL" clId="{710C5D11-6342-4068-94F9-6B3CB96E5F04}" dt="2024-08-23T16:36:49.909" v="1697" actId="1076"/>
          <ac:spMkLst>
            <pc:docMk/>
            <pc:sldMk cId="3260411381" sldId="286"/>
            <ac:spMk id="33" creationId="{23DCFF8F-652C-39F7-F2B4-84F14FA4E16D}"/>
          </ac:spMkLst>
        </pc:spChg>
        <pc:spChg chg="add mod">
          <ac:chgData name="Anthony Clark" userId="d717aa47-1d0c-4368-9d13-ad97c75072c1" providerId="ADAL" clId="{710C5D11-6342-4068-94F9-6B3CB96E5F04}" dt="2024-08-23T16:36:49.909" v="1697" actId="1076"/>
          <ac:spMkLst>
            <pc:docMk/>
            <pc:sldMk cId="3260411381" sldId="286"/>
            <ac:spMk id="38" creationId="{4891CBA8-EC9F-BB5E-0EDA-DB6F593A91F7}"/>
          </ac:spMkLst>
        </pc:spChg>
        <pc:spChg chg="add mod">
          <ac:chgData name="Anthony Clark" userId="d717aa47-1d0c-4368-9d13-ad97c75072c1" providerId="ADAL" clId="{710C5D11-6342-4068-94F9-6B3CB96E5F04}" dt="2024-08-23T16:36:49.909" v="1697" actId="1076"/>
          <ac:spMkLst>
            <pc:docMk/>
            <pc:sldMk cId="3260411381" sldId="286"/>
            <ac:spMk id="39" creationId="{00DF4970-6D54-4889-7AE9-CAE91B83762C}"/>
          </ac:spMkLst>
        </pc:spChg>
        <pc:spChg chg="add mod">
          <ac:chgData name="Anthony Clark" userId="d717aa47-1d0c-4368-9d13-ad97c75072c1" providerId="ADAL" clId="{710C5D11-6342-4068-94F9-6B3CB96E5F04}" dt="2024-08-23T16:36:49.909" v="1697" actId="1076"/>
          <ac:spMkLst>
            <pc:docMk/>
            <pc:sldMk cId="3260411381" sldId="286"/>
            <ac:spMk id="40" creationId="{1DD7C089-478B-7121-FC1E-B13D96A5913A}"/>
          </ac:spMkLst>
        </pc:spChg>
        <pc:spChg chg="add mod">
          <ac:chgData name="Anthony Clark" userId="d717aa47-1d0c-4368-9d13-ad97c75072c1" providerId="ADAL" clId="{710C5D11-6342-4068-94F9-6B3CB96E5F04}" dt="2024-08-23T16:36:49.909" v="1697" actId="1076"/>
          <ac:spMkLst>
            <pc:docMk/>
            <pc:sldMk cId="3260411381" sldId="286"/>
            <ac:spMk id="41" creationId="{C2364DFC-BC97-4A63-9EB3-D86EEA5ACBBF}"/>
          </ac:spMkLst>
        </pc:spChg>
        <pc:spChg chg="add mod">
          <ac:chgData name="Anthony Clark" userId="d717aa47-1d0c-4368-9d13-ad97c75072c1" providerId="ADAL" clId="{710C5D11-6342-4068-94F9-6B3CB96E5F04}" dt="2024-08-23T16:36:49.909" v="1697" actId="1076"/>
          <ac:spMkLst>
            <pc:docMk/>
            <pc:sldMk cId="3260411381" sldId="286"/>
            <ac:spMk id="42" creationId="{2C5AECAB-0F38-156C-8E1F-ADD2F427A3C9}"/>
          </ac:spMkLst>
        </pc:spChg>
        <pc:spChg chg="add mod">
          <ac:chgData name="Anthony Clark" userId="d717aa47-1d0c-4368-9d13-ad97c75072c1" providerId="ADAL" clId="{710C5D11-6342-4068-94F9-6B3CB96E5F04}" dt="2024-08-23T16:36:49.909" v="1697" actId="1076"/>
          <ac:spMkLst>
            <pc:docMk/>
            <pc:sldMk cId="3260411381" sldId="286"/>
            <ac:spMk id="43" creationId="{2243BC84-F8F0-BDF1-B15E-7DFA33B098C2}"/>
          </ac:spMkLst>
        </pc:spChg>
        <pc:spChg chg="mod">
          <ac:chgData name="Anthony Clark" userId="d717aa47-1d0c-4368-9d13-ad97c75072c1" providerId="ADAL" clId="{710C5D11-6342-4068-94F9-6B3CB96E5F04}" dt="2024-08-23T16:36:52.873" v="1698" actId="1076"/>
          <ac:spMkLst>
            <pc:docMk/>
            <pc:sldMk cId="3260411381" sldId="286"/>
            <ac:spMk id="47" creationId="{EE68CA93-65D8-D4AD-5960-A29C02DD4BB2}"/>
          </ac:spMkLst>
        </pc:spChg>
        <pc:spChg chg="del mod">
          <ac:chgData name="Anthony Clark" userId="d717aa47-1d0c-4368-9d13-ad97c75072c1" providerId="ADAL" clId="{710C5D11-6342-4068-94F9-6B3CB96E5F04}" dt="2024-08-23T00:15:39.064" v="1187" actId="478"/>
          <ac:spMkLst>
            <pc:docMk/>
            <pc:sldMk cId="3260411381" sldId="286"/>
            <ac:spMk id="48" creationId="{8B0140C8-B3C1-1C3D-D37A-DB92F2021632}"/>
          </ac:spMkLst>
        </pc:spChg>
        <pc:spChg chg="mod">
          <ac:chgData name="Anthony Clark" userId="d717aa47-1d0c-4368-9d13-ad97c75072c1" providerId="ADAL" clId="{710C5D11-6342-4068-94F9-6B3CB96E5F04}" dt="2024-08-23T16:36:52.873" v="1698" actId="1076"/>
          <ac:spMkLst>
            <pc:docMk/>
            <pc:sldMk cId="3260411381" sldId="286"/>
            <ac:spMk id="49" creationId="{6CE4C65F-95B3-CE9A-C093-D1B55466384D}"/>
          </ac:spMkLst>
        </pc:spChg>
        <pc:spChg chg="mod">
          <ac:chgData name="Anthony Clark" userId="d717aa47-1d0c-4368-9d13-ad97c75072c1" providerId="ADAL" clId="{710C5D11-6342-4068-94F9-6B3CB96E5F04}" dt="2024-08-23T16:36:52.873" v="1698" actId="1076"/>
          <ac:spMkLst>
            <pc:docMk/>
            <pc:sldMk cId="3260411381" sldId="286"/>
            <ac:spMk id="50" creationId="{69CB8255-17CC-5002-27C1-4B522E8ACA95}"/>
          </ac:spMkLst>
        </pc:spChg>
        <pc:spChg chg="mod">
          <ac:chgData name="Anthony Clark" userId="d717aa47-1d0c-4368-9d13-ad97c75072c1" providerId="ADAL" clId="{710C5D11-6342-4068-94F9-6B3CB96E5F04}" dt="2024-08-23T16:36:52.873" v="1698" actId="1076"/>
          <ac:spMkLst>
            <pc:docMk/>
            <pc:sldMk cId="3260411381" sldId="286"/>
            <ac:spMk id="51" creationId="{CCFBB452-65EE-341D-34CD-3CFD063D09AE}"/>
          </ac:spMkLst>
        </pc:spChg>
        <pc:spChg chg="mod">
          <ac:chgData name="Anthony Clark" userId="d717aa47-1d0c-4368-9d13-ad97c75072c1" providerId="ADAL" clId="{710C5D11-6342-4068-94F9-6B3CB96E5F04}" dt="2024-08-23T16:36:52.873" v="1698" actId="1076"/>
          <ac:spMkLst>
            <pc:docMk/>
            <pc:sldMk cId="3260411381" sldId="286"/>
            <ac:spMk id="52" creationId="{28235A10-113B-933C-64B5-22E0944323DA}"/>
          </ac:spMkLst>
        </pc:spChg>
        <pc:spChg chg="mod">
          <ac:chgData name="Anthony Clark" userId="d717aa47-1d0c-4368-9d13-ad97c75072c1" providerId="ADAL" clId="{710C5D11-6342-4068-94F9-6B3CB96E5F04}" dt="2024-08-23T16:36:52.873" v="1698" actId="1076"/>
          <ac:spMkLst>
            <pc:docMk/>
            <pc:sldMk cId="3260411381" sldId="286"/>
            <ac:spMk id="53" creationId="{72AF016A-8090-3238-DE34-E27A5F5D2CE9}"/>
          </ac:spMkLst>
        </pc:spChg>
        <pc:spChg chg="add mod">
          <ac:chgData name="Anthony Clark" userId="d717aa47-1d0c-4368-9d13-ad97c75072c1" providerId="ADAL" clId="{710C5D11-6342-4068-94F9-6B3CB96E5F04}" dt="2024-08-23T16:36:52.873" v="1698" actId="1076"/>
          <ac:spMkLst>
            <pc:docMk/>
            <pc:sldMk cId="3260411381" sldId="286"/>
            <ac:spMk id="54" creationId="{6A2DF271-29A6-D905-30F4-95EA7109A9F1}"/>
          </ac:spMkLst>
        </pc:spChg>
        <pc:spChg chg="mod">
          <ac:chgData name="Anthony Clark" userId="d717aa47-1d0c-4368-9d13-ad97c75072c1" providerId="ADAL" clId="{710C5D11-6342-4068-94F9-6B3CB96E5F04}" dt="2024-08-23T16:42:03.905" v="1735" actId="20577"/>
          <ac:spMkLst>
            <pc:docMk/>
            <pc:sldMk cId="3260411381" sldId="286"/>
            <ac:spMk id="56" creationId="{DA2B091A-931C-BFC8-EE4A-DBCE366A3706}"/>
          </ac:spMkLst>
        </pc:spChg>
        <pc:spChg chg="mod">
          <ac:chgData name="Anthony Clark" userId="d717aa47-1d0c-4368-9d13-ad97c75072c1" providerId="ADAL" clId="{710C5D11-6342-4068-94F9-6B3CB96E5F04}" dt="2024-08-23T16:36:52.873" v="1698" actId="1076"/>
          <ac:spMkLst>
            <pc:docMk/>
            <pc:sldMk cId="3260411381" sldId="286"/>
            <ac:spMk id="57" creationId="{1644045E-5D34-364F-540C-0E1254714048}"/>
          </ac:spMkLst>
        </pc:spChg>
        <pc:spChg chg="mod">
          <ac:chgData name="Anthony Clark" userId="d717aa47-1d0c-4368-9d13-ad97c75072c1" providerId="ADAL" clId="{710C5D11-6342-4068-94F9-6B3CB96E5F04}" dt="2024-08-23T16:36:52.873" v="1698" actId="1076"/>
          <ac:spMkLst>
            <pc:docMk/>
            <pc:sldMk cId="3260411381" sldId="286"/>
            <ac:spMk id="58" creationId="{99BB0FF3-3F06-C87B-5634-0E8051936E68}"/>
          </ac:spMkLst>
        </pc:spChg>
        <pc:spChg chg="mod">
          <ac:chgData name="Anthony Clark" userId="d717aa47-1d0c-4368-9d13-ad97c75072c1" providerId="ADAL" clId="{710C5D11-6342-4068-94F9-6B3CB96E5F04}" dt="2024-08-23T16:36:52.873" v="1698" actId="1076"/>
          <ac:spMkLst>
            <pc:docMk/>
            <pc:sldMk cId="3260411381" sldId="286"/>
            <ac:spMk id="59" creationId="{D9393584-3B2C-9734-5B9F-691B6B9B54C2}"/>
          </ac:spMkLst>
        </pc:spChg>
        <pc:spChg chg="mod">
          <ac:chgData name="Anthony Clark" userId="d717aa47-1d0c-4368-9d13-ad97c75072c1" providerId="ADAL" clId="{710C5D11-6342-4068-94F9-6B3CB96E5F04}" dt="2024-08-23T16:36:52.873" v="1698" actId="1076"/>
          <ac:spMkLst>
            <pc:docMk/>
            <pc:sldMk cId="3260411381" sldId="286"/>
            <ac:spMk id="60" creationId="{54927C72-0241-7EC2-8736-943DEAC81C86}"/>
          </ac:spMkLst>
        </pc:spChg>
        <pc:spChg chg="mod">
          <ac:chgData name="Anthony Clark" userId="d717aa47-1d0c-4368-9d13-ad97c75072c1" providerId="ADAL" clId="{710C5D11-6342-4068-94F9-6B3CB96E5F04}" dt="2024-08-23T16:36:52.873" v="1698" actId="1076"/>
          <ac:spMkLst>
            <pc:docMk/>
            <pc:sldMk cId="3260411381" sldId="286"/>
            <ac:spMk id="61" creationId="{E3E97078-1C84-146D-76F4-7EEE7C896515}"/>
          </ac:spMkLst>
        </pc:spChg>
        <pc:spChg chg="mod">
          <ac:chgData name="Anthony Clark" userId="d717aa47-1d0c-4368-9d13-ad97c75072c1" providerId="ADAL" clId="{710C5D11-6342-4068-94F9-6B3CB96E5F04}" dt="2024-08-23T16:36:52.873" v="1698" actId="1076"/>
          <ac:spMkLst>
            <pc:docMk/>
            <pc:sldMk cId="3260411381" sldId="286"/>
            <ac:spMk id="62" creationId="{2CDB39B7-C176-388B-677E-0AF8FB2BB7CA}"/>
          </ac:spMkLst>
        </pc:spChg>
        <pc:spChg chg="add mod">
          <ac:chgData name="Anthony Clark" userId="d717aa47-1d0c-4368-9d13-ad97c75072c1" providerId="ADAL" clId="{710C5D11-6342-4068-94F9-6B3CB96E5F04}" dt="2024-08-23T00:31:48.199" v="1436" actId="2085"/>
          <ac:spMkLst>
            <pc:docMk/>
            <pc:sldMk cId="3260411381" sldId="286"/>
            <ac:spMk id="65" creationId="{B5C5C52C-FC3A-F0F0-37B7-ED92D85D032C}"/>
          </ac:spMkLst>
        </pc:spChg>
        <pc:spChg chg="add mod">
          <ac:chgData name="Anthony Clark" userId="d717aa47-1d0c-4368-9d13-ad97c75072c1" providerId="ADAL" clId="{710C5D11-6342-4068-94F9-6B3CB96E5F04}" dt="2024-08-23T00:31:48.199" v="1436" actId="2085"/>
          <ac:spMkLst>
            <pc:docMk/>
            <pc:sldMk cId="3260411381" sldId="286"/>
            <ac:spMk id="66" creationId="{F1C9899D-1E07-20DE-D61F-B013395C596A}"/>
          </ac:spMkLst>
        </pc:spChg>
        <pc:spChg chg="add del mod">
          <ac:chgData name="Anthony Clark" userId="d717aa47-1d0c-4368-9d13-ad97c75072c1" providerId="ADAL" clId="{710C5D11-6342-4068-94F9-6B3CB96E5F04}" dt="2024-08-23T00:28:44.318" v="1397" actId="478"/>
          <ac:spMkLst>
            <pc:docMk/>
            <pc:sldMk cId="3260411381" sldId="286"/>
            <ac:spMk id="67" creationId="{CA3AC815-52AD-C818-586A-E3F1437C25BC}"/>
          </ac:spMkLst>
        </pc:spChg>
        <pc:spChg chg="add mod">
          <ac:chgData name="Anthony Clark" userId="d717aa47-1d0c-4368-9d13-ad97c75072c1" providerId="ADAL" clId="{710C5D11-6342-4068-94F9-6B3CB96E5F04}" dt="2024-08-23T00:31:48.199" v="1436" actId="2085"/>
          <ac:spMkLst>
            <pc:docMk/>
            <pc:sldMk cId="3260411381" sldId="286"/>
            <ac:spMk id="68" creationId="{C78E8F87-DBF0-8AFC-5E5C-25093D70938D}"/>
          </ac:spMkLst>
        </pc:spChg>
        <pc:spChg chg="add mod">
          <ac:chgData name="Anthony Clark" userId="d717aa47-1d0c-4368-9d13-ad97c75072c1" providerId="ADAL" clId="{710C5D11-6342-4068-94F9-6B3CB96E5F04}" dt="2024-08-23T00:31:48.199" v="1436" actId="2085"/>
          <ac:spMkLst>
            <pc:docMk/>
            <pc:sldMk cId="3260411381" sldId="286"/>
            <ac:spMk id="69" creationId="{59FFD952-AC4B-5127-5C6A-7AACC6209DC3}"/>
          </ac:spMkLst>
        </pc:spChg>
        <pc:spChg chg="add del mod">
          <ac:chgData name="Anthony Clark" userId="d717aa47-1d0c-4368-9d13-ad97c75072c1" providerId="ADAL" clId="{710C5D11-6342-4068-94F9-6B3CB96E5F04}" dt="2024-08-23T00:28:44.318" v="1397" actId="478"/>
          <ac:spMkLst>
            <pc:docMk/>
            <pc:sldMk cId="3260411381" sldId="286"/>
            <ac:spMk id="70" creationId="{FEFC9FEB-C90D-42B0-1749-80DF50994858}"/>
          </ac:spMkLst>
        </pc:spChg>
        <pc:spChg chg="add del mod">
          <ac:chgData name="Anthony Clark" userId="d717aa47-1d0c-4368-9d13-ad97c75072c1" providerId="ADAL" clId="{710C5D11-6342-4068-94F9-6B3CB96E5F04}" dt="2024-08-23T00:28:44.318" v="1397" actId="478"/>
          <ac:spMkLst>
            <pc:docMk/>
            <pc:sldMk cId="3260411381" sldId="286"/>
            <ac:spMk id="71" creationId="{B6823987-D297-B324-A83B-46600AAF25CC}"/>
          </ac:spMkLst>
        </pc:spChg>
        <pc:spChg chg="add del mod">
          <ac:chgData name="Anthony Clark" userId="d717aa47-1d0c-4368-9d13-ad97c75072c1" providerId="ADAL" clId="{710C5D11-6342-4068-94F9-6B3CB96E5F04}" dt="2024-08-23T00:25:13.714" v="1343" actId="478"/>
          <ac:spMkLst>
            <pc:docMk/>
            <pc:sldMk cId="3260411381" sldId="286"/>
            <ac:spMk id="72" creationId="{C302806B-D4E5-992A-CA41-C56940FC5872}"/>
          </ac:spMkLst>
        </pc:spChg>
        <pc:spChg chg="add del mod">
          <ac:chgData name="Anthony Clark" userId="d717aa47-1d0c-4368-9d13-ad97c75072c1" providerId="ADAL" clId="{710C5D11-6342-4068-94F9-6B3CB96E5F04}" dt="2024-08-23T00:28:44.318" v="1397" actId="478"/>
          <ac:spMkLst>
            <pc:docMk/>
            <pc:sldMk cId="3260411381" sldId="286"/>
            <ac:spMk id="73" creationId="{9EBF9AB6-C082-5A80-D7D2-CC21A6077196}"/>
          </ac:spMkLst>
        </pc:spChg>
        <pc:spChg chg="add mod">
          <ac:chgData name="Anthony Clark" userId="d717aa47-1d0c-4368-9d13-ad97c75072c1" providerId="ADAL" clId="{710C5D11-6342-4068-94F9-6B3CB96E5F04}" dt="2024-08-23T00:26:55.449" v="1350" actId="571"/>
          <ac:spMkLst>
            <pc:docMk/>
            <pc:sldMk cId="3260411381" sldId="286"/>
            <ac:spMk id="74" creationId="{9D2868EB-BB89-40ED-3888-778ED0DE92AE}"/>
          </ac:spMkLst>
        </pc:spChg>
        <pc:spChg chg="add mod">
          <ac:chgData name="Anthony Clark" userId="d717aa47-1d0c-4368-9d13-ad97c75072c1" providerId="ADAL" clId="{710C5D11-6342-4068-94F9-6B3CB96E5F04}" dt="2024-08-23T00:31:48.199" v="1436" actId="2085"/>
          <ac:spMkLst>
            <pc:docMk/>
            <pc:sldMk cId="3260411381" sldId="286"/>
            <ac:spMk id="75" creationId="{9A37C47A-273F-0948-7B25-E4F4380EC089}"/>
          </ac:spMkLst>
        </pc:spChg>
        <pc:spChg chg="add mod">
          <ac:chgData name="Anthony Clark" userId="d717aa47-1d0c-4368-9d13-ad97c75072c1" providerId="ADAL" clId="{710C5D11-6342-4068-94F9-6B3CB96E5F04}" dt="2024-08-23T00:31:48.199" v="1436" actId="2085"/>
          <ac:spMkLst>
            <pc:docMk/>
            <pc:sldMk cId="3260411381" sldId="286"/>
            <ac:spMk id="76" creationId="{169A1EE0-D62D-EE66-5D20-8ED323D5F3CA}"/>
          </ac:spMkLst>
        </pc:spChg>
        <pc:spChg chg="add del mod">
          <ac:chgData name="Anthony Clark" userId="d717aa47-1d0c-4368-9d13-ad97c75072c1" providerId="ADAL" clId="{710C5D11-6342-4068-94F9-6B3CB96E5F04}" dt="2024-08-23T00:28:44.318" v="1397" actId="478"/>
          <ac:spMkLst>
            <pc:docMk/>
            <pc:sldMk cId="3260411381" sldId="286"/>
            <ac:spMk id="77" creationId="{4F594B16-EBE9-FB79-7A67-F02783DCBC31}"/>
          </ac:spMkLst>
        </pc:spChg>
        <pc:spChg chg="add del mod">
          <ac:chgData name="Anthony Clark" userId="d717aa47-1d0c-4368-9d13-ad97c75072c1" providerId="ADAL" clId="{710C5D11-6342-4068-94F9-6B3CB96E5F04}" dt="2024-08-23T00:28:44.318" v="1397" actId="478"/>
          <ac:spMkLst>
            <pc:docMk/>
            <pc:sldMk cId="3260411381" sldId="286"/>
            <ac:spMk id="78" creationId="{829CB91B-323B-8B07-737E-E74B103F8787}"/>
          </ac:spMkLst>
        </pc:spChg>
        <pc:spChg chg="add mod">
          <ac:chgData name="Anthony Clark" userId="d717aa47-1d0c-4368-9d13-ad97c75072c1" providerId="ADAL" clId="{710C5D11-6342-4068-94F9-6B3CB96E5F04}" dt="2024-08-23T00:31:55.568" v="1437" actId="2085"/>
          <ac:spMkLst>
            <pc:docMk/>
            <pc:sldMk cId="3260411381" sldId="286"/>
            <ac:spMk id="79" creationId="{9025E74C-7EF4-704C-DEA4-BA95C7E1165A}"/>
          </ac:spMkLst>
        </pc:spChg>
        <pc:spChg chg="add mod">
          <ac:chgData name="Anthony Clark" userId="d717aa47-1d0c-4368-9d13-ad97c75072c1" providerId="ADAL" clId="{710C5D11-6342-4068-94F9-6B3CB96E5F04}" dt="2024-08-23T00:31:55.568" v="1437" actId="2085"/>
          <ac:spMkLst>
            <pc:docMk/>
            <pc:sldMk cId="3260411381" sldId="286"/>
            <ac:spMk id="80" creationId="{DEDF26C7-E8BB-AA12-DDB6-3021B2722DAD}"/>
          </ac:spMkLst>
        </pc:spChg>
        <pc:spChg chg="add mod">
          <ac:chgData name="Anthony Clark" userId="d717aa47-1d0c-4368-9d13-ad97c75072c1" providerId="ADAL" clId="{710C5D11-6342-4068-94F9-6B3CB96E5F04}" dt="2024-08-23T00:31:55.568" v="1437" actId="2085"/>
          <ac:spMkLst>
            <pc:docMk/>
            <pc:sldMk cId="3260411381" sldId="286"/>
            <ac:spMk id="81" creationId="{3F6CBE4F-A215-7407-FE8B-7779250A99F4}"/>
          </ac:spMkLst>
        </pc:spChg>
        <pc:spChg chg="add mod">
          <ac:chgData name="Anthony Clark" userId="d717aa47-1d0c-4368-9d13-ad97c75072c1" providerId="ADAL" clId="{710C5D11-6342-4068-94F9-6B3CB96E5F04}" dt="2024-08-23T00:31:55.568" v="1437" actId="2085"/>
          <ac:spMkLst>
            <pc:docMk/>
            <pc:sldMk cId="3260411381" sldId="286"/>
            <ac:spMk id="82" creationId="{06F68BC4-0A27-FFAF-D5A5-5002FC9098B7}"/>
          </ac:spMkLst>
        </pc:spChg>
        <pc:spChg chg="add mod">
          <ac:chgData name="Anthony Clark" userId="d717aa47-1d0c-4368-9d13-ad97c75072c1" providerId="ADAL" clId="{710C5D11-6342-4068-94F9-6B3CB96E5F04}" dt="2024-08-23T00:31:55.568" v="1437" actId="2085"/>
          <ac:spMkLst>
            <pc:docMk/>
            <pc:sldMk cId="3260411381" sldId="286"/>
            <ac:spMk id="83" creationId="{4B2FE69D-8C6D-613C-E29F-0729B09B7CF0}"/>
          </ac:spMkLst>
        </pc:spChg>
        <pc:spChg chg="add mod">
          <ac:chgData name="Anthony Clark" userId="d717aa47-1d0c-4368-9d13-ad97c75072c1" providerId="ADAL" clId="{710C5D11-6342-4068-94F9-6B3CB96E5F04}" dt="2024-08-23T00:31:55.568" v="1437" actId="2085"/>
          <ac:spMkLst>
            <pc:docMk/>
            <pc:sldMk cId="3260411381" sldId="286"/>
            <ac:spMk id="84" creationId="{DD17207D-9FF5-A6B9-D60F-72036DF5C07A}"/>
          </ac:spMkLst>
        </pc:spChg>
        <pc:spChg chg="add mod topLvl">
          <ac:chgData name="Anthony Clark" userId="d717aa47-1d0c-4368-9d13-ad97c75072c1" providerId="ADAL" clId="{710C5D11-6342-4068-94F9-6B3CB96E5F04}" dt="2024-08-23T16:36:49.909" v="1697" actId="1076"/>
          <ac:spMkLst>
            <pc:docMk/>
            <pc:sldMk cId="3260411381" sldId="286"/>
            <ac:spMk id="89" creationId="{93C1BC96-85B3-64C4-A9C7-A50458D26370}"/>
          </ac:spMkLst>
        </pc:spChg>
        <pc:spChg chg="add mod topLvl">
          <ac:chgData name="Anthony Clark" userId="d717aa47-1d0c-4368-9d13-ad97c75072c1" providerId="ADAL" clId="{710C5D11-6342-4068-94F9-6B3CB96E5F04}" dt="2024-08-23T16:36:49.909" v="1697" actId="1076"/>
          <ac:spMkLst>
            <pc:docMk/>
            <pc:sldMk cId="3260411381" sldId="286"/>
            <ac:spMk id="90" creationId="{1E4D7D04-5635-0262-55B7-AC9DF079A70B}"/>
          </ac:spMkLst>
        </pc:spChg>
        <pc:spChg chg="add mod">
          <ac:chgData name="Anthony Clark" userId="d717aa47-1d0c-4368-9d13-ad97c75072c1" providerId="ADAL" clId="{710C5D11-6342-4068-94F9-6B3CB96E5F04}" dt="2024-08-23T16:37:03.211" v="1700" actId="1076"/>
          <ac:spMkLst>
            <pc:docMk/>
            <pc:sldMk cId="3260411381" sldId="286"/>
            <ac:spMk id="92" creationId="{C7D96A5C-989F-E651-3DA2-AFF24F8F5E1A}"/>
          </ac:spMkLst>
        </pc:spChg>
        <pc:spChg chg="add mod">
          <ac:chgData name="Anthony Clark" userId="d717aa47-1d0c-4368-9d13-ad97c75072c1" providerId="ADAL" clId="{710C5D11-6342-4068-94F9-6B3CB96E5F04}" dt="2024-08-23T16:37:03.211" v="1700" actId="1076"/>
          <ac:spMkLst>
            <pc:docMk/>
            <pc:sldMk cId="3260411381" sldId="286"/>
            <ac:spMk id="93" creationId="{4E018A6C-4AD5-32A4-095D-EDC585284FEA}"/>
          </ac:spMkLst>
        </pc:spChg>
        <pc:spChg chg="add mod">
          <ac:chgData name="Anthony Clark" userId="d717aa47-1d0c-4368-9d13-ad97c75072c1" providerId="ADAL" clId="{710C5D11-6342-4068-94F9-6B3CB96E5F04}" dt="2024-08-23T16:00:17.118" v="1476" actId="164"/>
          <ac:spMkLst>
            <pc:docMk/>
            <pc:sldMk cId="3260411381" sldId="286"/>
            <ac:spMk id="95" creationId="{42E8D882-B985-20D6-C0F3-34201137F4A5}"/>
          </ac:spMkLst>
        </pc:spChg>
        <pc:spChg chg="add mod">
          <ac:chgData name="Anthony Clark" userId="d717aa47-1d0c-4368-9d13-ad97c75072c1" providerId="ADAL" clId="{710C5D11-6342-4068-94F9-6B3CB96E5F04}" dt="2024-08-23T16:00:17.118" v="1476" actId="164"/>
          <ac:spMkLst>
            <pc:docMk/>
            <pc:sldMk cId="3260411381" sldId="286"/>
            <ac:spMk id="96" creationId="{54B53600-4481-1293-0B53-5C7B01E6E8E4}"/>
          </ac:spMkLst>
        </pc:spChg>
        <pc:spChg chg="add mod">
          <ac:chgData name="Anthony Clark" userId="d717aa47-1d0c-4368-9d13-ad97c75072c1" providerId="ADAL" clId="{710C5D11-6342-4068-94F9-6B3CB96E5F04}" dt="2024-08-23T16:01:06.670" v="1501" actId="164"/>
          <ac:spMkLst>
            <pc:docMk/>
            <pc:sldMk cId="3260411381" sldId="286"/>
            <ac:spMk id="98" creationId="{2F36CFC3-0097-44F0-40B3-0698AF81607C}"/>
          </ac:spMkLst>
        </pc:spChg>
        <pc:spChg chg="add mod">
          <ac:chgData name="Anthony Clark" userId="d717aa47-1d0c-4368-9d13-ad97c75072c1" providerId="ADAL" clId="{710C5D11-6342-4068-94F9-6B3CB96E5F04}" dt="2024-08-23T16:01:06.670" v="1501" actId="164"/>
          <ac:spMkLst>
            <pc:docMk/>
            <pc:sldMk cId="3260411381" sldId="286"/>
            <ac:spMk id="99" creationId="{3485D662-2607-93F4-BAA4-D7666027D35C}"/>
          </ac:spMkLst>
        </pc:spChg>
        <pc:spChg chg="add mod topLvl">
          <ac:chgData name="Anthony Clark" userId="d717aa47-1d0c-4368-9d13-ad97c75072c1" providerId="ADAL" clId="{710C5D11-6342-4068-94F9-6B3CB96E5F04}" dt="2024-08-23T16:36:49.909" v="1697" actId="1076"/>
          <ac:spMkLst>
            <pc:docMk/>
            <pc:sldMk cId="3260411381" sldId="286"/>
            <ac:spMk id="101" creationId="{E232A440-4E55-4327-6EEC-A9CAC87AA1BD}"/>
          </ac:spMkLst>
        </pc:spChg>
        <pc:spChg chg="add mod topLvl">
          <ac:chgData name="Anthony Clark" userId="d717aa47-1d0c-4368-9d13-ad97c75072c1" providerId="ADAL" clId="{710C5D11-6342-4068-94F9-6B3CB96E5F04}" dt="2024-08-23T16:36:49.909" v="1697" actId="1076"/>
          <ac:spMkLst>
            <pc:docMk/>
            <pc:sldMk cId="3260411381" sldId="286"/>
            <ac:spMk id="102" creationId="{72B83751-C51C-9A10-560C-43ADF0EDB9D7}"/>
          </ac:spMkLst>
        </pc:spChg>
        <pc:spChg chg="mod">
          <ac:chgData name="Anthony Clark" userId="d717aa47-1d0c-4368-9d13-ad97c75072c1" providerId="ADAL" clId="{710C5D11-6342-4068-94F9-6B3CB96E5F04}" dt="2024-08-23T16:36:49.909" v="1697" actId="1076"/>
          <ac:spMkLst>
            <pc:docMk/>
            <pc:sldMk cId="3260411381" sldId="286"/>
            <ac:spMk id="106" creationId="{809CF296-EA69-F4AB-E035-D53C0E6D4E5B}"/>
          </ac:spMkLst>
        </pc:spChg>
        <pc:spChg chg="mod">
          <ac:chgData name="Anthony Clark" userId="d717aa47-1d0c-4368-9d13-ad97c75072c1" providerId="ADAL" clId="{710C5D11-6342-4068-94F9-6B3CB96E5F04}" dt="2024-08-23T16:36:49.909" v="1697" actId="1076"/>
          <ac:spMkLst>
            <pc:docMk/>
            <pc:sldMk cId="3260411381" sldId="286"/>
            <ac:spMk id="107" creationId="{75B76444-95E4-0213-22A0-2796DEEDEDC3}"/>
          </ac:spMkLst>
        </pc:spChg>
        <pc:spChg chg="mod">
          <ac:chgData name="Anthony Clark" userId="d717aa47-1d0c-4368-9d13-ad97c75072c1" providerId="ADAL" clId="{710C5D11-6342-4068-94F9-6B3CB96E5F04}" dt="2024-08-23T16:36:49.909" v="1697" actId="1076"/>
          <ac:spMkLst>
            <pc:docMk/>
            <pc:sldMk cId="3260411381" sldId="286"/>
            <ac:spMk id="109" creationId="{83A0042C-FD37-123A-9FD7-CD7FCC1FB3C8}"/>
          </ac:spMkLst>
        </pc:spChg>
        <pc:spChg chg="mod">
          <ac:chgData name="Anthony Clark" userId="d717aa47-1d0c-4368-9d13-ad97c75072c1" providerId="ADAL" clId="{710C5D11-6342-4068-94F9-6B3CB96E5F04}" dt="2024-08-23T16:36:49.909" v="1697" actId="1076"/>
          <ac:spMkLst>
            <pc:docMk/>
            <pc:sldMk cId="3260411381" sldId="286"/>
            <ac:spMk id="110" creationId="{CA196586-FF80-E772-9479-E53150250DAC}"/>
          </ac:spMkLst>
        </pc:spChg>
        <pc:spChg chg="mod">
          <ac:chgData name="Anthony Clark" userId="d717aa47-1d0c-4368-9d13-ad97c75072c1" providerId="ADAL" clId="{710C5D11-6342-4068-94F9-6B3CB96E5F04}" dt="2024-08-23T16:36:49.909" v="1697" actId="1076"/>
          <ac:spMkLst>
            <pc:docMk/>
            <pc:sldMk cId="3260411381" sldId="286"/>
            <ac:spMk id="112" creationId="{361CEF20-551A-01C0-002B-F7A3F792FE9B}"/>
          </ac:spMkLst>
        </pc:spChg>
        <pc:spChg chg="mod">
          <ac:chgData name="Anthony Clark" userId="d717aa47-1d0c-4368-9d13-ad97c75072c1" providerId="ADAL" clId="{710C5D11-6342-4068-94F9-6B3CB96E5F04}" dt="2024-08-23T16:36:49.909" v="1697" actId="1076"/>
          <ac:spMkLst>
            <pc:docMk/>
            <pc:sldMk cId="3260411381" sldId="286"/>
            <ac:spMk id="113" creationId="{562F2E4A-C411-28CB-2E41-BF51BF8EB9B2}"/>
          </ac:spMkLst>
        </pc:spChg>
        <pc:spChg chg="mod">
          <ac:chgData name="Anthony Clark" userId="d717aa47-1d0c-4368-9d13-ad97c75072c1" providerId="ADAL" clId="{710C5D11-6342-4068-94F9-6B3CB96E5F04}" dt="2024-08-23T16:36:49.909" v="1697" actId="1076"/>
          <ac:spMkLst>
            <pc:docMk/>
            <pc:sldMk cId="3260411381" sldId="286"/>
            <ac:spMk id="115" creationId="{129F4D24-4A4B-BE2D-26F8-6A715BCB2D33}"/>
          </ac:spMkLst>
        </pc:spChg>
        <pc:spChg chg="mod">
          <ac:chgData name="Anthony Clark" userId="d717aa47-1d0c-4368-9d13-ad97c75072c1" providerId="ADAL" clId="{710C5D11-6342-4068-94F9-6B3CB96E5F04}" dt="2024-08-23T16:36:49.909" v="1697" actId="1076"/>
          <ac:spMkLst>
            <pc:docMk/>
            <pc:sldMk cId="3260411381" sldId="286"/>
            <ac:spMk id="116" creationId="{9477400B-0AD3-E446-BFFF-F5F78750A449}"/>
          </ac:spMkLst>
        </pc:spChg>
        <pc:spChg chg="mod">
          <ac:chgData name="Anthony Clark" userId="d717aa47-1d0c-4368-9d13-ad97c75072c1" providerId="ADAL" clId="{710C5D11-6342-4068-94F9-6B3CB96E5F04}" dt="2024-08-23T16:36:49.909" v="1697" actId="1076"/>
          <ac:spMkLst>
            <pc:docMk/>
            <pc:sldMk cId="3260411381" sldId="286"/>
            <ac:spMk id="118" creationId="{D3B16EA5-0F38-B0CA-9865-41387E7ED307}"/>
          </ac:spMkLst>
        </pc:spChg>
        <pc:spChg chg="mod">
          <ac:chgData name="Anthony Clark" userId="d717aa47-1d0c-4368-9d13-ad97c75072c1" providerId="ADAL" clId="{710C5D11-6342-4068-94F9-6B3CB96E5F04}" dt="2024-08-23T16:36:49.909" v="1697" actId="1076"/>
          <ac:spMkLst>
            <pc:docMk/>
            <pc:sldMk cId="3260411381" sldId="286"/>
            <ac:spMk id="119" creationId="{4FA115F6-ABCA-CA8A-89E6-FE6BB9FE8421}"/>
          </ac:spMkLst>
        </pc:spChg>
        <pc:spChg chg="mod">
          <ac:chgData name="Anthony Clark" userId="d717aa47-1d0c-4368-9d13-ad97c75072c1" providerId="ADAL" clId="{710C5D11-6342-4068-94F9-6B3CB96E5F04}" dt="2024-08-23T16:36:49.909" v="1697" actId="1076"/>
          <ac:spMkLst>
            <pc:docMk/>
            <pc:sldMk cId="3260411381" sldId="286"/>
            <ac:spMk id="121" creationId="{B2B949DD-B3DD-B6C9-42AE-7C80A23CEA02}"/>
          </ac:spMkLst>
        </pc:spChg>
        <pc:spChg chg="mod">
          <ac:chgData name="Anthony Clark" userId="d717aa47-1d0c-4368-9d13-ad97c75072c1" providerId="ADAL" clId="{710C5D11-6342-4068-94F9-6B3CB96E5F04}" dt="2024-08-23T16:36:49.909" v="1697" actId="1076"/>
          <ac:spMkLst>
            <pc:docMk/>
            <pc:sldMk cId="3260411381" sldId="286"/>
            <ac:spMk id="122" creationId="{97E7F6E0-64C6-1BAA-7AD8-8CE7C5B0127B}"/>
          </ac:spMkLst>
        </pc:spChg>
        <pc:spChg chg="mod">
          <ac:chgData name="Anthony Clark" userId="d717aa47-1d0c-4368-9d13-ad97c75072c1" providerId="ADAL" clId="{710C5D11-6342-4068-94F9-6B3CB96E5F04}" dt="2024-08-23T16:36:49.909" v="1697" actId="1076"/>
          <ac:spMkLst>
            <pc:docMk/>
            <pc:sldMk cId="3260411381" sldId="286"/>
            <ac:spMk id="132" creationId="{2051C247-88E0-4B37-85F2-E2B47EE41E94}"/>
          </ac:spMkLst>
        </pc:spChg>
        <pc:spChg chg="mod">
          <ac:chgData name="Anthony Clark" userId="d717aa47-1d0c-4368-9d13-ad97c75072c1" providerId="ADAL" clId="{710C5D11-6342-4068-94F9-6B3CB96E5F04}" dt="2024-08-23T16:36:49.909" v="1697" actId="1076"/>
          <ac:spMkLst>
            <pc:docMk/>
            <pc:sldMk cId="3260411381" sldId="286"/>
            <ac:spMk id="133" creationId="{547FA1BA-EF6D-A734-3249-39FCC227C73E}"/>
          </ac:spMkLst>
        </pc:spChg>
        <pc:spChg chg="mod">
          <ac:chgData name="Anthony Clark" userId="d717aa47-1d0c-4368-9d13-ad97c75072c1" providerId="ADAL" clId="{710C5D11-6342-4068-94F9-6B3CB96E5F04}" dt="2024-08-23T16:36:49.909" v="1697" actId="1076"/>
          <ac:spMkLst>
            <pc:docMk/>
            <pc:sldMk cId="3260411381" sldId="286"/>
            <ac:spMk id="134" creationId="{C3EC2C23-0050-E069-5120-0CCDA2E4C179}"/>
          </ac:spMkLst>
        </pc:spChg>
        <pc:spChg chg="mod">
          <ac:chgData name="Anthony Clark" userId="d717aa47-1d0c-4368-9d13-ad97c75072c1" providerId="ADAL" clId="{710C5D11-6342-4068-94F9-6B3CB96E5F04}" dt="2024-08-23T16:36:49.909" v="1697" actId="1076"/>
          <ac:spMkLst>
            <pc:docMk/>
            <pc:sldMk cId="3260411381" sldId="286"/>
            <ac:spMk id="135" creationId="{63DEB84B-1C58-0BC1-F9B4-2EDE724C67A3}"/>
          </ac:spMkLst>
        </pc:spChg>
        <pc:spChg chg="mod">
          <ac:chgData name="Anthony Clark" userId="d717aa47-1d0c-4368-9d13-ad97c75072c1" providerId="ADAL" clId="{710C5D11-6342-4068-94F9-6B3CB96E5F04}" dt="2024-08-23T16:36:49.909" v="1697" actId="1076"/>
          <ac:spMkLst>
            <pc:docMk/>
            <pc:sldMk cId="3260411381" sldId="286"/>
            <ac:spMk id="136" creationId="{059EF91E-2AFF-E37E-9D66-26FA493DA690}"/>
          </ac:spMkLst>
        </pc:spChg>
        <pc:spChg chg="mod">
          <ac:chgData name="Anthony Clark" userId="d717aa47-1d0c-4368-9d13-ad97c75072c1" providerId="ADAL" clId="{710C5D11-6342-4068-94F9-6B3CB96E5F04}" dt="2024-08-23T16:36:49.909" v="1697" actId="1076"/>
          <ac:spMkLst>
            <pc:docMk/>
            <pc:sldMk cId="3260411381" sldId="286"/>
            <ac:spMk id="137" creationId="{15385269-C8B0-E959-27F0-F9D192512E47}"/>
          </ac:spMkLst>
        </pc:spChg>
        <pc:spChg chg="mod">
          <ac:chgData name="Anthony Clark" userId="d717aa47-1d0c-4368-9d13-ad97c75072c1" providerId="ADAL" clId="{710C5D11-6342-4068-94F9-6B3CB96E5F04}" dt="2024-08-23T16:36:49.909" v="1697" actId="1076"/>
          <ac:spMkLst>
            <pc:docMk/>
            <pc:sldMk cId="3260411381" sldId="286"/>
            <ac:spMk id="138" creationId="{74DD4D01-621B-4483-4374-ABB90DC539B8}"/>
          </ac:spMkLst>
        </pc:spChg>
        <pc:spChg chg="mod">
          <ac:chgData name="Anthony Clark" userId="d717aa47-1d0c-4368-9d13-ad97c75072c1" providerId="ADAL" clId="{710C5D11-6342-4068-94F9-6B3CB96E5F04}" dt="2024-08-23T16:36:49.909" v="1697" actId="1076"/>
          <ac:spMkLst>
            <pc:docMk/>
            <pc:sldMk cId="3260411381" sldId="286"/>
            <ac:spMk id="139" creationId="{CD31471D-5E59-0FD8-0A00-A533CC45327D}"/>
          </ac:spMkLst>
        </pc:spChg>
        <pc:spChg chg="mod">
          <ac:chgData name="Anthony Clark" userId="d717aa47-1d0c-4368-9d13-ad97c75072c1" providerId="ADAL" clId="{710C5D11-6342-4068-94F9-6B3CB96E5F04}" dt="2024-08-23T16:36:49.909" v="1697" actId="1076"/>
          <ac:spMkLst>
            <pc:docMk/>
            <pc:sldMk cId="3260411381" sldId="286"/>
            <ac:spMk id="140" creationId="{2B428FDC-3783-3F53-EDBF-DBDF391F925D}"/>
          </ac:spMkLst>
        </pc:spChg>
        <pc:spChg chg="mod">
          <ac:chgData name="Anthony Clark" userId="d717aa47-1d0c-4368-9d13-ad97c75072c1" providerId="ADAL" clId="{710C5D11-6342-4068-94F9-6B3CB96E5F04}" dt="2024-08-23T16:36:49.909" v="1697" actId="1076"/>
          <ac:spMkLst>
            <pc:docMk/>
            <pc:sldMk cId="3260411381" sldId="286"/>
            <ac:spMk id="141" creationId="{48BECEC9-FD53-719C-50AD-F3BC2DC4C4CA}"/>
          </ac:spMkLst>
        </pc:spChg>
        <pc:spChg chg="mod">
          <ac:chgData name="Anthony Clark" userId="d717aa47-1d0c-4368-9d13-ad97c75072c1" providerId="ADAL" clId="{710C5D11-6342-4068-94F9-6B3CB96E5F04}" dt="2024-08-23T16:36:49.909" v="1697" actId="1076"/>
          <ac:spMkLst>
            <pc:docMk/>
            <pc:sldMk cId="3260411381" sldId="286"/>
            <ac:spMk id="142" creationId="{3FF46D3B-9BD2-60CA-EFD1-98EC1F75A473}"/>
          </ac:spMkLst>
        </pc:spChg>
        <pc:spChg chg="mod">
          <ac:chgData name="Anthony Clark" userId="d717aa47-1d0c-4368-9d13-ad97c75072c1" providerId="ADAL" clId="{710C5D11-6342-4068-94F9-6B3CB96E5F04}" dt="2024-08-23T16:36:49.909" v="1697" actId="1076"/>
          <ac:spMkLst>
            <pc:docMk/>
            <pc:sldMk cId="3260411381" sldId="286"/>
            <ac:spMk id="143" creationId="{8110327C-0035-4222-5630-9A9FD3B916E2}"/>
          </ac:spMkLst>
        </pc:spChg>
        <pc:spChg chg="mod">
          <ac:chgData name="Anthony Clark" userId="d717aa47-1d0c-4368-9d13-ad97c75072c1" providerId="ADAL" clId="{710C5D11-6342-4068-94F9-6B3CB96E5F04}" dt="2024-08-23T16:36:49.909" v="1697" actId="1076"/>
          <ac:spMkLst>
            <pc:docMk/>
            <pc:sldMk cId="3260411381" sldId="286"/>
            <ac:spMk id="144" creationId="{7EBF5E56-CF11-BFD4-4098-EEC6A64A791D}"/>
          </ac:spMkLst>
        </pc:spChg>
        <pc:spChg chg="mod">
          <ac:chgData name="Anthony Clark" userId="d717aa47-1d0c-4368-9d13-ad97c75072c1" providerId="ADAL" clId="{710C5D11-6342-4068-94F9-6B3CB96E5F04}" dt="2024-08-23T16:36:49.909" v="1697" actId="1076"/>
          <ac:spMkLst>
            <pc:docMk/>
            <pc:sldMk cId="3260411381" sldId="286"/>
            <ac:spMk id="145" creationId="{59528E4D-1180-5DB0-5726-ED9CE51EEDAA}"/>
          </ac:spMkLst>
        </pc:spChg>
        <pc:spChg chg="mod">
          <ac:chgData name="Anthony Clark" userId="d717aa47-1d0c-4368-9d13-ad97c75072c1" providerId="ADAL" clId="{710C5D11-6342-4068-94F9-6B3CB96E5F04}" dt="2024-08-23T16:36:52.873" v="1698" actId="1076"/>
          <ac:spMkLst>
            <pc:docMk/>
            <pc:sldMk cId="3260411381" sldId="286"/>
            <ac:spMk id="148" creationId="{232A37A9-2D9C-BF16-15B5-96C426561365}"/>
          </ac:spMkLst>
        </pc:spChg>
        <pc:spChg chg="mod">
          <ac:chgData name="Anthony Clark" userId="d717aa47-1d0c-4368-9d13-ad97c75072c1" providerId="ADAL" clId="{710C5D11-6342-4068-94F9-6B3CB96E5F04}" dt="2024-08-23T16:36:52.873" v="1698" actId="1076"/>
          <ac:spMkLst>
            <pc:docMk/>
            <pc:sldMk cId="3260411381" sldId="286"/>
            <ac:spMk id="149" creationId="{16714053-741D-AD5F-6FB4-E5130BC81FC1}"/>
          </ac:spMkLst>
        </pc:spChg>
        <pc:spChg chg="mod">
          <ac:chgData name="Anthony Clark" userId="d717aa47-1d0c-4368-9d13-ad97c75072c1" providerId="ADAL" clId="{710C5D11-6342-4068-94F9-6B3CB96E5F04}" dt="2024-08-23T16:36:52.873" v="1698" actId="1076"/>
          <ac:spMkLst>
            <pc:docMk/>
            <pc:sldMk cId="3260411381" sldId="286"/>
            <ac:spMk id="151" creationId="{578BCD2F-C4DA-95F1-5F86-CDD5259D8DCF}"/>
          </ac:spMkLst>
        </pc:spChg>
        <pc:spChg chg="mod">
          <ac:chgData name="Anthony Clark" userId="d717aa47-1d0c-4368-9d13-ad97c75072c1" providerId="ADAL" clId="{710C5D11-6342-4068-94F9-6B3CB96E5F04}" dt="2024-08-23T16:36:52.873" v="1698" actId="1076"/>
          <ac:spMkLst>
            <pc:docMk/>
            <pc:sldMk cId="3260411381" sldId="286"/>
            <ac:spMk id="152" creationId="{6268FA89-7AD2-5C82-F6AE-FEC87ECE59C5}"/>
          </ac:spMkLst>
        </pc:spChg>
        <pc:spChg chg="mod">
          <ac:chgData name="Anthony Clark" userId="d717aa47-1d0c-4368-9d13-ad97c75072c1" providerId="ADAL" clId="{710C5D11-6342-4068-94F9-6B3CB96E5F04}" dt="2024-08-23T16:36:52.873" v="1698" actId="1076"/>
          <ac:spMkLst>
            <pc:docMk/>
            <pc:sldMk cId="3260411381" sldId="286"/>
            <ac:spMk id="154" creationId="{4E690043-21E3-13A0-615A-080D88DBBA3F}"/>
          </ac:spMkLst>
        </pc:spChg>
        <pc:spChg chg="mod">
          <ac:chgData name="Anthony Clark" userId="d717aa47-1d0c-4368-9d13-ad97c75072c1" providerId="ADAL" clId="{710C5D11-6342-4068-94F9-6B3CB96E5F04}" dt="2024-08-23T16:36:52.873" v="1698" actId="1076"/>
          <ac:spMkLst>
            <pc:docMk/>
            <pc:sldMk cId="3260411381" sldId="286"/>
            <ac:spMk id="155" creationId="{26A93BD4-C11E-D230-969C-633697C3D1B8}"/>
          </ac:spMkLst>
        </pc:spChg>
        <pc:spChg chg="mod">
          <ac:chgData name="Anthony Clark" userId="d717aa47-1d0c-4368-9d13-ad97c75072c1" providerId="ADAL" clId="{710C5D11-6342-4068-94F9-6B3CB96E5F04}" dt="2024-08-23T16:36:52.873" v="1698" actId="1076"/>
          <ac:spMkLst>
            <pc:docMk/>
            <pc:sldMk cId="3260411381" sldId="286"/>
            <ac:spMk id="157" creationId="{FA85BE48-AF7C-566E-1B87-2008B985D642}"/>
          </ac:spMkLst>
        </pc:spChg>
        <pc:spChg chg="mod">
          <ac:chgData name="Anthony Clark" userId="d717aa47-1d0c-4368-9d13-ad97c75072c1" providerId="ADAL" clId="{710C5D11-6342-4068-94F9-6B3CB96E5F04}" dt="2024-08-23T16:36:52.873" v="1698" actId="1076"/>
          <ac:spMkLst>
            <pc:docMk/>
            <pc:sldMk cId="3260411381" sldId="286"/>
            <ac:spMk id="158" creationId="{DF51888B-CB31-468F-D744-DC1E949F0EFA}"/>
          </ac:spMkLst>
        </pc:spChg>
        <pc:spChg chg="mod">
          <ac:chgData name="Anthony Clark" userId="d717aa47-1d0c-4368-9d13-ad97c75072c1" providerId="ADAL" clId="{710C5D11-6342-4068-94F9-6B3CB96E5F04}" dt="2024-08-23T16:36:52.873" v="1698" actId="1076"/>
          <ac:spMkLst>
            <pc:docMk/>
            <pc:sldMk cId="3260411381" sldId="286"/>
            <ac:spMk id="160" creationId="{B29796DE-1E9E-F18F-D051-1B4F17902DF7}"/>
          </ac:spMkLst>
        </pc:spChg>
        <pc:spChg chg="mod">
          <ac:chgData name="Anthony Clark" userId="d717aa47-1d0c-4368-9d13-ad97c75072c1" providerId="ADAL" clId="{710C5D11-6342-4068-94F9-6B3CB96E5F04}" dt="2024-08-23T16:36:52.873" v="1698" actId="1076"/>
          <ac:spMkLst>
            <pc:docMk/>
            <pc:sldMk cId="3260411381" sldId="286"/>
            <ac:spMk id="161" creationId="{81C88072-CF24-F1D9-7745-0A5507F3AAE2}"/>
          </ac:spMkLst>
        </pc:spChg>
        <pc:spChg chg="mod">
          <ac:chgData name="Anthony Clark" userId="d717aa47-1d0c-4368-9d13-ad97c75072c1" providerId="ADAL" clId="{710C5D11-6342-4068-94F9-6B3CB96E5F04}" dt="2024-08-23T16:36:52.873" v="1698" actId="1076"/>
          <ac:spMkLst>
            <pc:docMk/>
            <pc:sldMk cId="3260411381" sldId="286"/>
            <ac:spMk id="163" creationId="{39884E9A-E1BF-90E0-AC36-10C5B6B908E4}"/>
          </ac:spMkLst>
        </pc:spChg>
        <pc:spChg chg="mod">
          <ac:chgData name="Anthony Clark" userId="d717aa47-1d0c-4368-9d13-ad97c75072c1" providerId="ADAL" clId="{710C5D11-6342-4068-94F9-6B3CB96E5F04}" dt="2024-08-23T16:36:52.873" v="1698" actId="1076"/>
          <ac:spMkLst>
            <pc:docMk/>
            <pc:sldMk cId="3260411381" sldId="286"/>
            <ac:spMk id="164" creationId="{178ECD56-892D-FAC2-DE70-6B14A1ADA6C6}"/>
          </ac:spMkLst>
        </pc:spChg>
        <pc:spChg chg="mod">
          <ac:chgData name="Anthony Clark" userId="d717aa47-1d0c-4368-9d13-ad97c75072c1" providerId="ADAL" clId="{710C5D11-6342-4068-94F9-6B3CB96E5F04}" dt="2024-08-23T16:36:52.873" v="1698" actId="1076"/>
          <ac:spMkLst>
            <pc:docMk/>
            <pc:sldMk cId="3260411381" sldId="286"/>
            <ac:spMk id="166" creationId="{CA722F01-399A-72FE-BA65-CF5D65451DDC}"/>
          </ac:spMkLst>
        </pc:spChg>
        <pc:spChg chg="mod">
          <ac:chgData name="Anthony Clark" userId="d717aa47-1d0c-4368-9d13-ad97c75072c1" providerId="ADAL" clId="{710C5D11-6342-4068-94F9-6B3CB96E5F04}" dt="2024-08-23T16:36:52.873" v="1698" actId="1076"/>
          <ac:spMkLst>
            <pc:docMk/>
            <pc:sldMk cId="3260411381" sldId="286"/>
            <ac:spMk id="167" creationId="{5DE094EC-8AFE-B31B-BA1F-90D93E8EA01D}"/>
          </ac:spMkLst>
        </pc:spChg>
        <pc:spChg chg="mod">
          <ac:chgData name="Anthony Clark" userId="d717aa47-1d0c-4368-9d13-ad97c75072c1" providerId="ADAL" clId="{710C5D11-6342-4068-94F9-6B3CB96E5F04}" dt="2024-08-23T16:36:52.873" v="1698" actId="1076"/>
          <ac:spMkLst>
            <pc:docMk/>
            <pc:sldMk cId="3260411381" sldId="286"/>
            <ac:spMk id="177" creationId="{9DC85E7D-9A47-0F60-31E4-A55A93412959}"/>
          </ac:spMkLst>
        </pc:spChg>
        <pc:spChg chg="mod">
          <ac:chgData name="Anthony Clark" userId="d717aa47-1d0c-4368-9d13-ad97c75072c1" providerId="ADAL" clId="{710C5D11-6342-4068-94F9-6B3CB96E5F04}" dt="2024-08-23T16:36:52.873" v="1698" actId="1076"/>
          <ac:spMkLst>
            <pc:docMk/>
            <pc:sldMk cId="3260411381" sldId="286"/>
            <ac:spMk id="178" creationId="{056D4C67-BB13-0273-7C20-ECC45889F3F3}"/>
          </ac:spMkLst>
        </pc:spChg>
        <pc:spChg chg="mod">
          <ac:chgData name="Anthony Clark" userId="d717aa47-1d0c-4368-9d13-ad97c75072c1" providerId="ADAL" clId="{710C5D11-6342-4068-94F9-6B3CB96E5F04}" dt="2024-08-23T16:36:52.873" v="1698" actId="1076"/>
          <ac:spMkLst>
            <pc:docMk/>
            <pc:sldMk cId="3260411381" sldId="286"/>
            <ac:spMk id="179" creationId="{5A363CCF-B4E8-A240-0498-E5598904CFC5}"/>
          </ac:spMkLst>
        </pc:spChg>
        <pc:spChg chg="mod">
          <ac:chgData name="Anthony Clark" userId="d717aa47-1d0c-4368-9d13-ad97c75072c1" providerId="ADAL" clId="{710C5D11-6342-4068-94F9-6B3CB96E5F04}" dt="2024-08-23T16:36:52.873" v="1698" actId="1076"/>
          <ac:spMkLst>
            <pc:docMk/>
            <pc:sldMk cId="3260411381" sldId="286"/>
            <ac:spMk id="180" creationId="{4219ADA3-A8B4-F32F-4A09-09DC464845A0}"/>
          </ac:spMkLst>
        </pc:spChg>
        <pc:spChg chg="mod">
          <ac:chgData name="Anthony Clark" userId="d717aa47-1d0c-4368-9d13-ad97c75072c1" providerId="ADAL" clId="{710C5D11-6342-4068-94F9-6B3CB96E5F04}" dt="2024-08-23T16:36:52.873" v="1698" actId="1076"/>
          <ac:spMkLst>
            <pc:docMk/>
            <pc:sldMk cId="3260411381" sldId="286"/>
            <ac:spMk id="181" creationId="{0ED4F001-081A-90A6-A78B-84F3EA02760A}"/>
          </ac:spMkLst>
        </pc:spChg>
        <pc:spChg chg="mod">
          <ac:chgData name="Anthony Clark" userId="d717aa47-1d0c-4368-9d13-ad97c75072c1" providerId="ADAL" clId="{710C5D11-6342-4068-94F9-6B3CB96E5F04}" dt="2024-08-23T16:36:52.873" v="1698" actId="1076"/>
          <ac:spMkLst>
            <pc:docMk/>
            <pc:sldMk cId="3260411381" sldId="286"/>
            <ac:spMk id="182" creationId="{107537DE-B5E6-D9AF-9441-3B4BFD9EDF47}"/>
          </ac:spMkLst>
        </pc:spChg>
        <pc:spChg chg="mod">
          <ac:chgData name="Anthony Clark" userId="d717aa47-1d0c-4368-9d13-ad97c75072c1" providerId="ADAL" clId="{710C5D11-6342-4068-94F9-6B3CB96E5F04}" dt="2024-08-23T16:36:52.873" v="1698" actId="1076"/>
          <ac:spMkLst>
            <pc:docMk/>
            <pc:sldMk cId="3260411381" sldId="286"/>
            <ac:spMk id="183" creationId="{6CFEDE65-7DD7-3178-7085-155B13303DCB}"/>
          </ac:spMkLst>
        </pc:spChg>
        <pc:spChg chg="mod">
          <ac:chgData name="Anthony Clark" userId="d717aa47-1d0c-4368-9d13-ad97c75072c1" providerId="ADAL" clId="{710C5D11-6342-4068-94F9-6B3CB96E5F04}" dt="2024-08-23T16:36:52.873" v="1698" actId="1076"/>
          <ac:spMkLst>
            <pc:docMk/>
            <pc:sldMk cId="3260411381" sldId="286"/>
            <ac:spMk id="184" creationId="{692940F1-0884-8CA4-D2D1-A0407F331343}"/>
          </ac:spMkLst>
        </pc:spChg>
        <pc:spChg chg="mod">
          <ac:chgData name="Anthony Clark" userId="d717aa47-1d0c-4368-9d13-ad97c75072c1" providerId="ADAL" clId="{710C5D11-6342-4068-94F9-6B3CB96E5F04}" dt="2024-08-23T16:36:52.873" v="1698" actId="1076"/>
          <ac:spMkLst>
            <pc:docMk/>
            <pc:sldMk cId="3260411381" sldId="286"/>
            <ac:spMk id="185" creationId="{1009CF81-2CFC-C69C-6C7C-076803E7A19F}"/>
          </ac:spMkLst>
        </pc:spChg>
        <pc:spChg chg="mod">
          <ac:chgData name="Anthony Clark" userId="d717aa47-1d0c-4368-9d13-ad97c75072c1" providerId="ADAL" clId="{710C5D11-6342-4068-94F9-6B3CB96E5F04}" dt="2024-08-23T16:36:52.873" v="1698" actId="1076"/>
          <ac:spMkLst>
            <pc:docMk/>
            <pc:sldMk cId="3260411381" sldId="286"/>
            <ac:spMk id="186" creationId="{28DAC1CC-2FAD-8211-E936-47EA1D23FC0E}"/>
          </ac:spMkLst>
        </pc:spChg>
        <pc:spChg chg="mod">
          <ac:chgData name="Anthony Clark" userId="d717aa47-1d0c-4368-9d13-ad97c75072c1" providerId="ADAL" clId="{710C5D11-6342-4068-94F9-6B3CB96E5F04}" dt="2024-08-23T16:36:52.873" v="1698" actId="1076"/>
          <ac:spMkLst>
            <pc:docMk/>
            <pc:sldMk cId="3260411381" sldId="286"/>
            <ac:spMk id="187" creationId="{3E8ED089-3F0E-B687-35F9-2DCBA672EB91}"/>
          </ac:spMkLst>
        </pc:spChg>
        <pc:spChg chg="mod">
          <ac:chgData name="Anthony Clark" userId="d717aa47-1d0c-4368-9d13-ad97c75072c1" providerId="ADAL" clId="{710C5D11-6342-4068-94F9-6B3CB96E5F04}" dt="2024-08-23T16:36:52.873" v="1698" actId="1076"/>
          <ac:spMkLst>
            <pc:docMk/>
            <pc:sldMk cId="3260411381" sldId="286"/>
            <ac:spMk id="188" creationId="{2391D042-A4AD-10A2-F2D7-35531E54B319}"/>
          </ac:spMkLst>
        </pc:spChg>
        <pc:spChg chg="mod">
          <ac:chgData name="Anthony Clark" userId="d717aa47-1d0c-4368-9d13-ad97c75072c1" providerId="ADAL" clId="{710C5D11-6342-4068-94F9-6B3CB96E5F04}" dt="2024-08-23T16:36:52.873" v="1698" actId="1076"/>
          <ac:spMkLst>
            <pc:docMk/>
            <pc:sldMk cId="3260411381" sldId="286"/>
            <ac:spMk id="189" creationId="{0359C9A0-297A-6D3A-FCCB-17B8633FE7CB}"/>
          </ac:spMkLst>
        </pc:spChg>
        <pc:spChg chg="mod">
          <ac:chgData name="Anthony Clark" userId="d717aa47-1d0c-4368-9d13-ad97c75072c1" providerId="ADAL" clId="{710C5D11-6342-4068-94F9-6B3CB96E5F04}" dt="2024-08-23T16:36:52.873" v="1698" actId="1076"/>
          <ac:spMkLst>
            <pc:docMk/>
            <pc:sldMk cId="3260411381" sldId="286"/>
            <ac:spMk id="190" creationId="{E6C69B82-32AF-9EE0-7973-7259A72821E5}"/>
          </ac:spMkLst>
        </pc:spChg>
        <pc:spChg chg="mod">
          <ac:chgData name="Anthony Clark" userId="d717aa47-1d0c-4368-9d13-ad97c75072c1" providerId="ADAL" clId="{710C5D11-6342-4068-94F9-6B3CB96E5F04}" dt="2024-08-23T16:36:52.873" v="1698" actId="1076"/>
          <ac:spMkLst>
            <pc:docMk/>
            <pc:sldMk cId="3260411381" sldId="286"/>
            <ac:spMk id="199" creationId="{ECAEAE9E-3F9D-5F2C-C78E-533C1180236E}"/>
          </ac:spMkLst>
        </pc:spChg>
        <pc:spChg chg="mod">
          <ac:chgData name="Anthony Clark" userId="d717aa47-1d0c-4368-9d13-ad97c75072c1" providerId="ADAL" clId="{710C5D11-6342-4068-94F9-6B3CB96E5F04}" dt="2024-08-23T16:36:52.873" v="1698" actId="1076"/>
          <ac:spMkLst>
            <pc:docMk/>
            <pc:sldMk cId="3260411381" sldId="286"/>
            <ac:spMk id="200" creationId="{74776718-7E92-0493-B136-ACA7864BE1F0}"/>
          </ac:spMkLst>
        </pc:spChg>
        <pc:spChg chg="mod">
          <ac:chgData name="Anthony Clark" userId="d717aa47-1d0c-4368-9d13-ad97c75072c1" providerId="ADAL" clId="{710C5D11-6342-4068-94F9-6B3CB96E5F04}" dt="2024-08-23T16:36:52.873" v="1698" actId="1076"/>
          <ac:spMkLst>
            <pc:docMk/>
            <pc:sldMk cId="3260411381" sldId="286"/>
            <ac:spMk id="201" creationId="{B530516A-14E6-DB49-8200-7BC7370FAEAA}"/>
          </ac:spMkLst>
        </pc:spChg>
        <pc:spChg chg="mod">
          <ac:chgData name="Anthony Clark" userId="d717aa47-1d0c-4368-9d13-ad97c75072c1" providerId="ADAL" clId="{710C5D11-6342-4068-94F9-6B3CB96E5F04}" dt="2024-08-23T16:36:52.873" v="1698" actId="1076"/>
          <ac:spMkLst>
            <pc:docMk/>
            <pc:sldMk cId="3260411381" sldId="286"/>
            <ac:spMk id="202" creationId="{0F41DEFE-FCCF-20A3-B632-F873B2C9C0C4}"/>
          </ac:spMkLst>
        </pc:spChg>
        <pc:spChg chg="mod">
          <ac:chgData name="Anthony Clark" userId="d717aa47-1d0c-4368-9d13-ad97c75072c1" providerId="ADAL" clId="{710C5D11-6342-4068-94F9-6B3CB96E5F04}" dt="2024-08-23T16:36:52.873" v="1698" actId="1076"/>
          <ac:spMkLst>
            <pc:docMk/>
            <pc:sldMk cId="3260411381" sldId="286"/>
            <ac:spMk id="203" creationId="{5F76030E-6845-6A5B-A7EC-E5BED44E4E91}"/>
          </ac:spMkLst>
        </pc:spChg>
        <pc:spChg chg="mod">
          <ac:chgData name="Anthony Clark" userId="d717aa47-1d0c-4368-9d13-ad97c75072c1" providerId="ADAL" clId="{710C5D11-6342-4068-94F9-6B3CB96E5F04}" dt="2024-08-23T16:36:52.873" v="1698" actId="1076"/>
          <ac:spMkLst>
            <pc:docMk/>
            <pc:sldMk cId="3260411381" sldId="286"/>
            <ac:spMk id="204" creationId="{E3B70C23-20E5-2723-A720-42CDD925540E}"/>
          </ac:spMkLst>
        </pc:spChg>
        <pc:spChg chg="mod">
          <ac:chgData name="Anthony Clark" userId="d717aa47-1d0c-4368-9d13-ad97c75072c1" providerId="ADAL" clId="{710C5D11-6342-4068-94F9-6B3CB96E5F04}" dt="2024-08-23T16:36:52.873" v="1698" actId="1076"/>
          <ac:spMkLst>
            <pc:docMk/>
            <pc:sldMk cId="3260411381" sldId="286"/>
            <ac:spMk id="205" creationId="{F683B686-5688-E4CE-910D-AA6D413FED05}"/>
          </ac:spMkLst>
        </pc:spChg>
        <pc:spChg chg="mod">
          <ac:chgData name="Anthony Clark" userId="d717aa47-1d0c-4368-9d13-ad97c75072c1" providerId="ADAL" clId="{710C5D11-6342-4068-94F9-6B3CB96E5F04}" dt="2024-08-23T16:36:52.873" v="1698" actId="1076"/>
          <ac:spMkLst>
            <pc:docMk/>
            <pc:sldMk cId="3260411381" sldId="286"/>
            <ac:spMk id="206" creationId="{94AE7426-516C-3C15-0D49-96467BB1ECD6}"/>
          </ac:spMkLst>
        </pc:spChg>
        <pc:spChg chg="mod">
          <ac:chgData name="Anthony Clark" userId="d717aa47-1d0c-4368-9d13-ad97c75072c1" providerId="ADAL" clId="{710C5D11-6342-4068-94F9-6B3CB96E5F04}" dt="2024-08-23T16:36:52.873" v="1698" actId="1076"/>
          <ac:spMkLst>
            <pc:docMk/>
            <pc:sldMk cId="3260411381" sldId="286"/>
            <ac:spMk id="207" creationId="{E44FEF00-60CE-C090-04AA-7E68B2534D23}"/>
          </ac:spMkLst>
        </pc:spChg>
        <pc:spChg chg="mod">
          <ac:chgData name="Anthony Clark" userId="d717aa47-1d0c-4368-9d13-ad97c75072c1" providerId="ADAL" clId="{710C5D11-6342-4068-94F9-6B3CB96E5F04}" dt="2024-08-23T16:36:52.873" v="1698" actId="1076"/>
          <ac:spMkLst>
            <pc:docMk/>
            <pc:sldMk cId="3260411381" sldId="286"/>
            <ac:spMk id="208" creationId="{639293B3-CFCF-3C43-C7DF-33DB403849C0}"/>
          </ac:spMkLst>
        </pc:spChg>
        <pc:spChg chg="mod">
          <ac:chgData name="Anthony Clark" userId="d717aa47-1d0c-4368-9d13-ad97c75072c1" providerId="ADAL" clId="{710C5D11-6342-4068-94F9-6B3CB96E5F04}" dt="2024-08-23T16:36:52.873" v="1698" actId="1076"/>
          <ac:spMkLst>
            <pc:docMk/>
            <pc:sldMk cId="3260411381" sldId="286"/>
            <ac:spMk id="209" creationId="{8262C5D1-16E7-B7F8-AB4C-F6B611AE49AB}"/>
          </ac:spMkLst>
        </pc:spChg>
        <pc:spChg chg="mod">
          <ac:chgData name="Anthony Clark" userId="d717aa47-1d0c-4368-9d13-ad97c75072c1" providerId="ADAL" clId="{710C5D11-6342-4068-94F9-6B3CB96E5F04}" dt="2024-08-23T16:36:52.873" v="1698" actId="1076"/>
          <ac:spMkLst>
            <pc:docMk/>
            <pc:sldMk cId="3260411381" sldId="286"/>
            <ac:spMk id="210" creationId="{F85C9968-98F5-DBD5-3DC8-8DD102A0F200}"/>
          </ac:spMkLst>
        </pc:spChg>
        <pc:spChg chg="mod">
          <ac:chgData name="Anthony Clark" userId="d717aa47-1d0c-4368-9d13-ad97c75072c1" providerId="ADAL" clId="{710C5D11-6342-4068-94F9-6B3CB96E5F04}" dt="2024-08-23T16:36:52.873" v="1698" actId="1076"/>
          <ac:spMkLst>
            <pc:docMk/>
            <pc:sldMk cId="3260411381" sldId="286"/>
            <ac:spMk id="211" creationId="{1183B03E-FAAD-AD09-9302-C16382C42AD9}"/>
          </ac:spMkLst>
        </pc:spChg>
        <pc:spChg chg="mod">
          <ac:chgData name="Anthony Clark" userId="d717aa47-1d0c-4368-9d13-ad97c75072c1" providerId="ADAL" clId="{710C5D11-6342-4068-94F9-6B3CB96E5F04}" dt="2024-08-23T16:36:52.873" v="1698" actId="1076"/>
          <ac:spMkLst>
            <pc:docMk/>
            <pc:sldMk cId="3260411381" sldId="286"/>
            <ac:spMk id="212" creationId="{A0100306-E7EC-3789-C4FD-2D8198EFB6D7}"/>
          </ac:spMkLst>
        </pc:spChg>
        <pc:spChg chg="mod">
          <ac:chgData name="Anthony Clark" userId="d717aa47-1d0c-4368-9d13-ad97c75072c1" providerId="ADAL" clId="{710C5D11-6342-4068-94F9-6B3CB96E5F04}" dt="2024-08-23T16:36:52.873" v="1698" actId="1076"/>
          <ac:spMkLst>
            <pc:docMk/>
            <pc:sldMk cId="3260411381" sldId="286"/>
            <ac:spMk id="221" creationId="{E9468C9D-20FA-83BF-A4CE-1A86C82ADA4F}"/>
          </ac:spMkLst>
        </pc:spChg>
        <pc:spChg chg="mod">
          <ac:chgData name="Anthony Clark" userId="d717aa47-1d0c-4368-9d13-ad97c75072c1" providerId="ADAL" clId="{710C5D11-6342-4068-94F9-6B3CB96E5F04}" dt="2024-08-23T16:36:52.873" v="1698" actId="1076"/>
          <ac:spMkLst>
            <pc:docMk/>
            <pc:sldMk cId="3260411381" sldId="286"/>
            <ac:spMk id="222" creationId="{E69BDE0B-897E-6435-1553-AD5332BC706A}"/>
          </ac:spMkLst>
        </pc:spChg>
        <pc:spChg chg="mod">
          <ac:chgData name="Anthony Clark" userId="d717aa47-1d0c-4368-9d13-ad97c75072c1" providerId="ADAL" clId="{710C5D11-6342-4068-94F9-6B3CB96E5F04}" dt="2024-08-23T16:36:52.873" v="1698" actId="1076"/>
          <ac:spMkLst>
            <pc:docMk/>
            <pc:sldMk cId="3260411381" sldId="286"/>
            <ac:spMk id="223" creationId="{7616E6D6-E021-1918-A64D-55EA6CB21D88}"/>
          </ac:spMkLst>
        </pc:spChg>
        <pc:spChg chg="mod">
          <ac:chgData name="Anthony Clark" userId="d717aa47-1d0c-4368-9d13-ad97c75072c1" providerId="ADAL" clId="{710C5D11-6342-4068-94F9-6B3CB96E5F04}" dt="2024-08-23T16:36:52.873" v="1698" actId="1076"/>
          <ac:spMkLst>
            <pc:docMk/>
            <pc:sldMk cId="3260411381" sldId="286"/>
            <ac:spMk id="224" creationId="{B531DEAD-69EB-E2A5-640E-F18CB57C8EC4}"/>
          </ac:spMkLst>
        </pc:spChg>
        <pc:spChg chg="mod">
          <ac:chgData name="Anthony Clark" userId="d717aa47-1d0c-4368-9d13-ad97c75072c1" providerId="ADAL" clId="{710C5D11-6342-4068-94F9-6B3CB96E5F04}" dt="2024-08-23T16:36:52.873" v="1698" actId="1076"/>
          <ac:spMkLst>
            <pc:docMk/>
            <pc:sldMk cId="3260411381" sldId="286"/>
            <ac:spMk id="225" creationId="{FCC298CD-A57A-08DF-B0E8-2461820ABE93}"/>
          </ac:spMkLst>
        </pc:spChg>
        <pc:spChg chg="mod">
          <ac:chgData name="Anthony Clark" userId="d717aa47-1d0c-4368-9d13-ad97c75072c1" providerId="ADAL" clId="{710C5D11-6342-4068-94F9-6B3CB96E5F04}" dt="2024-08-23T16:36:52.873" v="1698" actId="1076"/>
          <ac:spMkLst>
            <pc:docMk/>
            <pc:sldMk cId="3260411381" sldId="286"/>
            <ac:spMk id="226" creationId="{B40A119F-9F95-2629-8AEF-03E7FDAB2446}"/>
          </ac:spMkLst>
        </pc:spChg>
        <pc:spChg chg="mod">
          <ac:chgData name="Anthony Clark" userId="d717aa47-1d0c-4368-9d13-ad97c75072c1" providerId="ADAL" clId="{710C5D11-6342-4068-94F9-6B3CB96E5F04}" dt="2024-08-23T16:36:52.873" v="1698" actId="1076"/>
          <ac:spMkLst>
            <pc:docMk/>
            <pc:sldMk cId="3260411381" sldId="286"/>
            <ac:spMk id="227" creationId="{C8FE4282-C1E3-9FAD-6599-B283D1E268AF}"/>
          </ac:spMkLst>
        </pc:spChg>
        <pc:spChg chg="mod">
          <ac:chgData name="Anthony Clark" userId="d717aa47-1d0c-4368-9d13-ad97c75072c1" providerId="ADAL" clId="{710C5D11-6342-4068-94F9-6B3CB96E5F04}" dt="2024-08-23T16:36:52.873" v="1698" actId="1076"/>
          <ac:spMkLst>
            <pc:docMk/>
            <pc:sldMk cId="3260411381" sldId="286"/>
            <ac:spMk id="228" creationId="{EA6BF44A-1D40-C095-E412-CB0C0B6FFA78}"/>
          </ac:spMkLst>
        </pc:spChg>
        <pc:spChg chg="mod">
          <ac:chgData name="Anthony Clark" userId="d717aa47-1d0c-4368-9d13-ad97c75072c1" providerId="ADAL" clId="{710C5D11-6342-4068-94F9-6B3CB96E5F04}" dt="2024-08-23T16:36:52.873" v="1698" actId="1076"/>
          <ac:spMkLst>
            <pc:docMk/>
            <pc:sldMk cId="3260411381" sldId="286"/>
            <ac:spMk id="229" creationId="{53E6D738-4C15-7C81-ACFB-FDEECFC6CC80}"/>
          </ac:spMkLst>
        </pc:spChg>
        <pc:spChg chg="mod">
          <ac:chgData name="Anthony Clark" userId="d717aa47-1d0c-4368-9d13-ad97c75072c1" providerId="ADAL" clId="{710C5D11-6342-4068-94F9-6B3CB96E5F04}" dt="2024-08-23T16:36:52.873" v="1698" actId="1076"/>
          <ac:spMkLst>
            <pc:docMk/>
            <pc:sldMk cId="3260411381" sldId="286"/>
            <ac:spMk id="230" creationId="{DDF5CEFF-D669-DD53-6E7E-2B017C28EE94}"/>
          </ac:spMkLst>
        </pc:spChg>
        <pc:spChg chg="mod">
          <ac:chgData name="Anthony Clark" userId="d717aa47-1d0c-4368-9d13-ad97c75072c1" providerId="ADAL" clId="{710C5D11-6342-4068-94F9-6B3CB96E5F04}" dt="2024-08-23T16:36:52.873" v="1698" actId="1076"/>
          <ac:spMkLst>
            <pc:docMk/>
            <pc:sldMk cId="3260411381" sldId="286"/>
            <ac:spMk id="231" creationId="{2D1F4DC3-82FB-6F2F-999C-3938F90E534C}"/>
          </ac:spMkLst>
        </pc:spChg>
        <pc:spChg chg="mod">
          <ac:chgData name="Anthony Clark" userId="d717aa47-1d0c-4368-9d13-ad97c75072c1" providerId="ADAL" clId="{710C5D11-6342-4068-94F9-6B3CB96E5F04}" dt="2024-08-23T16:36:52.873" v="1698" actId="1076"/>
          <ac:spMkLst>
            <pc:docMk/>
            <pc:sldMk cId="3260411381" sldId="286"/>
            <ac:spMk id="232" creationId="{1E0EDB79-AE67-CCB5-9591-B31C46FD019C}"/>
          </ac:spMkLst>
        </pc:spChg>
        <pc:spChg chg="mod">
          <ac:chgData name="Anthony Clark" userId="d717aa47-1d0c-4368-9d13-ad97c75072c1" providerId="ADAL" clId="{710C5D11-6342-4068-94F9-6B3CB96E5F04}" dt="2024-08-23T16:36:52.873" v="1698" actId="1076"/>
          <ac:spMkLst>
            <pc:docMk/>
            <pc:sldMk cId="3260411381" sldId="286"/>
            <ac:spMk id="233" creationId="{CD9B1B44-3576-3C40-DC84-198D5B40169D}"/>
          </ac:spMkLst>
        </pc:spChg>
        <pc:spChg chg="mod">
          <ac:chgData name="Anthony Clark" userId="d717aa47-1d0c-4368-9d13-ad97c75072c1" providerId="ADAL" clId="{710C5D11-6342-4068-94F9-6B3CB96E5F04}" dt="2024-08-23T16:36:52.873" v="1698" actId="1076"/>
          <ac:spMkLst>
            <pc:docMk/>
            <pc:sldMk cId="3260411381" sldId="286"/>
            <ac:spMk id="234" creationId="{70B77EB4-846E-8825-C983-EC35BAE45544}"/>
          </ac:spMkLst>
        </pc:spChg>
        <pc:spChg chg="mod">
          <ac:chgData name="Anthony Clark" userId="d717aa47-1d0c-4368-9d13-ad97c75072c1" providerId="ADAL" clId="{710C5D11-6342-4068-94F9-6B3CB96E5F04}" dt="2024-08-23T16:36:52.873" v="1698" actId="1076"/>
          <ac:spMkLst>
            <pc:docMk/>
            <pc:sldMk cId="3260411381" sldId="286"/>
            <ac:spMk id="250" creationId="{1001814F-078B-4711-AB9A-DAA9866C0A1B}"/>
          </ac:spMkLst>
        </pc:spChg>
        <pc:spChg chg="mod">
          <ac:chgData name="Anthony Clark" userId="d717aa47-1d0c-4368-9d13-ad97c75072c1" providerId="ADAL" clId="{710C5D11-6342-4068-94F9-6B3CB96E5F04}" dt="2024-08-23T16:36:52.873" v="1698" actId="1076"/>
          <ac:spMkLst>
            <pc:docMk/>
            <pc:sldMk cId="3260411381" sldId="286"/>
            <ac:spMk id="251" creationId="{E4BDF462-7F0B-CBF4-6047-646D05E0AEB0}"/>
          </ac:spMkLst>
        </pc:spChg>
        <pc:spChg chg="mod">
          <ac:chgData name="Anthony Clark" userId="d717aa47-1d0c-4368-9d13-ad97c75072c1" providerId="ADAL" clId="{710C5D11-6342-4068-94F9-6B3CB96E5F04}" dt="2024-08-23T16:36:52.873" v="1698" actId="1076"/>
          <ac:spMkLst>
            <pc:docMk/>
            <pc:sldMk cId="3260411381" sldId="286"/>
            <ac:spMk id="252" creationId="{5727C87A-2543-5729-78EB-90B383EE539C}"/>
          </ac:spMkLst>
        </pc:spChg>
        <pc:spChg chg="mod">
          <ac:chgData name="Anthony Clark" userId="d717aa47-1d0c-4368-9d13-ad97c75072c1" providerId="ADAL" clId="{710C5D11-6342-4068-94F9-6B3CB96E5F04}" dt="2024-08-23T16:36:52.873" v="1698" actId="1076"/>
          <ac:spMkLst>
            <pc:docMk/>
            <pc:sldMk cId="3260411381" sldId="286"/>
            <ac:spMk id="253" creationId="{1286A191-B40B-C6C3-3571-25C4B44C68E5}"/>
          </ac:spMkLst>
        </pc:spChg>
        <pc:spChg chg="mod">
          <ac:chgData name="Anthony Clark" userId="d717aa47-1d0c-4368-9d13-ad97c75072c1" providerId="ADAL" clId="{710C5D11-6342-4068-94F9-6B3CB96E5F04}" dt="2024-08-23T16:36:52.873" v="1698" actId="1076"/>
          <ac:spMkLst>
            <pc:docMk/>
            <pc:sldMk cId="3260411381" sldId="286"/>
            <ac:spMk id="254" creationId="{97A69C26-A769-7FCD-3243-1C20D3A863A0}"/>
          </ac:spMkLst>
        </pc:spChg>
        <pc:spChg chg="mod">
          <ac:chgData name="Anthony Clark" userId="d717aa47-1d0c-4368-9d13-ad97c75072c1" providerId="ADAL" clId="{710C5D11-6342-4068-94F9-6B3CB96E5F04}" dt="2024-08-23T16:36:52.873" v="1698" actId="1076"/>
          <ac:spMkLst>
            <pc:docMk/>
            <pc:sldMk cId="3260411381" sldId="286"/>
            <ac:spMk id="255" creationId="{3F40F357-FCC1-BED6-3D3A-B557CB8F5E8C}"/>
          </ac:spMkLst>
        </pc:spChg>
        <pc:spChg chg="mod">
          <ac:chgData name="Anthony Clark" userId="d717aa47-1d0c-4368-9d13-ad97c75072c1" providerId="ADAL" clId="{710C5D11-6342-4068-94F9-6B3CB96E5F04}" dt="2024-08-23T16:36:52.873" v="1698" actId="1076"/>
          <ac:spMkLst>
            <pc:docMk/>
            <pc:sldMk cId="3260411381" sldId="286"/>
            <ac:spMk id="256" creationId="{C1B488CE-B8C5-3B15-06A4-DC096C5AA5FA}"/>
          </ac:spMkLst>
        </pc:spChg>
        <pc:spChg chg="mod">
          <ac:chgData name="Anthony Clark" userId="d717aa47-1d0c-4368-9d13-ad97c75072c1" providerId="ADAL" clId="{710C5D11-6342-4068-94F9-6B3CB96E5F04}" dt="2024-08-23T16:36:52.873" v="1698" actId="1076"/>
          <ac:spMkLst>
            <pc:docMk/>
            <pc:sldMk cId="3260411381" sldId="286"/>
            <ac:spMk id="257" creationId="{7FFFDB32-2812-2E47-9A3C-6A73E13A530F}"/>
          </ac:spMkLst>
        </pc:spChg>
        <pc:spChg chg="mod">
          <ac:chgData name="Anthony Clark" userId="d717aa47-1d0c-4368-9d13-ad97c75072c1" providerId="ADAL" clId="{710C5D11-6342-4068-94F9-6B3CB96E5F04}" dt="2024-08-23T16:36:52.873" v="1698" actId="1076"/>
          <ac:spMkLst>
            <pc:docMk/>
            <pc:sldMk cId="3260411381" sldId="286"/>
            <ac:spMk id="258" creationId="{6C2CA072-8DAB-79A0-A2E0-E26C3D010AE7}"/>
          </ac:spMkLst>
        </pc:spChg>
        <pc:spChg chg="mod">
          <ac:chgData name="Anthony Clark" userId="d717aa47-1d0c-4368-9d13-ad97c75072c1" providerId="ADAL" clId="{710C5D11-6342-4068-94F9-6B3CB96E5F04}" dt="2024-08-23T16:36:52.873" v="1698" actId="1076"/>
          <ac:spMkLst>
            <pc:docMk/>
            <pc:sldMk cId="3260411381" sldId="286"/>
            <ac:spMk id="259" creationId="{F8EA708F-8D61-F4DF-36FA-03690006CF3F}"/>
          </ac:spMkLst>
        </pc:spChg>
        <pc:spChg chg="mod">
          <ac:chgData name="Anthony Clark" userId="d717aa47-1d0c-4368-9d13-ad97c75072c1" providerId="ADAL" clId="{710C5D11-6342-4068-94F9-6B3CB96E5F04}" dt="2024-08-23T16:36:52.873" v="1698" actId="1076"/>
          <ac:spMkLst>
            <pc:docMk/>
            <pc:sldMk cId="3260411381" sldId="286"/>
            <ac:spMk id="260" creationId="{30A2AA6F-64F3-124B-7749-590F7EFE4958}"/>
          </ac:spMkLst>
        </pc:spChg>
        <pc:spChg chg="mod">
          <ac:chgData name="Anthony Clark" userId="d717aa47-1d0c-4368-9d13-ad97c75072c1" providerId="ADAL" clId="{710C5D11-6342-4068-94F9-6B3CB96E5F04}" dt="2024-08-23T16:36:52.873" v="1698" actId="1076"/>
          <ac:spMkLst>
            <pc:docMk/>
            <pc:sldMk cId="3260411381" sldId="286"/>
            <ac:spMk id="261" creationId="{5B62595C-F8BD-8197-3E9A-A53CDBB533D5}"/>
          </ac:spMkLst>
        </pc:spChg>
        <pc:spChg chg="mod">
          <ac:chgData name="Anthony Clark" userId="d717aa47-1d0c-4368-9d13-ad97c75072c1" providerId="ADAL" clId="{710C5D11-6342-4068-94F9-6B3CB96E5F04}" dt="2024-08-23T16:36:52.873" v="1698" actId="1076"/>
          <ac:spMkLst>
            <pc:docMk/>
            <pc:sldMk cId="3260411381" sldId="286"/>
            <ac:spMk id="262" creationId="{ADE276D7-8CBB-142C-4447-AA7BB88501E2}"/>
          </ac:spMkLst>
        </pc:spChg>
        <pc:spChg chg="mod">
          <ac:chgData name="Anthony Clark" userId="d717aa47-1d0c-4368-9d13-ad97c75072c1" providerId="ADAL" clId="{710C5D11-6342-4068-94F9-6B3CB96E5F04}" dt="2024-08-23T16:36:52.873" v="1698" actId="1076"/>
          <ac:spMkLst>
            <pc:docMk/>
            <pc:sldMk cId="3260411381" sldId="286"/>
            <ac:spMk id="263" creationId="{A5E16A9F-C74A-5FA6-6A24-1FB56D95116C}"/>
          </ac:spMkLst>
        </pc:spChg>
        <pc:spChg chg="mod">
          <ac:chgData name="Anthony Clark" userId="d717aa47-1d0c-4368-9d13-ad97c75072c1" providerId="ADAL" clId="{710C5D11-6342-4068-94F9-6B3CB96E5F04}" dt="2024-08-23T16:36:52.873" v="1698" actId="1076"/>
          <ac:spMkLst>
            <pc:docMk/>
            <pc:sldMk cId="3260411381" sldId="286"/>
            <ac:spMk id="271" creationId="{6BC0CA39-0116-F31E-9AD8-E6BE7D57E895}"/>
          </ac:spMkLst>
        </pc:spChg>
        <pc:spChg chg="mod">
          <ac:chgData name="Anthony Clark" userId="d717aa47-1d0c-4368-9d13-ad97c75072c1" providerId="ADAL" clId="{710C5D11-6342-4068-94F9-6B3CB96E5F04}" dt="2024-08-23T16:36:52.873" v="1698" actId="1076"/>
          <ac:spMkLst>
            <pc:docMk/>
            <pc:sldMk cId="3260411381" sldId="286"/>
            <ac:spMk id="272" creationId="{C3BBF052-CD69-DE75-4B6D-7A6362FC9B56}"/>
          </ac:spMkLst>
        </pc:spChg>
        <pc:spChg chg="mod">
          <ac:chgData name="Anthony Clark" userId="d717aa47-1d0c-4368-9d13-ad97c75072c1" providerId="ADAL" clId="{710C5D11-6342-4068-94F9-6B3CB96E5F04}" dt="2024-08-23T16:36:52.873" v="1698" actId="1076"/>
          <ac:spMkLst>
            <pc:docMk/>
            <pc:sldMk cId="3260411381" sldId="286"/>
            <ac:spMk id="273" creationId="{A469B558-F295-C59B-9B1D-561C2A65123C}"/>
          </ac:spMkLst>
        </pc:spChg>
        <pc:spChg chg="mod">
          <ac:chgData name="Anthony Clark" userId="d717aa47-1d0c-4368-9d13-ad97c75072c1" providerId="ADAL" clId="{710C5D11-6342-4068-94F9-6B3CB96E5F04}" dt="2024-08-23T16:36:52.873" v="1698" actId="1076"/>
          <ac:spMkLst>
            <pc:docMk/>
            <pc:sldMk cId="3260411381" sldId="286"/>
            <ac:spMk id="274" creationId="{AEE1B7DF-7DEC-E7E3-2902-C47378303D17}"/>
          </ac:spMkLst>
        </pc:spChg>
        <pc:spChg chg="mod">
          <ac:chgData name="Anthony Clark" userId="d717aa47-1d0c-4368-9d13-ad97c75072c1" providerId="ADAL" clId="{710C5D11-6342-4068-94F9-6B3CB96E5F04}" dt="2024-08-23T16:36:52.873" v="1698" actId="1076"/>
          <ac:spMkLst>
            <pc:docMk/>
            <pc:sldMk cId="3260411381" sldId="286"/>
            <ac:spMk id="275" creationId="{34D5C251-A1CE-38D8-8EEC-20F454C799E6}"/>
          </ac:spMkLst>
        </pc:spChg>
        <pc:spChg chg="mod">
          <ac:chgData name="Anthony Clark" userId="d717aa47-1d0c-4368-9d13-ad97c75072c1" providerId="ADAL" clId="{710C5D11-6342-4068-94F9-6B3CB96E5F04}" dt="2024-08-23T16:36:52.873" v="1698" actId="1076"/>
          <ac:spMkLst>
            <pc:docMk/>
            <pc:sldMk cId="3260411381" sldId="286"/>
            <ac:spMk id="276" creationId="{57C382DA-40E0-C34D-1FFB-E7269B110190}"/>
          </ac:spMkLst>
        </pc:spChg>
        <pc:spChg chg="mod">
          <ac:chgData name="Anthony Clark" userId="d717aa47-1d0c-4368-9d13-ad97c75072c1" providerId="ADAL" clId="{710C5D11-6342-4068-94F9-6B3CB96E5F04}" dt="2024-08-23T16:36:52.873" v="1698" actId="1076"/>
          <ac:spMkLst>
            <pc:docMk/>
            <pc:sldMk cId="3260411381" sldId="286"/>
            <ac:spMk id="277" creationId="{9624FBE7-83EA-CF76-8015-19CF4BF5EE64}"/>
          </ac:spMkLst>
        </pc:spChg>
        <pc:spChg chg="mod">
          <ac:chgData name="Anthony Clark" userId="d717aa47-1d0c-4368-9d13-ad97c75072c1" providerId="ADAL" clId="{710C5D11-6342-4068-94F9-6B3CB96E5F04}" dt="2024-08-23T16:36:52.873" v="1698" actId="1076"/>
          <ac:spMkLst>
            <pc:docMk/>
            <pc:sldMk cId="3260411381" sldId="286"/>
            <ac:spMk id="278" creationId="{88B2161B-0B89-0221-DE23-94E71DD3BEB4}"/>
          </ac:spMkLst>
        </pc:spChg>
        <pc:spChg chg="mod">
          <ac:chgData name="Anthony Clark" userId="d717aa47-1d0c-4368-9d13-ad97c75072c1" providerId="ADAL" clId="{710C5D11-6342-4068-94F9-6B3CB96E5F04}" dt="2024-08-23T16:36:52.873" v="1698" actId="1076"/>
          <ac:spMkLst>
            <pc:docMk/>
            <pc:sldMk cId="3260411381" sldId="286"/>
            <ac:spMk id="279" creationId="{2CEC90B2-9714-8EB0-EF41-7377C9AAFDEF}"/>
          </ac:spMkLst>
        </pc:spChg>
        <pc:spChg chg="mod">
          <ac:chgData name="Anthony Clark" userId="d717aa47-1d0c-4368-9d13-ad97c75072c1" providerId="ADAL" clId="{710C5D11-6342-4068-94F9-6B3CB96E5F04}" dt="2024-08-23T16:36:52.873" v="1698" actId="1076"/>
          <ac:spMkLst>
            <pc:docMk/>
            <pc:sldMk cId="3260411381" sldId="286"/>
            <ac:spMk id="280" creationId="{7F28EBC5-0A40-D532-EFB3-223E8E3A90A3}"/>
          </ac:spMkLst>
        </pc:spChg>
        <pc:spChg chg="mod">
          <ac:chgData name="Anthony Clark" userId="d717aa47-1d0c-4368-9d13-ad97c75072c1" providerId="ADAL" clId="{710C5D11-6342-4068-94F9-6B3CB96E5F04}" dt="2024-08-23T16:36:52.873" v="1698" actId="1076"/>
          <ac:spMkLst>
            <pc:docMk/>
            <pc:sldMk cId="3260411381" sldId="286"/>
            <ac:spMk id="281" creationId="{A0FC6C36-C4E0-D093-A819-4ED79D9CC493}"/>
          </ac:spMkLst>
        </pc:spChg>
        <pc:spChg chg="mod">
          <ac:chgData name="Anthony Clark" userId="d717aa47-1d0c-4368-9d13-ad97c75072c1" providerId="ADAL" clId="{710C5D11-6342-4068-94F9-6B3CB96E5F04}" dt="2024-08-23T16:36:52.873" v="1698" actId="1076"/>
          <ac:spMkLst>
            <pc:docMk/>
            <pc:sldMk cId="3260411381" sldId="286"/>
            <ac:spMk id="282" creationId="{A475EA87-EDED-BB8B-F37C-31FE87AC0015}"/>
          </ac:spMkLst>
        </pc:spChg>
        <pc:spChg chg="mod">
          <ac:chgData name="Anthony Clark" userId="d717aa47-1d0c-4368-9d13-ad97c75072c1" providerId="ADAL" clId="{710C5D11-6342-4068-94F9-6B3CB96E5F04}" dt="2024-08-23T16:36:52.873" v="1698" actId="1076"/>
          <ac:spMkLst>
            <pc:docMk/>
            <pc:sldMk cId="3260411381" sldId="286"/>
            <ac:spMk id="283" creationId="{D8328238-A13F-C0DA-7961-65F5F6B027A3}"/>
          </ac:spMkLst>
        </pc:spChg>
        <pc:spChg chg="mod">
          <ac:chgData name="Anthony Clark" userId="d717aa47-1d0c-4368-9d13-ad97c75072c1" providerId="ADAL" clId="{710C5D11-6342-4068-94F9-6B3CB96E5F04}" dt="2024-08-23T16:36:52.873" v="1698" actId="1076"/>
          <ac:spMkLst>
            <pc:docMk/>
            <pc:sldMk cId="3260411381" sldId="286"/>
            <ac:spMk id="284" creationId="{234766B0-6976-3F07-5FEC-098FD23E8D15}"/>
          </ac:spMkLst>
        </pc:spChg>
        <pc:spChg chg="mod">
          <ac:chgData name="Anthony Clark" userId="d717aa47-1d0c-4368-9d13-ad97c75072c1" providerId="ADAL" clId="{710C5D11-6342-4068-94F9-6B3CB96E5F04}" dt="2024-08-23T16:36:52.873" v="1698" actId="1076"/>
          <ac:spMkLst>
            <pc:docMk/>
            <pc:sldMk cId="3260411381" sldId="286"/>
            <ac:spMk id="292" creationId="{01DD9B2E-9771-7A44-FE39-FFE731FBDDAB}"/>
          </ac:spMkLst>
        </pc:spChg>
        <pc:spChg chg="mod">
          <ac:chgData name="Anthony Clark" userId="d717aa47-1d0c-4368-9d13-ad97c75072c1" providerId="ADAL" clId="{710C5D11-6342-4068-94F9-6B3CB96E5F04}" dt="2024-08-23T16:36:52.873" v="1698" actId="1076"/>
          <ac:spMkLst>
            <pc:docMk/>
            <pc:sldMk cId="3260411381" sldId="286"/>
            <ac:spMk id="293" creationId="{008F355A-4AB2-C853-8CAE-0BCEE66EA682}"/>
          </ac:spMkLst>
        </pc:spChg>
        <pc:spChg chg="mod">
          <ac:chgData name="Anthony Clark" userId="d717aa47-1d0c-4368-9d13-ad97c75072c1" providerId="ADAL" clId="{710C5D11-6342-4068-94F9-6B3CB96E5F04}" dt="2024-08-23T16:36:52.873" v="1698" actId="1076"/>
          <ac:spMkLst>
            <pc:docMk/>
            <pc:sldMk cId="3260411381" sldId="286"/>
            <ac:spMk id="294" creationId="{E69723BD-F279-DD26-0491-CFE6782AD512}"/>
          </ac:spMkLst>
        </pc:spChg>
        <pc:spChg chg="mod">
          <ac:chgData name="Anthony Clark" userId="d717aa47-1d0c-4368-9d13-ad97c75072c1" providerId="ADAL" clId="{710C5D11-6342-4068-94F9-6B3CB96E5F04}" dt="2024-08-23T16:36:52.873" v="1698" actId="1076"/>
          <ac:spMkLst>
            <pc:docMk/>
            <pc:sldMk cId="3260411381" sldId="286"/>
            <ac:spMk id="295" creationId="{D5E9198A-CB48-6BEC-870F-4B446B44F9C1}"/>
          </ac:spMkLst>
        </pc:spChg>
        <pc:spChg chg="mod">
          <ac:chgData name="Anthony Clark" userId="d717aa47-1d0c-4368-9d13-ad97c75072c1" providerId="ADAL" clId="{710C5D11-6342-4068-94F9-6B3CB96E5F04}" dt="2024-08-23T16:36:52.873" v="1698" actId="1076"/>
          <ac:spMkLst>
            <pc:docMk/>
            <pc:sldMk cId="3260411381" sldId="286"/>
            <ac:spMk id="296" creationId="{D4C25E68-6FD8-FFBB-B4A5-B9DA9C77169A}"/>
          </ac:spMkLst>
        </pc:spChg>
        <pc:spChg chg="mod">
          <ac:chgData name="Anthony Clark" userId="d717aa47-1d0c-4368-9d13-ad97c75072c1" providerId="ADAL" clId="{710C5D11-6342-4068-94F9-6B3CB96E5F04}" dt="2024-08-23T16:36:52.873" v="1698" actId="1076"/>
          <ac:spMkLst>
            <pc:docMk/>
            <pc:sldMk cId="3260411381" sldId="286"/>
            <ac:spMk id="297" creationId="{FBB976F8-57C8-C8D8-9A90-92F5D1403615}"/>
          </ac:spMkLst>
        </pc:spChg>
        <pc:spChg chg="mod">
          <ac:chgData name="Anthony Clark" userId="d717aa47-1d0c-4368-9d13-ad97c75072c1" providerId="ADAL" clId="{710C5D11-6342-4068-94F9-6B3CB96E5F04}" dt="2024-08-23T16:36:52.873" v="1698" actId="1076"/>
          <ac:spMkLst>
            <pc:docMk/>
            <pc:sldMk cId="3260411381" sldId="286"/>
            <ac:spMk id="298" creationId="{3EEF820E-1DF8-5119-647F-C45F2F1E6E96}"/>
          </ac:spMkLst>
        </pc:spChg>
        <pc:spChg chg="mod">
          <ac:chgData name="Anthony Clark" userId="d717aa47-1d0c-4368-9d13-ad97c75072c1" providerId="ADAL" clId="{710C5D11-6342-4068-94F9-6B3CB96E5F04}" dt="2024-08-23T16:36:52.873" v="1698" actId="1076"/>
          <ac:spMkLst>
            <pc:docMk/>
            <pc:sldMk cId="3260411381" sldId="286"/>
            <ac:spMk id="299" creationId="{DC584ED9-C762-A5D4-6B6B-90CC01F188DC}"/>
          </ac:spMkLst>
        </pc:spChg>
        <pc:spChg chg="mod">
          <ac:chgData name="Anthony Clark" userId="d717aa47-1d0c-4368-9d13-ad97c75072c1" providerId="ADAL" clId="{710C5D11-6342-4068-94F9-6B3CB96E5F04}" dt="2024-08-23T16:36:52.873" v="1698" actId="1076"/>
          <ac:spMkLst>
            <pc:docMk/>
            <pc:sldMk cId="3260411381" sldId="286"/>
            <ac:spMk id="300" creationId="{5003B575-DFD4-4C74-7157-DE4CFDD882EF}"/>
          </ac:spMkLst>
        </pc:spChg>
        <pc:spChg chg="mod">
          <ac:chgData name="Anthony Clark" userId="d717aa47-1d0c-4368-9d13-ad97c75072c1" providerId="ADAL" clId="{710C5D11-6342-4068-94F9-6B3CB96E5F04}" dt="2024-08-23T16:36:52.873" v="1698" actId="1076"/>
          <ac:spMkLst>
            <pc:docMk/>
            <pc:sldMk cId="3260411381" sldId="286"/>
            <ac:spMk id="301" creationId="{D463F53A-EB5B-C81F-8AAE-1CE26D9BD736}"/>
          </ac:spMkLst>
        </pc:spChg>
        <pc:spChg chg="mod">
          <ac:chgData name="Anthony Clark" userId="d717aa47-1d0c-4368-9d13-ad97c75072c1" providerId="ADAL" clId="{710C5D11-6342-4068-94F9-6B3CB96E5F04}" dt="2024-08-23T16:36:52.873" v="1698" actId="1076"/>
          <ac:spMkLst>
            <pc:docMk/>
            <pc:sldMk cId="3260411381" sldId="286"/>
            <ac:spMk id="302" creationId="{A44CE7BC-F2C5-34AE-384D-52A550814C71}"/>
          </ac:spMkLst>
        </pc:spChg>
        <pc:spChg chg="mod">
          <ac:chgData name="Anthony Clark" userId="d717aa47-1d0c-4368-9d13-ad97c75072c1" providerId="ADAL" clId="{710C5D11-6342-4068-94F9-6B3CB96E5F04}" dt="2024-08-23T16:36:52.873" v="1698" actId="1076"/>
          <ac:spMkLst>
            <pc:docMk/>
            <pc:sldMk cId="3260411381" sldId="286"/>
            <ac:spMk id="303" creationId="{315F86B6-F995-C588-EB1B-0B84BAB1E88B}"/>
          </ac:spMkLst>
        </pc:spChg>
        <pc:spChg chg="mod">
          <ac:chgData name="Anthony Clark" userId="d717aa47-1d0c-4368-9d13-ad97c75072c1" providerId="ADAL" clId="{710C5D11-6342-4068-94F9-6B3CB96E5F04}" dt="2024-08-23T16:36:52.873" v="1698" actId="1076"/>
          <ac:spMkLst>
            <pc:docMk/>
            <pc:sldMk cId="3260411381" sldId="286"/>
            <ac:spMk id="304" creationId="{BF78B454-810B-66FC-5847-691355775B59}"/>
          </ac:spMkLst>
        </pc:spChg>
        <pc:spChg chg="mod">
          <ac:chgData name="Anthony Clark" userId="d717aa47-1d0c-4368-9d13-ad97c75072c1" providerId="ADAL" clId="{710C5D11-6342-4068-94F9-6B3CB96E5F04}" dt="2024-08-23T16:36:52.873" v="1698" actId="1076"/>
          <ac:spMkLst>
            <pc:docMk/>
            <pc:sldMk cId="3260411381" sldId="286"/>
            <ac:spMk id="305" creationId="{D4F3DB69-EFDB-30A7-F054-73EB66CC8D6D}"/>
          </ac:spMkLst>
        </pc:spChg>
        <pc:spChg chg="mod">
          <ac:chgData name="Anthony Clark" userId="d717aa47-1d0c-4368-9d13-ad97c75072c1" providerId="ADAL" clId="{710C5D11-6342-4068-94F9-6B3CB96E5F04}" dt="2024-08-23T16:36:52.873" v="1698" actId="1076"/>
          <ac:spMkLst>
            <pc:docMk/>
            <pc:sldMk cId="3260411381" sldId="286"/>
            <ac:spMk id="313" creationId="{44A7086E-5599-7739-B785-13F5E4CFEB07}"/>
          </ac:spMkLst>
        </pc:spChg>
        <pc:spChg chg="mod">
          <ac:chgData name="Anthony Clark" userId="d717aa47-1d0c-4368-9d13-ad97c75072c1" providerId="ADAL" clId="{710C5D11-6342-4068-94F9-6B3CB96E5F04}" dt="2024-08-23T16:36:52.873" v="1698" actId="1076"/>
          <ac:spMkLst>
            <pc:docMk/>
            <pc:sldMk cId="3260411381" sldId="286"/>
            <ac:spMk id="314" creationId="{95DC16CE-6624-7F31-17B4-EE45A232D2BD}"/>
          </ac:spMkLst>
        </pc:spChg>
        <pc:spChg chg="mod">
          <ac:chgData name="Anthony Clark" userId="d717aa47-1d0c-4368-9d13-ad97c75072c1" providerId="ADAL" clId="{710C5D11-6342-4068-94F9-6B3CB96E5F04}" dt="2024-08-23T16:36:52.873" v="1698" actId="1076"/>
          <ac:spMkLst>
            <pc:docMk/>
            <pc:sldMk cId="3260411381" sldId="286"/>
            <ac:spMk id="315" creationId="{41751BA4-1C45-8493-DABD-2D670145B64F}"/>
          </ac:spMkLst>
        </pc:spChg>
        <pc:spChg chg="mod">
          <ac:chgData name="Anthony Clark" userId="d717aa47-1d0c-4368-9d13-ad97c75072c1" providerId="ADAL" clId="{710C5D11-6342-4068-94F9-6B3CB96E5F04}" dt="2024-08-23T16:36:52.873" v="1698" actId="1076"/>
          <ac:spMkLst>
            <pc:docMk/>
            <pc:sldMk cId="3260411381" sldId="286"/>
            <ac:spMk id="316" creationId="{64312208-44C2-3327-1C4F-1057C2CCD6CC}"/>
          </ac:spMkLst>
        </pc:spChg>
        <pc:spChg chg="mod">
          <ac:chgData name="Anthony Clark" userId="d717aa47-1d0c-4368-9d13-ad97c75072c1" providerId="ADAL" clId="{710C5D11-6342-4068-94F9-6B3CB96E5F04}" dt="2024-08-23T16:36:52.873" v="1698" actId="1076"/>
          <ac:spMkLst>
            <pc:docMk/>
            <pc:sldMk cId="3260411381" sldId="286"/>
            <ac:spMk id="317" creationId="{25EB08A5-C8B2-4ABF-EC7C-DF0EF8430677}"/>
          </ac:spMkLst>
        </pc:spChg>
        <pc:spChg chg="mod">
          <ac:chgData name="Anthony Clark" userId="d717aa47-1d0c-4368-9d13-ad97c75072c1" providerId="ADAL" clId="{710C5D11-6342-4068-94F9-6B3CB96E5F04}" dt="2024-08-23T16:36:52.873" v="1698" actId="1076"/>
          <ac:spMkLst>
            <pc:docMk/>
            <pc:sldMk cId="3260411381" sldId="286"/>
            <ac:spMk id="318" creationId="{CC660587-3D6E-DD0F-066E-629D7A911EAC}"/>
          </ac:spMkLst>
        </pc:spChg>
        <pc:spChg chg="mod">
          <ac:chgData name="Anthony Clark" userId="d717aa47-1d0c-4368-9d13-ad97c75072c1" providerId="ADAL" clId="{710C5D11-6342-4068-94F9-6B3CB96E5F04}" dt="2024-08-23T16:36:52.873" v="1698" actId="1076"/>
          <ac:spMkLst>
            <pc:docMk/>
            <pc:sldMk cId="3260411381" sldId="286"/>
            <ac:spMk id="319" creationId="{E01BFA56-CC94-D412-CC11-DDFD0554EDF2}"/>
          </ac:spMkLst>
        </pc:spChg>
        <pc:spChg chg="mod">
          <ac:chgData name="Anthony Clark" userId="d717aa47-1d0c-4368-9d13-ad97c75072c1" providerId="ADAL" clId="{710C5D11-6342-4068-94F9-6B3CB96E5F04}" dt="2024-08-23T16:36:52.873" v="1698" actId="1076"/>
          <ac:spMkLst>
            <pc:docMk/>
            <pc:sldMk cId="3260411381" sldId="286"/>
            <ac:spMk id="320" creationId="{82F64618-9C29-510B-5DEA-57C5F9AB3B85}"/>
          </ac:spMkLst>
        </pc:spChg>
        <pc:spChg chg="mod">
          <ac:chgData name="Anthony Clark" userId="d717aa47-1d0c-4368-9d13-ad97c75072c1" providerId="ADAL" clId="{710C5D11-6342-4068-94F9-6B3CB96E5F04}" dt="2024-08-23T16:36:52.873" v="1698" actId="1076"/>
          <ac:spMkLst>
            <pc:docMk/>
            <pc:sldMk cId="3260411381" sldId="286"/>
            <ac:spMk id="321" creationId="{97F04B8D-DACA-926F-05FF-E09D4478F85A}"/>
          </ac:spMkLst>
        </pc:spChg>
        <pc:spChg chg="mod">
          <ac:chgData name="Anthony Clark" userId="d717aa47-1d0c-4368-9d13-ad97c75072c1" providerId="ADAL" clId="{710C5D11-6342-4068-94F9-6B3CB96E5F04}" dt="2024-08-23T16:36:52.873" v="1698" actId="1076"/>
          <ac:spMkLst>
            <pc:docMk/>
            <pc:sldMk cId="3260411381" sldId="286"/>
            <ac:spMk id="322" creationId="{ECF94D93-C05D-78A4-FB25-1529F3B0A563}"/>
          </ac:spMkLst>
        </pc:spChg>
        <pc:spChg chg="mod">
          <ac:chgData name="Anthony Clark" userId="d717aa47-1d0c-4368-9d13-ad97c75072c1" providerId="ADAL" clId="{710C5D11-6342-4068-94F9-6B3CB96E5F04}" dt="2024-08-23T16:36:52.873" v="1698" actId="1076"/>
          <ac:spMkLst>
            <pc:docMk/>
            <pc:sldMk cId="3260411381" sldId="286"/>
            <ac:spMk id="323" creationId="{78BB94BF-55B4-7C66-EC2A-7CB7AFA421BD}"/>
          </ac:spMkLst>
        </pc:spChg>
        <pc:spChg chg="mod">
          <ac:chgData name="Anthony Clark" userId="d717aa47-1d0c-4368-9d13-ad97c75072c1" providerId="ADAL" clId="{710C5D11-6342-4068-94F9-6B3CB96E5F04}" dt="2024-08-23T16:36:52.873" v="1698" actId="1076"/>
          <ac:spMkLst>
            <pc:docMk/>
            <pc:sldMk cId="3260411381" sldId="286"/>
            <ac:spMk id="324" creationId="{0B0E6096-2FC3-36D4-835E-73B5439FE72D}"/>
          </ac:spMkLst>
        </pc:spChg>
        <pc:spChg chg="mod">
          <ac:chgData name="Anthony Clark" userId="d717aa47-1d0c-4368-9d13-ad97c75072c1" providerId="ADAL" clId="{710C5D11-6342-4068-94F9-6B3CB96E5F04}" dt="2024-08-23T16:36:52.873" v="1698" actId="1076"/>
          <ac:spMkLst>
            <pc:docMk/>
            <pc:sldMk cId="3260411381" sldId="286"/>
            <ac:spMk id="325" creationId="{2F27DD0F-6F48-6AE8-BF71-A9BA798F6DD1}"/>
          </ac:spMkLst>
        </pc:spChg>
        <pc:spChg chg="mod">
          <ac:chgData name="Anthony Clark" userId="d717aa47-1d0c-4368-9d13-ad97c75072c1" providerId="ADAL" clId="{710C5D11-6342-4068-94F9-6B3CB96E5F04}" dt="2024-08-23T16:36:52.873" v="1698" actId="1076"/>
          <ac:spMkLst>
            <pc:docMk/>
            <pc:sldMk cId="3260411381" sldId="286"/>
            <ac:spMk id="326" creationId="{50A085BE-7C38-1177-3FC8-9FEE225F988A}"/>
          </ac:spMkLst>
        </pc:spChg>
        <pc:grpChg chg="mod topLvl">
          <ac:chgData name="Anthony Clark" userId="d717aa47-1d0c-4368-9d13-ad97c75072c1" providerId="ADAL" clId="{710C5D11-6342-4068-94F9-6B3CB96E5F04}" dt="2024-08-23T16:36:49.909" v="1697" actId="1076"/>
          <ac:grpSpMkLst>
            <pc:docMk/>
            <pc:sldMk cId="3260411381" sldId="286"/>
            <ac:grpSpMk id="4" creationId="{43FDD419-3D26-26BA-D73D-7C813F77707F}"/>
          </ac:grpSpMkLst>
        </pc:grpChg>
        <pc:grpChg chg="mod ord">
          <ac:chgData name="Anthony Clark" userId="d717aa47-1d0c-4368-9d13-ad97c75072c1" providerId="ADAL" clId="{710C5D11-6342-4068-94F9-6B3CB96E5F04}" dt="2024-08-23T16:01:06.670" v="1501" actId="164"/>
          <ac:grpSpMkLst>
            <pc:docMk/>
            <pc:sldMk cId="3260411381" sldId="286"/>
            <ac:grpSpMk id="9" creationId="{681DDEE5-ACEC-55FC-5AC4-D1776388EC19}"/>
          </ac:grpSpMkLst>
        </pc:grpChg>
        <pc:grpChg chg="mod">
          <ac:chgData name="Anthony Clark" userId="d717aa47-1d0c-4368-9d13-ad97c75072c1" providerId="ADAL" clId="{710C5D11-6342-4068-94F9-6B3CB96E5F04}" dt="2024-08-23T16:00:17.118" v="1476" actId="164"/>
          <ac:grpSpMkLst>
            <pc:docMk/>
            <pc:sldMk cId="3260411381" sldId="286"/>
            <ac:grpSpMk id="21" creationId="{EDA7A513-8052-4602-D5FB-58EB99590776}"/>
          </ac:grpSpMkLst>
        </pc:grpChg>
        <pc:grpChg chg="add mod topLvl">
          <ac:chgData name="Anthony Clark" userId="d717aa47-1d0c-4368-9d13-ad97c75072c1" providerId="ADAL" clId="{710C5D11-6342-4068-94F9-6B3CB96E5F04}" dt="2024-08-23T16:36:49.909" v="1697" actId="1076"/>
          <ac:grpSpMkLst>
            <pc:docMk/>
            <pc:sldMk cId="3260411381" sldId="286"/>
            <ac:grpSpMk id="44" creationId="{0560117B-F686-8175-C873-3E64560B5A8E}"/>
          </ac:grpSpMkLst>
        </pc:grpChg>
        <pc:grpChg chg="add mod topLvl">
          <ac:chgData name="Anthony Clark" userId="d717aa47-1d0c-4368-9d13-ad97c75072c1" providerId="ADAL" clId="{710C5D11-6342-4068-94F9-6B3CB96E5F04}" dt="2024-08-23T16:36:49.909" v="1697" actId="1076"/>
          <ac:grpSpMkLst>
            <pc:docMk/>
            <pc:sldMk cId="3260411381" sldId="286"/>
            <ac:grpSpMk id="45" creationId="{56461BBC-D79C-EE99-6C48-4EEACEDA4CBE}"/>
          </ac:grpSpMkLst>
        </pc:grpChg>
        <pc:grpChg chg="add mod topLvl">
          <ac:chgData name="Anthony Clark" userId="d717aa47-1d0c-4368-9d13-ad97c75072c1" providerId="ADAL" clId="{710C5D11-6342-4068-94F9-6B3CB96E5F04}" dt="2024-08-23T16:36:52.873" v="1698" actId="1076"/>
          <ac:grpSpMkLst>
            <pc:docMk/>
            <pc:sldMk cId="3260411381" sldId="286"/>
            <ac:grpSpMk id="46" creationId="{B261F69B-0781-8B08-9BE6-51D7348283CC}"/>
          </ac:grpSpMkLst>
        </pc:grpChg>
        <pc:grpChg chg="add mod topLvl">
          <ac:chgData name="Anthony Clark" userId="d717aa47-1d0c-4368-9d13-ad97c75072c1" providerId="ADAL" clId="{710C5D11-6342-4068-94F9-6B3CB96E5F04}" dt="2024-08-23T16:36:52.873" v="1698" actId="1076"/>
          <ac:grpSpMkLst>
            <pc:docMk/>
            <pc:sldMk cId="3260411381" sldId="286"/>
            <ac:grpSpMk id="55" creationId="{36E03233-3D58-2E89-E147-FB48F24A16E6}"/>
          </ac:grpSpMkLst>
        </pc:grpChg>
        <pc:grpChg chg="add del mod">
          <ac:chgData name="Anthony Clark" userId="d717aa47-1d0c-4368-9d13-ad97c75072c1" providerId="ADAL" clId="{710C5D11-6342-4068-94F9-6B3CB96E5F04}" dt="2024-08-23T16:35:08.671" v="1693" actId="165"/>
          <ac:grpSpMkLst>
            <pc:docMk/>
            <pc:sldMk cId="3260411381" sldId="286"/>
            <ac:grpSpMk id="63" creationId="{94F89AC2-1C58-9BD1-B0B9-D746B0BCD1B4}"/>
          </ac:grpSpMkLst>
        </pc:grpChg>
        <pc:grpChg chg="add del mod topLvl">
          <ac:chgData name="Anthony Clark" userId="d717aa47-1d0c-4368-9d13-ad97c75072c1" providerId="ADAL" clId="{710C5D11-6342-4068-94F9-6B3CB96E5F04}" dt="2024-08-23T16:32:00.044" v="1668" actId="165"/>
          <ac:grpSpMkLst>
            <pc:docMk/>
            <pc:sldMk cId="3260411381" sldId="286"/>
            <ac:grpSpMk id="64" creationId="{00C4E4BE-F82F-45B8-2EA3-2D1BA3606937}"/>
          </ac:grpSpMkLst>
        </pc:grpChg>
        <pc:grpChg chg="add mod">
          <ac:chgData name="Anthony Clark" userId="d717aa47-1d0c-4368-9d13-ad97c75072c1" providerId="ADAL" clId="{710C5D11-6342-4068-94F9-6B3CB96E5F04}" dt="2024-08-23T00:29:55.559" v="1427" actId="164"/>
          <ac:grpSpMkLst>
            <pc:docMk/>
            <pc:sldMk cId="3260411381" sldId="286"/>
            <ac:grpSpMk id="85" creationId="{94F7F2CC-5A33-C6AE-E543-6B1D3BE8AEBA}"/>
          </ac:grpSpMkLst>
        </pc:grpChg>
        <pc:grpChg chg="add mod">
          <ac:chgData name="Anthony Clark" userId="d717aa47-1d0c-4368-9d13-ad97c75072c1" providerId="ADAL" clId="{710C5D11-6342-4068-94F9-6B3CB96E5F04}" dt="2024-08-23T00:29:38.759" v="1423" actId="164"/>
          <ac:grpSpMkLst>
            <pc:docMk/>
            <pc:sldMk cId="3260411381" sldId="286"/>
            <ac:grpSpMk id="86" creationId="{CC4CD6C8-2B17-0302-48B6-420F7B27E0DD}"/>
          </ac:grpSpMkLst>
        </pc:grpChg>
        <pc:grpChg chg="add mod">
          <ac:chgData name="Anthony Clark" userId="d717aa47-1d0c-4368-9d13-ad97c75072c1" providerId="ADAL" clId="{710C5D11-6342-4068-94F9-6B3CB96E5F04}" dt="2024-08-23T00:29:38.759" v="1423" actId="164"/>
          <ac:grpSpMkLst>
            <pc:docMk/>
            <pc:sldMk cId="3260411381" sldId="286"/>
            <ac:grpSpMk id="87" creationId="{0D18F187-D638-EC4B-1563-1630D20A3250}"/>
          </ac:grpSpMkLst>
        </pc:grpChg>
        <pc:grpChg chg="add mod">
          <ac:chgData name="Anthony Clark" userId="d717aa47-1d0c-4368-9d13-ad97c75072c1" providerId="ADAL" clId="{710C5D11-6342-4068-94F9-6B3CB96E5F04}" dt="2024-08-23T00:29:55.559" v="1427" actId="164"/>
          <ac:grpSpMkLst>
            <pc:docMk/>
            <pc:sldMk cId="3260411381" sldId="286"/>
            <ac:grpSpMk id="88" creationId="{BCD2CB64-3677-579D-2479-928A92DE6369}"/>
          </ac:grpSpMkLst>
        </pc:grpChg>
        <pc:grpChg chg="add del mod">
          <ac:chgData name="Anthony Clark" userId="d717aa47-1d0c-4368-9d13-ad97c75072c1" providerId="ADAL" clId="{710C5D11-6342-4068-94F9-6B3CB96E5F04}" dt="2024-08-23T16:31:47.916" v="1665" actId="165"/>
          <ac:grpSpMkLst>
            <pc:docMk/>
            <pc:sldMk cId="3260411381" sldId="286"/>
            <ac:grpSpMk id="91" creationId="{337D5A5C-0DBB-3B9D-8C3F-A8545DAA04F8}"/>
          </ac:grpSpMkLst>
        </pc:grpChg>
        <pc:grpChg chg="add mod">
          <ac:chgData name="Anthony Clark" userId="d717aa47-1d0c-4368-9d13-ad97c75072c1" providerId="ADAL" clId="{710C5D11-6342-4068-94F9-6B3CB96E5F04}" dt="2024-08-23T16:37:03.211" v="1700" actId="1076"/>
          <ac:grpSpMkLst>
            <pc:docMk/>
            <pc:sldMk cId="3260411381" sldId="286"/>
            <ac:grpSpMk id="94" creationId="{6D5AC47B-9851-B43B-809C-0771797A2827}"/>
          </ac:grpSpMkLst>
        </pc:grpChg>
        <pc:grpChg chg="add mod">
          <ac:chgData name="Anthony Clark" userId="d717aa47-1d0c-4368-9d13-ad97c75072c1" providerId="ADAL" clId="{710C5D11-6342-4068-94F9-6B3CB96E5F04}" dt="2024-08-23T16:37:01.643" v="1699" actId="1076"/>
          <ac:grpSpMkLst>
            <pc:docMk/>
            <pc:sldMk cId="3260411381" sldId="286"/>
            <ac:grpSpMk id="97" creationId="{E4CE9CAC-21B5-E50B-8EE2-5BD973625FFE}"/>
          </ac:grpSpMkLst>
        </pc:grpChg>
        <pc:grpChg chg="add mod">
          <ac:chgData name="Anthony Clark" userId="d717aa47-1d0c-4368-9d13-ad97c75072c1" providerId="ADAL" clId="{710C5D11-6342-4068-94F9-6B3CB96E5F04}" dt="2024-08-23T16:37:04.691" v="1701" actId="1076"/>
          <ac:grpSpMkLst>
            <pc:docMk/>
            <pc:sldMk cId="3260411381" sldId="286"/>
            <ac:grpSpMk id="100" creationId="{9E10ECBA-D586-891C-15D5-FEE3122A8BD2}"/>
          </ac:grpSpMkLst>
        </pc:grpChg>
        <pc:grpChg chg="add del mod">
          <ac:chgData name="Anthony Clark" userId="d717aa47-1d0c-4368-9d13-ad97c75072c1" providerId="ADAL" clId="{710C5D11-6342-4068-94F9-6B3CB96E5F04}" dt="2024-08-23T16:30:31.978" v="1642" actId="165"/>
          <ac:grpSpMkLst>
            <pc:docMk/>
            <pc:sldMk cId="3260411381" sldId="286"/>
            <ac:grpSpMk id="103" creationId="{B3868ECA-50E0-ADEB-C452-1628536A843F}"/>
          </ac:grpSpMkLst>
        </pc:grpChg>
        <pc:grpChg chg="add mod">
          <ac:chgData name="Anthony Clark" userId="d717aa47-1d0c-4368-9d13-ad97c75072c1" providerId="ADAL" clId="{710C5D11-6342-4068-94F9-6B3CB96E5F04}" dt="2024-08-23T16:36:49.909" v="1697" actId="1076"/>
          <ac:grpSpMkLst>
            <pc:docMk/>
            <pc:sldMk cId="3260411381" sldId="286"/>
            <ac:grpSpMk id="104" creationId="{4858FD41-14A3-ABCE-B71F-6CFDD0AB8D5F}"/>
          </ac:grpSpMkLst>
        </pc:grpChg>
        <pc:grpChg chg="add mod">
          <ac:chgData name="Anthony Clark" userId="d717aa47-1d0c-4368-9d13-ad97c75072c1" providerId="ADAL" clId="{710C5D11-6342-4068-94F9-6B3CB96E5F04}" dt="2024-08-23T16:36:49.909" v="1697" actId="1076"/>
          <ac:grpSpMkLst>
            <pc:docMk/>
            <pc:sldMk cId="3260411381" sldId="286"/>
            <ac:grpSpMk id="105" creationId="{9CAF8484-A84D-A274-2F57-DF182713D102}"/>
          </ac:grpSpMkLst>
        </pc:grpChg>
        <pc:grpChg chg="add mod">
          <ac:chgData name="Anthony Clark" userId="d717aa47-1d0c-4368-9d13-ad97c75072c1" providerId="ADAL" clId="{710C5D11-6342-4068-94F9-6B3CB96E5F04}" dt="2024-08-23T16:36:49.909" v="1697" actId="1076"/>
          <ac:grpSpMkLst>
            <pc:docMk/>
            <pc:sldMk cId="3260411381" sldId="286"/>
            <ac:grpSpMk id="108" creationId="{A2C436FF-5662-1FB5-6D25-C3CF9535576F}"/>
          </ac:grpSpMkLst>
        </pc:grpChg>
        <pc:grpChg chg="add mod">
          <ac:chgData name="Anthony Clark" userId="d717aa47-1d0c-4368-9d13-ad97c75072c1" providerId="ADAL" clId="{710C5D11-6342-4068-94F9-6B3CB96E5F04}" dt="2024-08-23T16:36:49.909" v="1697" actId="1076"/>
          <ac:grpSpMkLst>
            <pc:docMk/>
            <pc:sldMk cId="3260411381" sldId="286"/>
            <ac:grpSpMk id="111" creationId="{D5B63769-DCC5-6711-4F85-20A3A31ACD43}"/>
          </ac:grpSpMkLst>
        </pc:grpChg>
        <pc:grpChg chg="add mod">
          <ac:chgData name="Anthony Clark" userId="d717aa47-1d0c-4368-9d13-ad97c75072c1" providerId="ADAL" clId="{710C5D11-6342-4068-94F9-6B3CB96E5F04}" dt="2024-08-23T16:36:49.909" v="1697" actId="1076"/>
          <ac:grpSpMkLst>
            <pc:docMk/>
            <pc:sldMk cId="3260411381" sldId="286"/>
            <ac:grpSpMk id="114" creationId="{53B39709-A1FA-7F62-936A-04CC6C76B020}"/>
          </ac:grpSpMkLst>
        </pc:grpChg>
        <pc:grpChg chg="add mod">
          <ac:chgData name="Anthony Clark" userId="d717aa47-1d0c-4368-9d13-ad97c75072c1" providerId="ADAL" clId="{710C5D11-6342-4068-94F9-6B3CB96E5F04}" dt="2024-08-23T16:36:49.909" v="1697" actId="1076"/>
          <ac:grpSpMkLst>
            <pc:docMk/>
            <pc:sldMk cId="3260411381" sldId="286"/>
            <ac:grpSpMk id="117" creationId="{45D0C3B6-D816-8CD7-4159-7DD1E56C73DD}"/>
          </ac:grpSpMkLst>
        </pc:grpChg>
        <pc:grpChg chg="add mod">
          <ac:chgData name="Anthony Clark" userId="d717aa47-1d0c-4368-9d13-ad97c75072c1" providerId="ADAL" clId="{710C5D11-6342-4068-94F9-6B3CB96E5F04}" dt="2024-08-23T16:36:49.909" v="1697" actId="1076"/>
          <ac:grpSpMkLst>
            <pc:docMk/>
            <pc:sldMk cId="3260411381" sldId="286"/>
            <ac:grpSpMk id="120" creationId="{3A66A723-7A94-3D1C-75E3-E943E4D81AB6}"/>
          </ac:grpSpMkLst>
        </pc:grpChg>
        <pc:grpChg chg="add mod">
          <ac:chgData name="Anthony Clark" userId="d717aa47-1d0c-4368-9d13-ad97c75072c1" providerId="ADAL" clId="{710C5D11-6342-4068-94F9-6B3CB96E5F04}" dt="2024-08-23T16:36:49.909" v="1697" actId="1076"/>
          <ac:grpSpMkLst>
            <pc:docMk/>
            <pc:sldMk cId="3260411381" sldId="286"/>
            <ac:grpSpMk id="123" creationId="{76310478-54DF-02BE-CBD6-E4C3093A7625}"/>
          </ac:grpSpMkLst>
        </pc:grpChg>
        <pc:grpChg chg="add mod">
          <ac:chgData name="Anthony Clark" userId="d717aa47-1d0c-4368-9d13-ad97c75072c1" providerId="ADAL" clId="{710C5D11-6342-4068-94F9-6B3CB96E5F04}" dt="2024-08-23T16:36:49.909" v="1697" actId="1076"/>
          <ac:grpSpMkLst>
            <pc:docMk/>
            <pc:sldMk cId="3260411381" sldId="286"/>
            <ac:grpSpMk id="124" creationId="{BAB512AB-449F-B7E1-8DA1-689751524CA1}"/>
          </ac:grpSpMkLst>
        </pc:grpChg>
        <pc:grpChg chg="mod">
          <ac:chgData name="Anthony Clark" userId="d717aa47-1d0c-4368-9d13-ad97c75072c1" providerId="ADAL" clId="{710C5D11-6342-4068-94F9-6B3CB96E5F04}" dt="2024-08-23T16:36:49.909" v="1697" actId="1076"/>
          <ac:grpSpMkLst>
            <pc:docMk/>
            <pc:sldMk cId="3260411381" sldId="286"/>
            <ac:grpSpMk id="125" creationId="{2842BB47-DB01-5D85-D76A-F636AB70B590}"/>
          </ac:grpSpMkLst>
        </pc:grpChg>
        <pc:grpChg chg="mod">
          <ac:chgData name="Anthony Clark" userId="d717aa47-1d0c-4368-9d13-ad97c75072c1" providerId="ADAL" clId="{710C5D11-6342-4068-94F9-6B3CB96E5F04}" dt="2024-08-23T16:36:49.909" v="1697" actId="1076"/>
          <ac:grpSpMkLst>
            <pc:docMk/>
            <pc:sldMk cId="3260411381" sldId="286"/>
            <ac:grpSpMk id="126" creationId="{91D10825-F7B1-E76E-E198-D4F3A536FB65}"/>
          </ac:grpSpMkLst>
        </pc:grpChg>
        <pc:grpChg chg="mod">
          <ac:chgData name="Anthony Clark" userId="d717aa47-1d0c-4368-9d13-ad97c75072c1" providerId="ADAL" clId="{710C5D11-6342-4068-94F9-6B3CB96E5F04}" dt="2024-08-23T16:36:49.909" v="1697" actId="1076"/>
          <ac:grpSpMkLst>
            <pc:docMk/>
            <pc:sldMk cId="3260411381" sldId="286"/>
            <ac:grpSpMk id="127" creationId="{E1C58FB5-2D36-1989-3819-DFEA349EDBB1}"/>
          </ac:grpSpMkLst>
        </pc:grpChg>
        <pc:grpChg chg="mod">
          <ac:chgData name="Anthony Clark" userId="d717aa47-1d0c-4368-9d13-ad97c75072c1" providerId="ADAL" clId="{710C5D11-6342-4068-94F9-6B3CB96E5F04}" dt="2024-08-23T16:36:49.909" v="1697" actId="1076"/>
          <ac:grpSpMkLst>
            <pc:docMk/>
            <pc:sldMk cId="3260411381" sldId="286"/>
            <ac:grpSpMk id="128" creationId="{DAA4346A-E350-9CA9-7675-D520B78C2B6C}"/>
          </ac:grpSpMkLst>
        </pc:grpChg>
        <pc:grpChg chg="mod">
          <ac:chgData name="Anthony Clark" userId="d717aa47-1d0c-4368-9d13-ad97c75072c1" providerId="ADAL" clId="{710C5D11-6342-4068-94F9-6B3CB96E5F04}" dt="2024-08-23T16:36:49.909" v="1697" actId="1076"/>
          <ac:grpSpMkLst>
            <pc:docMk/>
            <pc:sldMk cId="3260411381" sldId="286"/>
            <ac:grpSpMk id="129" creationId="{76922DE5-BF7D-1DBC-4E81-7D0E388E9B0E}"/>
          </ac:grpSpMkLst>
        </pc:grpChg>
        <pc:grpChg chg="mod">
          <ac:chgData name="Anthony Clark" userId="d717aa47-1d0c-4368-9d13-ad97c75072c1" providerId="ADAL" clId="{710C5D11-6342-4068-94F9-6B3CB96E5F04}" dt="2024-08-23T16:36:49.909" v="1697" actId="1076"/>
          <ac:grpSpMkLst>
            <pc:docMk/>
            <pc:sldMk cId="3260411381" sldId="286"/>
            <ac:grpSpMk id="130" creationId="{BE01FDFA-42CC-FA9B-DAA7-17DA9FA343D0}"/>
          </ac:grpSpMkLst>
        </pc:grpChg>
        <pc:grpChg chg="mod">
          <ac:chgData name="Anthony Clark" userId="d717aa47-1d0c-4368-9d13-ad97c75072c1" providerId="ADAL" clId="{710C5D11-6342-4068-94F9-6B3CB96E5F04}" dt="2024-08-23T16:36:49.909" v="1697" actId="1076"/>
          <ac:grpSpMkLst>
            <pc:docMk/>
            <pc:sldMk cId="3260411381" sldId="286"/>
            <ac:grpSpMk id="131" creationId="{63D32013-6369-1AAC-E0F7-2124BEE76CBD}"/>
          </ac:grpSpMkLst>
        </pc:grpChg>
        <pc:grpChg chg="add mod">
          <ac:chgData name="Anthony Clark" userId="d717aa47-1d0c-4368-9d13-ad97c75072c1" providerId="ADAL" clId="{710C5D11-6342-4068-94F9-6B3CB96E5F04}" dt="2024-08-23T16:36:49.909" v="1697" actId="1076"/>
          <ac:grpSpMkLst>
            <pc:docMk/>
            <pc:sldMk cId="3260411381" sldId="286"/>
            <ac:grpSpMk id="146" creationId="{E5A2A596-2242-09D7-D4A7-CFF80282AA89}"/>
          </ac:grpSpMkLst>
        </pc:grpChg>
        <pc:grpChg chg="add mod">
          <ac:chgData name="Anthony Clark" userId="d717aa47-1d0c-4368-9d13-ad97c75072c1" providerId="ADAL" clId="{710C5D11-6342-4068-94F9-6B3CB96E5F04}" dt="2024-08-23T16:36:52.873" v="1698" actId="1076"/>
          <ac:grpSpMkLst>
            <pc:docMk/>
            <pc:sldMk cId="3260411381" sldId="286"/>
            <ac:grpSpMk id="147" creationId="{0885D26E-AA8A-867B-BBF3-A51405529562}"/>
          </ac:grpSpMkLst>
        </pc:grpChg>
        <pc:grpChg chg="add mod">
          <ac:chgData name="Anthony Clark" userId="d717aa47-1d0c-4368-9d13-ad97c75072c1" providerId="ADAL" clId="{710C5D11-6342-4068-94F9-6B3CB96E5F04}" dt="2024-08-23T16:36:52.873" v="1698" actId="1076"/>
          <ac:grpSpMkLst>
            <pc:docMk/>
            <pc:sldMk cId="3260411381" sldId="286"/>
            <ac:grpSpMk id="150" creationId="{506BFE4A-8227-AC21-5CE9-822818F23A77}"/>
          </ac:grpSpMkLst>
        </pc:grpChg>
        <pc:grpChg chg="add mod">
          <ac:chgData name="Anthony Clark" userId="d717aa47-1d0c-4368-9d13-ad97c75072c1" providerId="ADAL" clId="{710C5D11-6342-4068-94F9-6B3CB96E5F04}" dt="2024-08-23T16:36:52.873" v="1698" actId="1076"/>
          <ac:grpSpMkLst>
            <pc:docMk/>
            <pc:sldMk cId="3260411381" sldId="286"/>
            <ac:grpSpMk id="153" creationId="{FEF64C22-FBF2-5244-9BE0-F926FAAEFF23}"/>
          </ac:grpSpMkLst>
        </pc:grpChg>
        <pc:grpChg chg="add mod">
          <ac:chgData name="Anthony Clark" userId="d717aa47-1d0c-4368-9d13-ad97c75072c1" providerId="ADAL" clId="{710C5D11-6342-4068-94F9-6B3CB96E5F04}" dt="2024-08-23T16:36:52.873" v="1698" actId="1076"/>
          <ac:grpSpMkLst>
            <pc:docMk/>
            <pc:sldMk cId="3260411381" sldId="286"/>
            <ac:grpSpMk id="156" creationId="{87DC4138-F712-1A75-EAB9-2BF29075B864}"/>
          </ac:grpSpMkLst>
        </pc:grpChg>
        <pc:grpChg chg="add mod">
          <ac:chgData name="Anthony Clark" userId="d717aa47-1d0c-4368-9d13-ad97c75072c1" providerId="ADAL" clId="{710C5D11-6342-4068-94F9-6B3CB96E5F04}" dt="2024-08-23T16:36:52.873" v="1698" actId="1076"/>
          <ac:grpSpMkLst>
            <pc:docMk/>
            <pc:sldMk cId="3260411381" sldId="286"/>
            <ac:grpSpMk id="159" creationId="{42EE75A0-047E-B762-BFDB-C512244B7946}"/>
          </ac:grpSpMkLst>
        </pc:grpChg>
        <pc:grpChg chg="add mod">
          <ac:chgData name="Anthony Clark" userId="d717aa47-1d0c-4368-9d13-ad97c75072c1" providerId="ADAL" clId="{710C5D11-6342-4068-94F9-6B3CB96E5F04}" dt="2024-08-23T16:36:52.873" v="1698" actId="1076"/>
          <ac:grpSpMkLst>
            <pc:docMk/>
            <pc:sldMk cId="3260411381" sldId="286"/>
            <ac:grpSpMk id="162" creationId="{9116D69B-C8B9-C62C-8975-7FCDF5231894}"/>
          </ac:grpSpMkLst>
        </pc:grpChg>
        <pc:grpChg chg="add mod">
          <ac:chgData name="Anthony Clark" userId="d717aa47-1d0c-4368-9d13-ad97c75072c1" providerId="ADAL" clId="{710C5D11-6342-4068-94F9-6B3CB96E5F04}" dt="2024-08-23T16:36:52.873" v="1698" actId="1076"/>
          <ac:grpSpMkLst>
            <pc:docMk/>
            <pc:sldMk cId="3260411381" sldId="286"/>
            <ac:grpSpMk id="165" creationId="{5EF500C6-1EFF-F4EE-135E-CBF91C16F280}"/>
          </ac:grpSpMkLst>
        </pc:grpChg>
        <pc:grpChg chg="add mod">
          <ac:chgData name="Anthony Clark" userId="d717aa47-1d0c-4368-9d13-ad97c75072c1" providerId="ADAL" clId="{710C5D11-6342-4068-94F9-6B3CB96E5F04}" dt="2024-08-23T16:36:52.873" v="1698" actId="1076"/>
          <ac:grpSpMkLst>
            <pc:docMk/>
            <pc:sldMk cId="3260411381" sldId="286"/>
            <ac:grpSpMk id="168" creationId="{2F17415C-68C4-B0B0-3FC5-2D56190CDD58}"/>
          </ac:grpSpMkLst>
        </pc:grpChg>
        <pc:grpChg chg="add mod">
          <ac:chgData name="Anthony Clark" userId="d717aa47-1d0c-4368-9d13-ad97c75072c1" providerId="ADAL" clId="{710C5D11-6342-4068-94F9-6B3CB96E5F04}" dt="2024-08-23T16:36:52.873" v="1698" actId="1076"/>
          <ac:grpSpMkLst>
            <pc:docMk/>
            <pc:sldMk cId="3260411381" sldId="286"/>
            <ac:grpSpMk id="169" creationId="{9726EE21-59DE-D61E-EB89-43F5587917B9}"/>
          </ac:grpSpMkLst>
        </pc:grpChg>
        <pc:grpChg chg="mod">
          <ac:chgData name="Anthony Clark" userId="d717aa47-1d0c-4368-9d13-ad97c75072c1" providerId="ADAL" clId="{710C5D11-6342-4068-94F9-6B3CB96E5F04}" dt="2024-08-23T16:36:52.873" v="1698" actId="1076"/>
          <ac:grpSpMkLst>
            <pc:docMk/>
            <pc:sldMk cId="3260411381" sldId="286"/>
            <ac:grpSpMk id="170" creationId="{FC9E9A6F-9F03-F24A-2D30-B7A594A1DA52}"/>
          </ac:grpSpMkLst>
        </pc:grpChg>
        <pc:grpChg chg="mod">
          <ac:chgData name="Anthony Clark" userId="d717aa47-1d0c-4368-9d13-ad97c75072c1" providerId="ADAL" clId="{710C5D11-6342-4068-94F9-6B3CB96E5F04}" dt="2024-08-23T16:36:52.873" v="1698" actId="1076"/>
          <ac:grpSpMkLst>
            <pc:docMk/>
            <pc:sldMk cId="3260411381" sldId="286"/>
            <ac:grpSpMk id="171" creationId="{F5271D19-915F-D847-0C8C-4F0C33D37023}"/>
          </ac:grpSpMkLst>
        </pc:grpChg>
        <pc:grpChg chg="mod">
          <ac:chgData name="Anthony Clark" userId="d717aa47-1d0c-4368-9d13-ad97c75072c1" providerId="ADAL" clId="{710C5D11-6342-4068-94F9-6B3CB96E5F04}" dt="2024-08-23T16:36:52.873" v="1698" actId="1076"/>
          <ac:grpSpMkLst>
            <pc:docMk/>
            <pc:sldMk cId="3260411381" sldId="286"/>
            <ac:grpSpMk id="172" creationId="{31A61039-8926-5671-E93F-82F6D56E01BF}"/>
          </ac:grpSpMkLst>
        </pc:grpChg>
        <pc:grpChg chg="mod">
          <ac:chgData name="Anthony Clark" userId="d717aa47-1d0c-4368-9d13-ad97c75072c1" providerId="ADAL" clId="{710C5D11-6342-4068-94F9-6B3CB96E5F04}" dt="2024-08-23T16:36:52.873" v="1698" actId="1076"/>
          <ac:grpSpMkLst>
            <pc:docMk/>
            <pc:sldMk cId="3260411381" sldId="286"/>
            <ac:grpSpMk id="173" creationId="{501B2159-8BEF-2155-C00C-B3D690A17FCB}"/>
          </ac:grpSpMkLst>
        </pc:grpChg>
        <pc:grpChg chg="mod">
          <ac:chgData name="Anthony Clark" userId="d717aa47-1d0c-4368-9d13-ad97c75072c1" providerId="ADAL" clId="{710C5D11-6342-4068-94F9-6B3CB96E5F04}" dt="2024-08-23T16:36:52.873" v="1698" actId="1076"/>
          <ac:grpSpMkLst>
            <pc:docMk/>
            <pc:sldMk cId="3260411381" sldId="286"/>
            <ac:grpSpMk id="174" creationId="{C00E7308-0C6F-2EDC-1E22-B387026900B8}"/>
          </ac:grpSpMkLst>
        </pc:grpChg>
        <pc:grpChg chg="mod">
          <ac:chgData name="Anthony Clark" userId="d717aa47-1d0c-4368-9d13-ad97c75072c1" providerId="ADAL" clId="{710C5D11-6342-4068-94F9-6B3CB96E5F04}" dt="2024-08-23T16:36:52.873" v="1698" actId="1076"/>
          <ac:grpSpMkLst>
            <pc:docMk/>
            <pc:sldMk cId="3260411381" sldId="286"/>
            <ac:grpSpMk id="175" creationId="{1FF2B5D5-1DF6-AE40-ACE7-69457961C60F}"/>
          </ac:grpSpMkLst>
        </pc:grpChg>
        <pc:grpChg chg="mod">
          <ac:chgData name="Anthony Clark" userId="d717aa47-1d0c-4368-9d13-ad97c75072c1" providerId="ADAL" clId="{710C5D11-6342-4068-94F9-6B3CB96E5F04}" dt="2024-08-23T16:36:52.873" v="1698" actId="1076"/>
          <ac:grpSpMkLst>
            <pc:docMk/>
            <pc:sldMk cId="3260411381" sldId="286"/>
            <ac:grpSpMk id="176" creationId="{4757DF44-1E43-FCB1-4EC4-A22B219B6A9F}"/>
          </ac:grpSpMkLst>
        </pc:grpChg>
        <pc:grpChg chg="add mod">
          <ac:chgData name="Anthony Clark" userId="d717aa47-1d0c-4368-9d13-ad97c75072c1" providerId="ADAL" clId="{710C5D11-6342-4068-94F9-6B3CB96E5F04}" dt="2024-08-23T16:36:52.873" v="1698" actId="1076"/>
          <ac:grpSpMkLst>
            <pc:docMk/>
            <pc:sldMk cId="3260411381" sldId="286"/>
            <ac:grpSpMk id="191" creationId="{74777ADA-EA6A-0B6A-1725-BB44229F0922}"/>
          </ac:grpSpMkLst>
        </pc:grpChg>
        <pc:grpChg chg="mod">
          <ac:chgData name="Anthony Clark" userId="d717aa47-1d0c-4368-9d13-ad97c75072c1" providerId="ADAL" clId="{710C5D11-6342-4068-94F9-6B3CB96E5F04}" dt="2024-08-23T16:36:52.873" v="1698" actId="1076"/>
          <ac:grpSpMkLst>
            <pc:docMk/>
            <pc:sldMk cId="3260411381" sldId="286"/>
            <ac:grpSpMk id="192" creationId="{DA3E6EA9-FCD7-C341-7BC0-9B0DBF32CB40}"/>
          </ac:grpSpMkLst>
        </pc:grpChg>
        <pc:grpChg chg="mod">
          <ac:chgData name="Anthony Clark" userId="d717aa47-1d0c-4368-9d13-ad97c75072c1" providerId="ADAL" clId="{710C5D11-6342-4068-94F9-6B3CB96E5F04}" dt="2024-08-23T16:36:52.873" v="1698" actId="1076"/>
          <ac:grpSpMkLst>
            <pc:docMk/>
            <pc:sldMk cId="3260411381" sldId="286"/>
            <ac:grpSpMk id="193" creationId="{EFAE6F7D-D66D-D44C-7721-865A969A38F0}"/>
          </ac:grpSpMkLst>
        </pc:grpChg>
        <pc:grpChg chg="mod">
          <ac:chgData name="Anthony Clark" userId="d717aa47-1d0c-4368-9d13-ad97c75072c1" providerId="ADAL" clId="{710C5D11-6342-4068-94F9-6B3CB96E5F04}" dt="2024-08-23T16:36:52.873" v="1698" actId="1076"/>
          <ac:grpSpMkLst>
            <pc:docMk/>
            <pc:sldMk cId="3260411381" sldId="286"/>
            <ac:grpSpMk id="194" creationId="{3806E7B2-807B-7988-D0DC-CC2CA529435B}"/>
          </ac:grpSpMkLst>
        </pc:grpChg>
        <pc:grpChg chg="mod">
          <ac:chgData name="Anthony Clark" userId="d717aa47-1d0c-4368-9d13-ad97c75072c1" providerId="ADAL" clId="{710C5D11-6342-4068-94F9-6B3CB96E5F04}" dt="2024-08-23T16:36:52.873" v="1698" actId="1076"/>
          <ac:grpSpMkLst>
            <pc:docMk/>
            <pc:sldMk cId="3260411381" sldId="286"/>
            <ac:grpSpMk id="195" creationId="{4CE601A7-1630-A068-B933-20DFDA4CEF0E}"/>
          </ac:grpSpMkLst>
        </pc:grpChg>
        <pc:grpChg chg="mod">
          <ac:chgData name="Anthony Clark" userId="d717aa47-1d0c-4368-9d13-ad97c75072c1" providerId="ADAL" clId="{710C5D11-6342-4068-94F9-6B3CB96E5F04}" dt="2024-08-23T16:36:52.873" v="1698" actId="1076"/>
          <ac:grpSpMkLst>
            <pc:docMk/>
            <pc:sldMk cId="3260411381" sldId="286"/>
            <ac:grpSpMk id="196" creationId="{B2535061-5FA5-C4B0-C02D-62152C189A44}"/>
          </ac:grpSpMkLst>
        </pc:grpChg>
        <pc:grpChg chg="mod">
          <ac:chgData name="Anthony Clark" userId="d717aa47-1d0c-4368-9d13-ad97c75072c1" providerId="ADAL" clId="{710C5D11-6342-4068-94F9-6B3CB96E5F04}" dt="2024-08-23T16:36:52.873" v="1698" actId="1076"/>
          <ac:grpSpMkLst>
            <pc:docMk/>
            <pc:sldMk cId="3260411381" sldId="286"/>
            <ac:grpSpMk id="197" creationId="{DA416543-FCC7-640C-E69F-A88D7099F3A7}"/>
          </ac:grpSpMkLst>
        </pc:grpChg>
        <pc:grpChg chg="mod">
          <ac:chgData name="Anthony Clark" userId="d717aa47-1d0c-4368-9d13-ad97c75072c1" providerId="ADAL" clId="{710C5D11-6342-4068-94F9-6B3CB96E5F04}" dt="2024-08-23T16:36:52.873" v="1698" actId="1076"/>
          <ac:grpSpMkLst>
            <pc:docMk/>
            <pc:sldMk cId="3260411381" sldId="286"/>
            <ac:grpSpMk id="198" creationId="{83CEEEF5-BCAF-3EF8-D568-E4008E352843}"/>
          </ac:grpSpMkLst>
        </pc:grpChg>
        <pc:grpChg chg="add mod">
          <ac:chgData name="Anthony Clark" userId="d717aa47-1d0c-4368-9d13-ad97c75072c1" providerId="ADAL" clId="{710C5D11-6342-4068-94F9-6B3CB96E5F04}" dt="2024-08-23T16:36:52.873" v="1698" actId="1076"/>
          <ac:grpSpMkLst>
            <pc:docMk/>
            <pc:sldMk cId="3260411381" sldId="286"/>
            <ac:grpSpMk id="213" creationId="{F435936C-39CC-2357-941F-9E939A955FE5}"/>
          </ac:grpSpMkLst>
        </pc:grpChg>
        <pc:grpChg chg="mod">
          <ac:chgData name="Anthony Clark" userId="d717aa47-1d0c-4368-9d13-ad97c75072c1" providerId="ADAL" clId="{710C5D11-6342-4068-94F9-6B3CB96E5F04}" dt="2024-08-23T16:36:52.873" v="1698" actId="1076"/>
          <ac:grpSpMkLst>
            <pc:docMk/>
            <pc:sldMk cId="3260411381" sldId="286"/>
            <ac:grpSpMk id="214" creationId="{9BFE18D3-BE6A-FB86-6616-FFE21446A7AE}"/>
          </ac:grpSpMkLst>
        </pc:grpChg>
        <pc:grpChg chg="mod">
          <ac:chgData name="Anthony Clark" userId="d717aa47-1d0c-4368-9d13-ad97c75072c1" providerId="ADAL" clId="{710C5D11-6342-4068-94F9-6B3CB96E5F04}" dt="2024-08-23T16:36:52.873" v="1698" actId="1076"/>
          <ac:grpSpMkLst>
            <pc:docMk/>
            <pc:sldMk cId="3260411381" sldId="286"/>
            <ac:grpSpMk id="215" creationId="{72B19C1C-134E-6CC6-DF8F-F71F9954F4F2}"/>
          </ac:grpSpMkLst>
        </pc:grpChg>
        <pc:grpChg chg="mod">
          <ac:chgData name="Anthony Clark" userId="d717aa47-1d0c-4368-9d13-ad97c75072c1" providerId="ADAL" clId="{710C5D11-6342-4068-94F9-6B3CB96E5F04}" dt="2024-08-23T16:36:52.873" v="1698" actId="1076"/>
          <ac:grpSpMkLst>
            <pc:docMk/>
            <pc:sldMk cId="3260411381" sldId="286"/>
            <ac:grpSpMk id="216" creationId="{CFCA7846-96F0-3DA1-9528-315721B3B945}"/>
          </ac:grpSpMkLst>
        </pc:grpChg>
        <pc:grpChg chg="mod">
          <ac:chgData name="Anthony Clark" userId="d717aa47-1d0c-4368-9d13-ad97c75072c1" providerId="ADAL" clId="{710C5D11-6342-4068-94F9-6B3CB96E5F04}" dt="2024-08-23T16:36:52.873" v="1698" actId="1076"/>
          <ac:grpSpMkLst>
            <pc:docMk/>
            <pc:sldMk cId="3260411381" sldId="286"/>
            <ac:grpSpMk id="217" creationId="{D3216773-4A2F-AB17-B96B-CA8955C9AF88}"/>
          </ac:grpSpMkLst>
        </pc:grpChg>
        <pc:grpChg chg="mod">
          <ac:chgData name="Anthony Clark" userId="d717aa47-1d0c-4368-9d13-ad97c75072c1" providerId="ADAL" clId="{710C5D11-6342-4068-94F9-6B3CB96E5F04}" dt="2024-08-23T16:36:52.873" v="1698" actId="1076"/>
          <ac:grpSpMkLst>
            <pc:docMk/>
            <pc:sldMk cId="3260411381" sldId="286"/>
            <ac:grpSpMk id="218" creationId="{E5100C69-9AA7-20CB-B522-D7EE4F5955D5}"/>
          </ac:grpSpMkLst>
        </pc:grpChg>
        <pc:grpChg chg="mod">
          <ac:chgData name="Anthony Clark" userId="d717aa47-1d0c-4368-9d13-ad97c75072c1" providerId="ADAL" clId="{710C5D11-6342-4068-94F9-6B3CB96E5F04}" dt="2024-08-23T16:36:52.873" v="1698" actId="1076"/>
          <ac:grpSpMkLst>
            <pc:docMk/>
            <pc:sldMk cId="3260411381" sldId="286"/>
            <ac:grpSpMk id="219" creationId="{6C5E52E9-16E9-A4CE-D894-AEBA113355E9}"/>
          </ac:grpSpMkLst>
        </pc:grpChg>
        <pc:grpChg chg="mod">
          <ac:chgData name="Anthony Clark" userId="d717aa47-1d0c-4368-9d13-ad97c75072c1" providerId="ADAL" clId="{710C5D11-6342-4068-94F9-6B3CB96E5F04}" dt="2024-08-23T16:36:52.873" v="1698" actId="1076"/>
          <ac:grpSpMkLst>
            <pc:docMk/>
            <pc:sldMk cId="3260411381" sldId="286"/>
            <ac:grpSpMk id="220" creationId="{E59D1AAE-3294-177D-C6C9-CFC3A7080773}"/>
          </ac:grpSpMkLst>
        </pc:grpChg>
        <pc:grpChg chg="add mod">
          <ac:chgData name="Anthony Clark" userId="d717aa47-1d0c-4368-9d13-ad97c75072c1" providerId="ADAL" clId="{710C5D11-6342-4068-94F9-6B3CB96E5F04}" dt="2024-08-23T16:36:52.873" v="1698" actId="1076"/>
          <ac:grpSpMkLst>
            <pc:docMk/>
            <pc:sldMk cId="3260411381" sldId="286"/>
            <ac:grpSpMk id="237" creationId="{9FB50725-2C0D-E66C-0BB2-684BEB0CAA92}"/>
          </ac:grpSpMkLst>
        </pc:grpChg>
        <pc:grpChg chg="add mod">
          <ac:chgData name="Anthony Clark" userId="d717aa47-1d0c-4368-9d13-ad97c75072c1" providerId="ADAL" clId="{710C5D11-6342-4068-94F9-6B3CB96E5F04}" dt="2024-08-23T16:36:52.873" v="1698" actId="1076"/>
          <ac:grpSpMkLst>
            <pc:docMk/>
            <pc:sldMk cId="3260411381" sldId="286"/>
            <ac:grpSpMk id="238" creationId="{11603B1E-B0B4-0678-F50F-BB00E9889AD7}"/>
          </ac:grpSpMkLst>
        </pc:grpChg>
        <pc:grpChg chg="mod">
          <ac:chgData name="Anthony Clark" userId="d717aa47-1d0c-4368-9d13-ad97c75072c1" providerId="ADAL" clId="{710C5D11-6342-4068-94F9-6B3CB96E5F04}" dt="2024-08-23T16:36:52.873" v="1698" actId="1076"/>
          <ac:grpSpMkLst>
            <pc:docMk/>
            <pc:sldMk cId="3260411381" sldId="286"/>
            <ac:grpSpMk id="239" creationId="{53DBC8BE-F18F-7E06-8EDC-DC3D76F36397}"/>
          </ac:grpSpMkLst>
        </pc:grpChg>
        <pc:grpChg chg="mod">
          <ac:chgData name="Anthony Clark" userId="d717aa47-1d0c-4368-9d13-ad97c75072c1" providerId="ADAL" clId="{710C5D11-6342-4068-94F9-6B3CB96E5F04}" dt="2024-08-23T16:36:52.873" v="1698" actId="1076"/>
          <ac:grpSpMkLst>
            <pc:docMk/>
            <pc:sldMk cId="3260411381" sldId="286"/>
            <ac:grpSpMk id="240" creationId="{E9E85281-354D-6FB9-F342-41B81039E082}"/>
          </ac:grpSpMkLst>
        </pc:grpChg>
        <pc:grpChg chg="mod">
          <ac:chgData name="Anthony Clark" userId="d717aa47-1d0c-4368-9d13-ad97c75072c1" providerId="ADAL" clId="{710C5D11-6342-4068-94F9-6B3CB96E5F04}" dt="2024-08-23T16:36:52.873" v="1698" actId="1076"/>
          <ac:grpSpMkLst>
            <pc:docMk/>
            <pc:sldMk cId="3260411381" sldId="286"/>
            <ac:grpSpMk id="241" creationId="{9EE14136-D357-8707-4F09-BB7B0C79C745}"/>
          </ac:grpSpMkLst>
        </pc:grpChg>
        <pc:grpChg chg="mod">
          <ac:chgData name="Anthony Clark" userId="d717aa47-1d0c-4368-9d13-ad97c75072c1" providerId="ADAL" clId="{710C5D11-6342-4068-94F9-6B3CB96E5F04}" dt="2024-08-23T16:36:52.873" v="1698" actId="1076"/>
          <ac:grpSpMkLst>
            <pc:docMk/>
            <pc:sldMk cId="3260411381" sldId="286"/>
            <ac:grpSpMk id="242" creationId="{87AB7D72-47AF-9944-ADAD-CEBDE12D0EDF}"/>
          </ac:grpSpMkLst>
        </pc:grpChg>
        <pc:grpChg chg="mod">
          <ac:chgData name="Anthony Clark" userId="d717aa47-1d0c-4368-9d13-ad97c75072c1" providerId="ADAL" clId="{710C5D11-6342-4068-94F9-6B3CB96E5F04}" dt="2024-08-23T16:36:52.873" v="1698" actId="1076"/>
          <ac:grpSpMkLst>
            <pc:docMk/>
            <pc:sldMk cId="3260411381" sldId="286"/>
            <ac:grpSpMk id="243" creationId="{25368C80-45DB-05FF-C76B-70F8E10D3385}"/>
          </ac:grpSpMkLst>
        </pc:grpChg>
        <pc:grpChg chg="mod">
          <ac:chgData name="Anthony Clark" userId="d717aa47-1d0c-4368-9d13-ad97c75072c1" providerId="ADAL" clId="{710C5D11-6342-4068-94F9-6B3CB96E5F04}" dt="2024-08-23T16:36:52.873" v="1698" actId="1076"/>
          <ac:grpSpMkLst>
            <pc:docMk/>
            <pc:sldMk cId="3260411381" sldId="286"/>
            <ac:grpSpMk id="244" creationId="{D6FE07D0-A4DE-2651-534F-2466D5F879F2}"/>
          </ac:grpSpMkLst>
        </pc:grpChg>
        <pc:grpChg chg="mod">
          <ac:chgData name="Anthony Clark" userId="d717aa47-1d0c-4368-9d13-ad97c75072c1" providerId="ADAL" clId="{710C5D11-6342-4068-94F9-6B3CB96E5F04}" dt="2024-08-23T16:36:52.873" v="1698" actId="1076"/>
          <ac:grpSpMkLst>
            <pc:docMk/>
            <pc:sldMk cId="3260411381" sldId="286"/>
            <ac:grpSpMk id="245" creationId="{53B4F088-FB14-1137-61BD-D12D2AC74D39}"/>
          </ac:grpSpMkLst>
        </pc:grpChg>
        <pc:grpChg chg="mod">
          <ac:chgData name="Anthony Clark" userId="d717aa47-1d0c-4368-9d13-ad97c75072c1" providerId="ADAL" clId="{710C5D11-6342-4068-94F9-6B3CB96E5F04}" dt="2024-08-23T16:36:52.873" v="1698" actId="1076"/>
          <ac:grpSpMkLst>
            <pc:docMk/>
            <pc:sldMk cId="3260411381" sldId="286"/>
            <ac:grpSpMk id="246" creationId="{3DE029D6-6DEC-DF99-2F33-AF686BFAFD5B}"/>
          </ac:grpSpMkLst>
        </pc:grpChg>
        <pc:grpChg chg="mod">
          <ac:chgData name="Anthony Clark" userId="d717aa47-1d0c-4368-9d13-ad97c75072c1" providerId="ADAL" clId="{710C5D11-6342-4068-94F9-6B3CB96E5F04}" dt="2024-08-23T16:36:52.873" v="1698" actId="1076"/>
          <ac:grpSpMkLst>
            <pc:docMk/>
            <pc:sldMk cId="3260411381" sldId="286"/>
            <ac:grpSpMk id="247" creationId="{CA74348A-1DD5-6096-3CD5-AD2E28FF9C5B}"/>
          </ac:grpSpMkLst>
        </pc:grpChg>
        <pc:grpChg chg="mod">
          <ac:chgData name="Anthony Clark" userId="d717aa47-1d0c-4368-9d13-ad97c75072c1" providerId="ADAL" clId="{710C5D11-6342-4068-94F9-6B3CB96E5F04}" dt="2024-08-23T16:36:52.873" v="1698" actId="1076"/>
          <ac:grpSpMkLst>
            <pc:docMk/>
            <pc:sldMk cId="3260411381" sldId="286"/>
            <ac:grpSpMk id="248" creationId="{BD2E8612-7B67-BC88-F9C7-546F40233B85}"/>
          </ac:grpSpMkLst>
        </pc:grpChg>
        <pc:grpChg chg="mod">
          <ac:chgData name="Anthony Clark" userId="d717aa47-1d0c-4368-9d13-ad97c75072c1" providerId="ADAL" clId="{710C5D11-6342-4068-94F9-6B3CB96E5F04}" dt="2024-08-23T16:36:52.873" v="1698" actId="1076"/>
          <ac:grpSpMkLst>
            <pc:docMk/>
            <pc:sldMk cId="3260411381" sldId="286"/>
            <ac:grpSpMk id="249" creationId="{1C299DB0-CC3B-8576-2F0C-5F0DF0A5039C}"/>
          </ac:grpSpMkLst>
        </pc:grpChg>
        <pc:grpChg chg="mod">
          <ac:chgData name="Anthony Clark" userId="d717aa47-1d0c-4368-9d13-ad97c75072c1" providerId="ADAL" clId="{710C5D11-6342-4068-94F9-6B3CB96E5F04}" dt="2024-08-23T16:36:52.873" v="1698" actId="1076"/>
          <ac:grpSpMkLst>
            <pc:docMk/>
            <pc:sldMk cId="3260411381" sldId="286"/>
            <ac:grpSpMk id="264" creationId="{35D7CE44-2F1C-05E3-72D5-28A510C7E604}"/>
          </ac:grpSpMkLst>
        </pc:grpChg>
        <pc:grpChg chg="mod">
          <ac:chgData name="Anthony Clark" userId="d717aa47-1d0c-4368-9d13-ad97c75072c1" providerId="ADAL" clId="{710C5D11-6342-4068-94F9-6B3CB96E5F04}" dt="2024-08-23T16:36:52.873" v="1698" actId="1076"/>
          <ac:grpSpMkLst>
            <pc:docMk/>
            <pc:sldMk cId="3260411381" sldId="286"/>
            <ac:grpSpMk id="265" creationId="{29DC9D31-130A-2EDB-6C25-7239F957CFBA}"/>
          </ac:grpSpMkLst>
        </pc:grpChg>
        <pc:grpChg chg="mod">
          <ac:chgData name="Anthony Clark" userId="d717aa47-1d0c-4368-9d13-ad97c75072c1" providerId="ADAL" clId="{710C5D11-6342-4068-94F9-6B3CB96E5F04}" dt="2024-08-23T16:36:52.873" v="1698" actId="1076"/>
          <ac:grpSpMkLst>
            <pc:docMk/>
            <pc:sldMk cId="3260411381" sldId="286"/>
            <ac:grpSpMk id="266" creationId="{EAAFBE07-48D3-9834-F2A4-4049BDAD2E26}"/>
          </ac:grpSpMkLst>
        </pc:grpChg>
        <pc:grpChg chg="mod">
          <ac:chgData name="Anthony Clark" userId="d717aa47-1d0c-4368-9d13-ad97c75072c1" providerId="ADAL" clId="{710C5D11-6342-4068-94F9-6B3CB96E5F04}" dt="2024-08-23T16:36:52.873" v="1698" actId="1076"/>
          <ac:grpSpMkLst>
            <pc:docMk/>
            <pc:sldMk cId="3260411381" sldId="286"/>
            <ac:grpSpMk id="267" creationId="{CB36D314-FF24-B29C-F3C3-803B867173C4}"/>
          </ac:grpSpMkLst>
        </pc:grpChg>
        <pc:grpChg chg="mod">
          <ac:chgData name="Anthony Clark" userId="d717aa47-1d0c-4368-9d13-ad97c75072c1" providerId="ADAL" clId="{710C5D11-6342-4068-94F9-6B3CB96E5F04}" dt="2024-08-23T16:36:52.873" v="1698" actId="1076"/>
          <ac:grpSpMkLst>
            <pc:docMk/>
            <pc:sldMk cId="3260411381" sldId="286"/>
            <ac:grpSpMk id="268" creationId="{67B9DDF3-5F32-38B3-6080-A1CAC6113080}"/>
          </ac:grpSpMkLst>
        </pc:grpChg>
        <pc:grpChg chg="mod">
          <ac:chgData name="Anthony Clark" userId="d717aa47-1d0c-4368-9d13-ad97c75072c1" providerId="ADAL" clId="{710C5D11-6342-4068-94F9-6B3CB96E5F04}" dt="2024-08-23T16:36:52.873" v="1698" actId="1076"/>
          <ac:grpSpMkLst>
            <pc:docMk/>
            <pc:sldMk cId="3260411381" sldId="286"/>
            <ac:grpSpMk id="269" creationId="{A84A78B0-04BE-C27C-DB11-2EFEE4DEE17A}"/>
          </ac:grpSpMkLst>
        </pc:grpChg>
        <pc:grpChg chg="mod">
          <ac:chgData name="Anthony Clark" userId="d717aa47-1d0c-4368-9d13-ad97c75072c1" providerId="ADAL" clId="{710C5D11-6342-4068-94F9-6B3CB96E5F04}" dt="2024-08-23T16:36:52.873" v="1698" actId="1076"/>
          <ac:grpSpMkLst>
            <pc:docMk/>
            <pc:sldMk cId="3260411381" sldId="286"/>
            <ac:grpSpMk id="270" creationId="{DBB1CB35-74AF-1926-7277-AEB545752510}"/>
          </ac:grpSpMkLst>
        </pc:grpChg>
        <pc:grpChg chg="mod">
          <ac:chgData name="Anthony Clark" userId="d717aa47-1d0c-4368-9d13-ad97c75072c1" providerId="ADAL" clId="{710C5D11-6342-4068-94F9-6B3CB96E5F04}" dt="2024-08-23T16:36:52.873" v="1698" actId="1076"/>
          <ac:grpSpMkLst>
            <pc:docMk/>
            <pc:sldMk cId="3260411381" sldId="286"/>
            <ac:grpSpMk id="285" creationId="{F85126C7-55EF-8359-5F13-E452D58DDA55}"/>
          </ac:grpSpMkLst>
        </pc:grpChg>
        <pc:grpChg chg="mod">
          <ac:chgData name="Anthony Clark" userId="d717aa47-1d0c-4368-9d13-ad97c75072c1" providerId="ADAL" clId="{710C5D11-6342-4068-94F9-6B3CB96E5F04}" dt="2024-08-23T16:36:52.873" v="1698" actId="1076"/>
          <ac:grpSpMkLst>
            <pc:docMk/>
            <pc:sldMk cId="3260411381" sldId="286"/>
            <ac:grpSpMk id="286" creationId="{7EBF09E3-6A06-99A3-2F01-79AA1FB2B04B}"/>
          </ac:grpSpMkLst>
        </pc:grpChg>
        <pc:grpChg chg="mod">
          <ac:chgData name="Anthony Clark" userId="d717aa47-1d0c-4368-9d13-ad97c75072c1" providerId="ADAL" clId="{710C5D11-6342-4068-94F9-6B3CB96E5F04}" dt="2024-08-23T16:36:52.873" v="1698" actId="1076"/>
          <ac:grpSpMkLst>
            <pc:docMk/>
            <pc:sldMk cId="3260411381" sldId="286"/>
            <ac:grpSpMk id="287" creationId="{C0D1075B-DDDD-822A-30B9-429AB60A9678}"/>
          </ac:grpSpMkLst>
        </pc:grpChg>
        <pc:grpChg chg="mod">
          <ac:chgData name="Anthony Clark" userId="d717aa47-1d0c-4368-9d13-ad97c75072c1" providerId="ADAL" clId="{710C5D11-6342-4068-94F9-6B3CB96E5F04}" dt="2024-08-23T16:36:52.873" v="1698" actId="1076"/>
          <ac:grpSpMkLst>
            <pc:docMk/>
            <pc:sldMk cId="3260411381" sldId="286"/>
            <ac:grpSpMk id="288" creationId="{3D671A0C-2A0C-7246-2F90-DAFCB84257B6}"/>
          </ac:grpSpMkLst>
        </pc:grpChg>
        <pc:grpChg chg="mod">
          <ac:chgData name="Anthony Clark" userId="d717aa47-1d0c-4368-9d13-ad97c75072c1" providerId="ADAL" clId="{710C5D11-6342-4068-94F9-6B3CB96E5F04}" dt="2024-08-23T16:36:52.873" v="1698" actId="1076"/>
          <ac:grpSpMkLst>
            <pc:docMk/>
            <pc:sldMk cId="3260411381" sldId="286"/>
            <ac:grpSpMk id="289" creationId="{ED28939D-360F-885C-EB19-AEC538BB3378}"/>
          </ac:grpSpMkLst>
        </pc:grpChg>
        <pc:grpChg chg="mod">
          <ac:chgData name="Anthony Clark" userId="d717aa47-1d0c-4368-9d13-ad97c75072c1" providerId="ADAL" clId="{710C5D11-6342-4068-94F9-6B3CB96E5F04}" dt="2024-08-23T16:36:52.873" v="1698" actId="1076"/>
          <ac:grpSpMkLst>
            <pc:docMk/>
            <pc:sldMk cId="3260411381" sldId="286"/>
            <ac:grpSpMk id="290" creationId="{D4D1E2EB-0D11-CC77-86D8-30A0FE1499D3}"/>
          </ac:grpSpMkLst>
        </pc:grpChg>
        <pc:grpChg chg="mod">
          <ac:chgData name="Anthony Clark" userId="d717aa47-1d0c-4368-9d13-ad97c75072c1" providerId="ADAL" clId="{710C5D11-6342-4068-94F9-6B3CB96E5F04}" dt="2024-08-23T16:36:52.873" v="1698" actId="1076"/>
          <ac:grpSpMkLst>
            <pc:docMk/>
            <pc:sldMk cId="3260411381" sldId="286"/>
            <ac:grpSpMk id="291" creationId="{E4C0C7DD-2979-318B-E56E-B20093CFA1DD}"/>
          </ac:grpSpMkLst>
        </pc:grpChg>
        <pc:grpChg chg="mod">
          <ac:chgData name="Anthony Clark" userId="d717aa47-1d0c-4368-9d13-ad97c75072c1" providerId="ADAL" clId="{710C5D11-6342-4068-94F9-6B3CB96E5F04}" dt="2024-08-23T16:36:52.873" v="1698" actId="1076"/>
          <ac:grpSpMkLst>
            <pc:docMk/>
            <pc:sldMk cId="3260411381" sldId="286"/>
            <ac:grpSpMk id="306" creationId="{CBF5ABA7-C931-6D78-FC2A-24BB3F713EF0}"/>
          </ac:grpSpMkLst>
        </pc:grpChg>
        <pc:grpChg chg="mod">
          <ac:chgData name="Anthony Clark" userId="d717aa47-1d0c-4368-9d13-ad97c75072c1" providerId="ADAL" clId="{710C5D11-6342-4068-94F9-6B3CB96E5F04}" dt="2024-08-23T16:36:52.873" v="1698" actId="1076"/>
          <ac:grpSpMkLst>
            <pc:docMk/>
            <pc:sldMk cId="3260411381" sldId="286"/>
            <ac:grpSpMk id="307" creationId="{BF9CF666-FE02-1266-4FBA-6A8FA447F83B}"/>
          </ac:grpSpMkLst>
        </pc:grpChg>
        <pc:grpChg chg="mod">
          <ac:chgData name="Anthony Clark" userId="d717aa47-1d0c-4368-9d13-ad97c75072c1" providerId="ADAL" clId="{710C5D11-6342-4068-94F9-6B3CB96E5F04}" dt="2024-08-23T16:36:52.873" v="1698" actId="1076"/>
          <ac:grpSpMkLst>
            <pc:docMk/>
            <pc:sldMk cId="3260411381" sldId="286"/>
            <ac:grpSpMk id="308" creationId="{C34A5C86-33AC-608A-494D-8864E2CDB74B}"/>
          </ac:grpSpMkLst>
        </pc:grpChg>
        <pc:grpChg chg="mod">
          <ac:chgData name="Anthony Clark" userId="d717aa47-1d0c-4368-9d13-ad97c75072c1" providerId="ADAL" clId="{710C5D11-6342-4068-94F9-6B3CB96E5F04}" dt="2024-08-23T16:36:52.873" v="1698" actId="1076"/>
          <ac:grpSpMkLst>
            <pc:docMk/>
            <pc:sldMk cId="3260411381" sldId="286"/>
            <ac:grpSpMk id="309" creationId="{C406EB09-F201-C413-D4D5-9EEEFE991A63}"/>
          </ac:grpSpMkLst>
        </pc:grpChg>
        <pc:grpChg chg="mod">
          <ac:chgData name="Anthony Clark" userId="d717aa47-1d0c-4368-9d13-ad97c75072c1" providerId="ADAL" clId="{710C5D11-6342-4068-94F9-6B3CB96E5F04}" dt="2024-08-23T16:36:52.873" v="1698" actId="1076"/>
          <ac:grpSpMkLst>
            <pc:docMk/>
            <pc:sldMk cId="3260411381" sldId="286"/>
            <ac:grpSpMk id="310" creationId="{8B026557-E82D-3427-B913-01529CC006A7}"/>
          </ac:grpSpMkLst>
        </pc:grpChg>
        <pc:grpChg chg="mod">
          <ac:chgData name="Anthony Clark" userId="d717aa47-1d0c-4368-9d13-ad97c75072c1" providerId="ADAL" clId="{710C5D11-6342-4068-94F9-6B3CB96E5F04}" dt="2024-08-23T16:36:52.873" v="1698" actId="1076"/>
          <ac:grpSpMkLst>
            <pc:docMk/>
            <pc:sldMk cId="3260411381" sldId="286"/>
            <ac:grpSpMk id="311" creationId="{13176E89-24E8-A394-F02E-A69941D501F5}"/>
          </ac:grpSpMkLst>
        </pc:grpChg>
        <pc:grpChg chg="mod">
          <ac:chgData name="Anthony Clark" userId="d717aa47-1d0c-4368-9d13-ad97c75072c1" providerId="ADAL" clId="{710C5D11-6342-4068-94F9-6B3CB96E5F04}" dt="2024-08-23T16:36:52.873" v="1698" actId="1076"/>
          <ac:grpSpMkLst>
            <pc:docMk/>
            <pc:sldMk cId="3260411381" sldId="286"/>
            <ac:grpSpMk id="312" creationId="{BA2ACC68-CEF5-55B7-6AAB-7CFF2C923127}"/>
          </ac:grpSpMkLst>
        </pc:grpChg>
        <pc:grpChg chg="add mod">
          <ac:chgData name="Anthony Clark" userId="d717aa47-1d0c-4368-9d13-ad97c75072c1" providerId="ADAL" clId="{710C5D11-6342-4068-94F9-6B3CB96E5F04}" dt="2024-08-23T16:36:52.873" v="1698" actId="1076"/>
          <ac:grpSpMkLst>
            <pc:docMk/>
            <pc:sldMk cId="3260411381" sldId="286"/>
            <ac:grpSpMk id="327" creationId="{50C17ED2-3F97-9F02-E7BB-587BCDFB0FC5}"/>
          </ac:grpSpMkLst>
        </pc:grpChg>
        <pc:graphicFrameChg chg="del mod">
          <ac:chgData name="Anthony Clark" userId="d717aa47-1d0c-4368-9d13-ad97c75072c1" providerId="ADAL" clId="{710C5D11-6342-4068-94F9-6B3CB96E5F04}" dt="2024-08-23T00:13:11.841" v="1164" actId="478"/>
          <ac:graphicFrameMkLst>
            <pc:docMk/>
            <pc:sldMk cId="3260411381" sldId="286"/>
            <ac:graphicFrameMk id="3" creationId="{32B9C5D2-F9B6-6BEB-C180-D3F6D7696F94}"/>
          </ac:graphicFrameMkLst>
        </pc:graphicFrameChg>
        <pc:graphicFrameChg chg="del mod">
          <ac:chgData name="Anthony Clark" userId="d717aa47-1d0c-4368-9d13-ad97c75072c1" providerId="ADAL" clId="{710C5D11-6342-4068-94F9-6B3CB96E5F04}" dt="2024-08-23T00:10:29.323" v="1112" actId="478"/>
          <ac:graphicFrameMkLst>
            <pc:docMk/>
            <pc:sldMk cId="3260411381" sldId="286"/>
            <ac:graphicFrameMk id="7" creationId="{F4D7C481-4EF9-BA3F-38D5-829B613DAEEB}"/>
          </ac:graphicFrameMkLst>
        </pc:graphicFrameChg>
        <pc:graphicFrameChg chg="del mod">
          <ac:chgData name="Anthony Clark" userId="d717aa47-1d0c-4368-9d13-ad97c75072c1" providerId="ADAL" clId="{710C5D11-6342-4068-94F9-6B3CB96E5F04}" dt="2024-08-23T00:29:17.633" v="1412" actId="478"/>
          <ac:graphicFrameMkLst>
            <pc:docMk/>
            <pc:sldMk cId="3260411381" sldId="286"/>
            <ac:graphicFrameMk id="20" creationId="{8C16BB0A-9651-6276-E627-ED2BE3F7B5DE}"/>
          </ac:graphicFrameMkLst>
        </pc:graphicFrameChg>
        <pc:graphicFrameChg chg="del mod">
          <ac:chgData name="Anthony Clark" userId="d717aa47-1d0c-4368-9d13-ad97c75072c1" providerId="ADAL" clId="{710C5D11-6342-4068-94F9-6B3CB96E5F04}" dt="2024-08-23T00:27:56.756" v="1379" actId="478"/>
          <ac:graphicFrameMkLst>
            <pc:docMk/>
            <pc:sldMk cId="3260411381" sldId="286"/>
            <ac:graphicFrameMk id="29" creationId="{2BE2F555-39FB-78B4-4A83-6D97D45E465B}"/>
          </ac:graphicFrameMkLst>
        </pc:graphicFrameChg>
        <pc:graphicFrameChg chg="del mod">
          <ac:chgData name="Anthony Clark" userId="d717aa47-1d0c-4368-9d13-ad97c75072c1" providerId="ADAL" clId="{710C5D11-6342-4068-94F9-6B3CB96E5F04}" dt="2024-08-23T00:20:10.803" v="1292" actId="478"/>
          <ac:graphicFrameMkLst>
            <pc:docMk/>
            <pc:sldMk cId="3260411381" sldId="286"/>
            <ac:graphicFrameMk id="34" creationId="{2C2756F5-2B76-838A-2E77-C422BDE9CB15}"/>
          </ac:graphicFrameMkLst>
        </pc:graphicFrameChg>
        <pc:graphicFrameChg chg="del mod">
          <ac:chgData name="Anthony Clark" userId="d717aa47-1d0c-4368-9d13-ad97c75072c1" providerId="ADAL" clId="{710C5D11-6342-4068-94F9-6B3CB96E5F04}" dt="2024-08-23T00:18:20.353" v="1216" actId="478"/>
          <ac:graphicFrameMkLst>
            <pc:docMk/>
            <pc:sldMk cId="3260411381" sldId="286"/>
            <ac:graphicFrameMk id="35" creationId="{DDE37DB4-8971-522D-5068-0EFE16F7913D}"/>
          </ac:graphicFrameMkLst>
        </pc:graphicFrameChg>
        <pc:picChg chg="mod topLvl">
          <ac:chgData name="Anthony Clark" userId="d717aa47-1d0c-4368-9d13-ad97c75072c1" providerId="ADAL" clId="{710C5D11-6342-4068-94F9-6B3CB96E5F04}" dt="2024-08-23T16:36:49.909" v="1697" actId="1076"/>
          <ac:picMkLst>
            <pc:docMk/>
            <pc:sldMk cId="3260411381" sldId="286"/>
            <ac:picMk id="2" creationId="{7891643B-0FCF-64E3-E60D-513A49E909A1}"/>
          </ac:picMkLst>
        </pc:picChg>
        <pc:picChg chg="mod">
          <ac:chgData name="Anthony Clark" userId="d717aa47-1d0c-4368-9d13-ad97c75072c1" providerId="ADAL" clId="{710C5D11-6342-4068-94F9-6B3CB96E5F04}" dt="2024-08-23T16:36:49.909" v="1697" actId="1076"/>
          <ac:picMkLst>
            <pc:docMk/>
            <pc:sldMk cId="3260411381" sldId="286"/>
            <ac:picMk id="5" creationId="{D023CF84-56C4-2A91-F929-31E4CD619263}"/>
          </ac:picMkLst>
        </pc:picChg>
        <pc:picChg chg="mod">
          <ac:chgData name="Anthony Clark" userId="d717aa47-1d0c-4368-9d13-ad97c75072c1" providerId="ADAL" clId="{710C5D11-6342-4068-94F9-6B3CB96E5F04}" dt="2024-08-23T16:36:49.909" v="1697" actId="1076"/>
          <ac:picMkLst>
            <pc:docMk/>
            <pc:sldMk cId="3260411381" sldId="286"/>
            <ac:picMk id="6" creationId="{DEEE9072-B6BE-0EC5-8D28-759EDD33AF9A}"/>
          </ac:picMkLst>
        </pc:picChg>
        <pc:picChg chg="mod">
          <ac:chgData name="Anthony Clark" userId="d717aa47-1d0c-4368-9d13-ad97c75072c1" providerId="ADAL" clId="{710C5D11-6342-4068-94F9-6B3CB96E5F04}" dt="2024-08-23T16:37:03.211" v="1700" actId="1076"/>
          <ac:picMkLst>
            <pc:docMk/>
            <pc:sldMk cId="3260411381" sldId="286"/>
            <ac:picMk id="8" creationId="{ACD5C347-BD69-B654-F7C9-BE4BF2481E1C}"/>
          </ac:picMkLst>
        </pc:picChg>
        <pc:picChg chg="mod">
          <ac:chgData name="Anthony Clark" userId="d717aa47-1d0c-4368-9d13-ad97c75072c1" providerId="ADAL" clId="{710C5D11-6342-4068-94F9-6B3CB96E5F04}" dt="2024-08-23T00:29:38.759" v="1423" actId="164"/>
          <ac:picMkLst>
            <pc:docMk/>
            <pc:sldMk cId="3260411381" sldId="286"/>
            <ac:picMk id="28" creationId="{49B3A464-4A68-E636-A28E-46CF12865E70}"/>
          </ac:picMkLst>
        </pc:picChg>
        <pc:picChg chg="mod topLvl">
          <ac:chgData name="Anthony Clark" userId="d717aa47-1d0c-4368-9d13-ad97c75072c1" providerId="ADAL" clId="{710C5D11-6342-4068-94F9-6B3CB96E5F04}" dt="2024-08-23T16:36:49.909" v="1697" actId="1076"/>
          <ac:picMkLst>
            <pc:docMk/>
            <pc:sldMk cId="3260411381" sldId="286"/>
            <ac:picMk id="31" creationId="{6040935B-05DA-DB49-32EC-93EF84288BE9}"/>
          </ac:picMkLst>
        </pc:picChg>
        <pc:picChg chg="mod topLvl">
          <ac:chgData name="Anthony Clark" userId="d717aa47-1d0c-4368-9d13-ad97c75072c1" providerId="ADAL" clId="{710C5D11-6342-4068-94F9-6B3CB96E5F04}" dt="2024-08-23T16:36:52.873" v="1698" actId="1076"/>
          <ac:picMkLst>
            <pc:docMk/>
            <pc:sldMk cId="3260411381" sldId="286"/>
            <ac:picMk id="36" creationId="{E2D131B1-2682-44AA-9E11-C2E217932D65}"/>
          </ac:picMkLst>
        </pc:picChg>
        <pc:picChg chg="mod">
          <ac:chgData name="Anthony Clark" userId="d717aa47-1d0c-4368-9d13-ad97c75072c1" providerId="ADAL" clId="{710C5D11-6342-4068-94F9-6B3CB96E5F04}" dt="2024-08-23T00:29:55.559" v="1427" actId="164"/>
          <ac:picMkLst>
            <pc:docMk/>
            <pc:sldMk cId="3260411381" sldId="286"/>
            <ac:picMk id="37" creationId="{E61DD2EB-CF6A-56DE-370C-707212437E8E}"/>
          </ac:picMkLst>
        </pc:picChg>
        <pc:inkChg chg="add del">
          <ac:chgData name="Anthony Clark" userId="d717aa47-1d0c-4368-9d13-ad97c75072c1" providerId="ADAL" clId="{710C5D11-6342-4068-94F9-6B3CB96E5F04}" dt="2024-08-23T00:04:28.017" v="1040"/>
          <ac:inkMkLst>
            <pc:docMk/>
            <pc:sldMk cId="3260411381" sldId="286"/>
            <ac:inkMk id="12" creationId="{5D06BB9B-BFC1-7B95-2A93-61E386F58ACC}"/>
          </ac:inkMkLst>
        </pc:inkChg>
        <pc:inkChg chg="add del">
          <ac:chgData name="Anthony Clark" userId="d717aa47-1d0c-4368-9d13-ad97c75072c1" providerId="ADAL" clId="{710C5D11-6342-4068-94F9-6B3CB96E5F04}" dt="2024-08-23T00:04:28.016" v="1039"/>
          <ac:inkMkLst>
            <pc:docMk/>
            <pc:sldMk cId="3260411381" sldId="286"/>
            <ac:inkMk id="13" creationId="{6C4B1353-DBE4-D108-3713-54E884D91E22}"/>
          </ac:inkMkLst>
        </pc:inkChg>
        <pc:inkChg chg="add del">
          <ac:chgData name="Anthony Clark" userId="d717aa47-1d0c-4368-9d13-ad97c75072c1" providerId="ADAL" clId="{710C5D11-6342-4068-94F9-6B3CB96E5F04}" dt="2024-08-23T00:04:28.017" v="1045"/>
          <ac:inkMkLst>
            <pc:docMk/>
            <pc:sldMk cId="3260411381" sldId="286"/>
            <ac:inkMk id="14" creationId="{070940E5-C8EA-7255-56CB-124A2690609F}"/>
          </ac:inkMkLst>
        </pc:inkChg>
        <pc:inkChg chg="add del">
          <ac:chgData name="Anthony Clark" userId="d717aa47-1d0c-4368-9d13-ad97c75072c1" providerId="ADAL" clId="{710C5D11-6342-4068-94F9-6B3CB96E5F04}" dt="2024-08-23T00:04:28.017" v="1042"/>
          <ac:inkMkLst>
            <pc:docMk/>
            <pc:sldMk cId="3260411381" sldId="286"/>
            <ac:inkMk id="15" creationId="{75ED485B-4613-95B9-A3C7-847D2011BA3C}"/>
          </ac:inkMkLst>
        </pc:inkChg>
        <pc:inkChg chg="add del">
          <ac:chgData name="Anthony Clark" userId="d717aa47-1d0c-4368-9d13-ad97c75072c1" providerId="ADAL" clId="{710C5D11-6342-4068-94F9-6B3CB96E5F04}" dt="2024-08-23T00:04:28.017" v="1044"/>
          <ac:inkMkLst>
            <pc:docMk/>
            <pc:sldMk cId="3260411381" sldId="286"/>
            <ac:inkMk id="16" creationId="{87850D62-DEC8-1441-6F91-08B637361A86}"/>
          </ac:inkMkLst>
        </pc:inkChg>
        <pc:inkChg chg="add del">
          <ac:chgData name="Anthony Clark" userId="d717aa47-1d0c-4368-9d13-ad97c75072c1" providerId="ADAL" clId="{710C5D11-6342-4068-94F9-6B3CB96E5F04}" dt="2024-08-23T00:04:28.017" v="1043"/>
          <ac:inkMkLst>
            <pc:docMk/>
            <pc:sldMk cId="3260411381" sldId="286"/>
            <ac:inkMk id="17" creationId="{5E7E475F-C748-E1AE-3E1D-59999BD42032}"/>
          </ac:inkMkLst>
        </pc:inkChg>
        <pc:inkChg chg="add del">
          <ac:chgData name="Anthony Clark" userId="d717aa47-1d0c-4368-9d13-ad97c75072c1" providerId="ADAL" clId="{710C5D11-6342-4068-94F9-6B3CB96E5F04}" dt="2024-08-23T00:04:28.017" v="1041"/>
          <ac:inkMkLst>
            <pc:docMk/>
            <pc:sldMk cId="3260411381" sldId="286"/>
            <ac:inkMk id="18" creationId="{CCAC4B51-A978-815C-26B3-3A856AE13632}"/>
          </ac:inkMkLst>
        </pc:inkChg>
        <pc:cxnChg chg="add del">
          <ac:chgData name="Anthony Clark" userId="d717aa47-1d0c-4368-9d13-ad97c75072c1" providerId="ADAL" clId="{710C5D11-6342-4068-94F9-6B3CB96E5F04}" dt="2024-08-23T16:34:44.007" v="1689" actId="11529"/>
          <ac:cxnSpMkLst>
            <pc:docMk/>
            <pc:sldMk cId="3260411381" sldId="286"/>
            <ac:cxnSpMk id="236" creationId="{A33A29CE-A851-D591-3A23-0D2712C58438}"/>
          </ac:cxnSpMkLst>
        </pc:cxnChg>
      </pc:sldChg>
      <pc:sldChg chg="addSp delSp modSp add del mod">
        <pc:chgData name="Anthony Clark" userId="d717aa47-1d0c-4368-9d13-ad97c75072c1" providerId="ADAL" clId="{710C5D11-6342-4068-94F9-6B3CB96E5F04}" dt="2024-08-23T16:26:51.310" v="1607" actId="47"/>
        <pc:sldMkLst>
          <pc:docMk/>
          <pc:sldMk cId="826321332" sldId="287"/>
        </pc:sldMkLst>
        <pc:spChg chg="mod">
          <ac:chgData name="Anthony Clark" userId="d717aa47-1d0c-4368-9d13-ad97c75072c1" providerId="ADAL" clId="{710C5D11-6342-4068-94F9-6B3CB96E5F04}" dt="2024-08-23T16:24:40.894" v="1586" actId="20577"/>
          <ac:spMkLst>
            <pc:docMk/>
            <pc:sldMk cId="826321332" sldId="287"/>
            <ac:spMk id="56" creationId="{DA2B091A-931C-BFC8-EE4A-DBCE366A3706}"/>
          </ac:spMkLst>
        </pc:spChg>
        <pc:spChg chg="mod">
          <ac:chgData name="Anthony Clark" userId="d717aa47-1d0c-4368-9d13-ad97c75072c1" providerId="ADAL" clId="{710C5D11-6342-4068-94F9-6B3CB96E5F04}" dt="2024-08-23T16:22:38.512" v="1581" actId="207"/>
          <ac:spMkLst>
            <pc:docMk/>
            <pc:sldMk cId="826321332" sldId="287"/>
            <ac:spMk id="68" creationId="{C78E8F87-DBF0-8AFC-5E5C-25093D70938D}"/>
          </ac:spMkLst>
        </pc:spChg>
        <pc:spChg chg="mod">
          <ac:chgData name="Anthony Clark" userId="d717aa47-1d0c-4368-9d13-ad97c75072c1" providerId="ADAL" clId="{710C5D11-6342-4068-94F9-6B3CB96E5F04}" dt="2024-08-23T16:22:38.512" v="1581" actId="207"/>
          <ac:spMkLst>
            <pc:docMk/>
            <pc:sldMk cId="826321332" sldId="287"/>
            <ac:spMk id="69" creationId="{59FFD952-AC4B-5127-5C6A-7AACC6209DC3}"/>
          </ac:spMkLst>
        </pc:spChg>
        <pc:spChg chg="mod">
          <ac:chgData name="Anthony Clark" userId="d717aa47-1d0c-4368-9d13-ad97c75072c1" providerId="ADAL" clId="{710C5D11-6342-4068-94F9-6B3CB96E5F04}" dt="2024-08-23T16:22:49.751" v="1582" actId="207"/>
          <ac:spMkLst>
            <pc:docMk/>
            <pc:sldMk cId="826321332" sldId="287"/>
            <ac:spMk id="81" creationId="{3F6CBE4F-A215-7407-FE8B-7779250A99F4}"/>
          </ac:spMkLst>
        </pc:spChg>
        <pc:spChg chg="mod">
          <ac:chgData name="Anthony Clark" userId="d717aa47-1d0c-4368-9d13-ad97c75072c1" providerId="ADAL" clId="{710C5D11-6342-4068-94F9-6B3CB96E5F04}" dt="2024-08-23T16:22:49.751" v="1582" actId="207"/>
          <ac:spMkLst>
            <pc:docMk/>
            <pc:sldMk cId="826321332" sldId="287"/>
            <ac:spMk id="82" creationId="{06F68BC4-0A27-FFAF-D5A5-5002FC9098B7}"/>
          </ac:spMkLst>
        </pc:spChg>
        <pc:spChg chg="mod">
          <ac:chgData name="Anthony Clark" userId="d717aa47-1d0c-4368-9d13-ad97c75072c1" providerId="ADAL" clId="{710C5D11-6342-4068-94F9-6B3CB96E5F04}" dt="2024-08-23T16:18:11.066" v="1555" actId="1076"/>
          <ac:spMkLst>
            <pc:docMk/>
            <pc:sldMk cId="826321332" sldId="287"/>
            <ac:spMk id="92" creationId="{C7D96A5C-989F-E651-3DA2-AFF24F8F5E1A}"/>
          </ac:spMkLst>
        </pc:spChg>
        <pc:spChg chg="mod">
          <ac:chgData name="Anthony Clark" userId="d717aa47-1d0c-4368-9d13-ad97c75072c1" providerId="ADAL" clId="{710C5D11-6342-4068-94F9-6B3CB96E5F04}" dt="2024-08-23T16:18:11.066" v="1555" actId="1076"/>
          <ac:spMkLst>
            <pc:docMk/>
            <pc:sldMk cId="826321332" sldId="287"/>
            <ac:spMk id="93" creationId="{4E018A6C-4AD5-32A4-095D-EDC585284FEA}"/>
          </ac:spMkLst>
        </pc:spChg>
        <pc:grpChg chg="mod">
          <ac:chgData name="Anthony Clark" userId="d717aa47-1d0c-4368-9d13-ad97c75072c1" providerId="ADAL" clId="{710C5D11-6342-4068-94F9-6B3CB96E5F04}" dt="2024-08-23T16:18:11.066" v="1555" actId="1076"/>
          <ac:grpSpMkLst>
            <pc:docMk/>
            <pc:sldMk cId="826321332" sldId="287"/>
            <ac:grpSpMk id="94" creationId="{6D5AC47B-9851-B43B-809C-0771797A2827}"/>
          </ac:grpSpMkLst>
        </pc:grpChg>
        <pc:grpChg chg="mod">
          <ac:chgData name="Anthony Clark" userId="d717aa47-1d0c-4368-9d13-ad97c75072c1" providerId="ADAL" clId="{710C5D11-6342-4068-94F9-6B3CB96E5F04}" dt="2024-08-23T16:01:41.118" v="1508" actId="1076"/>
          <ac:grpSpMkLst>
            <pc:docMk/>
            <pc:sldMk cId="826321332" sldId="287"/>
            <ac:grpSpMk id="97" creationId="{E4CE9CAC-21B5-E50B-8EE2-5BD973625FFE}"/>
          </ac:grpSpMkLst>
        </pc:grpChg>
        <pc:grpChg chg="mod">
          <ac:chgData name="Anthony Clark" userId="d717aa47-1d0c-4368-9d13-ad97c75072c1" providerId="ADAL" clId="{710C5D11-6342-4068-94F9-6B3CB96E5F04}" dt="2024-08-23T16:18:11.606" v="1557" actId="688"/>
          <ac:grpSpMkLst>
            <pc:docMk/>
            <pc:sldMk cId="826321332" sldId="287"/>
            <ac:grpSpMk id="100" creationId="{9E10ECBA-D586-891C-15D5-FEE3122A8BD2}"/>
          </ac:grpSpMkLst>
        </pc:grpChg>
        <pc:picChg chg="mod">
          <ac:chgData name="Anthony Clark" userId="d717aa47-1d0c-4368-9d13-ad97c75072c1" providerId="ADAL" clId="{710C5D11-6342-4068-94F9-6B3CB96E5F04}" dt="2024-08-23T16:18:11.066" v="1555" actId="1076"/>
          <ac:picMkLst>
            <pc:docMk/>
            <pc:sldMk cId="826321332" sldId="287"/>
            <ac:picMk id="8" creationId="{ACD5C347-BD69-B654-F7C9-BE4BF2481E1C}"/>
          </ac:picMkLst>
        </pc:picChg>
        <pc:cxnChg chg="add mod">
          <ac:chgData name="Anthony Clark" userId="d717aa47-1d0c-4368-9d13-ad97c75072c1" providerId="ADAL" clId="{710C5D11-6342-4068-94F9-6B3CB96E5F04}" dt="2024-08-23T16:18:12.267" v="1559" actId="33986"/>
          <ac:cxnSpMkLst>
            <pc:docMk/>
            <pc:sldMk cId="826321332" sldId="287"/>
            <ac:cxnSpMk id="7" creationId="{108A802A-7BC9-3153-AE86-73CE7B8A4AEB}"/>
          </ac:cxnSpMkLst>
        </pc:cxnChg>
        <pc:cxnChg chg="add del mod">
          <ac:chgData name="Anthony Clark" userId="d717aa47-1d0c-4368-9d13-ad97c75072c1" providerId="ADAL" clId="{710C5D11-6342-4068-94F9-6B3CB96E5F04}" dt="2024-08-23T16:26:48.299" v="1604" actId="478"/>
          <ac:cxnSpMkLst>
            <pc:docMk/>
            <pc:sldMk cId="826321332" sldId="287"/>
            <ac:cxnSpMk id="15" creationId="{21D241C7-7E4E-79ED-C8FA-A4293A2E787E}"/>
          </ac:cxnSpMkLst>
        </pc:cxnChg>
        <pc:cxnChg chg="add del mod">
          <ac:chgData name="Anthony Clark" userId="d717aa47-1d0c-4368-9d13-ad97c75072c1" providerId="ADAL" clId="{710C5D11-6342-4068-94F9-6B3CB96E5F04}" dt="2024-08-23T16:26:47.321" v="1603" actId="478"/>
          <ac:cxnSpMkLst>
            <pc:docMk/>
            <pc:sldMk cId="826321332" sldId="287"/>
            <ac:cxnSpMk id="17" creationId="{1C29B14D-D9A1-8960-B40E-1EB08E7DE64A}"/>
          </ac:cxnSpMkLst>
        </pc:cxnChg>
        <pc:cxnChg chg="add del mod">
          <ac:chgData name="Anthony Clark" userId="d717aa47-1d0c-4368-9d13-ad97c75072c1" providerId="ADAL" clId="{710C5D11-6342-4068-94F9-6B3CB96E5F04}" dt="2024-08-23T16:26:41.702" v="1595" actId="478"/>
          <ac:cxnSpMkLst>
            <pc:docMk/>
            <pc:sldMk cId="826321332" sldId="287"/>
            <ac:cxnSpMk id="29" creationId="{62F0D934-99FF-0BB3-4CBD-E89EC8393454}"/>
          </ac:cxnSpMkLst>
        </pc:cxnChg>
        <pc:cxnChg chg="add del mod">
          <ac:chgData name="Anthony Clark" userId="d717aa47-1d0c-4368-9d13-ad97c75072c1" providerId="ADAL" clId="{710C5D11-6342-4068-94F9-6B3CB96E5F04}" dt="2024-08-23T16:26:40.712" v="1594" actId="478"/>
          <ac:cxnSpMkLst>
            <pc:docMk/>
            <pc:sldMk cId="826321332" sldId="287"/>
            <ac:cxnSpMk id="48" creationId="{4088585A-45EC-DE31-673F-3B33C6AD63A8}"/>
          </ac:cxnSpMkLst>
        </pc:cxnChg>
        <pc:cxnChg chg="add mod">
          <ac:chgData name="Anthony Clark" userId="d717aa47-1d0c-4368-9d13-ad97c75072c1" providerId="ADAL" clId="{710C5D11-6342-4068-94F9-6B3CB96E5F04}" dt="2024-08-23T16:18:11.929" v="1558" actId="33986"/>
          <ac:cxnSpMkLst>
            <pc:docMk/>
            <pc:sldMk cId="826321332" sldId="287"/>
            <ac:cxnSpMk id="73" creationId="{BAC9695C-654B-E989-2B92-F7A83F061B32}"/>
          </ac:cxnSpMkLst>
        </pc:cxnChg>
        <pc:cxnChg chg="add del mod">
          <ac:chgData name="Anthony Clark" userId="d717aa47-1d0c-4368-9d13-ad97c75072c1" providerId="ADAL" clId="{710C5D11-6342-4068-94F9-6B3CB96E5F04}" dt="2024-08-23T16:26:46.914" v="1602" actId="478"/>
          <ac:cxnSpMkLst>
            <pc:docMk/>
            <pc:sldMk cId="826321332" sldId="287"/>
            <ac:cxnSpMk id="77" creationId="{7EBC046C-249D-471A-B294-6E29A32E70D6}"/>
          </ac:cxnSpMkLst>
        </pc:cxnChg>
        <pc:cxnChg chg="add del mod">
          <ac:chgData name="Anthony Clark" userId="d717aa47-1d0c-4368-9d13-ad97c75072c1" providerId="ADAL" clId="{710C5D11-6342-4068-94F9-6B3CB96E5F04}" dt="2024-08-23T16:26:49.501" v="1606" actId="478"/>
          <ac:cxnSpMkLst>
            <pc:docMk/>
            <pc:sldMk cId="826321332" sldId="287"/>
            <ac:cxnSpMk id="108" creationId="{BEF51EF7-51B2-27C3-32DF-4523D8960671}"/>
          </ac:cxnSpMkLst>
        </pc:cxnChg>
        <pc:cxnChg chg="add del mod">
          <ac:chgData name="Anthony Clark" userId="d717aa47-1d0c-4368-9d13-ad97c75072c1" providerId="ADAL" clId="{710C5D11-6342-4068-94F9-6B3CB96E5F04}" dt="2024-08-23T16:26:49.132" v="1605" actId="478"/>
          <ac:cxnSpMkLst>
            <pc:docMk/>
            <pc:sldMk cId="826321332" sldId="287"/>
            <ac:cxnSpMk id="112" creationId="{5CEC92B6-21D9-471A-3762-095A62862CAC}"/>
          </ac:cxnSpMkLst>
        </pc:cxnChg>
        <pc:cxnChg chg="add">
          <ac:chgData name="Anthony Clark" userId="d717aa47-1d0c-4368-9d13-ad97c75072c1" providerId="ADAL" clId="{710C5D11-6342-4068-94F9-6B3CB96E5F04}" dt="2024-08-23T16:21:38.107" v="1576" actId="11529"/>
          <ac:cxnSpMkLst>
            <pc:docMk/>
            <pc:sldMk cId="826321332" sldId="287"/>
            <ac:cxnSpMk id="114" creationId="{8BBE0AF8-3260-ABC0-FE40-C269B439CA7F}"/>
          </ac:cxnSpMkLst>
        </pc:cxnChg>
        <pc:cxnChg chg="add mod">
          <ac:chgData name="Anthony Clark" userId="d717aa47-1d0c-4368-9d13-ad97c75072c1" providerId="ADAL" clId="{710C5D11-6342-4068-94F9-6B3CB96E5F04}" dt="2024-08-23T16:21:51.250" v="1579" actId="14100"/>
          <ac:cxnSpMkLst>
            <pc:docMk/>
            <pc:sldMk cId="826321332" sldId="287"/>
            <ac:cxnSpMk id="115" creationId="{F20A8CBC-C91E-2328-E538-DBB30E2E0704}"/>
          </ac:cxnSpMkLst>
        </pc:cxnChg>
        <pc:cxnChg chg="add del mod">
          <ac:chgData name="Anthony Clark" userId="d717aa47-1d0c-4368-9d13-ad97c75072c1" providerId="ADAL" clId="{710C5D11-6342-4068-94F9-6B3CB96E5F04}" dt="2024-08-23T16:26:44.412" v="1600" actId="478"/>
          <ac:cxnSpMkLst>
            <pc:docMk/>
            <pc:sldMk cId="826321332" sldId="287"/>
            <ac:cxnSpMk id="119" creationId="{1759DFDC-6758-DC90-3BAC-5E8C0CA340C7}"/>
          </ac:cxnSpMkLst>
        </pc:cxnChg>
        <pc:cxnChg chg="add del mod">
          <ac:chgData name="Anthony Clark" userId="d717aa47-1d0c-4368-9d13-ad97c75072c1" providerId="ADAL" clId="{710C5D11-6342-4068-94F9-6B3CB96E5F04}" dt="2024-08-23T16:26:45.748" v="1601" actId="478"/>
          <ac:cxnSpMkLst>
            <pc:docMk/>
            <pc:sldMk cId="826321332" sldId="287"/>
            <ac:cxnSpMk id="121" creationId="{79E47CE5-3A35-CCFC-5307-37D730820CD7}"/>
          </ac:cxnSpMkLst>
        </pc:cxnChg>
        <pc:cxnChg chg="add del mod">
          <ac:chgData name="Anthony Clark" userId="d717aa47-1d0c-4368-9d13-ad97c75072c1" providerId="ADAL" clId="{710C5D11-6342-4068-94F9-6B3CB96E5F04}" dt="2024-08-23T16:26:44.145" v="1599" actId="478"/>
          <ac:cxnSpMkLst>
            <pc:docMk/>
            <pc:sldMk cId="826321332" sldId="287"/>
            <ac:cxnSpMk id="123" creationId="{974B8C11-D8E1-ABD7-24F7-38843C1D7377}"/>
          </ac:cxnSpMkLst>
        </pc:cxnChg>
        <pc:cxnChg chg="add del mod">
          <ac:chgData name="Anthony Clark" userId="d717aa47-1d0c-4368-9d13-ad97c75072c1" providerId="ADAL" clId="{710C5D11-6342-4068-94F9-6B3CB96E5F04}" dt="2024-08-23T16:26:43.207" v="1598" actId="478"/>
          <ac:cxnSpMkLst>
            <pc:docMk/>
            <pc:sldMk cId="826321332" sldId="287"/>
            <ac:cxnSpMk id="125" creationId="{B1F6E82C-59F6-003A-8B4E-940547C56E96}"/>
          </ac:cxnSpMkLst>
        </pc:cxnChg>
        <pc:cxnChg chg="add del mod">
          <ac:chgData name="Anthony Clark" userId="d717aa47-1d0c-4368-9d13-ad97c75072c1" providerId="ADAL" clId="{710C5D11-6342-4068-94F9-6B3CB96E5F04}" dt="2024-08-23T16:26:42.682" v="1597" actId="478"/>
          <ac:cxnSpMkLst>
            <pc:docMk/>
            <pc:sldMk cId="826321332" sldId="287"/>
            <ac:cxnSpMk id="127" creationId="{9DDA0BA8-A3DC-47FF-93D3-66EECFC43E12}"/>
          </ac:cxnSpMkLst>
        </pc:cxnChg>
        <pc:cxnChg chg="add del mod">
          <ac:chgData name="Anthony Clark" userId="d717aa47-1d0c-4368-9d13-ad97c75072c1" providerId="ADAL" clId="{710C5D11-6342-4068-94F9-6B3CB96E5F04}" dt="2024-08-23T16:26:42.200" v="1596" actId="478"/>
          <ac:cxnSpMkLst>
            <pc:docMk/>
            <pc:sldMk cId="826321332" sldId="287"/>
            <ac:cxnSpMk id="129" creationId="{36C258FA-889D-B078-201C-B121C3A35420}"/>
          </ac:cxnSpMkLst>
        </pc:cxnChg>
      </pc:sldChg>
      <pc:sldChg chg="addSp delSp modSp add mod">
        <pc:chgData name="Anthony Clark" userId="d717aa47-1d0c-4368-9d13-ad97c75072c1" providerId="ADAL" clId="{710C5D11-6342-4068-94F9-6B3CB96E5F04}" dt="2024-08-23T17:17:54.385" v="2065" actId="33986"/>
        <pc:sldMkLst>
          <pc:docMk/>
          <pc:sldMk cId="2618737602" sldId="287"/>
        </pc:sldMkLst>
        <pc:spChg chg="mod">
          <ac:chgData name="Anthony Clark" userId="d717aa47-1d0c-4368-9d13-ad97c75072c1" providerId="ADAL" clId="{710C5D11-6342-4068-94F9-6B3CB96E5F04}" dt="2024-08-23T17:10:17.012" v="1961" actId="1035"/>
          <ac:spMkLst>
            <pc:docMk/>
            <pc:sldMk cId="2618737602" sldId="287"/>
            <ac:spMk id="10" creationId="{D175E6B9-9D7C-D31A-9821-D7902D7EB859}"/>
          </ac:spMkLst>
        </pc:spChg>
        <pc:spChg chg="mod">
          <ac:chgData name="Anthony Clark" userId="d717aa47-1d0c-4368-9d13-ad97c75072c1" providerId="ADAL" clId="{710C5D11-6342-4068-94F9-6B3CB96E5F04}" dt="2024-08-23T17:10:17.012" v="1961" actId="1035"/>
          <ac:spMkLst>
            <pc:docMk/>
            <pc:sldMk cId="2618737602" sldId="287"/>
            <ac:spMk id="19" creationId="{79D48808-73E7-D9C0-7144-123CFC39C212}"/>
          </ac:spMkLst>
        </pc:spChg>
        <pc:spChg chg="mod">
          <ac:chgData name="Anthony Clark" userId="d717aa47-1d0c-4368-9d13-ad97c75072c1" providerId="ADAL" clId="{710C5D11-6342-4068-94F9-6B3CB96E5F04}" dt="2024-08-23T17:10:17.012" v="1961" actId="1035"/>
          <ac:spMkLst>
            <pc:docMk/>
            <pc:sldMk cId="2618737602" sldId="287"/>
            <ac:spMk id="24" creationId="{66921183-5140-643C-7AAA-B648CA381382}"/>
          </ac:spMkLst>
        </pc:spChg>
        <pc:spChg chg="mod">
          <ac:chgData name="Anthony Clark" userId="d717aa47-1d0c-4368-9d13-ad97c75072c1" providerId="ADAL" clId="{710C5D11-6342-4068-94F9-6B3CB96E5F04}" dt="2024-08-23T17:10:17.012" v="1961" actId="1035"/>
          <ac:spMkLst>
            <pc:docMk/>
            <pc:sldMk cId="2618737602" sldId="287"/>
            <ac:spMk id="25" creationId="{BE926EA5-A255-D9DD-B983-FD0D83752540}"/>
          </ac:spMkLst>
        </pc:spChg>
        <pc:spChg chg="mod">
          <ac:chgData name="Anthony Clark" userId="d717aa47-1d0c-4368-9d13-ad97c75072c1" providerId="ADAL" clId="{710C5D11-6342-4068-94F9-6B3CB96E5F04}" dt="2024-08-23T17:10:17.012" v="1961" actId="1035"/>
          <ac:spMkLst>
            <pc:docMk/>
            <pc:sldMk cId="2618737602" sldId="287"/>
            <ac:spMk id="26" creationId="{B5B78E37-FA11-F4A4-D2C1-74C24E116EF1}"/>
          </ac:spMkLst>
        </pc:spChg>
        <pc:spChg chg="mod">
          <ac:chgData name="Anthony Clark" userId="d717aa47-1d0c-4368-9d13-ad97c75072c1" providerId="ADAL" clId="{710C5D11-6342-4068-94F9-6B3CB96E5F04}" dt="2024-08-23T17:10:17.012" v="1961" actId="1035"/>
          <ac:spMkLst>
            <pc:docMk/>
            <pc:sldMk cId="2618737602" sldId="287"/>
            <ac:spMk id="27" creationId="{3C06E0BF-FAA3-0136-33F6-14B4E8C85401}"/>
          </ac:spMkLst>
        </pc:spChg>
        <pc:spChg chg="mod">
          <ac:chgData name="Anthony Clark" userId="d717aa47-1d0c-4368-9d13-ad97c75072c1" providerId="ADAL" clId="{710C5D11-6342-4068-94F9-6B3CB96E5F04}" dt="2024-08-23T17:10:17.012" v="1961" actId="1035"/>
          <ac:spMkLst>
            <pc:docMk/>
            <pc:sldMk cId="2618737602" sldId="287"/>
            <ac:spMk id="30" creationId="{65312CC5-4A7C-A384-4518-3A98DB1270C9}"/>
          </ac:spMkLst>
        </pc:spChg>
        <pc:spChg chg="mod">
          <ac:chgData name="Anthony Clark" userId="d717aa47-1d0c-4368-9d13-ad97c75072c1" providerId="ADAL" clId="{710C5D11-6342-4068-94F9-6B3CB96E5F04}" dt="2024-08-23T17:10:17.012" v="1961" actId="1035"/>
          <ac:spMkLst>
            <pc:docMk/>
            <pc:sldMk cId="2618737602" sldId="287"/>
            <ac:spMk id="32" creationId="{B06A6AC8-1D09-8FDA-D090-E90261371E6B}"/>
          </ac:spMkLst>
        </pc:spChg>
        <pc:spChg chg="mod">
          <ac:chgData name="Anthony Clark" userId="d717aa47-1d0c-4368-9d13-ad97c75072c1" providerId="ADAL" clId="{710C5D11-6342-4068-94F9-6B3CB96E5F04}" dt="2024-08-23T17:10:17.012" v="1961" actId="1035"/>
          <ac:spMkLst>
            <pc:docMk/>
            <pc:sldMk cId="2618737602" sldId="287"/>
            <ac:spMk id="33" creationId="{23DCFF8F-652C-39F7-F2B4-84F14FA4E16D}"/>
          </ac:spMkLst>
        </pc:spChg>
        <pc:spChg chg="mod">
          <ac:chgData name="Anthony Clark" userId="d717aa47-1d0c-4368-9d13-ad97c75072c1" providerId="ADAL" clId="{710C5D11-6342-4068-94F9-6B3CB96E5F04}" dt="2024-08-23T17:10:17.012" v="1961" actId="1035"/>
          <ac:spMkLst>
            <pc:docMk/>
            <pc:sldMk cId="2618737602" sldId="287"/>
            <ac:spMk id="38" creationId="{4891CBA8-EC9F-BB5E-0EDA-DB6F593A91F7}"/>
          </ac:spMkLst>
        </pc:spChg>
        <pc:spChg chg="mod">
          <ac:chgData name="Anthony Clark" userId="d717aa47-1d0c-4368-9d13-ad97c75072c1" providerId="ADAL" clId="{710C5D11-6342-4068-94F9-6B3CB96E5F04}" dt="2024-08-23T17:10:17.012" v="1961" actId="1035"/>
          <ac:spMkLst>
            <pc:docMk/>
            <pc:sldMk cId="2618737602" sldId="287"/>
            <ac:spMk id="39" creationId="{00DF4970-6D54-4889-7AE9-CAE91B83762C}"/>
          </ac:spMkLst>
        </pc:spChg>
        <pc:spChg chg="mod">
          <ac:chgData name="Anthony Clark" userId="d717aa47-1d0c-4368-9d13-ad97c75072c1" providerId="ADAL" clId="{710C5D11-6342-4068-94F9-6B3CB96E5F04}" dt="2024-08-23T17:10:17.012" v="1961" actId="1035"/>
          <ac:spMkLst>
            <pc:docMk/>
            <pc:sldMk cId="2618737602" sldId="287"/>
            <ac:spMk id="40" creationId="{1DD7C089-478B-7121-FC1E-B13D96A5913A}"/>
          </ac:spMkLst>
        </pc:spChg>
        <pc:spChg chg="mod">
          <ac:chgData name="Anthony Clark" userId="d717aa47-1d0c-4368-9d13-ad97c75072c1" providerId="ADAL" clId="{710C5D11-6342-4068-94F9-6B3CB96E5F04}" dt="2024-08-23T17:10:17.012" v="1961" actId="1035"/>
          <ac:spMkLst>
            <pc:docMk/>
            <pc:sldMk cId="2618737602" sldId="287"/>
            <ac:spMk id="41" creationId="{C2364DFC-BC97-4A63-9EB3-D86EEA5ACBBF}"/>
          </ac:spMkLst>
        </pc:spChg>
        <pc:spChg chg="mod">
          <ac:chgData name="Anthony Clark" userId="d717aa47-1d0c-4368-9d13-ad97c75072c1" providerId="ADAL" clId="{710C5D11-6342-4068-94F9-6B3CB96E5F04}" dt="2024-08-23T17:10:17.012" v="1961" actId="1035"/>
          <ac:spMkLst>
            <pc:docMk/>
            <pc:sldMk cId="2618737602" sldId="287"/>
            <ac:spMk id="42" creationId="{2C5AECAB-0F38-156C-8E1F-ADD2F427A3C9}"/>
          </ac:spMkLst>
        </pc:spChg>
        <pc:spChg chg="mod">
          <ac:chgData name="Anthony Clark" userId="d717aa47-1d0c-4368-9d13-ad97c75072c1" providerId="ADAL" clId="{710C5D11-6342-4068-94F9-6B3CB96E5F04}" dt="2024-08-23T17:10:17.012" v="1961" actId="1035"/>
          <ac:spMkLst>
            <pc:docMk/>
            <pc:sldMk cId="2618737602" sldId="287"/>
            <ac:spMk id="43" creationId="{2243BC84-F8F0-BDF1-B15E-7DFA33B098C2}"/>
          </ac:spMkLst>
        </pc:spChg>
        <pc:spChg chg="mod">
          <ac:chgData name="Anthony Clark" userId="d717aa47-1d0c-4368-9d13-ad97c75072c1" providerId="ADAL" clId="{710C5D11-6342-4068-94F9-6B3CB96E5F04}" dt="2024-08-23T17:10:17.012" v="1961" actId="1035"/>
          <ac:spMkLst>
            <pc:docMk/>
            <pc:sldMk cId="2618737602" sldId="287"/>
            <ac:spMk id="47" creationId="{EE68CA93-65D8-D4AD-5960-A29C02DD4BB2}"/>
          </ac:spMkLst>
        </pc:spChg>
        <pc:spChg chg="mod">
          <ac:chgData name="Anthony Clark" userId="d717aa47-1d0c-4368-9d13-ad97c75072c1" providerId="ADAL" clId="{710C5D11-6342-4068-94F9-6B3CB96E5F04}" dt="2024-08-23T17:10:17.012" v="1961" actId="1035"/>
          <ac:spMkLst>
            <pc:docMk/>
            <pc:sldMk cId="2618737602" sldId="287"/>
            <ac:spMk id="49" creationId="{6CE4C65F-95B3-CE9A-C093-D1B55466384D}"/>
          </ac:spMkLst>
        </pc:spChg>
        <pc:spChg chg="mod">
          <ac:chgData name="Anthony Clark" userId="d717aa47-1d0c-4368-9d13-ad97c75072c1" providerId="ADAL" clId="{710C5D11-6342-4068-94F9-6B3CB96E5F04}" dt="2024-08-23T17:10:17.012" v="1961" actId="1035"/>
          <ac:spMkLst>
            <pc:docMk/>
            <pc:sldMk cId="2618737602" sldId="287"/>
            <ac:spMk id="50" creationId="{69CB8255-17CC-5002-27C1-4B522E8ACA95}"/>
          </ac:spMkLst>
        </pc:spChg>
        <pc:spChg chg="mod">
          <ac:chgData name="Anthony Clark" userId="d717aa47-1d0c-4368-9d13-ad97c75072c1" providerId="ADAL" clId="{710C5D11-6342-4068-94F9-6B3CB96E5F04}" dt="2024-08-23T17:10:17.012" v="1961" actId="1035"/>
          <ac:spMkLst>
            <pc:docMk/>
            <pc:sldMk cId="2618737602" sldId="287"/>
            <ac:spMk id="51" creationId="{CCFBB452-65EE-341D-34CD-3CFD063D09AE}"/>
          </ac:spMkLst>
        </pc:spChg>
        <pc:spChg chg="mod">
          <ac:chgData name="Anthony Clark" userId="d717aa47-1d0c-4368-9d13-ad97c75072c1" providerId="ADAL" clId="{710C5D11-6342-4068-94F9-6B3CB96E5F04}" dt="2024-08-23T17:10:17.012" v="1961" actId="1035"/>
          <ac:spMkLst>
            <pc:docMk/>
            <pc:sldMk cId="2618737602" sldId="287"/>
            <ac:spMk id="52" creationId="{28235A10-113B-933C-64B5-22E0944323DA}"/>
          </ac:spMkLst>
        </pc:spChg>
        <pc:spChg chg="mod">
          <ac:chgData name="Anthony Clark" userId="d717aa47-1d0c-4368-9d13-ad97c75072c1" providerId="ADAL" clId="{710C5D11-6342-4068-94F9-6B3CB96E5F04}" dt="2024-08-23T17:10:17.012" v="1961" actId="1035"/>
          <ac:spMkLst>
            <pc:docMk/>
            <pc:sldMk cId="2618737602" sldId="287"/>
            <ac:spMk id="53" creationId="{72AF016A-8090-3238-DE34-E27A5F5D2CE9}"/>
          </ac:spMkLst>
        </pc:spChg>
        <pc:spChg chg="mod">
          <ac:chgData name="Anthony Clark" userId="d717aa47-1d0c-4368-9d13-ad97c75072c1" providerId="ADAL" clId="{710C5D11-6342-4068-94F9-6B3CB96E5F04}" dt="2024-08-23T17:10:17.012" v="1961" actId="1035"/>
          <ac:spMkLst>
            <pc:docMk/>
            <pc:sldMk cId="2618737602" sldId="287"/>
            <ac:spMk id="54" creationId="{6A2DF271-29A6-D905-30F4-95EA7109A9F1}"/>
          </ac:spMkLst>
        </pc:spChg>
        <pc:spChg chg="mod">
          <ac:chgData name="Anthony Clark" userId="d717aa47-1d0c-4368-9d13-ad97c75072c1" providerId="ADAL" clId="{710C5D11-6342-4068-94F9-6B3CB96E5F04}" dt="2024-08-23T17:10:17.012" v="1961" actId="1035"/>
          <ac:spMkLst>
            <pc:docMk/>
            <pc:sldMk cId="2618737602" sldId="287"/>
            <ac:spMk id="56" creationId="{DA2B091A-931C-BFC8-EE4A-DBCE366A3706}"/>
          </ac:spMkLst>
        </pc:spChg>
        <pc:spChg chg="mod">
          <ac:chgData name="Anthony Clark" userId="d717aa47-1d0c-4368-9d13-ad97c75072c1" providerId="ADAL" clId="{710C5D11-6342-4068-94F9-6B3CB96E5F04}" dt="2024-08-23T17:10:17.012" v="1961" actId="1035"/>
          <ac:spMkLst>
            <pc:docMk/>
            <pc:sldMk cId="2618737602" sldId="287"/>
            <ac:spMk id="57" creationId="{1644045E-5D34-364F-540C-0E1254714048}"/>
          </ac:spMkLst>
        </pc:spChg>
        <pc:spChg chg="mod">
          <ac:chgData name="Anthony Clark" userId="d717aa47-1d0c-4368-9d13-ad97c75072c1" providerId="ADAL" clId="{710C5D11-6342-4068-94F9-6B3CB96E5F04}" dt="2024-08-23T17:10:17.012" v="1961" actId="1035"/>
          <ac:spMkLst>
            <pc:docMk/>
            <pc:sldMk cId="2618737602" sldId="287"/>
            <ac:spMk id="58" creationId="{99BB0FF3-3F06-C87B-5634-0E8051936E68}"/>
          </ac:spMkLst>
        </pc:spChg>
        <pc:spChg chg="mod">
          <ac:chgData name="Anthony Clark" userId="d717aa47-1d0c-4368-9d13-ad97c75072c1" providerId="ADAL" clId="{710C5D11-6342-4068-94F9-6B3CB96E5F04}" dt="2024-08-23T17:10:17.012" v="1961" actId="1035"/>
          <ac:spMkLst>
            <pc:docMk/>
            <pc:sldMk cId="2618737602" sldId="287"/>
            <ac:spMk id="59" creationId="{D9393584-3B2C-9734-5B9F-691B6B9B54C2}"/>
          </ac:spMkLst>
        </pc:spChg>
        <pc:spChg chg="mod">
          <ac:chgData name="Anthony Clark" userId="d717aa47-1d0c-4368-9d13-ad97c75072c1" providerId="ADAL" clId="{710C5D11-6342-4068-94F9-6B3CB96E5F04}" dt="2024-08-23T17:10:17.012" v="1961" actId="1035"/>
          <ac:spMkLst>
            <pc:docMk/>
            <pc:sldMk cId="2618737602" sldId="287"/>
            <ac:spMk id="60" creationId="{54927C72-0241-7EC2-8736-943DEAC81C86}"/>
          </ac:spMkLst>
        </pc:spChg>
        <pc:spChg chg="mod">
          <ac:chgData name="Anthony Clark" userId="d717aa47-1d0c-4368-9d13-ad97c75072c1" providerId="ADAL" clId="{710C5D11-6342-4068-94F9-6B3CB96E5F04}" dt="2024-08-23T17:10:17.012" v="1961" actId="1035"/>
          <ac:spMkLst>
            <pc:docMk/>
            <pc:sldMk cId="2618737602" sldId="287"/>
            <ac:spMk id="61" creationId="{E3E97078-1C84-146D-76F4-7EEE7C896515}"/>
          </ac:spMkLst>
        </pc:spChg>
        <pc:spChg chg="mod">
          <ac:chgData name="Anthony Clark" userId="d717aa47-1d0c-4368-9d13-ad97c75072c1" providerId="ADAL" clId="{710C5D11-6342-4068-94F9-6B3CB96E5F04}" dt="2024-08-23T17:10:17.012" v="1961" actId="1035"/>
          <ac:spMkLst>
            <pc:docMk/>
            <pc:sldMk cId="2618737602" sldId="287"/>
            <ac:spMk id="62" creationId="{2CDB39B7-C176-388B-677E-0AF8FB2BB7CA}"/>
          </ac:spMkLst>
        </pc:spChg>
        <pc:spChg chg="mod">
          <ac:chgData name="Anthony Clark" userId="d717aa47-1d0c-4368-9d13-ad97c75072c1" providerId="ADAL" clId="{710C5D11-6342-4068-94F9-6B3CB96E5F04}" dt="2024-08-23T17:10:17.012" v="1961" actId="1035"/>
          <ac:spMkLst>
            <pc:docMk/>
            <pc:sldMk cId="2618737602" sldId="287"/>
            <ac:spMk id="65" creationId="{B5C5C52C-FC3A-F0F0-37B7-ED92D85D032C}"/>
          </ac:spMkLst>
        </pc:spChg>
        <pc:spChg chg="mod">
          <ac:chgData name="Anthony Clark" userId="d717aa47-1d0c-4368-9d13-ad97c75072c1" providerId="ADAL" clId="{710C5D11-6342-4068-94F9-6B3CB96E5F04}" dt="2024-08-23T17:10:17.012" v="1961" actId="1035"/>
          <ac:spMkLst>
            <pc:docMk/>
            <pc:sldMk cId="2618737602" sldId="287"/>
            <ac:spMk id="66" creationId="{F1C9899D-1E07-20DE-D61F-B013395C596A}"/>
          </ac:spMkLst>
        </pc:spChg>
        <pc:spChg chg="mod">
          <ac:chgData name="Anthony Clark" userId="d717aa47-1d0c-4368-9d13-ad97c75072c1" providerId="ADAL" clId="{710C5D11-6342-4068-94F9-6B3CB96E5F04}" dt="2024-08-23T17:10:17.012" v="1961" actId="1035"/>
          <ac:spMkLst>
            <pc:docMk/>
            <pc:sldMk cId="2618737602" sldId="287"/>
            <ac:spMk id="68" creationId="{C78E8F87-DBF0-8AFC-5E5C-25093D70938D}"/>
          </ac:spMkLst>
        </pc:spChg>
        <pc:spChg chg="mod">
          <ac:chgData name="Anthony Clark" userId="d717aa47-1d0c-4368-9d13-ad97c75072c1" providerId="ADAL" clId="{710C5D11-6342-4068-94F9-6B3CB96E5F04}" dt="2024-08-23T17:10:17.012" v="1961" actId="1035"/>
          <ac:spMkLst>
            <pc:docMk/>
            <pc:sldMk cId="2618737602" sldId="287"/>
            <ac:spMk id="69" creationId="{59FFD952-AC4B-5127-5C6A-7AACC6209DC3}"/>
          </ac:spMkLst>
        </pc:spChg>
        <pc:spChg chg="mod">
          <ac:chgData name="Anthony Clark" userId="d717aa47-1d0c-4368-9d13-ad97c75072c1" providerId="ADAL" clId="{710C5D11-6342-4068-94F9-6B3CB96E5F04}" dt="2024-08-23T17:10:17.012" v="1961" actId="1035"/>
          <ac:spMkLst>
            <pc:docMk/>
            <pc:sldMk cId="2618737602" sldId="287"/>
            <ac:spMk id="75" creationId="{9A37C47A-273F-0948-7B25-E4F4380EC089}"/>
          </ac:spMkLst>
        </pc:spChg>
        <pc:spChg chg="mod">
          <ac:chgData name="Anthony Clark" userId="d717aa47-1d0c-4368-9d13-ad97c75072c1" providerId="ADAL" clId="{710C5D11-6342-4068-94F9-6B3CB96E5F04}" dt="2024-08-23T17:10:17.012" v="1961" actId="1035"/>
          <ac:spMkLst>
            <pc:docMk/>
            <pc:sldMk cId="2618737602" sldId="287"/>
            <ac:spMk id="76" creationId="{169A1EE0-D62D-EE66-5D20-8ED323D5F3CA}"/>
          </ac:spMkLst>
        </pc:spChg>
        <pc:spChg chg="mod">
          <ac:chgData name="Anthony Clark" userId="d717aa47-1d0c-4368-9d13-ad97c75072c1" providerId="ADAL" clId="{710C5D11-6342-4068-94F9-6B3CB96E5F04}" dt="2024-08-23T17:10:17.012" v="1961" actId="1035"/>
          <ac:spMkLst>
            <pc:docMk/>
            <pc:sldMk cId="2618737602" sldId="287"/>
            <ac:spMk id="79" creationId="{9025E74C-7EF4-704C-DEA4-BA95C7E1165A}"/>
          </ac:spMkLst>
        </pc:spChg>
        <pc:spChg chg="mod">
          <ac:chgData name="Anthony Clark" userId="d717aa47-1d0c-4368-9d13-ad97c75072c1" providerId="ADAL" clId="{710C5D11-6342-4068-94F9-6B3CB96E5F04}" dt="2024-08-23T17:10:17.012" v="1961" actId="1035"/>
          <ac:spMkLst>
            <pc:docMk/>
            <pc:sldMk cId="2618737602" sldId="287"/>
            <ac:spMk id="80" creationId="{DEDF26C7-E8BB-AA12-DDB6-3021B2722DAD}"/>
          </ac:spMkLst>
        </pc:spChg>
        <pc:spChg chg="mod">
          <ac:chgData name="Anthony Clark" userId="d717aa47-1d0c-4368-9d13-ad97c75072c1" providerId="ADAL" clId="{710C5D11-6342-4068-94F9-6B3CB96E5F04}" dt="2024-08-23T17:10:17.012" v="1961" actId="1035"/>
          <ac:spMkLst>
            <pc:docMk/>
            <pc:sldMk cId="2618737602" sldId="287"/>
            <ac:spMk id="81" creationId="{3F6CBE4F-A215-7407-FE8B-7779250A99F4}"/>
          </ac:spMkLst>
        </pc:spChg>
        <pc:spChg chg="mod">
          <ac:chgData name="Anthony Clark" userId="d717aa47-1d0c-4368-9d13-ad97c75072c1" providerId="ADAL" clId="{710C5D11-6342-4068-94F9-6B3CB96E5F04}" dt="2024-08-23T17:10:17.012" v="1961" actId="1035"/>
          <ac:spMkLst>
            <pc:docMk/>
            <pc:sldMk cId="2618737602" sldId="287"/>
            <ac:spMk id="82" creationId="{06F68BC4-0A27-FFAF-D5A5-5002FC9098B7}"/>
          </ac:spMkLst>
        </pc:spChg>
        <pc:spChg chg="mod">
          <ac:chgData name="Anthony Clark" userId="d717aa47-1d0c-4368-9d13-ad97c75072c1" providerId="ADAL" clId="{710C5D11-6342-4068-94F9-6B3CB96E5F04}" dt="2024-08-23T17:10:17.012" v="1961" actId="1035"/>
          <ac:spMkLst>
            <pc:docMk/>
            <pc:sldMk cId="2618737602" sldId="287"/>
            <ac:spMk id="83" creationId="{4B2FE69D-8C6D-613C-E29F-0729B09B7CF0}"/>
          </ac:spMkLst>
        </pc:spChg>
        <pc:spChg chg="mod">
          <ac:chgData name="Anthony Clark" userId="d717aa47-1d0c-4368-9d13-ad97c75072c1" providerId="ADAL" clId="{710C5D11-6342-4068-94F9-6B3CB96E5F04}" dt="2024-08-23T17:10:17.012" v="1961" actId="1035"/>
          <ac:spMkLst>
            <pc:docMk/>
            <pc:sldMk cId="2618737602" sldId="287"/>
            <ac:spMk id="84" creationId="{DD17207D-9FF5-A6B9-D60F-72036DF5C07A}"/>
          </ac:spMkLst>
        </pc:spChg>
        <pc:spChg chg="mod">
          <ac:chgData name="Anthony Clark" userId="d717aa47-1d0c-4368-9d13-ad97c75072c1" providerId="ADAL" clId="{710C5D11-6342-4068-94F9-6B3CB96E5F04}" dt="2024-08-23T17:10:17.012" v="1961" actId="1035"/>
          <ac:spMkLst>
            <pc:docMk/>
            <pc:sldMk cId="2618737602" sldId="287"/>
            <ac:spMk id="89" creationId="{93C1BC96-85B3-64C4-A9C7-A50458D26370}"/>
          </ac:spMkLst>
        </pc:spChg>
        <pc:spChg chg="mod">
          <ac:chgData name="Anthony Clark" userId="d717aa47-1d0c-4368-9d13-ad97c75072c1" providerId="ADAL" clId="{710C5D11-6342-4068-94F9-6B3CB96E5F04}" dt="2024-08-23T17:10:17.012" v="1961" actId="1035"/>
          <ac:spMkLst>
            <pc:docMk/>
            <pc:sldMk cId="2618737602" sldId="287"/>
            <ac:spMk id="90" creationId="{1E4D7D04-5635-0262-55B7-AC9DF079A70B}"/>
          </ac:spMkLst>
        </pc:spChg>
        <pc:spChg chg="mod">
          <ac:chgData name="Anthony Clark" userId="d717aa47-1d0c-4368-9d13-ad97c75072c1" providerId="ADAL" clId="{710C5D11-6342-4068-94F9-6B3CB96E5F04}" dt="2024-08-23T17:10:17.012" v="1961" actId="1035"/>
          <ac:spMkLst>
            <pc:docMk/>
            <pc:sldMk cId="2618737602" sldId="287"/>
            <ac:spMk id="92" creationId="{C7D96A5C-989F-E651-3DA2-AFF24F8F5E1A}"/>
          </ac:spMkLst>
        </pc:spChg>
        <pc:spChg chg="mod">
          <ac:chgData name="Anthony Clark" userId="d717aa47-1d0c-4368-9d13-ad97c75072c1" providerId="ADAL" clId="{710C5D11-6342-4068-94F9-6B3CB96E5F04}" dt="2024-08-23T17:10:17.012" v="1961" actId="1035"/>
          <ac:spMkLst>
            <pc:docMk/>
            <pc:sldMk cId="2618737602" sldId="287"/>
            <ac:spMk id="93" creationId="{4E018A6C-4AD5-32A4-095D-EDC585284FEA}"/>
          </ac:spMkLst>
        </pc:spChg>
        <pc:spChg chg="mod">
          <ac:chgData name="Anthony Clark" userId="d717aa47-1d0c-4368-9d13-ad97c75072c1" providerId="ADAL" clId="{710C5D11-6342-4068-94F9-6B3CB96E5F04}" dt="2024-08-23T17:10:17.012" v="1961" actId="1035"/>
          <ac:spMkLst>
            <pc:docMk/>
            <pc:sldMk cId="2618737602" sldId="287"/>
            <ac:spMk id="95" creationId="{42E8D882-B985-20D6-C0F3-34201137F4A5}"/>
          </ac:spMkLst>
        </pc:spChg>
        <pc:spChg chg="mod">
          <ac:chgData name="Anthony Clark" userId="d717aa47-1d0c-4368-9d13-ad97c75072c1" providerId="ADAL" clId="{710C5D11-6342-4068-94F9-6B3CB96E5F04}" dt="2024-08-23T17:10:17.012" v="1961" actId="1035"/>
          <ac:spMkLst>
            <pc:docMk/>
            <pc:sldMk cId="2618737602" sldId="287"/>
            <ac:spMk id="96" creationId="{54B53600-4481-1293-0B53-5C7B01E6E8E4}"/>
          </ac:spMkLst>
        </pc:spChg>
        <pc:spChg chg="mod">
          <ac:chgData name="Anthony Clark" userId="d717aa47-1d0c-4368-9d13-ad97c75072c1" providerId="ADAL" clId="{710C5D11-6342-4068-94F9-6B3CB96E5F04}" dt="2024-08-23T17:10:17.012" v="1961" actId="1035"/>
          <ac:spMkLst>
            <pc:docMk/>
            <pc:sldMk cId="2618737602" sldId="287"/>
            <ac:spMk id="98" creationId="{2F36CFC3-0097-44F0-40B3-0698AF81607C}"/>
          </ac:spMkLst>
        </pc:spChg>
        <pc:spChg chg="mod">
          <ac:chgData name="Anthony Clark" userId="d717aa47-1d0c-4368-9d13-ad97c75072c1" providerId="ADAL" clId="{710C5D11-6342-4068-94F9-6B3CB96E5F04}" dt="2024-08-23T17:10:17.012" v="1961" actId="1035"/>
          <ac:spMkLst>
            <pc:docMk/>
            <pc:sldMk cId="2618737602" sldId="287"/>
            <ac:spMk id="99" creationId="{3485D662-2607-93F4-BAA4-D7666027D35C}"/>
          </ac:spMkLst>
        </pc:spChg>
        <pc:spChg chg="mod">
          <ac:chgData name="Anthony Clark" userId="d717aa47-1d0c-4368-9d13-ad97c75072c1" providerId="ADAL" clId="{710C5D11-6342-4068-94F9-6B3CB96E5F04}" dt="2024-08-23T17:10:17.012" v="1961" actId="1035"/>
          <ac:spMkLst>
            <pc:docMk/>
            <pc:sldMk cId="2618737602" sldId="287"/>
            <ac:spMk id="101" creationId="{E232A440-4E55-4327-6EEC-A9CAC87AA1BD}"/>
          </ac:spMkLst>
        </pc:spChg>
        <pc:spChg chg="mod">
          <ac:chgData name="Anthony Clark" userId="d717aa47-1d0c-4368-9d13-ad97c75072c1" providerId="ADAL" clId="{710C5D11-6342-4068-94F9-6B3CB96E5F04}" dt="2024-08-23T17:10:17.012" v="1961" actId="1035"/>
          <ac:spMkLst>
            <pc:docMk/>
            <pc:sldMk cId="2618737602" sldId="287"/>
            <ac:spMk id="102" creationId="{72B83751-C51C-9A10-560C-43ADF0EDB9D7}"/>
          </ac:spMkLst>
        </pc:spChg>
        <pc:spChg chg="mod">
          <ac:chgData name="Anthony Clark" userId="d717aa47-1d0c-4368-9d13-ad97c75072c1" providerId="ADAL" clId="{710C5D11-6342-4068-94F9-6B3CB96E5F04}" dt="2024-08-23T17:10:17.012" v="1961" actId="1035"/>
          <ac:spMkLst>
            <pc:docMk/>
            <pc:sldMk cId="2618737602" sldId="287"/>
            <ac:spMk id="106" creationId="{809CF296-EA69-F4AB-E035-D53C0E6D4E5B}"/>
          </ac:spMkLst>
        </pc:spChg>
        <pc:spChg chg="mod">
          <ac:chgData name="Anthony Clark" userId="d717aa47-1d0c-4368-9d13-ad97c75072c1" providerId="ADAL" clId="{710C5D11-6342-4068-94F9-6B3CB96E5F04}" dt="2024-08-23T17:10:17.012" v="1961" actId="1035"/>
          <ac:spMkLst>
            <pc:docMk/>
            <pc:sldMk cId="2618737602" sldId="287"/>
            <ac:spMk id="107" creationId="{75B76444-95E4-0213-22A0-2796DEEDEDC3}"/>
          </ac:spMkLst>
        </pc:spChg>
        <pc:spChg chg="mod">
          <ac:chgData name="Anthony Clark" userId="d717aa47-1d0c-4368-9d13-ad97c75072c1" providerId="ADAL" clId="{710C5D11-6342-4068-94F9-6B3CB96E5F04}" dt="2024-08-23T17:10:17.012" v="1961" actId="1035"/>
          <ac:spMkLst>
            <pc:docMk/>
            <pc:sldMk cId="2618737602" sldId="287"/>
            <ac:spMk id="109" creationId="{83A0042C-FD37-123A-9FD7-CD7FCC1FB3C8}"/>
          </ac:spMkLst>
        </pc:spChg>
        <pc:spChg chg="mod">
          <ac:chgData name="Anthony Clark" userId="d717aa47-1d0c-4368-9d13-ad97c75072c1" providerId="ADAL" clId="{710C5D11-6342-4068-94F9-6B3CB96E5F04}" dt="2024-08-23T17:10:17.012" v="1961" actId="1035"/>
          <ac:spMkLst>
            <pc:docMk/>
            <pc:sldMk cId="2618737602" sldId="287"/>
            <ac:spMk id="110" creationId="{CA196586-FF80-E772-9479-E53150250DAC}"/>
          </ac:spMkLst>
        </pc:spChg>
        <pc:spChg chg="mod">
          <ac:chgData name="Anthony Clark" userId="d717aa47-1d0c-4368-9d13-ad97c75072c1" providerId="ADAL" clId="{710C5D11-6342-4068-94F9-6B3CB96E5F04}" dt="2024-08-23T17:10:17.012" v="1961" actId="1035"/>
          <ac:spMkLst>
            <pc:docMk/>
            <pc:sldMk cId="2618737602" sldId="287"/>
            <ac:spMk id="112" creationId="{361CEF20-551A-01C0-002B-F7A3F792FE9B}"/>
          </ac:spMkLst>
        </pc:spChg>
        <pc:spChg chg="mod">
          <ac:chgData name="Anthony Clark" userId="d717aa47-1d0c-4368-9d13-ad97c75072c1" providerId="ADAL" clId="{710C5D11-6342-4068-94F9-6B3CB96E5F04}" dt="2024-08-23T17:10:17.012" v="1961" actId="1035"/>
          <ac:spMkLst>
            <pc:docMk/>
            <pc:sldMk cId="2618737602" sldId="287"/>
            <ac:spMk id="113" creationId="{562F2E4A-C411-28CB-2E41-BF51BF8EB9B2}"/>
          </ac:spMkLst>
        </pc:spChg>
        <pc:spChg chg="mod">
          <ac:chgData name="Anthony Clark" userId="d717aa47-1d0c-4368-9d13-ad97c75072c1" providerId="ADAL" clId="{710C5D11-6342-4068-94F9-6B3CB96E5F04}" dt="2024-08-23T17:10:17.012" v="1961" actId="1035"/>
          <ac:spMkLst>
            <pc:docMk/>
            <pc:sldMk cId="2618737602" sldId="287"/>
            <ac:spMk id="115" creationId="{129F4D24-4A4B-BE2D-26F8-6A715BCB2D33}"/>
          </ac:spMkLst>
        </pc:spChg>
        <pc:spChg chg="mod">
          <ac:chgData name="Anthony Clark" userId="d717aa47-1d0c-4368-9d13-ad97c75072c1" providerId="ADAL" clId="{710C5D11-6342-4068-94F9-6B3CB96E5F04}" dt="2024-08-23T17:10:17.012" v="1961" actId="1035"/>
          <ac:spMkLst>
            <pc:docMk/>
            <pc:sldMk cId="2618737602" sldId="287"/>
            <ac:spMk id="116" creationId="{9477400B-0AD3-E446-BFFF-F5F78750A449}"/>
          </ac:spMkLst>
        </pc:spChg>
        <pc:spChg chg="mod">
          <ac:chgData name="Anthony Clark" userId="d717aa47-1d0c-4368-9d13-ad97c75072c1" providerId="ADAL" clId="{710C5D11-6342-4068-94F9-6B3CB96E5F04}" dt="2024-08-23T17:10:17.012" v="1961" actId="1035"/>
          <ac:spMkLst>
            <pc:docMk/>
            <pc:sldMk cId="2618737602" sldId="287"/>
            <ac:spMk id="118" creationId="{D3B16EA5-0F38-B0CA-9865-41387E7ED307}"/>
          </ac:spMkLst>
        </pc:spChg>
        <pc:spChg chg="mod">
          <ac:chgData name="Anthony Clark" userId="d717aa47-1d0c-4368-9d13-ad97c75072c1" providerId="ADAL" clId="{710C5D11-6342-4068-94F9-6B3CB96E5F04}" dt="2024-08-23T17:10:17.012" v="1961" actId="1035"/>
          <ac:spMkLst>
            <pc:docMk/>
            <pc:sldMk cId="2618737602" sldId="287"/>
            <ac:spMk id="119" creationId="{4FA115F6-ABCA-CA8A-89E6-FE6BB9FE8421}"/>
          </ac:spMkLst>
        </pc:spChg>
        <pc:spChg chg="mod">
          <ac:chgData name="Anthony Clark" userId="d717aa47-1d0c-4368-9d13-ad97c75072c1" providerId="ADAL" clId="{710C5D11-6342-4068-94F9-6B3CB96E5F04}" dt="2024-08-23T17:10:17.012" v="1961" actId="1035"/>
          <ac:spMkLst>
            <pc:docMk/>
            <pc:sldMk cId="2618737602" sldId="287"/>
            <ac:spMk id="121" creationId="{B2B949DD-B3DD-B6C9-42AE-7C80A23CEA02}"/>
          </ac:spMkLst>
        </pc:spChg>
        <pc:spChg chg="mod">
          <ac:chgData name="Anthony Clark" userId="d717aa47-1d0c-4368-9d13-ad97c75072c1" providerId="ADAL" clId="{710C5D11-6342-4068-94F9-6B3CB96E5F04}" dt="2024-08-23T17:10:17.012" v="1961" actId="1035"/>
          <ac:spMkLst>
            <pc:docMk/>
            <pc:sldMk cId="2618737602" sldId="287"/>
            <ac:spMk id="122" creationId="{97E7F6E0-64C6-1BAA-7AD8-8CE7C5B0127B}"/>
          </ac:spMkLst>
        </pc:spChg>
        <pc:spChg chg="mod">
          <ac:chgData name="Anthony Clark" userId="d717aa47-1d0c-4368-9d13-ad97c75072c1" providerId="ADAL" clId="{710C5D11-6342-4068-94F9-6B3CB96E5F04}" dt="2024-08-23T17:10:17.012" v="1961" actId="1035"/>
          <ac:spMkLst>
            <pc:docMk/>
            <pc:sldMk cId="2618737602" sldId="287"/>
            <ac:spMk id="132" creationId="{2051C247-88E0-4B37-85F2-E2B47EE41E94}"/>
          </ac:spMkLst>
        </pc:spChg>
        <pc:spChg chg="mod">
          <ac:chgData name="Anthony Clark" userId="d717aa47-1d0c-4368-9d13-ad97c75072c1" providerId="ADAL" clId="{710C5D11-6342-4068-94F9-6B3CB96E5F04}" dt="2024-08-23T17:10:17.012" v="1961" actId="1035"/>
          <ac:spMkLst>
            <pc:docMk/>
            <pc:sldMk cId="2618737602" sldId="287"/>
            <ac:spMk id="133" creationId="{547FA1BA-EF6D-A734-3249-39FCC227C73E}"/>
          </ac:spMkLst>
        </pc:spChg>
        <pc:spChg chg="mod">
          <ac:chgData name="Anthony Clark" userId="d717aa47-1d0c-4368-9d13-ad97c75072c1" providerId="ADAL" clId="{710C5D11-6342-4068-94F9-6B3CB96E5F04}" dt="2024-08-23T17:10:17.012" v="1961" actId="1035"/>
          <ac:spMkLst>
            <pc:docMk/>
            <pc:sldMk cId="2618737602" sldId="287"/>
            <ac:spMk id="134" creationId="{C3EC2C23-0050-E069-5120-0CCDA2E4C179}"/>
          </ac:spMkLst>
        </pc:spChg>
        <pc:spChg chg="mod">
          <ac:chgData name="Anthony Clark" userId="d717aa47-1d0c-4368-9d13-ad97c75072c1" providerId="ADAL" clId="{710C5D11-6342-4068-94F9-6B3CB96E5F04}" dt="2024-08-23T17:10:17.012" v="1961" actId="1035"/>
          <ac:spMkLst>
            <pc:docMk/>
            <pc:sldMk cId="2618737602" sldId="287"/>
            <ac:spMk id="135" creationId="{63DEB84B-1C58-0BC1-F9B4-2EDE724C67A3}"/>
          </ac:spMkLst>
        </pc:spChg>
        <pc:spChg chg="mod">
          <ac:chgData name="Anthony Clark" userId="d717aa47-1d0c-4368-9d13-ad97c75072c1" providerId="ADAL" clId="{710C5D11-6342-4068-94F9-6B3CB96E5F04}" dt="2024-08-23T17:10:17.012" v="1961" actId="1035"/>
          <ac:spMkLst>
            <pc:docMk/>
            <pc:sldMk cId="2618737602" sldId="287"/>
            <ac:spMk id="136" creationId="{059EF91E-2AFF-E37E-9D66-26FA493DA690}"/>
          </ac:spMkLst>
        </pc:spChg>
        <pc:spChg chg="mod">
          <ac:chgData name="Anthony Clark" userId="d717aa47-1d0c-4368-9d13-ad97c75072c1" providerId="ADAL" clId="{710C5D11-6342-4068-94F9-6B3CB96E5F04}" dt="2024-08-23T17:10:17.012" v="1961" actId="1035"/>
          <ac:spMkLst>
            <pc:docMk/>
            <pc:sldMk cId="2618737602" sldId="287"/>
            <ac:spMk id="137" creationId="{15385269-C8B0-E959-27F0-F9D192512E47}"/>
          </ac:spMkLst>
        </pc:spChg>
        <pc:spChg chg="mod">
          <ac:chgData name="Anthony Clark" userId="d717aa47-1d0c-4368-9d13-ad97c75072c1" providerId="ADAL" clId="{710C5D11-6342-4068-94F9-6B3CB96E5F04}" dt="2024-08-23T17:10:17.012" v="1961" actId="1035"/>
          <ac:spMkLst>
            <pc:docMk/>
            <pc:sldMk cId="2618737602" sldId="287"/>
            <ac:spMk id="138" creationId="{74DD4D01-621B-4483-4374-ABB90DC539B8}"/>
          </ac:spMkLst>
        </pc:spChg>
        <pc:spChg chg="mod">
          <ac:chgData name="Anthony Clark" userId="d717aa47-1d0c-4368-9d13-ad97c75072c1" providerId="ADAL" clId="{710C5D11-6342-4068-94F9-6B3CB96E5F04}" dt="2024-08-23T17:10:17.012" v="1961" actId="1035"/>
          <ac:spMkLst>
            <pc:docMk/>
            <pc:sldMk cId="2618737602" sldId="287"/>
            <ac:spMk id="139" creationId="{CD31471D-5E59-0FD8-0A00-A533CC45327D}"/>
          </ac:spMkLst>
        </pc:spChg>
        <pc:spChg chg="mod">
          <ac:chgData name="Anthony Clark" userId="d717aa47-1d0c-4368-9d13-ad97c75072c1" providerId="ADAL" clId="{710C5D11-6342-4068-94F9-6B3CB96E5F04}" dt="2024-08-23T17:10:17.012" v="1961" actId="1035"/>
          <ac:spMkLst>
            <pc:docMk/>
            <pc:sldMk cId="2618737602" sldId="287"/>
            <ac:spMk id="140" creationId="{2B428FDC-3783-3F53-EDBF-DBDF391F925D}"/>
          </ac:spMkLst>
        </pc:spChg>
        <pc:spChg chg="mod">
          <ac:chgData name="Anthony Clark" userId="d717aa47-1d0c-4368-9d13-ad97c75072c1" providerId="ADAL" clId="{710C5D11-6342-4068-94F9-6B3CB96E5F04}" dt="2024-08-23T17:10:17.012" v="1961" actId="1035"/>
          <ac:spMkLst>
            <pc:docMk/>
            <pc:sldMk cId="2618737602" sldId="287"/>
            <ac:spMk id="141" creationId="{48BECEC9-FD53-719C-50AD-F3BC2DC4C4CA}"/>
          </ac:spMkLst>
        </pc:spChg>
        <pc:spChg chg="mod">
          <ac:chgData name="Anthony Clark" userId="d717aa47-1d0c-4368-9d13-ad97c75072c1" providerId="ADAL" clId="{710C5D11-6342-4068-94F9-6B3CB96E5F04}" dt="2024-08-23T17:10:17.012" v="1961" actId="1035"/>
          <ac:spMkLst>
            <pc:docMk/>
            <pc:sldMk cId="2618737602" sldId="287"/>
            <ac:spMk id="142" creationId="{3FF46D3B-9BD2-60CA-EFD1-98EC1F75A473}"/>
          </ac:spMkLst>
        </pc:spChg>
        <pc:spChg chg="mod">
          <ac:chgData name="Anthony Clark" userId="d717aa47-1d0c-4368-9d13-ad97c75072c1" providerId="ADAL" clId="{710C5D11-6342-4068-94F9-6B3CB96E5F04}" dt="2024-08-23T17:10:17.012" v="1961" actId="1035"/>
          <ac:spMkLst>
            <pc:docMk/>
            <pc:sldMk cId="2618737602" sldId="287"/>
            <ac:spMk id="143" creationId="{8110327C-0035-4222-5630-9A9FD3B916E2}"/>
          </ac:spMkLst>
        </pc:spChg>
        <pc:spChg chg="mod">
          <ac:chgData name="Anthony Clark" userId="d717aa47-1d0c-4368-9d13-ad97c75072c1" providerId="ADAL" clId="{710C5D11-6342-4068-94F9-6B3CB96E5F04}" dt="2024-08-23T17:10:17.012" v="1961" actId="1035"/>
          <ac:spMkLst>
            <pc:docMk/>
            <pc:sldMk cId="2618737602" sldId="287"/>
            <ac:spMk id="144" creationId="{7EBF5E56-CF11-BFD4-4098-EEC6A64A791D}"/>
          </ac:spMkLst>
        </pc:spChg>
        <pc:spChg chg="mod">
          <ac:chgData name="Anthony Clark" userId="d717aa47-1d0c-4368-9d13-ad97c75072c1" providerId="ADAL" clId="{710C5D11-6342-4068-94F9-6B3CB96E5F04}" dt="2024-08-23T17:10:17.012" v="1961" actId="1035"/>
          <ac:spMkLst>
            <pc:docMk/>
            <pc:sldMk cId="2618737602" sldId="287"/>
            <ac:spMk id="145" creationId="{59528E4D-1180-5DB0-5726-ED9CE51EEDAA}"/>
          </ac:spMkLst>
        </pc:spChg>
        <pc:spChg chg="mod">
          <ac:chgData name="Anthony Clark" userId="d717aa47-1d0c-4368-9d13-ad97c75072c1" providerId="ADAL" clId="{710C5D11-6342-4068-94F9-6B3CB96E5F04}" dt="2024-08-23T17:10:17.012" v="1961" actId="1035"/>
          <ac:spMkLst>
            <pc:docMk/>
            <pc:sldMk cId="2618737602" sldId="287"/>
            <ac:spMk id="148" creationId="{232A37A9-2D9C-BF16-15B5-96C426561365}"/>
          </ac:spMkLst>
        </pc:spChg>
        <pc:spChg chg="mod">
          <ac:chgData name="Anthony Clark" userId="d717aa47-1d0c-4368-9d13-ad97c75072c1" providerId="ADAL" clId="{710C5D11-6342-4068-94F9-6B3CB96E5F04}" dt="2024-08-23T17:10:17.012" v="1961" actId="1035"/>
          <ac:spMkLst>
            <pc:docMk/>
            <pc:sldMk cId="2618737602" sldId="287"/>
            <ac:spMk id="149" creationId="{16714053-741D-AD5F-6FB4-E5130BC81FC1}"/>
          </ac:spMkLst>
        </pc:spChg>
        <pc:spChg chg="mod">
          <ac:chgData name="Anthony Clark" userId="d717aa47-1d0c-4368-9d13-ad97c75072c1" providerId="ADAL" clId="{710C5D11-6342-4068-94F9-6B3CB96E5F04}" dt="2024-08-23T17:10:17.012" v="1961" actId="1035"/>
          <ac:spMkLst>
            <pc:docMk/>
            <pc:sldMk cId="2618737602" sldId="287"/>
            <ac:spMk id="151" creationId="{578BCD2F-C4DA-95F1-5F86-CDD5259D8DCF}"/>
          </ac:spMkLst>
        </pc:spChg>
        <pc:spChg chg="mod">
          <ac:chgData name="Anthony Clark" userId="d717aa47-1d0c-4368-9d13-ad97c75072c1" providerId="ADAL" clId="{710C5D11-6342-4068-94F9-6B3CB96E5F04}" dt="2024-08-23T17:10:17.012" v="1961" actId="1035"/>
          <ac:spMkLst>
            <pc:docMk/>
            <pc:sldMk cId="2618737602" sldId="287"/>
            <ac:spMk id="152" creationId="{6268FA89-7AD2-5C82-F6AE-FEC87ECE59C5}"/>
          </ac:spMkLst>
        </pc:spChg>
        <pc:spChg chg="mod">
          <ac:chgData name="Anthony Clark" userId="d717aa47-1d0c-4368-9d13-ad97c75072c1" providerId="ADAL" clId="{710C5D11-6342-4068-94F9-6B3CB96E5F04}" dt="2024-08-23T17:10:17.012" v="1961" actId="1035"/>
          <ac:spMkLst>
            <pc:docMk/>
            <pc:sldMk cId="2618737602" sldId="287"/>
            <ac:spMk id="154" creationId="{4E690043-21E3-13A0-615A-080D88DBBA3F}"/>
          </ac:spMkLst>
        </pc:spChg>
        <pc:spChg chg="mod">
          <ac:chgData name="Anthony Clark" userId="d717aa47-1d0c-4368-9d13-ad97c75072c1" providerId="ADAL" clId="{710C5D11-6342-4068-94F9-6B3CB96E5F04}" dt="2024-08-23T17:10:17.012" v="1961" actId="1035"/>
          <ac:spMkLst>
            <pc:docMk/>
            <pc:sldMk cId="2618737602" sldId="287"/>
            <ac:spMk id="155" creationId="{26A93BD4-C11E-D230-969C-633697C3D1B8}"/>
          </ac:spMkLst>
        </pc:spChg>
        <pc:spChg chg="mod">
          <ac:chgData name="Anthony Clark" userId="d717aa47-1d0c-4368-9d13-ad97c75072c1" providerId="ADAL" clId="{710C5D11-6342-4068-94F9-6B3CB96E5F04}" dt="2024-08-23T17:10:17.012" v="1961" actId="1035"/>
          <ac:spMkLst>
            <pc:docMk/>
            <pc:sldMk cId="2618737602" sldId="287"/>
            <ac:spMk id="157" creationId="{FA85BE48-AF7C-566E-1B87-2008B985D642}"/>
          </ac:spMkLst>
        </pc:spChg>
        <pc:spChg chg="mod">
          <ac:chgData name="Anthony Clark" userId="d717aa47-1d0c-4368-9d13-ad97c75072c1" providerId="ADAL" clId="{710C5D11-6342-4068-94F9-6B3CB96E5F04}" dt="2024-08-23T17:10:17.012" v="1961" actId="1035"/>
          <ac:spMkLst>
            <pc:docMk/>
            <pc:sldMk cId="2618737602" sldId="287"/>
            <ac:spMk id="158" creationId="{DF51888B-CB31-468F-D744-DC1E949F0EFA}"/>
          </ac:spMkLst>
        </pc:spChg>
        <pc:spChg chg="mod">
          <ac:chgData name="Anthony Clark" userId="d717aa47-1d0c-4368-9d13-ad97c75072c1" providerId="ADAL" clId="{710C5D11-6342-4068-94F9-6B3CB96E5F04}" dt="2024-08-23T17:10:17.012" v="1961" actId="1035"/>
          <ac:spMkLst>
            <pc:docMk/>
            <pc:sldMk cId="2618737602" sldId="287"/>
            <ac:spMk id="160" creationId="{B29796DE-1E9E-F18F-D051-1B4F17902DF7}"/>
          </ac:spMkLst>
        </pc:spChg>
        <pc:spChg chg="mod">
          <ac:chgData name="Anthony Clark" userId="d717aa47-1d0c-4368-9d13-ad97c75072c1" providerId="ADAL" clId="{710C5D11-6342-4068-94F9-6B3CB96E5F04}" dt="2024-08-23T17:10:17.012" v="1961" actId="1035"/>
          <ac:spMkLst>
            <pc:docMk/>
            <pc:sldMk cId="2618737602" sldId="287"/>
            <ac:spMk id="161" creationId="{81C88072-CF24-F1D9-7745-0A5507F3AAE2}"/>
          </ac:spMkLst>
        </pc:spChg>
        <pc:spChg chg="mod">
          <ac:chgData name="Anthony Clark" userId="d717aa47-1d0c-4368-9d13-ad97c75072c1" providerId="ADAL" clId="{710C5D11-6342-4068-94F9-6B3CB96E5F04}" dt="2024-08-23T17:10:17.012" v="1961" actId="1035"/>
          <ac:spMkLst>
            <pc:docMk/>
            <pc:sldMk cId="2618737602" sldId="287"/>
            <ac:spMk id="163" creationId="{39884E9A-E1BF-90E0-AC36-10C5B6B908E4}"/>
          </ac:spMkLst>
        </pc:spChg>
        <pc:spChg chg="mod">
          <ac:chgData name="Anthony Clark" userId="d717aa47-1d0c-4368-9d13-ad97c75072c1" providerId="ADAL" clId="{710C5D11-6342-4068-94F9-6B3CB96E5F04}" dt="2024-08-23T17:10:17.012" v="1961" actId="1035"/>
          <ac:spMkLst>
            <pc:docMk/>
            <pc:sldMk cId="2618737602" sldId="287"/>
            <ac:spMk id="164" creationId="{178ECD56-892D-FAC2-DE70-6B14A1ADA6C6}"/>
          </ac:spMkLst>
        </pc:spChg>
        <pc:spChg chg="mod">
          <ac:chgData name="Anthony Clark" userId="d717aa47-1d0c-4368-9d13-ad97c75072c1" providerId="ADAL" clId="{710C5D11-6342-4068-94F9-6B3CB96E5F04}" dt="2024-08-23T17:10:17.012" v="1961" actId="1035"/>
          <ac:spMkLst>
            <pc:docMk/>
            <pc:sldMk cId="2618737602" sldId="287"/>
            <ac:spMk id="166" creationId="{CA722F01-399A-72FE-BA65-CF5D65451DDC}"/>
          </ac:spMkLst>
        </pc:spChg>
        <pc:spChg chg="mod">
          <ac:chgData name="Anthony Clark" userId="d717aa47-1d0c-4368-9d13-ad97c75072c1" providerId="ADAL" clId="{710C5D11-6342-4068-94F9-6B3CB96E5F04}" dt="2024-08-23T17:10:17.012" v="1961" actId="1035"/>
          <ac:spMkLst>
            <pc:docMk/>
            <pc:sldMk cId="2618737602" sldId="287"/>
            <ac:spMk id="167" creationId="{5DE094EC-8AFE-B31B-BA1F-90D93E8EA01D}"/>
          </ac:spMkLst>
        </pc:spChg>
        <pc:spChg chg="mod">
          <ac:chgData name="Anthony Clark" userId="d717aa47-1d0c-4368-9d13-ad97c75072c1" providerId="ADAL" clId="{710C5D11-6342-4068-94F9-6B3CB96E5F04}" dt="2024-08-23T17:10:17.012" v="1961" actId="1035"/>
          <ac:spMkLst>
            <pc:docMk/>
            <pc:sldMk cId="2618737602" sldId="287"/>
            <ac:spMk id="177" creationId="{9DC85E7D-9A47-0F60-31E4-A55A93412959}"/>
          </ac:spMkLst>
        </pc:spChg>
        <pc:spChg chg="mod">
          <ac:chgData name="Anthony Clark" userId="d717aa47-1d0c-4368-9d13-ad97c75072c1" providerId="ADAL" clId="{710C5D11-6342-4068-94F9-6B3CB96E5F04}" dt="2024-08-23T17:10:17.012" v="1961" actId="1035"/>
          <ac:spMkLst>
            <pc:docMk/>
            <pc:sldMk cId="2618737602" sldId="287"/>
            <ac:spMk id="178" creationId="{056D4C67-BB13-0273-7C20-ECC45889F3F3}"/>
          </ac:spMkLst>
        </pc:spChg>
        <pc:spChg chg="mod">
          <ac:chgData name="Anthony Clark" userId="d717aa47-1d0c-4368-9d13-ad97c75072c1" providerId="ADAL" clId="{710C5D11-6342-4068-94F9-6B3CB96E5F04}" dt="2024-08-23T17:10:17.012" v="1961" actId="1035"/>
          <ac:spMkLst>
            <pc:docMk/>
            <pc:sldMk cId="2618737602" sldId="287"/>
            <ac:spMk id="179" creationId="{5A363CCF-B4E8-A240-0498-E5598904CFC5}"/>
          </ac:spMkLst>
        </pc:spChg>
        <pc:spChg chg="mod">
          <ac:chgData name="Anthony Clark" userId="d717aa47-1d0c-4368-9d13-ad97c75072c1" providerId="ADAL" clId="{710C5D11-6342-4068-94F9-6B3CB96E5F04}" dt="2024-08-23T17:10:17.012" v="1961" actId="1035"/>
          <ac:spMkLst>
            <pc:docMk/>
            <pc:sldMk cId="2618737602" sldId="287"/>
            <ac:spMk id="180" creationId="{4219ADA3-A8B4-F32F-4A09-09DC464845A0}"/>
          </ac:spMkLst>
        </pc:spChg>
        <pc:spChg chg="mod">
          <ac:chgData name="Anthony Clark" userId="d717aa47-1d0c-4368-9d13-ad97c75072c1" providerId="ADAL" clId="{710C5D11-6342-4068-94F9-6B3CB96E5F04}" dt="2024-08-23T17:10:17.012" v="1961" actId="1035"/>
          <ac:spMkLst>
            <pc:docMk/>
            <pc:sldMk cId="2618737602" sldId="287"/>
            <ac:spMk id="181" creationId="{0ED4F001-081A-90A6-A78B-84F3EA02760A}"/>
          </ac:spMkLst>
        </pc:spChg>
        <pc:spChg chg="mod">
          <ac:chgData name="Anthony Clark" userId="d717aa47-1d0c-4368-9d13-ad97c75072c1" providerId="ADAL" clId="{710C5D11-6342-4068-94F9-6B3CB96E5F04}" dt="2024-08-23T17:10:17.012" v="1961" actId="1035"/>
          <ac:spMkLst>
            <pc:docMk/>
            <pc:sldMk cId="2618737602" sldId="287"/>
            <ac:spMk id="182" creationId="{107537DE-B5E6-D9AF-9441-3B4BFD9EDF47}"/>
          </ac:spMkLst>
        </pc:spChg>
        <pc:spChg chg="mod">
          <ac:chgData name="Anthony Clark" userId="d717aa47-1d0c-4368-9d13-ad97c75072c1" providerId="ADAL" clId="{710C5D11-6342-4068-94F9-6B3CB96E5F04}" dt="2024-08-23T17:10:17.012" v="1961" actId="1035"/>
          <ac:spMkLst>
            <pc:docMk/>
            <pc:sldMk cId="2618737602" sldId="287"/>
            <ac:spMk id="183" creationId="{6CFEDE65-7DD7-3178-7085-155B13303DCB}"/>
          </ac:spMkLst>
        </pc:spChg>
        <pc:spChg chg="mod">
          <ac:chgData name="Anthony Clark" userId="d717aa47-1d0c-4368-9d13-ad97c75072c1" providerId="ADAL" clId="{710C5D11-6342-4068-94F9-6B3CB96E5F04}" dt="2024-08-23T17:10:17.012" v="1961" actId="1035"/>
          <ac:spMkLst>
            <pc:docMk/>
            <pc:sldMk cId="2618737602" sldId="287"/>
            <ac:spMk id="184" creationId="{692940F1-0884-8CA4-D2D1-A0407F331343}"/>
          </ac:spMkLst>
        </pc:spChg>
        <pc:spChg chg="mod">
          <ac:chgData name="Anthony Clark" userId="d717aa47-1d0c-4368-9d13-ad97c75072c1" providerId="ADAL" clId="{710C5D11-6342-4068-94F9-6B3CB96E5F04}" dt="2024-08-23T17:10:17.012" v="1961" actId="1035"/>
          <ac:spMkLst>
            <pc:docMk/>
            <pc:sldMk cId="2618737602" sldId="287"/>
            <ac:spMk id="185" creationId="{1009CF81-2CFC-C69C-6C7C-076803E7A19F}"/>
          </ac:spMkLst>
        </pc:spChg>
        <pc:spChg chg="mod">
          <ac:chgData name="Anthony Clark" userId="d717aa47-1d0c-4368-9d13-ad97c75072c1" providerId="ADAL" clId="{710C5D11-6342-4068-94F9-6B3CB96E5F04}" dt="2024-08-23T17:10:17.012" v="1961" actId="1035"/>
          <ac:spMkLst>
            <pc:docMk/>
            <pc:sldMk cId="2618737602" sldId="287"/>
            <ac:spMk id="186" creationId="{28DAC1CC-2FAD-8211-E936-47EA1D23FC0E}"/>
          </ac:spMkLst>
        </pc:spChg>
        <pc:spChg chg="mod">
          <ac:chgData name="Anthony Clark" userId="d717aa47-1d0c-4368-9d13-ad97c75072c1" providerId="ADAL" clId="{710C5D11-6342-4068-94F9-6B3CB96E5F04}" dt="2024-08-23T17:10:17.012" v="1961" actId="1035"/>
          <ac:spMkLst>
            <pc:docMk/>
            <pc:sldMk cId="2618737602" sldId="287"/>
            <ac:spMk id="187" creationId="{3E8ED089-3F0E-B687-35F9-2DCBA672EB91}"/>
          </ac:spMkLst>
        </pc:spChg>
        <pc:spChg chg="mod">
          <ac:chgData name="Anthony Clark" userId="d717aa47-1d0c-4368-9d13-ad97c75072c1" providerId="ADAL" clId="{710C5D11-6342-4068-94F9-6B3CB96E5F04}" dt="2024-08-23T17:10:17.012" v="1961" actId="1035"/>
          <ac:spMkLst>
            <pc:docMk/>
            <pc:sldMk cId="2618737602" sldId="287"/>
            <ac:spMk id="188" creationId="{2391D042-A4AD-10A2-F2D7-35531E54B319}"/>
          </ac:spMkLst>
        </pc:spChg>
        <pc:spChg chg="mod">
          <ac:chgData name="Anthony Clark" userId="d717aa47-1d0c-4368-9d13-ad97c75072c1" providerId="ADAL" clId="{710C5D11-6342-4068-94F9-6B3CB96E5F04}" dt="2024-08-23T17:10:17.012" v="1961" actId="1035"/>
          <ac:spMkLst>
            <pc:docMk/>
            <pc:sldMk cId="2618737602" sldId="287"/>
            <ac:spMk id="189" creationId="{0359C9A0-297A-6D3A-FCCB-17B8633FE7CB}"/>
          </ac:spMkLst>
        </pc:spChg>
        <pc:spChg chg="mod">
          <ac:chgData name="Anthony Clark" userId="d717aa47-1d0c-4368-9d13-ad97c75072c1" providerId="ADAL" clId="{710C5D11-6342-4068-94F9-6B3CB96E5F04}" dt="2024-08-23T17:10:17.012" v="1961" actId="1035"/>
          <ac:spMkLst>
            <pc:docMk/>
            <pc:sldMk cId="2618737602" sldId="287"/>
            <ac:spMk id="190" creationId="{E6C69B82-32AF-9EE0-7973-7259A72821E5}"/>
          </ac:spMkLst>
        </pc:spChg>
        <pc:spChg chg="mod">
          <ac:chgData name="Anthony Clark" userId="d717aa47-1d0c-4368-9d13-ad97c75072c1" providerId="ADAL" clId="{710C5D11-6342-4068-94F9-6B3CB96E5F04}" dt="2024-08-23T17:10:17.012" v="1961" actId="1035"/>
          <ac:spMkLst>
            <pc:docMk/>
            <pc:sldMk cId="2618737602" sldId="287"/>
            <ac:spMk id="199" creationId="{ECAEAE9E-3F9D-5F2C-C78E-533C1180236E}"/>
          </ac:spMkLst>
        </pc:spChg>
        <pc:spChg chg="mod">
          <ac:chgData name="Anthony Clark" userId="d717aa47-1d0c-4368-9d13-ad97c75072c1" providerId="ADAL" clId="{710C5D11-6342-4068-94F9-6B3CB96E5F04}" dt="2024-08-23T17:10:17.012" v="1961" actId="1035"/>
          <ac:spMkLst>
            <pc:docMk/>
            <pc:sldMk cId="2618737602" sldId="287"/>
            <ac:spMk id="200" creationId="{74776718-7E92-0493-B136-ACA7864BE1F0}"/>
          </ac:spMkLst>
        </pc:spChg>
        <pc:spChg chg="mod">
          <ac:chgData name="Anthony Clark" userId="d717aa47-1d0c-4368-9d13-ad97c75072c1" providerId="ADAL" clId="{710C5D11-6342-4068-94F9-6B3CB96E5F04}" dt="2024-08-23T17:10:17.012" v="1961" actId="1035"/>
          <ac:spMkLst>
            <pc:docMk/>
            <pc:sldMk cId="2618737602" sldId="287"/>
            <ac:spMk id="201" creationId="{B530516A-14E6-DB49-8200-7BC7370FAEAA}"/>
          </ac:spMkLst>
        </pc:spChg>
        <pc:spChg chg="mod">
          <ac:chgData name="Anthony Clark" userId="d717aa47-1d0c-4368-9d13-ad97c75072c1" providerId="ADAL" clId="{710C5D11-6342-4068-94F9-6B3CB96E5F04}" dt="2024-08-23T17:10:17.012" v="1961" actId="1035"/>
          <ac:spMkLst>
            <pc:docMk/>
            <pc:sldMk cId="2618737602" sldId="287"/>
            <ac:spMk id="202" creationId="{0F41DEFE-FCCF-20A3-B632-F873B2C9C0C4}"/>
          </ac:spMkLst>
        </pc:spChg>
        <pc:spChg chg="mod">
          <ac:chgData name="Anthony Clark" userId="d717aa47-1d0c-4368-9d13-ad97c75072c1" providerId="ADAL" clId="{710C5D11-6342-4068-94F9-6B3CB96E5F04}" dt="2024-08-23T17:10:17.012" v="1961" actId="1035"/>
          <ac:spMkLst>
            <pc:docMk/>
            <pc:sldMk cId="2618737602" sldId="287"/>
            <ac:spMk id="203" creationId="{5F76030E-6845-6A5B-A7EC-E5BED44E4E91}"/>
          </ac:spMkLst>
        </pc:spChg>
        <pc:spChg chg="mod">
          <ac:chgData name="Anthony Clark" userId="d717aa47-1d0c-4368-9d13-ad97c75072c1" providerId="ADAL" clId="{710C5D11-6342-4068-94F9-6B3CB96E5F04}" dt="2024-08-23T17:10:17.012" v="1961" actId="1035"/>
          <ac:spMkLst>
            <pc:docMk/>
            <pc:sldMk cId="2618737602" sldId="287"/>
            <ac:spMk id="204" creationId="{E3B70C23-20E5-2723-A720-42CDD925540E}"/>
          </ac:spMkLst>
        </pc:spChg>
        <pc:spChg chg="mod">
          <ac:chgData name="Anthony Clark" userId="d717aa47-1d0c-4368-9d13-ad97c75072c1" providerId="ADAL" clId="{710C5D11-6342-4068-94F9-6B3CB96E5F04}" dt="2024-08-23T17:10:17.012" v="1961" actId="1035"/>
          <ac:spMkLst>
            <pc:docMk/>
            <pc:sldMk cId="2618737602" sldId="287"/>
            <ac:spMk id="205" creationId="{F683B686-5688-E4CE-910D-AA6D413FED05}"/>
          </ac:spMkLst>
        </pc:spChg>
        <pc:spChg chg="mod">
          <ac:chgData name="Anthony Clark" userId="d717aa47-1d0c-4368-9d13-ad97c75072c1" providerId="ADAL" clId="{710C5D11-6342-4068-94F9-6B3CB96E5F04}" dt="2024-08-23T17:10:17.012" v="1961" actId="1035"/>
          <ac:spMkLst>
            <pc:docMk/>
            <pc:sldMk cId="2618737602" sldId="287"/>
            <ac:spMk id="206" creationId="{94AE7426-516C-3C15-0D49-96467BB1ECD6}"/>
          </ac:spMkLst>
        </pc:spChg>
        <pc:spChg chg="mod">
          <ac:chgData name="Anthony Clark" userId="d717aa47-1d0c-4368-9d13-ad97c75072c1" providerId="ADAL" clId="{710C5D11-6342-4068-94F9-6B3CB96E5F04}" dt="2024-08-23T17:10:17.012" v="1961" actId="1035"/>
          <ac:spMkLst>
            <pc:docMk/>
            <pc:sldMk cId="2618737602" sldId="287"/>
            <ac:spMk id="207" creationId="{E44FEF00-60CE-C090-04AA-7E68B2534D23}"/>
          </ac:spMkLst>
        </pc:spChg>
        <pc:spChg chg="mod">
          <ac:chgData name="Anthony Clark" userId="d717aa47-1d0c-4368-9d13-ad97c75072c1" providerId="ADAL" clId="{710C5D11-6342-4068-94F9-6B3CB96E5F04}" dt="2024-08-23T17:10:17.012" v="1961" actId="1035"/>
          <ac:spMkLst>
            <pc:docMk/>
            <pc:sldMk cId="2618737602" sldId="287"/>
            <ac:spMk id="208" creationId="{639293B3-CFCF-3C43-C7DF-33DB403849C0}"/>
          </ac:spMkLst>
        </pc:spChg>
        <pc:spChg chg="mod">
          <ac:chgData name="Anthony Clark" userId="d717aa47-1d0c-4368-9d13-ad97c75072c1" providerId="ADAL" clId="{710C5D11-6342-4068-94F9-6B3CB96E5F04}" dt="2024-08-23T17:10:17.012" v="1961" actId="1035"/>
          <ac:spMkLst>
            <pc:docMk/>
            <pc:sldMk cId="2618737602" sldId="287"/>
            <ac:spMk id="209" creationId="{8262C5D1-16E7-B7F8-AB4C-F6B611AE49AB}"/>
          </ac:spMkLst>
        </pc:spChg>
        <pc:spChg chg="mod">
          <ac:chgData name="Anthony Clark" userId="d717aa47-1d0c-4368-9d13-ad97c75072c1" providerId="ADAL" clId="{710C5D11-6342-4068-94F9-6B3CB96E5F04}" dt="2024-08-23T17:10:17.012" v="1961" actId="1035"/>
          <ac:spMkLst>
            <pc:docMk/>
            <pc:sldMk cId="2618737602" sldId="287"/>
            <ac:spMk id="210" creationId="{F85C9968-98F5-DBD5-3DC8-8DD102A0F200}"/>
          </ac:spMkLst>
        </pc:spChg>
        <pc:spChg chg="mod">
          <ac:chgData name="Anthony Clark" userId="d717aa47-1d0c-4368-9d13-ad97c75072c1" providerId="ADAL" clId="{710C5D11-6342-4068-94F9-6B3CB96E5F04}" dt="2024-08-23T17:10:17.012" v="1961" actId="1035"/>
          <ac:spMkLst>
            <pc:docMk/>
            <pc:sldMk cId="2618737602" sldId="287"/>
            <ac:spMk id="211" creationId="{1183B03E-FAAD-AD09-9302-C16382C42AD9}"/>
          </ac:spMkLst>
        </pc:spChg>
        <pc:spChg chg="mod">
          <ac:chgData name="Anthony Clark" userId="d717aa47-1d0c-4368-9d13-ad97c75072c1" providerId="ADAL" clId="{710C5D11-6342-4068-94F9-6B3CB96E5F04}" dt="2024-08-23T17:10:17.012" v="1961" actId="1035"/>
          <ac:spMkLst>
            <pc:docMk/>
            <pc:sldMk cId="2618737602" sldId="287"/>
            <ac:spMk id="212" creationId="{A0100306-E7EC-3789-C4FD-2D8198EFB6D7}"/>
          </ac:spMkLst>
        </pc:spChg>
        <pc:spChg chg="mod">
          <ac:chgData name="Anthony Clark" userId="d717aa47-1d0c-4368-9d13-ad97c75072c1" providerId="ADAL" clId="{710C5D11-6342-4068-94F9-6B3CB96E5F04}" dt="2024-08-23T17:10:17.012" v="1961" actId="1035"/>
          <ac:spMkLst>
            <pc:docMk/>
            <pc:sldMk cId="2618737602" sldId="287"/>
            <ac:spMk id="221" creationId="{E9468C9D-20FA-83BF-A4CE-1A86C82ADA4F}"/>
          </ac:spMkLst>
        </pc:spChg>
        <pc:spChg chg="mod">
          <ac:chgData name="Anthony Clark" userId="d717aa47-1d0c-4368-9d13-ad97c75072c1" providerId="ADAL" clId="{710C5D11-6342-4068-94F9-6B3CB96E5F04}" dt="2024-08-23T17:10:17.012" v="1961" actId="1035"/>
          <ac:spMkLst>
            <pc:docMk/>
            <pc:sldMk cId="2618737602" sldId="287"/>
            <ac:spMk id="222" creationId="{E69BDE0B-897E-6435-1553-AD5332BC706A}"/>
          </ac:spMkLst>
        </pc:spChg>
        <pc:spChg chg="mod">
          <ac:chgData name="Anthony Clark" userId="d717aa47-1d0c-4368-9d13-ad97c75072c1" providerId="ADAL" clId="{710C5D11-6342-4068-94F9-6B3CB96E5F04}" dt="2024-08-23T17:10:17.012" v="1961" actId="1035"/>
          <ac:spMkLst>
            <pc:docMk/>
            <pc:sldMk cId="2618737602" sldId="287"/>
            <ac:spMk id="223" creationId="{7616E6D6-E021-1918-A64D-55EA6CB21D88}"/>
          </ac:spMkLst>
        </pc:spChg>
        <pc:spChg chg="mod">
          <ac:chgData name="Anthony Clark" userId="d717aa47-1d0c-4368-9d13-ad97c75072c1" providerId="ADAL" clId="{710C5D11-6342-4068-94F9-6B3CB96E5F04}" dt="2024-08-23T17:10:17.012" v="1961" actId="1035"/>
          <ac:spMkLst>
            <pc:docMk/>
            <pc:sldMk cId="2618737602" sldId="287"/>
            <ac:spMk id="224" creationId="{B531DEAD-69EB-E2A5-640E-F18CB57C8EC4}"/>
          </ac:spMkLst>
        </pc:spChg>
        <pc:spChg chg="mod">
          <ac:chgData name="Anthony Clark" userId="d717aa47-1d0c-4368-9d13-ad97c75072c1" providerId="ADAL" clId="{710C5D11-6342-4068-94F9-6B3CB96E5F04}" dt="2024-08-23T17:10:17.012" v="1961" actId="1035"/>
          <ac:spMkLst>
            <pc:docMk/>
            <pc:sldMk cId="2618737602" sldId="287"/>
            <ac:spMk id="225" creationId="{FCC298CD-A57A-08DF-B0E8-2461820ABE93}"/>
          </ac:spMkLst>
        </pc:spChg>
        <pc:spChg chg="mod">
          <ac:chgData name="Anthony Clark" userId="d717aa47-1d0c-4368-9d13-ad97c75072c1" providerId="ADAL" clId="{710C5D11-6342-4068-94F9-6B3CB96E5F04}" dt="2024-08-23T17:10:17.012" v="1961" actId="1035"/>
          <ac:spMkLst>
            <pc:docMk/>
            <pc:sldMk cId="2618737602" sldId="287"/>
            <ac:spMk id="226" creationId="{B40A119F-9F95-2629-8AEF-03E7FDAB2446}"/>
          </ac:spMkLst>
        </pc:spChg>
        <pc:spChg chg="mod">
          <ac:chgData name="Anthony Clark" userId="d717aa47-1d0c-4368-9d13-ad97c75072c1" providerId="ADAL" clId="{710C5D11-6342-4068-94F9-6B3CB96E5F04}" dt="2024-08-23T17:10:17.012" v="1961" actId="1035"/>
          <ac:spMkLst>
            <pc:docMk/>
            <pc:sldMk cId="2618737602" sldId="287"/>
            <ac:spMk id="227" creationId="{C8FE4282-C1E3-9FAD-6599-B283D1E268AF}"/>
          </ac:spMkLst>
        </pc:spChg>
        <pc:spChg chg="mod">
          <ac:chgData name="Anthony Clark" userId="d717aa47-1d0c-4368-9d13-ad97c75072c1" providerId="ADAL" clId="{710C5D11-6342-4068-94F9-6B3CB96E5F04}" dt="2024-08-23T17:10:17.012" v="1961" actId="1035"/>
          <ac:spMkLst>
            <pc:docMk/>
            <pc:sldMk cId="2618737602" sldId="287"/>
            <ac:spMk id="228" creationId="{EA6BF44A-1D40-C095-E412-CB0C0B6FFA78}"/>
          </ac:spMkLst>
        </pc:spChg>
        <pc:spChg chg="mod">
          <ac:chgData name="Anthony Clark" userId="d717aa47-1d0c-4368-9d13-ad97c75072c1" providerId="ADAL" clId="{710C5D11-6342-4068-94F9-6B3CB96E5F04}" dt="2024-08-23T17:10:17.012" v="1961" actId="1035"/>
          <ac:spMkLst>
            <pc:docMk/>
            <pc:sldMk cId="2618737602" sldId="287"/>
            <ac:spMk id="229" creationId="{53E6D738-4C15-7C81-ACFB-FDEECFC6CC80}"/>
          </ac:spMkLst>
        </pc:spChg>
        <pc:spChg chg="mod">
          <ac:chgData name="Anthony Clark" userId="d717aa47-1d0c-4368-9d13-ad97c75072c1" providerId="ADAL" clId="{710C5D11-6342-4068-94F9-6B3CB96E5F04}" dt="2024-08-23T17:10:17.012" v="1961" actId="1035"/>
          <ac:spMkLst>
            <pc:docMk/>
            <pc:sldMk cId="2618737602" sldId="287"/>
            <ac:spMk id="230" creationId="{DDF5CEFF-D669-DD53-6E7E-2B017C28EE94}"/>
          </ac:spMkLst>
        </pc:spChg>
        <pc:spChg chg="mod">
          <ac:chgData name="Anthony Clark" userId="d717aa47-1d0c-4368-9d13-ad97c75072c1" providerId="ADAL" clId="{710C5D11-6342-4068-94F9-6B3CB96E5F04}" dt="2024-08-23T17:10:17.012" v="1961" actId="1035"/>
          <ac:spMkLst>
            <pc:docMk/>
            <pc:sldMk cId="2618737602" sldId="287"/>
            <ac:spMk id="231" creationId="{2D1F4DC3-82FB-6F2F-999C-3938F90E534C}"/>
          </ac:spMkLst>
        </pc:spChg>
        <pc:spChg chg="mod">
          <ac:chgData name="Anthony Clark" userId="d717aa47-1d0c-4368-9d13-ad97c75072c1" providerId="ADAL" clId="{710C5D11-6342-4068-94F9-6B3CB96E5F04}" dt="2024-08-23T17:10:17.012" v="1961" actId="1035"/>
          <ac:spMkLst>
            <pc:docMk/>
            <pc:sldMk cId="2618737602" sldId="287"/>
            <ac:spMk id="232" creationId="{1E0EDB79-AE67-CCB5-9591-B31C46FD019C}"/>
          </ac:spMkLst>
        </pc:spChg>
        <pc:spChg chg="mod">
          <ac:chgData name="Anthony Clark" userId="d717aa47-1d0c-4368-9d13-ad97c75072c1" providerId="ADAL" clId="{710C5D11-6342-4068-94F9-6B3CB96E5F04}" dt="2024-08-23T17:10:17.012" v="1961" actId="1035"/>
          <ac:spMkLst>
            <pc:docMk/>
            <pc:sldMk cId="2618737602" sldId="287"/>
            <ac:spMk id="233" creationId="{CD9B1B44-3576-3C40-DC84-198D5B40169D}"/>
          </ac:spMkLst>
        </pc:spChg>
        <pc:spChg chg="mod">
          <ac:chgData name="Anthony Clark" userId="d717aa47-1d0c-4368-9d13-ad97c75072c1" providerId="ADAL" clId="{710C5D11-6342-4068-94F9-6B3CB96E5F04}" dt="2024-08-23T17:10:17.012" v="1961" actId="1035"/>
          <ac:spMkLst>
            <pc:docMk/>
            <pc:sldMk cId="2618737602" sldId="287"/>
            <ac:spMk id="234" creationId="{70B77EB4-846E-8825-C983-EC35BAE45544}"/>
          </ac:spMkLst>
        </pc:spChg>
        <pc:spChg chg="mod">
          <ac:chgData name="Anthony Clark" userId="d717aa47-1d0c-4368-9d13-ad97c75072c1" providerId="ADAL" clId="{710C5D11-6342-4068-94F9-6B3CB96E5F04}" dt="2024-08-23T17:10:17.012" v="1961" actId="1035"/>
          <ac:spMkLst>
            <pc:docMk/>
            <pc:sldMk cId="2618737602" sldId="287"/>
            <ac:spMk id="250" creationId="{1001814F-078B-4711-AB9A-DAA9866C0A1B}"/>
          </ac:spMkLst>
        </pc:spChg>
        <pc:spChg chg="mod">
          <ac:chgData name="Anthony Clark" userId="d717aa47-1d0c-4368-9d13-ad97c75072c1" providerId="ADAL" clId="{710C5D11-6342-4068-94F9-6B3CB96E5F04}" dt="2024-08-23T17:10:17.012" v="1961" actId="1035"/>
          <ac:spMkLst>
            <pc:docMk/>
            <pc:sldMk cId="2618737602" sldId="287"/>
            <ac:spMk id="251" creationId="{E4BDF462-7F0B-CBF4-6047-646D05E0AEB0}"/>
          </ac:spMkLst>
        </pc:spChg>
        <pc:spChg chg="mod">
          <ac:chgData name="Anthony Clark" userId="d717aa47-1d0c-4368-9d13-ad97c75072c1" providerId="ADAL" clId="{710C5D11-6342-4068-94F9-6B3CB96E5F04}" dt="2024-08-23T17:10:17.012" v="1961" actId="1035"/>
          <ac:spMkLst>
            <pc:docMk/>
            <pc:sldMk cId="2618737602" sldId="287"/>
            <ac:spMk id="252" creationId="{5727C87A-2543-5729-78EB-90B383EE539C}"/>
          </ac:spMkLst>
        </pc:spChg>
        <pc:spChg chg="mod">
          <ac:chgData name="Anthony Clark" userId="d717aa47-1d0c-4368-9d13-ad97c75072c1" providerId="ADAL" clId="{710C5D11-6342-4068-94F9-6B3CB96E5F04}" dt="2024-08-23T17:10:17.012" v="1961" actId="1035"/>
          <ac:spMkLst>
            <pc:docMk/>
            <pc:sldMk cId="2618737602" sldId="287"/>
            <ac:spMk id="253" creationId="{1286A191-B40B-C6C3-3571-25C4B44C68E5}"/>
          </ac:spMkLst>
        </pc:spChg>
        <pc:spChg chg="mod">
          <ac:chgData name="Anthony Clark" userId="d717aa47-1d0c-4368-9d13-ad97c75072c1" providerId="ADAL" clId="{710C5D11-6342-4068-94F9-6B3CB96E5F04}" dt="2024-08-23T17:10:17.012" v="1961" actId="1035"/>
          <ac:spMkLst>
            <pc:docMk/>
            <pc:sldMk cId="2618737602" sldId="287"/>
            <ac:spMk id="254" creationId="{97A69C26-A769-7FCD-3243-1C20D3A863A0}"/>
          </ac:spMkLst>
        </pc:spChg>
        <pc:spChg chg="mod">
          <ac:chgData name="Anthony Clark" userId="d717aa47-1d0c-4368-9d13-ad97c75072c1" providerId="ADAL" clId="{710C5D11-6342-4068-94F9-6B3CB96E5F04}" dt="2024-08-23T17:10:17.012" v="1961" actId="1035"/>
          <ac:spMkLst>
            <pc:docMk/>
            <pc:sldMk cId="2618737602" sldId="287"/>
            <ac:spMk id="255" creationId="{3F40F357-FCC1-BED6-3D3A-B557CB8F5E8C}"/>
          </ac:spMkLst>
        </pc:spChg>
        <pc:spChg chg="mod">
          <ac:chgData name="Anthony Clark" userId="d717aa47-1d0c-4368-9d13-ad97c75072c1" providerId="ADAL" clId="{710C5D11-6342-4068-94F9-6B3CB96E5F04}" dt="2024-08-23T17:10:17.012" v="1961" actId="1035"/>
          <ac:spMkLst>
            <pc:docMk/>
            <pc:sldMk cId="2618737602" sldId="287"/>
            <ac:spMk id="256" creationId="{C1B488CE-B8C5-3B15-06A4-DC096C5AA5FA}"/>
          </ac:spMkLst>
        </pc:spChg>
        <pc:spChg chg="mod">
          <ac:chgData name="Anthony Clark" userId="d717aa47-1d0c-4368-9d13-ad97c75072c1" providerId="ADAL" clId="{710C5D11-6342-4068-94F9-6B3CB96E5F04}" dt="2024-08-23T17:10:17.012" v="1961" actId="1035"/>
          <ac:spMkLst>
            <pc:docMk/>
            <pc:sldMk cId="2618737602" sldId="287"/>
            <ac:spMk id="257" creationId="{7FFFDB32-2812-2E47-9A3C-6A73E13A530F}"/>
          </ac:spMkLst>
        </pc:spChg>
        <pc:spChg chg="mod">
          <ac:chgData name="Anthony Clark" userId="d717aa47-1d0c-4368-9d13-ad97c75072c1" providerId="ADAL" clId="{710C5D11-6342-4068-94F9-6B3CB96E5F04}" dt="2024-08-23T17:10:17.012" v="1961" actId="1035"/>
          <ac:spMkLst>
            <pc:docMk/>
            <pc:sldMk cId="2618737602" sldId="287"/>
            <ac:spMk id="258" creationId="{6C2CA072-8DAB-79A0-A2E0-E26C3D010AE7}"/>
          </ac:spMkLst>
        </pc:spChg>
        <pc:spChg chg="mod">
          <ac:chgData name="Anthony Clark" userId="d717aa47-1d0c-4368-9d13-ad97c75072c1" providerId="ADAL" clId="{710C5D11-6342-4068-94F9-6B3CB96E5F04}" dt="2024-08-23T17:10:17.012" v="1961" actId="1035"/>
          <ac:spMkLst>
            <pc:docMk/>
            <pc:sldMk cId="2618737602" sldId="287"/>
            <ac:spMk id="259" creationId="{F8EA708F-8D61-F4DF-36FA-03690006CF3F}"/>
          </ac:spMkLst>
        </pc:spChg>
        <pc:spChg chg="mod">
          <ac:chgData name="Anthony Clark" userId="d717aa47-1d0c-4368-9d13-ad97c75072c1" providerId="ADAL" clId="{710C5D11-6342-4068-94F9-6B3CB96E5F04}" dt="2024-08-23T17:10:17.012" v="1961" actId="1035"/>
          <ac:spMkLst>
            <pc:docMk/>
            <pc:sldMk cId="2618737602" sldId="287"/>
            <ac:spMk id="260" creationId="{30A2AA6F-64F3-124B-7749-590F7EFE4958}"/>
          </ac:spMkLst>
        </pc:spChg>
        <pc:spChg chg="mod">
          <ac:chgData name="Anthony Clark" userId="d717aa47-1d0c-4368-9d13-ad97c75072c1" providerId="ADAL" clId="{710C5D11-6342-4068-94F9-6B3CB96E5F04}" dt="2024-08-23T17:10:17.012" v="1961" actId="1035"/>
          <ac:spMkLst>
            <pc:docMk/>
            <pc:sldMk cId="2618737602" sldId="287"/>
            <ac:spMk id="261" creationId="{5B62595C-F8BD-8197-3E9A-A53CDBB533D5}"/>
          </ac:spMkLst>
        </pc:spChg>
        <pc:spChg chg="mod">
          <ac:chgData name="Anthony Clark" userId="d717aa47-1d0c-4368-9d13-ad97c75072c1" providerId="ADAL" clId="{710C5D11-6342-4068-94F9-6B3CB96E5F04}" dt="2024-08-23T17:10:17.012" v="1961" actId="1035"/>
          <ac:spMkLst>
            <pc:docMk/>
            <pc:sldMk cId="2618737602" sldId="287"/>
            <ac:spMk id="262" creationId="{ADE276D7-8CBB-142C-4447-AA7BB88501E2}"/>
          </ac:spMkLst>
        </pc:spChg>
        <pc:spChg chg="mod">
          <ac:chgData name="Anthony Clark" userId="d717aa47-1d0c-4368-9d13-ad97c75072c1" providerId="ADAL" clId="{710C5D11-6342-4068-94F9-6B3CB96E5F04}" dt="2024-08-23T17:10:17.012" v="1961" actId="1035"/>
          <ac:spMkLst>
            <pc:docMk/>
            <pc:sldMk cId="2618737602" sldId="287"/>
            <ac:spMk id="263" creationId="{A5E16A9F-C74A-5FA6-6A24-1FB56D95116C}"/>
          </ac:spMkLst>
        </pc:spChg>
        <pc:spChg chg="mod">
          <ac:chgData name="Anthony Clark" userId="d717aa47-1d0c-4368-9d13-ad97c75072c1" providerId="ADAL" clId="{710C5D11-6342-4068-94F9-6B3CB96E5F04}" dt="2024-08-23T17:10:17.012" v="1961" actId="1035"/>
          <ac:spMkLst>
            <pc:docMk/>
            <pc:sldMk cId="2618737602" sldId="287"/>
            <ac:spMk id="271" creationId="{6BC0CA39-0116-F31E-9AD8-E6BE7D57E895}"/>
          </ac:spMkLst>
        </pc:spChg>
        <pc:spChg chg="mod">
          <ac:chgData name="Anthony Clark" userId="d717aa47-1d0c-4368-9d13-ad97c75072c1" providerId="ADAL" clId="{710C5D11-6342-4068-94F9-6B3CB96E5F04}" dt="2024-08-23T17:10:17.012" v="1961" actId="1035"/>
          <ac:spMkLst>
            <pc:docMk/>
            <pc:sldMk cId="2618737602" sldId="287"/>
            <ac:spMk id="272" creationId="{C3BBF052-CD69-DE75-4B6D-7A6362FC9B56}"/>
          </ac:spMkLst>
        </pc:spChg>
        <pc:spChg chg="mod">
          <ac:chgData name="Anthony Clark" userId="d717aa47-1d0c-4368-9d13-ad97c75072c1" providerId="ADAL" clId="{710C5D11-6342-4068-94F9-6B3CB96E5F04}" dt="2024-08-23T17:10:17.012" v="1961" actId="1035"/>
          <ac:spMkLst>
            <pc:docMk/>
            <pc:sldMk cId="2618737602" sldId="287"/>
            <ac:spMk id="273" creationId="{A469B558-F295-C59B-9B1D-561C2A65123C}"/>
          </ac:spMkLst>
        </pc:spChg>
        <pc:spChg chg="mod">
          <ac:chgData name="Anthony Clark" userId="d717aa47-1d0c-4368-9d13-ad97c75072c1" providerId="ADAL" clId="{710C5D11-6342-4068-94F9-6B3CB96E5F04}" dt="2024-08-23T17:10:17.012" v="1961" actId="1035"/>
          <ac:spMkLst>
            <pc:docMk/>
            <pc:sldMk cId="2618737602" sldId="287"/>
            <ac:spMk id="274" creationId="{AEE1B7DF-7DEC-E7E3-2902-C47378303D17}"/>
          </ac:spMkLst>
        </pc:spChg>
        <pc:spChg chg="mod">
          <ac:chgData name="Anthony Clark" userId="d717aa47-1d0c-4368-9d13-ad97c75072c1" providerId="ADAL" clId="{710C5D11-6342-4068-94F9-6B3CB96E5F04}" dt="2024-08-23T17:10:17.012" v="1961" actId="1035"/>
          <ac:spMkLst>
            <pc:docMk/>
            <pc:sldMk cId="2618737602" sldId="287"/>
            <ac:spMk id="275" creationId="{34D5C251-A1CE-38D8-8EEC-20F454C799E6}"/>
          </ac:spMkLst>
        </pc:spChg>
        <pc:spChg chg="mod">
          <ac:chgData name="Anthony Clark" userId="d717aa47-1d0c-4368-9d13-ad97c75072c1" providerId="ADAL" clId="{710C5D11-6342-4068-94F9-6B3CB96E5F04}" dt="2024-08-23T17:10:17.012" v="1961" actId="1035"/>
          <ac:spMkLst>
            <pc:docMk/>
            <pc:sldMk cId="2618737602" sldId="287"/>
            <ac:spMk id="276" creationId="{57C382DA-40E0-C34D-1FFB-E7269B110190}"/>
          </ac:spMkLst>
        </pc:spChg>
        <pc:spChg chg="mod">
          <ac:chgData name="Anthony Clark" userId="d717aa47-1d0c-4368-9d13-ad97c75072c1" providerId="ADAL" clId="{710C5D11-6342-4068-94F9-6B3CB96E5F04}" dt="2024-08-23T17:10:17.012" v="1961" actId="1035"/>
          <ac:spMkLst>
            <pc:docMk/>
            <pc:sldMk cId="2618737602" sldId="287"/>
            <ac:spMk id="277" creationId="{9624FBE7-83EA-CF76-8015-19CF4BF5EE64}"/>
          </ac:spMkLst>
        </pc:spChg>
        <pc:spChg chg="mod">
          <ac:chgData name="Anthony Clark" userId="d717aa47-1d0c-4368-9d13-ad97c75072c1" providerId="ADAL" clId="{710C5D11-6342-4068-94F9-6B3CB96E5F04}" dt="2024-08-23T17:10:17.012" v="1961" actId="1035"/>
          <ac:spMkLst>
            <pc:docMk/>
            <pc:sldMk cId="2618737602" sldId="287"/>
            <ac:spMk id="278" creationId="{88B2161B-0B89-0221-DE23-94E71DD3BEB4}"/>
          </ac:spMkLst>
        </pc:spChg>
        <pc:spChg chg="mod">
          <ac:chgData name="Anthony Clark" userId="d717aa47-1d0c-4368-9d13-ad97c75072c1" providerId="ADAL" clId="{710C5D11-6342-4068-94F9-6B3CB96E5F04}" dt="2024-08-23T17:10:17.012" v="1961" actId="1035"/>
          <ac:spMkLst>
            <pc:docMk/>
            <pc:sldMk cId="2618737602" sldId="287"/>
            <ac:spMk id="279" creationId="{2CEC90B2-9714-8EB0-EF41-7377C9AAFDEF}"/>
          </ac:spMkLst>
        </pc:spChg>
        <pc:spChg chg="mod">
          <ac:chgData name="Anthony Clark" userId="d717aa47-1d0c-4368-9d13-ad97c75072c1" providerId="ADAL" clId="{710C5D11-6342-4068-94F9-6B3CB96E5F04}" dt="2024-08-23T17:10:17.012" v="1961" actId="1035"/>
          <ac:spMkLst>
            <pc:docMk/>
            <pc:sldMk cId="2618737602" sldId="287"/>
            <ac:spMk id="280" creationId="{7F28EBC5-0A40-D532-EFB3-223E8E3A90A3}"/>
          </ac:spMkLst>
        </pc:spChg>
        <pc:spChg chg="mod">
          <ac:chgData name="Anthony Clark" userId="d717aa47-1d0c-4368-9d13-ad97c75072c1" providerId="ADAL" clId="{710C5D11-6342-4068-94F9-6B3CB96E5F04}" dt="2024-08-23T17:10:17.012" v="1961" actId="1035"/>
          <ac:spMkLst>
            <pc:docMk/>
            <pc:sldMk cId="2618737602" sldId="287"/>
            <ac:spMk id="281" creationId="{A0FC6C36-C4E0-D093-A819-4ED79D9CC493}"/>
          </ac:spMkLst>
        </pc:spChg>
        <pc:spChg chg="mod">
          <ac:chgData name="Anthony Clark" userId="d717aa47-1d0c-4368-9d13-ad97c75072c1" providerId="ADAL" clId="{710C5D11-6342-4068-94F9-6B3CB96E5F04}" dt="2024-08-23T17:10:17.012" v="1961" actId="1035"/>
          <ac:spMkLst>
            <pc:docMk/>
            <pc:sldMk cId="2618737602" sldId="287"/>
            <ac:spMk id="282" creationId="{A475EA87-EDED-BB8B-F37C-31FE87AC0015}"/>
          </ac:spMkLst>
        </pc:spChg>
        <pc:spChg chg="mod">
          <ac:chgData name="Anthony Clark" userId="d717aa47-1d0c-4368-9d13-ad97c75072c1" providerId="ADAL" clId="{710C5D11-6342-4068-94F9-6B3CB96E5F04}" dt="2024-08-23T17:10:17.012" v="1961" actId="1035"/>
          <ac:spMkLst>
            <pc:docMk/>
            <pc:sldMk cId="2618737602" sldId="287"/>
            <ac:spMk id="283" creationId="{D8328238-A13F-C0DA-7961-65F5F6B027A3}"/>
          </ac:spMkLst>
        </pc:spChg>
        <pc:spChg chg="mod">
          <ac:chgData name="Anthony Clark" userId="d717aa47-1d0c-4368-9d13-ad97c75072c1" providerId="ADAL" clId="{710C5D11-6342-4068-94F9-6B3CB96E5F04}" dt="2024-08-23T17:10:17.012" v="1961" actId="1035"/>
          <ac:spMkLst>
            <pc:docMk/>
            <pc:sldMk cId="2618737602" sldId="287"/>
            <ac:spMk id="284" creationId="{234766B0-6976-3F07-5FEC-098FD23E8D15}"/>
          </ac:spMkLst>
        </pc:spChg>
        <pc:spChg chg="mod">
          <ac:chgData name="Anthony Clark" userId="d717aa47-1d0c-4368-9d13-ad97c75072c1" providerId="ADAL" clId="{710C5D11-6342-4068-94F9-6B3CB96E5F04}" dt="2024-08-23T17:10:17.012" v="1961" actId="1035"/>
          <ac:spMkLst>
            <pc:docMk/>
            <pc:sldMk cId="2618737602" sldId="287"/>
            <ac:spMk id="292" creationId="{01DD9B2E-9771-7A44-FE39-FFE731FBDDAB}"/>
          </ac:spMkLst>
        </pc:spChg>
        <pc:spChg chg="mod">
          <ac:chgData name="Anthony Clark" userId="d717aa47-1d0c-4368-9d13-ad97c75072c1" providerId="ADAL" clId="{710C5D11-6342-4068-94F9-6B3CB96E5F04}" dt="2024-08-23T17:10:17.012" v="1961" actId="1035"/>
          <ac:spMkLst>
            <pc:docMk/>
            <pc:sldMk cId="2618737602" sldId="287"/>
            <ac:spMk id="293" creationId="{008F355A-4AB2-C853-8CAE-0BCEE66EA682}"/>
          </ac:spMkLst>
        </pc:spChg>
        <pc:spChg chg="mod">
          <ac:chgData name="Anthony Clark" userId="d717aa47-1d0c-4368-9d13-ad97c75072c1" providerId="ADAL" clId="{710C5D11-6342-4068-94F9-6B3CB96E5F04}" dt="2024-08-23T17:10:17.012" v="1961" actId="1035"/>
          <ac:spMkLst>
            <pc:docMk/>
            <pc:sldMk cId="2618737602" sldId="287"/>
            <ac:spMk id="294" creationId="{E69723BD-F279-DD26-0491-CFE6782AD512}"/>
          </ac:spMkLst>
        </pc:spChg>
        <pc:spChg chg="mod">
          <ac:chgData name="Anthony Clark" userId="d717aa47-1d0c-4368-9d13-ad97c75072c1" providerId="ADAL" clId="{710C5D11-6342-4068-94F9-6B3CB96E5F04}" dt="2024-08-23T17:10:17.012" v="1961" actId="1035"/>
          <ac:spMkLst>
            <pc:docMk/>
            <pc:sldMk cId="2618737602" sldId="287"/>
            <ac:spMk id="295" creationId="{D5E9198A-CB48-6BEC-870F-4B446B44F9C1}"/>
          </ac:spMkLst>
        </pc:spChg>
        <pc:spChg chg="mod">
          <ac:chgData name="Anthony Clark" userId="d717aa47-1d0c-4368-9d13-ad97c75072c1" providerId="ADAL" clId="{710C5D11-6342-4068-94F9-6B3CB96E5F04}" dt="2024-08-23T17:10:17.012" v="1961" actId="1035"/>
          <ac:spMkLst>
            <pc:docMk/>
            <pc:sldMk cId="2618737602" sldId="287"/>
            <ac:spMk id="296" creationId="{D4C25E68-6FD8-FFBB-B4A5-B9DA9C77169A}"/>
          </ac:spMkLst>
        </pc:spChg>
        <pc:spChg chg="mod">
          <ac:chgData name="Anthony Clark" userId="d717aa47-1d0c-4368-9d13-ad97c75072c1" providerId="ADAL" clId="{710C5D11-6342-4068-94F9-6B3CB96E5F04}" dt="2024-08-23T17:10:17.012" v="1961" actId="1035"/>
          <ac:spMkLst>
            <pc:docMk/>
            <pc:sldMk cId="2618737602" sldId="287"/>
            <ac:spMk id="297" creationId="{FBB976F8-57C8-C8D8-9A90-92F5D1403615}"/>
          </ac:spMkLst>
        </pc:spChg>
        <pc:spChg chg="mod">
          <ac:chgData name="Anthony Clark" userId="d717aa47-1d0c-4368-9d13-ad97c75072c1" providerId="ADAL" clId="{710C5D11-6342-4068-94F9-6B3CB96E5F04}" dt="2024-08-23T17:10:17.012" v="1961" actId="1035"/>
          <ac:spMkLst>
            <pc:docMk/>
            <pc:sldMk cId="2618737602" sldId="287"/>
            <ac:spMk id="298" creationId="{3EEF820E-1DF8-5119-647F-C45F2F1E6E96}"/>
          </ac:spMkLst>
        </pc:spChg>
        <pc:spChg chg="mod">
          <ac:chgData name="Anthony Clark" userId="d717aa47-1d0c-4368-9d13-ad97c75072c1" providerId="ADAL" clId="{710C5D11-6342-4068-94F9-6B3CB96E5F04}" dt="2024-08-23T17:10:17.012" v="1961" actId="1035"/>
          <ac:spMkLst>
            <pc:docMk/>
            <pc:sldMk cId="2618737602" sldId="287"/>
            <ac:spMk id="299" creationId="{DC584ED9-C762-A5D4-6B6B-90CC01F188DC}"/>
          </ac:spMkLst>
        </pc:spChg>
        <pc:spChg chg="mod">
          <ac:chgData name="Anthony Clark" userId="d717aa47-1d0c-4368-9d13-ad97c75072c1" providerId="ADAL" clId="{710C5D11-6342-4068-94F9-6B3CB96E5F04}" dt="2024-08-23T17:10:17.012" v="1961" actId="1035"/>
          <ac:spMkLst>
            <pc:docMk/>
            <pc:sldMk cId="2618737602" sldId="287"/>
            <ac:spMk id="300" creationId="{5003B575-DFD4-4C74-7157-DE4CFDD882EF}"/>
          </ac:spMkLst>
        </pc:spChg>
        <pc:spChg chg="mod">
          <ac:chgData name="Anthony Clark" userId="d717aa47-1d0c-4368-9d13-ad97c75072c1" providerId="ADAL" clId="{710C5D11-6342-4068-94F9-6B3CB96E5F04}" dt="2024-08-23T17:10:17.012" v="1961" actId="1035"/>
          <ac:spMkLst>
            <pc:docMk/>
            <pc:sldMk cId="2618737602" sldId="287"/>
            <ac:spMk id="301" creationId="{D463F53A-EB5B-C81F-8AAE-1CE26D9BD736}"/>
          </ac:spMkLst>
        </pc:spChg>
        <pc:spChg chg="mod">
          <ac:chgData name="Anthony Clark" userId="d717aa47-1d0c-4368-9d13-ad97c75072c1" providerId="ADAL" clId="{710C5D11-6342-4068-94F9-6B3CB96E5F04}" dt="2024-08-23T17:10:17.012" v="1961" actId="1035"/>
          <ac:spMkLst>
            <pc:docMk/>
            <pc:sldMk cId="2618737602" sldId="287"/>
            <ac:spMk id="302" creationId="{A44CE7BC-F2C5-34AE-384D-52A550814C71}"/>
          </ac:spMkLst>
        </pc:spChg>
        <pc:spChg chg="mod">
          <ac:chgData name="Anthony Clark" userId="d717aa47-1d0c-4368-9d13-ad97c75072c1" providerId="ADAL" clId="{710C5D11-6342-4068-94F9-6B3CB96E5F04}" dt="2024-08-23T17:10:17.012" v="1961" actId="1035"/>
          <ac:spMkLst>
            <pc:docMk/>
            <pc:sldMk cId="2618737602" sldId="287"/>
            <ac:spMk id="303" creationId="{315F86B6-F995-C588-EB1B-0B84BAB1E88B}"/>
          </ac:spMkLst>
        </pc:spChg>
        <pc:spChg chg="mod">
          <ac:chgData name="Anthony Clark" userId="d717aa47-1d0c-4368-9d13-ad97c75072c1" providerId="ADAL" clId="{710C5D11-6342-4068-94F9-6B3CB96E5F04}" dt="2024-08-23T17:10:17.012" v="1961" actId="1035"/>
          <ac:spMkLst>
            <pc:docMk/>
            <pc:sldMk cId="2618737602" sldId="287"/>
            <ac:spMk id="304" creationId="{BF78B454-810B-66FC-5847-691355775B59}"/>
          </ac:spMkLst>
        </pc:spChg>
        <pc:spChg chg="mod">
          <ac:chgData name="Anthony Clark" userId="d717aa47-1d0c-4368-9d13-ad97c75072c1" providerId="ADAL" clId="{710C5D11-6342-4068-94F9-6B3CB96E5F04}" dt="2024-08-23T17:10:17.012" v="1961" actId="1035"/>
          <ac:spMkLst>
            <pc:docMk/>
            <pc:sldMk cId="2618737602" sldId="287"/>
            <ac:spMk id="305" creationId="{D4F3DB69-EFDB-30A7-F054-73EB66CC8D6D}"/>
          </ac:spMkLst>
        </pc:spChg>
        <pc:spChg chg="mod">
          <ac:chgData name="Anthony Clark" userId="d717aa47-1d0c-4368-9d13-ad97c75072c1" providerId="ADAL" clId="{710C5D11-6342-4068-94F9-6B3CB96E5F04}" dt="2024-08-23T17:10:17.012" v="1961" actId="1035"/>
          <ac:spMkLst>
            <pc:docMk/>
            <pc:sldMk cId="2618737602" sldId="287"/>
            <ac:spMk id="313" creationId="{44A7086E-5599-7739-B785-13F5E4CFEB07}"/>
          </ac:spMkLst>
        </pc:spChg>
        <pc:spChg chg="mod">
          <ac:chgData name="Anthony Clark" userId="d717aa47-1d0c-4368-9d13-ad97c75072c1" providerId="ADAL" clId="{710C5D11-6342-4068-94F9-6B3CB96E5F04}" dt="2024-08-23T17:10:17.012" v="1961" actId="1035"/>
          <ac:spMkLst>
            <pc:docMk/>
            <pc:sldMk cId="2618737602" sldId="287"/>
            <ac:spMk id="314" creationId="{95DC16CE-6624-7F31-17B4-EE45A232D2BD}"/>
          </ac:spMkLst>
        </pc:spChg>
        <pc:spChg chg="mod">
          <ac:chgData name="Anthony Clark" userId="d717aa47-1d0c-4368-9d13-ad97c75072c1" providerId="ADAL" clId="{710C5D11-6342-4068-94F9-6B3CB96E5F04}" dt="2024-08-23T17:10:17.012" v="1961" actId="1035"/>
          <ac:spMkLst>
            <pc:docMk/>
            <pc:sldMk cId="2618737602" sldId="287"/>
            <ac:spMk id="315" creationId="{41751BA4-1C45-8493-DABD-2D670145B64F}"/>
          </ac:spMkLst>
        </pc:spChg>
        <pc:spChg chg="mod">
          <ac:chgData name="Anthony Clark" userId="d717aa47-1d0c-4368-9d13-ad97c75072c1" providerId="ADAL" clId="{710C5D11-6342-4068-94F9-6B3CB96E5F04}" dt="2024-08-23T17:10:17.012" v="1961" actId="1035"/>
          <ac:spMkLst>
            <pc:docMk/>
            <pc:sldMk cId="2618737602" sldId="287"/>
            <ac:spMk id="316" creationId="{64312208-44C2-3327-1C4F-1057C2CCD6CC}"/>
          </ac:spMkLst>
        </pc:spChg>
        <pc:spChg chg="mod">
          <ac:chgData name="Anthony Clark" userId="d717aa47-1d0c-4368-9d13-ad97c75072c1" providerId="ADAL" clId="{710C5D11-6342-4068-94F9-6B3CB96E5F04}" dt="2024-08-23T17:10:17.012" v="1961" actId="1035"/>
          <ac:spMkLst>
            <pc:docMk/>
            <pc:sldMk cId="2618737602" sldId="287"/>
            <ac:spMk id="317" creationId="{25EB08A5-C8B2-4ABF-EC7C-DF0EF8430677}"/>
          </ac:spMkLst>
        </pc:spChg>
        <pc:spChg chg="mod">
          <ac:chgData name="Anthony Clark" userId="d717aa47-1d0c-4368-9d13-ad97c75072c1" providerId="ADAL" clId="{710C5D11-6342-4068-94F9-6B3CB96E5F04}" dt="2024-08-23T17:10:17.012" v="1961" actId="1035"/>
          <ac:spMkLst>
            <pc:docMk/>
            <pc:sldMk cId="2618737602" sldId="287"/>
            <ac:spMk id="318" creationId="{CC660587-3D6E-DD0F-066E-629D7A911EAC}"/>
          </ac:spMkLst>
        </pc:spChg>
        <pc:spChg chg="mod">
          <ac:chgData name="Anthony Clark" userId="d717aa47-1d0c-4368-9d13-ad97c75072c1" providerId="ADAL" clId="{710C5D11-6342-4068-94F9-6B3CB96E5F04}" dt="2024-08-23T17:10:17.012" v="1961" actId="1035"/>
          <ac:spMkLst>
            <pc:docMk/>
            <pc:sldMk cId="2618737602" sldId="287"/>
            <ac:spMk id="319" creationId="{E01BFA56-CC94-D412-CC11-DDFD0554EDF2}"/>
          </ac:spMkLst>
        </pc:spChg>
        <pc:spChg chg="mod">
          <ac:chgData name="Anthony Clark" userId="d717aa47-1d0c-4368-9d13-ad97c75072c1" providerId="ADAL" clId="{710C5D11-6342-4068-94F9-6B3CB96E5F04}" dt="2024-08-23T17:10:17.012" v="1961" actId="1035"/>
          <ac:spMkLst>
            <pc:docMk/>
            <pc:sldMk cId="2618737602" sldId="287"/>
            <ac:spMk id="320" creationId="{82F64618-9C29-510B-5DEA-57C5F9AB3B85}"/>
          </ac:spMkLst>
        </pc:spChg>
        <pc:spChg chg="mod">
          <ac:chgData name="Anthony Clark" userId="d717aa47-1d0c-4368-9d13-ad97c75072c1" providerId="ADAL" clId="{710C5D11-6342-4068-94F9-6B3CB96E5F04}" dt="2024-08-23T17:10:17.012" v="1961" actId="1035"/>
          <ac:spMkLst>
            <pc:docMk/>
            <pc:sldMk cId="2618737602" sldId="287"/>
            <ac:spMk id="321" creationId="{97F04B8D-DACA-926F-05FF-E09D4478F85A}"/>
          </ac:spMkLst>
        </pc:spChg>
        <pc:spChg chg="mod">
          <ac:chgData name="Anthony Clark" userId="d717aa47-1d0c-4368-9d13-ad97c75072c1" providerId="ADAL" clId="{710C5D11-6342-4068-94F9-6B3CB96E5F04}" dt="2024-08-23T17:10:17.012" v="1961" actId="1035"/>
          <ac:spMkLst>
            <pc:docMk/>
            <pc:sldMk cId="2618737602" sldId="287"/>
            <ac:spMk id="322" creationId="{ECF94D93-C05D-78A4-FB25-1529F3B0A563}"/>
          </ac:spMkLst>
        </pc:spChg>
        <pc:spChg chg="mod">
          <ac:chgData name="Anthony Clark" userId="d717aa47-1d0c-4368-9d13-ad97c75072c1" providerId="ADAL" clId="{710C5D11-6342-4068-94F9-6B3CB96E5F04}" dt="2024-08-23T17:10:17.012" v="1961" actId="1035"/>
          <ac:spMkLst>
            <pc:docMk/>
            <pc:sldMk cId="2618737602" sldId="287"/>
            <ac:spMk id="323" creationId="{78BB94BF-55B4-7C66-EC2A-7CB7AFA421BD}"/>
          </ac:spMkLst>
        </pc:spChg>
        <pc:spChg chg="mod">
          <ac:chgData name="Anthony Clark" userId="d717aa47-1d0c-4368-9d13-ad97c75072c1" providerId="ADAL" clId="{710C5D11-6342-4068-94F9-6B3CB96E5F04}" dt="2024-08-23T17:10:17.012" v="1961" actId="1035"/>
          <ac:spMkLst>
            <pc:docMk/>
            <pc:sldMk cId="2618737602" sldId="287"/>
            <ac:spMk id="324" creationId="{0B0E6096-2FC3-36D4-835E-73B5439FE72D}"/>
          </ac:spMkLst>
        </pc:spChg>
        <pc:spChg chg="mod">
          <ac:chgData name="Anthony Clark" userId="d717aa47-1d0c-4368-9d13-ad97c75072c1" providerId="ADAL" clId="{710C5D11-6342-4068-94F9-6B3CB96E5F04}" dt="2024-08-23T17:10:17.012" v="1961" actId="1035"/>
          <ac:spMkLst>
            <pc:docMk/>
            <pc:sldMk cId="2618737602" sldId="287"/>
            <ac:spMk id="325" creationId="{2F27DD0F-6F48-6AE8-BF71-A9BA798F6DD1}"/>
          </ac:spMkLst>
        </pc:spChg>
        <pc:spChg chg="mod">
          <ac:chgData name="Anthony Clark" userId="d717aa47-1d0c-4368-9d13-ad97c75072c1" providerId="ADAL" clId="{710C5D11-6342-4068-94F9-6B3CB96E5F04}" dt="2024-08-23T17:10:17.012" v="1961" actId="1035"/>
          <ac:spMkLst>
            <pc:docMk/>
            <pc:sldMk cId="2618737602" sldId="287"/>
            <ac:spMk id="326" creationId="{50A085BE-7C38-1177-3FC8-9FEE225F988A}"/>
          </ac:spMkLst>
        </pc:spChg>
        <pc:spChg chg="add del mod">
          <ac:chgData name="Anthony Clark" userId="d717aa47-1d0c-4368-9d13-ad97c75072c1" providerId="ADAL" clId="{710C5D11-6342-4068-94F9-6B3CB96E5F04}" dt="2024-08-23T17:02:15.398" v="1882" actId="478"/>
          <ac:spMkLst>
            <pc:docMk/>
            <pc:sldMk cId="2618737602" sldId="287"/>
            <ac:spMk id="419" creationId="{BBF93A4E-EE6C-CF00-4439-F17F93AC131C}"/>
          </ac:spMkLst>
        </pc:spChg>
        <pc:grpChg chg="mod">
          <ac:chgData name="Anthony Clark" userId="d717aa47-1d0c-4368-9d13-ad97c75072c1" providerId="ADAL" clId="{710C5D11-6342-4068-94F9-6B3CB96E5F04}" dt="2024-08-23T17:10:17.012" v="1961" actId="1035"/>
          <ac:grpSpMkLst>
            <pc:docMk/>
            <pc:sldMk cId="2618737602" sldId="287"/>
            <ac:grpSpMk id="4" creationId="{43FDD419-3D26-26BA-D73D-7C813F77707F}"/>
          </ac:grpSpMkLst>
        </pc:grpChg>
        <pc:grpChg chg="mod">
          <ac:chgData name="Anthony Clark" userId="d717aa47-1d0c-4368-9d13-ad97c75072c1" providerId="ADAL" clId="{710C5D11-6342-4068-94F9-6B3CB96E5F04}" dt="2024-08-23T17:10:17.012" v="1961" actId="1035"/>
          <ac:grpSpMkLst>
            <pc:docMk/>
            <pc:sldMk cId="2618737602" sldId="287"/>
            <ac:grpSpMk id="9" creationId="{681DDEE5-ACEC-55FC-5AC4-D1776388EC19}"/>
          </ac:grpSpMkLst>
        </pc:grpChg>
        <pc:grpChg chg="mod">
          <ac:chgData name="Anthony Clark" userId="d717aa47-1d0c-4368-9d13-ad97c75072c1" providerId="ADAL" clId="{710C5D11-6342-4068-94F9-6B3CB96E5F04}" dt="2024-08-23T17:10:17.012" v="1961" actId="1035"/>
          <ac:grpSpMkLst>
            <pc:docMk/>
            <pc:sldMk cId="2618737602" sldId="287"/>
            <ac:grpSpMk id="21" creationId="{EDA7A513-8052-4602-D5FB-58EB99590776}"/>
          </ac:grpSpMkLst>
        </pc:grpChg>
        <pc:grpChg chg="mod">
          <ac:chgData name="Anthony Clark" userId="d717aa47-1d0c-4368-9d13-ad97c75072c1" providerId="ADAL" clId="{710C5D11-6342-4068-94F9-6B3CB96E5F04}" dt="2024-08-23T17:10:17.012" v="1961" actId="1035"/>
          <ac:grpSpMkLst>
            <pc:docMk/>
            <pc:sldMk cId="2618737602" sldId="287"/>
            <ac:grpSpMk id="44" creationId="{0560117B-F686-8175-C873-3E64560B5A8E}"/>
          </ac:grpSpMkLst>
        </pc:grpChg>
        <pc:grpChg chg="mod">
          <ac:chgData name="Anthony Clark" userId="d717aa47-1d0c-4368-9d13-ad97c75072c1" providerId="ADAL" clId="{710C5D11-6342-4068-94F9-6B3CB96E5F04}" dt="2024-08-23T17:10:17.012" v="1961" actId="1035"/>
          <ac:grpSpMkLst>
            <pc:docMk/>
            <pc:sldMk cId="2618737602" sldId="287"/>
            <ac:grpSpMk id="45" creationId="{56461BBC-D79C-EE99-6C48-4EEACEDA4CBE}"/>
          </ac:grpSpMkLst>
        </pc:grpChg>
        <pc:grpChg chg="mod">
          <ac:chgData name="Anthony Clark" userId="d717aa47-1d0c-4368-9d13-ad97c75072c1" providerId="ADAL" clId="{710C5D11-6342-4068-94F9-6B3CB96E5F04}" dt="2024-08-23T17:10:17.012" v="1961" actId="1035"/>
          <ac:grpSpMkLst>
            <pc:docMk/>
            <pc:sldMk cId="2618737602" sldId="287"/>
            <ac:grpSpMk id="46" creationId="{B261F69B-0781-8B08-9BE6-51D7348283CC}"/>
          </ac:grpSpMkLst>
        </pc:grpChg>
        <pc:grpChg chg="mod">
          <ac:chgData name="Anthony Clark" userId="d717aa47-1d0c-4368-9d13-ad97c75072c1" providerId="ADAL" clId="{710C5D11-6342-4068-94F9-6B3CB96E5F04}" dt="2024-08-23T17:10:17.012" v="1961" actId="1035"/>
          <ac:grpSpMkLst>
            <pc:docMk/>
            <pc:sldMk cId="2618737602" sldId="287"/>
            <ac:grpSpMk id="55" creationId="{36E03233-3D58-2E89-E147-FB48F24A16E6}"/>
          </ac:grpSpMkLst>
        </pc:grpChg>
        <pc:grpChg chg="mod">
          <ac:chgData name="Anthony Clark" userId="d717aa47-1d0c-4368-9d13-ad97c75072c1" providerId="ADAL" clId="{710C5D11-6342-4068-94F9-6B3CB96E5F04}" dt="2024-08-23T17:10:17.012" v="1961" actId="1035"/>
          <ac:grpSpMkLst>
            <pc:docMk/>
            <pc:sldMk cId="2618737602" sldId="287"/>
            <ac:grpSpMk id="85" creationId="{94F7F2CC-5A33-C6AE-E543-6B1D3BE8AEBA}"/>
          </ac:grpSpMkLst>
        </pc:grpChg>
        <pc:grpChg chg="mod">
          <ac:chgData name="Anthony Clark" userId="d717aa47-1d0c-4368-9d13-ad97c75072c1" providerId="ADAL" clId="{710C5D11-6342-4068-94F9-6B3CB96E5F04}" dt="2024-08-23T17:10:17.012" v="1961" actId="1035"/>
          <ac:grpSpMkLst>
            <pc:docMk/>
            <pc:sldMk cId="2618737602" sldId="287"/>
            <ac:grpSpMk id="86" creationId="{CC4CD6C8-2B17-0302-48B6-420F7B27E0DD}"/>
          </ac:grpSpMkLst>
        </pc:grpChg>
        <pc:grpChg chg="mod">
          <ac:chgData name="Anthony Clark" userId="d717aa47-1d0c-4368-9d13-ad97c75072c1" providerId="ADAL" clId="{710C5D11-6342-4068-94F9-6B3CB96E5F04}" dt="2024-08-23T17:10:17.012" v="1961" actId="1035"/>
          <ac:grpSpMkLst>
            <pc:docMk/>
            <pc:sldMk cId="2618737602" sldId="287"/>
            <ac:grpSpMk id="87" creationId="{0D18F187-D638-EC4B-1563-1630D20A3250}"/>
          </ac:grpSpMkLst>
        </pc:grpChg>
        <pc:grpChg chg="mod">
          <ac:chgData name="Anthony Clark" userId="d717aa47-1d0c-4368-9d13-ad97c75072c1" providerId="ADAL" clId="{710C5D11-6342-4068-94F9-6B3CB96E5F04}" dt="2024-08-23T17:10:17.012" v="1961" actId="1035"/>
          <ac:grpSpMkLst>
            <pc:docMk/>
            <pc:sldMk cId="2618737602" sldId="287"/>
            <ac:grpSpMk id="88" creationId="{BCD2CB64-3677-579D-2479-928A92DE6369}"/>
          </ac:grpSpMkLst>
        </pc:grpChg>
        <pc:grpChg chg="mod">
          <ac:chgData name="Anthony Clark" userId="d717aa47-1d0c-4368-9d13-ad97c75072c1" providerId="ADAL" clId="{710C5D11-6342-4068-94F9-6B3CB96E5F04}" dt="2024-08-23T17:10:17.012" v="1961" actId="1035"/>
          <ac:grpSpMkLst>
            <pc:docMk/>
            <pc:sldMk cId="2618737602" sldId="287"/>
            <ac:grpSpMk id="94" creationId="{6D5AC47B-9851-B43B-809C-0771797A2827}"/>
          </ac:grpSpMkLst>
        </pc:grpChg>
        <pc:grpChg chg="mod">
          <ac:chgData name="Anthony Clark" userId="d717aa47-1d0c-4368-9d13-ad97c75072c1" providerId="ADAL" clId="{710C5D11-6342-4068-94F9-6B3CB96E5F04}" dt="2024-08-23T17:10:17.012" v="1961" actId="1035"/>
          <ac:grpSpMkLst>
            <pc:docMk/>
            <pc:sldMk cId="2618737602" sldId="287"/>
            <ac:grpSpMk id="97" creationId="{E4CE9CAC-21B5-E50B-8EE2-5BD973625FFE}"/>
          </ac:grpSpMkLst>
        </pc:grpChg>
        <pc:grpChg chg="mod">
          <ac:chgData name="Anthony Clark" userId="d717aa47-1d0c-4368-9d13-ad97c75072c1" providerId="ADAL" clId="{710C5D11-6342-4068-94F9-6B3CB96E5F04}" dt="2024-08-23T17:11:44.230" v="2003" actId="1038"/>
          <ac:grpSpMkLst>
            <pc:docMk/>
            <pc:sldMk cId="2618737602" sldId="287"/>
            <ac:grpSpMk id="100" creationId="{9E10ECBA-D586-891C-15D5-FEE3122A8BD2}"/>
          </ac:grpSpMkLst>
        </pc:grpChg>
        <pc:grpChg chg="mod">
          <ac:chgData name="Anthony Clark" userId="d717aa47-1d0c-4368-9d13-ad97c75072c1" providerId="ADAL" clId="{710C5D11-6342-4068-94F9-6B3CB96E5F04}" dt="2024-08-23T17:10:17.012" v="1961" actId="1035"/>
          <ac:grpSpMkLst>
            <pc:docMk/>
            <pc:sldMk cId="2618737602" sldId="287"/>
            <ac:grpSpMk id="104" creationId="{4858FD41-14A3-ABCE-B71F-6CFDD0AB8D5F}"/>
          </ac:grpSpMkLst>
        </pc:grpChg>
        <pc:grpChg chg="mod">
          <ac:chgData name="Anthony Clark" userId="d717aa47-1d0c-4368-9d13-ad97c75072c1" providerId="ADAL" clId="{710C5D11-6342-4068-94F9-6B3CB96E5F04}" dt="2024-08-23T17:10:17.012" v="1961" actId="1035"/>
          <ac:grpSpMkLst>
            <pc:docMk/>
            <pc:sldMk cId="2618737602" sldId="287"/>
            <ac:grpSpMk id="105" creationId="{9CAF8484-A84D-A274-2F57-DF182713D102}"/>
          </ac:grpSpMkLst>
        </pc:grpChg>
        <pc:grpChg chg="mod">
          <ac:chgData name="Anthony Clark" userId="d717aa47-1d0c-4368-9d13-ad97c75072c1" providerId="ADAL" clId="{710C5D11-6342-4068-94F9-6B3CB96E5F04}" dt="2024-08-23T17:10:17.012" v="1961" actId="1035"/>
          <ac:grpSpMkLst>
            <pc:docMk/>
            <pc:sldMk cId="2618737602" sldId="287"/>
            <ac:grpSpMk id="108" creationId="{A2C436FF-5662-1FB5-6D25-C3CF9535576F}"/>
          </ac:grpSpMkLst>
        </pc:grpChg>
        <pc:grpChg chg="mod">
          <ac:chgData name="Anthony Clark" userId="d717aa47-1d0c-4368-9d13-ad97c75072c1" providerId="ADAL" clId="{710C5D11-6342-4068-94F9-6B3CB96E5F04}" dt="2024-08-23T17:10:17.012" v="1961" actId="1035"/>
          <ac:grpSpMkLst>
            <pc:docMk/>
            <pc:sldMk cId="2618737602" sldId="287"/>
            <ac:grpSpMk id="111" creationId="{D5B63769-DCC5-6711-4F85-20A3A31ACD43}"/>
          </ac:grpSpMkLst>
        </pc:grpChg>
        <pc:grpChg chg="mod">
          <ac:chgData name="Anthony Clark" userId="d717aa47-1d0c-4368-9d13-ad97c75072c1" providerId="ADAL" clId="{710C5D11-6342-4068-94F9-6B3CB96E5F04}" dt="2024-08-23T17:10:17.012" v="1961" actId="1035"/>
          <ac:grpSpMkLst>
            <pc:docMk/>
            <pc:sldMk cId="2618737602" sldId="287"/>
            <ac:grpSpMk id="114" creationId="{53B39709-A1FA-7F62-936A-04CC6C76B020}"/>
          </ac:grpSpMkLst>
        </pc:grpChg>
        <pc:grpChg chg="mod">
          <ac:chgData name="Anthony Clark" userId="d717aa47-1d0c-4368-9d13-ad97c75072c1" providerId="ADAL" clId="{710C5D11-6342-4068-94F9-6B3CB96E5F04}" dt="2024-08-23T17:10:17.012" v="1961" actId="1035"/>
          <ac:grpSpMkLst>
            <pc:docMk/>
            <pc:sldMk cId="2618737602" sldId="287"/>
            <ac:grpSpMk id="117" creationId="{45D0C3B6-D816-8CD7-4159-7DD1E56C73DD}"/>
          </ac:grpSpMkLst>
        </pc:grpChg>
        <pc:grpChg chg="mod">
          <ac:chgData name="Anthony Clark" userId="d717aa47-1d0c-4368-9d13-ad97c75072c1" providerId="ADAL" clId="{710C5D11-6342-4068-94F9-6B3CB96E5F04}" dt="2024-08-23T17:10:17.012" v="1961" actId="1035"/>
          <ac:grpSpMkLst>
            <pc:docMk/>
            <pc:sldMk cId="2618737602" sldId="287"/>
            <ac:grpSpMk id="120" creationId="{3A66A723-7A94-3D1C-75E3-E943E4D81AB6}"/>
          </ac:grpSpMkLst>
        </pc:grpChg>
        <pc:grpChg chg="mod">
          <ac:chgData name="Anthony Clark" userId="d717aa47-1d0c-4368-9d13-ad97c75072c1" providerId="ADAL" clId="{710C5D11-6342-4068-94F9-6B3CB96E5F04}" dt="2024-08-23T17:10:17.012" v="1961" actId="1035"/>
          <ac:grpSpMkLst>
            <pc:docMk/>
            <pc:sldMk cId="2618737602" sldId="287"/>
            <ac:grpSpMk id="123" creationId="{76310478-54DF-02BE-CBD6-E4C3093A7625}"/>
          </ac:grpSpMkLst>
        </pc:grpChg>
        <pc:grpChg chg="mod">
          <ac:chgData name="Anthony Clark" userId="d717aa47-1d0c-4368-9d13-ad97c75072c1" providerId="ADAL" clId="{710C5D11-6342-4068-94F9-6B3CB96E5F04}" dt="2024-08-23T17:10:17.012" v="1961" actId="1035"/>
          <ac:grpSpMkLst>
            <pc:docMk/>
            <pc:sldMk cId="2618737602" sldId="287"/>
            <ac:grpSpMk id="124" creationId="{BAB512AB-449F-B7E1-8DA1-689751524CA1}"/>
          </ac:grpSpMkLst>
        </pc:grpChg>
        <pc:grpChg chg="mod">
          <ac:chgData name="Anthony Clark" userId="d717aa47-1d0c-4368-9d13-ad97c75072c1" providerId="ADAL" clId="{710C5D11-6342-4068-94F9-6B3CB96E5F04}" dt="2024-08-23T17:10:17.012" v="1961" actId="1035"/>
          <ac:grpSpMkLst>
            <pc:docMk/>
            <pc:sldMk cId="2618737602" sldId="287"/>
            <ac:grpSpMk id="125" creationId="{2842BB47-DB01-5D85-D76A-F636AB70B590}"/>
          </ac:grpSpMkLst>
        </pc:grpChg>
        <pc:grpChg chg="mod">
          <ac:chgData name="Anthony Clark" userId="d717aa47-1d0c-4368-9d13-ad97c75072c1" providerId="ADAL" clId="{710C5D11-6342-4068-94F9-6B3CB96E5F04}" dt="2024-08-23T17:10:17.012" v="1961" actId="1035"/>
          <ac:grpSpMkLst>
            <pc:docMk/>
            <pc:sldMk cId="2618737602" sldId="287"/>
            <ac:grpSpMk id="126" creationId="{91D10825-F7B1-E76E-E198-D4F3A536FB65}"/>
          </ac:grpSpMkLst>
        </pc:grpChg>
        <pc:grpChg chg="mod">
          <ac:chgData name="Anthony Clark" userId="d717aa47-1d0c-4368-9d13-ad97c75072c1" providerId="ADAL" clId="{710C5D11-6342-4068-94F9-6B3CB96E5F04}" dt="2024-08-23T17:10:17.012" v="1961" actId="1035"/>
          <ac:grpSpMkLst>
            <pc:docMk/>
            <pc:sldMk cId="2618737602" sldId="287"/>
            <ac:grpSpMk id="127" creationId="{E1C58FB5-2D36-1989-3819-DFEA349EDBB1}"/>
          </ac:grpSpMkLst>
        </pc:grpChg>
        <pc:grpChg chg="mod">
          <ac:chgData name="Anthony Clark" userId="d717aa47-1d0c-4368-9d13-ad97c75072c1" providerId="ADAL" clId="{710C5D11-6342-4068-94F9-6B3CB96E5F04}" dt="2024-08-23T17:10:17.012" v="1961" actId="1035"/>
          <ac:grpSpMkLst>
            <pc:docMk/>
            <pc:sldMk cId="2618737602" sldId="287"/>
            <ac:grpSpMk id="128" creationId="{DAA4346A-E350-9CA9-7675-D520B78C2B6C}"/>
          </ac:grpSpMkLst>
        </pc:grpChg>
        <pc:grpChg chg="mod">
          <ac:chgData name="Anthony Clark" userId="d717aa47-1d0c-4368-9d13-ad97c75072c1" providerId="ADAL" clId="{710C5D11-6342-4068-94F9-6B3CB96E5F04}" dt="2024-08-23T17:10:17.012" v="1961" actId="1035"/>
          <ac:grpSpMkLst>
            <pc:docMk/>
            <pc:sldMk cId="2618737602" sldId="287"/>
            <ac:grpSpMk id="129" creationId="{76922DE5-BF7D-1DBC-4E81-7D0E388E9B0E}"/>
          </ac:grpSpMkLst>
        </pc:grpChg>
        <pc:grpChg chg="mod">
          <ac:chgData name="Anthony Clark" userId="d717aa47-1d0c-4368-9d13-ad97c75072c1" providerId="ADAL" clId="{710C5D11-6342-4068-94F9-6B3CB96E5F04}" dt="2024-08-23T17:10:17.012" v="1961" actId="1035"/>
          <ac:grpSpMkLst>
            <pc:docMk/>
            <pc:sldMk cId="2618737602" sldId="287"/>
            <ac:grpSpMk id="130" creationId="{BE01FDFA-42CC-FA9B-DAA7-17DA9FA343D0}"/>
          </ac:grpSpMkLst>
        </pc:grpChg>
        <pc:grpChg chg="mod">
          <ac:chgData name="Anthony Clark" userId="d717aa47-1d0c-4368-9d13-ad97c75072c1" providerId="ADAL" clId="{710C5D11-6342-4068-94F9-6B3CB96E5F04}" dt="2024-08-23T17:10:17.012" v="1961" actId="1035"/>
          <ac:grpSpMkLst>
            <pc:docMk/>
            <pc:sldMk cId="2618737602" sldId="287"/>
            <ac:grpSpMk id="131" creationId="{63D32013-6369-1AAC-E0F7-2124BEE76CBD}"/>
          </ac:grpSpMkLst>
        </pc:grpChg>
        <pc:grpChg chg="mod">
          <ac:chgData name="Anthony Clark" userId="d717aa47-1d0c-4368-9d13-ad97c75072c1" providerId="ADAL" clId="{710C5D11-6342-4068-94F9-6B3CB96E5F04}" dt="2024-08-23T17:10:17.012" v="1961" actId="1035"/>
          <ac:grpSpMkLst>
            <pc:docMk/>
            <pc:sldMk cId="2618737602" sldId="287"/>
            <ac:grpSpMk id="146" creationId="{E5A2A596-2242-09D7-D4A7-CFF80282AA89}"/>
          </ac:grpSpMkLst>
        </pc:grpChg>
        <pc:grpChg chg="mod">
          <ac:chgData name="Anthony Clark" userId="d717aa47-1d0c-4368-9d13-ad97c75072c1" providerId="ADAL" clId="{710C5D11-6342-4068-94F9-6B3CB96E5F04}" dt="2024-08-23T17:10:17.012" v="1961" actId="1035"/>
          <ac:grpSpMkLst>
            <pc:docMk/>
            <pc:sldMk cId="2618737602" sldId="287"/>
            <ac:grpSpMk id="147" creationId="{0885D26E-AA8A-867B-BBF3-A51405529562}"/>
          </ac:grpSpMkLst>
        </pc:grpChg>
        <pc:grpChg chg="mod">
          <ac:chgData name="Anthony Clark" userId="d717aa47-1d0c-4368-9d13-ad97c75072c1" providerId="ADAL" clId="{710C5D11-6342-4068-94F9-6B3CB96E5F04}" dt="2024-08-23T17:10:17.012" v="1961" actId="1035"/>
          <ac:grpSpMkLst>
            <pc:docMk/>
            <pc:sldMk cId="2618737602" sldId="287"/>
            <ac:grpSpMk id="150" creationId="{506BFE4A-8227-AC21-5CE9-822818F23A77}"/>
          </ac:grpSpMkLst>
        </pc:grpChg>
        <pc:grpChg chg="mod">
          <ac:chgData name="Anthony Clark" userId="d717aa47-1d0c-4368-9d13-ad97c75072c1" providerId="ADAL" clId="{710C5D11-6342-4068-94F9-6B3CB96E5F04}" dt="2024-08-23T17:10:17.012" v="1961" actId="1035"/>
          <ac:grpSpMkLst>
            <pc:docMk/>
            <pc:sldMk cId="2618737602" sldId="287"/>
            <ac:grpSpMk id="153" creationId="{FEF64C22-FBF2-5244-9BE0-F926FAAEFF23}"/>
          </ac:grpSpMkLst>
        </pc:grpChg>
        <pc:grpChg chg="mod">
          <ac:chgData name="Anthony Clark" userId="d717aa47-1d0c-4368-9d13-ad97c75072c1" providerId="ADAL" clId="{710C5D11-6342-4068-94F9-6B3CB96E5F04}" dt="2024-08-23T17:10:17.012" v="1961" actId="1035"/>
          <ac:grpSpMkLst>
            <pc:docMk/>
            <pc:sldMk cId="2618737602" sldId="287"/>
            <ac:grpSpMk id="156" creationId="{87DC4138-F712-1A75-EAB9-2BF29075B864}"/>
          </ac:grpSpMkLst>
        </pc:grpChg>
        <pc:grpChg chg="mod">
          <ac:chgData name="Anthony Clark" userId="d717aa47-1d0c-4368-9d13-ad97c75072c1" providerId="ADAL" clId="{710C5D11-6342-4068-94F9-6B3CB96E5F04}" dt="2024-08-23T17:10:17.012" v="1961" actId="1035"/>
          <ac:grpSpMkLst>
            <pc:docMk/>
            <pc:sldMk cId="2618737602" sldId="287"/>
            <ac:grpSpMk id="159" creationId="{42EE75A0-047E-B762-BFDB-C512244B7946}"/>
          </ac:grpSpMkLst>
        </pc:grpChg>
        <pc:grpChg chg="mod">
          <ac:chgData name="Anthony Clark" userId="d717aa47-1d0c-4368-9d13-ad97c75072c1" providerId="ADAL" clId="{710C5D11-6342-4068-94F9-6B3CB96E5F04}" dt="2024-08-23T17:10:17.012" v="1961" actId="1035"/>
          <ac:grpSpMkLst>
            <pc:docMk/>
            <pc:sldMk cId="2618737602" sldId="287"/>
            <ac:grpSpMk id="162" creationId="{9116D69B-C8B9-C62C-8975-7FCDF5231894}"/>
          </ac:grpSpMkLst>
        </pc:grpChg>
        <pc:grpChg chg="mod">
          <ac:chgData name="Anthony Clark" userId="d717aa47-1d0c-4368-9d13-ad97c75072c1" providerId="ADAL" clId="{710C5D11-6342-4068-94F9-6B3CB96E5F04}" dt="2024-08-23T17:10:17.012" v="1961" actId="1035"/>
          <ac:grpSpMkLst>
            <pc:docMk/>
            <pc:sldMk cId="2618737602" sldId="287"/>
            <ac:grpSpMk id="165" creationId="{5EF500C6-1EFF-F4EE-135E-CBF91C16F280}"/>
          </ac:grpSpMkLst>
        </pc:grpChg>
        <pc:grpChg chg="mod">
          <ac:chgData name="Anthony Clark" userId="d717aa47-1d0c-4368-9d13-ad97c75072c1" providerId="ADAL" clId="{710C5D11-6342-4068-94F9-6B3CB96E5F04}" dt="2024-08-23T17:10:17.012" v="1961" actId="1035"/>
          <ac:grpSpMkLst>
            <pc:docMk/>
            <pc:sldMk cId="2618737602" sldId="287"/>
            <ac:grpSpMk id="168" creationId="{2F17415C-68C4-B0B0-3FC5-2D56190CDD58}"/>
          </ac:grpSpMkLst>
        </pc:grpChg>
        <pc:grpChg chg="mod">
          <ac:chgData name="Anthony Clark" userId="d717aa47-1d0c-4368-9d13-ad97c75072c1" providerId="ADAL" clId="{710C5D11-6342-4068-94F9-6B3CB96E5F04}" dt="2024-08-23T17:10:17.012" v="1961" actId="1035"/>
          <ac:grpSpMkLst>
            <pc:docMk/>
            <pc:sldMk cId="2618737602" sldId="287"/>
            <ac:grpSpMk id="169" creationId="{9726EE21-59DE-D61E-EB89-43F5587917B9}"/>
          </ac:grpSpMkLst>
        </pc:grpChg>
        <pc:grpChg chg="mod">
          <ac:chgData name="Anthony Clark" userId="d717aa47-1d0c-4368-9d13-ad97c75072c1" providerId="ADAL" clId="{710C5D11-6342-4068-94F9-6B3CB96E5F04}" dt="2024-08-23T17:10:17.012" v="1961" actId="1035"/>
          <ac:grpSpMkLst>
            <pc:docMk/>
            <pc:sldMk cId="2618737602" sldId="287"/>
            <ac:grpSpMk id="170" creationId="{FC9E9A6F-9F03-F24A-2D30-B7A594A1DA52}"/>
          </ac:grpSpMkLst>
        </pc:grpChg>
        <pc:grpChg chg="mod">
          <ac:chgData name="Anthony Clark" userId="d717aa47-1d0c-4368-9d13-ad97c75072c1" providerId="ADAL" clId="{710C5D11-6342-4068-94F9-6B3CB96E5F04}" dt="2024-08-23T17:10:17.012" v="1961" actId="1035"/>
          <ac:grpSpMkLst>
            <pc:docMk/>
            <pc:sldMk cId="2618737602" sldId="287"/>
            <ac:grpSpMk id="171" creationId="{F5271D19-915F-D847-0C8C-4F0C33D37023}"/>
          </ac:grpSpMkLst>
        </pc:grpChg>
        <pc:grpChg chg="mod">
          <ac:chgData name="Anthony Clark" userId="d717aa47-1d0c-4368-9d13-ad97c75072c1" providerId="ADAL" clId="{710C5D11-6342-4068-94F9-6B3CB96E5F04}" dt="2024-08-23T17:10:17.012" v="1961" actId="1035"/>
          <ac:grpSpMkLst>
            <pc:docMk/>
            <pc:sldMk cId="2618737602" sldId="287"/>
            <ac:grpSpMk id="172" creationId="{31A61039-8926-5671-E93F-82F6D56E01BF}"/>
          </ac:grpSpMkLst>
        </pc:grpChg>
        <pc:grpChg chg="mod">
          <ac:chgData name="Anthony Clark" userId="d717aa47-1d0c-4368-9d13-ad97c75072c1" providerId="ADAL" clId="{710C5D11-6342-4068-94F9-6B3CB96E5F04}" dt="2024-08-23T17:10:17.012" v="1961" actId="1035"/>
          <ac:grpSpMkLst>
            <pc:docMk/>
            <pc:sldMk cId="2618737602" sldId="287"/>
            <ac:grpSpMk id="173" creationId="{501B2159-8BEF-2155-C00C-B3D690A17FCB}"/>
          </ac:grpSpMkLst>
        </pc:grpChg>
        <pc:grpChg chg="mod">
          <ac:chgData name="Anthony Clark" userId="d717aa47-1d0c-4368-9d13-ad97c75072c1" providerId="ADAL" clId="{710C5D11-6342-4068-94F9-6B3CB96E5F04}" dt="2024-08-23T17:10:17.012" v="1961" actId="1035"/>
          <ac:grpSpMkLst>
            <pc:docMk/>
            <pc:sldMk cId="2618737602" sldId="287"/>
            <ac:grpSpMk id="174" creationId="{C00E7308-0C6F-2EDC-1E22-B387026900B8}"/>
          </ac:grpSpMkLst>
        </pc:grpChg>
        <pc:grpChg chg="mod">
          <ac:chgData name="Anthony Clark" userId="d717aa47-1d0c-4368-9d13-ad97c75072c1" providerId="ADAL" clId="{710C5D11-6342-4068-94F9-6B3CB96E5F04}" dt="2024-08-23T17:10:17.012" v="1961" actId="1035"/>
          <ac:grpSpMkLst>
            <pc:docMk/>
            <pc:sldMk cId="2618737602" sldId="287"/>
            <ac:grpSpMk id="175" creationId="{1FF2B5D5-1DF6-AE40-ACE7-69457961C60F}"/>
          </ac:grpSpMkLst>
        </pc:grpChg>
        <pc:grpChg chg="mod">
          <ac:chgData name="Anthony Clark" userId="d717aa47-1d0c-4368-9d13-ad97c75072c1" providerId="ADAL" clId="{710C5D11-6342-4068-94F9-6B3CB96E5F04}" dt="2024-08-23T17:10:17.012" v="1961" actId="1035"/>
          <ac:grpSpMkLst>
            <pc:docMk/>
            <pc:sldMk cId="2618737602" sldId="287"/>
            <ac:grpSpMk id="176" creationId="{4757DF44-1E43-FCB1-4EC4-A22B219B6A9F}"/>
          </ac:grpSpMkLst>
        </pc:grpChg>
        <pc:grpChg chg="mod">
          <ac:chgData name="Anthony Clark" userId="d717aa47-1d0c-4368-9d13-ad97c75072c1" providerId="ADAL" clId="{710C5D11-6342-4068-94F9-6B3CB96E5F04}" dt="2024-08-23T17:10:17.012" v="1961" actId="1035"/>
          <ac:grpSpMkLst>
            <pc:docMk/>
            <pc:sldMk cId="2618737602" sldId="287"/>
            <ac:grpSpMk id="191" creationId="{74777ADA-EA6A-0B6A-1725-BB44229F0922}"/>
          </ac:grpSpMkLst>
        </pc:grpChg>
        <pc:grpChg chg="mod">
          <ac:chgData name="Anthony Clark" userId="d717aa47-1d0c-4368-9d13-ad97c75072c1" providerId="ADAL" clId="{710C5D11-6342-4068-94F9-6B3CB96E5F04}" dt="2024-08-23T17:10:17.012" v="1961" actId="1035"/>
          <ac:grpSpMkLst>
            <pc:docMk/>
            <pc:sldMk cId="2618737602" sldId="287"/>
            <ac:grpSpMk id="192" creationId="{DA3E6EA9-FCD7-C341-7BC0-9B0DBF32CB40}"/>
          </ac:grpSpMkLst>
        </pc:grpChg>
        <pc:grpChg chg="mod">
          <ac:chgData name="Anthony Clark" userId="d717aa47-1d0c-4368-9d13-ad97c75072c1" providerId="ADAL" clId="{710C5D11-6342-4068-94F9-6B3CB96E5F04}" dt="2024-08-23T17:10:17.012" v="1961" actId="1035"/>
          <ac:grpSpMkLst>
            <pc:docMk/>
            <pc:sldMk cId="2618737602" sldId="287"/>
            <ac:grpSpMk id="193" creationId="{EFAE6F7D-D66D-D44C-7721-865A969A38F0}"/>
          </ac:grpSpMkLst>
        </pc:grpChg>
        <pc:grpChg chg="mod">
          <ac:chgData name="Anthony Clark" userId="d717aa47-1d0c-4368-9d13-ad97c75072c1" providerId="ADAL" clId="{710C5D11-6342-4068-94F9-6B3CB96E5F04}" dt="2024-08-23T17:10:17.012" v="1961" actId="1035"/>
          <ac:grpSpMkLst>
            <pc:docMk/>
            <pc:sldMk cId="2618737602" sldId="287"/>
            <ac:grpSpMk id="194" creationId="{3806E7B2-807B-7988-D0DC-CC2CA529435B}"/>
          </ac:grpSpMkLst>
        </pc:grpChg>
        <pc:grpChg chg="mod">
          <ac:chgData name="Anthony Clark" userId="d717aa47-1d0c-4368-9d13-ad97c75072c1" providerId="ADAL" clId="{710C5D11-6342-4068-94F9-6B3CB96E5F04}" dt="2024-08-23T17:10:17.012" v="1961" actId="1035"/>
          <ac:grpSpMkLst>
            <pc:docMk/>
            <pc:sldMk cId="2618737602" sldId="287"/>
            <ac:grpSpMk id="195" creationId="{4CE601A7-1630-A068-B933-20DFDA4CEF0E}"/>
          </ac:grpSpMkLst>
        </pc:grpChg>
        <pc:grpChg chg="mod">
          <ac:chgData name="Anthony Clark" userId="d717aa47-1d0c-4368-9d13-ad97c75072c1" providerId="ADAL" clId="{710C5D11-6342-4068-94F9-6B3CB96E5F04}" dt="2024-08-23T17:10:17.012" v="1961" actId="1035"/>
          <ac:grpSpMkLst>
            <pc:docMk/>
            <pc:sldMk cId="2618737602" sldId="287"/>
            <ac:grpSpMk id="196" creationId="{B2535061-5FA5-C4B0-C02D-62152C189A44}"/>
          </ac:grpSpMkLst>
        </pc:grpChg>
        <pc:grpChg chg="mod">
          <ac:chgData name="Anthony Clark" userId="d717aa47-1d0c-4368-9d13-ad97c75072c1" providerId="ADAL" clId="{710C5D11-6342-4068-94F9-6B3CB96E5F04}" dt="2024-08-23T17:10:17.012" v="1961" actId="1035"/>
          <ac:grpSpMkLst>
            <pc:docMk/>
            <pc:sldMk cId="2618737602" sldId="287"/>
            <ac:grpSpMk id="197" creationId="{DA416543-FCC7-640C-E69F-A88D7099F3A7}"/>
          </ac:grpSpMkLst>
        </pc:grpChg>
        <pc:grpChg chg="mod">
          <ac:chgData name="Anthony Clark" userId="d717aa47-1d0c-4368-9d13-ad97c75072c1" providerId="ADAL" clId="{710C5D11-6342-4068-94F9-6B3CB96E5F04}" dt="2024-08-23T17:10:17.012" v="1961" actId="1035"/>
          <ac:grpSpMkLst>
            <pc:docMk/>
            <pc:sldMk cId="2618737602" sldId="287"/>
            <ac:grpSpMk id="198" creationId="{83CEEEF5-BCAF-3EF8-D568-E4008E352843}"/>
          </ac:grpSpMkLst>
        </pc:grpChg>
        <pc:grpChg chg="mod">
          <ac:chgData name="Anthony Clark" userId="d717aa47-1d0c-4368-9d13-ad97c75072c1" providerId="ADAL" clId="{710C5D11-6342-4068-94F9-6B3CB96E5F04}" dt="2024-08-23T17:10:17.012" v="1961" actId="1035"/>
          <ac:grpSpMkLst>
            <pc:docMk/>
            <pc:sldMk cId="2618737602" sldId="287"/>
            <ac:grpSpMk id="213" creationId="{F435936C-39CC-2357-941F-9E939A955FE5}"/>
          </ac:grpSpMkLst>
        </pc:grpChg>
        <pc:grpChg chg="mod">
          <ac:chgData name="Anthony Clark" userId="d717aa47-1d0c-4368-9d13-ad97c75072c1" providerId="ADAL" clId="{710C5D11-6342-4068-94F9-6B3CB96E5F04}" dt="2024-08-23T17:10:17.012" v="1961" actId="1035"/>
          <ac:grpSpMkLst>
            <pc:docMk/>
            <pc:sldMk cId="2618737602" sldId="287"/>
            <ac:grpSpMk id="214" creationId="{9BFE18D3-BE6A-FB86-6616-FFE21446A7AE}"/>
          </ac:grpSpMkLst>
        </pc:grpChg>
        <pc:grpChg chg="mod">
          <ac:chgData name="Anthony Clark" userId="d717aa47-1d0c-4368-9d13-ad97c75072c1" providerId="ADAL" clId="{710C5D11-6342-4068-94F9-6B3CB96E5F04}" dt="2024-08-23T17:10:17.012" v="1961" actId="1035"/>
          <ac:grpSpMkLst>
            <pc:docMk/>
            <pc:sldMk cId="2618737602" sldId="287"/>
            <ac:grpSpMk id="215" creationId="{72B19C1C-134E-6CC6-DF8F-F71F9954F4F2}"/>
          </ac:grpSpMkLst>
        </pc:grpChg>
        <pc:grpChg chg="mod">
          <ac:chgData name="Anthony Clark" userId="d717aa47-1d0c-4368-9d13-ad97c75072c1" providerId="ADAL" clId="{710C5D11-6342-4068-94F9-6B3CB96E5F04}" dt="2024-08-23T17:10:17.012" v="1961" actId="1035"/>
          <ac:grpSpMkLst>
            <pc:docMk/>
            <pc:sldMk cId="2618737602" sldId="287"/>
            <ac:grpSpMk id="216" creationId="{CFCA7846-96F0-3DA1-9528-315721B3B945}"/>
          </ac:grpSpMkLst>
        </pc:grpChg>
        <pc:grpChg chg="mod">
          <ac:chgData name="Anthony Clark" userId="d717aa47-1d0c-4368-9d13-ad97c75072c1" providerId="ADAL" clId="{710C5D11-6342-4068-94F9-6B3CB96E5F04}" dt="2024-08-23T17:10:17.012" v="1961" actId="1035"/>
          <ac:grpSpMkLst>
            <pc:docMk/>
            <pc:sldMk cId="2618737602" sldId="287"/>
            <ac:grpSpMk id="217" creationId="{D3216773-4A2F-AB17-B96B-CA8955C9AF88}"/>
          </ac:grpSpMkLst>
        </pc:grpChg>
        <pc:grpChg chg="mod">
          <ac:chgData name="Anthony Clark" userId="d717aa47-1d0c-4368-9d13-ad97c75072c1" providerId="ADAL" clId="{710C5D11-6342-4068-94F9-6B3CB96E5F04}" dt="2024-08-23T17:10:17.012" v="1961" actId="1035"/>
          <ac:grpSpMkLst>
            <pc:docMk/>
            <pc:sldMk cId="2618737602" sldId="287"/>
            <ac:grpSpMk id="218" creationId="{E5100C69-9AA7-20CB-B522-D7EE4F5955D5}"/>
          </ac:grpSpMkLst>
        </pc:grpChg>
        <pc:grpChg chg="mod">
          <ac:chgData name="Anthony Clark" userId="d717aa47-1d0c-4368-9d13-ad97c75072c1" providerId="ADAL" clId="{710C5D11-6342-4068-94F9-6B3CB96E5F04}" dt="2024-08-23T17:10:17.012" v="1961" actId="1035"/>
          <ac:grpSpMkLst>
            <pc:docMk/>
            <pc:sldMk cId="2618737602" sldId="287"/>
            <ac:grpSpMk id="219" creationId="{6C5E52E9-16E9-A4CE-D894-AEBA113355E9}"/>
          </ac:grpSpMkLst>
        </pc:grpChg>
        <pc:grpChg chg="mod">
          <ac:chgData name="Anthony Clark" userId="d717aa47-1d0c-4368-9d13-ad97c75072c1" providerId="ADAL" clId="{710C5D11-6342-4068-94F9-6B3CB96E5F04}" dt="2024-08-23T17:10:17.012" v="1961" actId="1035"/>
          <ac:grpSpMkLst>
            <pc:docMk/>
            <pc:sldMk cId="2618737602" sldId="287"/>
            <ac:grpSpMk id="220" creationId="{E59D1AAE-3294-177D-C6C9-CFC3A7080773}"/>
          </ac:grpSpMkLst>
        </pc:grpChg>
        <pc:grpChg chg="mod">
          <ac:chgData name="Anthony Clark" userId="d717aa47-1d0c-4368-9d13-ad97c75072c1" providerId="ADAL" clId="{710C5D11-6342-4068-94F9-6B3CB96E5F04}" dt="2024-08-23T17:10:17.012" v="1961" actId="1035"/>
          <ac:grpSpMkLst>
            <pc:docMk/>
            <pc:sldMk cId="2618737602" sldId="287"/>
            <ac:grpSpMk id="237" creationId="{9FB50725-2C0D-E66C-0BB2-684BEB0CAA92}"/>
          </ac:grpSpMkLst>
        </pc:grpChg>
        <pc:grpChg chg="mod">
          <ac:chgData name="Anthony Clark" userId="d717aa47-1d0c-4368-9d13-ad97c75072c1" providerId="ADAL" clId="{710C5D11-6342-4068-94F9-6B3CB96E5F04}" dt="2024-08-23T17:10:17.012" v="1961" actId="1035"/>
          <ac:grpSpMkLst>
            <pc:docMk/>
            <pc:sldMk cId="2618737602" sldId="287"/>
            <ac:grpSpMk id="238" creationId="{11603B1E-B0B4-0678-F50F-BB00E9889AD7}"/>
          </ac:grpSpMkLst>
        </pc:grpChg>
        <pc:grpChg chg="mod">
          <ac:chgData name="Anthony Clark" userId="d717aa47-1d0c-4368-9d13-ad97c75072c1" providerId="ADAL" clId="{710C5D11-6342-4068-94F9-6B3CB96E5F04}" dt="2024-08-23T17:10:17.012" v="1961" actId="1035"/>
          <ac:grpSpMkLst>
            <pc:docMk/>
            <pc:sldMk cId="2618737602" sldId="287"/>
            <ac:grpSpMk id="239" creationId="{53DBC8BE-F18F-7E06-8EDC-DC3D76F36397}"/>
          </ac:grpSpMkLst>
        </pc:grpChg>
        <pc:grpChg chg="mod">
          <ac:chgData name="Anthony Clark" userId="d717aa47-1d0c-4368-9d13-ad97c75072c1" providerId="ADAL" clId="{710C5D11-6342-4068-94F9-6B3CB96E5F04}" dt="2024-08-23T17:10:17.012" v="1961" actId="1035"/>
          <ac:grpSpMkLst>
            <pc:docMk/>
            <pc:sldMk cId="2618737602" sldId="287"/>
            <ac:grpSpMk id="240" creationId="{E9E85281-354D-6FB9-F342-41B81039E082}"/>
          </ac:grpSpMkLst>
        </pc:grpChg>
        <pc:grpChg chg="mod">
          <ac:chgData name="Anthony Clark" userId="d717aa47-1d0c-4368-9d13-ad97c75072c1" providerId="ADAL" clId="{710C5D11-6342-4068-94F9-6B3CB96E5F04}" dt="2024-08-23T17:10:17.012" v="1961" actId="1035"/>
          <ac:grpSpMkLst>
            <pc:docMk/>
            <pc:sldMk cId="2618737602" sldId="287"/>
            <ac:grpSpMk id="241" creationId="{9EE14136-D357-8707-4F09-BB7B0C79C745}"/>
          </ac:grpSpMkLst>
        </pc:grpChg>
        <pc:grpChg chg="mod">
          <ac:chgData name="Anthony Clark" userId="d717aa47-1d0c-4368-9d13-ad97c75072c1" providerId="ADAL" clId="{710C5D11-6342-4068-94F9-6B3CB96E5F04}" dt="2024-08-23T17:10:17.012" v="1961" actId="1035"/>
          <ac:grpSpMkLst>
            <pc:docMk/>
            <pc:sldMk cId="2618737602" sldId="287"/>
            <ac:grpSpMk id="242" creationId="{87AB7D72-47AF-9944-ADAD-CEBDE12D0EDF}"/>
          </ac:grpSpMkLst>
        </pc:grpChg>
        <pc:grpChg chg="mod">
          <ac:chgData name="Anthony Clark" userId="d717aa47-1d0c-4368-9d13-ad97c75072c1" providerId="ADAL" clId="{710C5D11-6342-4068-94F9-6B3CB96E5F04}" dt="2024-08-23T17:10:17.012" v="1961" actId="1035"/>
          <ac:grpSpMkLst>
            <pc:docMk/>
            <pc:sldMk cId="2618737602" sldId="287"/>
            <ac:grpSpMk id="243" creationId="{25368C80-45DB-05FF-C76B-70F8E10D3385}"/>
          </ac:grpSpMkLst>
        </pc:grpChg>
        <pc:grpChg chg="mod">
          <ac:chgData name="Anthony Clark" userId="d717aa47-1d0c-4368-9d13-ad97c75072c1" providerId="ADAL" clId="{710C5D11-6342-4068-94F9-6B3CB96E5F04}" dt="2024-08-23T17:10:17.012" v="1961" actId="1035"/>
          <ac:grpSpMkLst>
            <pc:docMk/>
            <pc:sldMk cId="2618737602" sldId="287"/>
            <ac:grpSpMk id="244" creationId="{D6FE07D0-A4DE-2651-534F-2466D5F879F2}"/>
          </ac:grpSpMkLst>
        </pc:grpChg>
        <pc:grpChg chg="mod">
          <ac:chgData name="Anthony Clark" userId="d717aa47-1d0c-4368-9d13-ad97c75072c1" providerId="ADAL" clId="{710C5D11-6342-4068-94F9-6B3CB96E5F04}" dt="2024-08-23T17:10:17.012" v="1961" actId="1035"/>
          <ac:grpSpMkLst>
            <pc:docMk/>
            <pc:sldMk cId="2618737602" sldId="287"/>
            <ac:grpSpMk id="245" creationId="{53B4F088-FB14-1137-61BD-D12D2AC74D39}"/>
          </ac:grpSpMkLst>
        </pc:grpChg>
        <pc:grpChg chg="mod">
          <ac:chgData name="Anthony Clark" userId="d717aa47-1d0c-4368-9d13-ad97c75072c1" providerId="ADAL" clId="{710C5D11-6342-4068-94F9-6B3CB96E5F04}" dt="2024-08-23T17:10:17.012" v="1961" actId="1035"/>
          <ac:grpSpMkLst>
            <pc:docMk/>
            <pc:sldMk cId="2618737602" sldId="287"/>
            <ac:grpSpMk id="246" creationId="{3DE029D6-6DEC-DF99-2F33-AF686BFAFD5B}"/>
          </ac:grpSpMkLst>
        </pc:grpChg>
        <pc:grpChg chg="mod">
          <ac:chgData name="Anthony Clark" userId="d717aa47-1d0c-4368-9d13-ad97c75072c1" providerId="ADAL" clId="{710C5D11-6342-4068-94F9-6B3CB96E5F04}" dt="2024-08-23T17:10:17.012" v="1961" actId="1035"/>
          <ac:grpSpMkLst>
            <pc:docMk/>
            <pc:sldMk cId="2618737602" sldId="287"/>
            <ac:grpSpMk id="247" creationId="{CA74348A-1DD5-6096-3CD5-AD2E28FF9C5B}"/>
          </ac:grpSpMkLst>
        </pc:grpChg>
        <pc:grpChg chg="mod">
          <ac:chgData name="Anthony Clark" userId="d717aa47-1d0c-4368-9d13-ad97c75072c1" providerId="ADAL" clId="{710C5D11-6342-4068-94F9-6B3CB96E5F04}" dt="2024-08-23T17:10:17.012" v="1961" actId="1035"/>
          <ac:grpSpMkLst>
            <pc:docMk/>
            <pc:sldMk cId="2618737602" sldId="287"/>
            <ac:grpSpMk id="248" creationId="{BD2E8612-7B67-BC88-F9C7-546F40233B85}"/>
          </ac:grpSpMkLst>
        </pc:grpChg>
        <pc:grpChg chg="mod">
          <ac:chgData name="Anthony Clark" userId="d717aa47-1d0c-4368-9d13-ad97c75072c1" providerId="ADAL" clId="{710C5D11-6342-4068-94F9-6B3CB96E5F04}" dt="2024-08-23T17:10:17.012" v="1961" actId="1035"/>
          <ac:grpSpMkLst>
            <pc:docMk/>
            <pc:sldMk cId="2618737602" sldId="287"/>
            <ac:grpSpMk id="249" creationId="{1C299DB0-CC3B-8576-2F0C-5F0DF0A5039C}"/>
          </ac:grpSpMkLst>
        </pc:grpChg>
        <pc:grpChg chg="mod">
          <ac:chgData name="Anthony Clark" userId="d717aa47-1d0c-4368-9d13-ad97c75072c1" providerId="ADAL" clId="{710C5D11-6342-4068-94F9-6B3CB96E5F04}" dt="2024-08-23T17:10:17.012" v="1961" actId="1035"/>
          <ac:grpSpMkLst>
            <pc:docMk/>
            <pc:sldMk cId="2618737602" sldId="287"/>
            <ac:grpSpMk id="264" creationId="{35D7CE44-2F1C-05E3-72D5-28A510C7E604}"/>
          </ac:grpSpMkLst>
        </pc:grpChg>
        <pc:grpChg chg="mod">
          <ac:chgData name="Anthony Clark" userId="d717aa47-1d0c-4368-9d13-ad97c75072c1" providerId="ADAL" clId="{710C5D11-6342-4068-94F9-6B3CB96E5F04}" dt="2024-08-23T17:10:17.012" v="1961" actId="1035"/>
          <ac:grpSpMkLst>
            <pc:docMk/>
            <pc:sldMk cId="2618737602" sldId="287"/>
            <ac:grpSpMk id="265" creationId="{29DC9D31-130A-2EDB-6C25-7239F957CFBA}"/>
          </ac:grpSpMkLst>
        </pc:grpChg>
        <pc:grpChg chg="mod">
          <ac:chgData name="Anthony Clark" userId="d717aa47-1d0c-4368-9d13-ad97c75072c1" providerId="ADAL" clId="{710C5D11-6342-4068-94F9-6B3CB96E5F04}" dt="2024-08-23T17:10:17.012" v="1961" actId="1035"/>
          <ac:grpSpMkLst>
            <pc:docMk/>
            <pc:sldMk cId="2618737602" sldId="287"/>
            <ac:grpSpMk id="266" creationId="{EAAFBE07-48D3-9834-F2A4-4049BDAD2E26}"/>
          </ac:grpSpMkLst>
        </pc:grpChg>
        <pc:grpChg chg="mod">
          <ac:chgData name="Anthony Clark" userId="d717aa47-1d0c-4368-9d13-ad97c75072c1" providerId="ADAL" clId="{710C5D11-6342-4068-94F9-6B3CB96E5F04}" dt="2024-08-23T17:10:17.012" v="1961" actId="1035"/>
          <ac:grpSpMkLst>
            <pc:docMk/>
            <pc:sldMk cId="2618737602" sldId="287"/>
            <ac:grpSpMk id="267" creationId="{CB36D314-FF24-B29C-F3C3-803B867173C4}"/>
          </ac:grpSpMkLst>
        </pc:grpChg>
        <pc:grpChg chg="mod">
          <ac:chgData name="Anthony Clark" userId="d717aa47-1d0c-4368-9d13-ad97c75072c1" providerId="ADAL" clId="{710C5D11-6342-4068-94F9-6B3CB96E5F04}" dt="2024-08-23T17:10:17.012" v="1961" actId="1035"/>
          <ac:grpSpMkLst>
            <pc:docMk/>
            <pc:sldMk cId="2618737602" sldId="287"/>
            <ac:grpSpMk id="268" creationId="{67B9DDF3-5F32-38B3-6080-A1CAC6113080}"/>
          </ac:grpSpMkLst>
        </pc:grpChg>
        <pc:grpChg chg="mod">
          <ac:chgData name="Anthony Clark" userId="d717aa47-1d0c-4368-9d13-ad97c75072c1" providerId="ADAL" clId="{710C5D11-6342-4068-94F9-6B3CB96E5F04}" dt="2024-08-23T17:10:17.012" v="1961" actId="1035"/>
          <ac:grpSpMkLst>
            <pc:docMk/>
            <pc:sldMk cId="2618737602" sldId="287"/>
            <ac:grpSpMk id="269" creationId="{A84A78B0-04BE-C27C-DB11-2EFEE4DEE17A}"/>
          </ac:grpSpMkLst>
        </pc:grpChg>
        <pc:grpChg chg="mod">
          <ac:chgData name="Anthony Clark" userId="d717aa47-1d0c-4368-9d13-ad97c75072c1" providerId="ADAL" clId="{710C5D11-6342-4068-94F9-6B3CB96E5F04}" dt="2024-08-23T17:10:17.012" v="1961" actId="1035"/>
          <ac:grpSpMkLst>
            <pc:docMk/>
            <pc:sldMk cId="2618737602" sldId="287"/>
            <ac:grpSpMk id="270" creationId="{DBB1CB35-74AF-1926-7277-AEB545752510}"/>
          </ac:grpSpMkLst>
        </pc:grpChg>
        <pc:grpChg chg="mod">
          <ac:chgData name="Anthony Clark" userId="d717aa47-1d0c-4368-9d13-ad97c75072c1" providerId="ADAL" clId="{710C5D11-6342-4068-94F9-6B3CB96E5F04}" dt="2024-08-23T17:10:17.012" v="1961" actId="1035"/>
          <ac:grpSpMkLst>
            <pc:docMk/>
            <pc:sldMk cId="2618737602" sldId="287"/>
            <ac:grpSpMk id="285" creationId="{F85126C7-55EF-8359-5F13-E452D58DDA55}"/>
          </ac:grpSpMkLst>
        </pc:grpChg>
        <pc:grpChg chg="mod">
          <ac:chgData name="Anthony Clark" userId="d717aa47-1d0c-4368-9d13-ad97c75072c1" providerId="ADAL" clId="{710C5D11-6342-4068-94F9-6B3CB96E5F04}" dt="2024-08-23T17:10:17.012" v="1961" actId="1035"/>
          <ac:grpSpMkLst>
            <pc:docMk/>
            <pc:sldMk cId="2618737602" sldId="287"/>
            <ac:grpSpMk id="286" creationId="{7EBF09E3-6A06-99A3-2F01-79AA1FB2B04B}"/>
          </ac:grpSpMkLst>
        </pc:grpChg>
        <pc:grpChg chg="mod">
          <ac:chgData name="Anthony Clark" userId="d717aa47-1d0c-4368-9d13-ad97c75072c1" providerId="ADAL" clId="{710C5D11-6342-4068-94F9-6B3CB96E5F04}" dt="2024-08-23T17:10:17.012" v="1961" actId="1035"/>
          <ac:grpSpMkLst>
            <pc:docMk/>
            <pc:sldMk cId="2618737602" sldId="287"/>
            <ac:grpSpMk id="287" creationId="{C0D1075B-DDDD-822A-30B9-429AB60A9678}"/>
          </ac:grpSpMkLst>
        </pc:grpChg>
        <pc:grpChg chg="mod">
          <ac:chgData name="Anthony Clark" userId="d717aa47-1d0c-4368-9d13-ad97c75072c1" providerId="ADAL" clId="{710C5D11-6342-4068-94F9-6B3CB96E5F04}" dt="2024-08-23T17:10:17.012" v="1961" actId="1035"/>
          <ac:grpSpMkLst>
            <pc:docMk/>
            <pc:sldMk cId="2618737602" sldId="287"/>
            <ac:grpSpMk id="288" creationId="{3D671A0C-2A0C-7246-2F90-DAFCB84257B6}"/>
          </ac:grpSpMkLst>
        </pc:grpChg>
        <pc:grpChg chg="mod">
          <ac:chgData name="Anthony Clark" userId="d717aa47-1d0c-4368-9d13-ad97c75072c1" providerId="ADAL" clId="{710C5D11-6342-4068-94F9-6B3CB96E5F04}" dt="2024-08-23T17:10:17.012" v="1961" actId="1035"/>
          <ac:grpSpMkLst>
            <pc:docMk/>
            <pc:sldMk cId="2618737602" sldId="287"/>
            <ac:grpSpMk id="289" creationId="{ED28939D-360F-885C-EB19-AEC538BB3378}"/>
          </ac:grpSpMkLst>
        </pc:grpChg>
        <pc:grpChg chg="mod">
          <ac:chgData name="Anthony Clark" userId="d717aa47-1d0c-4368-9d13-ad97c75072c1" providerId="ADAL" clId="{710C5D11-6342-4068-94F9-6B3CB96E5F04}" dt="2024-08-23T17:10:17.012" v="1961" actId="1035"/>
          <ac:grpSpMkLst>
            <pc:docMk/>
            <pc:sldMk cId="2618737602" sldId="287"/>
            <ac:grpSpMk id="290" creationId="{D4D1E2EB-0D11-CC77-86D8-30A0FE1499D3}"/>
          </ac:grpSpMkLst>
        </pc:grpChg>
        <pc:grpChg chg="mod">
          <ac:chgData name="Anthony Clark" userId="d717aa47-1d0c-4368-9d13-ad97c75072c1" providerId="ADAL" clId="{710C5D11-6342-4068-94F9-6B3CB96E5F04}" dt="2024-08-23T17:10:17.012" v="1961" actId="1035"/>
          <ac:grpSpMkLst>
            <pc:docMk/>
            <pc:sldMk cId="2618737602" sldId="287"/>
            <ac:grpSpMk id="291" creationId="{E4C0C7DD-2979-318B-E56E-B20093CFA1DD}"/>
          </ac:grpSpMkLst>
        </pc:grpChg>
        <pc:grpChg chg="mod">
          <ac:chgData name="Anthony Clark" userId="d717aa47-1d0c-4368-9d13-ad97c75072c1" providerId="ADAL" clId="{710C5D11-6342-4068-94F9-6B3CB96E5F04}" dt="2024-08-23T17:10:17.012" v="1961" actId="1035"/>
          <ac:grpSpMkLst>
            <pc:docMk/>
            <pc:sldMk cId="2618737602" sldId="287"/>
            <ac:grpSpMk id="306" creationId="{CBF5ABA7-C931-6D78-FC2A-24BB3F713EF0}"/>
          </ac:grpSpMkLst>
        </pc:grpChg>
        <pc:grpChg chg="mod">
          <ac:chgData name="Anthony Clark" userId="d717aa47-1d0c-4368-9d13-ad97c75072c1" providerId="ADAL" clId="{710C5D11-6342-4068-94F9-6B3CB96E5F04}" dt="2024-08-23T17:10:17.012" v="1961" actId="1035"/>
          <ac:grpSpMkLst>
            <pc:docMk/>
            <pc:sldMk cId="2618737602" sldId="287"/>
            <ac:grpSpMk id="307" creationId="{BF9CF666-FE02-1266-4FBA-6A8FA447F83B}"/>
          </ac:grpSpMkLst>
        </pc:grpChg>
        <pc:grpChg chg="mod">
          <ac:chgData name="Anthony Clark" userId="d717aa47-1d0c-4368-9d13-ad97c75072c1" providerId="ADAL" clId="{710C5D11-6342-4068-94F9-6B3CB96E5F04}" dt="2024-08-23T17:10:17.012" v="1961" actId="1035"/>
          <ac:grpSpMkLst>
            <pc:docMk/>
            <pc:sldMk cId="2618737602" sldId="287"/>
            <ac:grpSpMk id="308" creationId="{C34A5C86-33AC-608A-494D-8864E2CDB74B}"/>
          </ac:grpSpMkLst>
        </pc:grpChg>
        <pc:grpChg chg="mod">
          <ac:chgData name="Anthony Clark" userId="d717aa47-1d0c-4368-9d13-ad97c75072c1" providerId="ADAL" clId="{710C5D11-6342-4068-94F9-6B3CB96E5F04}" dt="2024-08-23T17:10:17.012" v="1961" actId="1035"/>
          <ac:grpSpMkLst>
            <pc:docMk/>
            <pc:sldMk cId="2618737602" sldId="287"/>
            <ac:grpSpMk id="309" creationId="{C406EB09-F201-C413-D4D5-9EEEFE991A63}"/>
          </ac:grpSpMkLst>
        </pc:grpChg>
        <pc:grpChg chg="mod">
          <ac:chgData name="Anthony Clark" userId="d717aa47-1d0c-4368-9d13-ad97c75072c1" providerId="ADAL" clId="{710C5D11-6342-4068-94F9-6B3CB96E5F04}" dt="2024-08-23T17:10:17.012" v="1961" actId="1035"/>
          <ac:grpSpMkLst>
            <pc:docMk/>
            <pc:sldMk cId="2618737602" sldId="287"/>
            <ac:grpSpMk id="310" creationId="{8B026557-E82D-3427-B913-01529CC006A7}"/>
          </ac:grpSpMkLst>
        </pc:grpChg>
        <pc:grpChg chg="mod">
          <ac:chgData name="Anthony Clark" userId="d717aa47-1d0c-4368-9d13-ad97c75072c1" providerId="ADAL" clId="{710C5D11-6342-4068-94F9-6B3CB96E5F04}" dt="2024-08-23T17:10:17.012" v="1961" actId="1035"/>
          <ac:grpSpMkLst>
            <pc:docMk/>
            <pc:sldMk cId="2618737602" sldId="287"/>
            <ac:grpSpMk id="311" creationId="{13176E89-24E8-A394-F02E-A69941D501F5}"/>
          </ac:grpSpMkLst>
        </pc:grpChg>
        <pc:grpChg chg="mod">
          <ac:chgData name="Anthony Clark" userId="d717aa47-1d0c-4368-9d13-ad97c75072c1" providerId="ADAL" clId="{710C5D11-6342-4068-94F9-6B3CB96E5F04}" dt="2024-08-23T17:10:17.012" v="1961" actId="1035"/>
          <ac:grpSpMkLst>
            <pc:docMk/>
            <pc:sldMk cId="2618737602" sldId="287"/>
            <ac:grpSpMk id="312" creationId="{BA2ACC68-CEF5-55B7-6AAB-7CFF2C923127}"/>
          </ac:grpSpMkLst>
        </pc:grpChg>
        <pc:grpChg chg="mod">
          <ac:chgData name="Anthony Clark" userId="d717aa47-1d0c-4368-9d13-ad97c75072c1" providerId="ADAL" clId="{710C5D11-6342-4068-94F9-6B3CB96E5F04}" dt="2024-08-23T17:10:17.012" v="1961" actId="1035"/>
          <ac:grpSpMkLst>
            <pc:docMk/>
            <pc:sldMk cId="2618737602" sldId="287"/>
            <ac:grpSpMk id="327" creationId="{50C17ED2-3F97-9F02-E7BB-587BCDFB0FC5}"/>
          </ac:grpSpMkLst>
        </pc:grpChg>
        <pc:picChg chg="mod">
          <ac:chgData name="Anthony Clark" userId="d717aa47-1d0c-4368-9d13-ad97c75072c1" providerId="ADAL" clId="{710C5D11-6342-4068-94F9-6B3CB96E5F04}" dt="2024-08-23T17:10:17.012" v="1961" actId="1035"/>
          <ac:picMkLst>
            <pc:docMk/>
            <pc:sldMk cId="2618737602" sldId="287"/>
            <ac:picMk id="2" creationId="{7891643B-0FCF-64E3-E60D-513A49E909A1}"/>
          </ac:picMkLst>
        </pc:picChg>
        <pc:picChg chg="mod">
          <ac:chgData name="Anthony Clark" userId="d717aa47-1d0c-4368-9d13-ad97c75072c1" providerId="ADAL" clId="{710C5D11-6342-4068-94F9-6B3CB96E5F04}" dt="2024-08-23T17:10:17.012" v="1961" actId="1035"/>
          <ac:picMkLst>
            <pc:docMk/>
            <pc:sldMk cId="2618737602" sldId="287"/>
            <ac:picMk id="5" creationId="{D023CF84-56C4-2A91-F929-31E4CD619263}"/>
          </ac:picMkLst>
        </pc:picChg>
        <pc:picChg chg="mod">
          <ac:chgData name="Anthony Clark" userId="d717aa47-1d0c-4368-9d13-ad97c75072c1" providerId="ADAL" clId="{710C5D11-6342-4068-94F9-6B3CB96E5F04}" dt="2024-08-23T17:10:17.012" v="1961" actId="1035"/>
          <ac:picMkLst>
            <pc:docMk/>
            <pc:sldMk cId="2618737602" sldId="287"/>
            <ac:picMk id="6" creationId="{DEEE9072-B6BE-0EC5-8D28-759EDD33AF9A}"/>
          </ac:picMkLst>
        </pc:picChg>
        <pc:picChg chg="mod">
          <ac:chgData name="Anthony Clark" userId="d717aa47-1d0c-4368-9d13-ad97c75072c1" providerId="ADAL" clId="{710C5D11-6342-4068-94F9-6B3CB96E5F04}" dt="2024-08-23T17:10:17.012" v="1961" actId="1035"/>
          <ac:picMkLst>
            <pc:docMk/>
            <pc:sldMk cId="2618737602" sldId="287"/>
            <ac:picMk id="8" creationId="{ACD5C347-BD69-B654-F7C9-BE4BF2481E1C}"/>
          </ac:picMkLst>
        </pc:picChg>
        <pc:picChg chg="mod">
          <ac:chgData name="Anthony Clark" userId="d717aa47-1d0c-4368-9d13-ad97c75072c1" providerId="ADAL" clId="{710C5D11-6342-4068-94F9-6B3CB96E5F04}" dt="2024-08-23T17:10:17.012" v="1961" actId="1035"/>
          <ac:picMkLst>
            <pc:docMk/>
            <pc:sldMk cId="2618737602" sldId="287"/>
            <ac:picMk id="11" creationId="{409E6E28-4334-AA38-DB61-C1261D17F26F}"/>
          </ac:picMkLst>
        </pc:picChg>
        <pc:picChg chg="mod">
          <ac:chgData name="Anthony Clark" userId="d717aa47-1d0c-4368-9d13-ad97c75072c1" providerId="ADAL" clId="{710C5D11-6342-4068-94F9-6B3CB96E5F04}" dt="2024-08-23T17:10:17.012" v="1961" actId="1035"/>
          <ac:picMkLst>
            <pc:docMk/>
            <pc:sldMk cId="2618737602" sldId="287"/>
            <ac:picMk id="22" creationId="{40CC0AA5-61DF-C9F3-77CF-C98899EBF0A8}"/>
          </ac:picMkLst>
        </pc:picChg>
        <pc:picChg chg="mod">
          <ac:chgData name="Anthony Clark" userId="d717aa47-1d0c-4368-9d13-ad97c75072c1" providerId="ADAL" clId="{710C5D11-6342-4068-94F9-6B3CB96E5F04}" dt="2024-08-23T17:10:17.012" v="1961" actId="1035"/>
          <ac:picMkLst>
            <pc:docMk/>
            <pc:sldMk cId="2618737602" sldId="287"/>
            <ac:picMk id="23" creationId="{14AE3C13-89E7-E4EA-A6D6-1723F4CE3FC9}"/>
          </ac:picMkLst>
        </pc:picChg>
        <pc:picChg chg="mod">
          <ac:chgData name="Anthony Clark" userId="d717aa47-1d0c-4368-9d13-ad97c75072c1" providerId="ADAL" clId="{710C5D11-6342-4068-94F9-6B3CB96E5F04}" dt="2024-08-23T17:10:17.012" v="1961" actId="1035"/>
          <ac:picMkLst>
            <pc:docMk/>
            <pc:sldMk cId="2618737602" sldId="287"/>
            <ac:picMk id="28" creationId="{49B3A464-4A68-E636-A28E-46CF12865E70}"/>
          </ac:picMkLst>
        </pc:picChg>
        <pc:picChg chg="mod">
          <ac:chgData name="Anthony Clark" userId="d717aa47-1d0c-4368-9d13-ad97c75072c1" providerId="ADAL" clId="{710C5D11-6342-4068-94F9-6B3CB96E5F04}" dt="2024-08-23T17:10:17.012" v="1961" actId="1035"/>
          <ac:picMkLst>
            <pc:docMk/>
            <pc:sldMk cId="2618737602" sldId="287"/>
            <ac:picMk id="31" creationId="{6040935B-05DA-DB49-32EC-93EF84288BE9}"/>
          </ac:picMkLst>
        </pc:picChg>
        <pc:picChg chg="mod">
          <ac:chgData name="Anthony Clark" userId="d717aa47-1d0c-4368-9d13-ad97c75072c1" providerId="ADAL" clId="{710C5D11-6342-4068-94F9-6B3CB96E5F04}" dt="2024-08-23T17:10:17.012" v="1961" actId="1035"/>
          <ac:picMkLst>
            <pc:docMk/>
            <pc:sldMk cId="2618737602" sldId="287"/>
            <ac:picMk id="36" creationId="{E2D131B1-2682-44AA-9E11-C2E217932D65}"/>
          </ac:picMkLst>
        </pc:picChg>
        <pc:picChg chg="mod">
          <ac:chgData name="Anthony Clark" userId="d717aa47-1d0c-4368-9d13-ad97c75072c1" providerId="ADAL" clId="{710C5D11-6342-4068-94F9-6B3CB96E5F04}" dt="2024-08-23T17:10:17.012" v="1961" actId="1035"/>
          <ac:picMkLst>
            <pc:docMk/>
            <pc:sldMk cId="2618737602" sldId="287"/>
            <ac:picMk id="37" creationId="{E61DD2EB-CF6A-56DE-370C-707212437E8E}"/>
          </ac:picMkLst>
        </pc:picChg>
        <pc:cxnChg chg="add mod">
          <ac:chgData name="Anthony Clark" userId="d717aa47-1d0c-4368-9d13-ad97c75072c1" providerId="ADAL" clId="{710C5D11-6342-4068-94F9-6B3CB96E5F04}" dt="2024-08-23T17:16:30.004" v="2057" actId="692"/>
          <ac:cxnSpMkLst>
            <pc:docMk/>
            <pc:sldMk cId="2618737602" sldId="287"/>
            <ac:cxnSpMk id="7" creationId="{C3595529-506E-CD4B-5333-8E9DE84BB8DE}"/>
          </ac:cxnSpMkLst>
        </pc:cxnChg>
        <pc:cxnChg chg="add mod">
          <ac:chgData name="Anthony Clark" userId="d717aa47-1d0c-4368-9d13-ad97c75072c1" providerId="ADAL" clId="{710C5D11-6342-4068-94F9-6B3CB96E5F04}" dt="2024-08-23T17:12:34.143" v="2016" actId="14100"/>
          <ac:cxnSpMkLst>
            <pc:docMk/>
            <pc:sldMk cId="2618737602" sldId="287"/>
            <ac:cxnSpMk id="13" creationId="{C1FD6B0F-7A05-C798-9A42-EB857B9BB874}"/>
          </ac:cxnSpMkLst>
        </pc:cxnChg>
        <pc:cxnChg chg="add mod">
          <ac:chgData name="Anthony Clark" userId="d717aa47-1d0c-4368-9d13-ad97c75072c1" providerId="ADAL" clId="{710C5D11-6342-4068-94F9-6B3CB96E5F04}" dt="2024-08-23T17:17:08.430" v="2060" actId="692"/>
          <ac:cxnSpMkLst>
            <pc:docMk/>
            <pc:sldMk cId="2618737602" sldId="287"/>
            <ac:cxnSpMk id="15" creationId="{0F74A5B2-2677-F14F-1EB6-93E9E88C219A}"/>
          </ac:cxnSpMkLst>
        </pc:cxnChg>
        <pc:cxnChg chg="add mod">
          <ac:chgData name="Anthony Clark" userId="d717aa47-1d0c-4368-9d13-ad97c75072c1" providerId="ADAL" clId="{710C5D11-6342-4068-94F9-6B3CB96E5F04}" dt="2024-08-23T17:17:15.222" v="2061" actId="692"/>
          <ac:cxnSpMkLst>
            <pc:docMk/>
            <pc:sldMk cId="2618737602" sldId="287"/>
            <ac:cxnSpMk id="17" creationId="{BD04A90D-D92D-AFB5-D1F8-24EDA9C4E18B}"/>
          </ac:cxnSpMkLst>
        </pc:cxnChg>
        <pc:cxnChg chg="add mod">
          <ac:chgData name="Anthony Clark" userId="d717aa47-1d0c-4368-9d13-ad97c75072c1" providerId="ADAL" clId="{710C5D11-6342-4068-94F9-6B3CB96E5F04}" dt="2024-08-23T17:17:08.430" v="2060" actId="692"/>
          <ac:cxnSpMkLst>
            <pc:docMk/>
            <pc:sldMk cId="2618737602" sldId="287"/>
            <ac:cxnSpMk id="20" creationId="{1B868120-E454-5D99-F578-2F00843B8D1E}"/>
          </ac:cxnSpMkLst>
        </pc:cxnChg>
        <pc:cxnChg chg="add mod">
          <ac:chgData name="Anthony Clark" userId="d717aa47-1d0c-4368-9d13-ad97c75072c1" providerId="ADAL" clId="{710C5D11-6342-4068-94F9-6B3CB96E5F04}" dt="2024-08-23T17:17:15.222" v="2061" actId="692"/>
          <ac:cxnSpMkLst>
            <pc:docMk/>
            <pc:sldMk cId="2618737602" sldId="287"/>
            <ac:cxnSpMk id="34" creationId="{7DF9D2B2-6459-3357-35C1-829E1F9B1F55}"/>
          </ac:cxnSpMkLst>
        </pc:cxnChg>
        <pc:cxnChg chg="add mod">
          <ac:chgData name="Anthony Clark" userId="d717aa47-1d0c-4368-9d13-ad97c75072c1" providerId="ADAL" clId="{710C5D11-6342-4068-94F9-6B3CB96E5F04}" dt="2024-08-23T17:12:53.150" v="2020" actId="14100"/>
          <ac:cxnSpMkLst>
            <pc:docMk/>
            <pc:sldMk cId="2618737602" sldId="287"/>
            <ac:cxnSpMk id="63" creationId="{BA5AA533-6FF3-F842-901E-0FF25EDFC294}"/>
          </ac:cxnSpMkLst>
        </pc:cxnChg>
        <pc:cxnChg chg="add mod">
          <ac:chgData name="Anthony Clark" userId="d717aa47-1d0c-4368-9d13-ad97c75072c1" providerId="ADAL" clId="{710C5D11-6342-4068-94F9-6B3CB96E5F04}" dt="2024-08-23T17:12:58.718" v="2022" actId="14100"/>
          <ac:cxnSpMkLst>
            <pc:docMk/>
            <pc:sldMk cId="2618737602" sldId="287"/>
            <ac:cxnSpMk id="67" creationId="{88531B48-08DC-A9E5-CC37-174042338185}"/>
          </ac:cxnSpMkLst>
        </pc:cxnChg>
        <pc:cxnChg chg="add mod">
          <ac:chgData name="Anthony Clark" userId="d717aa47-1d0c-4368-9d13-ad97c75072c1" providerId="ADAL" clId="{710C5D11-6342-4068-94F9-6B3CB96E5F04}" dt="2024-08-23T17:12:57.071" v="2021" actId="14100"/>
          <ac:cxnSpMkLst>
            <pc:docMk/>
            <pc:sldMk cId="2618737602" sldId="287"/>
            <ac:cxnSpMk id="71" creationId="{06A9E130-C885-57D9-B11D-0DFA8C31AC7B}"/>
          </ac:cxnSpMkLst>
        </pc:cxnChg>
        <pc:cxnChg chg="add mod">
          <ac:chgData name="Anthony Clark" userId="d717aa47-1d0c-4368-9d13-ad97c75072c1" providerId="ADAL" clId="{710C5D11-6342-4068-94F9-6B3CB96E5F04}" dt="2024-08-23T17:13:01.415" v="2023" actId="14100"/>
          <ac:cxnSpMkLst>
            <pc:docMk/>
            <pc:sldMk cId="2618737602" sldId="287"/>
            <ac:cxnSpMk id="73" creationId="{78CA0AA6-0AA3-6312-0842-453C0AE8B609}"/>
          </ac:cxnSpMkLst>
        </pc:cxnChg>
        <pc:cxnChg chg="add mod">
          <ac:chgData name="Anthony Clark" userId="d717aa47-1d0c-4368-9d13-ad97c75072c1" providerId="ADAL" clId="{710C5D11-6342-4068-94F9-6B3CB96E5F04}" dt="2024-08-23T17:10:17.012" v="1961" actId="1035"/>
          <ac:cxnSpMkLst>
            <pc:docMk/>
            <pc:sldMk cId="2618737602" sldId="287"/>
            <ac:cxnSpMk id="364" creationId="{2A551798-CB84-F301-2E24-4BF72CF82F05}"/>
          </ac:cxnSpMkLst>
        </pc:cxnChg>
        <pc:cxnChg chg="add mod">
          <ac:chgData name="Anthony Clark" userId="d717aa47-1d0c-4368-9d13-ad97c75072c1" providerId="ADAL" clId="{710C5D11-6342-4068-94F9-6B3CB96E5F04}" dt="2024-08-23T17:10:17.012" v="1961" actId="1035"/>
          <ac:cxnSpMkLst>
            <pc:docMk/>
            <pc:sldMk cId="2618737602" sldId="287"/>
            <ac:cxnSpMk id="368" creationId="{488E02A0-7FBD-B109-DE43-455FB90B69CA}"/>
          </ac:cxnSpMkLst>
        </pc:cxnChg>
        <pc:cxnChg chg="add mod">
          <ac:chgData name="Anthony Clark" userId="d717aa47-1d0c-4368-9d13-ad97c75072c1" providerId="ADAL" clId="{710C5D11-6342-4068-94F9-6B3CB96E5F04}" dt="2024-08-23T17:10:17.012" v="1961" actId="1035"/>
          <ac:cxnSpMkLst>
            <pc:docMk/>
            <pc:sldMk cId="2618737602" sldId="287"/>
            <ac:cxnSpMk id="374" creationId="{5E709F84-9835-EF10-7F8A-1113B4CB6443}"/>
          </ac:cxnSpMkLst>
        </pc:cxnChg>
        <pc:cxnChg chg="add mod">
          <ac:chgData name="Anthony Clark" userId="d717aa47-1d0c-4368-9d13-ad97c75072c1" providerId="ADAL" clId="{710C5D11-6342-4068-94F9-6B3CB96E5F04}" dt="2024-08-23T17:10:17.012" v="1961" actId="1035"/>
          <ac:cxnSpMkLst>
            <pc:docMk/>
            <pc:sldMk cId="2618737602" sldId="287"/>
            <ac:cxnSpMk id="378" creationId="{DFC2BB06-8FB8-81A7-D441-CD1D0248D09F}"/>
          </ac:cxnSpMkLst>
        </pc:cxnChg>
        <pc:cxnChg chg="add mod">
          <ac:chgData name="Anthony Clark" userId="d717aa47-1d0c-4368-9d13-ad97c75072c1" providerId="ADAL" clId="{710C5D11-6342-4068-94F9-6B3CB96E5F04}" dt="2024-08-23T17:12:44.512" v="2018" actId="14100"/>
          <ac:cxnSpMkLst>
            <pc:docMk/>
            <pc:sldMk cId="2618737602" sldId="287"/>
            <ac:cxnSpMk id="383" creationId="{091B081C-F4B1-6E24-8358-0D56CC781EA8}"/>
          </ac:cxnSpMkLst>
        </pc:cxnChg>
        <pc:cxnChg chg="add mod">
          <ac:chgData name="Anthony Clark" userId="d717aa47-1d0c-4368-9d13-ad97c75072c1" providerId="ADAL" clId="{710C5D11-6342-4068-94F9-6B3CB96E5F04}" dt="2024-08-23T17:12:47.310" v="2019" actId="14100"/>
          <ac:cxnSpMkLst>
            <pc:docMk/>
            <pc:sldMk cId="2618737602" sldId="287"/>
            <ac:cxnSpMk id="387" creationId="{8DF072C9-FA50-4ACB-54FC-EA52630E47CE}"/>
          </ac:cxnSpMkLst>
        </pc:cxnChg>
        <pc:cxnChg chg="add mod">
          <ac:chgData name="Anthony Clark" userId="d717aa47-1d0c-4368-9d13-ad97c75072c1" providerId="ADAL" clId="{710C5D11-6342-4068-94F9-6B3CB96E5F04}" dt="2024-08-23T17:10:17.012" v="1961" actId="1035"/>
          <ac:cxnSpMkLst>
            <pc:docMk/>
            <pc:sldMk cId="2618737602" sldId="287"/>
            <ac:cxnSpMk id="390" creationId="{41C120FB-5793-5059-AD24-422409DF49F6}"/>
          </ac:cxnSpMkLst>
        </pc:cxnChg>
        <pc:cxnChg chg="add mod">
          <ac:chgData name="Anthony Clark" userId="d717aa47-1d0c-4368-9d13-ad97c75072c1" providerId="ADAL" clId="{710C5D11-6342-4068-94F9-6B3CB96E5F04}" dt="2024-08-23T17:10:17.012" v="1961" actId="1035"/>
          <ac:cxnSpMkLst>
            <pc:docMk/>
            <pc:sldMk cId="2618737602" sldId="287"/>
            <ac:cxnSpMk id="394" creationId="{783827C3-FB59-C34E-8BB1-13EC916E7A96}"/>
          </ac:cxnSpMkLst>
        </pc:cxnChg>
        <pc:cxnChg chg="add mod">
          <ac:chgData name="Anthony Clark" userId="d717aa47-1d0c-4368-9d13-ad97c75072c1" providerId="ADAL" clId="{710C5D11-6342-4068-94F9-6B3CB96E5F04}" dt="2024-08-23T17:11:44.230" v="2003" actId="1038"/>
          <ac:cxnSpMkLst>
            <pc:docMk/>
            <pc:sldMk cId="2618737602" sldId="287"/>
            <ac:cxnSpMk id="452" creationId="{4FB1283F-66E7-F384-1A84-B24A4A65E681}"/>
          </ac:cxnSpMkLst>
        </pc:cxnChg>
        <pc:cxnChg chg="add mod">
          <ac:chgData name="Anthony Clark" userId="d717aa47-1d0c-4368-9d13-ad97c75072c1" providerId="ADAL" clId="{710C5D11-6342-4068-94F9-6B3CB96E5F04}" dt="2024-08-23T17:10:22.679" v="1962" actId="14100"/>
          <ac:cxnSpMkLst>
            <pc:docMk/>
            <pc:sldMk cId="2618737602" sldId="287"/>
            <ac:cxnSpMk id="454" creationId="{7ADA1791-0411-ADE6-BC6D-7A5A6556206B}"/>
          </ac:cxnSpMkLst>
        </pc:cxnChg>
        <pc:cxnChg chg="add mod">
          <ac:chgData name="Anthony Clark" userId="d717aa47-1d0c-4368-9d13-ad97c75072c1" providerId="ADAL" clId="{710C5D11-6342-4068-94F9-6B3CB96E5F04}" dt="2024-08-23T17:10:17.012" v="1961" actId="1035"/>
          <ac:cxnSpMkLst>
            <pc:docMk/>
            <pc:sldMk cId="2618737602" sldId="287"/>
            <ac:cxnSpMk id="467" creationId="{576672F4-5C68-50B1-335E-4663AD4C559B}"/>
          </ac:cxnSpMkLst>
        </pc:cxnChg>
        <pc:cxnChg chg="add mod">
          <ac:chgData name="Anthony Clark" userId="d717aa47-1d0c-4368-9d13-ad97c75072c1" providerId="ADAL" clId="{710C5D11-6342-4068-94F9-6B3CB96E5F04}" dt="2024-08-23T17:10:26.630" v="1963" actId="14100"/>
          <ac:cxnSpMkLst>
            <pc:docMk/>
            <pc:sldMk cId="2618737602" sldId="287"/>
            <ac:cxnSpMk id="468" creationId="{61758D9C-ED2E-F608-8BA4-A6F3B58F9398}"/>
          </ac:cxnSpMkLst>
        </pc:cxnChg>
        <pc:cxnChg chg="add mod">
          <ac:chgData name="Anthony Clark" userId="d717aa47-1d0c-4368-9d13-ad97c75072c1" providerId="ADAL" clId="{710C5D11-6342-4068-94F9-6B3CB96E5F04}" dt="2024-08-23T17:13:27.511" v="2027" actId="14100"/>
          <ac:cxnSpMkLst>
            <pc:docMk/>
            <pc:sldMk cId="2618737602" sldId="287"/>
            <ac:cxnSpMk id="472" creationId="{19E87EA5-F826-9085-1787-38B0A11611EF}"/>
          </ac:cxnSpMkLst>
        </pc:cxnChg>
        <pc:cxnChg chg="add mod">
          <ac:chgData name="Anthony Clark" userId="d717aa47-1d0c-4368-9d13-ad97c75072c1" providerId="ADAL" clId="{710C5D11-6342-4068-94F9-6B3CB96E5F04}" dt="2024-08-23T17:11:44.230" v="2003" actId="1038"/>
          <ac:cxnSpMkLst>
            <pc:docMk/>
            <pc:sldMk cId="2618737602" sldId="287"/>
            <ac:cxnSpMk id="483" creationId="{042A6C03-7888-18B4-5C12-C7E526BFEE02}"/>
          </ac:cxnSpMkLst>
        </pc:cxnChg>
        <pc:cxnChg chg="add mod">
          <ac:chgData name="Anthony Clark" userId="d717aa47-1d0c-4368-9d13-ad97c75072c1" providerId="ADAL" clId="{710C5D11-6342-4068-94F9-6B3CB96E5F04}" dt="2024-08-23T17:15:22.588" v="2052" actId="692"/>
          <ac:cxnSpMkLst>
            <pc:docMk/>
            <pc:sldMk cId="2618737602" sldId="287"/>
            <ac:cxnSpMk id="506" creationId="{B8FECFF3-E4FB-234A-B0FA-30F96D596FDB}"/>
          </ac:cxnSpMkLst>
        </pc:cxnChg>
        <pc:cxnChg chg="add mod">
          <ac:chgData name="Anthony Clark" userId="d717aa47-1d0c-4368-9d13-ad97c75072c1" providerId="ADAL" clId="{710C5D11-6342-4068-94F9-6B3CB96E5F04}" dt="2024-08-23T17:15:26.328" v="2053" actId="14100"/>
          <ac:cxnSpMkLst>
            <pc:docMk/>
            <pc:sldMk cId="2618737602" sldId="287"/>
            <ac:cxnSpMk id="525" creationId="{FC84B727-7B5E-C147-1E08-98F00CC3413B}"/>
          </ac:cxnSpMkLst>
        </pc:cxnChg>
        <pc:cxnChg chg="add mod">
          <ac:chgData name="Anthony Clark" userId="d717aa47-1d0c-4368-9d13-ad97c75072c1" providerId="ADAL" clId="{710C5D11-6342-4068-94F9-6B3CB96E5F04}" dt="2024-08-23T17:17:54.385" v="2065" actId="33986"/>
          <ac:cxnSpMkLst>
            <pc:docMk/>
            <pc:sldMk cId="2618737602" sldId="287"/>
            <ac:cxnSpMk id="529" creationId="{F5C0A261-8F59-BEE7-F163-80E4C74E930E}"/>
          </ac:cxnSpMkLst>
        </pc:cxnChg>
      </pc:sldChg>
      <pc:sldChg chg="delSp modSp add mod ord">
        <pc:chgData name="Anthony Clark" userId="d717aa47-1d0c-4368-9d13-ad97c75072c1" providerId="ADAL" clId="{710C5D11-6342-4068-94F9-6B3CB96E5F04}" dt="2024-08-23T17:24:22.688" v="2190"/>
        <pc:sldMkLst>
          <pc:docMk/>
          <pc:sldMk cId="3889929313" sldId="288"/>
        </pc:sldMkLst>
        <pc:cxnChg chg="del mod">
          <ac:chgData name="Anthony Clark" userId="d717aa47-1d0c-4368-9d13-ad97c75072c1" providerId="ADAL" clId="{710C5D11-6342-4068-94F9-6B3CB96E5F04}" dt="2024-08-23T17:18:49.922" v="2079" actId="478"/>
          <ac:cxnSpMkLst>
            <pc:docMk/>
            <pc:sldMk cId="3889929313" sldId="288"/>
            <ac:cxnSpMk id="7" creationId="{C3595529-506E-CD4B-5333-8E9DE84BB8DE}"/>
          </ac:cxnSpMkLst>
        </pc:cxnChg>
        <pc:cxnChg chg="del mod">
          <ac:chgData name="Anthony Clark" userId="d717aa47-1d0c-4368-9d13-ad97c75072c1" providerId="ADAL" clId="{710C5D11-6342-4068-94F9-6B3CB96E5F04}" dt="2024-08-23T17:18:50.475" v="2080" actId="478"/>
          <ac:cxnSpMkLst>
            <pc:docMk/>
            <pc:sldMk cId="3889929313" sldId="288"/>
            <ac:cxnSpMk id="13" creationId="{C1FD6B0F-7A05-C798-9A42-EB857B9BB874}"/>
          </ac:cxnSpMkLst>
        </pc:cxnChg>
        <pc:cxnChg chg="del mod">
          <ac:chgData name="Anthony Clark" userId="d717aa47-1d0c-4368-9d13-ad97c75072c1" providerId="ADAL" clId="{710C5D11-6342-4068-94F9-6B3CB96E5F04}" dt="2024-08-23T17:18:51.203" v="2081" actId="478"/>
          <ac:cxnSpMkLst>
            <pc:docMk/>
            <pc:sldMk cId="3889929313" sldId="288"/>
            <ac:cxnSpMk id="15" creationId="{0F74A5B2-2677-F14F-1EB6-93E9E88C219A}"/>
          </ac:cxnSpMkLst>
        </pc:cxnChg>
        <pc:cxnChg chg="del mod">
          <ac:chgData name="Anthony Clark" userId="d717aa47-1d0c-4368-9d13-ad97c75072c1" providerId="ADAL" clId="{710C5D11-6342-4068-94F9-6B3CB96E5F04}" dt="2024-08-23T17:18:51.779" v="2082" actId="478"/>
          <ac:cxnSpMkLst>
            <pc:docMk/>
            <pc:sldMk cId="3889929313" sldId="288"/>
            <ac:cxnSpMk id="17" creationId="{BD04A90D-D92D-AFB5-D1F8-24EDA9C4E18B}"/>
          </ac:cxnSpMkLst>
        </pc:cxnChg>
        <pc:cxnChg chg="del mod">
          <ac:chgData name="Anthony Clark" userId="d717aa47-1d0c-4368-9d13-ad97c75072c1" providerId="ADAL" clId="{710C5D11-6342-4068-94F9-6B3CB96E5F04}" dt="2024-08-23T17:18:52.519" v="2083" actId="478"/>
          <ac:cxnSpMkLst>
            <pc:docMk/>
            <pc:sldMk cId="3889929313" sldId="288"/>
            <ac:cxnSpMk id="20" creationId="{1B868120-E454-5D99-F578-2F00843B8D1E}"/>
          </ac:cxnSpMkLst>
        </pc:cxnChg>
        <pc:cxnChg chg="del mod">
          <ac:chgData name="Anthony Clark" userId="d717aa47-1d0c-4368-9d13-ad97c75072c1" providerId="ADAL" clId="{710C5D11-6342-4068-94F9-6B3CB96E5F04}" dt="2024-08-23T17:18:53.071" v="2084" actId="478"/>
          <ac:cxnSpMkLst>
            <pc:docMk/>
            <pc:sldMk cId="3889929313" sldId="288"/>
            <ac:cxnSpMk id="34" creationId="{7DF9D2B2-6459-3357-35C1-829E1F9B1F55}"/>
          </ac:cxnSpMkLst>
        </pc:cxnChg>
        <pc:cxnChg chg="del mod">
          <ac:chgData name="Anthony Clark" userId="d717aa47-1d0c-4368-9d13-ad97c75072c1" providerId="ADAL" clId="{710C5D11-6342-4068-94F9-6B3CB96E5F04}" dt="2024-08-23T17:18:40.820" v="2071" actId="478"/>
          <ac:cxnSpMkLst>
            <pc:docMk/>
            <pc:sldMk cId="3889929313" sldId="288"/>
            <ac:cxnSpMk id="63" creationId="{BA5AA533-6FF3-F842-901E-0FF25EDFC294}"/>
          </ac:cxnSpMkLst>
        </pc:cxnChg>
        <pc:cxnChg chg="del mod">
          <ac:chgData name="Anthony Clark" userId="d717aa47-1d0c-4368-9d13-ad97c75072c1" providerId="ADAL" clId="{710C5D11-6342-4068-94F9-6B3CB96E5F04}" dt="2024-08-23T17:18:44.965" v="2077" actId="478"/>
          <ac:cxnSpMkLst>
            <pc:docMk/>
            <pc:sldMk cId="3889929313" sldId="288"/>
            <ac:cxnSpMk id="67" creationId="{88531B48-08DC-A9E5-CC37-174042338185}"/>
          </ac:cxnSpMkLst>
        </pc:cxnChg>
        <pc:cxnChg chg="del mod">
          <ac:chgData name="Anthony Clark" userId="d717aa47-1d0c-4368-9d13-ad97c75072c1" providerId="ADAL" clId="{710C5D11-6342-4068-94F9-6B3CB96E5F04}" dt="2024-08-23T17:18:42.198" v="2073" actId="478"/>
          <ac:cxnSpMkLst>
            <pc:docMk/>
            <pc:sldMk cId="3889929313" sldId="288"/>
            <ac:cxnSpMk id="71" creationId="{06A9E130-C885-57D9-B11D-0DFA8C31AC7B}"/>
          </ac:cxnSpMkLst>
        </pc:cxnChg>
        <pc:cxnChg chg="del mod">
          <ac:chgData name="Anthony Clark" userId="d717aa47-1d0c-4368-9d13-ad97c75072c1" providerId="ADAL" clId="{710C5D11-6342-4068-94F9-6B3CB96E5F04}" dt="2024-08-23T17:18:45.645" v="2078" actId="478"/>
          <ac:cxnSpMkLst>
            <pc:docMk/>
            <pc:sldMk cId="3889929313" sldId="288"/>
            <ac:cxnSpMk id="73" creationId="{78CA0AA6-0AA3-6312-0842-453C0AE8B609}"/>
          </ac:cxnSpMkLst>
        </pc:cxnChg>
        <pc:cxnChg chg="del mod">
          <ac:chgData name="Anthony Clark" userId="d717aa47-1d0c-4368-9d13-ad97c75072c1" providerId="ADAL" clId="{710C5D11-6342-4068-94F9-6B3CB96E5F04}" dt="2024-08-23T17:18:42.688" v="2074" actId="478"/>
          <ac:cxnSpMkLst>
            <pc:docMk/>
            <pc:sldMk cId="3889929313" sldId="288"/>
            <ac:cxnSpMk id="364" creationId="{2A551798-CB84-F301-2E24-4BF72CF82F05}"/>
          </ac:cxnSpMkLst>
        </pc:cxnChg>
        <pc:cxnChg chg="del mod">
          <ac:chgData name="Anthony Clark" userId="d717aa47-1d0c-4368-9d13-ad97c75072c1" providerId="ADAL" clId="{710C5D11-6342-4068-94F9-6B3CB96E5F04}" dt="2024-08-23T17:18:41.435" v="2072" actId="478"/>
          <ac:cxnSpMkLst>
            <pc:docMk/>
            <pc:sldMk cId="3889929313" sldId="288"/>
            <ac:cxnSpMk id="368" creationId="{488E02A0-7FBD-B109-DE43-455FB90B69CA}"/>
          </ac:cxnSpMkLst>
        </pc:cxnChg>
        <pc:cxnChg chg="del mod">
          <ac:chgData name="Anthony Clark" userId="d717aa47-1d0c-4368-9d13-ad97c75072c1" providerId="ADAL" clId="{710C5D11-6342-4068-94F9-6B3CB96E5F04}" dt="2024-08-23T17:18:43.796" v="2075" actId="478"/>
          <ac:cxnSpMkLst>
            <pc:docMk/>
            <pc:sldMk cId="3889929313" sldId="288"/>
            <ac:cxnSpMk id="374" creationId="{5E709F84-9835-EF10-7F8A-1113B4CB6443}"/>
          </ac:cxnSpMkLst>
        </pc:cxnChg>
        <pc:cxnChg chg="del mod">
          <ac:chgData name="Anthony Clark" userId="d717aa47-1d0c-4368-9d13-ad97c75072c1" providerId="ADAL" clId="{710C5D11-6342-4068-94F9-6B3CB96E5F04}" dt="2024-08-23T17:18:44.277" v="2076" actId="478"/>
          <ac:cxnSpMkLst>
            <pc:docMk/>
            <pc:sldMk cId="3889929313" sldId="288"/>
            <ac:cxnSpMk id="378" creationId="{DFC2BB06-8FB8-81A7-D441-CD1D0248D09F}"/>
          </ac:cxnSpMkLst>
        </pc:cxnChg>
        <pc:cxnChg chg="del mod">
          <ac:chgData name="Anthony Clark" userId="d717aa47-1d0c-4368-9d13-ad97c75072c1" providerId="ADAL" clId="{710C5D11-6342-4068-94F9-6B3CB96E5F04}" dt="2024-08-23T17:18:37.142" v="2068" actId="478"/>
          <ac:cxnSpMkLst>
            <pc:docMk/>
            <pc:sldMk cId="3889929313" sldId="288"/>
            <ac:cxnSpMk id="383" creationId="{091B081C-F4B1-6E24-8358-0D56CC781EA8}"/>
          </ac:cxnSpMkLst>
        </pc:cxnChg>
        <pc:cxnChg chg="del mod">
          <ac:chgData name="Anthony Clark" userId="d717aa47-1d0c-4368-9d13-ad97c75072c1" providerId="ADAL" clId="{710C5D11-6342-4068-94F9-6B3CB96E5F04}" dt="2024-08-23T17:18:35.689" v="2067" actId="478"/>
          <ac:cxnSpMkLst>
            <pc:docMk/>
            <pc:sldMk cId="3889929313" sldId="288"/>
            <ac:cxnSpMk id="387" creationId="{8DF072C9-FA50-4ACB-54FC-EA52630E47CE}"/>
          </ac:cxnSpMkLst>
        </pc:cxnChg>
        <pc:cxnChg chg="del mod">
          <ac:chgData name="Anthony Clark" userId="d717aa47-1d0c-4368-9d13-ad97c75072c1" providerId="ADAL" clId="{710C5D11-6342-4068-94F9-6B3CB96E5F04}" dt="2024-08-23T17:18:38.145" v="2069" actId="478"/>
          <ac:cxnSpMkLst>
            <pc:docMk/>
            <pc:sldMk cId="3889929313" sldId="288"/>
            <ac:cxnSpMk id="390" creationId="{41C120FB-5793-5059-AD24-422409DF49F6}"/>
          </ac:cxnSpMkLst>
        </pc:cxnChg>
        <pc:cxnChg chg="del mod">
          <ac:chgData name="Anthony Clark" userId="d717aa47-1d0c-4368-9d13-ad97c75072c1" providerId="ADAL" clId="{710C5D11-6342-4068-94F9-6B3CB96E5F04}" dt="2024-08-23T17:18:38.706" v="2070" actId="478"/>
          <ac:cxnSpMkLst>
            <pc:docMk/>
            <pc:sldMk cId="3889929313" sldId="288"/>
            <ac:cxnSpMk id="394" creationId="{783827C3-FB59-C34E-8BB1-13EC916E7A96}"/>
          </ac:cxnSpMkLst>
        </pc:cxnChg>
        <pc:cxnChg chg="del mod">
          <ac:chgData name="Anthony Clark" userId="d717aa47-1d0c-4368-9d13-ad97c75072c1" providerId="ADAL" clId="{710C5D11-6342-4068-94F9-6B3CB96E5F04}" dt="2024-08-23T17:19:01.288" v="2086" actId="478"/>
          <ac:cxnSpMkLst>
            <pc:docMk/>
            <pc:sldMk cId="3889929313" sldId="288"/>
            <ac:cxnSpMk id="472" creationId="{19E87EA5-F826-9085-1787-38B0A11611EF}"/>
          </ac:cxnSpMkLst>
        </pc:cxnChg>
        <pc:cxnChg chg="del mod">
          <ac:chgData name="Anthony Clark" userId="d717aa47-1d0c-4368-9d13-ad97c75072c1" providerId="ADAL" clId="{710C5D11-6342-4068-94F9-6B3CB96E5F04}" dt="2024-08-23T17:19:02.387" v="2087" actId="478"/>
          <ac:cxnSpMkLst>
            <pc:docMk/>
            <pc:sldMk cId="3889929313" sldId="288"/>
            <ac:cxnSpMk id="506" creationId="{B8FECFF3-E4FB-234A-B0FA-30F96D596FDB}"/>
          </ac:cxnSpMkLst>
        </pc:cxnChg>
        <pc:cxnChg chg="del mod">
          <ac:chgData name="Anthony Clark" userId="d717aa47-1d0c-4368-9d13-ad97c75072c1" providerId="ADAL" clId="{710C5D11-6342-4068-94F9-6B3CB96E5F04}" dt="2024-08-23T17:19:09.148" v="2088" actId="478"/>
          <ac:cxnSpMkLst>
            <pc:docMk/>
            <pc:sldMk cId="3889929313" sldId="288"/>
            <ac:cxnSpMk id="525" creationId="{FC84B727-7B5E-C147-1E08-98F00CC3413B}"/>
          </ac:cxnSpMkLst>
        </pc:cxnChg>
        <pc:cxnChg chg="del mod">
          <ac:chgData name="Anthony Clark" userId="d717aa47-1d0c-4368-9d13-ad97c75072c1" providerId="ADAL" clId="{710C5D11-6342-4068-94F9-6B3CB96E5F04}" dt="2024-08-23T17:18:59.346" v="2085" actId="478"/>
          <ac:cxnSpMkLst>
            <pc:docMk/>
            <pc:sldMk cId="3889929313" sldId="288"/>
            <ac:cxnSpMk id="529" creationId="{F5C0A261-8F59-BEE7-F163-80E4C74E930E}"/>
          </ac:cxnSpMkLst>
        </pc:cxnChg>
      </pc:sldChg>
      <pc:sldChg chg="add del">
        <pc:chgData name="Anthony Clark" userId="d717aa47-1d0c-4368-9d13-ad97c75072c1" providerId="ADAL" clId="{710C5D11-6342-4068-94F9-6B3CB96E5F04}" dt="2024-08-23T17:16:12.637" v="2056" actId="47"/>
        <pc:sldMkLst>
          <pc:docMk/>
          <pc:sldMk cId="4115408882" sldId="288"/>
        </pc:sldMkLst>
      </pc:sldChg>
      <pc:sldChg chg="delSp modSp add mod ord modTransition">
        <pc:chgData name="Anthony Clark" userId="d717aa47-1d0c-4368-9d13-ad97c75072c1" providerId="ADAL" clId="{710C5D11-6342-4068-94F9-6B3CB96E5F04}" dt="2024-08-23T17:24:22.688" v="2190"/>
        <pc:sldMkLst>
          <pc:docMk/>
          <pc:sldMk cId="4012007272" sldId="289"/>
        </pc:sldMkLst>
        <pc:cxnChg chg="del mod">
          <ac:chgData name="Anthony Clark" userId="d717aa47-1d0c-4368-9d13-ad97c75072c1" providerId="ADAL" clId="{710C5D11-6342-4068-94F9-6B3CB96E5F04}" dt="2024-08-23T17:19:59.515" v="2092" actId="478"/>
          <ac:cxnSpMkLst>
            <pc:docMk/>
            <pc:sldMk cId="4012007272" sldId="289"/>
            <ac:cxnSpMk id="7" creationId="{C3595529-506E-CD4B-5333-8E9DE84BB8DE}"/>
          </ac:cxnSpMkLst>
        </pc:cxnChg>
        <pc:cxnChg chg="del mod">
          <ac:chgData name="Anthony Clark" userId="d717aa47-1d0c-4368-9d13-ad97c75072c1" providerId="ADAL" clId="{710C5D11-6342-4068-94F9-6B3CB96E5F04}" dt="2024-08-23T17:20:00.272" v="2093" actId="478"/>
          <ac:cxnSpMkLst>
            <pc:docMk/>
            <pc:sldMk cId="4012007272" sldId="289"/>
            <ac:cxnSpMk id="13" creationId="{C1FD6B0F-7A05-C798-9A42-EB857B9BB874}"/>
          </ac:cxnSpMkLst>
        </pc:cxnChg>
        <pc:cxnChg chg="del mod">
          <ac:chgData name="Anthony Clark" userId="d717aa47-1d0c-4368-9d13-ad97c75072c1" providerId="ADAL" clId="{710C5D11-6342-4068-94F9-6B3CB96E5F04}" dt="2024-08-23T17:20:02.102" v="2094" actId="478"/>
          <ac:cxnSpMkLst>
            <pc:docMk/>
            <pc:sldMk cId="4012007272" sldId="289"/>
            <ac:cxnSpMk id="15" creationId="{0F74A5B2-2677-F14F-1EB6-93E9E88C219A}"/>
          </ac:cxnSpMkLst>
        </pc:cxnChg>
        <pc:cxnChg chg="del mod">
          <ac:chgData name="Anthony Clark" userId="d717aa47-1d0c-4368-9d13-ad97c75072c1" providerId="ADAL" clId="{710C5D11-6342-4068-94F9-6B3CB96E5F04}" dt="2024-08-23T17:20:02.455" v="2095" actId="478"/>
          <ac:cxnSpMkLst>
            <pc:docMk/>
            <pc:sldMk cId="4012007272" sldId="289"/>
            <ac:cxnSpMk id="17" creationId="{BD04A90D-D92D-AFB5-D1F8-24EDA9C4E18B}"/>
          </ac:cxnSpMkLst>
        </pc:cxnChg>
        <pc:cxnChg chg="del mod">
          <ac:chgData name="Anthony Clark" userId="d717aa47-1d0c-4368-9d13-ad97c75072c1" providerId="ADAL" clId="{710C5D11-6342-4068-94F9-6B3CB96E5F04}" dt="2024-08-23T17:20:02.998" v="2096" actId="478"/>
          <ac:cxnSpMkLst>
            <pc:docMk/>
            <pc:sldMk cId="4012007272" sldId="289"/>
            <ac:cxnSpMk id="20" creationId="{1B868120-E454-5D99-F578-2F00843B8D1E}"/>
          </ac:cxnSpMkLst>
        </pc:cxnChg>
        <pc:cxnChg chg="del mod">
          <ac:chgData name="Anthony Clark" userId="d717aa47-1d0c-4368-9d13-ad97c75072c1" providerId="ADAL" clId="{710C5D11-6342-4068-94F9-6B3CB96E5F04}" dt="2024-08-23T17:20:03.669" v="2097" actId="478"/>
          <ac:cxnSpMkLst>
            <pc:docMk/>
            <pc:sldMk cId="4012007272" sldId="289"/>
            <ac:cxnSpMk id="34" creationId="{7DF9D2B2-6459-3357-35C1-829E1F9B1F55}"/>
          </ac:cxnSpMkLst>
        </pc:cxnChg>
        <pc:cxnChg chg="del mod">
          <ac:chgData name="Anthony Clark" userId="d717aa47-1d0c-4368-9d13-ad97c75072c1" providerId="ADAL" clId="{710C5D11-6342-4068-94F9-6B3CB96E5F04}" dt="2024-08-23T17:20:05.472" v="2098" actId="478"/>
          <ac:cxnSpMkLst>
            <pc:docMk/>
            <pc:sldMk cId="4012007272" sldId="289"/>
            <ac:cxnSpMk id="63" creationId="{BA5AA533-6FF3-F842-901E-0FF25EDFC294}"/>
          </ac:cxnSpMkLst>
        </pc:cxnChg>
        <pc:cxnChg chg="del mod">
          <ac:chgData name="Anthony Clark" userId="d717aa47-1d0c-4368-9d13-ad97c75072c1" providerId="ADAL" clId="{710C5D11-6342-4068-94F9-6B3CB96E5F04}" dt="2024-08-23T17:20:06.770" v="2100" actId="478"/>
          <ac:cxnSpMkLst>
            <pc:docMk/>
            <pc:sldMk cId="4012007272" sldId="289"/>
            <ac:cxnSpMk id="67" creationId="{88531B48-08DC-A9E5-CC37-174042338185}"/>
          </ac:cxnSpMkLst>
        </pc:cxnChg>
        <pc:cxnChg chg="del mod">
          <ac:chgData name="Anthony Clark" userId="d717aa47-1d0c-4368-9d13-ad97c75072c1" providerId="ADAL" clId="{710C5D11-6342-4068-94F9-6B3CB96E5F04}" dt="2024-08-23T17:20:05.863" v="2099" actId="478"/>
          <ac:cxnSpMkLst>
            <pc:docMk/>
            <pc:sldMk cId="4012007272" sldId="289"/>
            <ac:cxnSpMk id="71" creationId="{06A9E130-C885-57D9-B11D-0DFA8C31AC7B}"/>
          </ac:cxnSpMkLst>
        </pc:cxnChg>
        <pc:cxnChg chg="del mod">
          <ac:chgData name="Anthony Clark" userId="d717aa47-1d0c-4368-9d13-ad97c75072c1" providerId="ADAL" clId="{710C5D11-6342-4068-94F9-6B3CB96E5F04}" dt="2024-08-23T17:20:07.247" v="2101" actId="478"/>
          <ac:cxnSpMkLst>
            <pc:docMk/>
            <pc:sldMk cId="4012007272" sldId="289"/>
            <ac:cxnSpMk id="73" creationId="{78CA0AA6-0AA3-6312-0842-453C0AE8B609}"/>
          </ac:cxnSpMkLst>
        </pc:cxnChg>
        <pc:cxnChg chg="del mod">
          <ac:chgData name="Anthony Clark" userId="d717aa47-1d0c-4368-9d13-ad97c75072c1" providerId="ADAL" clId="{710C5D11-6342-4068-94F9-6B3CB96E5F04}" dt="2024-08-23T17:20:09.088" v="2102" actId="478"/>
          <ac:cxnSpMkLst>
            <pc:docMk/>
            <pc:sldMk cId="4012007272" sldId="289"/>
            <ac:cxnSpMk id="364" creationId="{2A551798-CB84-F301-2E24-4BF72CF82F05}"/>
          </ac:cxnSpMkLst>
        </pc:cxnChg>
        <pc:cxnChg chg="del mod">
          <ac:chgData name="Anthony Clark" userId="d717aa47-1d0c-4368-9d13-ad97c75072c1" providerId="ADAL" clId="{710C5D11-6342-4068-94F9-6B3CB96E5F04}" dt="2024-08-23T17:20:09.333" v="2103" actId="478"/>
          <ac:cxnSpMkLst>
            <pc:docMk/>
            <pc:sldMk cId="4012007272" sldId="289"/>
            <ac:cxnSpMk id="368" creationId="{488E02A0-7FBD-B109-DE43-455FB90B69CA}"/>
          </ac:cxnSpMkLst>
        </pc:cxnChg>
        <pc:cxnChg chg="del mod">
          <ac:chgData name="Anthony Clark" userId="d717aa47-1d0c-4368-9d13-ad97c75072c1" providerId="ADAL" clId="{710C5D11-6342-4068-94F9-6B3CB96E5F04}" dt="2024-08-23T17:20:14.280" v="2108" actId="478"/>
          <ac:cxnSpMkLst>
            <pc:docMk/>
            <pc:sldMk cId="4012007272" sldId="289"/>
            <ac:cxnSpMk id="374" creationId="{5E709F84-9835-EF10-7F8A-1113B4CB6443}"/>
          </ac:cxnSpMkLst>
        </pc:cxnChg>
        <pc:cxnChg chg="del mod">
          <ac:chgData name="Anthony Clark" userId="d717aa47-1d0c-4368-9d13-ad97c75072c1" providerId="ADAL" clId="{710C5D11-6342-4068-94F9-6B3CB96E5F04}" dt="2024-08-23T17:20:14.581" v="2109" actId="478"/>
          <ac:cxnSpMkLst>
            <pc:docMk/>
            <pc:sldMk cId="4012007272" sldId="289"/>
            <ac:cxnSpMk id="378" creationId="{DFC2BB06-8FB8-81A7-D441-CD1D0248D09F}"/>
          </ac:cxnSpMkLst>
        </pc:cxnChg>
        <pc:cxnChg chg="del mod">
          <ac:chgData name="Anthony Clark" userId="d717aa47-1d0c-4368-9d13-ad97c75072c1" providerId="ADAL" clId="{710C5D11-6342-4068-94F9-6B3CB96E5F04}" dt="2024-08-23T17:20:11.640" v="2106" actId="478"/>
          <ac:cxnSpMkLst>
            <pc:docMk/>
            <pc:sldMk cId="4012007272" sldId="289"/>
            <ac:cxnSpMk id="383" creationId="{091B081C-F4B1-6E24-8358-0D56CC781EA8}"/>
          </ac:cxnSpMkLst>
        </pc:cxnChg>
        <pc:cxnChg chg="del mod">
          <ac:chgData name="Anthony Clark" userId="d717aa47-1d0c-4368-9d13-ad97c75072c1" providerId="ADAL" clId="{710C5D11-6342-4068-94F9-6B3CB96E5F04}" dt="2024-08-23T17:20:12.133" v="2107" actId="478"/>
          <ac:cxnSpMkLst>
            <pc:docMk/>
            <pc:sldMk cId="4012007272" sldId="289"/>
            <ac:cxnSpMk id="387" creationId="{8DF072C9-FA50-4ACB-54FC-EA52630E47CE}"/>
          </ac:cxnSpMkLst>
        </pc:cxnChg>
        <pc:cxnChg chg="del mod">
          <ac:chgData name="Anthony Clark" userId="d717aa47-1d0c-4368-9d13-ad97c75072c1" providerId="ADAL" clId="{710C5D11-6342-4068-94F9-6B3CB96E5F04}" dt="2024-08-23T17:20:10.092" v="2104" actId="478"/>
          <ac:cxnSpMkLst>
            <pc:docMk/>
            <pc:sldMk cId="4012007272" sldId="289"/>
            <ac:cxnSpMk id="390" creationId="{41C120FB-5793-5059-AD24-422409DF49F6}"/>
          </ac:cxnSpMkLst>
        </pc:cxnChg>
        <pc:cxnChg chg="del mod">
          <ac:chgData name="Anthony Clark" userId="d717aa47-1d0c-4368-9d13-ad97c75072c1" providerId="ADAL" clId="{710C5D11-6342-4068-94F9-6B3CB96E5F04}" dt="2024-08-23T17:20:10.643" v="2105" actId="478"/>
          <ac:cxnSpMkLst>
            <pc:docMk/>
            <pc:sldMk cId="4012007272" sldId="289"/>
            <ac:cxnSpMk id="394" creationId="{783827C3-FB59-C34E-8BB1-13EC916E7A96}"/>
          </ac:cxnSpMkLst>
        </pc:cxnChg>
        <pc:cxnChg chg="del mod">
          <ac:chgData name="Anthony Clark" userId="d717aa47-1d0c-4368-9d13-ad97c75072c1" providerId="ADAL" clId="{710C5D11-6342-4068-94F9-6B3CB96E5F04}" dt="2024-08-23T17:20:42.697" v="2111" actId="478"/>
          <ac:cxnSpMkLst>
            <pc:docMk/>
            <pc:sldMk cId="4012007272" sldId="289"/>
            <ac:cxnSpMk id="529" creationId="{F5C0A261-8F59-BEE7-F163-80E4C74E930E}"/>
          </ac:cxnSpMkLst>
        </pc:cxnChg>
      </pc:sldChg>
      <pc:sldChg chg="add ord modTransition">
        <pc:chgData name="Anthony Clark" userId="d717aa47-1d0c-4368-9d13-ad97c75072c1" providerId="ADAL" clId="{710C5D11-6342-4068-94F9-6B3CB96E5F04}" dt="2024-08-23T17:24:22.688" v="2190"/>
        <pc:sldMkLst>
          <pc:docMk/>
          <pc:sldMk cId="249243645" sldId="290"/>
        </pc:sldMkLst>
      </pc:sldChg>
      <pc:sldChg chg="delSp modSp add mod ord modTransition">
        <pc:chgData name="Anthony Clark" userId="d717aa47-1d0c-4368-9d13-ad97c75072c1" providerId="ADAL" clId="{710C5D11-6342-4068-94F9-6B3CB96E5F04}" dt="2024-08-23T17:24:22.688" v="2190"/>
        <pc:sldMkLst>
          <pc:docMk/>
          <pc:sldMk cId="4118238806" sldId="291"/>
        </pc:sldMkLst>
        <pc:cxnChg chg="del mod">
          <ac:chgData name="Anthony Clark" userId="d717aa47-1d0c-4368-9d13-ad97c75072c1" providerId="ADAL" clId="{710C5D11-6342-4068-94F9-6B3CB96E5F04}" dt="2024-08-23T17:21:38.365" v="2122" actId="478"/>
          <ac:cxnSpMkLst>
            <pc:docMk/>
            <pc:sldMk cId="4118238806" sldId="291"/>
            <ac:cxnSpMk id="63" creationId="{BA5AA533-6FF3-F842-901E-0FF25EDFC294}"/>
          </ac:cxnSpMkLst>
        </pc:cxnChg>
        <pc:cxnChg chg="del mod">
          <ac:chgData name="Anthony Clark" userId="d717aa47-1d0c-4368-9d13-ad97c75072c1" providerId="ADAL" clId="{710C5D11-6342-4068-94F9-6B3CB96E5F04}" dt="2024-08-23T17:21:42.129" v="2127" actId="478"/>
          <ac:cxnSpMkLst>
            <pc:docMk/>
            <pc:sldMk cId="4118238806" sldId="291"/>
            <ac:cxnSpMk id="67" creationId="{88531B48-08DC-A9E5-CC37-174042338185}"/>
          </ac:cxnSpMkLst>
        </pc:cxnChg>
        <pc:cxnChg chg="del mod">
          <ac:chgData name="Anthony Clark" userId="d717aa47-1d0c-4368-9d13-ad97c75072c1" providerId="ADAL" clId="{710C5D11-6342-4068-94F9-6B3CB96E5F04}" dt="2024-08-23T17:21:36.642" v="2119" actId="478"/>
          <ac:cxnSpMkLst>
            <pc:docMk/>
            <pc:sldMk cId="4118238806" sldId="291"/>
            <ac:cxnSpMk id="71" creationId="{06A9E130-C885-57D9-B11D-0DFA8C31AC7B}"/>
          </ac:cxnSpMkLst>
        </pc:cxnChg>
        <pc:cxnChg chg="del mod">
          <ac:chgData name="Anthony Clark" userId="d717aa47-1d0c-4368-9d13-ad97c75072c1" providerId="ADAL" clId="{710C5D11-6342-4068-94F9-6B3CB96E5F04}" dt="2024-08-23T17:21:42.683" v="2128" actId="478"/>
          <ac:cxnSpMkLst>
            <pc:docMk/>
            <pc:sldMk cId="4118238806" sldId="291"/>
            <ac:cxnSpMk id="73" creationId="{78CA0AA6-0AA3-6312-0842-453C0AE8B609}"/>
          </ac:cxnSpMkLst>
        </pc:cxnChg>
        <pc:cxnChg chg="del mod">
          <ac:chgData name="Anthony Clark" userId="d717aa47-1d0c-4368-9d13-ad97c75072c1" providerId="ADAL" clId="{710C5D11-6342-4068-94F9-6B3CB96E5F04}" dt="2024-08-23T17:21:35.252" v="2117" actId="478"/>
          <ac:cxnSpMkLst>
            <pc:docMk/>
            <pc:sldMk cId="4118238806" sldId="291"/>
            <ac:cxnSpMk id="364" creationId="{2A551798-CB84-F301-2E24-4BF72CF82F05}"/>
          </ac:cxnSpMkLst>
        </pc:cxnChg>
        <pc:cxnChg chg="del mod">
          <ac:chgData name="Anthony Clark" userId="d717aa47-1d0c-4368-9d13-ad97c75072c1" providerId="ADAL" clId="{710C5D11-6342-4068-94F9-6B3CB96E5F04}" dt="2024-08-23T17:21:35.731" v="2118" actId="478"/>
          <ac:cxnSpMkLst>
            <pc:docMk/>
            <pc:sldMk cId="4118238806" sldId="291"/>
            <ac:cxnSpMk id="368" creationId="{488E02A0-7FBD-B109-DE43-455FB90B69CA}"/>
          </ac:cxnSpMkLst>
        </pc:cxnChg>
        <pc:cxnChg chg="del mod">
          <ac:chgData name="Anthony Clark" userId="d717aa47-1d0c-4368-9d13-ad97c75072c1" providerId="ADAL" clId="{710C5D11-6342-4068-94F9-6B3CB96E5F04}" dt="2024-08-23T17:21:40.930" v="2125" actId="478"/>
          <ac:cxnSpMkLst>
            <pc:docMk/>
            <pc:sldMk cId="4118238806" sldId="291"/>
            <ac:cxnSpMk id="374" creationId="{5E709F84-9835-EF10-7F8A-1113B4CB6443}"/>
          </ac:cxnSpMkLst>
        </pc:cxnChg>
        <pc:cxnChg chg="del mod">
          <ac:chgData name="Anthony Clark" userId="d717aa47-1d0c-4368-9d13-ad97c75072c1" providerId="ADAL" clId="{710C5D11-6342-4068-94F9-6B3CB96E5F04}" dt="2024-08-23T17:21:41.322" v="2126" actId="478"/>
          <ac:cxnSpMkLst>
            <pc:docMk/>
            <pc:sldMk cId="4118238806" sldId="291"/>
            <ac:cxnSpMk id="378" creationId="{DFC2BB06-8FB8-81A7-D441-CD1D0248D09F}"/>
          </ac:cxnSpMkLst>
        </pc:cxnChg>
        <pc:cxnChg chg="del mod">
          <ac:chgData name="Anthony Clark" userId="d717aa47-1d0c-4368-9d13-ad97c75072c1" providerId="ADAL" clId="{710C5D11-6342-4068-94F9-6B3CB96E5F04}" dt="2024-08-23T17:21:39.210" v="2123" actId="478"/>
          <ac:cxnSpMkLst>
            <pc:docMk/>
            <pc:sldMk cId="4118238806" sldId="291"/>
            <ac:cxnSpMk id="383" creationId="{091B081C-F4B1-6E24-8358-0D56CC781EA8}"/>
          </ac:cxnSpMkLst>
        </pc:cxnChg>
        <pc:cxnChg chg="del mod">
          <ac:chgData name="Anthony Clark" userId="d717aa47-1d0c-4368-9d13-ad97c75072c1" providerId="ADAL" clId="{710C5D11-6342-4068-94F9-6B3CB96E5F04}" dt="2024-08-23T17:21:39.675" v="2124" actId="478"/>
          <ac:cxnSpMkLst>
            <pc:docMk/>
            <pc:sldMk cId="4118238806" sldId="291"/>
            <ac:cxnSpMk id="387" creationId="{8DF072C9-FA50-4ACB-54FC-EA52630E47CE}"/>
          </ac:cxnSpMkLst>
        </pc:cxnChg>
        <pc:cxnChg chg="del mod">
          <ac:chgData name="Anthony Clark" userId="d717aa47-1d0c-4368-9d13-ad97c75072c1" providerId="ADAL" clId="{710C5D11-6342-4068-94F9-6B3CB96E5F04}" dt="2024-08-23T17:21:37.179" v="2120" actId="478"/>
          <ac:cxnSpMkLst>
            <pc:docMk/>
            <pc:sldMk cId="4118238806" sldId="291"/>
            <ac:cxnSpMk id="390" creationId="{41C120FB-5793-5059-AD24-422409DF49F6}"/>
          </ac:cxnSpMkLst>
        </pc:cxnChg>
        <pc:cxnChg chg="del mod">
          <ac:chgData name="Anthony Clark" userId="d717aa47-1d0c-4368-9d13-ad97c75072c1" providerId="ADAL" clId="{710C5D11-6342-4068-94F9-6B3CB96E5F04}" dt="2024-08-23T17:21:37.842" v="2121" actId="478"/>
          <ac:cxnSpMkLst>
            <pc:docMk/>
            <pc:sldMk cId="4118238806" sldId="291"/>
            <ac:cxnSpMk id="394" creationId="{783827C3-FB59-C34E-8BB1-13EC916E7A96}"/>
          </ac:cxnSpMkLst>
        </pc:cxnChg>
      </pc:sldChg>
      <pc:sldChg chg="addSp modSp new mod ord modClrScheme chgLayout">
        <pc:chgData name="Anthony Clark" userId="d717aa47-1d0c-4368-9d13-ad97c75072c1" providerId="ADAL" clId="{710C5D11-6342-4068-94F9-6B3CB96E5F04}" dt="2024-08-23T17:24:22.688" v="2190"/>
        <pc:sldMkLst>
          <pc:docMk/>
          <pc:sldMk cId="4257278144" sldId="292"/>
        </pc:sldMkLst>
        <pc:spChg chg="mod ord">
          <ac:chgData name="Anthony Clark" userId="d717aa47-1d0c-4368-9d13-ad97c75072c1" providerId="ADAL" clId="{710C5D11-6342-4068-94F9-6B3CB96E5F04}" dt="2024-08-23T17:22:11.756" v="2130" actId="700"/>
          <ac:spMkLst>
            <pc:docMk/>
            <pc:sldMk cId="4257278144" sldId="292"/>
            <ac:spMk id="2" creationId="{649C414F-A3FB-A04A-9281-E27EAADBA2B1}"/>
          </ac:spMkLst>
        </pc:spChg>
        <pc:spChg chg="add mod ord">
          <ac:chgData name="Anthony Clark" userId="d717aa47-1d0c-4368-9d13-ad97c75072c1" providerId="ADAL" clId="{710C5D11-6342-4068-94F9-6B3CB96E5F04}" dt="2024-08-23T17:22:23.161" v="2177" actId="20577"/>
          <ac:spMkLst>
            <pc:docMk/>
            <pc:sldMk cId="4257278144" sldId="292"/>
            <ac:spMk id="3" creationId="{F817CFD3-40EA-6C7E-7826-832C791E59A1}"/>
          </ac:spMkLst>
        </pc:spChg>
        <pc:spChg chg="add mod ord">
          <ac:chgData name="Anthony Clark" userId="d717aa47-1d0c-4368-9d13-ad97c75072c1" providerId="ADAL" clId="{710C5D11-6342-4068-94F9-6B3CB96E5F04}" dt="2024-08-23T17:22:11.756" v="2130" actId="700"/>
          <ac:spMkLst>
            <pc:docMk/>
            <pc:sldMk cId="4257278144" sldId="292"/>
            <ac:spMk id="4" creationId="{1F913A5B-0408-BBD6-44AA-B232861B0199}"/>
          </ac:spMkLst>
        </pc:spChg>
      </pc:sldChg>
      <pc:sldChg chg="add ord modTransition">
        <pc:chgData name="Anthony Clark" userId="d717aa47-1d0c-4368-9d13-ad97c75072c1" providerId="ADAL" clId="{710C5D11-6342-4068-94F9-6B3CB96E5F04}" dt="2024-08-23T17:24:22.688" v="2190"/>
        <pc:sldMkLst>
          <pc:docMk/>
          <pc:sldMk cId="3778123073" sldId="293"/>
        </pc:sldMkLst>
      </pc:sldChg>
      <pc:sldChg chg="add ord modTransition">
        <pc:chgData name="Anthony Clark" userId="d717aa47-1d0c-4368-9d13-ad97c75072c1" providerId="ADAL" clId="{710C5D11-6342-4068-94F9-6B3CB96E5F04}" dt="2024-08-23T17:24:22.688" v="2190"/>
        <pc:sldMkLst>
          <pc:docMk/>
          <pc:sldMk cId="1655014761" sldId="294"/>
        </pc:sldMkLst>
      </pc:sldChg>
      <pc:sldChg chg="modSp new mod">
        <pc:chgData name="Anthony Clark" userId="d717aa47-1d0c-4368-9d13-ad97c75072c1" providerId="ADAL" clId="{710C5D11-6342-4068-94F9-6B3CB96E5F04}" dt="2024-08-23T17:26:32.179" v="2223" actId="20577"/>
        <pc:sldMkLst>
          <pc:docMk/>
          <pc:sldMk cId="541390968" sldId="295"/>
        </pc:sldMkLst>
        <pc:spChg chg="mod">
          <ac:chgData name="Anthony Clark" userId="d717aa47-1d0c-4368-9d13-ad97c75072c1" providerId="ADAL" clId="{710C5D11-6342-4068-94F9-6B3CB96E5F04}" dt="2024-08-23T17:26:32.179" v="2223" actId="20577"/>
          <ac:spMkLst>
            <pc:docMk/>
            <pc:sldMk cId="541390968" sldId="295"/>
            <ac:spMk id="2" creationId="{F78670F6-EDE9-15E1-AF39-7C87BC570980}"/>
          </ac:spMkLst>
        </pc:spChg>
        <pc:spChg chg="mod">
          <ac:chgData name="Anthony Clark" userId="d717aa47-1d0c-4368-9d13-ad97c75072c1" providerId="ADAL" clId="{710C5D11-6342-4068-94F9-6B3CB96E5F04}" dt="2024-08-23T17:26:25.697" v="2204" actId="20577"/>
          <ac:spMkLst>
            <pc:docMk/>
            <pc:sldMk cId="541390968" sldId="295"/>
            <ac:spMk id="3" creationId="{14EE8436-CE1B-3216-1FD5-D18BF2B7238B}"/>
          </ac:spMkLst>
        </pc:spChg>
      </pc:sldChg>
      <pc:sldChg chg="add del">
        <pc:chgData name="Anthony Clark" userId="d717aa47-1d0c-4368-9d13-ad97c75072c1" providerId="ADAL" clId="{710C5D11-6342-4068-94F9-6B3CB96E5F04}" dt="2024-08-23T17:24:46.131" v="2193" actId="47"/>
        <pc:sldMkLst>
          <pc:docMk/>
          <pc:sldMk cId="1608009000" sldId="295"/>
        </pc:sldMkLst>
      </pc:sldChg>
    </pc:docChg>
  </pc:docChgLst>
  <pc:docChgLst>
    <pc:chgData name="Anthony Clark" userId="d717aa47-1d0c-4368-9d13-ad97c75072c1" providerId="ADAL" clId="{C2B8389C-2859-DC46-82B5-F0C1D32542BA}"/>
    <pc:docChg chg="undo redo custSel addSld delSld modSld sldOrd">
      <pc:chgData name="Anthony Clark" userId="d717aa47-1d0c-4368-9d13-ad97c75072c1" providerId="ADAL" clId="{C2B8389C-2859-DC46-82B5-F0C1D32542BA}" dt="2024-08-26T03:38:13.533" v="2328" actId="20577"/>
      <pc:docMkLst>
        <pc:docMk/>
      </pc:docMkLst>
      <pc:sldChg chg="modSp mod">
        <pc:chgData name="Anthony Clark" userId="d717aa47-1d0c-4368-9d13-ad97c75072c1" providerId="ADAL" clId="{C2B8389C-2859-DC46-82B5-F0C1D32542BA}" dt="2024-08-25T21:40:42.923" v="198" actId="121"/>
        <pc:sldMkLst>
          <pc:docMk/>
          <pc:sldMk cId="1987143822" sldId="269"/>
        </pc:sldMkLst>
        <pc:spChg chg="mod">
          <ac:chgData name="Anthony Clark" userId="d717aa47-1d0c-4368-9d13-ad97c75072c1" providerId="ADAL" clId="{C2B8389C-2859-DC46-82B5-F0C1D32542BA}" dt="2024-08-25T21:40:42.923" v="198" actId="121"/>
          <ac:spMkLst>
            <pc:docMk/>
            <pc:sldMk cId="1987143822" sldId="269"/>
            <ac:spMk id="3" creationId="{47B162C3-E380-CC0E-CB3D-32E2466195FF}"/>
          </ac:spMkLst>
        </pc:spChg>
      </pc:sldChg>
      <pc:sldChg chg="del">
        <pc:chgData name="Anthony Clark" userId="d717aa47-1d0c-4368-9d13-ad97c75072c1" providerId="ADAL" clId="{C2B8389C-2859-DC46-82B5-F0C1D32542BA}" dt="2024-08-26T00:46:04.722" v="2090" actId="2696"/>
        <pc:sldMkLst>
          <pc:docMk/>
          <pc:sldMk cId="633597631" sldId="275"/>
        </pc:sldMkLst>
      </pc:sldChg>
      <pc:sldChg chg="modSp mod">
        <pc:chgData name="Anthony Clark" userId="d717aa47-1d0c-4368-9d13-ad97c75072c1" providerId="ADAL" clId="{C2B8389C-2859-DC46-82B5-F0C1D32542BA}" dt="2024-08-25T23:31:55.789" v="1038" actId="313"/>
        <pc:sldMkLst>
          <pc:docMk/>
          <pc:sldMk cId="2618737602" sldId="287"/>
        </pc:sldMkLst>
        <pc:spChg chg="mod">
          <ac:chgData name="Anthony Clark" userId="d717aa47-1d0c-4368-9d13-ad97c75072c1" providerId="ADAL" clId="{C2B8389C-2859-DC46-82B5-F0C1D32542BA}" dt="2024-08-25T23:31:55.789" v="1038" actId="313"/>
          <ac:spMkLst>
            <pc:docMk/>
            <pc:sldMk cId="2618737602" sldId="287"/>
            <ac:spMk id="19" creationId="{79D48808-73E7-D9C0-7144-123CFC39C212}"/>
          </ac:spMkLst>
        </pc:spChg>
      </pc:sldChg>
      <pc:sldChg chg="del">
        <pc:chgData name="Anthony Clark" userId="d717aa47-1d0c-4368-9d13-ad97c75072c1" providerId="ADAL" clId="{C2B8389C-2859-DC46-82B5-F0C1D32542BA}" dt="2024-08-25T23:25:12.317" v="1015" actId="2696"/>
        <pc:sldMkLst>
          <pc:docMk/>
          <pc:sldMk cId="3889929313" sldId="288"/>
        </pc:sldMkLst>
      </pc:sldChg>
      <pc:sldChg chg="del">
        <pc:chgData name="Anthony Clark" userId="d717aa47-1d0c-4368-9d13-ad97c75072c1" providerId="ADAL" clId="{C2B8389C-2859-DC46-82B5-F0C1D32542BA}" dt="2024-08-25T23:25:12.967" v="1016" actId="2696"/>
        <pc:sldMkLst>
          <pc:docMk/>
          <pc:sldMk cId="4012007272" sldId="289"/>
        </pc:sldMkLst>
      </pc:sldChg>
      <pc:sldChg chg="del">
        <pc:chgData name="Anthony Clark" userId="d717aa47-1d0c-4368-9d13-ad97c75072c1" providerId="ADAL" clId="{C2B8389C-2859-DC46-82B5-F0C1D32542BA}" dt="2024-08-25T23:25:13.686" v="1017" actId="2696"/>
        <pc:sldMkLst>
          <pc:docMk/>
          <pc:sldMk cId="249243645" sldId="290"/>
        </pc:sldMkLst>
      </pc:sldChg>
      <pc:sldChg chg="modSp del mod">
        <pc:chgData name="Anthony Clark" userId="d717aa47-1d0c-4368-9d13-ad97c75072c1" providerId="ADAL" clId="{C2B8389C-2859-DC46-82B5-F0C1D32542BA}" dt="2024-08-26T00:23:15.715" v="1469" actId="2696"/>
        <pc:sldMkLst>
          <pc:docMk/>
          <pc:sldMk cId="4118238806" sldId="291"/>
        </pc:sldMkLst>
        <pc:spChg chg="mod">
          <ac:chgData name="Anthony Clark" userId="d717aa47-1d0c-4368-9d13-ad97c75072c1" providerId="ADAL" clId="{C2B8389C-2859-DC46-82B5-F0C1D32542BA}" dt="2024-08-25T23:32:05.771" v="1040" actId="313"/>
          <ac:spMkLst>
            <pc:docMk/>
            <pc:sldMk cId="4118238806" sldId="291"/>
            <ac:spMk id="19" creationId="{79D48808-73E7-D9C0-7144-123CFC39C212}"/>
          </ac:spMkLst>
        </pc:spChg>
      </pc:sldChg>
      <pc:sldChg chg="add">
        <pc:chgData name="Anthony Clark" userId="d717aa47-1d0c-4368-9d13-ad97c75072c1" providerId="ADAL" clId="{C2B8389C-2859-DC46-82B5-F0C1D32542BA}" dt="2024-08-25T23:25:25.581" v="1019"/>
        <pc:sldMkLst>
          <pc:docMk/>
          <pc:sldMk cId="3438053585" sldId="292"/>
        </pc:sldMkLst>
      </pc:sldChg>
      <pc:sldChg chg="del">
        <pc:chgData name="Anthony Clark" userId="d717aa47-1d0c-4368-9d13-ad97c75072c1" providerId="ADAL" clId="{C2B8389C-2859-DC46-82B5-F0C1D32542BA}" dt="2024-08-25T23:25:15.450" v="1018" actId="2696"/>
        <pc:sldMkLst>
          <pc:docMk/>
          <pc:sldMk cId="4257278144" sldId="292"/>
        </pc:sldMkLst>
      </pc:sldChg>
      <pc:sldChg chg="modSp del mod">
        <pc:chgData name="Anthony Clark" userId="d717aa47-1d0c-4368-9d13-ad97c75072c1" providerId="ADAL" clId="{C2B8389C-2859-DC46-82B5-F0C1D32542BA}" dt="2024-08-26T00:23:15.133" v="1468" actId="2696"/>
        <pc:sldMkLst>
          <pc:docMk/>
          <pc:sldMk cId="3778123073" sldId="293"/>
        </pc:sldMkLst>
        <pc:spChg chg="mod">
          <ac:chgData name="Anthony Clark" userId="d717aa47-1d0c-4368-9d13-ad97c75072c1" providerId="ADAL" clId="{C2B8389C-2859-DC46-82B5-F0C1D32542BA}" dt="2024-08-25T23:32:04.504" v="1039" actId="313"/>
          <ac:spMkLst>
            <pc:docMk/>
            <pc:sldMk cId="3778123073" sldId="293"/>
            <ac:spMk id="19" creationId="{79D48808-73E7-D9C0-7144-123CFC39C212}"/>
          </ac:spMkLst>
        </pc:spChg>
      </pc:sldChg>
      <pc:sldChg chg="modSp del mod">
        <pc:chgData name="Anthony Clark" userId="d717aa47-1d0c-4368-9d13-ad97c75072c1" providerId="ADAL" clId="{C2B8389C-2859-DC46-82B5-F0C1D32542BA}" dt="2024-08-26T00:23:16.383" v="1470" actId="2696"/>
        <pc:sldMkLst>
          <pc:docMk/>
          <pc:sldMk cId="1655014761" sldId="294"/>
        </pc:sldMkLst>
        <pc:spChg chg="mod">
          <ac:chgData name="Anthony Clark" userId="d717aa47-1d0c-4368-9d13-ad97c75072c1" providerId="ADAL" clId="{C2B8389C-2859-DC46-82B5-F0C1D32542BA}" dt="2024-08-25T23:32:06.974" v="1041" actId="313"/>
          <ac:spMkLst>
            <pc:docMk/>
            <pc:sldMk cId="1655014761" sldId="294"/>
            <ac:spMk id="19" creationId="{79D48808-73E7-D9C0-7144-123CFC39C212}"/>
          </ac:spMkLst>
        </pc:spChg>
      </pc:sldChg>
      <pc:sldChg chg="modSp mod">
        <pc:chgData name="Anthony Clark" userId="d717aa47-1d0c-4368-9d13-ad97c75072c1" providerId="ADAL" clId="{C2B8389C-2859-DC46-82B5-F0C1D32542BA}" dt="2024-08-25T21:48:55.977" v="617" actId="20577"/>
        <pc:sldMkLst>
          <pc:docMk/>
          <pc:sldMk cId="541390968" sldId="295"/>
        </pc:sldMkLst>
        <pc:spChg chg="mod">
          <ac:chgData name="Anthony Clark" userId="d717aa47-1d0c-4368-9d13-ad97c75072c1" providerId="ADAL" clId="{C2B8389C-2859-DC46-82B5-F0C1D32542BA}" dt="2024-08-25T21:48:55.977" v="617" actId="20577"/>
          <ac:spMkLst>
            <pc:docMk/>
            <pc:sldMk cId="541390968" sldId="295"/>
            <ac:spMk id="3" creationId="{14EE8436-CE1B-3216-1FD5-D18BF2B7238B}"/>
          </ac:spMkLst>
        </pc:spChg>
      </pc:sldChg>
      <pc:sldChg chg="del">
        <pc:chgData name="Anthony Clark" userId="d717aa47-1d0c-4368-9d13-ad97c75072c1" providerId="ADAL" clId="{C2B8389C-2859-DC46-82B5-F0C1D32542BA}" dt="2024-08-25T21:37:13.717" v="169" actId="2696"/>
        <pc:sldMkLst>
          <pc:docMk/>
          <pc:sldMk cId="1209047620" sldId="296"/>
        </pc:sldMkLst>
      </pc:sldChg>
      <pc:sldChg chg="addSp modSp del mod modAnim">
        <pc:chgData name="Anthony Clark" userId="d717aa47-1d0c-4368-9d13-ad97c75072c1" providerId="ADAL" clId="{C2B8389C-2859-DC46-82B5-F0C1D32542BA}" dt="2024-08-25T21:36:58.823" v="168" actId="2696"/>
        <pc:sldMkLst>
          <pc:docMk/>
          <pc:sldMk cId="625480526" sldId="297"/>
        </pc:sldMkLst>
        <pc:inkChg chg="add mod">
          <ac:chgData name="Anthony Clark" userId="d717aa47-1d0c-4368-9d13-ad97c75072c1" providerId="ADAL" clId="{C2B8389C-2859-DC46-82B5-F0C1D32542BA}" dt="2024-08-24T17:50:24.389" v="6" actId="14100"/>
          <ac:inkMkLst>
            <pc:docMk/>
            <pc:sldMk cId="625480526" sldId="297"/>
            <ac:inkMk id="3" creationId="{C87E2EDD-03AF-E34C-E5C3-0BEE4A96A19B}"/>
          </ac:inkMkLst>
        </pc:inkChg>
        <pc:inkChg chg="mod">
          <ac:chgData name="Anthony Clark" userId="d717aa47-1d0c-4368-9d13-ad97c75072c1" providerId="ADAL" clId="{C2B8389C-2859-DC46-82B5-F0C1D32542BA}" dt="2024-08-24T17:49:15.884" v="1" actId="692"/>
          <ac:inkMkLst>
            <pc:docMk/>
            <pc:sldMk cId="625480526" sldId="297"/>
            <ac:inkMk id="12" creationId="{D7681C30-D6B7-A372-0D5E-52E02B0DCB7B}"/>
          </ac:inkMkLst>
        </pc:inkChg>
      </pc:sldChg>
      <pc:sldChg chg="addSp delSp modSp del mod modTransition delAnim modAnim">
        <pc:chgData name="Anthony Clark" userId="d717aa47-1d0c-4368-9d13-ad97c75072c1" providerId="ADAL" clId="{C2B8389C-2859-DC46-82B5-F0C1D32542BA}" dt="2024-08-26T00:22:19.904" v="1463" actId="2696"/>
        <pc:sldMkLst>
          <pc:docMk/>
          <pc:sldMk cId="497200917" sldId="298"/>
        </pc:sldMkLst>
        <pc:spChg chg="mod">
          <ac:chgData name="Anthony Clark" userId="d717aa47-1d0c-4368-9d13-ad97c75072c1" providerId="ADAL" clId="{C2B8389C-2859-DC46-82B5-F0C1D32542BA}" dt="2024-08-25T23:32:17.308" v="1047" actId="313"/>
          <ac:spMkLst>
            <pc:docMk/>
            <pc:sldMk cId="497200917" sldId="298"/>
            <ac:spMk id="19" creationId="{79D48808-73E7-D9C0-7144-123CFC39C212}"/>
          </ac:spMkLst>
        </pc:spChg>
        <pc:spChg chg="add del mod">
          <ac:chgData name="Anthony Clark" userId="d717aa47-1d0c-4368-9d13-ad97c75072c1" providerId="ADAL" clId="{C2B8389C-2859-DC46-82B5-F0C1D32542BA}" dt="2024-08-25T21:26:25.002" v="97"/>
          <ac:spMkLst>
            <pc:docMk/>
            <pc:sldMk cId="497200917" sldId="298"/>
            <ac:spMk id="457" creationId="{094C5AE3-6D51-AA45-8265-FF17D12E4128}"/>
          </ac:spMkLst>
        </pc:spChg>
        <pc:inkChg chg="add mod">
          <ac:chgData name="Anthony Clark" userId="d717aa47-1d0c-4368-9d13-ad97c75072c1" providerId="ADAL" clId="{C2B8389C-2859-DC46-82B5-F0C1D32542BA}" dt="2024-08-25T21:34:28.640" v="156" actId="208"/>
          <ac:inkMkLst>
            <pc:docMk/>
            <pc:sldMk cId="497200917" sldId="298"/>
            <ac:inkMk id="3" creationId="{D3392C92-B047-DFD0-3702-6B55F12FB63F}"/>
          </ac:inkMkLst>
        </pc:inkChg>
        <pc:inkChg chg="mod">
          <ac:chgData name="Anthony Clark" userId="d717aa47-1d0c-4368-9d13-ad97c75072c1" providerId="ADAL" clId="{C2B8389C-2859-DC46-82B5-F0C1D32542BA}" dt="2024-08-25T21:19:15.684" v="35" actId="14100"/>
          <ac:inkMkLst>
            <pc:docMk/>
            <pc:sldMk cId="497200917" sldId="298"/>
            <ac:inkMk id="12" creationId="{7C373167-FAF4-E065-26E6-7DEB99F1BE4E}"/>
          </ac:inkMkLst>
        </pc:inkChg>
        <pc:inkChg chg="mod">
          <ac:chgData name="Anthony Clark" userId="d717aa47-1d0c-4368-9d13-ad97c75072c1" providerId="ADAL" clId="{C2B8389C-2859-DC46-82B5-F0C1D32542BA}" dt="2024-08-25T21:30:50.453" v="131" actId="14100"/>
          <ac:inkMkLst>
            <pc:docMk/>
            <pc:sldMk cId="497200917" sldId="298"/>
            <ac:inkMk id="14" creationId="{C9504056-67DC-6B3D-A6EE-A7316386A337}"/>
          </ac:inkMkLst>
        </pc:inkChg>
        <pc:inkChg chg="del">
          <ac:chgData name="Anthony Clark" userId="d717aa47-1d0c-4368-9d13-ad97c75072c1" providerId="ADAL" clId="{C2B8389C-2859-DC46-82B5-F0C1D32542BA}" dt="2024-08-25T21:19:07.118" v="34" actId="478"/>
          <ac:inkMkLst>
            <pc:docMk/>
            <pc:sldMk cId="497200917" sldId="298"/>
            <ac:inkMk id="16" creationId="{5AF4866D-D6CF-4DA7-A4A3-54993189821E}"/>
          </ac:inkMkLst>
        </pc:inkChg>
        <pc:inkChg chg="del">
          <ac:chgData name="Anthony Clark" userId="d717aa47-1d0c-4368-9d13-ad97c75072c1" providerId="ADAL" clId="{C2B8389C-2859-DC46-82B5-F0C1D32542BA}" dt="2024-08-25T21:26:19.029" v="94" actId="478"/>
          <ac:inkMkLst>
            <pc:docMk/>
            <pc:sldMk cId="497200917" sldId="298"/>
            <ac:inkMk id="18" creationId="{BE632C06-A0EC-DA4E-328C-7FE18BAED24F}"/>
          </ac:inkMkLst>
        </pc:inkChg>
        <pc:inkChg chg="add mod">
          <ac:chgData name="Anthony Clark" userId="d717aa47-1d0c-4368-9d13-ad97c75072c1" providerId="ADAL" clId="{C2B8389C-2859-DC46-82B5-F0C1D32542BA}" dt="2024-08-25T21:22:10.685" v="56" actId="14100"/>
          <ac:inkMkLst>
            <pc:docMk/>
            <pc:sldMk cId="497200917" sldId="298"/>
            <ac:inkMk id="29" creationId="{0F191F4D-4729-2E61-837C-5847A56F8BE5}"/>
          </ac:inkMkLst>
        </pc:inkChg>
        <pc:inkChg chg="add mod">
          <ac:chgData name="Anthony Clark" userId="d717aa47-1d0c-4368-9d13-ad97c75072c1" providerId="ADAL" clId="{C2B8389C-2859-DC46-82B5-F0C1D32542BA}" dt="2024-08-25T21:22:18.784" v="58" actId="14100"/>
          <ac:inkMkLst>
            <pc:docMk/>
            <pc:sldMk cId="497200917" sldId="298"/>
            <ac:inkMk id="35" creationId="{50BDB4D2-B202-9AD7-3DCF-47914FE8E6AD}"/>
          </ac:inkMkLst>
        </pc:inkChg>
        <pc:inkChg chg="add mod">
          <ac:chgData name="Anthony Clark" userId="d717aa47-1d0c-4368-9d13-ad97c75072c1" providerId="ADAL" clId="{C2B8389C-2859-DC46-82B5-F0C1D32542BA}" dt="2024-08-25T21:22:22.795" v="59" actId="14100"/>
          <ac:inkMkLst>
            <pc:docMk/>
            <pc:sldMk cId="497200917" sldId="298"/>
            <ac:inkMk id="48" creationId="{CE10955C-014A-090F-FCC4-E3CF2695C467}"/>
          </ac:inkMkLst>
        </pc:inkChg>
        <pc:inkChg chg="add mod">
          <ac:chgData name="Anthony Clark" userId="d717aa47-1d0c-4368-9d13-ad97c75072c1" providerId="ADAL" clId="{C2B8389C-2859-DC46-82B5-F0C1D32542BA}" dt="2024-08-25T21:19:46.175" v="43" actId="14100"/>
          <ac:inkMkLst>
            <pc:docMk/>
            <pc:sldMk cId="497200917" sldId="298"/>
            <ac:inkMk id="448" creationId="{6AED67CC-3E4F-47BE-E7EF-A745DB519682}"/>
          </ac:inkMkLst>
        </pc:inkChg>
        <pc:inkChg chg="add mod">
          <ac:chgData name="Anthony Clark" userId="d717aa47-1d0c-4368-9d13-ad97c75072c1" providerId="ADAL" clId="{C2B8389C-2859-DC46-82B5-F0C1D32542BA}" dt="2024-08-25T21:34:28.640" v="156" actId="208"/>
          <ac:inkMkLst>
            <pc:docMk/>
            <pc:sldMk cId="497200917" sldId="298"/>
            <ac:inkMk id="449" creationId="{AE5295C8-7C5E-FF6C-1815-2BCEAF8803B3}"/>
          </ac:inkMkLst>
        </pc:inkChg>
        <pc:inkChg chg="add mod">
          <ac:chgData name="Anthony Clark" userId="d717aa47-1d0c-4368-9d13-ad97c75072c1" providerId="ADAL" clId="{C2B8389C-2859-DC46-82B5-F0C1D32542BA}" dt="2024-08-25T21:30:42.369" v="129" actId="14100"/>
          <ac:inkMkLst>
            <pc:docMk/>
            <pc:sldMk cId="497200917" sldId="298"/>
            <ac:inkMk id="450" creationId="{E18CA377-4D18-7277-9673-0851B4D9EFD4}"/>
          </ac:inkMkLst>
        </pc:inkChg>
        <pc:inkChg chg="add mod">
          <ac:chgData name="Anthony Clark" userId="d717aa47-1d0c-4368-9d13-ad97c75072c1" providerId="ADAL" clId="{C2B8389C-2859-DC46-82B5-F0C1D32542BA}" dt="2024-08-25T21:30:37.754" v="128" actId="14100"/>
          <ac:inkMkLst>
            <pc:docMk/>
            <pc:sldMk cId="497200917" sldId="298"/>
            <ac:inkMk id="451" creationId="{B8D3172D-9C74-1040-9024-6847ABE3E594}"/>
          </ac:inkMkLst>
        </pc:inkChg>
        <pc:inkChg chg="add mod">
          <ac:chgData name="Anthony Clark" userId="d717aa47-1d0c-4368-9d13-ad97c75072c1" providerId="ADAL" clId="{C2B8389C-2859-DC46-82B5-F0C1D32542BA}" dt="2024-08-25T21:30:32.719" v="127" actId="14100"/>
          <ac:inkMkLst>
            <pc:docMk/>
            <pc:sldMk cId="497200917" sldId="298"/>
            <ac:inkMk id="453" creationId="{2D3C0BBE-A853-7710-F3A0-AA5BADF1F1E4}"/>
          </ac:inkMkLst>
        </pc:inkChg>
        <pc:inkChg chg="add mod">
          <ac:chgData name="Anthony Clark" userId="d717aa47-1d0c-4368-9d13-ad97c75072c1" providerId="ADAL" clId="{C2B8389C-2859-DC46-82B5-F0C1D32542BA}" dt="2024-08-25T21:30:27.254" v="126" actId="14100"/>
          <ac:inkMkLst>
            <pc:docMk/>
            <pc:sldMk cId="497200917" sldId="298"/>
            <ac:inkMk id="455" creationId="{32BFB4CE-AE19-524F-672F-2CE22976D364}"/>
          </ac:inkMkLst>
        </pc:inkChg>
        <pc:inkChg chg="add mod">
          <ac:chgData name="Anthony Clark" userId="d717aa47-1d0c-4368-9d13-ad97c75072c1" providerId="ADAL" clId="{C2B8389C-2859-DC46-82B5-F0C1D32542BA}" dt="2024-08-25T21:30:18.225" v="125" actId="465"/>
          <ac:inkMkLst>
            <pc:docMk/>
            <pc:sldMk cId="497200917" sldId="298"/>
            <ac:inkMk id="456" creationId="{C217AD66-0347-9B3B-DCDD-6AA5685EDC04}"/>
          </ac:inkMkLst>
        </pc:inkChg>
        <pc:inkChg chg="add mod">
          <ac:chgData name="Anthony Clark" userId="d717aa47-1d0c-4368-9d13-ad97c75072c1" providerId="ADAL" clId="{C2B8389C-2859-DC46-82B5-F0C1D32542BA}" dt="2024-08-25T21:34:28.640" v="156" actId="208"/>
          <ac:inkMkLst>
            <pc:docMk/>
            <pc:sldMk cId="497200917" sldId="298"/>
            <ac:inkMk id="458" creationId="{FEE99347-AA93-7CC3-2BD5-E667FDE6B5D0}"/>
          </ac:inkMkLst>
        </pc:inkChg>
        <pc:inkChg chg="add mod">
          <ac:chgData name="Anthony Clark" userId="d717aa47-1d0c-4368-9d13-ad97c75072c1" providerId="ADAL" clId="{C2B8389C-2859-DC46-82B5-F0C1D32542BA}" dt="2024-08-25T21:31:43.305" v="139" actId="14100"/>
          <ac:inkMkLst>
            <pc:docMk/>
            <pc:sldMk cId="497200917" sldId="298"/>
            <ac:inkMk id="459" creationId="{6A5EDD6C-CFBB-93D3-0FA5-8BE9F469BC5E}"/>
          </ac:inkMkLst>
        </pc:inkChg>
        <pc:inkChg chg="add mod">
          <ac:chgData name="Anthony Clark" userId="d717aa47-1d0c-4368-9d13-ad97c75072c1" providerId="ADAL" clId="{C2B8389C-2859-DC46-82B5-F0C1D32542BA}" dt="2024-08-25T21:31:35.816" v="138" actId="14100"/>
          <ac:inkMkLst>
            <pc:docMk/>
            <pc:sldMk cId="497200917" sldId="298"/>
            <ac:inkMk id="460" creationId="{F2DFF1C9-0117-8ECE-EC91-F8C201DBE275}"/>
          </ac:inkMkLst>
        </pc:inkChg>
        <pc:inkChg chg="add mod">
          <ac:chgData name="Anthony Clark" userId="d717aa47-1d0c-4368-9d13-ad97c75072c1" providerId="ADAL" clId="{C2B8389C-2859-DC46-82B5-F0C1D32542BA}" dt="2024-08-25T21:31:31.709" v="137" actId="14100"/>
          <ac:inkMkLst>
            <pc:docMk/>
            <pc:sldMk cId="497200917" sldId="298"/>
            <ac:inkMk id="461" creationId="{DFB407B3-7DA7-A2D2-63CF-9EDA468E4C90}"/>
          </ac:inkMkLst>
        </pc:inkChg>
        <pc:inkChg chg="add mod">
          <ac:chgData name="Anthony Clark" userId="d717aa47-1d0c-4368-9d13-ad97c75072c1" providerId="ADAL" clId="{C2B8389C-2859-DC46-82B5-F0C1D32542BA}" dt="2024-08-25T21:31:26.668" v="136" actId="14100"/>
          <ac:inkMkLst>
            <pc:docMk/>
            <pc:sldMk cId="497200917" sldId="298"/>
            <ac:inkMk id="462" creationId="{4BDACC72-3B85-EE62-D569-FC771C0EB440}"/>
          </ac:inkMkLst>
        </pc:inkChg>
        <pc:inkChg chg="add del mod">
          <ac:chgData name="Anthony Clark" userId="d717aa47-1d0c-4368-9d13-ad97c75072c1" providerId="ADAL" clId="{C2B8389C-2859-DC46-82B5-F0C1D32542BA}" dt="2024-08-25T21:38:33.428" v="172" actId="478"/>
          <ac:inkMkLst>
            <pc:docMk/>
            <pc:sldMk cId="497200917" sldId="298"/>
            <ac:inkMk id="463" creationId="{6FE0F749-6A38-0E2D-B62E-6D1603F92C76}"/>
          </ac:inkMkLst>
        </pc:inkChg>
        <pc:inkChg chg="add del mod">
          <ac:chgData name="Anthony Clark" userId="d717aa47-1d0c-4368-9d13-ad97c75072c1" providerId="ADAL" clId="{C2B8389C-2859-DC46-82B5-F0C1D32542BA}" dt="2024-08-25T21:38:47.005" v="176" actId="478"/>
          <ac:inkMkLst>
            <pc:docMk/>
            <pc:sldMk cId="497200917" sldId="298"/>
            <ac:inkMk id="464" creationId="{02A6D826-CE46-6D62-995F-FA82AC80CCDD}"/>
          </ac:inkMkLst>
        </pc:inkChg>
        <pc:inkChg chg="add del mod">
          <ac:chgData name="Anthony Clark" userId="d717aa47-1d0c-4368-9d13-ad97c75072c1" providerId="ADAL" clId="{C2B8389C-2859-DC46-82B5-F0C1D32542BA}" dt="2024-08-25T21:38:42.925" v="175" actId="478"/>
          <ac:inkMkLst>
            <pc:docMk/>
            <pc:sldMk cId="497200917" sldId="298"/>
            <ac:inkMk id="465" creationId="{7887405E-46C4-FE7B-C5DA-6D79B07A26C0}"/>
          </ac:inkMkLst>
        </pc:inkChg>
        <pc:inkChg chg="add del mod">
          <ac:chgData name="Anthony Clark" userId="d717aa47-1d0c-4368-9d13-ad97c75072c1" providerId="ADAL" clId="{C2B8389C-2859-DC46-82B5-F0C1D32542BA}" dt="2024-08-25T21:38:47.005" v="176" actId="478"/>
          <ac:inkMkLst>
            <pc:docMk/>
            <pc:sldMk cId="497200917" sldId="298"/>
            <ac:inkMk id="466" creationId="{79598150-F9E0-6D62-E438-3A380FFAF02A}"/>
          </ac:inkMkLst>
        </pc:inkChg>
        <pc:inkChg chg="add del mod">
          <ac:chgData name="Anthony Clark" userId="d717aa47-1d0c-4368-9d13-ad97c75072c1" providerId="ADAL" clId="{C2B8389C-2859-DC46-82B5-F0C1D32542BA}" dt="2024-08-25T21:38:38.340" v="174" actId="478"/>
          <ac:inkMkLst>
            <pc:docMk/>
            <pc:sldMk cId="497200917" sldId="298"/>
            <ac:inkMk id="469" creationId="{E8F5EEC3-BEC6-C625-91F9-7651AEFC8154}"/>
          </ac:inkMkLst>
        </pc:inkChg>
        <pc:inkChg chg="add del mod">
          <ac:chgData name="Anthony Clark" userId="d717aa47-1d0c-4368-9d13-ad97c75072c1" providerId="ADAL" clId="{C2B8389C-2859-DC46-82B5-F0C1D32542BA}" dt="2024-08-25T21:38:36.466" v="173" actId="478"/>
          <ac:inkMkLst>
            <pc:docMk/>
            <pc:sldMk cId="497200917" sldId="298"/>
            <ac:inkMk id="470" creationId="{EB306953-7378-3CBA-BB33-0260501FB300}"/>
          </ac:inkMkLst>
        </pc:inkChg>
        <pc:inkChg chg="add mod">
          <ac:chgData name="Anthony Clark" userId="d717aa47-1d0c-4368-9d13-ad97c75072c1" providerId="ADAL" clId="{C2B8389C-2859-DC46-82B5-F0C1D32542BA}" dt="2024-08-25T21:55:16.904" v="840" actId="14100"/>
          <ac:inkMkLst>
            <pc:docMk/>
            <pc:sldMk cId="497200917" sldId="298"/>
            <ac:inkMk id="471" creationId="{710C77C1-61B9-464D-5B9B-8861CE2F8F29}"/>
          </ac:inkMkLst>
        </pc:inkChg>
        <pc:inkChg chg="add mod">
          <ac:chgData name="Anthony Clark" userId="d717aa47-1d0c-4368-9d13-ad97c75072c1" providerId="ADAL" clId="{C2B8389C-2859-DC46-82B5-F0C1D32542BA}" dt="2024-08-25T21:55:21.856" v="841" actId="14100"/>
          <ac:inkMkLst>
            <pc:docMk/>
            <pc:sldMk cId="497200917" sldId="298"/>
            <ac:inkMk id="473" creationId="{E2A28572-ABF1-1D5D-7DCD-EEC63376144A}"/>
          </ac:inkMkLst>
        </pc:inkChg>
        <pc:inkChg chg="add mod">
          <ac:chgData name="Anthony Clark" userId="d717aa47-1d0c-4368-9d13-ad97c75072c1" providerId="ADAL" clId="{C2B8389C-2859-DC46-82B5-F0C1D32542BA}" dt="2024-08-25T21:55:27.202" v="842" actId="14100"/>
          <ac:inkMkLst>
            <pc:docMk/>
            <pc:sldMk cId="497200917" sldId="298"/>
            <ac:inkMk id="474" creationId="{99A12633-13A9-0761-BC15-C86999AD4ED2}"/>
          </ac:inkMkLst>
        </pc:inkChg>
        <pc:inkChg chg="add mod">
          <ac:chgData name="Anthony Clark" userId="d717aa47-1d0c-4368-9d13-ad97c75072c1" providerId="ADAL" clId="{C2B8389C-2859-DC46-82B5-F0C1D32542BA}" dt="2024-08-25T21:55:32.460" v="843" actId="14100"/>
          <ac:inkMkLst>
            <pc:docMk/>
            <pc:sldMk cId="497200917" sldId="298"/>
            <ac:inkMk id="475" creationId="{FB3B564F-6269-4CE1-A57F-0406FE39F4D4}"/>
          </ac:inkMkLst>
        </pc:inkChg>
        <pc:inkChg chg="add mod">
          <ac:chgData name="Anthony Clark" userId="d717aa47-1d0c-4368-9d13-ad97c75072c1" providerId="ADAL" clId="{C2B8389C-2859-DC46-82B5-F0C1D32542BA}" dt="2024-08-25T21:55:48.915" v="846" actId="692"/>
          <ac:inkMkLst>
            <pc:docMk/>
            <pc:sldMk cId="497200917" sldId="298"/>
            <ac:inkMk id="476" creationId="{5B59AE4E-1A91-2EEA-8883-8091CE822269}"/>
          </ac:inkMkLst>
        </pc:inkChg>
        <pc:inkChg chg="add mod">
          <ac:chgData name="Anthony Clark" userId="d717aa47-1d0c-4368-9d13-ad97c75072c1" providerId="ADAL" clId="{C2B8389C-2859-DC46-82B5-F0C1D32542BA}" dt="2024-08-25T21:55:42.429" v="845" actId="14100"/>
          <ac:inkMkLst>
            <pc:docMk/>
            <pc:sldMk cId="497200917" sldId="298"/>
            <ac:inkMk id="477" creationId="{27BD9963-1A77-3025-9394-286698CBFC7C}"/>
          </ac:inkMkLst>
        </pc:inkChg>
        <pc:cxnChg chg="del mod">
          <ac:chgData name="Anthony Clark" userId="d717aa47-1d0c-4368-9d13-ad97c75072c1" providerId="ADAL" clId="{C2B8389C-2859-DC46-82B5-F0C1D32542BA}" dt="2024-08-25T21:17:52.319" v="20" actId="478"/>
          <ac:cxnSpMkLst>
            <pc:docMk/>
            <pc:sldMk cId="497200917" sldId="298"/>
            <ac:cxnSpMk id="7" creationId="{C3595529-506E-CD4B-5333-8E9DE84BB8DE}"/>
          </ac:cxnSpMkLst>
        </pc:cxnChg>
        <pc:cxnChg chg="del mod">
          <ac:chgData name="Anthony Clark" userId="d717aa47-1d0c-4368-9d13-ad97c75072c1" providerId="ADAL" clId="{C2B8389C-2859-DC46-82B5-F0C1D32542BA}" dt="2024-08-25T21:17:34.138" v="14" actId="478"/>
          <ac:cxnSpMkLst>
            <pc:docMk/>
            <pc:sldMk cId="497200917" sldId="298"/>
            <ac:cxnSpMk id="13" creationId="{C1FD6B0F-7A05-C798-9A42-EB857B9BB874}"/>
          </ac:cxnSpMkLst>
        </pc:cxnChg>
        <pc:cxnChg chg="del mod">
          <ac:chgData name="Anthony Clark" userId="d717aa47-1d0c-4368-9d13-ad97c75072c1" providerId="ADAL" clId="{C2B8389C-2859-DC46-82B5-F0C1D32542BA}" dt="2024-08-25T21:17:36.664" v="15" actId="478"/>
          <ac:cxnSpMkLst>
            <pc:docMk/>
            <pc:sldMk cId="497200917" sldId="298"/>
            <ac:cxnSpMk id="15" creationId="{0F74A5B2-2677-F14F-1EB6-93E9E88C219A}"/>
          </ac:cxnSpMkLst>
        </pc:cxnChg>
        <pc:cxnChg chg="del mod">
          <ac:chgData name="Anthony Clark" userId="d717aa47-1d0c-4368-9d13-ad97c75072c1" providerId="ADAL" clId="{C2B8389C-2859-DC46-82B5-F0C1D32542BA}" dt="2024-08-25T21:17:38.612" v="16" actId="478"/>
          <ac:cxnSpMkLst>
            <pc:docMk/>
            <pc:sldMk cId="497200917" sldId="298"/>
            <ac:cxnSpMk id="17" creationId="{BD04A90D-D92D-AFB5-D1F8-24EDA9C4E18B}"/>
          </ac:cxnSpMkLst>
        </pc:cxnChg>
        <pc:cxnChg chg="del mod">
          <ac:chgData name="Anthony Clark" userId="d717aa47-1d0c-4368-9d13-ad97c75072c1" providerId="ADAL" clId="{C2B8389C-2859-DC46-82B5-F0C1D32542BA}" dt="2024-08-25T21:17:40.621" v="17" actId="478"/>
          <ac:cxnSpMkLst>
            <pc:docMk/>
            <pc:sldMk cId="497200917" sldId="298"/>
            <ac:cxnSpMk id="20" creationId="{1B868120-E454-5D99-F578-2F00843B8D1E}"/>
          </ac:cxnSpMkLst>
        </pc:cxnChg>
        <pc:cxnChg chg="del mod">
          <ac:chgData name="Anthony Clark" userId="d717aa47-1d0c-4368-9d13-ad97c75072c1" providerId="ADAL" clId="{C2B8389C-2859-DC46-82B5-F0C1D32542BA}" dt="2024-08-25T21:17:46.175" v="18" actId="478"/>
          <ac:cxnSpMkLst>
            <pc:docMk/>
            <pc:sldMk cId="497200917" sldId="298"/>
            <ac:cxnSpMk id="34" creationId="{7DF9D2B2-6459-3357-35C1-829E1F9B1F55}"/>
          </ac:cxnSpMkLst>
        </pc:cxnChg>
      </pc:sldChg>
      <pc:sldChg chg="modSp add mod">
        <pc:chgData name="Anthony Clark" userId="d717aa47-1d0c-4368-9d13-ad97c75072c1" providerId="ADAL" clId="{C2B8389C-2859-DC46-82B5-F0C1D32542BA}" dt="2024-08-25T21:52:24.108" v="810" actId="20577"/>
        <pc:sldMkLst>
          <pc:docMk/>
          <pc:sldMk cId="3165940974" sldId="299"/>
        </pc:sldMkLst>
        <pc:spChg chg="mod">
          <ac:chgData name="Anthony Clark" userId="d717aa47-1d0c-4368-9d13-ad97c75072c1" providerId="ADAL" clId="{C2B8389C-2859-DC46-82B5-F0C1D32542BA}" dt="2024-08-25T21:52:24.108" v="810" actId="20577"/>
          <ac:spMkLst>
            <pc:docMk/>
            <pc:sldMk cId="3165940974" sldId="299"/>
            <ac:spMk id="3" creationId="{14EE8436-CE1B-3216-1FD5-D18BF2B7238B}"/>
          </ac:spMkLst>
        </pc:spChg>
      </pc:sldChg>
      <pc:sldChg chg="modSp add mod">
        <pc:chgData name="Anthony Clark" userId="d717aa47-1d0c-4368-9d13-ad97c75072c1" providerId="ADAL" clId="{C2B8389C-2859-DC46-82B5-F0C1D32542BA}" dt="2024-08-25T21:52:55.987" v="827" actId="20577"/>
        <pc:sldMkLst>
          <pc:docMk/>
          <pc:sldMk cId="443207681" sldId="300"/>
        </pc:sldMkLst>
        <pc:spChg chg="mod">
          <ac:chgData name="Anthony Clark" userId="d717aa47-1d0c-4368-9d13-ad97c75072c1" providerId="ADAL" clId="{C2B8389C-2859-DC46-82B5-F0C1D32542BA}" dt="2024-08-25T21:52:55.987" v="827" actId="20577"/>
          <ac:spMkLst>
            <pc:docMk/>
            <pc:sldMk cId="443207681" sldId="300"/>
            <ac:spMk id="3" creationId="{14EE8436-CE1B-3216-1FD5-D18BF2B7238B}"/>
          </ac:spMkLst>
        </pc:spChg>
      </pc:sldChg>
      <pc:sldChg chg="new del ord">
        <pc:chgData name="Anthony Clark" userId="d717aa47-1d0c-4368-9d13-ad97c75072c1" providerId="ADAL" clId="{C2B8389C-2859-DC46-82B5-F0C1D32542BA}" dt="2024-08-26T00:23:16.979" v="1471" actId="2696"/>
        <pc:sldMkLst>
          <pc:docMk/>
          <pc:sldMk cId="2580358890" sldId="301"/>
        </pc:sldMkLst>
      </pc:sldChg>
      <pc:sldChg chg="addSp delSp modSp add mod ord modTransition delAnim modAnim">
        <pc:chgData name="Anthony Clark" userId="d717aa47-1d0c-4368-9d13-ad97c75072c1" providerId="ADAL" clId="{C2B8389C-2859-DC46-82B5-F0C1D32542BA}" dt="2024-08-25T23:32:08.670" v="1042" actId="313"/>
        <pc:sldMkLst>
          <pc:docMk/>
          <pc:sldMk cId="1226970595" sldId="302"/>
        </pc:sldMkLst>
        <pc:spChg chg="mod">
          <ac:chgData name="Anthony Clark" userId="d717aa47-1d0c-4368-9d13-ad97c75072c1" providerId="ADAL" clId="{C2B8389C-2859-DC46-82B5-F0C1D32542BA}" dt="2024-08-25T23:32:08.670" v="1042" actId="313"/>
          <ac:spMkLst>
            <pc:docMk/>
            <pc:sldMk cId="1226970595" sldId="302"/>
            <ac:spMk id="19" creationId="{79D48808-73E7-D9C0-7144-123CFC39C212}"/>
          </ac:spMkLst>
        </pc:spChg>
        <pc:grpChg chg="mod">
          <ac:chgData name="Anthony Clark" userId="d717aa47-1d0c-4368-9d13-ad97c75072c1" providerId="ADAL" clId="{C2B8389C-2859-DC46-82B5-F0C1D32542BA}" dt="2024-08-25T22:02:09.095" v="876" actId="12788"/>
          <ac:grpSpMkLst>
            <pc:docMk/>
            <pc:sldMk cId="1226970595" sldId="302"/>
            <ac:grpSpMk id="97" creationId="{E4CE9CAC-21B5-E50B-8EE2-5BD973625FFE}"/>
          </ac:grpSpMkLst>
        </pc:grpChg>
        <pc:inkChg chg="del">
          <ac:chgData name="Anthony Clark" userId="d717aa47-1d0c-4368-9d13-ad97c75072c1" providerId="ADAL" clId="{C2B8389C-2859-DC46-82B5-F0C1D32542BA}" dt="2024-08-25T21:58:18.772" v="859" actId="478"/>
          <ac:inkMkLst>
            <pc:docMk/>
            <pc:sldMk cId="1226970595" sldId="302"/>
            <ac:inkMk id="3" creationId="{D3392C92-B047-DFD0-3702-6B55F12FB63F}"/>
          </ac:inkMkLst>
        </pc:inkChg>
        <pc:inkChg chg="add del mod">
          <ac:chgData name="Anthony Clark" userId="d717aa47-1d0c-4368-9d13-ad97c75072c1" providerId="ADAL" clId="{C2B8389C-2859-DC46-82B5-F0C1D32542BA}" dt="2024-08-25T23:25:59.957" v="1025" actId="478"/>
          <ac:inkMkLst>
            <pc:docMk/>
            <pc:sldMk cId="1226970595" sldId="302"/>
            <ac:inkMk id="7" creationId="{2A567814-90AB-84C9-CEF5-8FBA7761A6C9}"/>
          </ac:inkMkLst>
        </pc:inkChg>
        <pc:inkChg chg="del">
          <ac:chgData name="Anthony Clark" userId="d717aa47-1d0c-4368-9d13-ad97c75072c1" providerId="ADAL" clId="{C2B8389C-2859-DC46-82B5-F0C1D32542BA}" dt="2024-08-25T21:58:18.772" v="859" actId="478"/>
          <ac:inkMkLst>
            <pc:docMk/>
            <pc:sldMk cId="1226970595" sldId="302"/>
            <ac:inkMk id="12" creationId="{7C373167-FAF4-E065-26E6-7DEB99F1BE4E}"/>
          </ac:inkMkLst>
        </pc:inkChg>
        <pc:inkChg chg="add del mod">
          <ac:chgData name="Anthony Clark" userId="d717aa47-1d0c-4368-9d13-ad97c75072c1" providerId="ADAL" clId="{C2B8389C-2859-DC46-82B5-F0C1D32542BA}" dt="2024-08-25T23:25:59.957" v="1025" actId="478"/>
          <ac:inkMkLst>
            <pc:docMk/>
            <pc:sldMk cId="1226970595" sldId="302"/>
            <ac:inkMk id="13" creationId="{D341580D-5E45-1BFA-5126-9644B0C48DF1}"/>
          </ac:inkMkLst>
        </pc:inkChg>
        <pc:inkChg chg="del">
          <ac:chgData name="Anthony Clark" userId="d717aa47-1d0c-4368-9d13-ad97c75072c1" providerId="ADAL" clId="{C2B8389C-2859-DC46-82B5-F0C1D32542BA}" dt="2024-08-25T21:58:18.772" v="859" actId="478"/>
          <ac:inkMkLst>
            <pc:docMk/>
            <pc:sldMk cId="1226970595" sldId="302"/>
            <ac:inkMk id="14" creationId="{C9504056-67DC-6B3D-A6EE-A7316386A337}"/>
          </ac:inkMkLst>
        </pc:inkChg>
        <pc:inkChg chg="add del mod">
          <ac:chgData name="Anthony Clark" userId="d717aa47-1d0c-4368-9d13-ad97c75072c1" providerId="ADAL" clId="{C2B8389C-2859-DC46-82B5-F0C1D32542BA}" dt="2024-08-25T23:25:53.201" v="1023" actId="478"/>
          <ac:inkMkLst>
            <pc:docMk/>
            <pc:sldMk cId="1226970595" sldId="302"/>
            <ac:inkMk id="15" creationId="{378A5381-1F4C-FB68-1615-533DB019EE03}"/>
          </ac:inkMkLst>
        </pc:inkChg>
        <pc:inkChg chg="add del mod">
          <ac:chgData name="Anthony Clark" userId="d717aa47-1d0c-4368-9d13-ad97c75072c1" providerId="ADAL" clId="{C2B8389C-2859-DC46-82B5-F0C1D32542BA}" dt="2024-08-25T23:25:53.201" v="1023" actId="478"/>
          <ac:inkMkLst>
            <pc:docMk/>
            <pc:sldMk cId="1226970595" sldId="302"/>
            <ac:inkMk id="16" creationId="{A8F31992-C108-5FE6-A7B8-D3D2F8F77D66}"/>
          </ac:inkMkLst>
        </pc:inkChg>
        <pc:inkChg chg="add del mod">
          <ac:chgData name="Anthony Clark" userId="d717aa47-1d0c-4368-9d13-ad97c75072c1" providerId="ADAL" clId="{C2B8389C-2859-DC46-82B5-F0C1D32542BA}" dt="2024-08-25T23:25:49.562" v="1022" actId="478"/>
          <ac:inkMkLst>
            <pc:docMk/>
            <pc:sldMk cId="1226970595" sldId="302"/>
            <ac:inkMk id="17" creationId="{2913E5FF-0938-83F7-8B38-7385A2EA2810}"/>
          </ac:inkMkLst>
        </pc:inkChg>
        <pc:inkChg chg="add del mod">
          <ac:chgData name="Anthony Clark" userId="d717aa47-1d0c-4368-9d13-ad97c75072c1" providerId="ADAL" clId="{C2B8389C-2859-DC46-82B5-F0C1D32542BA}" dt="2024-08-25T23:25:49.562" v="1022" actId="478"/>
          <ac:inkMkLst>
            <pc:docMk/>
            <pc:sldMk cId="1226970595" sldId="302"/>
            <ac:inkMk id="18" creationId="{2684D8BE-C125-0A9C-9CFD-18DBD46C0879}"/>
          </ac:inkMkLst>
        </pc:inkChg>
        <pc:inkChg chg="add del mod">
          <ac:chgData name="Anthony Clark" userId="d717aa47-1d0c-4368-9d13-ad97c75072c1" providerId="ADAL" clId="{C2B8389C-2859-DC46-82B5-F0C1D32542BA}" dt="2024-08-25T23:25:59.957" v="1025" actId="478"/>
          <ac:inkMkLst>
            <pc:docMk/>
            <pc:sldMk cId="1226970595" sldId="302"/>
            <ac:inkMk id="20" creationId="{CF25355D-8758-8285-8425-BEEA49599E7B}"/>
          </ac:inkMkLst>
        </pc:inkChg>
        <pc:inkChg chg="del">
          <ac:chgData name="Anthony Clark" userId="d717aa47-1d0c-4368-9d13-ad97c75072c1" providerId="ADAL" clId="{C2B8389C-2859-DC46-82B5-F0C1D32542BA}" dt="2024-08-25T21:58:18.772" v="859" actId="478"/>
          <ac:inkMkLst>
            <pc:docMk/>
            <pc:sldMk cId="1226970595" sldId="302"/>
            <ac:inkMk id="29" creationId="{0F191F4D-4729-2E61-837C-5847A56F8BE5}"/>
          </ac:inkMkLst>
        </pc:inkChg>
        <pc:inkChg chg="add del mod">
          <ac:chgData name="Anthony Clark" userId="d717aa47-1d0c-4368-9d13-ad97c75072c1" providerId="ADAL" clId="{C2B8389C-2859-DC46-82B5-F0C1D32542BA}" dt="2024-08-25T23:26:02.754" v="1026" actId="478"/>
          <ac:inkMkLst>
            <pc:docMk/>
            <pc:sldMk cId="1226970595" sldId="302"/>
            <ac:inkMk id="34" creationId="{1398204E-38C0-B193-9F75-5929C78658E2}"/>
          </ac:inkMkLst>
        </pc:inkChg>
        <pc:inkChg chg="del">
          <ac:chgData name="Anthony Clark" userId="d717aa47-1d0c-4368-9d13-ad97c75072c1" providerId="ADAL" clId="{C2B8389C-2859-DC46-82B5-F0C1D32542BA}" dt="2024-08-25T21:58:18.772" v="859" actId="478"/>
          <ac:inkMkLst>
            <pc:docMk/>
            <pc:sldMk cId="1226970595" sldId="302"/>
            <ac:inkMk id="35" creationId="{50BDB4D2-B202-9AD7-3DCF-47914FE8E6AD}"/>
          </ac:inkMkLst>
        </pc:inkChg>
        <pc:inkChg chg="del">
          <ac:chgData name="Anthony Clark" userId="d717aa47-1d0c-4368-9d13-ad97c75072c1" providerId="ADAL" clId="{C2B8389C-2859-DC46-82B5-F0C1D32542BA}" dt="2024-08-25T21:58:18.772" v="859" actId="478"/>
          <ac:inkMkLst>
            <pc:docMk/>
            <pc:sldMk cId="1226970595" sldId="302"/>
            <ac:inkMk id="48" creationId="{CE10955C-014A-090F-FCC4-E3CF2695C467}"/>
          </ac:inkMkLst>
        </pc:inkChg>
        <pc:inkChg chg="del">
          <ac:chgData name="Anthony Clark" userId="d717aa47-1d0c-4368-9d13-ad97c75072c1" providerId="ADAL" clId="{C2B8389C-2859-DC46-82B5-F0C1D32542BA}" dt="2024-08-25T21:58:18.772" v="859" actId="478"/>
          <ac:inkMkLst>
            <pc:docMk/>
            <pc:sldMk cId="1226970595" sldId="302"/>
            <ac:inkMk id="448" creationId="{6AED67CC-3E4F-47BE-E7EF-A745DB519682}"/>
          </ac:inkMkLst>
        </pc:inkChg>
        <pc:inkChg chg="del">
          <ac:chgData name="Anthony Clark" userId="d717aa47-1d0c-4368-9d13-ad97c75072c1" providerId="ADAL" clId="{C2B8389C-2859-DC46-82B5-F0C1D32542BA}" dt="2024-08-25T21:58:18.772" v="859" actId="478"/>
          <ac:inkMkLst>
            <pc:docMk/>
            <pc:sldMk cId="1226970595" sldId="302"/>
            <ac:inkMk id="449" creationId="{AE5295C8-7C5E-FF6C-1815-2BCEAF8803B3}"/>
          </ac:inkMkLst>
        </pc:inkChg>
        <pc:inkChg chg="del">
          <ac:chgData name="Anthony Clark" userId="d717aa47-1d0c-4368-9d13-ad97c75072c1" providerId="ADAL" clId="{C2B8389C-2859-DC46-82B5-F0C1D32542BA}" dt="2024-08-25T21:58:18.772" v="859" actId="478"/>
          <ac:inkMkLst>
            <pc:docMk/>
            <pc:sldMk cId="1226970595" sldId="302"/>
            <ac:inkMk id="450" creationId="{E18CA377-4D18-7277-9673-0851B4D9EFD4}"/>
          </ac:inkMkLst>
        </pc:inkChg>
        <pc:inkChg chg="del">
          <ac:chgData name="Anthony Clark" userId="d717aa47-1d0c-4368-9d13-ad97c75072c1" providerId="ADAL" clId="{C2B8389C-2859-DC46-82B5-F0C1D32542BA}" dt="2024-08-25T21:58:18.772" v="859" actId="478"/>
          <ac:inkMkLst>
            <pc:docMk/>
            <pc:sldMk cId="1226970595" sldId="302"/>
            <ac:inkMk id="451" creationId="{B8D3172D-9C74-1040-9024-6847ABE3E594}"/>
          </ac:inkMkLst>
        </pc:inkChg>
        <pc:inkChg chg="del">
          <ac:chgData name="Anthony Clark" userId="d717aa47-1d0c-4368-9d13-ad97c75072c1" providerId="ADAL" clId="{C2B8389C-2859-DC46-82B5-F0C1D32542BA}" dt="2024-08-25T21:58:18.772" v="859" actId="478"/>
          <ac:inkMkLst>
            <pc:docMk/>
            <pc:sldMk cId="1226970595" sldId="302"/>
            <ac:inkMk id="453" creationId="{2D3C0BBE-A853-7710-F3A0-AA5BADF1F1E4}"/>
          </ac:inkMkLst>
        </pc:inkChg>
        <pc:inkChg chg="del">
          <ac:chgData name="Anthony Clark" userId="d717aa47-1d0c-4368-9d13-ad97c75072c1" providerId="ADAL" clId="{C2B8389C-2859-DC46-82B5-F0C1D32542BA}" dt="2024-08-25T21:58:18.772" v="859" actId="478"/>
          <ac:inkMkLst>
            <pc:docMk/>
            <pc:sldMk cId="1226970595" sldId="302"/>
            <ac:inkMk id="455" creationId="{32BFB4CE-AE19-524F-672F-2CE22976D364}"/>
          </ac:inkMkLst>
        </pc:inkChg>
        <pc:inkChg chg="del">
          <ac:chgData name="Anthony Clark" userId="d717aa47-1d0c-4368-9d13-ad97c75072c1" providerId="ADAL" clId="{C2B8389C-2859-DC46-82B5-F0C1D32542BA}" dt="2024-08-25T21:58:18.772" v="859" actId="478"/>
          <ac:inkMkLst>
            <pc:docMk/>
            <pc:sldMk cId="1226970595" sldId="302"/>
            <ac:inkMk id="456" creationId="{C217AD66-0347-9B3B-DCDD-6AA5685EDC04}"/>
          </ac:inkMkLst>
        </pc:inkChg>
        <pc:inkChg chg="add del mod">
          <ac:chgData name="Anthony Clark" userId="d717aa47-1d0c-4368-9d13-ad97c75072c1" providerId="ADAL" clId="{C2B8389C-2859-DC46-82B5-F0C1D32542BA}" dt="2024-08-25T23:25:59.957" v="1025" actId="478"/>
          <ac:inkMkLst>
            <pc:docMk/>
            <pc:sldMk cId="1226970595" sldId="302"/>
            <ac:inkMk id="457" creationId="{F55A1175-070B-B912-9D81-FF8954B34CF2}"/>
          </ac:inkMkLst>
        </pc:inkChg>
        <pc:inkChg chg="del">
          <ac:chgData name="Anthony Clark" userId="d717aa47-1d0c-4368-9d13-ad97c75072c1" providerId="ADAL" clId="{C2B8389C-2859-DC46-82B5-F0C1D32542BA}" dt="2024-08-25T21:58:18.772" v="859" actId="478"/>
          <ac:inkMkLst>
            <pc:docMk/>
            <pc:sldMk cId="1226970595" sldId="302"/>
            <ac:inkMk id="458" creationId="{FEE99347-AA93-7CC3-2BD5-E667FDE6B5D0}"/>
          </ac:inkMkLst>
        </pc:inkChg>
        <pc:inkChg chg="del">
          <ac:chgData name="Anthony Clark" userId="d717aa47-1d0c-4368-9d13-ad97c75072c1" providerId="ADAL" clId="{C2B8389C-2859-DC46-82B5-F0C1D32542BA}" dt="2024-08-25T21:58:18.772" v="859" actId="478"/>
          <ac:inkMkLst>
            <pc:docMk/>
            <pc:sldMk cId="1226970595" sldId="302"/>
            <ac:inkMk id="459" creationId="{6A5EDD6C-CFBB-93D3-0FA5-8BE9F469BC5E}"/>
          </ac:inkMkLst>
        </pc:inkChg>
        <pc:inkChg chg="del">
          <ac:chgData name="Anthony Clark" userId="d717aa47-1d0c-4368-9d13-ad97c75072c1" providerId="ADAL" clId="{C2B8389C-2859-DC46-82B5-F0C1D32542BA}" dt="2024-08-25T21:58:18.772" v="859" actId="478"/>
          <ac:inkMkLst>
            <pc:docMk/>
            <pc:sldMk cId="1226970595" sldId="302"/>
            <ac:inkMk id="460" creationId="{F2DFF1C9-0117-8ECE-EC91-F8C201DBE275}"/>
          </ac:inkMkLst>
        </pc:inkChg>
        <pc:inkChg chg="del">
          <ac:chgData name="Anthony Clark" userId="d717aa47-1d0c-4368-9d13-ad97c75072c1" providerId="ADAL" clId="{C2B8389C-2859-DC46-82B5-F0C1D32542BA}" dt="2024-08-25T21:58:18.772" v="859" actId="478"/>
          <ac:inkMkLst>
            <pc:docMk/>
            <pc:sldMk cId="1226970595" sldId="302"/>
            <ac:inkMk id="461" creationId="{DFB407B3-7DA7-A2D2-63CF-9EDA468E4C90}"/>
          </ac:inkMkLst>
        </pc:inkChg>
        <pc:inkChg chg="del">
          <ac:chgData name="Anthony Clark" userId="d717aa47-1d0c-4368-9d13-ad97c75072c1" providerId="ADAL" clId="{C2B8389C-2859-DC46-82B5-F0C1D32542BA}" dt="2024-08-25T21:58:18.772" v="859" actId="478"/>
          <ac:inkMkLst>
            <pc:docMk/>
            <pc:sldMk cId="1226970595" sldId="302"/>
            <ac:inkMk id="462" creationId="{4BDACC72-3B85-EE62-D569-FC771C0EB440}"/>
          </ac:inkMkLst>
        </pc:inkChg>
        <pc:inkChg chg="add del mod">
          <ac:chgData name="Anthony Clark" userId="d717aa47-1d0c-4368-9d13-ad97c75072c1" providerId="ADAL" clId="{C2B8389C-2859-DC46-82B5-F0C1D32542BA}" dt="2024-08-25T23:25:55.554" v="1024" actId="478"/>
          <ac:inkMkLst>
            <pc:docMk/>
            <pc:sldMk cId="1226970595" sldId="302"/>
            <ac:inkMk id="463" creationId="{E37B36C4-CC64-8181-6B8F-7E233C395E2E}"/>
          </ac:inkMkLst>
        </pc:inkChg>
        <pc:inkChg chg="add del mod">
          <ac:chgData name="Anthony Clark" userId="d717aa47-1d0c-4368-9d13-ad97c75072c1" providerId="ADAL" clId="{C2B8389C-2859-DC46-82B5-F0C1D32542BA}" dt="2024-08-25T23:25:53.201" v="1023" actId="478"/>
          <ac:inkMkLst>
            <pc:docMk/>
            <pc:sldMk cId="1226970595" sldId="302"/>
            <ac:inkMk id="464" creationId="{24D02D58-4191-CC7F-882B-9068E51CEF02}"/>
          </ac:inkMkLst>
        </pc:inkChg>
        <pc:inkChg chg="add del mod">
          <ac:chgData name="Anthony Clark" userId="d717aa47-1d0c-4368-9d13-ad97c75072c1" providerId="ADAL" clId="{C2B8389C-2859-DC46-82B5-F0C1D32542BA}" dt="2024-08-25T23:25:59.957" v="1025" actId="478"/>
          <ac:inkMkLst>
            <pc:docMk/>
            <pc:sldMk cId="1226970595" sldId="302"/>
            <ac:inkMk id="465" creationId="{3A2D6180-1EF4-E85D-7746-F92A2AE4DBE2}"/>
          </ac:inkMkLst>
        </pc:inkChg>
        <pc:inkChg chg="add del mod">
          <ac:chgData name="Anthony Clark" userId="d717aa47-1d0c-4368-9d13-ad97c75072c1" providerId="ADAL" clId="{C2B8389C-2859-DC46-82B5-F0C1D32542BA}" dt="2024-08-25T23:25:59.957" v="1025" actId="478"/>
          <ac:inkMkLst>
            <pc:docMk/>
            <pc:sldMk cId="1226970595" sldId="302"/>
            <ac:inkMk id="466" creationId="{C6D8522E-C539-E827-60C5-26C7EAB99246}"/>
          </ac:inkMkLst>
        </pc:inkChg>
        <pc:inkChg chg="del">
          <ac:chgData name="Anthony Clark" userId="d717aa47-1d0c-4368-9d13-ad97c75072c1" providerId="ADAL" clId="{C2B8389C-2859-DC46-82B5-F0C1D32542BA}" dt="2024-08-25T21:58:18.772" v="859" actId="478"/>
          <ac:inkMkLst>
            <pc:docMk/>
            <pc:sldMk cId="1226970595" sldId="302"/>
            <ac:inkMk id="471" creationId="{710C77C1-61B9-464D-5B9B-8861CE2F8F29}"/>
          </ac:inkMkLst>
        </pc:inkChg>
        <pc:inkChg chg="del">
          <ac:chgData name="Anthony Clark" userId="d717aa47-1d0c-4368-9d13-ad97c75072c1" providerId="ADAL" clId="{C2B8389C-2859-DC46-82B5-F0C1D32542BA}" dt="2024-08-25T21:58:18.772" v="859" actId="478"/>
          <ac:inkMkLst>
            <pc:docMk/>
            <pc:sldMk cId="1226970595" sldId="302"/>
            <ac:inkMk id="473" creationId="{E2A28572-ABF1-1D5D-7DCD-EEC63376144A}"/>
          </ac:inkMkLst>
        </pc:inkChg>
        <pc:inkChg chg="del">
          <ac:chgData name="Anthony Clark" userId="d717aa47-1d0c-4368-9d13-ad97c75072c1" providerId="ADAL" clId="{C2B8389C-2859-DC46-82B5-F0C1D32542BA}" dt="2024-08-25T21:58:18.772" v="859" actId="478"/>
          <ac:inkMkLst>
            <pc:docMk/>
            <pc:sldMk cId="1226970595" sldId="302"/>
            <ac:inkMk id="474" creationId="{99A12633-13A9-0761-BC15-C86999AD4ED2}"/>
          </ac:inkMkLst>
        </pc:inkChg>
        <pc:inkChg chg="del">
          <ac:chgData name="Anthony Clark" userId="d717aa47-1d0c-4368-9d13-ad97c75072c1" providerId="ADAL" clId="{C2B8389C-2859-DC46-82B5-F0C1D32542BA}" dt="2024-08-25T21:58:18.772" v="859" actId="478"/>
          <ac:inkMkLst>
            <pc:docMk/>
            <pc:sldMk cId="1226970595" sldId="302"/>
            <ac:inkMk id="475" creationId="{FB3B564F-6269-4CE1-A57F-0406FE39F4D4}"/>
          </ac:inkMkLst>
        </pc:inkChg>
        <pc:inkChg chg="del">
          <ac:chgData name="Anthony Clark" userId="d717aa47-1d0c-4368-9d13-ad97c75072c1" providerId="ADAL" clId="{C2B8389C-2859-DC46-82B5-F0C1D32542BA}" dt="2024-08-25T21:58:18.772" v="859" actId="478"/>
          <ac:inkMkLst>
            <pc:docMk/>
            <pc:sldMk cId="1226970595" sldId="302"/>
            <ac:inkMk id="476" creationId="{5B59AE4E-1A91-2EEA-8883-8091CE822269}"/>
          </ac:inkMkLst>
        </pc:inkChg>
        <pc:inkChg chg="del">
          <ac:chgData name="Anthony Clark" userId="d717aa47-1d0c-4368-9d13-ad97c75072c1" providerId="ADAL" clId="{C2B8389C-2859-DC46-82B5-F0C1D32542BA}" dt="2024-08-25T21:58:18.772" v="859" actId="478"/>
          <ac:inkMkLst>
            <pc:docMk/>
            <pc:sldMk cId="1226970595" sldId="302"/>
            <ac:inkMk id="477" creationId="{27BD9963-1A77-3025-9394-286698CBFC7C}"/>
          </ac:inkMkLst>
        </pc:inkChg>
        <pc:cxnChg chg="del mod">
          <ac:chgData name="Anthony Clark" userId="d717aa47-1d0c-4368-9d13-ad97c75072c1" providerId="ADAL" clId="{C2B8389C-2859-DC46-82B5-F0C1D32542BA}" dt="2024-08-25T21:58:41.057" v="860" actId="478"/>
          <ac:cxnSpMkLst>
            <pc:docMk/>
            <pc:sldMk cId="1226970595" sldId="302"/>
            <ac:cxnSpMk id="63" creationId="{BA5AA533-6FF3-F842-901E-0FF25EDFC294}"/>
          </ac:cxnSpMkLst>
        </pc:cxnChg>
        <pc:cxnChg chg="del mod">
          <ac:chgData name="Anthony Clark" userId="d717aa47-1d0c-4368-9d13-ad97c75072c1" providerId="ADAL" clId="{C2B8389C-2859-DC46-82B5-F0C1D32542BA}" dt="2024-08-25T21:58:41.057" v="860" actId="478"/>
          <ac:cxnSpMkLst>
            <pc:docMk/>
            <pc:sldMk cId="1226970595" sldId="302"/>
            <ac:cxnSpMk id="67" creationId="{88531B48-08DC-A9E5-CC37-174042338185}"/>
          </ac:cxnSpMkLst>
        </pc:cxnChg>
        <pc:cxnChg chg="del mod">
          <ac:chgData name="Anthony Clark" userId="d717aa47-1d0c-4368-9d13-ad97c75072c1" providerId="ADAL" clId="{C2B8389C-2859-DC46-82B5-F0C1D32542BA}" dt="2024-08-25T21:58:41.057" v="860" actId="478"/>
          <ac:cxnSpMkLst>
            <pc:docMk/>
            <pc:sldMk cId="1226970595" sldId="302"/>
            <ac:cxnSpMk id="71" creationId="{06A9E130-C885-57D9-B11D-0DFA8C31AC7B}"/>
          </ac:cxnSpMkLst>
        </pc:cxnChg>
        <pc:cxnChg chg="del mod">
          <ac:chgData name="Anthony Clark" userId="d717aa47-1d0c-4368-9d13-ad97c75072c1" providerId="ADAL" clId="{C2B8389C-2859-DC46-82B5-F0C1D32542BA}" dt="2024-08-25T21:58:41.057" v="860" actId="478"/>
          <ac:cxnSpMkLst>
            <pc:docMk/>
            <pc:sldMk cId="1226970595" sldId="302"/>
            <ac:cxnSpMk id="73" creationId="{78CA0AA6-0AA3-6312-0842-453C0AE8B609}"/>
          </ac:cxnSpMkLst>
        </pc:cxnChg>
        <pc:cxnChg chg="del mod">
          <ac:chgData name="Anthony Clark" userId="d717aa47-1d0c-4368-9d13-ad97c75072c1" providerId="ADAL" clId="{C2B8389C-2859-DC46-82B5-F0C1D32542BA}" dt="2024-08-25T21:58:41.057" v="860" actId="478"/>
          <ac:cxnSpMkLst>
            <pc:docMk/>
            <pc:sldMk cId="1226970595" sldId="302"/>
            <ac:cxnSpMk id="364" creationId="{2A551798-CB84-F301-2E24-4BF72CF82F05}"/>
          </ac:cxnSpMkLst>
        </pc:cxnChg>
        <pc:cxnChg chg="del mod">
          <ac:chgData name="Anthony Clark" userId="d717aa47-1d0c-4368-9d13-ad97c75072c1" providerId="ADAL" clId="{C2B8389C-2859-DC46-82B5-F0C1D32542BA}" dt="2024-08-25T21:58:41.057" v="860" actId="478"/>
          <ac:cxnSpMkLst>
            <pc:docMk/>
            <pc:sldMk cId="1226970595" sldId="302"/>
            <ac:cxnSpMk id="368" creationId="{488E02A0-7FBD-B109-DE43-455FB90B69CA}"/>
          </ac:cxnSpMkLst>
        </pc:cxnChg>
        <pc:cxnChg chg="del mod">
          <ac:chgData name="Anthony Clark" userId="d717aa47-1d0c-4368-9d13-ad97c75072c1" providerId="ADAL" clId="{C2B8389C-2859-DC46-82B5-F0C1D32542BA}" dt="2024-08-25T21:58:41.057" v="860" actId="478"/>
          <ac:cxnSpMkLst>
            <pc:docMk/>
            <pc:sldMk cId="1226970595" sldId="302"/>
            <ac:cxnSpMk id="374" creationId="{5E709F84-9835-EF10-7F8A-1113B4CB6443}"/>
          </ac:cxnSpMkLst>
        </pc:cxnChg>
        <pc:cxnChg chg="del mod">
          <ac:chgData name="Anthony Clark" userId="d717aa47-1d0c-4368-9d13-ad97c75072c1" providerId="ADAL" clId="{C2B8389C-2859-DC46-82B5-F0C1D32542BA}" dt="2024-08-25T21:58:41.057" v="860" actId="478"/>
          <ac:cxnSpMkLst>
            <pc:docMk/>
            <pc:sldMk cId="1226970595" sldId="302"/>
            <ac:cxnSpMk id="378" creationId="{DFC2BB06-8FB8-81A7-D441-CD1D0248D09F}"/>
          </ac:cxnSpMkLst>
        </pc:cxnChg>
        <pc:cxnChg chg="del mod">
          <ac:chgData name="Anthony Clark" userId="d717aa47-1d0c-4368-9d13-ad97c75072c1" providerId="ADAL" clId="{C2B8389C-2859-DC46-82B5-F0C1D32542BA}" dt="2024-08-25T21:58:41.057" v="860" actId="478"/>
          <ac:cxnSpMkLst>
            <pc:docMk/>
            <pc:sldMk cId="1226970595" sldId="302"/>
            <ac:cxnSpMk id="383" creationId="{091B081C-F4B1-6E24-8358-0D56CC781EA8}"/>
          </ac:cxnSpMkLst>
        </pc:cxnChg>
        <pc:cxnChg chg="del mod">
          <ac:chgData name="Anthony Clark" userId="d717aa47-1d0c-4368-9d13-ad97c75072c1" providerId="ADAL" clId="{C2B8389C-2859-DC46-82B5-F0C1D32542BA}" dt="2024-08-25T21:58:41.057" v="860" actId="478"/>
          <ac:cxnSpMkLst>
            <pc:docMk/>
            <pc:sldMk cId="1226970595" sldId="302"/>
            <ac:cxnSpMk id="387" creationId="{8DF072C9-FA50-4ACB-54FC-EA52630E47CE}"/>
          </ac:cxnSpMkLst>
        </pc:cxnChg>
        <pc:cxnChg chg="del mod">
          <ac:chgData name="Anthony Clark" userId="d717aa47-1d0c-4368-9d13-ad97c75072c1" providerId="ADAL" clId="{C2B8389C-2859-DC46-82B5-F0C1D32542BA}" dt="2024-08-25T21:58:41.057" v="860" actId="478"/>
          <ac:cxnSpMkLst>
            <pc:docMk/>
            <pc:sldMk cId="1226970595" sldId="302"/>
            <ac:cxnSpMk id="390" creationId="{41C120FB-5793-5059-AD24-422409DF49F6}"/>
          </ac:cxnSpMkLst>
        </pc:cxnChg>
        <pc:cxnChg chg="del mod">
          <ac:chgData name="Anthony Clark" userId="d717aa47-1d0c-4368-9d13-ad97c75072c1" providerId="ADAL" clId="{C2B8389C-2859-DC46-82B5-F0C1D32542BA}" dt="2024-08-25T21:58:41.057" v="860" actId="478"/>
          <ac:cxnSpMkLst>
            <pc:docMk/>
            <pc:sldMk cId="1226970595" sldId="302"/>
            <ac:cxnSpMk id="394" creationId="{783827C3-FB59-C34E-8BB1-13EC916E7A96}"/>
          </ac:cxnSpMkLst>
        </pc:cxnChg>
        <pc:cxnChg chg="del mod">
          <ac:chgData name="Anthony Clark" userId="d717aa47-1d0c-4368-9d13-ad97c75072c1" providerId="ADAL" clId="{C2B8389C-2859-DC46-82B5-F0C1D32542BA}" dt="2024-08-25T22:00:12.583" v="863" actId="478"/>
          <ac:cxnSpMkLst>
            <pc:docMk/>
            <pc:sldMk cId="1226970595" sldId="302"/>
            <ac:cxnSpMk id="452" creationId="{4FB1283F-66E7-F384-1A84-B24A4A65E681}"/>
          </ac:cxnSpMkLst>
        </pc:cxnChg>
        <pc:cxnChg chg="del mod">
          <ac:chgData name="Anthony Clark" userId="d717aa47-1d0c-4368-9d13-ad97c75072c1" providerId="ADAL" clId="{C2B8389C-2859-DC46-82B5-F0C1D32542BA}" dt="2024-08-25T22:00:05.473" v="861" actId="478"/>
          <ac:cxnSpMkLst>
            <pc:docMk/>
            <pc:sldMk cId="1226970595" sldId="302"/>
            <ac:cxnSpMk id="454" creationId="{7ADA1791-0411-ADE6-BC6D-7A5A6556206B}"/>
          </ac:cxnSpMkLst>
        </pc:cxnChg>
        <pc:cxnChg chg="del mod">
          <ac:chgData name="Anthony Clark" userId="d717aa47-1d0c-4368-9d13-ad97c75072c1" providerId="ADAL" clId="{C2B8389C-2859-DC46-82B5-F0C1D32542BA}" dt="2024-08-25T22:00:15.344" v="864" actId="478"/>
          <ac:cxnSpMkLst>
            <pc:docMk/>
            <pc:sldMk cId="1226970595" sldId="302"/>
            <ac:cxnSpMk id="467" creationId="{576672F4-5C68-50B1-335E-4663AD4C559B}"/>
          </ac:cxnSpMkLst>
        </pc:cxnChg>
        <pc:cxnChg chg="del mod">
          <ac:chgData name="Anthony Clark" userId="d717aa47-1d0c-4368-9d13-ad97c75072c1" providerId="ADAL" clId="{C2B8389C-2859-DC46-82B5-F0C1D32542BA}" dt="2024-08-25T22:00:05.473" v="861" actId="478"/>
          <ac:cxnSpMkLst>
            <pc:docMk/>
            <pc:sldMk cId="1226970595" sldId="302"/>
            <ac:cxnSpMk id="468" creationId="{61758D9C-ED2E-F608-8BA4-A6F3B58F9398}"/>
          </ac:cxnSpMkLst>
        </pc:cxnChg>
        <pc:cxnChg chg="del mod">
          <ac:chgData name="Anthony Clark" userId="d717aa47-1d0c-4368-9d13-ad97c75072c1" providerId="ADAL" clId="{C2B8389C-2859-DC46-82B5-F0C1D32542BA}" dt="2024-08-25T22:00:05.473" v="861" actId="478"/>
          <ac:cxnSpMkLst>
            <pc:docMk/>
            <pc:sldMk cId="1226970595" sldId="302"/>
            <ac:cxnSpMk id="472" creationId="{19E87EA5-F826-9085-1787-38B0A11611EF}"/>
          </ac:cxnSpMkLst>
        </pc:cxnChg>
        <pc:cxnChg chg="del mod">
          <ac:chgData name="Anthony Clark" userId="d717aa47-1d0c-4368-9d13-ad97c75072c1" providerId="ADAL" clId="{C2B8389C-2859-DC46-82B5-F0C1D32542BA}" dt="2024-08-25T22:00:08.879" v="862" actId="478"/>
          <ac:cxnSpMkLst>
            <pc:docMk/>
            <pc:sldMk cId="1226970595" sldId="302"/>
            <ac:cxnSpMk id="483" creationId="{042A6C03-7888-18B4-5C12-C7E526BFEE02}"/>
          </ac:cxnSpMkLst>
        </pc:cxnChg>
        <pc:cxnChg chg="del mod">
          <ac:chgData name="Anthony Clark" userId="d717aa47-1d0c-4368-9d13-ad97c75072c1" providerId="ADAL" clId="{C2B8389C-2859-DC46-82B5-F0C1D32542BA}" dt="2024-08-25T22:00:05.473" v="861" actId="478"/>
          <ac:cxnSpMkLst>
            <pc:docMk/>
            <pc:sldMk cId="1226970595" sldId="302"/>
            <ac:cxnSpMk id="506" creationId="{B8FECFF3-E4FB-234A-B0FA-30F96D596FDB}"/>
          </ac:cxnSpMkLst>
        </pc:cxnChg>
        <pc:cxnChg chg="del mod">
          <ac:chgData name="Anthony Clark" userId="d717aa47-1d0c-4368-9d13-ad97c75072c1" providerId="ADAL" clId="{C2B8389C-2859-DC46-82B5-F0C1D32542BA}" dt="2024-08-25T22:00:08.879" v="862" actId="478"/>
          <ac:cxnSpMkLst>
            <pc:docMk/>
            <pc:sldMk cId="1226970595" sldId="302"/>
            <ac:cxnSpMk id="525" creationId="{FC84B727-7B5E-C147-1E08-98F00CC3413B}"/>
          </ac:cxnSpMkLst>
        </pc:cxnChg>
        <pc:cxnChg chg="del mod">
          <ac:chgData name="Anthony Clark" userId="d717aa47-1d0c-4368-9d13-ad97c75072c1" providerId="ADAL" clId="{C2B8389C-2859-DC46-82B5-F0C1D32542BA}" dt="2024-08-25T21:58:18.772" v="859" actId="478"/>
          <ac:cxnSpMkLst>
            <pc:docMk/>
            <pc:sldMk cId="1226970595" sldId="302"/>
            <ac:cxnSpMk id="529" creationId="{F5C0A261-8F59-BEE7-F163-80E4C74E930E}"/>
          </ac:cxnSpMkLst>
        </pc:cxnChg>
      </pc:sldChg>
      <pc:sldChg chg="addSp modSp add mod modAnim">
        <pc:chgData name="Anthony Clark" userId="d717aa47-1d0c-4368-9d13-ad97c75072c1" providerId="ADAL" clId="{C2B8389C-2859-DC46-82B5-F0C1D32542BA}" dt="2024-08-25T23:32:12.041" v="1044" actId="313"/>
        <pc:sldMkLst>
          <pc:docMk/>
          <pc:sldMk cId="1616750579" sldId="303"/>
        </pc:sldMkLst>
        <pc:spChg chg="mod">
          <ac:chgData name="Anthony Clark" userId="d717aa47-1d0c-4368-9d13-ad97c75072c1" providerId="ADAL" clId="{C2B8389C-2859-DC46-82B5-F0C1D32542BA}" dt="2024-08-25T23:32:12.041" v="1044" actId="313"/>
          <ac:spMkLst>
            <pc:docMk/>
            <pc:sldMk cId="1616750579" sldId="303"/>
            <ac:spMk id="19" creationId="{79D48808-73E7-D9C0-7144-123CFC39C212}"/>
          </ac:spMkLst>
        </pc:spChg>
        <pc:inkChg chg="add mod">
          <ac:chgData name="Anthony Clark" userId="d717aa47-1d0c-4368-9d13-ad97c75072c1" providerId="ADAL" clId="{C2B8389C-2859-DC46-82B5-F0C1D32542BA}" dt="2024-08-25T22:25:09.644" v="979" actId="14100"/>
          <ac:inkMkLst>
            <pc:docMk/>
            <pc:sldMk cId="1616750579" sldId="303"/>
            <ac:inkMk id="3" creationId="{0FC669A7-A2A7-67E4-97A1-B4DDF0B5DDFB}"/>
          </ac:inkMkLst>
        </pc:inkChg>
        <pc:inkChg chg="mod">
          <ac:chgData name="Anthony Clark" userId="d717aa47-1d0c-4368-9d13-ad97c75072c1" providerId="ADAL" clId="{C2B8389C-2859-DC46-82B5-F0C1D32542BA}" dt="2024-08-25T22:24:32.656" v="976" actId="465"/>
          <ac:inkMkLst>
            <pc:docMk/>
            <pc:sldMk cId="1616750579" sldId="303"/>
            <ac:inkMk id="7" creationId="{2A567814-90AB-84C9-CEF5-8FBA7761A6C9}"/>
          </ac:inkMkLst>
        </pc:inkChg>
        <pc:inkChg chg="add mod">
          <ac:chgData name="Anthony Clark" userId="d717aa47-1d0c-4368-9d13-ad97c75072c1" providerId="ADAL" clId="{C2B8389C-2859-DC46-82B5-F0C1D32542BA}" dt="2024-08-25T22:25:12.697" v="980" actId="14100"/>
          <ac:inkMkLst>
            <pc:docMk/>
            <pc:sldMk cId="1616750579" sldId="303"/>
            <ac:inkMk id="12" creationId="{5F3C074A-8901-AD58-030A-28DF1D4D1409}"/>
          </ac:inkMkLst>
        </pc:inkChg>
        <pc:inkChg chg="add mod">
          <ac:chgData name="Anthony Clark" userId="d717aa47-1d0c-4368-9d13-ad97c75072c1" providerId="ADAL" clId="{C2B8389C-2859-DC46-82B5-F0C1D32542BA}" dt="2024-08-25T22:26:34.364" v="991" actId="14100"/>
          <ac:inkMkLst>
            <pc:docMk/>
            <pc:sldMk cId="1616750579" sldId="303"/>
            <ac:inkMk id="14" creationId="{F49A6BD3-EAB9-C2F9-971C-7BC2B03FC2FB}"/>
          </ac:inkMkLst>
        </pc:inkChg>
        <pc:inkChg chg="mod">
          <ac:chgData name="Anthony Clark" userId="d717aa47-1d0c-4368-9d13-ad97c75072c1" providerId="ADAL" clId="{C2B8389C-2859-DC46-82B5-F0C1D32542BA}" dt="2024-08-25T22:24:32.656" v="976" actId="465"/>
          <ac:inkMkLst>
            <pc:docMk/>
            <pc:sldMk cId="1616750579" sldId="303"/>
            <ac:inkMk id="20" creationId="{CF25355D-8758-8285-8425-BEEA49599E7B}"/>
          </ac:inkMkLst>
        </pc:inkChg>
        <pc:inkChg chg="add mod">
          <ac:chgData name="Anthony Clark" userId="d717aa47-1d0c-4368-9d13-ad97c75072c1" providerId="ADAL" clId="{C2B8389C-2859-DC46-82B5-F0C1D32542BA}" dt="2024-08-25T22:26:47.086" v="993" actId="14100"/>
          <ac:inkMkLst>
            <pc:docMk/>
            <pc:sldMk cId="1616750579" sldId="303"/>
            <ac:inkMk id="29" creationId="{E9D24576-5FB7-51F0-A19C-E50325DBE960}"/>
          </ac:inkMkLst>
        </pc:inkChg>
        <pc:inkChg chg="add mod">
          <ac:chgData name="Anthony Clark" userId="d717aa47-1d0c-4368-9d13-ad97c75072c1" providerId="ADAL" clId="{C2B8389C-2859-DC46-82B5-F0C1D32542BA}" dt="2024-08-25T22:27:00.802" v="996" actId="14100"/>
          <ac:inkMkLst>
            <pc:docMk/>
            <pc:sldMk cId="1616750579" sldId="303"/>
            <ac:inkMk id="35" creationId="{5050FF1F-092C-2986-4011-C1BD83A42910}"/>
          </ac:inkMkLst>
        </pc:inkChg>
        <pc:inkChg chg="add mod">
          <ac:chgData name="Anthony Clark" userId="d717aa47-1d0c-4368-9d13-ad97c75072c1" providerId="ADAL" clId="{C2B8389C-2859-DC46-82B5-F0C1D32542BA}" dt="2024-08-25T23:23:58.192" v="1012" actId="14100"/>
          <ac:inkMkLst>
            <pc:docMk/>
            <pc:sldMk cId="1616750579" sldId="303"/>
            <ac:inkMk id="48" creationId="{726BE83D-1458-6AC5-B7FA-FE7F8F1D3450}"/>
          </ac:inkMkLst>
        </pc:inkChg>
        <pc:inkChg chg="add mod">
          <ac:chgData name="Anthony Clark" userId="d717aa47-1d0c-4368-9d13-ad97c75072c1" providerId="ADAL" clId="{C2B8389C-2859-DC46-82B5-F0C1D32542BA}" dt="2024-08-25T22:26:05.358" v="988" actId="14100"/>
          <ac:inkMkLst>
            <pc:docMk/>
            <pc:sldMk cId="1616750579" sldId="303"/>
            <ac:inkMk id="63" creationId="{7502EAE6-565B-F211-6CD2-988A812369F4}"/>
          </ac:inkMkLst>
        </pc:inkChg>
        <pc:inkChg chg="add mod">
          <ac:chgData name="Anthony Clark" userId="d717aa47-1d0c-4368-9d13-ad97c75072c1" providerId="ADAL" clId="{C2B8389C-2859-DC46-82B5-F0C1D32542BA}" dt="2024-08-25T22:25:54.774" v="986" actId="14100"/>
          <ac:inkMkLst>
            <pc:docMk/>
            <pc:sldMk cId="1616750579" sldId="303"/>
            <ac:inkMk id="448" creationId="{F249F172-CD90-4553-6D63-AA32DE88E4E8}"/>
          </ac:inkMkLst>
        </pc:inkChg>
      </pc:sldChg>
      <pc:sldChg chg="addSp delSp modSp add del mod modTransition modAnim">
        <pc:chgData name="Anthony Clark" userId="d717aa47-1d0c-4368-9d13-ad97c75072c1" providerId="ADAL" clId="{C2B8389C-2859-DC46-82B5-F0C1D32542BA}" dt="2024-08-25T22:21:56.544" v="963" actId="2696"/>
        <pc:sldMkLst>
          <pc:docMk/>
          <pc:sldMk cId="3311965680" sldId="303"/>
        </pc:sldMkLst>
        <pc:inkChg chg="add del mod">
          <ac:chgData name="Anthony Clark" userId="d717aa47-1d0c-4368-9d13-ad97c75072c1" providerId="ADAL" clId="{C2B8389C-2859-DC46-82B5-F0C1D32542BA}" dt="2024-08-25T22:17:11.840" v="939" actId="21"/>
          <ac:inkMkLst>
            <pc:docMk/>
            <pc:sldMk cId="3311965680" sldId="303"/>
            <ac:inkMk id="3" creationId="{BB81477E-5DB1-A7D0-83E1-C7C06351D3F7}"/>
          </ac:inkMkLst>
        </pc:inkChg>
        <pc:inkChg chg="add del mod">
          <ac:chgData name="Anthony Clark" userId="d717aa47-1d0c-4368-9d13-ad97c75072c1" providerId="ADAL" clId="{C2B8389C-2859-DC46-82B5-F0C1D32542BA}" dt="2024-08-25T22:17:11.840" v="939" actId="21"/>
          <ac:inkMkLst>
            <pc:docMk/>
            <pc:sldMk cId="3311965680" sldId="303"/>
            <ac:inkMk id="12" creationId="{158C60C3-7414-C0BC-43E9-8AD3EE0FEDD0}"/>
          </ac:inkMkLst>
        </pc:inkChg>
        <pc:inkChg chg="add del mod">
          <ac:chgData name="Anthony Clark" userId="d717aa47-1d0c-4368-9d13-ad97c75072c1" providerId="ADAL" clId="{C2B8389C-2859-DC46-82B5-F0C1D32542BA}" dt="2024-08-25T22:17:11.840" v="939" actId="21"/>
          <ac:inkMkLst>
            <pc:docMk/>
            <pc:sldMk cId="3311965680" sldId="303"/>
            <ac:inkMk id="14" creationId="{A21E3FAE-3477-1709-D6CC-A480F414F73B}"/>
          </ac:inkMkLst>
        </pc:inkChg>
        <pc:inkChg chg="add del mod">
          <ac:chgData name="Anthony Clark" userId="d717aa47-1d0c-4368-9d13-ad97c75072c1" providerId="ADAL" clId="{C2B8389C-2859-DC46-82B5-F0C1D32542BA}" dt="2024-08-25T22:17:11.840" v="939" actId="21"/>
          <ac:inkMkLst>
            <pc:docMk/>
            <pc:sldMk cId="3311965680" sldId="303"/>
            <ac:inkMk id="29" creationId="{3D04EFB4-1699-A34C-E59B-C1FEED2C2540}"/>
          </ac:inkMkLst>
        </pc:inkChg>
      </pc:sldChg>
      <pc:sldChg chg="addSp modSp add mod modAnim">
        <pc:chgData name="Anthony Clark" userId="d717aa47-1d0c-4368-9d13-ad97c75072c1" providerId="ADAL" clId="{C2B8389C-2859-DC46-82B5-F0C1D32542BA}" dt="2024-08-25T23:32:14.115" v="1045" actId="313"/>
        <pc:sldMkLst>
          <pc:docMk/>
          <pc:sldMk cId="3345620771" sldId="304"/>
        </pc:sldMkLst>
        <pc:spChg chg="mod">
          <ac:chgData name="Anthony Clark" userId="d717aa47-1d0c-4368-9d13-ad97c75072c1" providerId="ADAL" clId="{C2B8389C-2859-DC46-82B5-F0C1D32542BA}" dt="2024-08-25T23:32:14.115" v="1045" actId="313"/>
          <ac:spMkLst>
            <pc:docMk/>
            <pc:sldMk cId="3345620771" sldId="304"/>
            <ac:spMk id="19" creationId="{79D48808-73E7-D9C0-7144-123CFC39C212}"/>
          </ac:spMkLst>
        </pc:spChg>
        <pc:inkChg chg="add mod">
          <ac:chgData name="Anthony Clark" userId="d717aa47-1d0c-4368-9d13-ad97c75072c1" providerId="ADAL" clId="{C2B8389C-2859-DC46-82B5-F0C1D32542BA}" dt="2024-08-25T23:27:31.812" v="1029"/>
          <ac:inkMkLst>
            <pc:docMk/>
            <pc:sldMk cId="3345620771" sldId="304"/>
            <ac:inkMk id="449" creationId="{A9F7E156-9D83-C547-26EB-4703DCAA487E}"/>
          </ac:inkMkLst>
        </pc:inkChg>
        <pc:inkChg chg="add mod">
          <ac:chgData name="Anthony Clark" userId="d717aa47-1d0c-4368-9d13-ad97c75072c1" providerId="ADAL" clId="{C2B8389C-2859-DC46-82B5-F0C1D32542BA}" dt="2024-08-25T23:27:31.812" v="1029"/>
          <ac:inkMkLst>
            <pc:docMk/>
            <pc:sldMk cId="3345620771" sldId="304"/>
            <ac:inkMk id="450" creationId="{0480405E-0124-F3E3-7D80-7AC8A8492931}"/>
          </ac:inkMkLst>
        </pc:inkChg>
        <pc:inkChg chg="add mod">
          <ac:chgData name="Anthony Clark" userId="d717aa47-1d0c-4368-9d13-ad97c75072c1" providerId="ADAL" clId="{C2B8389C-2859-DC46-82B5-F0C1D32542BA}" dt="2024-08-25T23:27:31.812" v="1029"/>
          <ac:inkMkLst>
            <pc:docMk/>
            <pc:sldMk cId="3345620771" sldId="304"/>
            <ac:inkMk id="451" creationId="{33A07E23-5702-721C-104E-FD109A5F1368}"/>
          </ac:inkMkLst>
        </pc:inkChg>
        <pc:inkChg chg="add mod">
          <ac:chgData name="Anthony Clark" userId="d717aa47-1d0c-4368-9d13-ad97c75072c1" providerId="ADAL" clId="{C2B8389C-2859-DC46-82B5-F0C1D32542BA}" dt="2024-08-25T23:29:11.024" v="1032" actId="692"/>
          <ac:inkMkLst>
            <pc:docMk/>
            <pc:sldMk cId="3345620771" sldId="304"/>
            <ac:inkMk id="452" creationId="{EBEE81F8-0CB9-FF78-EC9A-5498E3F78FCF}"/>
          </ac:inkMkLst>
        </pc:inkChg>
        <pc:inkChg chg="add mod">
          <ac:chgData name="Anthony Clark" userId="d717aa47-1d0c-4368-9d13-ad97c75072c1" providerId="ADAL" clId="{C2B8389C-2859-DC46-82B5-F0C1D32542BA}" dt="2024-08-25T23:29:32.621" v="1033" actId="692"/>
          <ac:inkMkLst>
            <pc:docMk/>
            <pc:sldMk cId="3345620771" sldId="304"/>
            <ac:inkMk id="453" creationId="{8FC52069-A6BE-2A87-EC3B-FFF74A6782F2}"/>
          </ac:inkMkLst>
        </pc:inkChg>
        <pc:inkChg chg="add mod">
          <ac:chgData name="Anthony Clark" userId="d717aa47-1d0c-4368-9d13-ad97c75072c1" providerId="ADAL" clId="{C2B8389C-2859-DC46-82B5-F0C1D32542BA}" dt="2024-08-25T23:29:52.077" v="1034" actId="692"/>
          <ac:inkMkLst>
            <pc:docMk/>
            <pc:sldMk cId="3345620771" sldId="304"/>
            <ac:inkMk id="454" creationId="{772041FB-B554-0FE8-3973-99F3DE4CD5BD}"/>
          </ac:inkMkLst>
        </pc:inkChg>
        <pc:inkChg chg="add mod">
          <ac:chgData name="Anthony Clark" userId="d717aa47-1d0c-4368-9d13-ad97c75072c1" providerId="ADAL" clId="{C2B8389C-2859-DC46-82B5-F0C1D32542BA}" dt="2024-08-25T23:30:11.937" v="1035" actId="692"/>
          <ac:inkMkLst>
            <pc:docMk/>
            <pc:sldMk cId="3345620771" sldId="304"/>
            <ac:inkMk id="455" creationId="{2B781753-F9C2-DEB6-705E-6CFB367E46D4}"/>
          </ac:inkMkLst>
        </pc:inkChg>
        <pc:inkChg chg="add mod">
          <ac:chgData name="Anthony Clark" userId="d717aa47-1d0c-4368-9d13-ad97c75072c1" providerId="ADAL" clId="{C2B8389C-2859-DC46-82B5-F0C1D32542BA}" dt="2024-08-25T23:27:31.812" v="1029"/>
          <ac:inkMkLst>
            <pc:docMk/>
            <pc:sldMk cId="3345620771" sldId="304"/>
            <ac:inkMk id="456" creationId="{0A43CF90-B47B-1C64-BF6C-98E8611D6BC4}"/>
          </ac:inkMkLst>
        </pc:inkChg>
        <pc:inkChg chg="add mod">
          <ac:chgData name="Anthony Clark" userId="d717aa47-1d0c-4368-9d13-ad97c75072c1" providerId="ADAL" clId="{C2B8389C-2859-DC46-82B5-F0C1D32542BA}" dt="2024-08-25T23:29:11.024" v="1032" actId="692"/>
          <ac:inkMkLst>
            <pc:docMk/>
            <pc:sldMk cId="3345620771" sldId="304"/>
            <ac:inkMk id="458" creationId="{F549DE02-3CF7-7CA5-8EE7-F95A7FF136CD}"/>
          </ac:inkMkLst>
        </pc:inkChg>
        <pc:inkChg chg="add mod">
          <ac:chgData name="Anthony Clark" userId="d717aa47-1d0c-4368-9d13-ad97c75072c1" providerId="ADAL" clId="{C2B8389C-2859-DC46-82B5-F0C1D32542BA}" dt="2024-08-25T23:29:32.621" v="1033" actId="692"/>
          <ac:inkMkLst>
            <pc:docMk/>
            <pc:sldMk cId="3345620771" sldId="304"/>
            <ac:inkMk id="459" creationId="{ABDB324D-31DA-5989-C549-4D4391923B59}"/>
          </ac:inkMkLst>
        </pc:inkChg>
        <pc:inkChg chg="add mod">
          <ac:chgData name="Anthony Clark" userId="d717aa47-1d0c-4368-9d13-ad97c75072c1" providerId="ADAL" clId="{C2B8389C-2859-DC46-82B5-F0C1D32542BA}" dt="2024-08-25T23:29:52.077" v="1034" actId="692"/>
          <ac:inkMkLst>
            <pc:docMk/>
            <pc:sldMk cId="3345620771" sldId="304"/>
            <ac:inkMk id="460" creationId="{9E4537D9-BD5E-20F2-C56C-8DB58262F213}"/>
          </ac:inkMkLst>
        </pc:inkChg>
        <pc:inkChg chg="add mod">
          <ac:chgData name="Anthony Clark" userId="d717aa47-1d0c-4368-9d13-ad97c75072c1" providerId="ADAL" clId="{C2B8389C-2859-DC46-82B5-F0C1D32542BA}" dt="2024-08-25T23:30:11.937" v="1035" actId="692"/>
          <ac:inkMkLst>
            <pc:docMk/>
            <pc:sldMk cId="3345620771" sldId="304"/>
            <ac:inkMk id="461" creationId="{981ECBB1-40D4-F847-6853-C9223698266C}"/>
          </ac:inkMkLst>
        </pc:inkChg>
        <pc:inkChg chg="add mod">
          <ac:chgData name="Anthony Clark" userId="d717aa47-1d0c-4368-9d13-ad97c75072c1" providerId="ADAL" clId="{C2B8389C-2859-DC46-82B5-F0C1D32542BA}" dt="2024-08-25T23:27:31.812" v="1029"/>
          <ac:inkMkLst>
            <pc:docMk/>
            <pc:sldMk cId="3345620771" sldId="304"/>
            <ac:inkMk id="462" creationId="{5E711CC3-4660-E638-B63C-D99D9DDDECAF}"/>
          </ac:inkMkLst>
        </pc:inkChg>
        <pc:inkChg chg="add mod">
          <ac:chgData name="Anthony Clark" userId="d717aa47-1d0c-4368-9d13-ad97c75072c1" providerId="ADAL" clId="{C2B8389C-2859-DC46-82B5-F0C1D32542BA}" dt="2024-08-25T23:27:31.812" v="1029"/>
          <ac:inkMkLst>
            <pc:docMk/>
            <pc:sldMk cId="3345620771" sldId="304"/>
            <ac:inkMk id="467" creationId="{CF162A15-C840-B89E-63EA-6BAC32FBFB02}"/>
          </ac:inkMkLst>
        </pc:inkChg>
        <pc:inkChg chg="add mod">
          <ac:chgData name="Anthony Clark" userId="d717aa47-1d0c-4368-9d13-ad97c75072c1" providerId="ADAL" clId="{C2B8389C-2859-DC46-82B5-F0C1D32542BA}" dt="2024-08-25T23:29:11.024" v="1032" actId="692"/>
          <ac:inkMkLst>
            <pc:docMk/>
            <pc:sldMk cId="3345620771" sldId="304"/>
            <ac:inkMk id="468" creationId="{860A021D-19AA-8E20-A51B-D1E0DB838CDE}"/>
          </ac:inkMkLst>
        </pc:inkChg>
        <pc:inkChg chg="add mod">
          <ac:chgData name="Anthony Clark" userId="d717aa47-1d0c-4368-9d13-ad97c75072c1" providerId="ADAL" clId="{C2B8389C-2859-DC46-82B5-F0C1D32542BA}" dt="2024-08-25T23:29:32.621" v="1033" actId="692"/>
          <ac:inkMkLst>
            <pc:docMk/>
            <pc:sldMk cId="3345620771" sldId="304"/>
            <ac:inkMk id="469" creationId="{B07C6AA6-EF42-0744-E639-2B26F6ABC81D}"/>
          </ac:inkMkLst>
        </pc:inkChg>
        <pc:inkChg chg="add mod">
          <ac:chgData name="Anthony Clark" userId="d717aa47-1d0c-4368-9d13-ad97c75072c1" providerId="ADAL" clId="{C2B8389C-2859-DC46-82B5-F0C1D32542BA}" dt="2024-08-25T23:29:52.077" v="1034" actId="692"/>
          <ac:inkMkLst>
            <pc:docMk/>
            <pc:sldMk cId="3345620771" sldId="304"/>
            <ac:inkMk id="470" creationId="{6683C997-8695-DFA6-E3E2-220055804C5E}"/>
          </ac:inkMkLst>
        </pc:inkChg>
        <pc:inkChg chg="add mod">
          <ac:chgData name="Anthony Clark" userId="d717aa47-1d0c-4368-9d13-ad97c75072c1" providerId="ADAL" clId="{C2B8389C-2859-DC46-82B5-F0C1D32542BA}" dt="2024-08-25T23:30:11.937" v="1035" actId="692"/>
          <ac:inkMkLst>
            <pc:docMk/>
            <pc:sldMk cId="3345620771" sldId="304"/>
            <ac:inkMk id="471" creationId="{DFB645A1-0F48-51E9-63BE-C08A545E9442}"/>
          </ac:inkMkLst>
        </pc:inkChg>
        <pc:inkChg chg="add mod">
          <ac:chgData name="Anthony Clark" userId="d717aa47-1d0c-4368-9d13-ad97c75072c1" providerId="ADAL" clId="{C2B8389C-2859-DC46-82B5-F0C1D32542BA}" dt="2024-08-25T23:30:11.937" v="1035" actId="692"/>
          <ac:inkMkLst>
            <pc:docMk/>
            <pc:sldMk cId="3345620771" sldId="304"/>
            <ac:inkMk id="472" creationId="{F93925BB-05D7-BD11-CB39-F3AB5B8ED924}"/>
          </ac:inkMkLst>
        </pc:inkChg>
        <pc:inkChg chg="add mod">
          <ac:chgData name="Anthony Clark" userId="d717aa47-1d0c-4368-9d13-ad97c75072c1" providerId="ADAL" clId="{C2B8389C-2859-DC46-82B5-F0C1D32542BA}" dt="2024-08-25T23:29:52.077" v="1034" actId="692"/>
          <ac:inkMkLst>
            <pc:docMk/>
            <pc:sldMk cId="3345620771" sldId="304"/>
            <ac:inkMk id="473" creationId="{550B95CF-DF0E-18A4-911E-915D27B2890E}"/>
          </ac:inkMkLst>
        </pc:inkChg>
        <pc:inkChg chg="add mod">
          <ac:chgData name="Anthony Clark" userId="d717aa47-1d0c-4368-9d13-ad97c75072c1" providerId="ADAL" clId="{C2B8389C-2859-DC46-82B5-F0C1D32542BA}" dt="2024-08-25T23:29:32.621" v="1033" actId="692"/>
          <ac:inkMkLst>
            <pc:docMk/>
            <pc:sldMk cId="3345620771" sldId="304"/>
            <ac:inkMk id="474" creationId="{6DEB68B6-EC33-025B-F7D1-4B8C335387F6}"/>
          </ac:inkMkLst>
        </pc:inkChg>
        <pc:inkChg chg="add mod">
          <ac:chgData name="Anthony Clark" userId="d717aa47-1d0c-4368-9d13-ad97c75072c1" providerId="ADAL" clId="{C2B8389C-2859-DC46-82B5-F0C1D32542BA}" dt="2024-08-25T23:29:11.024" v="1032" actId="692"/>
          <ac:inkMkLst>
            <pc:docMk/>
            <pc:sldMk cId="3345620771" sldId="304"/>
            <ac:inkMk id="475" creationId="{5E2A7885-C299-E0BE-3339-5D73388107B2}"/>
          </ac:inkMkLst>
        </pc:inkChg>
        <pc:inkChg chg="add mod">
          <ac:chgData name="Anthony Clark" userId="d717aa47-1d0c-4368-9d13-ad97c75072c1" providerId="ADAL" clId="{C2B8389C-2859-DC46-82B5-F0C1D32542BA}" dt="2024-08-25T23:27:31.812" v="1029"/>
          <ac:inkMkLst>
            <pc:docMk/>
            <pc:sldMk cId="3345620771" sldId="304"/>
            <ac:inkMk id="476" creationId="{DB80AEA0-680D-D4DF-B50B-A90AB687FFE4}"/>
          </ac:inkMkLst>
        </pc:inkChg>
        <pc:inkChg chg="add mod">
          <ac:chgData name="Anthony Clark" userId="d717aa47-1d0c-4368-9d13-ad97c75072c1" providerId="ADAL" clId="{C2B8389C-2859-DC46-82B5-F0C1D32542BA}" dt="2024-08-25T23:27:31.812" v="1029"/>
          <ac:inkMkLst>
            <pc:docMk/>
            <pc:sldMk cId="3345620771" sldId="304"/>
            <ac:inkMk id="477" creationId="{56250E1A-8EC2-FC20-3078-08281AD405A1}"/>
          </ac:inkMkLst>
        </pc:inkChg>
        <pc:inkChg chg="add mod">
          <ac:chgData name="Anthony Clark" userId="d717aa47-1d0c-4368-9d13-ad97c75072c1" providerId="ADAL" clId="{C2B8389C-2859-DC46-82B5-F0C1D32542BA}" dt="2024-08-25T23:28:11.268" v="1031" actId="14100"/>
          <ac:inkMkLst>
            <pc:docMk/>
            <pc:sldMk cId="3345620771" sldId="304"/>
            <ac:inkMk id="478" creationId="{576F5CD0-CE46-D647-B538-923018905F85}"/>
          </ac:inkMkLst>
        </pc:inkChg>
      </pc:sldChg>
      <pc:sldChg chg="modSp add mod modAnim">
        <pc:chgData name="Anthony Clark" userId="d717aa47-1d0c-4368-9d13-ad97c75072c1" providerId="ADAL" clId="{C2B8389C-2859-DC46-82B5-F0C1D32542BA}" dt="2024-08-25T23:32:10.488" v="1043" actId="313"/>
        <pc:sldMkLst>
          <pc:docMk/>
          <pc:sldMk cId="4021479965" sldId="305"/>
        </pc:sldMkLst>
        <pc:spChg chg="mod">
          <ac:chgData name="Anthony Clark" userId="d717aa47-1d0c-4368-9d13-ad97c75072c1" providerId="ADAL" clId="{C2B8389C-2859-DC46-82B5-F0C1D32542BA}" dt="2024-08-25T23:32:10.488" v="1043" actId="313"/>
          <ac:spMkLst>
            <pc:docMk/>
            <pc:sldMk cId="4021479965" sldId="305"/>
            <ac:spMk id="19" creationId="{79D48808-73E7-D9C0-7144-123CFC39C212}"/>
          </ac:spMkLst>
        </pc:spChg>
      </pc:sldChg>
      <pc:sldChg chg="addSp delSp modSp add mod ord delAnim modAnim">
        <pc:chgData name="Anthony Clark" userId="d717aa47-1d0c-4368-9d13-ad97c75072c1" providerId="ADAL" clId="{C2B8389C-2859-DC46-82B5-F0C1D32542BA}" dt="2024-08-26T00:05:04.619" v="1338"/>
        <pc:sldMkLst>
          <pc:docMk/>
          <pc:sldMk cId="1105775822" sldId="306"/>
        </pc:sldMkLst>
        <pc:spChg chg="mod">
          <ac:chgData name="Anthony Clark" userId="d717aa47-1d0c-4368-9d13-ad97c75072c1" providerId="ADAL" clId="{C2B8389C-2859-DC46-82B5-F0C1D32542BA}" dt="2024-08-25T23:32:15.317" v="1046" actId="313"/>
          <ac:spMkLst>
            <pc:docMk/>
            <pc:sldMk cId="1105775822" sldId="306"/>
            <ac:spMk id="19" creationId="{79D48808-73E7-D9C0-7144-123CFC39C212}"/>
          </ac:spMkLst>
        </pc:spChg>
        <pc:inkChg chg="add mod">
          <ac:chgData name="Anthony Clark" userId="d717aa47-1d0c-4368-9d13-ad97c75072c1" providerId="ADAL" clId="{C2B8389C-2859-DC46-82B5-F0C1D32542BA}" dt="2024-08-26T00:01:01.780" v="1295"/>
          <ac:inkMkLst>
            <pc:docMk/>
            <pc:sldMk cId="1105775822" sldId="306"/>
            <ac:inkMk id="64" creationId="{CFA6A409-45EF-F8C6-549A-464E4700EF2B}"/>
          </ac:inkMkLst>
        </pc:inkChg>
        <pc:inkChg chg="add mod">
          <ac:chgData name="Anthony Clark" userId="d717aa47-1d0c-4368-9d13-ad97c75072c1" providerId="ADAL" clId="{C2B8389C-2859-DC46-82B5-F0C1D32542BA}" dt="2024-08-26T00:01:01.780" v="1295"/>
          <ac:inkMkLst>
            <pc:docMk/>
            <pc:sldMk cId="1105775822" sldId="306"/>
            <ac:inkMk id="67" creationId="{07BC3E5F-D4DD-484F-0755-7D3CA095501D}"/>
          </ac:inkMkLst>
        </pc:inkChg>
        <pc:inkChg chg="add mod">
          <ac:chgData name="Anthony Clark" userId="d717aa47-1d0c-4368-9d13-ad97c75072c1" providerId="ADAL" clId="{C2B8389C-2859-DC46-82B5-F0C1D32542BA}" dt="2024-08-26T00:01:01.780" v="1295"/>
          <ac:inkMkLst>
            <pc:docMk/>
            <pc:sldMk cId="1105775822" sldId="306"/>
            <ac:inkMk id="70" creationId="{DDD45A09-AC04-CBB3-01DB-11B2F028ABA7}"/>
          </ac:inkMkLst>
        </pc:inkChg>
        <pc:inkChg chg="add mod">
          <ac:chgData name="Anthony Clark" userId="d717aa47-1d0c-4368-9d13-ad97c75072c1" providerId="ADAL" clId="{C2B8389C-2859-DC46-82B5-F0C1D32542BA}" dt="2024-08-26T00:01:01.780" v="1295"/>
          <ac:inkMkLst>
            <pc:docMk/>
            <pc:sldMk cId="1105775822" sldId="306"/>
            <ac:inkMk id="71" creationId="{C5C09D21-78F4-1EB9-7F50-7DE8201EC88A}"/>
          </ac:inkMkLst>
        </pc:inkChg>
        <pc:inkChg chg="add mod">
          <ac:chgData name="Anthony Clark" userId="d717aa47-1d0c-4368-9d13-ad97c75072c1" providerId="ADAL" clId="{C2B8389C-2859-DC46-82B5-F0C1D32542BA}" dt="2024-08-26T00:01:01.780" v="1295"/>
          <ac:inkMkLst>
            <pc:docMk/>
            <pc:sldMk cId="1105775822" sldId="306"/>
            <ac:inkMk id="72" creationId="{17F36FBA-6B2E-3DAE-2CFF-C4BD89D93934}"/>
          </ac:inkMkLst>
        </pc:inkChg>
        <pc:inkChg chg="add mod">
          <ac:chgData name="Anthony Clark" userId="d717aa47-1d0c-4368-9d13-ad97c75072c1" providerId="ADAL" clId="{C2B8389C-2859-DC46-82B5-F0C1D32542BA}" dt="2024-08-26T00:03:28.422" v="1319" actId="14100"/>
          <ac:inkMkLst>
            <pc:docMk/>
            <pc:sldMk cId="1105775822" sldId="306"/>
            <ac:inkMk id="73" creationId="{38D99D2D-240D-568F-F5D2-E4380616BA74}"/>
          </ac:inkMkLst>
        </pc:inkChg>
        <pc:inkChg chg="add mod">
          <ac:chgData name="Anthony Clark" userId="d717aa47-1d0c-4368-9d13-ad97c75072c1" providerId="ADAL" clId="{C2B8389C-2859-DC46-82B5-F0C1D32542BA}" dt="2024-08-26T00:02:58.871" v="1315" actId="14100"/>
          <ac:inkMkLst>
            <pc:docMk/>
            <pc:sldMk cId="1105775822" sldId="306"/>
            <ac:inkMk id="74" creationId="{A2D09207-6796-A85D-5E21-6315D37EADC3}"/>
          </ac:inkMkLst>
        </pc:inkChg>
        <pc:inkChg chg="add mod">
          <ac:chgData name="Anthony Clark" userId="d717aa47-1d0c-4368-9d13-ad97c75072c1" providerId="ADAL" clId="{C2B8389C-2859-DC46-82B5-F0C1D32542BA}" dt="2024-08-26T00:02:53.079" v="1314" actId="14100"/>
          <ac:inkMkLst>
            <pc:docMk/>
            <pc:sldMk cId="1105775822" sldId="306"/>
            <ac:inkMk id="77" creationId="{069D6638-1E78-4239-41B3-59F6F2EEF3CB}"/>
          </ac:inkMkLst>
        </pc:inkChg>
        <pc:inkChg chg="add mod">
          <ac:chgData name="Anthony Clark" userId="d717aa47-1d0c-4368-9d13-ad97c75072c1" providerId="ADAL" clId="{C2B8389C-2859-DC46-82B5-F0C1D32542BA}" dt="2024-08-26T00:03:17.968" v="1318" actId="14100"/>
          <ac:inkMkLst>
            <pc:docMk/>
            <pc:sldMk cId="1105775822" sldId="306"/>
            <ac:inkMk id="78" creationId="{B1074C31-F4EC-091A-0C43-867A784AC963}"/>
          </ac:inkMkLst>
        </pc:inkChg>
        <pc:inkChg chg="add mod">
          <ac:chgData name="Anthony Clark" userId="d717aa47-1d0c-4368-9d13-ad97c75072c1" providerId="ADAL" clId="{C2B8389C-2859-DC46-82B5-F0C1D32542BA}" dt="2024-08-25T23:38:10.714" v="1096" actId="14100"/>
          <ac:inkMkLst>
            <pc:docMk/>
            <pc:sldMk cId="1105775822" sldId="306"/>
            <ac:inkMk id="479" creationId="{D7381F61-0FE8-D8DE-84CB-C518CCD9F2FD}"/>
          </ac:inkMkLst>
        </pc:inkChg>
        <pc:inkChg chg="add del mod">
          <ac:chgData name="Anthony Clark" userId="d717aa47-1d0c-4368-9d13-ad97c75072c1" providerId="ADAL" clId="{C2B8389C-2859-DC46-82B5-F0C1D32542BA}" dt="2024-08-25T23:39:29.827" v="1108" actId="478"/>
          <ac:inkMkLst>
            <pc:docMk/>
            <pc:sldMk cId="1105775822" sldId="306"/>
            <ac:inkMk id="480" creationId="{588D1ECD-E323-D954-5120-8E36398C9742}"/>
          </ac:inkMkLst>
        </pc:inkChg>
        <pc:inkChg chg="add del mod">
          <ac:chgData name="Anthony Clark" userId="d717aa47-1d0c-4368-9d13-ad97c75072c1" providerId="ADAL" clId="{C2B8389C-2859-DC46-82B5-F0C1D32542BA}" dt="2024-08-26T00:00:39.779" v="1284" actId="478"/>
          <ac:inkMkLst>
            <pc:docMk/>
            <pc:sldMk cId="1105775822" sldId="306"/>
            <ac:inkMk id="481" creationId="{46A65105-88DD-00B8-44CD-1843E9AF93ED}"/>
          </ac:inkMkLst>
        </pc:inkChg>
        <pc:inkChg chg="add del mod">
          <ac:chgData name="Anthony Clark" userId="d717aa47-1d0c-4368-9d13-ad97c75072c1" providerId="ADAL" clId="{C2B8389C-2859-DC46-82B5-F0C1D32542BA}" dt="2024-08-25T23:39:28.138" v="1107" actId="478"/>
          <ac:inkMkLst>
            <pc:docMk/>
            <pc:sldMk cId="1105775822" sldId="306"/>
            <ac:inkMk id="482" creationId="{E0BC91BA-4711-AC24-7E52-4D5D8F6BE2A3}"/>
          </ac:inkMkLst>
        </pc:inkChg>
        <pc:inkChg chg="add del mod">
          <ac:chgData name="Anthony Clark" userId="d717aa47-1d0c-4368-9d13-ad97c75072c1" providerId="ADAL" clId="{C2B8389C-2859-DC46-82B5-F0C1D32542BA}" dt="2024-08-26T00:00:37.018" v="1283" actId="478"/>
          <ac:inkMkLst>
            <pc:docMk/>
            <pc:sldMk cId="1105775822" sldId="306"/>
            <ac:inkMk id="483" creationId="{56A72B75-6DA6-A1C8-C487-F9B93149A878}"/>
          </ac:inkMkLst>
        </pc:inkChg>
        <pc:inkChg chg="add mod">
          <ac:chgData name="Anthony Clark" userId="d717aa47-1d0c-4368-9d13-ad97c75072c1" providerId="ADAL" clId="{C2B8389C-2859-DC46-82B5-F0C1D32542BA}" dt="2024-08-25T23:42:33.263" v="1159" actId="14100"/>
          <ac:inkMkLst>
            <pc:docMk/>
            <pc:sldMk cId="1105775822" sldId="306"/>
            <ac:inkMk id="484" creationId="{28DCEA04-296A-C739-87F2-FDDEE33AA7D0}"/>
          </ac:inkMkLst>
        </pc:inkChg>
        <pc:inkChg chg="add del mod">
          <ac:chgData name="Anthony Clark" userId="d717aa47-1d0c-4368-9d13-ad97c75072c1" providerId="ADAL" clId="{C2B8389C-2859-DC46-82B5-F0C1D32542BA}" dt="2024-08-26T00:01:26.922" v="1299" actId="478"/>
          <ac:inkMkLst>
            <pc:docMk/>
            <pc:sldMk cId="1105775822" sldId="306"/>
            <ac:inkMk id="485" creationId="{8D73F587-2EA8-3AFC-F4C3-1F510F037B81}"/>
          </ac:inkMkLst>
        </pc:inkChg>
        <pc:inkChg chg="add del mod">
          <ac:chgData name="Anthony Clark" userId="d717aa47-1d0c-4368-9d13-ad97c75072c1" providerId="ADAL" clId="{C2B8389C-2859-DC46-82B5-F0C1D32542BA}" dt="2024-08-26T00:01:24.880" v="1298" actId="478"/>
          <ac:inkMkLst>
            <pc:docMk/>
            <pc:sldMk cId="1105775822" sldId="306"/>
            <ac:inkMk id="486" creationId="{977112A7-BB99-FFE6-3D74-A35FA4BCB761}"/>
          </ac:inkMkLst>
        </pc:inkChg>
        <pc:inkChg chg="add mod">
          <ac:chgData name="Anthony Clark" userId="d717aa47-1d0c-4368-9d13-ad97c75072c1" providerId="ADAL" clId="{C2B8389C-2859-DC46-82B5-F0C1D32542BA}" dt="2024-08-25T23:48:15.768" v="1181" actId="14100"/>
          <ac:inkMkLst>
            <pc:docMk/>
            <pc:sldMk cId="1105775822" sldId="306"/>
            <ac:inkMk id="487" creationId="{BD48E4A3-52D7-8FF3-CC16-DBA42E8549B8}"/>
          </ac:inkMkLst>
        </pc:inkChg>
        <pc:inkChg chg="add del mod">
          <ac:chgData name="Anthony Clark" userId="d717aa47-1d0c-4368-9d13-ad97c75072c1" providerId="ADAL" clId="{C2B8389C-2859-DC46-82B5-F0C1D32542BA}" dt="2024-08-26T00:00:48.817" v="1288" actId="478"/>
          <ac:inkMkLst>
            <pc:docMk/>
            <pc:sldMk cId="1105775822" sldId="306"/>
            <ac:inkMk id="488" creationId="{9FF84438-8880-AEC2-02C1-D3895A9D349A}"/>
          </ac:inkMkLst>
        </pc:inkChg>
        <pc:inkChg chg="add del mod">
          <ac:chgData name="Anthony Clark" userId="d717aa47-1d0c-4368-9d13-ad97c75072c1" providerId="ADAL" clId="{C2B8389C-2859-DC46-82B5-F0C1D32542BA}" dt="2024-08-26T00:00:50.271" v="1289" actId="478"/>
          <ac:inkMkLst>
            <pc:docMk/>
            <pc:sldMk cId="1105775822" sldId="306"/>
            <ac:inkMk id="489" creationId="{27F36D96-A307-A006-A220-E6384935F555}"/>
          </ac:inkMkLst>
        </pc:inkChg>
        <pc:inkChg chg="add mod">
          <ac:chgData name="Anthony Clark" userId="d717aa47-1d0c-4368-9d13-ad97c75072c1" providerId="ADAL" clId="{C2B8389C-2859-DC46-82B5-F0C1D32542BA}" dt="2024-08-25T23:46:50.518" v="1170" actId="553"/>
          <ac:inkMkLst>
            <pc:docMk/>
            <pc:sldMk cId="1105775822" sldId="306"/>
            <ac:inkMk id="490" creationId="{B5433411-9CCA-D00D-3508-CA685C3B95B9}"/>
          </ac:inkMkLst>
        </pc:inkChg>
        <pc:inkChg chg="add del mod">
          <ac:chgData name="Anthony Clark" userId="d717aa47-1d0c-4368-9d13-ad97c75072c1" providerId="ADAL" clId="{C2B8389C-2859-DC46-82B5-F0C1D32542BA}" dt="2024-08-26T00:01:31.886" v="1300" actId="478"/>
          <ac:inkMkLst>
            <pc:docMk/>
            <pc:sldMk cId="1105775822" sldId="306"/>
            <ac:inkMk id="491" creationId="{A1B795F0-9E20-AA1B-517C-B8E9C4234A04}"/>
          </ac:inkMkLst>
        </pc:inkChg>
        <pc:inkChg chg="add del mod">
          <ac:chgData name="Anthony Clark" userId="d717aa47-1d0c-4368-9d13-ad97c75072c1" providerId="ADAL" clId="{C2B8389C-2859-DC46-82B5-F0C1D32542BA}" dt="2024-08-26T00:01:34.719" v="1301" actId="478"/>
          <ac:inkMkLst>
            <pc:docMk/>
            <pc:sldMk cId="1105775822" sldId="306"/>
            <ac:inkMk id="492" creationId="{65CC1D04-FB2E-047D-F8D8-B38DAEB8F055}"/>
          </ac:inkMkLst>
        </pc:inkChg>
        <pc:inkChg chg="add mod">
          <ac:chgData name="Anthony Clark" userId="d717aa47-1d0c-4368-9d13-ad97c75072c1" providerId="ADAL" clId="{C2B8389C-2859-DC46-82B5-F0C1D32542BA}" dt="2024-08-25T23:48:01.829" v="1180" actId="692"/>
          <ac:inkMkLst>
            <pc:docMk/>
            <pc:sldMk cId="1105775822" sldId="306"/>
            <ac:inkMk id="493" creationId="{F83A10BF-AF07-7582-F73D-576A81A6B971}"/>
          </ac:inkMkLst>
        </pc:inkChg>
        <pc:inkChg chg="add mod">
          <ac:chgData name="Anthony Clark" userId="d717aa47-1d0c-4368-9d13-ad97c75072c1" providerId="ADAL" clId="{C2B8389C-2859-DC46-82B5-F0C1D32542BA}" dt="2024-08-25T23:47:34.747" v="1175" actId="692"/>
          <ac:inkMkLst>
            <pc:docMk/>
            <pc:sldMk cId="1105775822" sldId="306"/>
            <ac:inkMk id="494" creationId="{D6D1496E-F20F-D672-842C-F0AE3FE8A2CB}"/>
          </ac:inkMkLst>
        </pc:inkChg>
        <pc:inkChg chg="add mod">
          <ac:chgData name="Anthony Clark" userId="d717aa47-1d0c-4368-9d13-ad97c75072c1" providerId="ADAL" clId="{C2B8389C-2859-DC46-82B5-F0C1D32542BA}" dt="2024-08-26T00:02:32.882" v="1310" actId="14100"/>
          <ac:inkMkLst>
            <pc:docMk/>
            <pc:sldMk cId="1105775822" sldId="306"/>
            <ac:inkMk id="495" creationId="{9E9D9F8B-4C11-DC30-CFD8-EA45725CD931}"/>
          </ac:inkMkLst>
        </pc:inkChg>
        <pc:inkChg chg="add mod">
          <ac:chgData name="Anthony Clark" userId="d717aa47-1d0c-4368-9d13-ad97c75072c1" providerId="ADAL" clId="{C2B8389C-2859-DC46-82B5-F0C1D32542BA}" dt="2024-08-26T00:03:33.403" v="1320" actId="14100"/>
          <ac:inkMkLst>
            <pc:docMk/>
            <pc:sldMk cId="1105775822" sldId="306"/>
            <ac:inkMk id="496" creationId="{C78192AC-95AB-CA5C-E089-CB16345D100D}"/>
          </ac:inkMkLst>
        </pc:inkChg>
        <pc:inkChg chg="add del mod">
          <ac:chgData name="Anthony Clark" userId="d717aa47-1d0c-4368-9d13-ad97c75072c1" providerId="ADAL" clId="{C2B8389C-2859-DC46-82B5-F0C1D32542BA}" dt="2024-08-26T00:00:52.652" v="1290" actId="478"/>
          <ac:inkMkLst>
            <pc:docMk/>
            <pc:sldMk cId="1105775822" sldId="306"/>
            <ac:inkMk id="497" creationId="{7563350A-524D-FCD3-2D54-B853918ACB3F}"/>
          </ac:inkMkLst>
        </pc:inkChg>
        <pc:inkChg chg="add del mod">
          <ac:chgData name="Anthony Clark" userId="d717aa47-1d0c-4368-9d13-ad97c75072c1" providerId="ADAL" clId="{C2B8389C-2859-DC46-82B5-F0C1D32542BA}" dt="2024-08-26T00:00:42.855" v="1285" actId="478"/>
          <ac:inkMkLst>
            <pc:docMk/>
            <pc:sldMk cId="1105775822" sldId="306"/>
            <ac:inkMk id="498" creationId="{40187012-8FF6-1385-BAEF-8CF2FD74C8FD}"/>
          </ac:inkMkLst>
        </pc:inkChg>
        <pc:inkChg chg="add del mod">
          <ac:chgData name="Anthony Clark" userId="d717aa47-1d0c-4368-9d13-ad97c75072c1" providerId="ADAL" clId="{C2B8389C-2859-DC46-82B5-F0C1D32542BA}" dt="2024-08-26T00:00:47.489" v="1287" actId="478"/>
          <ac:inkMkLst>
            <pc:docMk/>
            <pc:sldMk cId="1105775822" sldId="306"/>
            <ac:inkMk id="499" creationId="{D3559304-19A7-2436-39C9-B9AFC6341E32}"/>
          </ac:inkMkLst>
        </pc:inkChg>
        <pc:inkChg chg="add del mod">
          <ac:chgData name="Anthony Clark" userId="d717aa47-1d0c-4368-9d13-ad97c75072c1" providerId="ADAL" clId="{C2B8389C-2859-DC46-82B5-F0C1D32542BA}" dt="2024-08-26T00:00:59.351" v="1294" actId="478"/>
          <ac:inkMkLst>
            <pc:docMk/>
            <pc:sldMk cId="1105775822" sldId="306"/>
            <ac:inkMk id="500" creationId="{CE815374-F42F-F683-206F-9A4A05DCB070}"/>
          </ac:inkMkLst>
        </pc:inkChg>
        <pc:inkChg chg="add del mod">
          <ac:chgData name="Anthony Clark" userId="d717aa47-1d0c-4368-9d13-ad97c75072c1" providerId="ADAL" clId="{C2B8389C-2859-DC46-82B5-F0C1D32542BA}" dt="2024-08-26T00:00:54.471" v="1291" actId="478"/>
          <ac:inkMkLst>
            <pc:docMk/>
            <pc:sldMk cId="1105775822" sldId="306"/>
            <ac:inkMk id="501" creationId="{A099D44B-6B9A-7580-6F39-DDAFC2A42113}"/>
          </ac:inkMkLst>
        </pc:inkChg>
        <pc:inkChg chg="add del mod">
          <ac:chgData name="Anthony Clark" userId="d717aa47-1d0c-4368-9d13-ad97c75072c1" providerId="ADAL" clId="{C2B8389C-2859-DC46-82B5-F0C1D32542BA}" dt="2024-08-26T00:00:57.112" v="1293" actId="478"/>
          <ac:inkMkLst>
            <pc:docMk/>
            <pc:sldMk cId="1105775822" sldId="306"/>
            <ac:inkMk id="502" creationId="{349DDFFD-89D5-DFB0-65DB-8286845467A3}"/>
          </ac:inkMkLst>
        </pc:inkChg>
        <pc:inkChg chg="add del mod">
          <ac:chgData name="Anthony Clark" userId="d717aa47-1d0c-4368-9d13-ad97c75072c1" providerId="ADAL" clId="{C2B8389C-2859-DC46-82B5-F0C1D32542BA}" dt="2024-08-26T00:00:55.718" v="1292" actId="478"/>
          <ac:inkMkLst>
            <pc:docMk/>
            <pc:sldMk cId="1105775822" sldId="306"/>
            <ac:inkMk id="503" creationId="{540D1D48-FEB6-8ACF-5FE6-F78DD469DBBC}"/>
          </ac:inkMkLst>
        </pc:inkChg>
        <pc:inkChg chg="add del mod">
          <ac:chgData name="Anthony Clark" userId="d717aa47-1d0c-4368-9d13-ad97c75072c1" providerId="ADAL" clId="{C2B8389C-2859-DC46-82B5-F0C1D32542BA}" dt="2024-08-26T00:00:44.949" v="1286" actId="478"/>
          <ac:inkMkLst>
            <pc:docMk/>
            <pc:sldMk cId="1105775822" sldId="306"/>
            <ac:inkMk id="504" creationId="{7601178E-4088-1637-21C3-07E3D48542C9}"/>
          </ac:inkMkLst>
        </pc:inkChg>
        <pc:inkChg chg="add mod">
          <ac:chgData name="Anthony Clark" userId="d717aa47-1d0c-4368-9d13-ad97c75072c1" providerId="ADAL" clId="{C2B8389C-2859-DC46-82B5-F0C1D32542BA}" dt="2024-08-26T00:01:01.780" v="1295"/>
          <ac:inkMkLst>
            <pc:docMk/>
            <pc:sldMk cId="1105775822" sldId="306"/>
            <ac:inkMk id="505" creationId="{11C4A918-5847-2E23-DA10-328274553392}"/>
          </ac:inkMkLst>
        </pc:inkChg>
        <pc:inkChg chg="add mod">
          <ac:chgData name="Anthony Clark" userId="d717aa47-1d0c-4368-9d13-ad97c75072c1" providerId="ADAL" clId="{C2B8389C-2859-DC46-82B5-F0C1D32542BA}" dt="2024-08-26T00:01:01.780" v="1295"/>
          <ac:inkMkLst>
            <pc:docMk/>
            <pc:sldMk cId="1105775822" sldId="306"/>
            <ac:inkMk id="506" creationId="{FDC153C0-6B28-C239-3BB6-264ED8445021}"/>
          </ac:inkMkLst>
        </pc:inkChg>
        <pc:inkChg chg="add mod">
          <ac:chgData name="Anthony Clark" userId="d717aa47-1d0c-4368-9d13-ad97c75072c1" providerId="ADAL" clId="{C2B8389C-2859-DC46-82B5-F0C1D32542BA}" dt="2024-08-26T00:01:01.780" v="1295"/>
          <ac:inkMkLst>
            <pc:docMk/>
            <pc:sldMk cId="1105775822" sldId="306"/>
            <ac:inkMk id="507" creationId="{AAE26F7D-E5B7-7EDC-0E9A-A3EA4963739A}"/>
          </ac:inkMkLst>
        </pc:inkChg>
        <pc:inkChg chg="add mod">
          <ac:chgData name="Anthony Clark" userId="d717aa47-1d0c-4368-9d13-ad97c75072c1" providerId="ADAL" clId="{C2B8389C-2859-DC46-82B5-F0C1D32542BA}" dt="2024-08-26T00:01:01.780" v="1295"/>
          <ac:inkMkLst>
            <pc:docMk/>
            <pc:sldMk cId="1105775822" sldId="306"/>
            <ac:inkMk id="508" creationId="{2A8FD24F-BBD0-6BCD-D1C9-0488E7150734}"/>
          </ac:inkMkLst>
        </pc:inkChg>
        <pc:inkChg chg="add mod">
          <ac:chgData name="Anthony Clark" userId="d717aa47-1d0c-4368-9d13-ad97c75072c1" providerId="ADAL" clId="{C2B8389C-2859-DC46-82B5-F0C1D32542BA}" dt="2024-08-26T00:01:01.780" v="1295"/>
          <ac:inkMkLst>
            <pc:docMk/>
            <pc:sldMk cId="1105775822" sldId="306"/>
            <ac:inkMk id="509" creationId="{0AE67BB9-29B1-2461-CE9D-B9DFF7882ADA}"/>
          </ac:inkMkLst>
        </pc:inkChg>
        <pc:inkChg chg="add mod">
          <ac:chgData name="Anthony Clark" userId="d717aa47-1d0c-4368-9d13-ad97c75072c1" providerId="ADAL" clId="{C2B8389C-2859-DC46-82B5-F0C1D32542BA}" dt="2024-08-26T00:01:01.780" v="1295"/>
          <ac:inkMkLst>
            <pc:docMk/>
            <pc:sldMk cId="1105775822" sldId="306"/>
            <ac:inkMk id="510" creationId="{0E4CCD74-D5A9-FAE7-06E2-EF671A829EF1}"/>
          </ac:inkMkLst>
        </pc:inkChg>
        <pc:inkChg chg="add mod">
          <ac:chgData name="Anthony Clark" userId="d717aa47-1d0c-4368-9d13-ad97c75072c1" providerId="ADAL" clId="{C2B8389C-2859-DC46-82B5-F0C1D32542BA}" dt="2024-08-26T00:01:01.780" v="1295"/>
          <ac:inkMkLst>
            <pc:docMk/>
            <pc:sldMk cId="1105775822" sldId="306"/>
            <ac:inkMk id="511" creationId="{6B289FB1-C73B-96A8-2F1E-B47477C2E874}"/>
          </ac:inkMkLst>
        </pc:inkChg>
      </pc:sldChg>
      <pc:sldChg chg="delSp modSp add mod modAnim">
        <pc:chgData name="Anthony Clark" userId="d717aa47-1d0c-4368-9d13-ad97c75072c1" providerId="ADAL" clId="{C2B8389C-2859-DC46-82B5-F0C1D32542BA}" dt="2024-08-26T00:00:07.311" v="1282"/>
        <pc:sldMkLst>
          <pc:docMk/>
          <pc:sldMk cId="56682756" sldId="307"/>
        </pc:sldMkLst>
        <pc:inkChg chg="del">
          <ac:chgData name="Anthony Clark" userId="d717aa47-1d0c-4368-9d13-ad97c75072c1" providerId="ADAL" clId="{C2B8389C-2859-DC46-82B5-F0C1D32542BA}" dt="2024-08-25T23:55:33.409" v="1239" actId="478"/>
          <ac:inkMkLst>
            <pc:docMk/>
            <pc:sldMk cId="56682756" sldId="307"/>
            <ac:inkMk id="479" creationId="{D7381F61-0FE8-D8DE-84CB-C518CCD9F2FD}"/>
          </ac:inkMkLst>
        </pc:inkChg>
        <pc:inkChg chg="mod">
          <ac:chgData name="Anthony Clark" userId="d717aa47-1d0c-4368-9d13-ad97c75072c1" providerId="ADAL" clId="{C2B8389C-2859-DC46-82B5-F0C1D32542BA}" dt="2024-08-25T23:56:45.404" v="1248" actId="14100"/>
          <ac:inkMkLst>
            <pc:docMk/>
            <pc:sldMk cId="56682756" sldId="307"/>
            <ac:inkMk id="481" creationId="{46A65105-88DD-00B8-44CD-1843E9AF93ED}"/>
          </ac:inkMkLst>
        </pc:inkChg>
        <pc:inkChg chg="mod">
          <ac:chgData name="Anthony Clark" userId="d717aa47-1d0c-4368-9d13-ad97c75072c1" providerId="ADAL" clId="{C2B8389C-2859-DC46-82B5-F0C1D32542BA}" dt="2024-08-25T23:56:33.363" v="1246" actId="14100"/>
          <ac:inkMkLst>
            <pc:docMk/>
            <pc:sldMk cId="56682756" sldId="307"/>
            <ac:inkMk id="483" creationId="{56A72B75-6DA6-A1C8-C487-F9B93149A878}"/>
          </ac:inkMkLst>
        </pc:inkChg>
        <pc:inkChg chg="del">
          <ac:chgData name="Anthony Clark" userId="d717aa47-1d0c-4368-9d13-ad97c75072c1" providerId="ADAL" clId="{C2B8389C-2859-DC46-82B5-F0C1D32542BA}" dt="2024-08-25T23:55:38.996" v="1240" actId="478"/>
          <ac:inkMkLst>
            <pc:docMk/>
            <pc:sldMk cId="56682756" sldId="307"/>
            <ac:inkMk id="484" creationId="{28DCEA04-296A-C739-87F2-FDDEE33AA7D0}"/>
          </ac:inkMkLst>
        </pc:inkChg>
        <pc:inkChg chg="del">
          <ac:chgData name="Anthony Clark" userId="d717aa47-1d0c-4368-9d13-ad97c75072c1" providerId="ADAL" clId="{C2B8389C-2859-DC46-82B5-F0C1D32542BA}" dt="2024-08-25T23:55:29.438" v="1238" actId="478"/>
          <ac:inkMkLst>
            <pc:docMk/>
            <pc:sldMk cId="56682756" sldId="307"/>
            <ac:inkMk id="485" creationId="{8D73F587-2EA8-3AFC-F4C3-1F510F037B81}"/>
          </ac:inkMkLst>
        </pc:inkChg>
        <pc:inkChg chg="del">
          <ac:chgData name="Anthony Clark" userId="d717aa47-1d0c-4368-9d13-ad97c75072c1" providerId="ADAL" clId="{C2B8389C-2859-DC46-82B5-F0C1D32542BA}" dt="2024-08-25T23:55:33.409" v="1239" actId="478"/>
          <ac:inkMkLst>
            <pc:docMk/>
            <pc:sldMk cId="56682756" sldId="307"/>
            <ac:inkMk id="486" creationId="{977112A7-BB99-FFE6-3D74-A35FA4BCB761}"/>
          </ac:inkMkLst>
        </pc:inkChg>
        <pc:inkChg chg="del">
          <ac:chgData name="Anthony Clark" userId="d717aa47-1d0c-4368-9d13-ad97c75072c1" providerId="ADAL" clId="{C2B8389C-2859-DC46-82B5-F0C1D32542BA}" dt="2024-08-25T23:56:00.713" v="1244" actId="478"/>
          <ac:inkMkLst>
            <pc:docMk/>
            <pc:sldMk cId="56682756" sldId="307"/>
            <ac:inkMk id="487" creationId="{BD48E4A3-52D7-8FF3-CC16-DBA42E8549B8}"/>
          </ac:inkMkLst>
        </pc:inkChg>
        <pc:inkChg chg="mod">
          <ac:chgData name="Anthony Clark" userId="d717aa47-1d0c-4368-9d13-ad97c75072c1" providerId="ADAL" clId="{C2B8389C-2859-DC46-82B5-F0C1D32542BA}" dt="2024-08-25T23:57:01.606" v="1251" actId="14100"/>
          <ac:inkMkLst>
            <pc:docMk/>
            <pc:sldMk cId="56682756" sldId="307"/>
            <ac:inkMk id="488" creationId="{9FF84438-8880-AEC2-02C1-D3895A9D349A}"/>
          </ac:inkMkLst>
        </pc:inkChg>
        <pc:inkChg chg="mod">
          <ac:chgData name="Anthony Clark" userId="d717aa47-1d0c-4368-9d13-ad97c75072c1" providerId="ADAL" clId="{C2B8389C-2859-DC46-82B5-F0C1D32542BA}" dt="2024-08-25T23:57:06.722" v="1252" actId="14100"/>
          <ac:inkMkLst>
            <pc:docMk/>
            <pc:sldMk cId="56682756" sldId="307"/>
            <ac:inkMk id="489" creationId="{27F36D96-A307-A006-A220-E6384935F555}"/>
          </ac:inkMkLst>
        </pc:inkChg>
        <pc:inkChg chg="del">
          <ac:chgData name="Anthony Clark" userId="d717aa47-1d0c-4368-9d13-ad97c75072c1" providerId="ADAL" clId="{C2B8389C-2859-DC46-82B5-F0C1D32542BA}" dt="2024-08-25T23:55:58.337" v="1243" actId="478"/>
          <ac:inkMkLst>
            <pc:docMk/>
            <pc:sldMk cId="56682756" sldId="307"/>
            <ac:inkMk id="490" creationId="{B5433411-9CCA-D00D-3508-CA685C3B95B9}"/>
          </ac:inkMkLst>
        </pc:inkChg>
        <pc:inkChg chg="del">
          <ac:chgData name="Anthony Clark" userId="d717aa47-1d0c-4368-9d13-ad97c75072c1" providerId="ADAL" clId="{C2B8389C-2859-DC46-82B5-F0C1D32542BA}" dt="2024-08-25T23:55:58.337" v="1243" actId="478"/>
          <ac:inkMkLst>
            <pc:docMk/>
            <pc:sldMk cId="56682756" sldId="307"/>
            <ac:inkMk id="491" creationId="{A1B795F0-9E20-AA1B-517C-B8E9C4234A04}"/>
          </ac:inkMkLst>
        </pc:inkChg>
        <pc:inkChg chg="del">
          <ac:chgData name="Anthony Clark" userId="d717aa47-1d0c-4368-9d13-ad97c75072c1" providerId="ADAL" clId="{C2B8389C-2859-DC46-82B5-F0C1D32542BA}" dt="2024-08-25T23:55:58.337" v="1243" actId="478"/>
          <ac:inkMkLst>
            <pc:docMk/>
            <pc:sldMk cId="56682756" sldId="307"/>
            <ac:inkMk id="492" creationId="{65CC1D04-FB2E-047D-F8D8-B38DAEB8F055}"/>
          </ac:inkMkLst>
        </pc:inkChg>
        <pc:inkChg chg="del">
          <ac:chgData name="Anthony Clark" userId="d717aa47-1d0c-4368-9d13-ad97c75072c1" providerId="ADAL" clId="{C2B8389C-2859-DC46-82B5-F0C1D32542BA}" dt="2024-08-25T23:55:42.377" v="1241" actId="478"/>
          <ac:inkMkLst>
            <pc:docMk/>
            <pc:sldMk cId="56682756" sldId="307"/>
            <ac:inkMk id="493" creationId="{F83A10BF-AF07-7582-F73D-576A81A6B971}"/>
          </ac:inkMkLst>
        </pc:inkChg>
        <pc:inkChg chg="del">
          <ac:chgData name="Anthony Clark" userId="d717aa47-1d0c-4368-9d13-ad97c75072c1" providerId="ADAL" clId="{C2B8389C-2859-DC46-82B5-F0C1D32542BA}" dt="2024-08-25T23:56:04.277" v="1245" actId="478"/>
          <ac:inkMkLst>
            <pc:docMk/>
            <pc:sldMk cId="56682756" sldId="307"/>
            <ac:inkMk id="494" creationId="{D6D1496E-F20F-D672-842C-F0AE3FE8A2CB}"/>
          </ac:inkMkLst>
        </pc:inkChg>
        <pc:inkChg chg="del">
          <ac:chgData name="Anthony Clark" userId="d717aa47-1d0c-4368-9d13-ad97c75072c1" providerId="ADAL" clId="{C2B8389C-2859-DC46-82B5-F0C1D32542BA}" dt="2024-08-25T23:55:58.337" v="1243" actId="478"/>
          <ac:inkMkLst>
            <pc:docMk/>
            <pc:sldMk cId="56682756" sldId="307"/>
            <ac:inkMk id="495" creationId="{9E9D9F8B-4C11-DC30-CFD8-EA45725CD931}"/>
          </ac:inkMkLst>
        </pc:inkChg>
        <pc:inkChg chg="del">
          <ac:chgData name="Anthony Clark" userId="d717aa47-1d0c-4368-9d13-ad97c75072c1" providerId="ADAL" clId="{C2B8389C-2859-DC46-82B5-F0C1D32542BA}" dt="2024-08-25T23:55:33.409" v="1239" actId="478"/>
          <ac:inkMkLst>
            <pc:docMk/>
            <pc:sldMk cId="56682756" sldId="307"/>
            <ac:inkMk id="496" creationId="{C78192AC-95AB-CA5C-E089-CB16345D100D}"/>
          </ac:inkMkLst>
        </pc:inkChg>
        <pc:inkChg chg="mod">
          <ac:chgData name="Anthony Clark" userId="d717aa47-1d0c-4368-9d13-ad97c75072c1" providerId="ADAL" clId="{C2B8389C-2859-DC46-82B5-F0C1D32542BA}" dt="2024-08-25T23:57:35.122" v="1255" actId="14100"/>
          <ac:inkMkLst>
            <pc:docMk/>
            <pc:sldMk cId="56682756" sldId="307"/>
            <ac:inkMk id="497" creationId="{7563350A-524D-FCD3-2D54-B853918ACB3F}"/>
          </ac:inkMkLst>
        </pc:inkChg>
        <pc:inkChg chg="mod">
          <ac:chgData name="Anthony Clark" userId="d717aa47-1d0c-4368-9d13-ad97c75072c1" providerId="ADAL" clId="{C2B8389C-2859-DC46-82B5-F0C1D32542BA}" dt="2024-08-25T23:58:51.680" v="1275" actId="14100"/>
          <ac:inkMkLst>
            <pc:docMk/>
            <pc:sldMk cId="56682756" sldId="307"/>
            <ac:inkMk id="498" creationId="{40187012-8FF6-1385-BAEF-8CF2FD74C8FD}"/>
          </ac:inkMkLst>
        </pc:inkChg>
        <pc:inkChg chg="mod">
          <ac:chgData name="Anthony Clark" userId="d717aa47-1d0c-4368-9d13-ad97c75072c1" providerId="ADAL" clId="{C2B8389C-2859-DC46-82B5-F0C1D32542BA}" dt="2024-08-25T23:56:58.197" v="1250" actId="14100"/>
          <ac:inkMkLst>
            <pc:docMk/>
            <pc:sldMk cId="56682756" sldId="307"/>
            <ac:inkMk id="499" creationId="{D3559304-19A7-2436-39C9-B9AFC6341E32}"/>
          </ac:inkMkLst>
        </pc:inkChg>
        <pc:inkChg chg="mod">
          <ac:chgData name="Anthony Clark" userId="d717aa47-1d0c-4368-9d13-ad97c75072c1" providerId="ADAL" clId="{C2B8389C-2859-DC46-82B5-F0C1D32542BA}" dt="2024-08-25T23:57:54.437" v="1260" actId="14100"/>
          <ac:inkMkLst>
            <pc:docMk/>
            <pc:sldMk cId="56682756" sldId="307"/>
            <ac:inkMk id="500" creationId="{CE815374-F42F-F683-206F-9A4A05DCB070}"/>
          </ac:inkMkLst>
        </pc:inkChg>
        <pc:inkChg chg="mod">
          <ac:chgData name="Anthony Clark" userId="d717aa47-1d0c-4368-9d13-ad97c75072c1" providerId="ADAL" clId="{C2B8389C-2859-DC46-82B5-F0C1D32542BA}" dt="2024-08-25T23:58:46.510" v="1274" actId="1036"/>
          <ac:inkMkLst>
            <pc:docMk/>
            <pc:sldMk cId="56682756" sldId="307"/>
            <ac:inkMk id="501" creationId="{A099D44B-6B9A-7580-6F39-DDAFC2A42113}"/>
          </ac:inkMkLst>
        </pc:inkChg>
        <pc:inkChg chg="mod">
          <ac:chgData name="Anthony Clark" userId="d717aa47-1d0c-4368-9d13-ad97c75072c1" providerId="ADAL" clId="{C2B8389C-2859-DC46-82B5-F0C1D32542BA}" dt="2024-08-25T23:57:58.088" v="1261" actId="14100"/>
          <ac:inkMkLst>
            <pc:docMk/>
            <pc:sldMk cId="56682756" sldId="307"/>
            <ac:inkMk id="502" creationId="{349DDFFD-89D5-DFB0-65DB-8286845467A3}"/>
          </ac:inkMkLst>
        </pc:inkChg>
        <pc:inkChg chg="mod">
          <ac:chgData name="Anthony Clark" userId="d717aa47-1d0c-4368-9d13-ad97c75072c1" providerId="ADAL" clId="{C2B8389C-2859-DC46-82B5-F0C1D32542BA}" dt="2024-08-25T23:58:31.621" v="1268" actId="14100"/>
          <ac:inkMkLst>
            <pc:docMk/>
            <pc:sldMk cId="56682756" sldId="307"/>
            <ac:inkMk id="503" creationId="{540D1D48-FEB6-8ACF-5FE6-F78DD469DBBC}"/>
          </ac:inkMkLst>
        </pc:inkChg>
        <pc:inkChg chg="mod">
          <ac:chgData name="Anthony Clark" userId="d717aa47-1d0c-4368-9d13-ad97c75072c1" providerId="ADAL" clId="{C2B8389C-2859-DC46-82B5-F0C1D32542BA}" dt="2024-08-25T23:58:36.744" v="1269" actId="14100"/>
          <ac:inkMkLst>
            <pc:docMk/>
            <pc:sldMk cId="56682756" sldId="307"/>
            <ac:inkMk id="504" creationId="{7601178E-4088-1637-21C3-07E3D48542C9}"/>
          </ac:inkMkLst>
        </pc:inkChg>
      </pc:sldChg>
      <pc:sldChg chg="add del">
        <pc:chgData name="Anthony Clark" userId="d717aa47-1d0c-4368-9d13-ad97c75072c1" providerId="ADAL" clId="{C2B8389C-2859-DC46-82B5-F0C1D32542BA}" dt="2024-08-26T00:06:11.525" v="1342" actId="2696"/>
        <pc:sldMkLst>
          <pc:docMk/>
          <pc:sldMk cId="3714849964" sldId="308"/>
        </pc:sldMkLst>
      </pc:sldChg>
      <pc:sldChg chg="addSp modSp add mod modAnim">
        <pc:chgData name="Anthony Clark" userId="d717aa47-1d0c-4368-9d13-ad97c75072c1" providerId="ADAL" clId="{C2B8389C-2859-DC46-82B5-F0C1D32542BA}" dt="2024-08-26T00:21:41.805" v="1462"/>
        <pc:sldMkLst>
          <pc:docMk/>
          <pc:sldMk cId="1502452234" sldId="309"/>
        </pc:sldMkLst>
        <pc:spChg chg="mod">
          <ac:chgData name="Anthony Clark" userId="d717aa47-1d0c-4368-9d13-ad97c75072c1" providerId="ADAL" clId="{C2B8389C-2859-DC46-82B5-F0C1D32542BA}" dt="2024-08-26T00:09:33.703" v="1370" actId="571"/>
          <ac:spMkLst>
            <pc:docMk/>
            <pc:sldMk cId="1502452234" sldId="309"/>
            <ac:spMk id="333" creationId="{CCB7B1D2-81C6-3895-172D-C6DE5888AEE7}"/>
          </ac:spMkLst>
        </pc:spChg>
        <pc:spChg chg="mod">
          <ac:chgData name="Anthony Clark" userId="d717aa47-1d0c-4368-9d13-ad97c75072c1" providerId="ADAL" clId="{C2B8389C-2859-DC46-82B5-F0C1D32542BA}" dt="2024-08-26T00:09:33.703" v="1370" actId="571"/>
          <ac:spMkLst>
            <pc:docMk/>
            <pc:sldMk cId="1502452234" sldId="309"/>
            <ac:spMk id="334" creationId="{22B89472-9472-6B56-79D5-211796EAB6C0}"/>
          </ac:spMkLst>
        </pc:spChg>
        <pc:spChg chg="mod">
          <ac:chgData name="Anthony Clark" userId="d717aa47-1d0c-4368-9d13-ad97c75072c1" providerId="ADAL" clId="{C2B8389C-2859-DC46-82B5-F0C1D32542BA}" dt="2024-08-26T00:09:33.703" v="1370" actId="571"/>
          <ac:spMkLst>
            <pc:docMk/>
            <pc:sldMk cId="1502452234" sldId="309"/>
            <ac:spMk id="335" creationId="{2EBC8020-820D-8EE0-A9F6-C202DD979D8F}"/>
          </ac:spMkLst>
        </pc:spChg>
        <pc:spChg chg="mod">
          <ac:chgData name="Anthony Clark" userId="d717aa47-1d0c-4368-9d13-ad97c75072c1" providerId="ADAL" clId="{C2B8389C-2859-DC46-82B5-F0C1D32542BA}" dt="2024-08-26T00:09:33.703" v="1370" actId="571"/>
          <ac:spMkLst>
            <pc:docMk/>
            <pc:sldMk cId="1502452234" sldId="309"/>
            <ac:spMk id="336" creationId="{9651BF3E-BBD4-8FBB-C36D-BA671E49396C}"/>
          </ac:spMkLst>
        </pc:spChg>
        <pc:spChg chg="mod">
          <ac:chgData name="Anthony Clark" userId="d717aa47-1d0c-4368-9d13-ad97c75072c1" providerId="ADAL" clId="{C2B8389C-2859-DC46-82B5-F0C1D32542BA}" dt="2024-08-26T00:09:33.703" v="1370" actId="571"/>
          <ac:spMkLst>
            <pc:docMk/>
            <pc:sldMk cId="1502452234" sldId="309"/>
            <ac:spMk id="337" creationId="{36358F80-659F-AE7E-98F5-B8955CE45F11}"/>
          </ac:spMkLst>
        </pc:spChg>
        <pc:spChg chg="mod">
          <ac:chgData name="Anthony Clark" userId="d717aa47-1d0c-4368-9d13-ad97c75072c1" providerId="ADAL" clId="{C2B8389C-2859-DC46-82B5-F0C1D32542BA}" dt="2024-08-26T00:09:33.703" v="1370" actId="571"/>
          <ac:spMkLst>
            <pc:docMk/>
            <pc:sldMk cId="1502452234" sldId="309"/>
            <ac:spMk id="338" creationId="{8B6C8C9D-335B-CF2B-3AAC-46786218D494}"/>
          </ac:spMkLst>
        </pc:spChg>
        <pc:spChg chg="mod">
          <ac:chgData name="Anthony Clark" userId="d717aa47-1d0c-4368-9d13-ad97c75072c1" providerId="ADAL" clId="{C2B8389C-2859-DC46-82B5-F0C1D32542BA}" dt="2024-08-26T00:09:33.703" v="1370" actId="571"/>
          <ac:spMkLst>
            <pc:docMk/>
            <pc:sldMk cId="1502452234" sldId="309"/>
            <ac:spMk id="339" creationId="{FA93AC19-F7AC-13FD-4AB2-CE768DD14881}"/>
          </ac:spMkLst>
        </pc:spChg>
        <pc:spChg chg="mod">
          <ac:chgData name="Anthony Clark" userId="d717aa47-1d0c-4368-9d13-ad97c75072c1" providerId="ADAL" clId="{C2B8389C-2859-DC46-82B5-F0C1D32542BA}" dt="2024-08-26T00:09:33.703" v="1370" actId="571"/>
          <ac:spMkLst>
            <pc:docMk/>
            <pc:sldMk cId="1502452234" sldId="309"/>
            <ac:spMk id="340" creationId="{ECF3E79E-07EB-EAB4-9893-A01169FAA890}"/>
          </ac:spMkLst>
        </pc:spChg>
        <pc:spChg chg="mod">
          <ac:chgData name="Anthony Clark" userId="d717aa47-1d0c-4368-9d13-ad97c75072c1" providerId="ADAL" clId="{C2B8389C-2859-DC46-82B5-F0C1D32542BA}" dt="2024-08-26T00:09:33.703" v="1370" actId="571"/>
          <ac:spMkLst>
            <pc:docMk/>
            <pc:sldMk cId="1502452234" sldId="309"/>
            <ac:spMk id="341" creationId="{17087B98-BABA-BA95-EC4B-FDC574C6D7CD}"/>
          </ac:spMkLst>
        </pc:spChg>
        <pc:spChg chg="mod">
          <ac:chgData name="Anthony Clark" userId="d717aa47-1d0c-4368-9d13-ad97c75072c1" providerId="ADAL" clId="{C2B8389C-2859-DC46-82B5-F0C1D32542BA}" dt="2024-08-26T00:09:33.703" v="1370" actId="571"/>
          <ac:spMkLst>
            <pc:docMk/>
            <pc:sldMk cId="1502452234" sldId="309"/>
            <ac:spMk id="342" creationId="{9EC9697C-C2C2-D4B5-F232-57130BD0B4FA}"/>
          </ac:spMkLst>
        </pc:spChg>
        <pc:spChg chg="mod">
          <ac:chgData name="Anthony Clark" userId="d717aa47-1d0c-4368-9d13-ad97c75072c1" providerId="ADAL" clId="{C2B8389C-2859-DC46-82B5-F0C1D32542BA}" dt="2024-08-26T00:09:33.703" v="1370" actId="571"/>
          <ac:spMkLst>
            <pc:docMk/>
            <pc:sldMk cId="1502452234" sldId="309"/>
            <ac:spMk id="343" creationId="{06129B0C-45C9-5020-52B6-A9559D5550AE}"/>
          </ac:spMkLst>
        </pc:spChg>
        <pc:spChg chg="mod">
          <ac:chgData name="Anthony Clark" userId="d717aa47-1d0c-4368-9d13-ad97c75072c1" providerId="ADAL" clId="{C2B8389C-2859-DC46-82B5-F0C1D32542BA}" dt="2024-08-26T00:09:33.703" v="1370" actId="571"/>
          <ac:spMkLst>
            <pc:docMk/>
            <pc:sldMk cId="1502452234" sldId="309"/>
            <ac:spMk id="344" creationId="{F14B9A2C-B69C-2D6F-1732-6BA710B65668}"/>
          </ac:spMkLst>
        </pc:spChg>
        <pc:spChg chg="mod">
          <ac:chgData name="Anthony Clark" userId="d717aa47-1d0c-4368-9d13-ad97c75072c1" providerId="ADAL" clId="{C2B8389C-2859-DC46-82B5-F0C1D32542BA}" dt="2024-08-26T00:09:33.703" v="1370" actId="571"/>
          <ac:spMkLst>
            <pc:docMk/>
            <pc:sldMk cId="1502452234" sldId="309"/>
            <ac:spMk id="345" creationId="{CF2A338C-0A2A-2982-4B25-C0BB43C7A11A}"/>
          </ac:spMkLst>
        </pc:spChg>
        <pc:spChg chg="mod">
          <ac:chgData name="Anthony Clark" userId="d717aa47-1d0c-4368-9d13-ad97c75072c1" providerId="ADAL" clId="{C2B8389C-2859-DC46-82B5-F0C1D32542BA}" dt="2024-08-26T00:09:33.703" v="1370" actId="571"/>
          <ac:spMkLst>
            <pc:docMk/>
            <pc:sldMk cId="1502452234" sldId="309"/>
            <ac:spMk id="346" creationId="{116D9F28-D3AF-AF58-3AB5-9D513DF022AE}"/>
          </ac:spMkLst>
        </pc:spChg>
        <pc:spChg chg="mod">
          <ac:chgData name="Anthony Clark" userId="d717aa47-1d0c-4368-9d13-ad97c75072c1" providerId="ADAL" clId="{C2B8389C-2859-DC46-82B5-F0C1D32542BA}" dt="2024-08-26T00:09:33.703" v="1370" actId="571"/>
          <ac:spMkLst>
            <pc:docMk/>
            <pc:sldMk cId="1502452234" sldId="309"/>
            <ac:spMk id="354" creationId="{E5C63590-43A7-352C-DD04-DDCE25022BFB}"/>
          </ac:spMkLst>
        </pc:spChg>
        <pc:spChg chg="mod">
          <ac:chgData name="Anthony Clark" userId="d717aa47-1d0c-4368-9d13-ad97c75072c1" providerId="ADAL" clId="{C2B8389C-2859-DC46-82B5-F0C1D32542BA}" dt="2024-08-26T00:09:33.703" v="1370" actId="571"/>
          <ac:spMkLst>
            <pc:docMk/>
            <pc:sldMk cId="1502452234" sldId="309"/>
            <ac:spMk id="355" creationId="{016B2EF3-FF7F-9D64-FDEB-6D99DF8E37B4}"/>
          </ac:spMkLst>
        </pc:spChg>
        <pc:spChg chg="mod">
          <ac:chgData name="Anthony Clark" userId="d717aa47-1d0c-4368-9d13-ad97c75072c1" providerId="ADAL" clId="{C2B8389C-2859-DC46-82B5-F0C1D32542BA}" dt="2024-08-26T00:09:33.703" v="1370" actId="571"/>
          <ac:spMkLst>
            <pc:docMk/>
            <pc:sldMk cId="1502452234" sldId="309"/>
            <ac:spMk id="356" creationId="{6FCA7566-F56C-2B25-0186-F32B671BC58F}"/>
          </ac:spMkLst>
        </pc:spChg>
        <pc:spChg chg="mod">
          <ac:chgData name="Anthony Clark" userId="d717aa47-1d0c-4368-9d13-ad97c75072c1" providerId="ADAL" clId="{C2B8389C-2859-DC46-82B5-F0C1D32542BA}" dt="2024-08-26T00:09:33.703" v="1370" actId="571"/>
          <ac:spMkLst>
            <pc:docMk/>
            <pc:sldMk cId="1502452234" sldId="309"/>
            <ac:spMk id="357" creationId="{25A6D023-0E46-C473-968C-9737BCB85123}"/>
          </ac:spMkLst>
        </pc:spChg>
        <pc:spChg chg="mod">
          <ac:chgData name="Anthony Clark" userId="d717aa47-1d0c-4368-9d13-ad97c75072c1" providerId="ADAL" clId="{C2B8389C-2859-DC46-82B5-F0C1D32542BA}" dt="2024-08-26T00:09:33.703" v="1370" actId="571"/>
          <ac:spMkLst>
            <pc:docMk/>
            <pc:sldMk cId="1502452234" sldId="309"/>
            <ac:spMk id="358" creationId="{B7AB9EAE-683B-13A3-5A03-535C3E2D3E3C}"/>
          </ac:spMkLst>
        </pc:spChg>
        <pc:spChg chg="mod">
          <ac:chgData name="Anthony Clark" userId="d717aa47-1d0c-4368-9d13-ad97c75072c1" providerId="ADAL" clId="{C2B8389C-2859-DC46-82B5-F0C1D32542BA}" dt="2024-08-26T00:09:33.703" v="1370" actId="571"/>
          <ac:spMkLst>
            <pc:docMk/>
            <pc:sldMk cId="1502452234" sldId="309"/>
            <ac:spMk id="359" creationId="{53E0BD1E-0AA8-0748-6A01-F0EBD05E8B30}"/>
          </ac:spMkLst>
        </pc:spChg>
        <pc:spChg chg="mod">
          <ac:chgData name="Anthony Clark" userId="d717aa47-1d0c-4368-9d13-ad97c75072c1" providerId="ADAL" clId="{C2B8389C-2859-DC46-82B5-F0C1D32542BA}" dt="2024-08-26T00:09:33.703" v="1370" actId="571"/>
          <ac:spMkLst>
            <pc:docMk/>
            <pc:sldMk cId="1502452234" sldId="309"/>
            <ac:spMk id="360" creationId="{76F48897-AD0F-8AEA-4690-81AC430AED03}"/>
          </ac:spMkLst>
        </pc:spChg>
        <pc:spChg chg="mod">
          <ac:chgData name="Anthony Clark" userId="d717aa47-1d0c-4368-9d13-ad97c75072c1" providerId="ADAL" clId="{C2B8389C-2859-DC46-82B5-F0C1D32542BA}" dt="2024-08-26T00:09:33.703" v="1370" actId="571"/>
          <ac:spMkLst>
            <pc:docMk/>
            <pc:sldMk cId="1502452234" sldId="309"/>
            <ac:spMk id="361" creationId="{0A9C1DF9-2204-D5B2-64CE-05592B965A35}"/>
          </ac:spMkLst>
        </pc:spChg>
        <pc:spChg chg="mod">
          <ac:chgData name="Anthony Clark" userId="d717aa47-1d0c-4368-9d13-ad97c75072c1" providerId="ADAL" clId="{C2B8389C-2859-DC46-82B5-F0C1D32542BA}" dt="2024-08-26T00:09:33.703" v="1370" actId="571"/>
          <ac:spMkLst>
            <pc:docMk/>
            <pc:sldMk cId="1502452234" sldId="309"/>
            <ac:spMk id="362" creationId="{DABACD24-D529-B682-CB7F-30ABA75F6971}"/>
          </ac:spMkLst>
        </pc:spChg>
        <pc:spChg chg="mod">
          <ac:chgData name="Anthony Clark" userId="d717aa47-1d0c-4368-9d13-ad97c75072c1" providerId="ADAL" clId="{C2B8389C-2859-DC46-82B5-F0C1D32542BA}" dt="2024-08-26T00:09:33.703" v="1370" actId="571"/>
          <ac:spMkLst>
            <pc:docMk/>
            <pc:sldMk cId="1502452234" sldId="309"/>
            <ac:spMk id="363" creationId="{3F3F5FDB-86F7-4BDD-C28A-F0FDBD4FCD15}"/>
          </ac:spMkLst>
        </pc:spChg>
        <pc:spChg chg="mod">
          <ac:chgData name="Anthony Clark" userId="d717aa47-1d0c-4368-9d13-ad97c75072c1" providerId="ADAL" clId="{C2B8389C-2859-DC46-82B5-F0C1D32542BA}" dt="2024-08-26T00:09:33.703" v="1370" actId="571"/>
          <ac:spMkLst>
            <pc:docMk/>
            <pc:sldMk cId="1502452234" sldId="309"/>
            <ac:spMk id="364" creationId="{B48F249E-71FA-01AE-20F5-CD640DF70A49}"/>
          </ac:spMkLst>
        </pc:spChg>
        <pc:spChg chg="mod">
          <ac:chgData name="Anthony Clark" userId="d717aa47-1d0c-4368-9d13-ad97c75072c1" providerId="ADAL" clId="{C2B8389C-2859-DC46-82B5-F0C1D32542BA}" dt="2024-08-26T00:09:33.703" v="1370" actId="571"/>
          <ac:spMkLst>
            <pc:docMk/>
            <pc:sldMk cId="1502452234" sldId="309"/>
            <ac:spMk id="365" creationId="{AC6B4D78-BF05-5F30-8497-F737CCA3904C}"/>
          </ac:spMkLst>
        </pc:spChg>
        <pc:spChg chg="mod">
          <ac:chgData name="Anthony Clark" userId="d717aa47-1d0c-4368-9d13-ad97c75072c1" providerId="ADAL" clId="{C2B8389C-2859-DC46-82B5-F0C1D32542BA}" dt="2024-08-26T00:09:33.703" v="1370" actId="571"/>
          <ac:spMkLst>
            <pc:docMk/>
            <pc:sldMk cId="1502452234" sldId="309"/>
            <ac:spMk id="366" creationId="{205100FA-DC44-128D-1D2E-AC3F4C65E9B1}"/>
          </ac:spMkLst>
        </pc:spChg>
        <pc:spChg chg="mod">
          <ac:chgData name="Anthony Clark" userId="d717aa47-1d0c-4368-9d13-ad97c75072c1" providerId="ADAL" clId="{C2B8389C-2859-DC46-82B5-F0C1D32542BA}" dt="2024-08-26T00:09:33.703" v="1370" actId="571"/>
          <ac:spMkLst>
            <pc:docMk/>
            <pc:sldMk cId="1502452234" sldId="309"/>
            <ac:spMk id="367" creationId="{40BA0A1E-526E-D72A-5DA1-53A90DA69BC2}"/>
          </ac:spMkLst>
        </pc:spChg>
        <pc:spChg chg="mod">
          <ac:chgData name="Anthony Clark" userId="d717aa47-1d0c-4368-9d13-ad97c75072c1" providerId="ADAL" clId="{C2B8389C-2859-DC46-82B5-F0C1D32542BA}" dt="2024-08-26T00:09:33.703" v="1370" actId="571"/>
          <ac:spMkLst>
            <pc:docMk/>
            <pc:sldMk cId="1502452234" sldId="309"/>
            <ac:spMk id="368" creationId="{F2E77A01-2CB4-5634-0E33-1C445894E73E}"/>
          </ac:spMkLst>
        </pc:spChg>
        <pc:spChg chg="mod">
          <ac:chgData name="Anthony Clark" userId="d717aa47-1d0c-4368-9d13-ad97c75072c1" providerId="ADAL" clId="{C2B8389C-2859-DC46-82B5-F0C1D32542BA}" dt="2024-08-26T00:09:33.703" v="1370" actId="571"/>
          <ac:spMkLst>
            <pc:docMk/>
            <pc:sldMk cId="1502452234" sldId="309"/>
            <ac:spMk id="369" creationId="{9C407D30-4E74-C396-A746-E3576FD2FDD8}"/>
          </ac:spMkLst>
        </pc:spChg>
        <pc:spChg chg="mod">
          <ac:chgData name="Anthony Clark" userId="d717aa47-1d0c-4368-9d13-ad97c75072c1" providerId="ADAL" clId="{C2B8389C-2859-DC46-82B5-F0C1D32542BA}" dt="2024-08-26T00:09:33.703" v="1370" actId="571"/>
          <ac:spMkLst>
            <pc:docMk/>
            <pc:sldMk cId="1502452234" sldId="309"/>
            <ac:spMk id="370" creationId="{95321A3B-D461-CE0E-301C-FD580616541B}"/>
          </ac:spMkLst>
        </pc:spChg>
        <pc:spChg chg="mod">
          <ac:chgData name="Anthony Clark" userId="d717aa47-1d0c-4368-9d13-ad97c75072c1" providerId="ADAL" clId="{C2B8389C-2859-DC46-82B5-F0C1D32542BA}" dt="2024-08-26T00:09:33.703" v="1370" actId="571"/>
          <ac:spMkLst>
            <pc:docMk/>
            <pc:sldMk cId="1502452234" sldId="309"/>
            <ac:spMk id="371" creationId="{2BE5C954-49E4-E179-5F6A-896E76A65C0B}"/>
          </ac:spMkLst>
        </pc:spChg>
        <pc:spChg chg="mod">
          <ac:chgData name="Anthony Clark" userId="d717aa47-1d0c-4368-9d13-ad97c75072c1" providerId="ADAL" clId="{C2B8389C-2859-DC46-82B5-F0C1D32542BA}" dt="2024-08-26T00:09:33.703" v="1370" actId="571"/>
          <ac:spMkLst>
            <pc:docMk/>
            <pc:sldMk cId="1502452234" sldId="309"/>
            <ac:spMk id="372" creationId="{51AE3E17-F18D-AD6B-E0B4-CE5CFE26A3EB}"/>
          </ac:spMkLst>
        </pc:spChg>
        <pc:spChg chg="mod">
          <ac:chgData name="Anthony Clark" userId="d717aa47-1d0c-4368-9d13-ad97c75072c1" providerId="ADAL" clId="{C2B8389C-2859-DC46-82B5-F0C1D32542BA}" dt="2024-08-26T00:09:33.703" v="1370" actId="571"/>
          <ac:spMkLst>
            <pc:docMk/>
            <pc:sldMk cId="1502452234" sldId="309"/>
            <ac:spMk id="373" creationId="{77F69194-CFC0-07BC-D1E2-FF0BC85F081C}"/>
          </ac:spMkLst>
        </pc:spChg>
        <pc:spChg chg="mod">
          <ac:chgData name="Anthony Clark" userId="d717aa47-1d0c-4368-9d13-ad97c75072c1" providerId="ADAL" clId="{C2B8389C-2859-DC46-82B5-F0C1D32542BA}" dt="2024-08-26T00:09:33.703" v="1370" actId="571"/>
          <ac:spMkLst>
            <pc:docMk/>
            <pc:sldMk cId="1502452234" sldId="309"/>
            <ac:spMk id="374" creationId="{2A26BDCB-5388-32EB-EF4F-A67F221233CA}"/>
          </ac:spMkLst>
        </pc:spChg>
        <pc:spChg chg="mod">
          <ac:chgData name="Anthony Clark" userId="d717aa47-1d0c-4368-9d13-ad97c75072c1" providerId="ADAL" clId="{C2B8389C-2859-DC46-82B5-F0C1D32542BA}" dt="2024-08-26T00:09:33.703" v="1370" actId="571"/>
          <ac:spMkLst>
            <pc:docMk/>
            <pc:sldMk cId="1502452234" sldId="309"/>
            <ac:spMk id="375" creationId="{07332E68-0522-89B8-1B9A-FDCB6975F7E0}"/>
          </ac:spMkLst>
        </pc:spChg>
        <pc:spChg chg="mod">
          <ac:chgData name="Anthony Clark" userId="d717aa47-1d0c-4368-9d13-ad97c75072c1" providerId="ADAL" clId="{C2B8389C-2859-DC46-82B5-F0C1D32542BA}" dt="2024-08-26T00:09:33.703" v="1370" actId="571"/>
          <ac:spMkLst>
            <pc:docMk/>
            <pc:sldMk cId="1502452234" sldId="309"/>
            <ac:spMk id="376" creationId="{634C1346-60F3-7D9B-35D7-22F0ED0AC7DB}"/>
          </ac:spMkLst>
        </pc:spChg>
        <pc:spChg chg="mod">
          <ac:chgData name="Anthony Clark" userId="d717aa47-1d0c-4368-9d13-ad97c75072c1" providerId="ADAL" clId="{C2B8389C-2859-DC46-82B5-F0C1D32542BA}" dt="2024-08-26T00:09:33.703" v="1370" actId="571"/>
          <ac:spMkLst>
            <pc:docMk/>
            <pc:sldMk cId="1502452234" sldId="309"/>
            <ac:spMk id="377" creationId="{189A48D8-799B-8D3C-4C8F-315EC7F4C308}"/>
          </ac:spMkLst>
        </pc:spChg>
        <pc:spChg chg="mod">
          <ac:chgData name="Anthony Clark" userId="d717aa47-1d0c-4368-9d13-ad97c75072c1" providerId="ADAL" clId="{C2B8389C-2859-DC46-82B5-F0C1D32542BA}" dt="2024-08-26T00:09:33.703" v="1370" actId="571"/>
          <ac:spMkLst>
            <pc:docMk/>
            <pc:sldMk cId="1502452234" sldId="309"/>
            <ac:spMk id="378" creationId="{9E62C5C7-F215-7043-5429-F0653872D44F}"/>
          </ac:spMkLst>
        </pc:spChg>
        <pc:spChg chg="mod">
          <ac:chgData name="Anthony Clark" userId="d717aa47-1d0c-4368-9d13-ad97c75072c1" providerId="ADAL" clId="{C2B8389C-2859-DC46-82B5-F0C1D32542BA}" dt="2024-08-26T00:09:33.703" v="1370" actId="571"/>
          <ac:spMkLst>
            <pc:docMk/>
            <pc:sldMk cId="1502452234" sldId="309"/>
            <ac:spMk id="379" creationId="{3CA1E297-48C8-B9EA-CFE8-F9A801B30E12}"/>
          </ac:spMkLst>
        </pc:spChg>
        <pc:spChg chg="mod">
          <ac:chgData name="Anthony Clark" userId="d717aa47-1d0c-4368-9d13-ad97c75072c1" providerId="ADAL" clId="{C2B8389C-2859-DC46-82B5-F0C1D32542BA}" dt="2024-08-26T00:09:33.703" v="1370" actId="571"/>
          <ac:spMkLst>
            <pc:docMk/>
            <pc:sldMk cId="1502452234" sldId="309"/>
            <ac:spMk id="380" creationId="{7459F9C5-4D68-C86C-1559-913020918193}"/>
          </ac:spMkLst>
        </pc:spChg>
        <pc:spChg chg="mod">
          <ac:chgData name="Anthony Clark" userId="d717aa47-1d0c-4368-9d13-ad97c75072c1" providerId="ADAL" clId="{C2B8389C-2859-DC46-82B5-F0C1D32542BA}" dt="2024-08-26T00:09:33.703" v="1370" actId="571"/>
          <ac:spMkLst>
            <pc:docMk/>
            <pc:sldMk cId="1502452234" sldId="309"/>
            <ac:spMk id="381" creationId="{7A29F006-0966-5FE7-1BA7-93431A7457C1}"/>
          </ac:spMkLst>
        </pc:spChg>
        <pc:spChg chg="mod">
          <ac:chgData name="Anthony Clark" userId="d717aa47-1d0c-4368-9d13-ad97c75072c1" providerId="ADAL" clId="{C2B8389C-2859-DC46-82B5-F0C1D32542BA}" dt="2024-08-26T00:09:33.703" v="1370" actId="571"/>
          <ac:spMkLst>
            <pc:docMk/>
            <pc:sldMk cId="1502452234" sldId="309"/>
            <ac:spMk id="503" creationId="{6530E49A-DDAF-823A-4F3C-FCA25356E258}"/>
          </ac:spMkLst>
        </pc:spChg>
        <pc:spChg chg="mod">
          <ac:chgData name="Anthony Clark" userId="d717aa47-1d0c-4368-9d13-ad97c75072c1" providerId="ADAL" clId="{C2B8389C-2859-DC46-82B5-F0C1D32542BA}" dt="2024-08-26T00:09:33.703" v="1370" actId="571"/>
          <ac:spMkLst>
            <pc:docMk/>
            <pc:sldMk cId="1502452234" sldId="309"/>
            <ac:spMk id="504" creationId="{4BE35EF7-A793-72E9-97B1-AC4D10232CE8}"/>
          </ac:spMkLst>
        </pc:spChg>
        <pc:grpChg chg="mod">
          <ac:chgData name="Anthony Clark" userId="d717aa47-1d0c-4368-9d13-ad97c75072c1" providerId="ADAL" clId="{C2B8389C-2859-DC46-82B5-F0C1D32542BA}" dt="2024-08-26T00:09:33.703" v="1370" actId="571"/>
          <ac:grpSpMkLst>
            <pc:docMk/>
            <pc:sldMk cId="1502452234" sldId="309"/>
            <ac:grpSpMk id="91" creationId="{07FFE114-D4D0-E28B-EDB9-CCE9E665192C}"/>
          </ac:grpSpMkLst>
        </pc:grpChg>
        <pc:grpChg chg="mod">
          <ac:chgData name="Anthony Clark" userId="d717aa47-1d0c-4368-9d13-ad97c75072c1" providerId="ADAL" clId="{C2B8389C-2859-DC46-82B5-F0C1D32542BA}" dt="2024-08-26T00:09:33.703" v="1370" actId="571"/>
          <ac:grpSpMkLst>
            <pc:docMk/>
            <pc:sldMk cId="1502452234" sldId="309"/>
            <ac:grpSpMk id="103" creationId="{2F4B6CC5-3FBB-21CB-FB9D-1DE9068512C0}"/>
          </ac:grpSpMkLst>
        </pc:grpChg>
        <pc:grpChg chg="mod">
          <ac:chgData name="Anthony Clark" userId="d717aa47-1d0c-4368-9d13-ad97c75072c1" providerId="ADAL" clId="{C2B8389C-2859-DC46-82B5-F0C1D32542BA}" dt="2024-08-26T00:09:33.703" v="1370" actId="571"/>
          <ac:grpSpMkLst>
            <pc:docMk/>
            <pc:sldMk cId="1502452234" sldId="309"/>
            <ac:grpSpMk id="235" creationId="{9CDCEB26-713A-1860-3B98-1C0A4F73D31D}"/>
          </ac:grpSpMkLst>
        </pc:grpChg>
        <pc:grpChg chg="mod">
          <ac:chgData name="Anthony Clark" userId="d717aa47-1d0c-4368-9d13-ad97c75072c1" providerId="ADAL" clId="{C2B8389C-2859-DC46-82B5-F0C1D32542BA}" dt="2024-08-26T00:09:33.703" v="1370" actId="571"/>
          <ac:grpSpMkLst>
            <pc:docMk/>
            <pc:sldMk cId="1502452234" sldId="309"/>
            <ac:grpSpMk id="236" creationId="{5A6FF9BD-6FFB-6A8C-1D3E-B902E308F29C}"/>
          </ac:grpSpMkLst>
        </pc:grpChg>
        <pc:grpChg chg="mod">
          <ac:chgData name="Anthony Clark" userId="d717aa47-1d0c-4368-9d13-ad97c75072c1" providerId="ADAL" clId="{C2B8389C-2859-DC46-82B5-F0C1D32542BA}" dt="2024-08-26T00:09:33.703" v="1370" actId="571"/>
          <ac:grpSpMkLst>
            <pc:docMk/>
            <pc:sldMk cId="1502452234" sldId="309"/>
            <ac:grpSpMk id="328" creationId="{656EAB07-497E-70F6-2448-7AA5DCC84929}"/>
          </ac:grpSpMkLst>
        </pc:grpChg>
        <pc:grpChg chg="mod">
          <ac:chgData name="Anthony Clark" userId="d717aa47-1d0c-4368-9d13-ad97c75072c1" providerId="ADAL" clId="{C2B8389C-2859-DC46-82B5-F0C1D32542BA}" dt="2024-08-26T00:09:33.703" v="1370" actId="571"/>
          <ac:grpSpMkLst>
            <pc:docMk/>
            <pc:sldMk cId="1502452234" sldId="309"/>
            <ac:grpSpMk id="329" creationId="{F10D375F-EE00-C9E0-6146-E947A2F21237}"/>
          </ac:grpSpMkLst>
        </pc:grpChg>
        <pc:grpChg chg="mod">
          <ac:chgData name="Anthony Clark" userId="d717aa47-1d0c-4368-9d13-ad97c75072c1" providerId="ADAL" clId="{C2B8389C-2859-DC46-82B5-F0C1D32542BA}" dt="2024-08-26T00:09:33.703" v="1370" actId="571"/>
          <ac:grpSpMkLst>
            <pc:docMk/>
            <pc:sldMk cId="1502452234" sldId="309"/>
            <ac:grpSpMk id="330" creationId="{9D4F5FF4-083F-3F1F-43E2-16E46BCE6C66}"/>
          </ac:grpSpMkLst>
        </pc:grpChg>
        <pc:grpChg chg="mod">
          <ac:chgData name="Anthony Clark" userId="d717aa47-1d0c-4368-9d13-ad97c75072c1" providerId="ADAL" clId="{C2B8389C-2859-DC46-82B5-F0C1D32542BA}" dt="2024-08-26T00:09:33.703" v="1370" actId="571"/>
          <ac:grpSpMkLst>
            <pc:docMk/>
            <pc:sldMk cId="1502452234" sldId="309"/>
            <ac:grpSpMk id="331" creationId="{D465327B-28C5-A40D-42E2-1C2D3158C57F}"/>
          </ac:grpSpMkLst>
        </pc:grpChg>
        <pc:grpChg chg="mod">
          <ac:chgData name="Anthony Clark" userId="d717aa47-1d0c-4368-9d13-ad97c75072c1" providerId="ADAL" clId="{C2B8389C-2859-DC46-82B5-F0C1D32542BA}" dt="2024-08-26T00:09:33.703" v="1370" actId="571"/>
          <ac:grpSpMkLst>
            <pc:docMk/>
            <pc:sldMk cId="1502452234" sldId="309"/>
            <ac:grpSpMk id="332" creationId="{CB1D9771-2DA9-BC25-5717-5F01DB64036E}"/>
          </ac:grpSpMkLst>
        </pc:grpChg>
        <pc:grpChg chg="mod">
          <ac:chgData name="Anthony Clark" userId="d717aa47-1d0c-4368-9d13-ad97c75072c1" providerId="ADAL" clId="{C2B8389C-2859-DC46-82B5-F0C1D32542BA}" dt="2024-08-26T00:09:33.703" v="1370" actId="571"/>
          <ac:grpSpMkLst>
            <pc:docMk/>
            <pc:sldMk cId="1502452234" sldId="309"/>
            <ac:grpSpMk id="347" creationId="{B330AB4A-AE22-DC10-EC84-6C6D9E777FFF}"/>
          </ac:grpSpMkLst>
        </pc:grpChg>
        <pc:grpChg chg="mod">
          <ac:chgData name="Anthony Clark" userId="d717aa47-1d0c-4368-9d13-ad97c75072c1" providerId="ADAL" clId="{C2B8389C-2859-DC46-82B5-F0C1D32542BA}" dt="2024-08-26T00:09:33.703" v="1370" actId="571"/>
          <ac:grpSpMkLst>
            <pc:docMk/>
            <pc:sldMk cId="1502452234" sldId="309"/>
            <ac:grpSpMk id="348" creationId="{61EB2719-145C-0608-5AF1-967F594858B1}"/>
          </ac:grpSpMkLst>
        </pc:grpChg>
        <pc:grpChg chg="mod">
          <ac:chgData name="Anthony Clark" userId="d717aa47-1d0c-4368-9d13-ad97c75072c1" providerId="ADAL" clId="{C2B8389C-2859-DC46-82B5-F0C1D32542BA}" dt="2024-08-26T00:09:33.703" v="1370" actId="571"/>
          <ac:grpSpMkLst>
            <pc:docMk/>
            <pc:sldMk cId="1502452234" sldId="309"/>
            <ac:grpSpMk id="349" creationId="{DF8D7C27-C1E2-B254-C96E-A6BFEDEEF533}"/>
          </ac:grpSpMkLst>
        </pc:grpChg>
        <pc:grpChg chg="mod">
          <ac:chgData name="Anthony Clark" userId="d717aa47-1d0c-4368-9d13-ad97c75072c1" providerId="ADAL" clId="{C2B8389C-2859-DC46-82B5-F0C1D32542BA}" dt="2024-08-26T00:09:33.703" v="1370" actId="571"/>
          <ac:grpSpMkLst>
            <pc:docMk/>
            <pc:sldMk cId="1502452234" sldId="309"/>
            <ac:grpSpMk id="350" creationId="{E5B9AECE-EE60-79C4-A1FD-DFF9A4B40324}"/>
          </ac:grpSpMkLst>
        </pc:grpChg>
        <pc:grpChg chg="mod">
          <ac:chgData name="Anthony Clark" userId="d717aa47-1d0c-4368-9d13-ad97c75072c1" providerId="ADAL" clId="{C2B8389C-2859-DC46-82B5-F0C1D32542BA}" dt="2024-08-26T00:09:33.703" v="1370" actId="571"/>
          <ac:grpSpMkLst>
            <pc:docMk/>
            <pc:sldMk cId="1502452234" sldId="309"/>
            <ac:grpSpMk id="351" creationId="{4205C82B-8509-DCCA-CAFF-0CF83A0C9B11}"/>
          </ac:grpSpMkLst>
        </pc:grpChg>
        <pc:grpChg chg="mod">
          <ac:chgData name="Anthony Clark" userId="d717aa47-1d0c-4368-9d13-ad97c75072c1" providerId="ADAL" clId="{C2B8389C-2859-DC46-82B5-F0C1D32542BA}" dt="2024-08-26T00:09:33.703" v="1370" actId="571"/>
          <ac:grpSpMkLst>
            <pc:docMk/>
            <pc:sldMk cId="1502452234" sldId="309"/>
            <ac:grpSpMk id="352" creationId="{7BD3312D-2A43-353F-9EE1-20FDFFAB5190}"/>
          </ac:grpSpMkLst>
        </pc:grpChg>
        <pc:grpChg chg="mod">
          <ac:chgData name="Anthony Clark" userId="d717aa47-1d0c-4368-9d13-ad97c75072c1" providerId="ADAL" clId="{C2B8389C-2859-DC46-82B5-F0C1D32542BA}" dt="2024-08-26T00:09:33.703" v="1370" actId="571"/>
          <ac:grpSpMkLst>
            <pc:docMk/>
            <pc:sldMk cId="1502452234" sldId="309"/>
            <ac:grpSpMk id="353" creationId="{10B125E9-CB58-4A71-524A-A7B547D629D7}"/>
          </ac:grpSpMkLst>
        </pc:grpChg>
        <pc:grpChg chg="add mod">
          <ac:chgData name="Anthony Clark" userId="d717aa47-1d0c-4368-9d13-ad97c75072c1" providerId="ADAL" clId="{C2B8389C-2859-DC46-82B5-F0C1D32542BA}" dt="2024-08-26T00:09:33.703" v="1370" actId="571"/>
          <ac:grpSpMkLst>
            <pc:docMk/>
            <pc:sldMk cId="1502452234" sldId="309"/>
            <ac:grpSpMk id="497" creationId="{72F24713-1EC9-4462-973D-E6690F6ADA01}"/>
          </ac:grpSpMkLst>
        </pc:grpChg>
        <pc:grpChg chg="mod">
          <ac:chgData name="Anthony Clark" userId="d717aa47-1d0c-4368-9d13-ad97c75072c1" providerId="ADAL" clId="{C2B8389C-2859-DC46-82B5-F0C1D32542BA}" dt="2024-08-26T00:09:33.703" v="1370" actId="571"/>
          <ac:grpSpMkLst>
            <pc:docMk/>
            <pc:sldMk cId="1502452234" sldId="309"/>
            <ac:grpSpMk id="498" creationId="{FD998375-A767-D9BB-FF3F-416B8FD5BF8E}"/>
          </ac:grpSpMkLst>
        </pc:grpChg>
        <pc:grpChg chg="mod">
          <ac:chgData name="Anthony Clark" userId="d717aa47-1d0c-4368-9d13-ad97c75072c1" providerId="ADAL" clId="{C2B8389C-2859-DC46-82B5-F0C1D32542BA}" dt="2024-08-26T00:09:33.703" v="1370" actId="571"/>
          <ac:grpSpMkLst>
            <pc:docMk/>
            <pc:sldMk cId="1502452234" sldId="309"/>
            <ac:grpSpMk id="501" creationId="{068429E2-C035-A5C0-C2EB-63C2755A2A43}"/>
          </ac:grpSpMkLst>
        </pc:grpChg>
        <pc:grpChg chg="mod">
          <ac:chgData name="Anthony Clark" userId="d717aa47-1d0c-4368-9d13-ad97c75072c1" providerId="ADAL" clId="{C2B8389C-2859-DC46-82B5-F0C1D32542BA}" dt="2024-08-26T00:09:33.703" v="1370" actId="571"/>
          <ac:grpSpMkLst>
            <pc:docMk/>
            <pc:sldMk cId="1502452234" sldId="309"/>
            <ac:grpSpMk id="502" creationId="{74B59F15-C240-D2F2-CF05-8D2D09D0C8F2}"/>
          </ac:grpSpMkLst>
        </pc:grpChg>
        <pc:picChg chg="mod">
          <ac:chgData name="Anthony Clark" userId="d717aa47-1d0c-4368-9d13-ad97c75072c1" providerId="ADAL" clId="{C2B8389C-2859-DC46-82B5-F0C1D32542BA}" dt="2024-08-26T00:09:33.703" v="1370" actId="571"/>
          <ac:picMkLst>
            <pc:docMk/>
            <pc:sldMk cId="1502452234" sldId="309"/>
            <ac:picMk id="382" creationId="{B2A20A56-0F0F-C731-B662-445A81AD9CAD}"/>
          </ac:picMkLst>
        </pc:picChg>
        <pc:picChg chg="mod">
          <ac:chgData name="Anthony Clark" userId="d717aa47-1d0c-4368-9d13-ad97c75072c1" providerId="ADAL" clId="{C2B8389C-2859-DC46-82B5-F0C1D32542BA}" dt="2024-08-26T00:09:33.703" v="1370" actId="571"/>
          <ac:picMkLst>
            <pc:docMk/>
            <pc:sldMk cId="1502452234" sldId="309"/>
            <ac:picMk id="383" creationId="{0F83A522-5DF4-FFCA-81D8-9E919E417854}"/>
          </ac:picMkLst>
        </pc:picChg>
        <pc:picChg chg="mod">
          <ac:chgData name="Anthony Clark" userId="d717aa47-1d0c-4368-9d13-ad97c75072c1" providerId="ADAL" clId="{C2B8389C-2859-DC46-82B5-F0C1D32542BA}" dt="2024-08-26T00:09:33.703" v="1370" actId="571"/>
          <ac:picMkLst>
            <pc:docMk/>
            <pc:sldMk cId="1502452234" sldId="309"/>
            <ac:picMk id="499" creationId="{B8696404-44C0-9A01-662C-C273F73764DF}"/>
          </ac:picMkLst>
        </pc:picChg>
        <pc:picChg chg="mod">
          <ac:chgData name="Anthony Clark" userId="d717aa47-1d0c-4368-9d13-ad97c75072c1" providerId="ADAL" clId="{C2B8389C-2859-DC46-82B5-F0C1D32542BA}" dt="2024-08-26T00:09:33.703" v="1370" actId="571"/>
          <ac:picMkLst>
            <pc:docMk/>
            <pc:sldMk cId="1502452234" sldId="309"/>
            <ac:picMk id="500" creationId="{02145941-759D-4F2D-4DC6-A89A2D3A2D8C}"/>
          </ac:picMkLst>
        </pc:picChg>
        <pc:inkChg chg="add mod">
          <ac:chgData name="Anthony Clark" userId="d717aa47-1d0c-4368-9d13-ad97c75072c1" providerId="ADAL" clId="{C2B8389C-2859-DC46-82B5-F0C1D32542BA}" dt="2024-08-26T00:08:33.178" v="1359" actId="14100"/>
          <ac:inkMkLst>
            <pc:docMk/>
            <pc:sldMk cId="1502452234" sldId="309"/>
            <ac:inkMk id="480" creationId="{6E2E0AD7-7E2C-2367-9EA6-7728BF6E1FB3}"/>
          </ac:inkMkLst>
        </pc:inkChg>
        <pc:inkChg chg="add mod">
          <ac:chgData name="Anthony Clark" userId="d717aa47-1d0c-4368-9d13-ad97c75072c1" providerId="ADAL" clId="{C2B8389C-2859-DC46-82B5-F0C1D32542BA}" dt="2024-08-26T00:07:44.375" v="1351" actId="14100"/>
          <ac:inkMkLst>
            <pc:docMk/>
            <pc:sldMk cId="1502452234" sldId="309"/>
            <ac:inkMk id="481" creationId="{C975E38B-C9BA-B7EC-F1B9-9DF4D673344F}"/>
          </ac:inkMkLst>
        </pc:inkChg>
        <pc:inkChg chg="add mod">
          <ac:chgData name="Anthony Clark" userId="d717aa47-1d0c-4368-9d13-ad97c75072c1" providerId="ADAL" clId="{C2B8389C-2859-DC46-82B5-F0C1D32542BA}" dt="2024-08-26T00:07:36.984" v="1349" actId="14100"/>
          <ac:inkMkLst>
            <pc:docMk/>
            <pc:sldMk cId="1502452234" sldId="309"/>
            <ac:inkMk id="482" creationId="{851B8809-341E-F248-0214-FFA4B96C48E8}"/>
          </ac:inkMkLst>
        </pc:inkChg>
        <pc:inkChg chg="add mod">
          <ac:chgData name="Anthony Clark" userId="d717aa47-1d0c-4368-9d13-ad97c75072c1" providerId="ADAL" clId="{C2B8389C-2859-DC46-82B5-F0C1D32542BA}" dt="2024-08-26T00:09:05.550" v="1366" actId="14100"/>
          <ac:inkMkLst>
            <pc:docMk/>
            <pc:sldMk cId="1502452234" sldId="309"/>
            <ac:inkMk id="483" creationId="{A49D700A-AE9A-4348-0BCF-0E10C11736DB}"/>
          </ac:inkMkLst>
        </pc:inkChg>
        <pc:inkChg chg="add mod">
          <ac:chgData name="Anthony Clark" userId="d717aa47-1d0c-4368-9d13-ad97c75072c1" providerId="ADAL" clId="{C2B8389C-2859-DC46-82B5-F0C1D32542BA}" dt="2024-08-26T00:17:14.636" v="1413" actId="14100"/>
          <ac:inkMkLst>
            <pc:docMk/>
            <pc:sldMk cId="1502452234" sldId="309"/>
            <ac:inkMk id="485" creationId="{21D65F73-B833-AB00-CFE7-2F494AF90D7A}"/>
          </ac:inkMkLst>
        </pc:inkChg>
        <pc:inkChg chg="add mod">
          <ac:chgData name="Anthony Clark" userId="d717aa47-1d0c-4368-9d13-ad97c75072c1" providerId="ADAL" clId="{C2B8389C-2859-DC46-82B5-F0C1D32542BA}" dt="2024-08-26T00:15:24.802" v="1391" actId="14100"/>
          <ac:inkMkLst>
            <pc:docMk/>
            <pc:sldMk cId="1502452234" sldId="309"/>
            <ac:inkMk id="486" creationId="{17A516A4-26FE-78EB-B887-F6E264BBCC2F}"/>
          </ac:inkMkLst>
        </pc:inkChg>
        <pc:inkChg chg="add mod">
          <ac:chgData name="Anthony Clark" userId="d717aa47-1d0c-4368-9d13-ad97c75072c1" providerId="ADAL" clId="{C2B8389C-2859-DC46-82B5-F0C1D32542BA}" dt="2024-08-26T00:16:27.307" v="1405" actId="14100"/>
          <ac:inkMkLst>
            <pc:docMk/>
            <pc:sldMk cId="1502452234" sldId="309"/>
            <ac:inkMk id="488" creationId="{A0576D58-A378-2AFD-53C7-B1F09C1E75D1}"/>
          </ac:inkMkLst>
        </pc:inkChg>
        <pc:inkChg chg="add mod">
          <ac:chgData name="Anthony Clark" userId="d717aa47-1d0c-4368-9d13-ad97c75072c1" providerId="ADAL" clId="{C2B8389C-2859-DC46-82B5-F0C1D32542BA}" dt="2024-08-26T00:16:31.565" v="1406" actId="14100"/>
          <ac:inkMkLst>
            <pc:docMk/>
            <pc:sldMk cId="1502452234" sldId="309"/>
            <ac:inkMk id="489" creationId="{45DCDAB5-1139-593A-3AF9-0C865E6ECFBB}"/>
          </ac:inkMkLst>
        </pc:inkChg>
        <pc:inkChg chg="add mod">
          <ac:chgData name="Anthony Clark" userId="d717aa47-1d0c-4368-9d13-ad97c75072c1" providerId="ADAL" clId="{C2B8389C-2859-DC46-82B5-F0C1D32542BA}" dt="2024-08-26T00:18:37.167" v="1431" actId="14100"/>
          <ac:inkMkLst>
            <pc:docMk/>
            <pc:sldMk cId="1502452234" sldId="309"/>
            <ac:inkMk id="491" creationId="{C8AF257F-7C9F-B2FA-C827-7D17DC8C5402}"/>
          </ac:inkMkLst>
        </pc:inkChg>
        <pc:inkChg chg="add mod">
          <ac:chgData name="Anthony Clark" userId="d717aa47-1d0c-4368-9d13-ad97c75072c1" providerId="ADAL" clId="{C2B8389C-2859-DC46-82B5-F0C1D32542BA}" dt="2024-08-26T00:18:29.516" v="1430" actId="14100"/>
          <ac:inkMkLst>
            <pc:docMk/>
            <pc:sldMk cId="1502452234" sldId="309"/>
            <ac:inkMk id="492" creationId="{26B63D35-DC9A-5B25-C5D9-FEF4EB61FFE8}"/>
          </ac:inkMkLst>
        </pc:inkChg>
        <pc:inkChg chg="add mod">
          <ac:chgData name="Anthony Clark" userId="d717aa47-1d0c-4368-9d13-ad97c75072c1" providerId="ADAL" clId="{C2B8389C-2859-DC46-82B5-F0C1D32542BA}" dt="2024-08-26T00:18:20.341" v="1428" actId="14100"/>
          <ac:inkMkLst>
            <pc:docMk/>
            <pc:sldMk cId="1502452234" sldId="309"/>
            <ac:inkMk id="512" creationId="{1DABCD49-3E93-D352-A5A7-C6552603F93C}"/>
          </ac:inkMkLst>
        </pc:inkChg>
        <pc:inkChg chg="add mod">
          <ac:chgData name="Anthony Clark" userId="d717aa47-1d0c-4368-9d13-ad97c75072c1" providerId="ADAL" clId="{C2B8389C-2859-DC46-82B5-F0C1D32542BA}" dt="2024-08-26T00:18:54.077" v="1437" actId="14100"/>
          <ac:inkMkLst>
            <pc:docMk/>
            <pc:sldMk cId="1502452234" sldId="309"/>
            <ac:inkMk id="513" creationId="{27C9C689-6267-998A-E789-450BB540BFA5}"/>
          </ac:inkMkLst>
        </pc:inkChg>
        <pc:inkChg chg="add mod">
          <ac:chgData name="Anthony Clark" userId="d717aa47-1d0c-4368-9d13-ad97c75072c1" providerId="ADAL" clId="{C2B8389C-2859-DC46-82B5-F0C1D32542BA}" dt="2024-08-26T00:17:21.854" v="1414" actId="14100"/>
          <ac:inkMkLst>
            <pc:docMk/>
            <pc:sldMk cId="1502452234" sldId="309"/>
            <ac:inkMk id="514" creationId="{CC298500-27EA-9BB5-F4C9-5E3F95454A7A}"/>
          </ac:inkMkLst>
        </pc:inkChg>
        <pc:inkChg chg="add mod">
          <ac:chgData name="Anthony Clark" userId="d717aa47-1d0c-4368-9d13-ad97c75072c1" providerId="ADAL" clId="{C2B8389C-2859-DC46-82B5-F0C1D32542BA}" dt="2024-08-26T00:15:35.635" v="1394" actId="14100"/>
          <ac:inkMkLst>
            <pc:docMk/>
            <pc:sldMk cId="1502452234" sldId="309"/>
            <ac:inkMk id="515" creationId="{323000AA-E1D1-20C2-67F3-D967F5708A96}"/>
          </ac:inkMkLst>
        </pc:inkChg>
        <pc:inkChg chg="add mod">
          <ac:chgData name="Anthony Clark" userId="d717aa47-1d0c-4368-9d13-ad97c75072c1" providerId="ADAL" clId="{C2B8389C-2859-DC46-82B5-F0C1D32542BA}" dt="2024-08-26T00:16:13.941" v="1403" actId="14100"/>
          <ac:inkMkLst>
            <pc:docMk/>
            <pc:sldMk cId="1502452234" sldId="309"/>
            <ac:inkMk id="516" creationId="{F7CD2D4D-2C2B-690F-0C5A-2F1A1A570A0B}"/>
          </ac:inkMkLst>
        </pc:inkChg>
        <pc:inkChg chg="add mod">
          <ac:chgData name="Anthony Clark" userId="d717aa47-1d0c-4368-9d13-ad97c75072c1" providerId="ADAL" clId="{C2B8389C-2859-DC46-82B5-F0C1D32542BA}" dt="2024-08-26T00:17:27.735" v="1415" actId="14100"/>
          <ac:inkMkLst>
            <pc:docMk/>
            <pc:sldMk cId="1502452234" sldId="309"/>
            <ac:inkMk id="517" creationId="{1FDFB8F5-BBEA-F0DF-73D6-AB730806650A}"/>
          </ac:inkMkLst>
        </pc:inkChg>
        <pc:inkChg chg="add mod">
          <ac:chgData name="Anthony Clark" userId="d717aa47-1d0c-4368-9d13-ad97c75072c1" providerId="ADAL" clId="{C2B8389C-2859-DC46-82B5-F0C1D32542BA}" dt="2024-08-26T00:18:41.725" v="1432" actId="14100"/>
          <ac:inkMkLst>
            <pc:docMk/>
            <pc:sldMk cId="1502452234" sldId="309"/>
            <ac:inkMk id="518" creationId="{C5872487-9842-D22C-5A9C-7B8400CE0ACD}"/>
          </ac:inkMkLst>
        </pc:inkChg>
        <pc:inkChg chg="add mod">
          <ac:chgData name="Anthony Clark" userId="d717aa47-1d0c-4368-9d13-ad97c75072c1" providerId="ADAL" clId="{C2B8389C-2859-DC46-82B5-F0C1D32542BA}" dt="2024-08-26T00:18:47.137" v="1433" actId="14100"/>
          <ac:inkMkLst>
            <pc:docMk/>
            <pc:sldMk cId="1502452234" sldId="309"/>
            <ac:inkMk id="519" creationId="{0050EE3D-31CC-4FC8-FCDB-7A782242D43A}"/>
          </ac:inkMkLst>
        </pc:inkChg>
        <pc:inkChg chg="add mod">
          <ac:chgData name="Anthony Clark" userId="d717aa47-1d0c-4368-9d13-ad97c75072c1" providerId="ADAL" clId="{C2B8389C-2859-DC46-82B5-F0C1D32542BA}" dt="2024-08-26T00:18:15.860" v="1427" actId="14100"/>
          <ac:inkMkLst>
            <pc:docMk/>
            <pc:sldMk cId="1502452234" sldId="309"/>
            <ac:inkMk id="520" creationId="{70633028-CC96-A51A-D036-4CB148A94E72}"/>
          </ac:inkMkLst>
        </pc:inkChg>
        <pc:inkChg chg="add mod">
          <ac:chgData name="Anthony Clark" userId="d717aa47-1d0c-4368-9d13-ad97c75072c1" providerId="ADAL" clId="{C2B8389C-2859-DC46-82B5-F0C1D32542BA}" dt="2024-08-26T00:18:25.158" v="1429" actId="14100"/>
          <ac:inkMkLst>
            <pc:docMk/>
            <pc:sldMk cId="1502452234" sldId="309"/>
            <ac:inkMk id="521" creationId="{57113878-F1B1-C5CF-B7CF-2C9079D0AAE0}"/>
          </ac:inkMkLst>
        </pc:inkChg>
      </pc:sldChg>
      <pc:sldChg chg="add ord modAnim">
        <pc:chgData name="Anthony Clark" userId="d717aa47-1d0c-4368-9d13-ad97c75072c1" providerId="ADAL" clId="{C2B8389C-2859-DC46-82B5-F0C1D32542BA}" dt="2024-08-26T00:22:39.655" v="1467"/>
        <pc:sldMkLst>
          <pc:docMk/>
          <pc:sldMk cId="3657252128" sldId="310"/>
        </pc:sldMkLst>
      </pc:sldChg>
      <pc:sldChg chg="addSp delSp modSp new mod">
        <pc:chgData name="Anthony Clark" userId="d717aa47-1d0c-4368-9d13-ad97c75072c1" providerId="ADAL" clId="{C2B8389C-2859-DC46-82B5-F0C1D32542BA}" dt="2024-08-26T00:46:25.031" v="2105" actId="12385"/>
        <pc:sldMkLst>
          <pc:docMk/>
          <pc:sldMk cId="1511357305" sldId="311"/>
        </pc:sldMkLst>
        <pc:spChg chg="mod">
          <ac:chgData name="Anthony Clark" userId="d717aa47-1d0c-4368-9d13-ad97c75072c1" providerId="ADAL" clId="{C2B8389C-2859-DC46-82B5-F0C1D32542BA}" dt="2024-08-26T00:46:13.185" v="2102" actId="20577"/>
          <ac:spMkLst>
            <pc:docMk/>
            <pc:sldMk cId="1511357305" sldId="311"/>
            <ac:spMk id="2" creationId="{C8BAD3F3-443F-EF38-A413-0453E7F19918}"/>
          </ac:spMkLst>
        </pc:spChg>
        <pc:spChg chg="del">
          <ac:chgData name="Anthony Clark" userId="d717aa47-1d0c-4368-9d13-ad97c75072c1" providerId="ADAL" clId="{C2B8389C-2859-DC46-82B5-F0C1D32542BA}" dt="2024-08-26T00:24:07.221" v="1473" actId="3680"/>
          <ac:spMkLst>
            <pc:docMk/>
            <pc:sldMk cId="1511357305" sldId="311"/>
            <ac:spMk id="3" creationId="{6CB2A4B2-6021-DF01-A0A7-37545E7F6E97}"/>
          </ac:spMkLst>
        </pc:spChg>
        <pc:graphicFrameChg chg="add mod ord modGraphic">
          <ac:chgData name="Anthony Clark" userId="d717aa47-1d0c-4368-9d13-ad97c75072c1" providerId="ADAL" clId="{C2B8389C-2859-DC46-82B5-F0C1D32542BA}" dt="2024-08-26T00:46:25.031" v="2105" actId="12385"/>
          <ac:graphicFrameMkLst>
            <pc:docMk/>
            <pc:sldMk cId="1511357305" sldId="311"/>
            <ac:graphicFrameMk id="5" creationId="{0F3543B2-C3C3-7789-E538-A4F0C22E6152}"/>
          </ac:graphicFrameMkLst>
        </pc:graphicFrameChg>
        <pc:graphicFrameChg chg="add mod modGraphic">
          <ac:chgData name="Anthony Clark" userId="d717aa47-1d0c-4368-9d13-ad97c75072c1" providerId="ADAL" clId="{C2B8389C-2859-DC46-82B5-F0C1D32542BA}" dt="2024-08-26T00:46:17.492" v="2103" actId="1076"/>
          <ac:graphicFrameMkLst>
            <pc:docMk/>
            <pc:sldMk cId="1511357305" sldId="311"/>
            <ac:graphicFrameMk id="6" creationId="{3CA66FEF-AC93-F70D-4071-FE18D2CD9427}"/>
          </ac:graphicFrameMkLst>
        </pc:graphicFrameChg>
      </pc:sldChg>
      <pc:sldChg chg="addSp delSp modSp new mod modClrScheme chgLayout modNotesTx">
        <pc:chgData name="Anthony Clark" userId="d717aa47-1d0c-4368-9d13-ad97c75072c1" providerId="ADAL" clId="{C2B8389C-2859-DC46-82B5-F0C1D32542BA}" dt="2024-08-26T03:38:13.533" v="2328" actId="20577"/>
        <pc:sldMkLst>
          <pc:docMk/>
          <pc:sldMk cId="681107398" sldId="312"/>
        </pc:sldMkLst>
        <pc:spChg chg="mod ord">
          <ac:chgData name="Anthony Clark" userId="d717aa47-1d0c-4368-9d13-ad97c75072c1" providerId="ADAL" clId="{C2B8389C-2859-DC46-82B5-F0C1D32542BA}" dt="2024-08-26T00:47:18.743" v="2128" actId="700"/>
          <ac:spMkLst>
            <pc:docMk/>
            <pc:sldMk cId="681107398" sldId="312"/>
            <ac:spMk id="2" creationId="{DA03B92E-B671-ECE8-9723-DD010CE30E4E}"/>
          </ac:spMkLst>
        </pc:spChg>
        <pc:spChg chg="del">
          <ac:chgData name="Anthony Clark" userId="d717aa47-1d0c-4368-9d13-ad97c75072c1" providerId="ADAL" clId="{C2B8389C-2859-DC46-82B5-F0C1D32542BA}" dt="2024-08-26T00:47:18.743" v="2128" actId="700"/>
          <ac:spMkLst>
            <pc:docMk/>
            <pc:sldMk cId="681107398" sldId="312"/>
            <ac:spMk id="3" creationId="{A670879C-2D15-B516-7EA3-3E558570461D}"/>
          </ac:spMkLst>
        </pc:spChg>
        <pc:spChg chg="mod ord">
          <ac:chgData name="Anthony Clark" userId="d717aa47-1d0c-4368-9d13-ad97c75072c1" providerId="ADAL" clId="{C2B8389C-2859-DC46-82B5-F0C1D32542BA}" dt="2024-08-26T00:47:18.743" v="2128" actId="700"/>
          <ac:spMkLst>
            <pc:docMk/>
            <pc:sldMk cId="681107398" sldId="312"/>
            <ac:spMk id="4" creationId="{F73D147E-9DB6-9B99-6320-ECC58F6950C3}"/>
          </ac:spMkLst>
        </pc:spChg>
        <pc:spChg chg="add mod">
          <ac:chgData name="Anthony Clark" userId="d717aa47-1d0c-4368-9d13-ad97c75072c1" providerId="ADAL" clId="{C2B8389C-2859-DC46-82B5-F0C1D32542BA}" dt="2024-08-26T00:52:42.146" v="2245" actId="17032"/>
          <ac:spMkLst>
            <pc:docMk/>
            <pc:sldMk cId="681107398" sldId="312"/>
            <ac:spMk id="5" creationId="{1DC7A473-24DA-6647-2AAD-AF606C4AC146}"/>
          </ac:spMkLst>
        </pc:spChg>
        <pc:spChg chg="add mod">
          <ac:chgData name="Anthony Clark" userId="d717aa47-1d0c-4368-9d13-ad97c75072c1" providerId="ADAL" clId="{C2B8389C-2859-DC46-82B5-F0C1D32542BA}" dt="2024-08-26T00:52:37.363" v="2244" actId="17032"/>
          <ac:spMkLst>
            <pc:docMk/>
            <pc:sldMk cId="681107398" sldId="312"/>
            <ac:spMk id="6" creationId="{7469647D-3AC3-09E4-5910-2CCE5F394AC2}"/>
          </ac:spMkLst>
        </pc:spChg>
        <pc:spChg chg="add mod">
          <ac:chgData name="Anthony Clark" userId="d717aa47-1d0c-4368-9d13-ad97c75072c1" providerId="ADAL" clId="{C2B8389C-2859-DC46-82B5-F0C1D32542BA}" dt="2024-08-26T00:52:31.519" v="2243" actId="17032"/>
          <ac:spMkLst>
            <pc:docMk/>
            <pc:sldMk cId="681107398" sldId="312"/>
            <ac:spMk id="7" creationId="{02BD1630-C651-3A52-064A-558D8C440C72}"/>
          </ac:spMkLst>
        </pc:spChg>
        <pc:spChg chg="add del mod">
          <ac:chgData name="Anthony Clark" userId="d717aa47-1d0c-4368-9d13-ad97c75072c1" providerId="ADAL" clId="{C2B8389C-2859-DC46-82B5-F0C1D32542BA}" dt="2024-08-26T00:50:53.250" v="2196" actId="478"/>
          <ac:spMkLst>
            <pc:docMk/>
            <pc:sldMk cId="681107398" sldId="312"/>
            <ac:spMk id="8" creationId="{37EAE153-1DD3-7EE5-E602-412E601C63CE}"/>
          </ac:spMkLst>
        </pc:spChg>
        <pc:spChg chg="add mod">
          <ac:chgData name="Anthony Clark" userId="d717aa47-1d0c-4368-9d13-ad97c75072c1" providerId="ADAL" clId="{C2B8389C-2859-DC46-82B5-F0C1D32542BA}" dt="2024-08-26T00:52:11.115" v="2240" actId="1076"/>
          <ac:spMkLst>
            <pc:docMk/>
            <pc:sldMk cId="681107398" sldId="312"/>
            <ac:spMk id="9" creationId="{045B7D93-3C4A-5391-B6B4-15503B1046F9}"/>
          </ac:spMkLst>
        </pc:spChg>
        <pc:spChg chg="add mod">
          <ac:chgData name="Anthony Clark" userId="d717aa47-1d0c-4368-9d13-ad97c75072c1" providerId="ADAL" clId="{C2B8389C-2859-DC46-82B5-F0C1D32542BA}" dt="2024-08-26T00:52:00.375" v="2238" actId="1076"/>
          <ac:spMkLst>
            <pc:docMk/>
            <pc:sldMk cId="681107398" sldId="312"/>
            <ac:spMk id="10" creationId="{9434D0AE-749C-367D-1A3A-DD8C6DCDD5A3}"/>
          </ac:spMkLst>
        </pc:spChg>
        <pc:spChg chg="add mod">
          <ac:chgData name="Anthony Clark" userId="d717aa47-1d0c-4368-9d13-ad97c75072c1" providerId="ADAL" clId="{C2B8389C-2859-DC46-82B5-F0C1D32542BA}" dt="2024-08-26T00:52:15.054" v="2241" actId="1076"/>
          <ac:spMkLst>
            <pc:docMk/>
            <pc:sldMk cId="681107398" sldId="312"/>
            <ac:spMk id="11" creationId="{151F5EF1-B434-DE42-DCDC-242BD73ABE74}"/>
          </ac:spMkLst>
        </pc:spChg>
        <pc:spChg chg="add mod">
          <ac:chgData name="Anthony Clark" userId="d717aa47-1d0c-4368-9d13-ad97c75072c1" providerId="ADAL" clId="{C2B8389C-2859-DC46-82B5-F0C1D32542BA}" dt="2024-08-26T00:53:14.484" v="2256" actId="1076"/>
          <ac:spMkLst>
            <pc:docMk/>
            <pc:sldMk cId="681107398" sldId="312"/>
            <ac:spMk id="13" creationId="{02C9155C-A51B-6C5F-62F0-A09726AA4E99}"/>
          </ac:spMkLst>
        </pc:spChg>
        <pc:grpChg chg="add mod">
          <ac:chgData name="Anthony Clark" userId="d717aa47-1d0c-4368-9d13-ad97c75072c1" providerId="ADAL" clId="{C2B8389C-2859-DC46-82B5-F0C1D32542BA}" dt="2024-08-26T00:52:56.763" v="2247" actId="1076"/>
          <ac:grpSpMkLst>
            <pc:docMk/>
            <pc:sldMk cId="681107398" sldId="312"/>
            <ac:grpSpMk id="12" creationId="{B7E5420D-BC0A-9697-479E-E11F1F2F377D}"/>
          </ac:grpSpMkLst>
        </pc:gr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5:42:47.289"/>
    </inkml:context>
    <inkml:brush xml:id="br0">
      <inkml:brushProperty name="height" value="0.053" units="cm"/>
      <inkml:brushProperty name="color" value="#FF0000"/>
    </inkml:brush>
  </inkml:definitions>
  <inkml:trace contextRef="#ctx0" brushRef="#br0">12128 3497 10771,'-8'0'1338,"0"0"-556,4 0-195,2 0-188,-11 0 0,10 0-122,-6 0 0,-1 0 98,-4 0 0,0 0-153,0 0 1,-1 0-15,1 0 1,-5 0-143,0 0 0,-6 0 114,1 0 0,-3 0-73,-1 0 0,4 0 60,1 0 0,-1-1-232,-4-4 1,1 3 26,3-2 1,-1 0-43,6 0 0,-5 2 62,5-3 0,-1 2-62,1-2 0,3 4 82,-3-4 1,3-1-103,2 1 1,0 0-42,-1 5 143,1-6 0,-2 4-88,-3-2 68,4-4 1,-6 5 142,7-7 1,-2 7-45,-3-2 1,6-1 14,-5 1 0,5 1-57,-6 4 0,3-2 0,2-3 1,0 4-34,-1-4 0,0 3 39,-4 2 1,1 0-54,-5 0 0,5 0 31,-1 0 1,-1 0-115,1 0 0,-5 0 53,5 0 0,-5 0-9,5 0 1,-4 0 21,4 0 0,-5 0 13,5 0 0,-5 0 70,6 0 1,-6 0-70,5 0 0,-5 0 25,5 0 1,-4 5-16,4 0 1,-2 0 24,2-5 0,2 0-21,-7 0 0,5 0 4,-5 0 0,5 0 113,-4 0 1,1 4-108,-2 1 0,-1 0-24,6-5 1,-2 0 31,2 0 1,-1 0 8,-4 0 1,-1 1-9,6 4 1,-2-3 7,2 2 1,2-2-20,-7-2 0,7 0-3,-2 0 0,-2 2-43,2 2 0,-4-2 44,4 3 1,-5-2-28,5 1 0,-5-2 29,5 3 0,-4-2-29,4 2 1,-5-4 15,5 4 1,-2-2-6,3 2 0,0-4 4,-6 4 1,6-3 1,-6-2 1,6 5 1,-1-1 0,-1 1-1,1-5 1,-2 5 11,2 0 1,4 1-12,-4-1 1,-2-4-57,2 4 1,0-4 51,5-1 1,0 5-1,0 0 0,-5 0 1,0-5 1,0 1 0,5 4 1,-2-3-5,-3 2 0,1-2-3,-5-2 0,5 5 5,-1-1 1,-1 1-1,1-5 1,-5 0-54,5 0 1,-4 5 48,4 0 0,-7-1-23,3-4 0,0 0 14,0 0 0,4 0 89,-5 0 0,5 0 3,-5 0 1,6 0-76,-6 0 1,6 0 12,0 0 0,-5 0 4,0 0 0,1 0-19,-2 0 0,5 5 25,-5 0 0,1 0-47,-6-5 0,2 0-2,4 0 0,-4 0-10,3 0 1,-4 0 29,-6 0 1,4 0-2,-3 0 0,3 0-6,2 0 0,-2 0 5,-3 0 1,4 0-35,1 0 1,-1 0 30,6 0 0,-4 0 12,-2 0 0,1-2-12,-1-3 1,1 4 1,0-4 0,-3 3-37,-2 2 0,3 0 27,-3 0 0,3 0-25,2 0 1,-5-4 23,-1-1 0,-4 0 25,5 5 1,0 0-26,5 0 0,-2-5 39,-4 1 1,4-3-49,-3 3 1,-2 2 1,2-3 0,-1-1 109,0 1 0,-2-4-88,-7 4 0,5 0 21,1 5 0,-1-4-13,-5-1 1,5 0 98,0 5 0,5-5-92,-5 1 0,0-1 6,-4 5 0,4-5-12,0 0 0,0-1-8,-5 1 0,-1 2-21,-3-6 0,2 4 36,-2-5 1,-2 6-15,2-6 1,-2 5 8,1-4 1,2 4-22,-6-4 1,5 4 8,-5-4 0,0 5 6,-5 0 1,0-3-147,0 3 1,0-3 130,0 3 0,0 2-68,0-3 0,5 4 71,0 1 0,0-5 10,-5 0 1,-4 0-17,-1 5 0,0 0 29,5 0 0,1 0 10,-1 0 1,-5 5 84,1 0 1,-1 6-96,5-2 1,-1 4 4,-4 1 0,0 1-11,1-1 1,1 5 12,12 0 1,-5 1-35,0-1 1,0 2 32,1 2 1,-4 3-63,4-7 0,2 6 48,-2-1 1,1 1-7,-1-1 1,9 2 118,10-2 0,-2-2-107,2 2 1,0 0 70,4 4 1,6 0-60,-1 1 0,7-5 182,-2-1 1,8 4-89,1 2 0,7 1-89,-2-11 0,5 4 120,5-4 0,3 5-297,6-5 1,2 5 51,3-6 1,3 3 67,6-2 1,-1-3-8,-3 3 0,6 1 15,-6-1 1,6 0 60,-7-5 0,9 5-72,1 0 1,0 2 211,-4-2 1,-1-3-38,1 3 0,4 1 95,0-1 0,2 2 9,-2-3 0,-3-2-82,3 3 0,4 0 50,0-5 0,0 4-90,1-9 0,-5 2-45,5-1 0,0 1 40,4-6 1,1 4-91,0-4 0,-1 0 85,1-5 0,4 4-162,1 1 0,-1 0 80,-4-5 0,4 0-110,1 0 1,-1 0 46,-4 0 1,-1 0 63,1 0 1,0 0 89,-1 0 1,6 0-94,-1 0 1,5 0-32,-4 0 1,1 0 34,-2 0 1,-3 1-65,4 4 1,-4-3 38,-2 2 1,6-2-8,-1-2 0,5 0-44,-4 0 1,1 0 55,-2 0 0,4 0 7,6 0 0,-7 0-20,-3 0 1,-2 0 1,-3 0 1,3 0 7,2 0 0,-1 0 54,6 0 1,-5 0-61,5 0 1,-4 0-1,4 0 1,-6 0-105,1 0 1,-3 0 108,-1 0 1,1 0-123,4 0 1,-4 0 98,3 0 0,-2-5 3,-3 1 1,7-1-20,3 5 1,-3-2 100,-1-3 1,-4 4-67,-1-4 1,1 4-20,3 1 0,-3 0-5,4 0 0,-4 0 24,-1 0 0,1 0 0,3 0 0,-2-5 4,2 0 1,-3 0 31,-1 5 1,1-4-45,3-1 1,-2 0 0,2 5 0,-7 0 9,-3 0 1,8-1 5,7-4 0,-3 3-10,-2-3 1,-1 4 7,1 1 0,-1 0-144,6 0 0,-6 0 126,2 0 1,-4 0-9,-2 0 1,3 0-1,2 0 1,-1 0 53,6 0 0,-6 0-41,1 0 1,4 0 6,1 0 0,-3 0 2,-2 0 0,-2-2-4,-3-2 1,2 2-18,4-3 1,-4 4 18,3 1 0,-1-2-4,2-3 1,-3 4-21,8-4 1,-8 3-3,3 2 0,-4-4 3,-1-1 1,-2-1-2,-3 1 0,3 3-1,-3-2 1,3 2 6,1 2 1,1 0-19,0 0 1,-1 0 15,1 0 1,0 0-21,-1 0 1,1 0 16,0 0 1,-7 0-62,-3 0 0,2 0 73,-2 0 0,7 0-1,-3 0 0,0 0 21,1 0 1,0 0-26,4 0 1,-1 0 37,-3 0 0,-1 0-39,-4 0 1,-2 0 20,7 0 0,-5 0-7,5 0 0,-6 0 29,1 0 1,-1 0-42,1 0 1,2 0-6,3 0 1,3 0 11,-3 0 1,-2 0-1,2 0 1,-2 0 41,2 0 0,2 0-23,-7 0 1,5 0 3,-5 0 1,5 0 11,-5 0 1,5 0 5,-5 0 0,2 0-125,-2 0 0,2-5 99,3 1 0,1-6-105,-6 5 0,2-6 87,-2 2 1,-3 1-57,3-2 1,-3 1 36,-1-5 1,-6 0 3,1-1 0,-2 1 2,2 0 0,-3 0 0,-7-1 1,0 1-31,0 0 0,5-5-8,0 0 0,-5 0-139,-4 5 1,-2-2 88,1-3 0,4 3 61,-4-3 1,-2 2-24,-3-2 0,3 3 164,-3-3 1,1 4-101,-5 0 0,0 1 225,0 0 0,0 0-31,0-1 1,0 1-39,0 0 1,-5 0 1,1 0 1,-7-1-54,1 1 0,-3-5-161,-1 0 1,0 0 144,0 5 1,-2-2-159,-3-3 0,-3 2 86,-6-7 0,-2 7 34,-4-2 0,-2 2 231,-7-2 0,-1 3-84,-3-3 0,-4 3-117,-6 2 0,-1 1 23,-4 4 1,5 2-450,1 7 0,7 2 210,11 3 0,-2 4-2210,7 10 1,8-1 2349,10 5 0,1-5 0,6 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26.502"/>
    </inkml:context>
    <inkml:brush xml:id="br0">
      <inkml:brushProperty name="width" value="0.05292" units="cm"/>
      <inkml:brushProperty name="height" value="0.05292" units="cm"/>
    </inkml:brush>
  </inkml:definitions>
  <inkml:trace contextRef="#ctx0" brushRef="#br0">13427 0 20197,'152'0'-956,"-1"0"888,-61 0 196,43 0 0,-97 0-4,71 0 23,-80 0-121,44 0 114,-71 0 1944,0 0-2005,-71 0-255,62 0 178,-62 0-49,71 0 259,0 0-35,-72 0 42,54 0-151,-44 0-1,62 0-64,0 0-32,-71 0-88,52 0 154,-52 0-138,9 0 129,44 0 1,-53 0-36,-1 0 17,55 0 64,-117 0-55,116 0 55,-116 0 1,98 0-40,-71 0 133,72 0-162,-99 0 1,98 0-5,-62 0 1,45 0-13,-55 0 0,64 0-3,-63 0 1,53 0-99,-44 0 0,45 0 65,-45 0 1,44 0-19,-53 0 1,62 0 97,-62 0 157,72 0-101,-99 0 44,45 0-117,-63 0 11,1 0 1,43 0-21,10 0 1,45 0 25,-54 0 1,53 0-75,-44 0 0,45 0 31,-45 0-22,62 0 141,-107 0 12,63 0-98,-72 0 1,45 0 12,0 0 0,63 0-71,-63 0 84,71 0-90,-98 0 17,45 0-19,-63 0 25,1 0 1,44 0-22,9 0 39,62 0-6,-107 0 1,117 0 16,-82 0-14,72 0-23,-97 0 1,97 0 22,-62 0-1,62 0 0,-53 0 14,36 0 1,35 0 48,-116 0 0,98 0 80,-62 0-154,63 0 31,-108 0 1,116 0-31,-80 0 1,53 0 50,-43 0-86,61 0 1,-53 0 46,44 0-16,27 0 2,-124 0 0,106 0-4,-62 0 9,62 0 6,-98 0 0,99 0 14,-73 0-13,72 0 0,-44 0 16,27 0-11,35 0-1,-116 0 0,116 0-1,-115 0 1,97 0 1,-71 0-2,71 0 0,-44 0 0,26 0-15,37 0-2,-55 0 5,10 0 1,26 0-15,-71 0 7,71 0 1,-44 0 4,26 0 0,37 0 1,-63 0-7,26 0-6,36 0 23,-53 0 1,0 0 2,62 0 1,-81 0 7,37 0-12,35 0 3,-45 0 1,46 0-43,-37 0 35,36 0-7,-53 0 3,9 0 13,44 0 0,-72 0 63,37 0-24,35 0 1,-62 0 121,26 0-129,37 0 25,-117 0 0,98 0-29,-71 0 0,62 0-70,-61 0 41,70 0-7,-98 0-4,45 0 1,-63 0 1,45 0-15,9 0 1,45 0 20,-46 0 0,46 0-13,-54 0 5,71 0 59,-98 0 1,99 0-46,-64 0 5,64 0-27,-108 0-3,134 0-13,-62 0 39,-1 0-21,55 0 8,-46 0 4,63 0 29,0 0-9,-71 0 9,53 0-17,-53 0 2,71 0-367,0 0 347,-63 0 139,46 0-151,-55 0 145,0 0-118,55 0 0,-63 0 18,26 0-18,36 0 0,-71 0 8,44 0-40,28 0 0,-73 0-46,37 0 49,35 0-15,-45 0 42,-8 0-28,53 0 48,-115 0-27,115 0 6,-53 0-21,8 0-11,45 0 6,-53 0 0,53 0 10,-36 0 22,37 0-27,-46 0 77,63 0 427,0 0-434,-71 0-5,53 0-111,-53 0 98,71 0 1,-18 0-170,-27 0 113,28 0-20,-55 0 21,72 0-3,0 0-76,-72 0 88,55 0-261,-46 0 130,63 0-432,0 0 210,-71 0-409,53 0-51,-53 0 326,71 0 501,0 0 0,-63 0 0,-26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36.390"/>
    </inkml:context>
    <inkml:brush xml:id="br0">
      <inkml:brushProperty name="width" value="0.05292" units="cm"/>
      <inkml:brushProperty name="height" value="0.05292" units="cm"/>
    </inkml:brush>
  </inkml:definitions>
  <inkml:trace contextRef="#ctx0" brushRef="#br0">1 12893 20029,'0'37'0,"0"-9"0,0 10-411,0-10 1,0 0 1310,0-9-464,0 0-637,0 18 169,0-18 38,0 0-58,0-19 107,0 0 0,0-19-70,0 0 0,0-18 34,0 9 0,0-10 137,0 10-60,0-10 1,0 10 149,0-9 0,0 18-116,0-9 0,0 18 394,0-9-293,0 1 0,0-20-32,0 0 0,0 10-97,0-9 0,0 8-30,0-8 0,0-1-124,0 1 1,0-10 49,0-10 1,0-8 13,0 27 0,0-28-102,0 10 0,0 9 58,0-10 1,0 1 106,0 9 0,0-19-67,0 10 1,0 0 132,0 9 0,0-10-111,0-18 0,0 28 12,0-9 1,0-1 10,0-9 1,0 1-5,0 8 1,0-8-14,0 8 0,0 1 15,0-1 1,0 1-128,0 0 0,0-10 95,0 0 0,0 0-72,0 0 1,0 10 49,0 0 1,0-1-8,0-8 1,0-1 63,0 9 0,0 1 3,0 0 0,0-1 41,0 1 1,0 9-75,0-9 0,0-1 41,0 10 0,0 0-22,0 0 1,0 0-41,0-9 1,0-1-21,0 10 1,0 0-124,0 19 0,0-9 94,0 8 1,0-8-24,0-1 1,0 10 52,0-9 0,0 8-10,0-8 0,0 18 125,0-9 1,0 9-76,0-9 1,0-10 45,0 10 1,0-10-61,0 1 0,0 9 17,0-10 1,0 0-39,0-9 0,0 1-88,0 17 0,0 1 5,0 9 0,0 1 87,0-20 1,0 0-21,0 10-9,0-9 0,0 8 83,0-8-69,0 9 0,0-10 1,0 10 1,0 0 26,0 9 0,0-9 0,0-1 147,0-8 0,0 18-89,0 0 0,0 10 11,0-19 0,0 9-12,0-19-80,0 10 1,0-9 57,0 8 1,0-8-194,0-10 1,0 9 62,0-9 0,0 19-40,0-10 0,0 29 96,0-38 1,0 28-11,0-18 0,0 18 68,0-19 1,0 19-74,0-9 1,0 10 215,0-20 0,0 19-23,0 0 0,0-9-44,0 0-92,0-10 0,0 10-2,0-9 1,0 8-19,0-8 0,0 9-10,0-10 1,0 19-11,0-9 0,0 9-129,0-18 0,0 8 124,0-8 1,0 18-46,0 0 191,0-9 1,0 0-56,0-10 0,0 20 18,0-11 0,0 11-14,0-20 1,0 19 93,0 0-132,0-9 0,0 0 16,0-10 1,0 20 25,0-1-26,0-9 0,0-1-63,0-8 1,0-1 14,0 10 0,0 0-5,0-10 1,0 1-23,0 9 0,0-10-117,0 10 1,0-10 113,0 10 1,0-10 17,0 10 1,0-9 11,0-1 1,0 19-4,0 0 1,0-9-2,0 0 0,0-10 36,0 10 0,0-9 110,0 8 0,0-8-141,0 9 1,0-10 21,0 1 0,0 8-17,0-8 1,0 9 18,0-10 1,0 0-101,0-9 1,0 0 79,0 19 0,0-9-6,0-1 0,0 10-11,0-19 1,0 9-2,0-9 0,0 10 39,0 9 1,0-10-26,0 0 1,0 10 32,0 0-30,0-10 1,0 1 17,0 9 1,0-1 5,0 11-2,0-1-16,0-19 3,0 10-8,0-10 6,0 10 1,0-9-77,0 8 1,0 1 68,0 10 1,0 8 33,0-18 0,0 19-38,0-10 0,0 0 30,0 0 0,0 10-18,0-19 3,0 28 1,0-29-25,0 1 1,0 9 19,0 1 1,0 8 1,0-18 1,0 9-3,0-18 0,0 18-15,0 0 0,0-9-3,0 0 0,0-10-2,0 10 1,0-10-22,0 10 1,0-10-5,0 10 0,0-19-5,0 0 0,0 0 29,0 0 0,0 10 36,0-1 1,0-18-39,0 18 0,0-18 58,0 9 1,0 0 0,0 19 1,0-19 13,0 0 0,0 9-40,0 1 0,0 8 12,0-8 0,0-10-57,0 9 1,0-9 46,0 10 0,0 8-116,0-8 0,0-1 100,0-9 0,0 0-110,0 0 0,0 10 76,0-10 1,0 0 3,0 0 1,0 0 24,0 0 1,0 9-1,0-18 0,0 18 48,0-9 1,0 10-62,0 8 1,0-18 85,0 0 1,0 1-69,0 8 1,0-9 21,0 9 0,0-9-13,0 10 0,0-1-4,0-9 0,0 0-11,0 0 0,0 10-2,0-1 1,0 0 3,0 10 1,0-9 0,0 9 4,0-10 1,0 10-7,0-10-20,0 10 1,0-10 22,0 10 1,0 0 9,0 9-5,0-9 0,0 0 1,0-10 0,0 19-4,0 1 1,0-1-1,0 0 1,0 10 8,0-10 1,0 0-9,0 0 0,0 10-16,0-19 0,0 18 17,0-9 1,0 10-74,0-19 62,0 28-1,0-38 6,0 20-14,0-1 23,0-9-9,0 9 0,0 0 36,0 0-30,0 10-54,0-19 0,0 18 46,0-18-3,0 28 11,0-19 0,0 19 55,0 0-65,0-19 122,0 19-98,0-9 2,0 9 1,0-9-22,0-1-3,0 10-35,0-19 18,0 19 0,0 0 6,0-9 8,0 0 39,0-10-17,0 19 4,0 0-4,0-10 9,0 1-38,0 0-9,0 9-113,0 0 189,0-19-74,0 19 105,0-19-81,0 19 72,0 0-73,0-9 19,0-1-46,0 1 31,0 9-18,0 0 16,0-19 1,0 19-74,0-19 68,0 19-71,0-9 59,0-1-113,0 1 123,0 9 1,0-19 42,0 19 9,0-19-28,0 10-18,0 0 0,0-10 20,0 9-23,0 10-6,0-18 12,0 18-8,0-10 64,0 1 4,0-10-24,0 19-22,0-9-2,0 9-84,0-19-10,0 19-48,0 0 105,0-19 233,0 19-141,0-9 77,0 9-727,0 0 344,0-19 121,0 10-34,0-1 126,0 10 47,0 0-135,0-19-23,0 19 94,0-18 14,0 18 840,0 0-1026,0-10 168,0 10-251,0-19 199,0 19 22,0 0 43,0-18 65,0 18-26,0-19 6,0 19-397,0 0 351,0-10 78,0 1-78,0 0-3,0 9-513,0 0 1,0-19-1,0 0 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7.402"/>
    </inkml:context>
    <inkml:brush xml:id="br0">
      <inkml:brushProperty name="width" value="0.05292" units="cm"/>
      <inkml:brushProperty name="height" value="0.05292" units="cm"/>
      <inkml:brushProperty name="color" value="#FF0000"/>
    </inkml:brush>
  </inkml:definitions>
  <inkml:trace contextRef="#ctx0" brushRef="#br0">1157 0 20197,'14'0'-956,"-1"0"888,-5 0 196,2 0 0,-7 0-4,8 0 23,-10 0-121,5 0 114,-6 0 1944,0 0-2005,-6 0-255,6 0 178,-6 0-49,6 0 259,0 0-35,-7 0 42,5 0-151,-2 0-1,4 0-64,0 0-32,-6 0-88,4 0 154,-4 0-138,0 0 129,5 0 1,-5 0-36,-1 0 17,6 0 64,-11 0-55,10 0 55,-8 0 1,7 0-40,-6 0 133,6 0-162,-9 0 1,9 0-5,-7 0 1,6 0-13,-5 0 0,6 0-3,-6 0 1,4 0-99,-4 0 0,5 0 65,-5 0 1,4 0-19,-4 0 1,6 0 97,-6 0 157,6 0-101,-9 0 44,4 0-117,-5 0 11,1 0 1,1 0-21,3 0 1,4 0 25,-5 0 1,4 0-75,-4 0 0,5 0 31,-5 0-22,6 0 141,-10 0 12,7 0-98,-7 0 1,4 0 12,0 0 0,4 0-71,-4 0 84,6 0-90,-8 0 17,4 0-19,-7 0 25,1 0 1,4 0-22,1 0 39,5 0-6,-11 0 1,13 0 16,-8 0-14,6 0-23,-9 0 1,9 0 22,-5 0-1,4 0 0,-4 0 14,3 0 1,4 0 48,-10 0 0,8 0 80,-6 0-154,6 0 31,-9 0 1,9 0-31,-6 0 1,5 0 50,-4 0-86,5 0 1,-5 0 46,4 0-16,2 0 2,-10 0 0,9 0-4,-6 0 9,6 0 6,-7 0 0,7 0 14,-7 0-13,6 0 0,-2 0 16,1 0-11,4 0-1,-11 0 0,10 0-1,-8 0 1,7 0 1,-8 0-2,8 0 0,-3 0 0,1 0-15,4 0-2,-5 0 5,0 0 1,3 0-15,-6 0 7,6 0 1,-5 0 4,4 0 0,2 0 1,-4 0-7,2 0-6,2 0 23,-4 0 1,0 0 2,4 0 1,-5 0 7,2 0-12,4 0 3,-5 0 1,4 0-43,-2 0 35,2 0-7,-4 0 3,2 0 13,2 0 0,-5 0 63,2 0-24,4 0 1,-7 0 121,3 0-129,4 0 25,-11 0 0,9 0-29,-6 0 0,6 0-70,-6 0 41,6 0-7,-9 0-4,4 0 1,-6 0 1,5 0-15,2 0 1,1 0 20,-2 0 0,4 0-13,-5 0 5,5 0 59,-8 0 1,9 0-46,-6 0 5,6 0-27,-9 0-3,12 0-13,-6 0 39,0 0-21,5 0 8,-5 0 4,6 0 29,0 0-9,-7 0 9,6 0-17,-5 0 2,6 0-367,0 0 347,-6 0 139,4 0-151,-4 0 145,0 0-118,5 0 0,-5 0 18,1 0-18,4 0 0,-7 0 8,4 0-40,2 0 0,-5 0-46,2 0 49,3 0-15,-4 0 42,0 0-28,5 0 48,-10 0-27,10 0 6,-7 0-21,4 0-11,2 0 6,-4 0 0,5 0 10,-4 0 22,4 0-27,-5 0 77,6 0 427,0 0-434,-7 0-5,6 0-111,-5 0 98,6 0 1,-2 0-170,-1 0 113,2 0-20,-7 0 21,8 0-3,0 0-76,-6 0 88,5 0-261,-4 0 130,5 0-432,0 0 210,-6 0-409,5 0-51,-5 0 326,6 0 501,0 0 0,-6 0 0,-2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9.939"/>
    </inkml:context>
    <inkml:brush xml:id="br0">
      <inkml:brushProperty name="width" value="0.05292" units="cm"/>
      <inkml:brushProperty name="height" value="0.05292" units="cm"/>
      <inkml:brushProperty name="color" value="#FF0000"/>
    </inkml:brush>
  </inkml:definitions>
  <inkml:trace contextRef="#ctx0" brushRef="#br0">1 205 20029,'0'-26'0,"0"0"0,0 1-411,0-2 1,0 12 1310,0-3-464,0 2-637,0-11 169,0 14 38,0 1-58,0 12 107,0 0 0,0 12-70,0 3 0,0 10 34,0 0 0,0-1 137,0 3-60,0-2 1,0 1 149,0 0 0,0-10-116,0 2 0,0-11 394,0 11-293,0-2 0,0 10-32,0 0 0,0-1-97,0 1 0,0 0-30,0-2 0,0 5-124,0 4 1,0 4 49,0 6 1,0 3 13,0-12 0,0 11-102,0-1 0,0-6 58,0 4 1,0-2 106,0 2 0,0 7-67,0-6 1,0-5 132,0 6 0,0-2-111,0 10 0,0-11 12,0 1 1,0 2 10,0 7 1,0-3-5,0-6 1,0 7-14,0-6 0,0 0 15,0 1 1,0 4-128,0-4 0,0 2 95,0 6 0,0 0-72,0-3 1,0-5 49,0-2 1,0 1-8,0 7 1,0-2 63,0-4 0,0 2 3,0-3 0,0-2 41,0 1 1,0-2-75,0 2 0,0 3 41,0-12 0,0 4-22,0-3 1,0 3-41,0 5 1,0 5-21,0-13 1,0 0-124,0-9 0,0 1 94,0 0 1,0-2-24,0 2 1,0 0 52,0-1 0,0-1-10,0 4 0,0-12 125,0 2 1,0-2-76,0 10 1,0-1 45,0 1 1,0 0-61,0-2 0,0 2 17,0-1 1,0 9-39,0 2 0,0-2-88,0-10 0,0-7 5,0 1 0,0-2 87,0 10 1,0-1-21,0 1-9,0 0 0,0-2 83,0 2-69,0-1 0,0 2 1,0-2 1,0-8 26,0 0 0,0 1 0,0 6 147,0 1 0,0-7-89,0-2 0,0-6 11,0 7 0,0-2-12,0 11-80,0 0 1,0 0 57,0-1 1,0 4-194,0 5 1,0-6 62,0 7 0,0-14-40,0 5 0,0-12 96,0 20 1,0-20-11,0 12 0,0-6 68,0 5 1,0-9-74,0 2 1,0-1 215,0 9 0,0-10-23,0 2 0,0-2-44,0 10-92,0 0 0,0-1-2,0-1 1,0 4-19,0-4 0,0 2-10,0 0 1,0-9-11,0 0 0,0 0-129,0 9 0,0-2 124,0 2 1,0-8-46,0-2 191,0 2 1,0 7-56,0-1 0,0-6 18,0-1 0,0 0-14,0 8 1,0-7 93,0-2-132,0 2 0,0 7 16,0 0 1,0-7 25,0-1-26,0 0 0,0 8-63,0 0 1,0 2 14,0-2 0,0-1-5,0 3 1,0-2-23,0 0 0,0 2-117,0-2 1,0-1 113,0 2 1,0 0 17,0 0 1,0-1 11,0 1 1,0-10-4,0 2 1,0-2-2,0 9 0,0 2 36,0-2 0,0-1 110,0 4 0,0-4-141,0 2 1,0 0 21,0-1 0,0 1-17,0-2 1,0 2 18,0 0 1,0 9-101,0-3 1,0 3 79,0-9 0,0 0-6,0-2 0,0 5-11,0 5 1,0-5-2,0 5 0,0-7 39,0-1 1,0-1-26,0 2 1,0-2 32,0-1-30,0 4 1,0-4 17,0 1 1,0-7 5,0-2-2,0 2-16,0 6 3,0 2-8,0 0 6,0 0 1,0-1-77,0 0 1,0-8 68,0 1 1,0-10 33,0 9 0,0-8-38,0 8 0,0-9 30,0 8 0,0-6-18,0 8 3,0-13 1,0 17-25,0-6 1,0-1 19,0 3 1,0-11 1,0 11 1,0-2-3,0 10 0,0-10-15,0 2 0,0-1-3,0 9 0,0 0-2,0-2 1,0 1-22,0 2 1,0-2-5,0 1 0,0 7-5,0 1 0,0 3 29,0-3 0,0-6 36,0 7 1,0 2-39,0-3 0,0 8 58,0-8 1,0 0 0,0-9 1,0 9 13,0 0 0,0 1-40,0-11 0,0 3 12,0-2 0,0 9-57,0 0 1,0-1 46,0-5 0,0-4-116,0 1 0,0 9 100,0 0 0,0 3-110,0-3 0,0-6 76,0 7 1,0 2 3,0-3 1,0 3 24,0-3 1,0-4-1,0 14 0,0-14 48,0 4 1,0-5-62,0-4 1,0 9 85,0 0 1,0 3-69,0-4 1,0-3 21,0 4 0,0-4-13,0 4 0,0-5-4,0 5 0,0 3-11,0-4 0,0 1-2,0-7 1,0-2 3,0-1 1,0 2 0,0 0 4,0-1 1,0 1-7,0 0-20,0-2 1,0 2 22,0-1 1,0-7 9,0 0-5,0-2 0,0 9 1,0 2 0,0-11-4,0 1 1,0-9-1,0 10 1,0-10 8,0 8 1,0-6-9,0 8 0,0-12-16,0 12 0,0-10 17,0 9 1,0-8-74,0 8 62,0-12-1,0 18 6,0-9-14,0 1 23,0 7-9,0-7 0,0 1 36,0 1-30,0-10-54,0 15 0,0-17 46,0 13-3,0-14 11,0 8 0,0-12 55,0 0-65,0 13 122,0-11-98,0 8 2,0-10 1,0 4-22,0 4-3,0-5-35,0 9 18,0-12 0,0 3 6,0 4 8,0-3 39,0 7-17,0-11 4,0 0-4,0 12 9,0-9-38,0 8-9,0-11-113,0 0 189,0 11-74,0-9 105,0 11-81,0-13 72,0 0-73,0 11 19,0-9-46,0 9 31,0-11-18,0 0 16,0 13 1,0-12-74,0 11 68,0-12-71,0 11 59,0-8-113,0 8 123,0-11 1,0 12 42,0-9 9,0 8-28,0 0-18,0-8 0,0 12 20,0-7-23,0-4-6,0 5 12,0-9-8,0 13 64,0-11 4,0 9-24,0-11-22,0 11-2,0-8-84,0 9-10,0-12-48,0 0 105,0 11 233,0-8-141,0 8 77,0-11-727,0 0 344,0 12 121,0-9-34,0 8 126,0-11 47,0 0-135,0 11-23,0-8 94,0 9 14,0-12 840,0 0-1026,0 9 168,0-4-251,0 6 199,0-11 22,0 0 43,0 12 65,0-9-26,0 7 6,0-10-397,0 0 351,0 11 78,0-8-78,0 9-3,0-12-513,0 0 1,0 11-1,0 3 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3.468"/>
    </inkml:context>
    <inkml:brush xml:id="br0">
      <inkml:brushProperty name="width" value="0.05292" units="cm"/>
      <inkml:brushProperty name="height" value="0.05292" units="cm"/>
      <inkml:brushProperty name="color" value="#FF0000"/>
    </inkml:brush>
  </inkml:definitions>
  <inkml:trace contextRef="#ctx0" brushRef="#br0">7560 0 20197,'89'0'-956,"0"0"888,-40 0 196,21 0 0,-51 0-4,51 0 23,-60 0-121,29 0 114,-39 0 1944,0 0-2005,-39 0-255,39 0 178,-40 0-49,40 0 259,0 0-35,-50 0 42,41 0-151,-21 0-1,30 0-64,0 0-32,-40 0-88,30 0 154,-29 0-138,-1 0 129,30 0 1,-29 0-36,-1 0 17,30 0 64,-69 0-55,69 0 55,-59 0 1,49 0-40,-39 0 133,39 0-162,-59 0 1,59 0-5,-39 0 1,29 0-13,-29 0 0,39 0-3,-39 0 1,29 0-99,-29 0 0,29 0 65,-29 0 1,29 0-19,-29 0 1,39 0 97,-39 0 157,39 0-101,-59 0 44,29 0-117,-39 0 11,10 0 1,10 0-21,19 0 1,21 0 25,-31 0 1,31 0-75,-31 0 0,31 0 31,-31 0-22,40 0 141,-59 0 12,40 0-98,-50 0 1,29 0 12,1 0 0,29 0-71,-29 0 84,39 0-90,-49 0 17,19 0-19,-39 0 25,0 0 1,30 0-22,10 0 39,29 0-6,-69 0 1,79 0 16,-50 0-14,41 0-23,-60 0 1,59 0 22,-30 0-1,21 0 0,-21 0 14,20 0 1,21 0 48,-61 0 0,51 0 80,-41 0-154,40 0 31,-59 0 1,59 0-31,-39 0 1,29 0 50,-19 0-86,29 0 1,-29 0 46,19 0-16,20 0 2,-69 0 0,59 0-4,-39 0 9,39 0 6,-49 0 0,49 0 14,-39 0-13,29 0 0,-10 0 16,11 0-11,19 0-1,-69 0 0,69 0-1,-59 0 1,49 0 1,-49 0-2,49 0 0,-20 0 0,11 0-15,19 0-2,-30 0 5,1 0 1,19 0-15,-40 0 7,41 0 1,-31 0 4,20 0 0,21 0 1,-31 0-7,10 0-6,20 0 23,-29 0 1,-1 0 2,30 0 1,-39 0 7,19 0-12,20 0 3,-29 0 1,29 0-43,-20 0 35,20 0-7,-29 0 3,9 0 13,20 0 0,-39 0 63,19 0-24,20 0 1,-39 0 121,19 0-129,20 0 25,-69 0 0,59 0-29,-39 0 0,39 0-70,-39 0 41,39 0-7,-59 0-4,29 0 1,-39 0 1,30 0-15,9 0 1,11 0 20,-11 0 0,21 0-13,-31 0 5,41 0 59,-61 0 1,61 0-46,-41 0 5,41 0-27,-61 0-3,80 0-13,-39 0 39,-1 0-21,30 0 8,-29 0 4,39 0 29,0 0-9,-40 0 9,30 0-17,-29 0 2,39 0-367,0 0 347,-40 0 139,30 0-151,-29 0 145,-1 0-118,30 0 0,-29 0 18,9 0-18,20 0 0,-39 0 8,19 0-40,20 0 0,-39 0-46,19 0 49,20 0-15,-29 0 42,-1 0-28,30 0 48,-59 0-27,59 0 6,-40 0-21,21 0-11,19 0 6,-30 0 0,30 0 10,-19 0 22,19 0-27,-30 0 77,40 0 427,0 0-434,-39 0-5,29 0-111,-30 0 98,40 0 1,-10 0-170,-9 0 113,9 0-20,-40 0 21,50 0-3,0 0-76,-39 0 88,29 0-261,-20 0 130,30 0-432,0 0 210,-40 0-409,31 0-51,-31 0 326,40 0 501,0 0 0,-40 0 0,-9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9.003"/>
    </inkml:context>
    <inkml:brush xml:id="br0">
      <inkml:brushProperty name="width" value="0.05292" units="cm"/>
      <inkml:brushProperty name="height" value="0.05292" units="cm"/>
      <inkml:brushProperty name="color" value="#FF0000"/>
    </inkml:brush>
  </inkml:definitions>
  <inkml:trace contextRef="#ctx0" brushRef="#br0">1 12022 20029,'0'31'0,"0"1"0,0-2-411,0 3 1,0-14 1310,0 2-464,0-1-637,0 13 169,0-18 38,0 0-58,0-15 107,0 0 0,0-15-70,0-3 0,0-12 34,0 0 0,0 0 137,0-3-60,0 3 1,0-2 149,0 1 0,0 11-116,0-2 0,0 14 394,0-14-293,0 2 0,0-12-32,0 1 0,0 1-97,0-2 0,0 1-30,0 1 0,0-5-124,0-5 1,0-5 49,0-8 1,0-2 13,0 13 0,0-13-102,0 2 0,0 6 58,0-5 1,0 4 106,0-3 0,0-9-67,0 8 1,0 5 132,0-6 0,0 2-111,0-13 0,0 14 12,0-1 1,0-3 10,0-7 1,0 3-5,0 6 1,0-8-14,0 8 0,0-1 15,0 0 1,0-5-128,0 4 0,0-2 95,0-8 0,0 1-72,0 3 1,0 7 49,0 1 1,0 1-8,0-11 1,0 4 63,0 5 0,0-4 3,0 5 0,0 2 41,0-1 1,0 3-75,0-4 0,0-3 41,0 15 0,0-5-22,0 3 1,0-3-41,0-6 1,0-6-21,0 16 1,0-1-124,0 12 0,0-2 94,0 1 1,0 1-24,0-2 1,0 1 52,0 1 0,0 0-10,0-4 0,0 14 125,0-1 1,0 1-76,0-12 1,0 2 45,0-2 1,0 1-61,0 1 0,0-2 17,0 2 1,0-11-39,0-3 0,0 3-88,0 11 0,0 10 5,0-2 0,0 2 87,0-11 1,0 1-21,0-2-9,0 0 0,0 2 83,0-1-69,0 1 0,0-4 1,0 4 1,0 9 26,0 1 0,0-2 0,0-8 147,0 0 0,0 9-89,0 1 0,0 8 11,0-10 0,0 4-12,0-14-80,0 1 1,0-1 57,0 2 1,0-5-194,0-6 1,0 6 62,0-7 0,0 15-40,0-4 0,0 14 96,0-25 1,0 26-11,0-16 0,0 7 68,0-5 1,0 10-74,0-1 1,0 1 215,0-12 0,0 12-23,0-2 0,0 2-44,0-11-92,0-1 0,0 2-2,0 0 1,0-3-19,0 3 0,0-2-10,0 1 1,0 11-11,0-2 0,0 2-129,0-12 0,0 2 124,0-1 1,0 9-46,0 2 191,0-1 1,0-9-56,0 0 0,0 8 18,0 2 0,0-2-14,0-8 1,0 9 93,0 1-132,0-2 0,0-8 16,0-2 1,0 11 25,0 1-26,0-2 0,0-8-63,0 0 1,0-3 14,0 3 0,0 0-5,0-3 1,0 3-23,0 0 0,0-3-117,0 3 1,0 0 113,0-2 1,0 0 17,0 1 1,0 1 11,0-2 1,0 12-4,0-2 1,0 2-2,0-10 0,0-3 36,0 3 0,0 0 110,0-3 0,0 3-141,0-2 1,0 1 21,0 1 0,0-2-17,0 2 1,0-1 18,0-1 1,0-10-101,0 2 1,0-1 79,0 9 0,0 0-6,0 2 0,0-5-11,0-6 1,0 6-2,0-7 0,0 9 39,0 1 1,0 2-26,0-3 1,0 3 32,0 0-30,0-3 1,0 3 17,0 0 1,0 8 5,0 2-2,0-1-16,0-9 3,0-2-8,0 0 6,0 1 1,0 1-77,0 0 1,0 8 68,0 1 1,0 11 33,0-10 0,0 8-38,0-8 0,0 10 30,0-10 0,0 8-18,0-9 3,0 14 1,0-20-25,0 7 1,0 2 19,0-4 1,0 14 1,0-14 1,0 2-3,0-11 0,0 11-15,0-2 0,0 2-3,0-11 0,0-1-2,0 2 1,0 0-22,0-3 1,0 3-5,0-2 0,0-8-5,0-1 0,0-4 29,0 3 0,0 7 36,0-7 1,0-3-39,0 4 0,0-11 58,0 11 1,0-1 0,0 12 1,0-12 13,0 1 0,0-1-40,0 12 0,0-3 12,0 3 0,0-12-57,0 1 1,0 1 46,0 6 0,0 4-116,0 0 0,0-11 100,0-1 0,0-3-110,0 4 0,0 7 76,0-9 1,0-2 3,0 3 1,0-2 24,0 2 1,0 5-1,0-16 0,0 16 48,0-4 1,0 6-62,0 5 1,0-12 85,0 1 1,0-4-69,0 5 1,0 3 21,0-5 0,0 6-13,0-6 0,0 7-4,0-6 0,0-4-11,0 5 0,0-2-2,0 9 1,0 3 3,0 0 1,0-2 0,0 1 4,0 1 1,0-2-7,0 0-20,0 2 1,0-1 22,0 1 1,0 8 9,0 0-5,0 2 0,0-9 1,0-5 0,0 14-4,0 0 1,0 10-1,0-11 1,0 11 8,0-10 1,0 8-9,0-10 0,0 14-16,0-14 0,0 12 17,0-10 1,0 9-74,0-9 62,0 13-1,0-21 6,0 11-14,0-1 23,0-9-9,0 9 0,0-2 36,0 0-30,0 12-54,0-19 0,0 20 46,0-14-3,0 16 11,0-10 0,0 15 55,0 0-65,0-15 122,0 11-98,0-7 2,0 11 1,0-5-22,0-5-3,0 6-35,0-11 18,0 15 0,0-3 6,0-5 8,0 3 39,0-9-17,0 14 4,0 0-4,0-15 9,0 12-38,0-10-9,0 13-113,0 0 189,0-13-74,0 9 105,0-11-81,0 15 72,0 0-73,0-13 19,0 10-46,0-11 31,0 14-18,0 0 16,0-15 1,0 14-74,0-14 68,0 15-71,0-14 59,0 11-113,0-10 123,0 13 1,0-15 42,0 11 9,0-9-28,0 0-18,0 9 0,0-14 20,0 8-23,0 5-6,0-7 12,0 12-8,0-15 64,0 12 4,0-10-24,0 13-22,0-14-2,0 11-84,0-12-10,0 15-48,0 0 105,0-13 233,0 9-141,0-9 77,0 13-727,0 0 344,0-15 121,0 12-34,0-10 126,0 13 47,0 0-135,0-14-23,0 11 94,0-12 14,0 15 840,0 0-1026,0-12 168,0 7-251,0-8 199,0 13 22,0 0 43,0-15 65,0 12-26,0-11 6,0 14-397,0 0 351,0-13 78,0 10-78,0-12-3,0 15-513,0 0 1,0-14-1,0-2 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15.787"/>
    </inkml:context>
    <inkml:brush xml:id="br0">
      <inkml:brushProperty name="width" value="0.05292" units="cm"/>
      <inkml:brushProperty name="height" value="0.05292" units="cm"/>
      <inkml:brushProperty name="color" value="#FF0000"/>
    </inkml:brush>
  </inkml:definitions>
  <inkml:trace contextRef="#ctx0" brushRef="#br0">94 0 20197,'-18'0'-956,"0"0"888,8 0 196,-6 0 0,12 0-4,-9 0 23,9 0-121,-3 0 114,7 0 1944,0 0-2005,7 0-255,-5 0 178,6 0-49,-8 0 259,0 0-35,8 0 42,-5 0-151,4 0-1,-7 0-64,0 0-32,9 0-88,-7 0 154,6 0-138,0 0 129,-5 0 1,4 0-36,2 0 17,-7 0 64,14 0-55,-13 0 55,13 0 1,-13 0-40,11 0 133,-10 0-162,12 0 1,-12 0-5,8 0 1,-6 0-13,7 0 0,-7 0-3,7 0 1,-8 0-99,6 0 0,-3 0 65,3 0 1,-4 0-19,4 0 1,-4 0 97,5 0 157,-8 0-101,13 0 44,-7 0-117,9 0 11,-1 0 1,-7 0-21,2 0 1,-7 0 25,7 0 1,-7 0-75,6 0 0,-6 0 31,7 0-22,-9 0 141,13 0 12,-9 0-98,11 0 1,-6 0 12,0 0 0,-8 0-71,8 0 84,-8 0-90,10 0 17,-5 0-19,9 0 25,-1 0 1,-5 0-22,-2 0 39,-7 0-6,14 0 1,-14 0 16,7 0-14,-7 0-23,13 0 1,-12 0 22,6 0-1,-7 0 0,6 0 14,-3 0 1,-5 0 48,15 0 0,-13 0 80,7 0-154,-7 0 31,14 0 1,-14 0-31,8 0 1,-6 0 50,5 0-86,-6 0 1,5 0 46,-4 0-16,-4 0 2,14 0 0,-10 0-4,5 0 9,-6 0 6,10 0 0,-11 0 14,9 0-13,-8 0 0,4 0 16,-3 0-11,-3 0-1,12 0 0,-12 0-1,13 0 1,-12 0 1,9 0-2,-8 0 0,4 0 0,-3 0-15,-5 0-2,8 0 5,-1 0 1,-3 0-15,7 0 7,-9 0 1,8 0 4,-5 0 0,-4 0 1,9 0-7,-5 0-6,-4 0 23,5 0 1,2 0 2,-8 0 1,11 0 7,-6 0-12,-4 0 3,6 0 1,-7 0-43,6 0 35,-6 0-7,8 0 3,-1 0 13,-6 0 0,8 0 63,-2 0-24,-7 0 1,8 0 121,-2 0-129,-5 0 25,15 0 0,-14 0-29,10 0 0,-8 0-70,8 0 41,-9 0-7,12 0-4,-4 0 1,6 0 1,-6 0-15,0 0 1,-6 0 20,6 0 0,-6 0-13,7 0 5,-8 0 59,10 0 1,-11 0-46,9 0 5,-9 0-27,13 0-3,-15 0-13,4 0 39,3 0-21,-6 0 8,4 0 4,-7 0 29,0 0-9,9 0 9,-6 0-17,4 0 2,-7 0-367,0 0 347,8 0 139,-7 0-151,8 0 145,0 0-118,-6 0 0,6 0 18,-3 0-18,-4 0 0,9 0 8,-6 0-40,-3 0 0,9 0-46,-4 0 49,-6 0-15,7 0 42,1 0-28,-8 0 48,16 0-27,-16 0 6,8 0-21,-1 0-11,-6 0 6,7 0 0,-7 0 10,4 0 22,-5 0-27,7 0 77,-8 0 427,0 0-434,9 0-5,-7 0-111,7 0 98,-9 0 1,3 0-170,2 0 113,-3 0-20,6 0 21,-8 0-3,0 0-76,8 0 88,-6 0-261,6 0 130,-8 0-432,0 0 210,9 0-409,-7 0-51,7 0 326,-9 0 501,0 0 0,7 0 0,3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5:28.238"/>
    </inkml:context>
    <inkml:brush xml:id="br0">
      <inkml:brushProperty name="width" value="0.05292" units="cm"/>
      <inkml:brushProperty name="height" value="0.05292" units="cm"/>
    </inkml:brush>
  </inkml:definitions>
  <inkml:trace contextRef="#ctx0" brushRef="#br0">74 0 20197,'-14'0'-956,"0"0"888,6 0 196,-4 0 0,9 0-4,-7 0 23,7 0-121,-3 0 114,6 0 1944,0 0-2005,6 0-255,-5 0 178,6 0-49,-7 0 259,0 0-35,6 0 42,-4 0-151,4 0-1,-6 0-64,0 0-32,6 0-88,-4 0 154,4 0-138,0 0 129,-5 0 1,6 0-36,0 0 17,-6 0 64,12 0-55,-12 0 55,11 0 1,-8 0-40,5 0 133,-5 0-162,8 0 1,-9 0-5,6 0 1,-4 0-13,5 0 0,-6 0-3,6 0 1,-6 0-99,5 0 0,-4 0 65,4 0 1,-4 0-19,5 0 1,-6 0 97,6 0 157,-7 0-101,9 0 44,-3 0-117,5 0 11,-1 0 1,-3 0-21,-1 0 1,-4 0 25,5 0 1,-5 0-75,4 0 0,-4 0 31,4 0-22,-6 0 141,10 0 12,-6 0-98,7 0 1,-4 0 12,-1 0 0,-4 0-71,4 0 84,-5 0-90,8 0 17,-4 0-19,6 0 25,0 0 1,-5 0-22,0 0 39,-5 0-6,9 0 1,-11 0 16,8 0-14,-7 0-23,10 0 1,-10 0 22,6 0-1,-6 0 0,5 0 14,-3 0 1,-3 0 48,10 0 0,-9 0 80,6 0-154,-5 0 31,8 0 1,-9 0-31,7 0 1,-6 0 50,5 0-86,-5 0 1,4 0 46,-4 0-16,-2 0 2,11 0 0,-10 0-4,6 0 9,-6 0 6,9 0 0,-8 0 14,6 0-13,-7 0 0,4 0 16,-2 0-11,-3 0-1,10 0 0,-11 0-1,12 0 1,-10 0 1,7 0-2,-7 0 0,4 0 0,-2 0-15,-3 0-2,4 0 5,0 0 1,-3 0-15,7 0 7,-7 0 1,5 0 4,-3 0 0,-4 0 1,7 0-7,-4 0-6,-2 0 23,5 0 1,-1 0 2,-5 0 1,7 0 7,-3 0-12,-3 0 3,3 0 1,-3 0-43,3 0 35,-4 0-7,6 0 3,-1 0 13,-5 0 0,8 0 63,-4 0-24,-4 0 1,7 0 121,-4 0-129,-2 0 25,10 0 0,-9 0-29,7 0 0,-6 0-70,6 0 41,-7 0-7,10 0-4,-5 0 1,6 0 1,-4 0-15,-2 0 1,-3 0 20,4 0 0,-4 0-13,5 0 5,-7 0 59,9 0 1,-8 0-46,5 0 5,-6 0-27,10 0-3,-12 0-13,5 0 39,1 0-21,-6 0 8,5 0 4,-6 0 29,0 0-9,7 0 9,-6 0-17,6 0 2,-7 0-367,0 0 347,5 0 139,-3 0-151,5 0 145,-1 0-118,-4 0 0,5 0 18,-2 0-18,-3 0 0,6 0 8,-4 0-40,-2 0 0,6 0-46,-3 0 49,-4 0-15,5 0 42,1 0-28,-6 0 48,11 0-27,-10 0 6,5 0-21,-2 0-11,-3 0 6,4 0 0,-4 0 10,3 0 22,-4 0-27,5 0 77,-6 0 427,0 0-434,7 0-5,-6 0-111,6 0 98,-7 0 1,2 0-170,1 0 113,-1 0-20,5 0 21,-7 0-3,0 0-76,6 0 88,-4 0-261,4 0 130,-6 0-432,0 0 210,6 0-409,-4 0-51,4 0 326,-6 0 501,0 0 0,6 0 0,2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26.502"/>
    </inkml:context>
    <inkml:brush xml:id="br0">
      <inkml:brushProperty name="width" value="0.05292" units="cm"/>
      <inkml:brushProperty name="height" value="0.05292" units="cm"/>
    </inkml:brush>
  </inkml:definitions>
  <inkml:trace contextRef="#ctx0" brushRef="#br0">13427 0 20197,'152'0'-956,"-1"0"888,-61 0 196,43 0 0,-97 0-4,71 0 23,-80 0-121,44 0 114,-71 0 1944,0 0-2005,-71 0-255,62 0 178,-62 0-49,71 0 259,0 0-35,-72 0 42,54 0-151,-44 0-1,62 0-64,0 0-32,-71 0-88,52 0 154,-52 0-138,9 0 129,44 0 1,-53 0-36,-1 0 17,55 0 64,-117 0-55,116 0 55,-116 0 1,98 0-40,-71 0 133,72 0-162,-99 0 1,98 0-5,-62 0 1,45 0-13,-55 0 0,64 0-3,-63 0 1,53 0-99,-44 0 0,45 0 65,-45 0 1,44 0-19,-53 0 1,62 0 97,-62 0 157,72 0-101,-99 0 44,45 0-117,-63 0 11,1 0 1,43 0-21,10 0 1,45 0 25,-54 0 1,53 0-75,-44 0 0,45 0 31,-45 0-22,62 0 141,-107 0 12,63 0-98,-72 0 1,45 0 12,0 0 0,63 0-71,-63 0 84,71 0-90,-98 0 17,45 0-19,-63 0 25,1 0 1,44 0-22,9 0 39,62 0-6,-107 0 1,117 0 16,-82 0-14,72 0-23,-97 0 1,97 0 22,-62 0-1,62 0 0,-53 0 14,36 0 1,35 0 48,-116 0 0,98 0 80,-62 0-154,63 0 31,-108 0 1,116 0-31,-80 0 1,53 0 50,-43 0-86,61 0 1,-53 0 46,44 0-16,27 0 2,-124 0 0,106 0-4,-62 0 9,62 0 6,-98 0 0,99 0 14,-73 0-13,72 0 0,-44 0 16,27 0-11,35 0-1,-116 0 0,116 0-1,-115 0 1,97 0 1,-71 0-2,71 0 0,-44 0 0,26 0-15,37 0-2,-55 0 5,10 0 1,26 0-15,-71 0 7,71 0 1,-44 0 4,26 0 0,37 0 1,-63 0-7,26 0-6,36 0 23,-53 0 1,0 0 2,62 0 1,-81 0 7,37 0-12,35 0 3,-45 0 1,46 0-43,-37 0 35,36 0-7,-53 0 3,9 0 13,44 0 0,-72 0 63,37 0-24,35 0 1,-62 0 121,26 0-129,37 0 25,-117 0 0,98 0-29,-71 0 0,62 0-70,-61 0 41,70 0-7,-98 0-4,45 0 1,-63 0 1,45 0-15,9 0 1,45 0 20,-46 0 0,46 0-13,-54 0 5,71 0 59,-98 0 1,99 0-46,-64 0 5,64 0-27,-108 0-3,134 0-13,-62 0 39,-1 0-21,55 0 8,-46 0 4,63 0 29,0 0-9,-71 0 9,53 0-17,-53 0 2,71 0-367,0 0 347,-63 0 139,46 0-151,-55 0 145,0 0-118,55 0 0,-63 0 18,26 0-18,36 0 0,-71 0 8,44 0-40,28 0 0,-73 0-46,37 0 49,35 0-15,-45 0 42,-8 0-28,53 0 48,-115 0-27,115 0 6,-53 0-21,8 0-11,45 0 6,-53 0 0,53 0 10,-36 0 22,37 0-27,-46 0 77,63 0 427,0 0-434,-71 0-5,53 0-111,-53 0 98,71 0 1,-18 0-170,-27 0 113,28 0-20,-55 0 21,72 0-3,0 0-76,-72 0 88,55 0-261,-46 0 130,63 0-432,0 0 210,-71 0-409,53 0-51,-53 0 326,71 0 501,0 0 0,-63 0 0,-26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36.390"/>
    </inkml:context>
    <inkml:brush xml:id="br0">
      <inkml:brushProperty name="width" value="0.05292" units="cm"/>
      <inkml:brushProperty name="height" value="0.05292" units="cm"/>
    </inkml:brush>
  </inkml:definitions>
  <inkml:trace contextRef="#ctx0" brushRef="#br0">1 12893 20029,'0'37'0,"0"-9"0,0 10-411,0-10 1,0 0 1310,0-9-464,0 0-637,0 18 169,0-18 38,0 0-58,0-19 107,0 0 0,0-19-70,0 0 0,0-18 34,0 9 0,0-10 137,0 10-60,0-10 1,0 10 149,0-9 0,0 18-116,0-9 0,0 18 394,0-9-293,0 1 0,0-20-32,0 0 0,0 10-97,0-9 0,0 8-30,0-8 0,0-1-124,0 1 1,0-10 49,0-10 1,0-8 13,0 27 0,0-28-102,0 10 0,0 9 58,0-10 1,0 1 106,0 9 0,0-19-67,0 10 1,0 0 132,0 9 0,0-10-111,0-18 0,0 28 12,0-9 1,0-1 10,0-9 1,0 1-5,0 8 1,0-8-14,0 8 0,0 1 15,0-1 1,0 1-128,0 0 0,0-10 95,0 0 0,0 0-72,0 0 1,0 10 49,0 0 1,0-1-8,0-8 1,0-1 63,0 9 0,0 1 3,0 0 0,0-1 41,0 1 1,0 9-75,0-9 0,0-1 41,0 10 0,0 0-22,0 0 1,0 0-41,0-9 1,0-1-21,0 10 1,0 0-124,0 19 0,0-9 94,0 8 1,0-8-24,0-1 1,0 10 52,0-9 0,0 8-10,0-8 0,0 18 125,0-9 1,0 9-76,0-9 1,0-10 45,0 10 1,0-10-61,0 1 0,0 9 17,0-10 1,0 0-39,0-9 0,0 1-88,0 17 0,0 1 5,0 9 0,0 1 87,0-20 1,0 0-21,0 10-9,0-9 0,0 8 83,0-8-69,0 9 0,0-10 1,0 10 1,0 0 26,0 9 0,0-9 0,0-1 147,0-8 0,0 18-89,0 0 0,0 10 11,0-19 0,0 9-12,0-19-80,0 10 1,0-9 57,0 8 1,0-8-194,0-10 1,0 9 62,0-9 0,0 19-40,0-10 0,0 29 96,0-38 1,0 28-11,0-18 0,0 18 68,0-19 1,0 19-74,0-9 1,0 10 215,0-20 0,0 19-23,0 0 0,0-9-44,0 0-92,0-10 0,0 10-2,0-9 1,0 8-19,0-8 0,0 9-10,0-10 1,0 19-11,0-9 0,0 9-129,0-18 0,0 8 124,0-8 1,0 18-46,0 0 191,0-9 1,0 0-56,0-10 0,0 20 18,0-11 0,0 11-14,0-20 1,0 19 93,0 0-132,0-9 0,0 0 16,0-10 1,0 20 25,0-1-26,0-9 0,0-1-63,0-8 1,0-1 14,0 10 0,0 0-5,0-10 1,0 1-23,0 9 0,0-10-117,0 10 1,0-10 113,0 10 1,0-10 17,0 10 1,0-9 11,0-1 1,0 19-4,0 0 1,0-9-2,0 0 0,0-10 36,0 10 0,0-9 110,0 8 0,0-8-141,0 9 1,0-10 21,0 1 0,0 8-17,0-8 1,0 9 18,0-10 1,0 0-101,0-9 1,0 0 79,0 19 0,0-9-6,0-1 0,0 10-11,0-19 1,0 9-2,0-9 0,0 10 39,0 9 1,0-10-26,0 0 1,0 10 32,0 0-30,0-10 1,0 1 17,0 9 1,0-1 5,0 11-2,0-1-16,0-19 3,0 10-8,0-10 6,0 10 1,0-9-77,0 8 1,0 1 68,0 10 1,0 8 33,0-18 0,0 19-38,0-10 0,0 0 30,0 0 0,0 10-18,0-19 3,0 28 1,0-29-25,0 1 1,0 9 19,0 1 1,0 8 1,0-18 1,0 9-3,0-18 0,0 18-15,0 0 0,0-9-3,0 0 0,0-10-2,0 10 1,0-10-22,0 10 1,0-10-5,0 10 0,0-19-5,0 0 0,0 0 29,0 0 0,0 10 36,0-1 1,0-18-39,0 18 0,0-18 58,0 9 1,0 0 0,0 19 1,0-19 13,0 0 0,0 9-40,0 1 0,0 8 12,0-8 0,0-10-57,0 9 1,0-9 46,0 10 0,0 8-116,0-8 0,0-1 100,0-9 0,0 0-110,0 0 0,0 10 76,0-10 1,0 0 3,0 0 1,0 0 24,0 0 1,0 9-1,0-18 0,0 18 48,0-9 1,0 10-62,0 8 1,0-18 85,0 0 1,0 1-69,0 8 1,0-9 21,0 9 0,0-9-13,0 10 0,0-1-4,0-9 0,0 0-11,0 0 0,0 10-2,0-1 1,0 0 3,0 10 1,0-9 0,0 9 4,0-10 1,0 10-7,0-10-20,0 10 1,0-10 22,0 10 1,0 0 9,0 9-5,0-9 0,0 0 1,0-10 0,0 19-4,0 1 1,0-1-1,0 0 1,0 10 8,0-10 1,0 0-9,0 0 0,0 10-16,0-19 0,0 18 17,0-9 1,0 10-74,0-19 62,0 28-1,0-38 6,0 20-14,0-1 23,0-9-9,0 9 0,0 0 36,0 0-30,0 10-54,0-19 0,0 18 46,0-18-3,0 28 11,0-19 0,0 19 55,0 0-65,0-19 122,0 19-98,0-9 2,0 9 1,0-9-22,0-1-3,0 10-35,0-19 18,0 19 0,0 0 6,0-9 8,0 0 39,0-10-17,0 19 4,0 0-4,0-10 9,0 1-38,0 0-9,0 9-113,0 0 189,0-19-74,0 19 105,0-19-81,0 19 72,0 0-73,0-9 19,0-1-46,0 1 31,0 9-18,0 0 16,0-19 1,0 19-74,0-19 68,0 19-71,0-9 59,0-1-113,0 1 123,0 9 1,0-19 42,0 19 9,0-19-28,0 10-18,0 0 0,0-10 20,0 9-23,0 10-6,0-18 12,0 18-8,0-10 64,0 1 4,0-10-24,0 19-22,0-9-2,0 9-84,0-19-10,0 19-48,0 0 105,0-19 233,0 19-141,0-9 77,0 9-727,0 0 344,0-19 121,0 10-34,0-1 126,0 10 47,0 0-135,0-19-23,0 19 94,0-18 14,0 18 840,0 0-1026,0-10 168,0 10-251,0-19 199,0 19 22,0 0 43,0-18 65,0 18-26,0-19 6,0 19-397,0 0 351,0-10 78,0 1-78,0 0-3,0 9-513,0 0 1,0-19-1,0 0 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7.402"/>
    </inkml:context>
    <inkml:brush xml:id="br0">
      <inkml:brushProperty name="width" value="0.05292" units="cm"/>
      <inkml:brushProperty name="height" value="0.05292" units="cm"/>
      <inkml:brushProperty name="color" value="#FF0000"/>
    </inkml:brush>
  </inkml:definitions>
  <inkml:trace contextRef="#ctx0" brushRef="#br0">1157 0 20197,'14'0'-956,"-1"0"888,-5 0 196,2 0 0,-7 0-4,8 0 23,-10 0-121,5 0 114,-6 0 1944,0 0-2005,-6 0-255,6 0 178,-6 0-49,6 0 259,0 0-35,-7 0 42,5 0-151,-2 0-1,4 0-64,0 0-32,-6 0-88,4 0 154,-4 0-138,0 0 129,5 0 1,-5 0-36,-1 0 17,6 0 64,-11 0-55,10 0 55,-8 0 1,7 0-40,-6 0 133,6 0-162,-9 0 1,9 0-5,-7 0 1,6 0-13,-5 0 0,6 0-3,-6 0 1,4 0-99,-4 0 0,5 0 65,-5 0 1,4 0-19,-4 0 1,6 0 97,-6 0 157,6 0-101,-9 0 44,4 0-117,-5 0 11,1 0 1,1 0-21,3 0 1,4 0 25,-5 0 1,4 0-75,-4 0 0,5 0 31,-5 0-22,6 0 141,-10 0 12,7 0-98,-7 0 1,4 0 12,0 0 0,4 0-71,-4 0 84,6 0-90,-8 0 17,4 0-19,-7 0 25,1 0 1,4 0-22,1 0 39,5 0-6,-11 0 1,13 0 16,-8 0-14,6 0-23,-9 0 1,9 0 22,-5 0-1,4 0 0,-4 0 14,3 0 1,4 0 48,-10 0 0,8 0 80,-6 0-154,6 0 31,-9 0 1,9 0-31,-6 0 1,5 0 50,-4 0-86,5 0 1,-5 0 46,4 0-16,2 0 2,-10 0 0,9 0-4,-6 0 9,6 0 6,-7 0 0,7 0 14,-7 0-13,6 0 0,-2 0 16,1 0-11,4 0-1,-11 0 0,10 0-1,-8 0 1,7 0 1,-8 0-2,8 0 0,-3 0 0,1 0-15,4 0-2,-5 0 5,0 0 1,3 0-15,-6 0 7,6 0 1,-5 0 4,4 0 0,2 0 1,-4 0-7,2 0-6,2 0 23,-4 0 1,0 0 2,4 0 1,-5 0 7,2 0-12,4 0 3,-5 0 1,4 0-43,-2 0 35,2 0-7,-4 0 3,2 0 13,2 0 0,-5 0 63,2 0-24,4 0 1,-7 0 121,3 0-129,4 0 25,-11 0 0,9 0-29,-6 0 0,6 0-70,-6 0 41,6 0-7,-9 0-4,4 0 1,-6 0 1,5 0-15,2 0 1,1 0 20,-2 0 0,4 0-13,-5 0 5,5 0 59,-8 0 1,9 0-46,-6 0 5,6 0-27,-9 0-3,12 0-13,-6 0 39,0 0-21,5 0 8,-5 0 4,6 0 29,0 0-9,-7 0 9,6 0-17,-5 0 2,6 0-367,0 0 347,-6 0 139,4 0-151,-4 0 145,0 0-118,5 0 0,-5 0 18,1 0-18,4 0 0,-7 0 8,4 0-40,2 0 0,-5 0-46,2 0 49,3 0-15,-4 0 42,0 0-28,5 0 48,-10 0-27,10 0 6,-7 0-21,4 0-11,2 0 6,-4 0 0,5 0 10,-4 0 22,4 0-27,-5 0 77,6 0 427,0 0-434,-7 0-5,6 0-111,-5 0 98,6 0 1,-2 0-170,-1 0 113,2 0-20,-7 0 21,8 0-3,0 0-76,-6 0 88,5 0-261,-4 0 130,5 0-432,0 0 210,-6 0-409,5 0-51,-5 0 326,6 0 501,0 0 0,-6 0 0,-2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9.939"/>
    </inkml:context>
    <inkml:brush xml:id="br0">
      <inkml:brushProperty name="width" value="0.05292" units="cm"/>
      <inkml:brushProperty name="height" value="0.05292" units="cm"/>
      <inkml:brushProperty name="color" value="#FF0000"/>
    </inkml:brush>
  </inkml:definitions>
  <inkml:trace contextRef="#ctx0" brushRef="#br0">1 205 20029,'0'-26'0,"0"0"0,0 1-411,0-2 1,0 12 1310,0-3-464,0 2-637,0-11 169,0 14 38,0 1-58,0 12 107,0 0 0,0 12-70,0 3 0,0 10 34,0 0 0,0-1 137,0 3-60,0-2 1,0 1 149,0 0 0,0-10-116,0 2 0,0-11 394,0 11-293,0-2 0,0 10-32,0 0 0,0-1-97,0 1 0,0 0-30,0-2 0,0 5-124,0 4 1,0 4 49,0 6 1,0 3 13,0-12 0,0 11-102,0-1 0,0-6 58,0 4 1,0-2 106,0 2 0,0 7-67,0-6 1,0-5 132,0 6 0,0-2-111,0 10 0,0-11 12,0 1 1,0 2 10,0 7 1,0-3-5,0-6 1,0 7-14,0-6 0,0 0 15,0 1 1,0 4-128,0-4 0,0 2 95,0 6 0,0 0-72,0-3 1,0-5 49,0-2 1,0 1-8,0 7 1,0-2 63,0-4 0,0 2 3,0-3 0,0-2 41,0 1 1,0-2-75,0 2 0,0 3 41,0-12 0,0 4-22,0-3 1,0 3-41,0 5 1,0 5-21,0-13 1,0 0-124,0-9 0,0 1 94,0 0 1,0-2-24,0 2 1,0 0 52,0-1 0,0-1-10,0 4 0,0-12 125,0 2 1,0-2-76,0 10 1,0-1 45,0 1 1,0 0-61,0-2 0,0 2 17,0-1 1,0 9-39,0 2 0,0-2-88,0-10 0,0-7 5,0 1 0,0-2 87,0 10 1,0-1-21,0 1-9,0 0 0,0-2 83,0 2-69,0-1 0,0 2 1,0-2 1,0-8 26,0 0 0,0 1 0,0 6 147,0 1 0,0-7-89,0-2 0,0-6 11,0 7 0,0-2-12,0 11-80,0 0 1,0 0 57,0-1 1,0 4-194,0 5 1,0-6 62,0 7 0,0-14-40,0 5 0,0-12 96,0 20 1,0-20-11,0 12 0,0-6 68,0 5 1,0-9-74,0 2 1,0-1 215,0 9 0,0-10-23,0 2 0,0-2-44,0 10-92,0 0 0,0-1-2,0-1 1,0 4-19,0-4 0,0 2-10,0 0 1,0-9-11,0 0 0,0 0-129,0 9 0,0-2 124,0 2 1,0-8-46,0-2 191,0 2 1,0 7-56,0-1 0,0-6 18,0-1 0,0 0-14,0 8 1,0-7 93,0-2-132,0 2 0,0 7 16,0 0 1,0-7 25,0-1-26,0 0 0,0 8-63,0 0 1,0 2 14,0-2 0,0-1-5,0 3 1,0-2-23,0 0 0,0 2-117,0-2 1,0-1 113,0 2 1,0 0 17,0 0 1,0-1 11,0 1 1,0-10-4,0 2 1,0-2-2,0 9 0,0 2 36,0-2 0,0-1 110,0 4 0,0-4-141,0 2 1,0 0 21,0-1 0,0 1-17,0-2 1,0 2 18,0 0 1,0 9-101,0-3 1,0 3 79,0-9 0,0 0-6,0-2 0,0 5-11,0 5 1,0-5-2,0 5 0,0-7 39,0-1 1,0-1-26,0 2 1,0-2 32,0-1-30,0 4 1,0-4 17,0 1 1,0-7 5,0-2-2,0 2-16,0 6 3,0 2-8,0 0 6,0 0 1,0-1-77,0 0 1,0-8 68,0 1 1,0-10 33,0 9 0,0-8-38,0 8 0,0-9 30,0 8 0,0-6-18,0 8 3,0-13 1,0 17-25,0-6 1,0-1 19,0 3 1,0-11 1,0 11 1,0-2-3,0 10 0,0-10-15,0 2 0,0-1-3,0 9 0,0 0-2,0-2 1,0 1-22,0 2 1,0-2-5,0 1 0,0 7-5,0 1 0,0 3 29,0-3 0,0-6 36,0 7 1,0 2-39,0-3 0,0 8 58,0-8 1,0 0 0,0-9 1,0 9 13,0 0 0,0 1-40,0-11 0,0 3 12,0-2 0,0 9-57,0 0 1,0-1 46,0-5 0,0-4-116,0 1 0,0 9 100,0 0 0,0 3-110,0-3 0,0-6 76,0 7 1,0 2 3,0-3 1,0 3 24,0-3 1,0-4-1,0 14 0,0-14 48,0 4 1,0-5-62,0-4 1,0 9 85,0 0 1,0 3-69,0-4 1,0-3 21,0 4 0,0-4-13,0 4 0,0-5-4,0 5 0,0 3-11,0-4 0,0 1-2,0-7 1,0-2 3,0-1 1,0 2 0,0 0 4,0-1 1,0 1-7,0 0-20,0-2 1,0 2 22,0-1 1,0-7 9,0 0-5,0-2 0,0 9 1,0 2 0,0-11-4,0 1 1,0-9-1,0 10 1,0-10 8,0 8 1,0-6-9,0 8 0,0-12-16,0 12 0,0-10 17,0 9 1,0-8-74,0 8 62,0-12-1,0 18 6,0-9-14,0 1 23,0 7-9,0-7 0,0 1 36,0 1-30,0-10-54,0 15 0,0-17 46,0 13-3,0-14 11,0 8 0,0-12 55,0 0-65,0 13 122,0-11-98,0 8 2,0-10 1,0 4-22,0 4-3,0-5-35,0 9 18,0-12 0,0 3 6,0 4 8,0-3 39,0 7-17,0-11 4,0 0-4,0 12 9,0-9-38,0 8-9,0-11-113,0 0 189,0 11-74,0-9 105,0 11-81,0-13 72,0 0-73,0 11 19,0-9-46,0 9 31,0-11-18,0 0 16,0 13 1,0-12-74,0 11 68,0-12-71,0 11 59,0-8-113,0 8 123,0-11 1,0 12 42,0-9 9,0 8-28,0 0-18,0-8 0,0 12 20,0-7-23,0-4-6,0 5 12,0-9-8,0 13 64,0-11 4,0 9-24,0-11-22,0 11-2,0-8-84,0 9-10,0-12-48,0 0 105,0 11 233,0-8-141,0 8 77,0-11-727,0 0 344,0 12 121,0-9-34,0 8 126,0-11 47,0 0-135,0 11-23,0-8 94,0 9 14,0-12 840,0 0-1026,0 9 168,0-4-251,0 6 199,0-11 22,0 0 43,0 12 65,0-9-26,0 7 6,0-10-397,0 0 351,0 11 78,0-8-78,0 9-3,0-12-513,0 0 1,0 11-1,0 3 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3.468"/>
    </inkml:context>
    <inkml:brush xml:id="br0">
      <inkml:brushProperty name="width" value="0.05292" units="cm"/>
      <inkml:brushProperty name="height" value="0.05292" units="cm"/>
      <inkml:brushProperty name="color" value="#FF0000"/>
    </inkml:brush>
  </inkml:definitions>
  <inkml:trace contextRef="#ctx0" brushRef="#br0">7560 0 20197,'89'0'-956,"0"0"888,-40 0 196,21 0 0,-51 0-4,51 0 23,-60 0-121,29 0 114,-39 0 1944,0 0-2005,-39 0-255,39 0 178,-40 0-49,40 0 259,0 0-35,-50 0 42,41 0-151,-21 0-1,30 0-64,0 0-32,-40 0-88,30 0 154,-29 0-138,-1 0 129,30 0 1,-29 0-36,-1 0 17,30 0 64,-69 0-55,69 0 55,-59 0 1,49 0-40,-39 0 133,39 0-162,-59 0 1,59 0-5,-39 0 1,29 0-13,-29 0 0,39 0-3,-39 0 1,29 0-99,-29 0 0,29 0 65,-29 0 1,29 0-19,-29 0 1,39 0 97,-39 0 157,39 0-101,-59 0 44,29 0-117,-39 0 11,10 0 1,10 0-21,19 0 1,21 0 25,-31 0 1,31 0-75,-31 0 0,31 0 31,-31 0-22,40 0 141,-59 0 12,40 0-98,-50 0 1,29 0 12,1 0 0,29 0-71,-29 0 84,39 0-90,-49 0 17,19 0-19,-39 0 25,0 0 1,30 0-22,10 0 39,29 0-6,-69 0 1,79 0 16,-50 0-14,41 0-23,-60 0 1,59 0 22,-30 0-1,21 0 0,-21 0 14,20 0 1,21 0 48,-61 0 0,51 0 80,-41 0-154,40 0 31,-59 0 1,59 0-31,-39 0 1,29 0 50,-19 0-86,29 0 1,-29 0 46,19 0-16,20 0 2,-69 0 0,59 0-4,-39 0 9,39 0 6,-49 0 0,49 0 14,-39 0-13,29 0 0,-10 0 16,11 0-11,19 0-1,-69 0 0,69 0-1,-59 0 1,49 0 1,-49 0-2,49 0 0,-20 0 0,11 0-15,19 0-2,-30 0 5,1 0 1,19 0-15,-40 0 7,41 0 1,-31 0 4,20 0 0,21 0 1,-31 0-7,10 0-6,20 0 23,-29 0 1,-1 0 2,30 0 1,-39 0 7,19 0-12,20 0 3,-29 0 1,29 0-43,-20 0 35,20 0-7,-29 0 3,9 0 13,20 0 0,-39 0 63,19 0-24,20 0 1,-39 0 121,19 0-129,20 0 25,-69 0 0,59 0-29,-39 0 0,39 0-70,-39 0 41,39 0-7,-59 0-4,29 0 1,-39 0 1,30 0-15,9 0 1,11 0 20,-11 0 0,21 0-13,-31 0 5,41 0 59,-61 0 1,61 0-46,-41 0 5,41 0-27,-61 0-3,80 0-13,-39 0 39,-1 0-21,30 0 8,-29 0 4,39 0 29,0 0-9,-40 0 9,30 0-17,-29 0 2,39 0-367,0 0 347,-40 0 139,30 0-151,-29 0 145,-1 0-118,30 0 0,-29 0 18,9 0-18,20 0 0,-39 0 8,19 0-40,20 0 0,-39 0-46,19 0 49,20 0-15,-29 0 42,-1 0-28,30 0 48,-59 0-27,59 0 6,-40 0-21,21 0-11,19 0 6,-30 0 0,30 0 10,-19 0 22,19 0-27,-30 0 77,40 0 427,0 0-434,-39 0-5,29 0-111,-30 0 98,40 0 1,-10 0-170,-9 0 113,9 0-20,-40 0 21,50 0-3,0 0-76,-39 0 88,29 0-261,-20 0 130,30 0-432,0 0 210,-40 0-409,31 0-51,-31 0 326,40 0 501,0 0 0,-40 0 0,-9 0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9.003"/>
    </inkml:context>
    <inkml:brush xml:id="br0">
      <inkml:brushProperty name="width" value="0.05292" units="cm"/>
      <inkml:brushProperty name="height" value="0.05292" units="cm"/>
      <inkml:brushProperty name="color" value="#FF0000"/>
    </inkml:brush>
  </inkml:definitions>
  <inkml:trace contextRef="#ctx0" brushRef="#br0">1 12022 20029,'0'31'0,"0"1"0,0-2-411,0 3 1,0-14 1310,0 2-464,0-1-637,0 13 169,0-18 38,0 0-58,0-15 107,0 0 0,0-15-70,0-3 0,0-12 34,0 0 0,0 0 137,0-3-60,0 3 1,0-2 149,0 1 0,0 11-116,0-2 0,0 14 394,0-14-293,0 2 0,0-12-32,0 1 0,0 1-97,0-2 0,0 1-30,0 1 0,0-5-124,0-5 1,0-5 49,0-8 1,0-2 13,0 13 0,0-13-102,0 2 0,0 6 58,0-5 1,0 4 106,0-3 0,0-9-67,0 8 1,0 5 132,0-6 0,0 2-111,0-13 0,0 14 12,0-1 1,0-3 10,0-7 1,0 3-5,0 6 1,0-8-14,0 8 0,0-1 15,0 0 1,0-5-128,0 4 0,0-2 95,0-8 0,0 1-72,0 3 1,0 7 49,0 1 1,0 1-8,0-11 1,0 4 63,0 5 0,0-4 3,0 5 0,0 2 41,0-1 1,0 3-75,0-4 0,0-3 41,0 15 0,0-5-22,0 3 1,0-3-41,0-6 1,0-6-21,0 16 1,0-1-124,0 12 0,0-2 94,0 1 1,0 1-24,0-2 1,0 1 52,0 1 0,0 0-10,0-4 0,0 14 125,0-1 1,0 1-76,0-12 1,0 2 45,0-2 1,0 1-61,0 1 0,0-2 17,0 2 1,0-11-39,0-3 0,0 3-88,0 11 0,0 10 5,0-2 0,0 2 87,0-11 1,0 1-21,0-2-9,0 0 0,0 2 83,0-1-69,0 1 0,0-4 1,0 4 1,0 9 26,0 1 0,0-2 0,0-8 147,0 0 0,0 9-89,0 1 0,0 8 11,0-10 0,0 4-12,0-14-80,0 1 1,0-1 57,0 2 1,0-5-194,0-6 1,0 6 62,0-7 0,0 15-40,0-4 0,0 14 96,0-25 1,0 26-11,0-16 0,0 7 68,0-5 1,0 10-74,0-1 1,0 1 215,0-12 0,0 12-23,0-2 0,0 2-44,0-11-92,0-1 0,0 2-2,0 0 1,0-3-19,0 3 0,0-2-10,0 1 1,0 11-11,0-2 0,0 2-129,0-12 0,0 2 124,0-1 1,0 9-46,0 2 191,0-1 1,0-9-56,0 0 0,0 8 18,0 2 0,0-2-14,0-8 1,0 9 93,0 1-132,0-2 0,0-8 16,0-2 1,0 11 25,0 1-26,0-2 0,0-8-63,0 0 1,0-3 14,0 3 0,0 0-5,0-3 1,0 3-23,0 0 0,0-3-117,0 3 1,0 0 113,0-2 1,0 0 17,0 1 1,0 1 11,0-2 1,0 12-4,0-2 1,0 2-2,0-10 0,0-3 36,0 3 0,0 0 110,0-3 0,0 3-141,0-2 1,0 1 21,0 1 0,0-2-17,0 2 1,0-1 18,0-1 1,0-10-101,0 2 1,0-1 79,0 9 0,0 0-6,0 2 0,0-5-11,0-6 1,0 6-2,0-7 0,0 9 39,0 1 1,0 2-26,0-3 1,0 3 32,0 0-30,0-3 1,0 3 17,0 0 1,0 8 5,0 2-2,0-1-16,0-9 3,0-2-8,0 0 6,0 1 1,0 1-77,0 0 1,0 8 68,0 1 1,0 11 33,0-10 0,0 8-38,0-8 0,0 10 30,0-10 0,0 8-18,0-9 3,0 14 1,0-20-25,0 7 1,0 2 19,0-4 1,0 14 1,0-14 1,0 2-3,0-11 0,0 11-15,0-2 0,0 2-3,0-11 0,0-1-2,0 2 1,0 0-22,0-3 1,0 3-5,0-2 0,0-8-5,0-1 0,0-4 29,0 3 0,0 7 36,0-7 1,0-3-39,0 4 0,0-11 58,0 11 1,0-1 0,0 12 1,0-12 13,0 1 0,0-1-40,0 12 0,0-3 12,0 3 0,0-12-57,0 1 1,0 1 46,0 6 0,0 4-116,0 0 0,0-11 100,0-1 0,0-3-110,0 4 0,0 7 76,0-9 1,0-2 3,0 3 1,0-2 24,0 2 1,0 5-1,0-16 0,0 16 48,0-4 1,0 6-62,0 5 1,0-12 85,0 1 1,0-4-69,0 5 1,0 3 21,0-5 0,0 6-13,0-6 0,0 7-4,0-6 0,0-4-11,0 5 0,0-2-2,0 9 1,0 3 3,0 0 1,0-2 0,0 1 4,0 1 1,0-2-7,0 0-20,0 2 1,0-1 22,0 1 1,0 8 9,0 0-5,0 2 0,0-9 1,0-5 0,0 14-4,0 0 1,0 10-1,0-11 1,0 11 8,0-10 1,0 8-9,0-10 0,0 14-16,0-14 0,0 12 17,0-10 1,0 9-74,0-9 62,0 13-1,0-21 6,0 11-14,0-1 23,0-9-9,0 9 0,0-2 36,0 0-30,0 12-54,0-19 0,0 20 46,0-14-3,0 16 11,0-10 0,0 15 55,0 0-65,0-15 122,0 11-98,0-7 2,0 11 1,0-5-22,0-5-3,0 6-35,0-11 18,0 15 0,0-3 6,0-5 8,0 3 39,0-9-17,0 14 4,0 0-4,0-15 9,0 12-38,0-10-9,0 13-113,0 0 189,0-13-74,0 9 105,0-11-81,0 15 72,0 0-73,0-13 19,0 10-46,0-11 31,0 14-18,0 0 16,0-15 1,0 14-74,0-14 68,0 15-71,0-14 59,0 11-113,0-10 123,0 13 1,0-15 42,0 11 9,0-9-28,0 0-18,0 9 0,0-14 20,0 8-23,0 5-6,0-7 12,0 12-8,0-15 64,0 12 4,0-10-24,0 13-22,0-14-2,0 11-84,0-12-10,0 15-48,0 0 105,0-13 233,0 9-141,0-9 77,0 13-727,0 0 344,0-15 121,0 12-34,0-10 126,0 13 47,0 0-135,0-14-23,0 11 94,0-12 14,0 15 840,0 0-1026,0-12 168,0 7-251,0-8 199,0 13 22,0 0 43,0-15 65,0 12-26,0-11 6,0 14-397,0 0 351,0-13 78,0 10-78,0-12-3,0 15-513,0 0 1,0-14-1,0-2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15.787"/>
    </inkml:context>
    <inkml:brush xml:id="br0">
      <inkml:brushProperty name="width" value="0.05292" units="cm"/>
      <inkml:brushProperty name="height" value="0.05292" units="cm"/>
      <inkml:brushProperty name="color" value="#FF0000"/>
    </inkml:brush>
  </inkml:definitions>
  <inkml:trace contextRef="#ctx0" brushRef="#br0">94 0 20197,'-18'0'-956,"0"0"888,8 0 196,-6 0 0,12 0-4,-9 0 23,9 0-121,-3 0 114,7 0 1944,0 0-2005,7 0-255,-5 0 178,6 0-49,-8 0 259,0 0-35,8 0 42,-5 0-151,4 0-1,-7 0-64,0 0-32,9 0-88,-7 0 154,6 0-138,0 0 129,-5 0 1,4 0-36,2 0 17,-7 0 64,14 0-55,-13 0 55,13 0 1,-13 0-40,11 0 133,-10 0-162,12 0 1,-12 0-5,8 0 1,-6 0-13,7 0 0,-7 0-3,7 0 1,-8 0-99,6 0 0,-3 0 65,3 0 1,-4 0-19,4 0 1,-4 0 97,5 0 157,-8 0-101,13 0 44,-7 0-117,9 0 11,-1 0 1,-7 0-21,2 0 1,-7 0 25,7 0 1,-7 0-75,6 0 0,-6 0 31,7 0-22,-9 0 141,13 0 12,-9 0-98,11 0 1,-6 0 12,0 0 0,-8 0-71,8 0 84,-8 0-90,10 0 17,-5 0-19,9 0 25,-1 0 1,-5 0-22,-2 0 39,-7 0-6,14 0 1,-14 0 16,7 0-14,-7 0-23,13 0 1,-12 0 22,6 0-1,-7 0 0,6 0 14,-3 0 1,-5 0 48,15 0 0,-13 0 80,7 0-154,-7 0 31,14 0 1,-14 0-31,8 0 1,-6 0 50,5 0-86,-6 0 1,5 0 46,-4 0-16,-4 0 2,14 0 0,-10 0-4,5 0 9,-6 0 6,10 0 0,-11 0 14,9 0-13,-8 0 0,4 0 16,-3 0-11,-3 0-1,12 0 0,-12 0-1,13 0 1,-12 0 1,9 0-2,-8 0 0,4 0 0,-3 0-15,-5 0-2,8 0 5,-1 0 1,-3 0-15,7 0 7,-9 0 1,8 0 4,-5 0 0,-4 0 1,9 0-7,-5 0-6,-4 0 23,5 0 1,2 0 2,-8 0 1,11 0 7,-6 0-12,-4 0 3,6 0 1,-7 0-43,6 0 35,-6 0-7,8 0 3,-1 0 13,-6 0 0,8 0 63,-2 0-24,-7 0 1,8 0 121,-2 0-129,-5 0 25,15 0 0,-14 0-29,10 0 0,-8 0-70,8 0 41,-9 0-7,12 0-4,-4 0 1,6 0 1,-6 0-15,0 0 1,-6 0 20,6 0 0,-6 0-13,7 0 5,-8 0 59,10 0 1,-11 0-46,9 0 5,-9 0-27,13 0-3,-15 0-13,4 0 39,3 0-21,-6 0 8,4 0 4,-7 0 29,0 0-9,9 0 9,-6 0-17,4 0 2,-7 0-367,0 0 347,8 0 139,-7 0-151,8 0 145,0 0-118,-6 0 0,6 0 18,-3 0-18,-4 0 0,9 0 8,-6 0-40,-3 0 0,9 0-46,-4 0 49,-6 0-15,7 0 42,1 0-28,-8 0 48,16 0-27,-16 0 6,8 0-21,-1 0-11,-6 0 6,7 0 0,-7 0 10,4 0 22,-5 0-27,7 0 77,-8 0 427,0 0-434,9 0-5,-7 0-111,7 0 98,-9 0 1,3 0-170,2 0 113,-3 0-20,6 0 21,-8 0-3,0 0-76,8 0 88,-6 0-261,6 0 130,-8 0-432,0 0 210,9 0-409,-7 0-51,7 0 326,-9 0 501,0 0 0,7 0 0,3 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5:28.238"/>
    </inkml:context>
    <inkml:brush xml:id="br0">
      <inkml:brushProperty name="width" value="0.05292" units="cm"/>
      <inkml:brushProperty name="height" value="0.05292" units="cm"/>
    </inkml:brush>
  </inkml:definitions>
  <inkml:trace contextRef="#ctx0" brushRef="#br0">74 0 20197,'-14'0'-956,"0"0"888,6 0 196,-4 0 0,9 0-4,-7 0 23,7 0-121,-3 0 114,6 0 1944,0 0-2005,6 0-255,-5 0 178,6 0-49,-7 0 259,0 0-35,6 0 42,-4 0-151,4 0-1,-6 0-64,0 0-32,6 0-88,-4 0 154,4 0-138,0 0 129,-5 0 1,6 0-36,0 0 17,-6 0 64,12 0-55,-12 0 55,11 0 1,-8 0-40,5 0 133,-5 0-162,8 0 1,-9 0-5,6 0 1,-4 0-13,5 0 0,-6 0-3,6 0 1,-6 0-99,5 0 0,-4 0 65,4 0 1,-4 0-19,5 0 1,-6 0 97,6 0 157,-7 0-101,9 0 44,-3 0-117,5 0 11,-1 0 1,-3 0-21,-1 0 1,-4 0 25,5 0 1,-5 0-75,4 0 0,-4 0 31,4 0-22,-6 0 141,10 0 12,-6 0-98,7 0 1,-4 0 12,-1 0 0,-4 0-71,4 0 84,-5 0-90,8 0 17,-4 0-19,6 0 25,0 0 1,-5 0-22,0 0 39,-5 0-6,9 0 1,-11 0 16,8 0-14,-7 0-23,10 0 1,-10 0 22,6 0-1,-6 0 0,5 0 14,-3 0 1,-3 0 48,10 0 0,-9 0 80,6 0-154,-5 0 31,8 0 1,-9 0-31,7 0 1,-6 0 50,5 0-86,-5 0 1,4 0 46,-4 0-16,-2 0 2,11 0 0,-10 0-4,6 0 9,-6 0 6,9 0 0,-8 0 14,6 0-13,-7 0 0,4 0 16,-2 0-11,-3 0-1,10 0 0,-11 0-1,12 0 1,-10 0 1,7 0-2,-7 0 0,4 0 0,-2 0-15,-3 0-2,4 0 5,0 0 1,-3 0-15,7 0 7,-7 0 1,5 0 4,-3 0 0,-4 0 1,7 0-7,-4 0-6,-2 0 23,5 0 1,-1 0 2,-5 0 1,7 0 7,-3 0-12,-3 0 3,3 0 1,-3 0-43,3 0 35,-4 0-7,6 0 3,-1 0 13,-5 0 0,8 0 63,-4 0-24,-4 0 1,7 0 121,-4 0-129,-2 0 25,10 0 0,-9 0-29,7 0 0,-6 0-70,6 0 41,-7 0-7,10 0-4,-5 0 1,6 0 1,-4 0-15,-2 0 1,-3 0 20,4 0 0,-4 0-13,5 0 5,-7 0 59,9 0 1,-8 0-46,5 0 5,-6 0-27,10 0-3,-12 0-13,5 0 39,1 0-21,-6 0 8,5 0 4,-6 0 29,0 0-9,7 0 9,-6 0-17,6 0 2,-7 0-367,0 0 347,5 0 139,-3 0-151,5 0 145,-1 0-118,-4 0 0,5 0 18,-2 0-18,-3 0 0,6 0 8,-4 0-40,-2 0 0,6 0-46,-3 0 49,-4 0-15,5 0 42,1 0-28,-6 0 48,11 0-27,-10 0 6,5 0-21,-2 0-11,-3 0 6,4 0 0,-4 0 10,3 0 22,-4 0-27,5 0 77,-6 0 427,0 0-434,7 0-5,-6 0-111,6 0 98,-7 0 1,2 0-170,1 0 113,-1 0-20,5 0 21,-7 0-3,0 0-76,6 0 88,-4 0-261,4 0 130,-6 0-432,0 0 210,6 0-409,-4 0-51,4 0 326,-6 0 501,0 0 0,6 0 0,2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26.502"/>
    </inkml:context>
    <inkml:brush xml:id="br0">
      <inkml:brushProperty name="width" value="0.05292" units="cm"/>
      <inkml:brushProperty name="height" value="0.05292" units="cm"/>
    </inkml:brush>
  </inkml:definitions>
  <inkml:trace contextRef="#ctx0" brushRef="#br0">13427 0 20197,'152'0'-956,"-1"0"888,-61 0 196,43 0 0,-97 0-4,71 0 23,-80 0-121,44 0 114,-71 0 1944,0 0-2005,-71 0-255,62 0 178,-62 0-49,71 0 259,0 0-35,-72 0 42,54 0-151,-44 0-1,62 0-64,0 0-32,-71 0-88,52 0 154,-52 0-138,9 0 129,44 0 1,-53 0-36,-1 0 17,55 0 64,-117 0-55,116 0 55,-116 0 1,98 0-40,-71 0 133,72 0-162,-99 0 1,98 0-5,-62 0 1,45 0-13,-55 0 0,64 0-3,-63 0 1,53 0-99,-44 0 0,45 0 65,-45 0 1,44 0-19,-53 0 1,62 0 97,-62 0 157,72 0-101,-99 0 44,45 0-117,-63 0 11,1 0 1,43 0-21,10 0 1,45 0 25,-54 0 1,53 0-75,-44 0 0,45 0 31,-45 0-22,62 0 141,-107 0 12,63 0-98,-72 0 1,45 0 12,0 0 0,63 0-71,-63 0 84,71 0-90,-98 0 17,45 0-19,-63 0 25,1 0 1,44 0-22,9 0 39,62 0-6,-107 0 1,117 0 16,-82 0-14,72 0-23,-97 0 1,97 0 22,-62 0-1,62 0 0,-53 0 14,36 0 1,35 0 48,-116 0 0,98 0 80,-62 0-154,63 0 31,-108 0 1,116 0-31,-80 0 1,53 0 50,-43 0-86,61 0 1,-53 0 46,44 0-16,27 0 2,-124 0 0,106 0-4,-62 0 9,62 0 6,-98 0 0,99 0 14,-73 0-13,72 0 0,-44 0 16,27 0-11,35 0-1,-116 0 0,116 0-1,-115 0 1,97 0 1,-71 0-2,71 0 0,-44 0 0,26 0-15,37 0-2,-55 0 5,10 0 1,26 0-15,-71 0 7,71 0 1,-44 0 4,26 0 0,37 0 1,-63 0-7,26 0-6,36 0 23,-53 0 1,0 0 2,62 0 1,-81 0 7,37 0-12,35 0 3,-45 0 1,46 0-43,-37 0 35,36 0-7,-53 0 3,9 0 13,44 0 0,-72 0 63,37 0-24,35 0 1,-62 0 121,26 0-129,37 0 25,-117 0 0,98 0-29,-71 0 0,62 0-70,-61 0 41,70 0-7,-98 0-4,45 0 1,-63 0 1,45 0-15,9 0 1,45 0 20,-46 0 0,46 0-13,-54 0 5,71 0 59,-98 0 1,99 0-46,-64 0 5,64 0-27,-108 0-3,134 0-13,-62 0 39,-1 0-21,55 0 8,-46 0 4,63 0 29,0 0-9,-71 0 9,53 0-17,-53 0 2,71 0-367,0 0 347,-63 0 139,46 0-151,-55 0 145,0 0-118,55 0 0,-63 0 18,26 0-18,36 0 0,-71 0 8,44 0-40,28 0 0,-73 0-46,37 0 49,35 0-15,-45 0 42,-8 0-28,53 0 48,-115 0-27,115 0 6,-53 0-21,8 0-11,45 0 6,-53 0 0,53 0 10,-36 0 22,37 0-27,-46 0 77,63 0 427,0 0-434,-71 0-5,53 0-111,-53 0 98,71 0 1,-18 0-170,-27 0 113,28 0-20,-55 0 21,72 0-3,0 0-76,-72 0 88,55 0-261,-46 0 130,63 0-432,0 0 210,-71 0-409,53 0-51,-53 0 326,71 0 501,0 0 0,-63 0 0,-26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36.390"/>
    </inkml:context>
    <inkml:brush xml:id="br0">
      <inkml:brushProperty name="width" value="0.05292" units="cm"/>
      <inkml:brushProperty name="height" value="0.05292" units="cm"/>
    </inkml:brush>
  </inkml:definitions>
  <inkml:trace contextRef="#ctx0" brushRef="#br0">1 12893 20029,'0'37'0,"0"-9"0,0 10-411,0-10 1,0 0 1310,0-9-464,0 0-637,0 18 169,0-18 38,0 0-58,0-19 107,0 0 0,0-19-70,0 0 0,0-18 34,0 9 0,0-10 137,0 10-60,0-10 1,0 10 149,0-9 0,0 18-116,0-9 0,0 18 394,0-9-293,0 1 0,0-20-32,0 0 0,0 10-97,0-9 0,0 8-30,0-8 0,0-1-124,0 1 1,0-10 49,0-10 1,0-8 13,0 27 0,0-28-102,0 10 0,0 9 58,0-10 1,0 1 106,0 9 0,0-19-67,0 10 1,0 0 132,0 9 0,0-10-111,0-18 0,0 28 12,0-9 1,0-1 10,0-9 1,0 1-5,0 8 1,0-8-14,0 8 0,0 1 15,0-1 1,0 1-128,0 0 0,0-10 95,0 0 0,0 0-72,0 0 1,0 10 49,0 0 1,0-1-8,0-8 1,0-1 63,0 9 0,0 1 3,0 0 0,0-1 41,0 1 1,0 9-75,0-9 0,0-1 41,0 10 0,0 0-22,0 0 1,0 0-41,0-9 1,0-1-21,0 10 1,0 0-124,0 19 0,0-9 94,0 8 1,0-8-24,0-1 1,0 10 52,0-9 0,0 8-10,0-8 0,0 18 125,0-9 1,0 9-76,0-9 1,0-10 45,0 10 1,0-10-61,0 1 0,0 9 17,0-10 1,0 0-39,0-9 0,0 1-88,0 17 0,0 1 5,0 9 0,0 1 87,0-20 1,0 0-21,0 10-9,0-9 0,0 8 83,0-8-69,0 9 0,0-10 1,0 10 1,0 0 26,0 9 0,0-9 0,0-1 147,0-8 0,0 18-89,0 0 0,0 10 11,0-19 0,0 9-12,0-19-80,0 10 1,0-9 57,0 8 1,0-8-194,0-10 1,0 9 62,0-9 0,0 19-40,0-10 0,0 29 96,0-38 1,0 28-11,0-18 0,0 18 68,0-19 1,0 19-74,0-9 1,0 10 215,0-20 0,0 19-23,0 0 0,0-9-44,0 0-92,0-10 0,0 10-2,0-9 1,0 8-19,0-8 0,0 9-10,0-10 1,0 19-11,0-9 0,0 9-129,0-18 0,0 8 124,0-8 1,0 18-46,0 0 191,0-9 1,0 0-56,0-10 0,0 20 18,0-11 0,0 11-14,0-20 1,0 19 93,0 0-132,0-9 0,0 0 16,0-10 1,0 20 25,0-1-26,0-9 0,0-1-63,0-8 1,0-1 14,0 10 0,0 0-5,0-10 1,0 1-23,0 9 0,0-10-117,0 10 1,0-10 113,0 10 1,0-10 17,0 10 1,0-9 11,0-1 1,0 19-4,0 0 1,0-9-2,0 0 0,0-10 36,0 10 0,0-9 110,0 8 0,0-8-141,0 9 1,0-10 21,0 1 0,0 8-17,0-8 1,0 9 18,0-10 1,0 0-101,0-9 1,0 0 79,0 19 0,0-9-6,0-1 0,0 10-11,0-19 1,0 9-2,0-9 0,0 10 39,0 9 1,0-10-26,0 0 1,0 10 32,0 0-30,0-10 1,0 1 17,0 9 1,0-1 5,0 11-2,0-1-16,0-19 3,0 10-8,0-10 6,0 10 1,0-9-77,0 8 1,0 1 68,0 10 1,0 8 33,0-18 0,0 19-38,0-10 0,0 0 30,0 0 0,0 10-18,0-19 3,0 28 1,0-29-25,0 1 1,0 9 19,0 1 1,0 8 1,0-18 1,0 9-3,0-18 0,0 18-15,0 0 0,0-9-3,0 0 0,0-10-2,0 10 1,0-10-22,0 10 1,0-10-5,0 10 0,0-19-5,0 0 0,0 0 29,0 0 0,0 10 36,0-1 1,0-18-39,0 18 0,0-18 58,0 9 1,0 0 0,0 19 1,0-19 13,0 0 0,0 9-40,0 1 0,0 8 12,0-8 0,0-10-57,0 9 1,0-9 46,0 10 0,0 8-116,0-8 0,0-1 100,0-9 0,0 0-110,0 0 0,0 10 76,0-10 1,0 0 3,0 0 1,0 0 24,0 0 1,0 9-1,0-18 0,0 18 48,0-9 1,0 10-62,0 8 1,0-18 85,0 0 1,0 1-69,0 8 1,0-9 21,0 9 0,0-9-13,0 10 0,0-1-4,0-9 0,0 0-11,0 0 0,0 10-2,0-1 1,0 0 3,0 10 1,0-9 0,0 9 4,0-10 1,0 10-7,0-10-20,0 10 1,0-10 22,0 10 1,0 0 9,0 9-5,0-9 0,0 0 1,0-10 0,0 19-4,0 1 1,0-1-1,0 0 1,0 10 8,0-10 1,0 0-9,0 0 0,0 10-16,0-19 0,0 18 17,0-9 1,0 10-74,0-19 62,0 28-1,0-38 6,0 20-14,0-1 23,0-9-9,0 9 0,0 0 36,0 0-30,0 10-54,0-19 0,0 18 46,0-18-3,0 28 11,0-19 0,0 19 55,0 0-65,0-19 122,0 19-98,0-9 2,0 9 1,0-9-22,0-1-3,0 10-35,0-19 18,0 19 0,0 0 6,0-9 8,0 0 39,0-10-17,0 19 4,0 0-4,0-10 9,0 1-38,0 0-9,0 9-113,0 0 189,0-19-74,0 19 105,0-19-81,0 19 72,0 0-73,0-9 19,0-1-46,0 1 31,0 9-18,0 0 16,0-19 1,0 19-74,0-19 68,0 19-71,0-9 59,0-1-113,0 1 123,0 9 1,0-19 42,0 19 9,0-19-28,0 10-18,0 0 0,0-10 20,0 9-23,0 10-6,0-18 12,0 18-8,0-10 64,0 1 4,0-10-24,0 19-22,0-9-2,0 9-84,0-19-10,0 19-48,0 0 105,0-19 233,0 19-141,0-9 77,0 9-727,0 0 344,0-19 121,0 10-34,0-1 126,0 10 47,0 0-135,0-19-23,0 19 94,0-18 14,0 18 840,0 0-1026,0-10 168,0 10-251,0-19 199,0 19 22,0 0 43,0-18 65,0 18-26,0-19 6,0 19-397,0 0 351,0-10 78,0 1-78,0 0-3,0 9-513,0 0 1,0-19-1,0 0 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7.402"/>
    </inkml:context>
    <inkml:brush xml:id="br0">
      <inkml:brushProperty name="width" value="0.05292" units="cm"/>
      <inkml:brushProperty name="height" value="0.05292" units="cm"/>
      <inkml:brushProperty name="color" value="#FF0000"/>
    </inkml:brush>
  </inkml:definitions>
  <inkml:trace contextRef="#ctx0" brushRef="#br0">1157 0 20197,'14'0'-956,"-1"0"888,-5 0 196,2 0 0,-7 0-4,8 0 23,-10 0-121,5 0 114,-6 0 1944,0 0-2005,-6 0-255,6 0 178,-6 0-49,6 0 259,0 0-35,-7 0 42,5 0-151,-2 0-1,4 0-64,0 0-32,-6 0-88,4 0 154,-4 0-138,0 0 129,5 0 1,-5 0-36,-1 0 17,6 0 64,-11 0-55,10 0 55,-8 0 1,7 0-40,-6 0 133,6 0-162,-9 0 1,9 0-5,-7 0 1,6 0-13,-5 0 0,6 0-3,-6 0 1,4 0-99,-4 0 0,5 0 65,-5 0 1,4 0-19,-4 0 1,6 0 97,-6 0 157,6 0-101,-9 0 44,4 0-117,-5 0 11,1 0 1,1 0-21,3 0 1,4 0 25,-5 0 1,4 0-75,-4 0 0,5 0 31,-5 0-22,6 0 141,-10 0 12,7 0-98,-7 0 1,4 0 12,0 0 0,4 0-71,-4 0 84,6 0-90,-8 0 17,4 0-19,-7 0 25,1 0 1,4 0-22,1 0 39,5 0-6,-11 0 1,13 0 16,-8 0-14,6 0-23,-9 0 1,9 0 22,-5 0-1,4 0 0,-4 0 14,3 0 1,4 0 48,-10 0 0,8 0 80,-6 0-154,6 0 31,-9 0 1,9 0-31,-6 0 1,5 0 50,-4 0-86,5 0 1,-5 0 46,4 0-16,2 0 2,-10 0 0,9 0-4,-6 0 9,6 0 6,-7 0 0,7 0 14,-7 0-13,6 0 0,-2 0 16,1 0-11,4 0-1,-11 0 0,10 0-1,-8 0 1,7 0 1,-8 0-2,8 0 0,-3 0 0,1 0-15,4 0-2,-5 0 5,0 0 1,3 0-15,-6 0 7,6 0 1,-5 0 4,4 0 0,2 0 1,-4 0-7,2 0-6,2 0 23,-4 0 1,0 0 2,4 0 1,-5 0 7,2 0-12,4 0 3,-5 0 1,4 0-43,-2 0 35,2 0-7,-4 0 3,2 0 13,2 0 0,-5 0 63,2 0-24,4 0 1,-7 0 121,3 0-129,4 0 25,-11 0 0,9 0-29,-6 0 0,6 0-70,-6 0 41,6 0-7,-9 0-4,4 0 1,-6 0 1,5 0-15,2 0 1,1 0 20,-2 0 0,4 0-13,-5 0 5,5 0 59,-8 0 1,9 0-46,-6 0 5,6 0-27,-9 0-3,12 0-13,-6 0 39,0 0-21,5 0 8,-5 0 4,6 0 29,0 0-9,-7 0 9,6 0-17,-5 0 2,6 0-367,0 0 347,-6 0 139,4 0-151,-4 0 145,0 0-118,5 0 0,-5 0 18,1 0-18,4 0 0,-7 0 8,4 0-40,2 0 0,-5 0-46,2 0 49,3 0-15,-4 0 42,0 0-28,5 0 48,-10 0-27,10 0 6,-7 0-21,4 0-11,2 0 6,-4 0 0,5 0 10,-4 0 22,4 0-27,-5 0 77,6 0 427,0 0-434,-7 0-5,6 0-111,-5 0 98,6 0 1,-2 0-170,-1 0 113,2 0-20,-7 0 21,8 0-3,0 0-76,-6 0 88,5 0-261,-4 0 130,5 0-432,0 0 210,-6 0-409,5 0-51,-5 0 326,6 0 501,0 0 0,-6 0 0,-2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9.939"/>
    </inkml:context>
    <inkml:brush xml:id="br0">
      <inkml:brushProperty name="width" value="0.05292" units="cm"/>
      <inkml:brushProperty name="height" value="0.05292" units="cm"/>
      <inkml:brushProperty name="color" value="#FF0000"/>
    </inkml:brush>
  </inkml:definitions>
  <inkml:trace contextRef="#ctx0" brushRef="#br0">1 205 20029,'0'-26'0,"0"0"0,0 1-411,0-2 1,0 12 1310,0-3-464,0 2-637,0-11 169,0 14 38,0 1-58,0 12 107,0 0 0,0 12-70,0 3 0,0 10 34,0 0 0,0-1 137,0 3-60,0-2 1,0 1 149,0 0 0,0-10-116,0 2 0,0-11 394,0 11-293,0-2 0,0 10-32,0 0 0,0-1-97,0 1 0,0 0-30,0-2 0,0 5-124,0 4 1,0 4 49,0 6 1,0 3 13,0-12 0,0 11-102,0-1 0,0-6 58,0 4 1,0-2 106,0 2 0,0 7-67,0-6 1,0-5 132,0 6 0,0-2-111,0 10 0,0-11 12,0 1 1,0 2 10,0 7 1,0-3-5,0-6 1,0 7-14,0-6 0,0 0 15,0 1 1,0 4-128,0-4 0,0 2 95,0 6 0,0 0-72,0-3 1,0-5 49,0-2 1,0 1-8,0 7 1,0-2 63,0-4 0,0 2 3,0-3 0,0-2 41,0 1 1,0-2-75,0 2 0,0 3 41,0-12 0,0 4-22,0-3 1,0 3-41,0 5 1,0 5-21,0-13 1,0 0-124,0-9 0,0 1 94,0 0 1,0-2-24,0 2 1,0 0 52,0-1 0,0-1-10,0 4 0,0-12 125,0 2 1,0-2-76,0 10 1,0-1 45,0 1 1,0 0-61,0-2 0,0 2 17,0-1 1,0 9-39,0 2 0,0-2-88,0-10 0,0-7 5,0 1 0,0-2 87,0 10 1,0-1-21,0 1-9,0 0 0,0-2 83,0 2-69,0-1 0,0 2 1,0-2 1,0-8 26,0 0 0,0 1 0,0 6 147,0 1 0,0-7-89,0-2 0,0-6 11,0 7 0,0-2-12,0 11-80,0 0 1,0 0 57,0-1 1,0 4-194,0 5 1,0-6 62,0 7 0,0-14-40,0 5 0,0-12 96,0 20 1,0-20-11,0 12 0,0-6 68,0 5 1,0-9-74,0 2 1,0-1 215,0 9 0,0-10-23,0 2 0,0-2-44,0 10-92,0 0 0,0-1-2,0-1 1,0 4-19,0-4 0,0 2-10,0 0 1,0-9-11,0 0 0,0 0-129,0 9 0,0-2 124,0 2 1,0-8-46,0-2 191,0 2 1,0 7-56,0-1 0,0-6 18,0-1 0,0 0-14,0 8 1,0-7 93,0-2-132,0 2 0,0 7 16,0 0 1,0-7 25,0-1-26,0 0 0,0 8-63,0 0 1,0 2 14,0-2 0,0-1-5,0 3 1,0-2-23,0 0 0,0 2-117,0-2 1,0-1 113,0 2 1,0 0 17,0 0 1,0-1 11,0 1 1,0-10-4,0 2 1,0-2-2,0 9 0,0 2 36,0-2 0,0-1 110,0 4 0,0-4-141,0 2 1,0 0 21,0-1 0,0 1-17,0-2 1,0 2 18,0 0 1,0 9-101,0-3 1,0 3 79,0-9 0,0 0-6,0-2 0,0 5-11,0 5 1,0-5-2,0 5 0,0-7 39,0-1 1,0-1-26,0 2 1,0-2 32,0-1-30,0 4 1,0-4 17,0 1 1,0-7 5,0-2-2,0 2-16,0 6 3,0 2-8,0 0 6,0 0 1,0-1-77,0 0 1,0-8 68,0 1 1,0-10 33,0 9 0,0-8-38,0 8 0,0-9 30,0 8 0,0-6-18,0 8 3,0-13 1,0 17-25,0-6 1,0-1 19,0 3 1,0-11 1,0 11 1,0-2-3,0 10 0,0-10-15,0 2 0,0-1-3,0 9 0,0 0-2,0-2 1,0 1-22,0 2 1,0-2-5,0 1 0,0 7-5,0 1 0,0 3 29,0-3 0,0-6 36,0 7 1,0 2-39,0-3 0,0 8 58,0-8 1,0 0 0,0-9 1,0 9 13,0 0 0,0 1-40,0-11 0,0 3 12,0-2 0,0 9-57,0 0 1,0-1 46,0-5 0,0-4-116,0 1 0,0 9 100,0 0 0,0 3-110,0-3 0,0-6 76,0 7 1,0 2 3,0-3 1,0 3 24,0-3 1,0-4-1,0 14 0,0-14 48,0 4 1,0-5-62,0-4 1,0 9 85,0 0 1,0 3-69,0-4 1,0-3 21,0 4 0,0-4-13,0 4 0,0-5-4,0 5 0,0 3-11,0-4 0,0 1-2,0-7 1,0-2 3,0-1 1,0 2 0,0 0 4,0-1 1,0 1-7,0 0-20,0-2 1,0 2 22,0-1 1,0-7 9,0 0-5,0-2 0,0 9 1,0 2 0,0-11-4,0 1 1,0-9-1,0 10 1,0-10 8,0 8 1,0-6-9,0 8 0,0-12-16,0 12 0,0-10 17,0 9 1,0-8-74,0 8 62,0-12-1,0 18 6,0-9-14,0 1 23,0 7-9,0-7 0,0 1 36,0 1-30,0-10-54,0 15 0,0-17 46,0 13-3,0-14 11,0 8 0,0-12 55,0 0-65,0 13 122,0-11-98,0 8 2,0-10 1,0 4-22,0 4-3,0-5-35,0 9 18,0-12 0,0 3 6,0 4 8,0-3 39,0 7-17,0-11 4,0 0-4,0 12 9,0-9-38,0 8-9,0-11-113,0 0 189,0 11-74,0-9 105,0 11-81,0-13 72,0 0-73,0 11 19,0-9-46,0 9 31,0-11-18,0 0 16,0 13 1,0-12-74,0 11 68,0-12-71,0 11 59,0-8-113,0 8 123,0-11 1,0 12 42,0-9 9,0 8-28,0 0-18,0-8 0,0 12 20,0-7-23,0-4-6,0 5 12,0-9-8,0 13 64,0-11 4,0 9-24,0-11-22,0 11-2,0-8-84,0 9-10,0-12-48,0 0 105,0 11 233,0-8-141,0 8 77,0-11-727,0 0 344,0 12 121,0-9-34,0 8 126,0-11 47,0 0-135,0 11-23,0-8 94,0 9 14,0-12 840,0 0-1026,0 9 168,0-4-251,0 6 199,0-11 22,0 0 43,0 12 65,0-9-26,0 7 6,0-10-397,0 0 351,0 11 78,0-8-78,0 9-3,0-12-513,0 0 1,0 11-1,0 3 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3.468"/>
    </inkml:context>
    <inkml:brush xml:id="br0">
      <inkml:brushProperty name="width" value="0.05292" units="cm"/>
      <inkml:brushProperty name="height" value="0.05292" units="cm"/>
      <inkml:brushProperty name="color" value="#FF0000"/>
    </inkml:brush>
  </inkml:definitions>
  <inkml:trace contextRef="#ctx0" brushRef="#br0">7560 0 20197,'89'0'-956,"0"0"888,-40 0 196,21 0 0,-51 0-4,51 0 23,-60 0-121,29 0 114,-39 0 1944,0 0-2005,-39 0-255,39 0 178,-40 0-49,40 0 259,0 0-35,-50 0 42,41 0-151,-21 0-1,30 0-64,0 0-32,-40 0-88,30 0 154,-29 0-138,-1 0 129,30 0 1,-29 0-36,-1 0 17,30 0 64,-69 0-55,69 0 55,-59 0 1,49 0-40,-39 0 133,39 0-162,-59 0 1,59 0-5,-39 0 1,29 0-13,-29 0 0,39 0-3,-39 0 1,29 0-99,-29 0 0,29 0 65,-29 0 1,29 0-19,-29 0 1,39 0 97,-39 0 157,39 0-101,-59 0 44,29 0-117,-39 0 11,10 0 1,10 0-21,19 0 1,21 0 25,-31 0 1,31 0-75,-31 0 0,31 0 31,-31 0-22,40 0 141,-59 0 12,40 0-98,-50 0 1,29 0 12,1 0 0,29 0-71,-29 0 84,39 0-90,-49 0 17,19 0-19,-39 0 25,0 0 1,30 0-22,10 0 39,29 0-6,-69 0 1,79 0 16,-50 0-14,41 0-23,-60 0 1,59 0 22,-30 0-1,21 0 0,-21 0 14,20 0 1,21 0 48,-61 0 0,51 0 80,-41 0-154,40 0 31,-59 0 1,59 0-31,-39 0 1,29 0 50,-19 0-86,29 0 1,-29 0 46,19 0-16,20 0 2,-69 0 0,59 0-4,-39 0 9,39 0 6,-49 0 0,49 0 14,-39 0-13,29 0 0,-10 0 16,11 0-11,19 0-1,-69 0 0,69 0-1,-59 0 1,49 0 1,-49 0-2,49 0 0,-20 0 0,11 0-15,19 0-2,-30 0 5,1 0 1,19 0-15,-40 0 7,41 0 1,-31 0 4,20 0 0,21 0 1,-31 0-7,10 0-6,20 0 23,-29 0 1,-1 0 2,30 0 1,-39 0 7,19 0-12,20 0 3,-29 0 1,29 0-43,-20 0 35,20 0-7,-29 0 3,9 0 13,20 0 0,-39 0 63,19 0-24,20 0 1,-39 0 121,19 0-129,20 0 25,-69 0 0,59 0-29,-39 0 0,39 0-70,-39 0 41,39 0-7,-59 0-4,29 0 1,-39 0 1,30 0-15,9 0 1,11 0 20,-11 0 0,21 0-13,-31 0 5,41 0 59,-61 0 1,61 0-46,-41 0 5,41 0-27,-61 0-3,80 0-13,-39 0 39,-1 0-21,30 0 8,-29 0 4,39 0 29,0 0-9,-40 0 9,30 0-17,-29 0 2,39 0-367,0 0 347,-40 0 139,30 0-151,-29 0 145,-1 0-118,30 0 0,-29 0 18,9 0-18,20 0 0,-39 0 8,19 0-40,20 0 0,-39 0-46,19 0 49,20 0-15,-29 0 42,-1 0-28,30 0 48,-59 0-27,59 0 6,-40 0-21,21 0-11,19 0 6,-30 0 0,30 0 10,-19 0 22,19 0-27,-30 0 77,40 0 427,0 0-434,-39 0-5,29 0-111,-30 0 98,40 0 1,-10 0-170,-9 0 113,9 0-20,-40 0 21,50 0-3,0 0-76,-39 0 88,29 0-261,-20 0 130,30 0-432,0 0 210,-40 0-409,31 0-51,-31 0 326,40 0 501,0 0 0,-40 0 0,-9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9.003"/>
    </inkml:context>
    <inkml:brush xml:id="br0">
      <inkml:brushProperty name="width" value="0.05292" units="cm"/>
      <inkml:brushProperty name="height" value="0.05292" units="cm"/>
      <inkml:brushProperty name="color" value="#FF0000"/>
    </inkml:brush>
  </inkml:definitions>
  <inkml:trace contextRef="#ctx0" brushRef="#br0">1 12022 20029,'0'31'0,"0"1"0,0-2-411,0 3 1,0-14 1310,0 2-464,0-1-637,0 13 169,0-18 38,0 0-58,0-15 107,0 0 0,0-15-70,0-3 0,0-12 34,0 0 0,0 0 137,0-3-60,0 3 1,0-2 149,0 1 0,0 11-116,0-2 0,0 14 394,0-14-293,0 2 0,0-12-32,0 1 0,0 1-97,0-2 0,0 1-30,0 1 0,0-5-124,0-5 1,0-5 49,0-8 1,0-2 13,0 13 0,0-13-102,0 2 0,0 6 58,0-5 1,0 4 106,0-3 0,0-9-67,0 8 1,0 5 132,0-6 0,0 2-111,0-13 0,0 14 12,0-1 1,0-3 10,0-7 1,0 3-5,0 6 1,0-8-14,0 8 0,0-1 15,0 0 1,0-5-128,0 4 0,0-2 95,0-8 0,0 1-72,0 3 1,0 7 49,0 1 1,0 1-8,0-11 1,0 4 63,0 5 0,0-4 3,0 5 0,0 2 41,0-1 1,0 3-75,0-4 0,0-3 41,0 15 0,0-5-22,0 3 1,0-3-41,0-6 1,0-6-21,0 16 1,0-1-124,0 12 0,0-2 94,0 1 1,0 1-24,0-2 1,0 1 52,0 1 0,0 0-10,0-4 0,0 14 125,0-1 1,0 1-76,0-12 1,0 2 45,0-2 1,0 1-61,0 1 0,0-2 17,0 2 1,0-11-39,0-3 0,0 3-88,0 11 0,0 10 5,0-2 0,0 2 87,0-11 1,0 1-21,0-2-9,0 0 0,0 2 83,0-1-69,0 1 0,0-4 1,0 4 1,0 9 26,0 1 0,0-2 0,0-8 147,0 0 0,0 9-89,0 1 0,0 8 11,0-10 0,0 4-12,0-14-80,0 1 1,0-1 57,0 2 1,0-5-194,0-6 1,0 6 62,0-7 0,0 15-40,0-4 0,0 14 96,0-25 1,0 26-11,0-16 0,0 7 68,0-5 1,0 10-74,0-1 1,0 1 215,0-12 0,0 12-23,0-2 0,0 2-44,0-11-92,0-1 0,0 2-2,0 0 1,0-3-19,0 3 0,0-2-10,0 1 1,0 11-11,0-2 0,0 2-129,0-12 0,0 2 124,0-1 1,0 9-46,0 2 191,0-1 1,0-9-56,0 0 0,0 8 18,0 2 0,0-2-14,0-8 1,0 9 93,0 1-132,0-2 0,0-8 16,0-2 1,0 11 25,0 1-26,0-2 0,0-8-63,0 0 1,0-3 14,0 3 0,0 0-5,0-3 1,0 3-23,0 0 0,0-3-117,0 3 1,0 0 113,0-2 1,0 0 17,0 1 1,0 1 11,0-2 1,0 12-4,0-2 1,0 2-2,0-10 0,0-3 36,0 3 0,0 0 110,0-3 0,0 3-141,0-2 1,0 1 21,0 1 0,0-2-17,0 2 1,0-1 18,0-1 1,0-10-101,0 2 1,0-1 79,0 9 0,0 0-6,0 2 0,0-5-11,0-6 1,0 6-2,0-7 0,0 9 39,0 1 1,0 2-26,0-3 1,0 3 32,0 0-30,0-3 1,0 3 17,0 0 1,0 8 5,0 2-2,0-1-16,0-9 3,0-2-8,0 0 6,0 1 1,0 1-77,0 0 1,0 8 68,0 1 1,0 11 33,0-10 0,0 8-38,0-8 0,0 10 30,0-10 0,0 8-18,0-9 3,0 14 1,0-20-25,0 7 1,0 2 19,0-4 1,0 14 1,0-14 1,0 2-3,0-11 0,0 11-15,0-2 0,0 2-3,0-11 0,0-1-2,0 2 1,0 0-22,0-3 1,0 3-5,0-2 0,0-8-5,0-1 0,0-4 29,0 3 0,0 7 36,0-7 1,0-3-39,0 4 0,0-11 58,0 11 1,0-1 0,0 12 1,0-12 13,0 1 0,0-1-40,0 12 0,0-3 12,0 3 0,0-12-57,0 1 1,0 1 46,0 6 0,0 4-116,0 0 0,0-11 100,0-1 0,0-3-110,0 4 0,0 7 76,0-9 1,0-2 3,0 3 1,0-2 24,0 2 1,0 5-1,0-16 0,0 16 48,0-4 1,0 6-62,0 5 1,0-12 85,0 1 1,0-4-69,0 5 1,0 3 21,0-5 0,0 6-13,0-6 0,0 7-4,0-6 0,0-4-11,0 5 0,0-2-2,0 9 1,0 3 3,0 0 1,0-2 0,0 1 4,0 1 1,0-2-7,0 0-20,0 2 1,0-1 22,0 1 1,0 8 9,0 0-5,0 2 0,0-9 1,0-5 0,0 14-4,0 0 1,0 10-1,0-11 1,0 11 8,0-10 1,0 8-9,0-10 0,0 14-16,0-14 0,0 12 17,0-10 1,0 9-74,0-9 62,0 13-1,0-21 6,0 11-14,0-1 23,0-9-9,0 9 0,0-2 36,0 0-30,0 12-54,0-19 0,0 20 46,0-14-3,0 16 11,0-10 0,0 15 55,0 0-65,0-15 122,0 11-98,0-7 2,0 11 1,0-5-22,0-5-3,0 6-35,0-11 18,0 15 0,0-3 6,0-5 8,0 3 39,0-9-17,0 14 4,0 0-4,0-15 9,0 12-38,0-10-9,0 13-113,0 0 189,0-13-74,0 9 105,0-11-81,0 15 72,0 0-73,0-13 19,0 10-46,0-11 31,0 14-18,0 0 16,0-15 1,0 14-74,0-14 68,0 15-71,0-14 59,0 11-113,0-10 123,0 13 1,0-15 42,0 11 9,0-9-28,0 0-18,0 9 0,0-14 20,0 8-23,0 5-6,0-7 12,0 12-8,0-15 64,0 12 4,0-10-24,0 13-22,0-14-2,0 11-84,0-12-10,0 15-48,0 0 105,0-13 233,0 9-141,0-9 77,0 13-727,0 0 344,0-15 121,0 12-34,0-10 126,0 13 47,0 0-135,0-14-23,0 11 94,0-12 14,0 15 840,0 0-1026,0-12 168,0 7-251,0-8 199,0 13 22,0 0 43,0-15 65,0 12-26,0-11 6,0 14-397,0 0 351,0-13 78,0 10-78,0-12-3,0 15-513,0 0 1,0-14-1,0-2 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15.787"/>
    </inkml:context>
    <inkml:brush xml:id="br0">
      <inkml:brushProperty name="width" value="0.05292" units="cm"/>
      <inkml:brushProperty name="height" value="0.05292" units="cm"/>
      <inkml:brushProperty name="color" value="#FF0000"/>
    </inkml:brush>
  </inkml:definitions>
  <inkml:trace contextRef="#ctx0" brushRef="#br0">94 0 20197,'-18'0'-956,"0"0"888,8 0 196,-6 0 0,12 0-4,-9 0 23,9 0-121,-3 0 114,7 0 1944,0 0-2005,7 0-255,-5 0 178,6 0-49,-8 0 259,0 0-35,8 0 42,-5 0-151,4 0-1,-7 0-64,0 0-32,9 0-88,-7 0 154,6 0-138,0 0 129,-5 0 1,4 0-36,2 0 17,-7 0 64,14 0-55,-13 0 55,13 0 1,-13 0-40,11 0 133,-10 0-162,12 0 1,-12 0-5,8 0 1,-6 0-13,7 0 0,-7 0-3,7 0 1,-8 0-99,6 0 0,-3 0 65,3 0 1,-4 0-19,4 0 1,-4 0 97,5 0 157,-8 0-101,13 0 44,-7 0-117,9 0 11,-1 0 1,-7 0-21,2 0 1,-7 0 25,7 0 1,-7 0-75,6 0 0,-6 0 31,7 0-22,-9 0 141,13 0 12,-9 0-98,11 0 1,-6 0 12,0 0 0,-8 0-71,8 0 84,-8 0-90,10 0 17,-5 0-19,9 0 25,-1 0 1,-5 0-22,-2 0 39,-7 0-6,14 0 1,-14 0 16,7 0-14,-7 0-23,13 0 1,-12 0 22,6 0-1,-7 0 0,6 0 14,-3 0 1,-5 0 48,15 0 0,-13 0 80,7 0-154,-7 0 31,14 0 1,-14 0-31,8 0 1,-6 0 50,5 0-86,-6 0 1,5 0 46,-4 0-16,-4 0 2,14 0 0,-10 0-4,5 0 9,-6 0 6,10 0 0,-11 0 14,9 0-13,-8 0 0,4 0 16,-3 0-11,-3 0-1,12 0 0,-12 0-1,13 0 1,-12 0 1,9 0-2,-8 0 0,4 0 0,-3 0-15,-5 0-2,8 0 5,-1 0 1,-3 0-15,7 0 7,-9 0 1,8 0 4,-5 0 0,-4 0 1,9 0-7,-5 0-6,-4 0 23,5 0 1,2 0 2,-8 0 1,11 0 7,-6 0-12,-4 0 3,6 0 1,-7 0-43,6 0 35,-6 0-7,8 0 3,-1 0 13,-6 0 0,8 0 63,-2 0-24,-7 0 1,8 0 121,-2 0-129,-5 0 25,15 0 0,-14 0-29,10 0 0,-8 0-70,8 0 41,-9 0-7,12 0-4,-4 0 1,6 0 1,-6 0-15,0 0 1,-6 0 20,6 0 0,-6 0-13,7 0 5,-8 0 59,10 0 1,-11 0-46,9 0 5,-9 0-27,13 0-3,-15 0-13,4 0 39,3 0-21,-6 0 8,4 0 4,-7 0 29,0 0-9,9 0 9,-6 0-17,4 0 2,-7 0-367,0 0 347,8 0 139,-7 0-151,8 0 145,0 0-118,-6 0 0,6 0 18,-3 0-18,-4 0 0,9 0 8,-6 0-40,-3 0 0,9 0-46,-4 0 49,-6 0-15,7 0 42,1 0-28,-8 0 48,16 0-27,-16 0 6,8 0-21,-1 0-11,-6 0 6,7 0 0,-7 0 10,4 0 22,-5 0-27,7 0 77,-8 0 427,0 0-434,9 0-5,-7 0-111,7 0 98,-9 0 1,3 0-170,2 0 113,-3 0-20,6 0 21,-8 0-3,0 0-76,8 0 88,-6 0-261,6 0 130,-8 0-432,0 0 210,9 0-409,-7 0-51,7 0 326,-9 0 501,0 0 0,7 0 0,3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5:28.238"/>
    </inkml:context>
    <inkml:brush xml:id="br0">
      <inkml:brushProperty name="width" value="0.05292" units="cm"/>
      <inkml:brushProperty name="height" value="0.05292" units="cm"/>
    </inkml:brush>
  </inkml:definitions>
  <inkml:trace contextRef="#ctx0" brushRef="#br0">74 0 20197,'-14'0'-956,"0"0"888,6 0 196,-4 0 0,9 0-4,-7 0 23,7 0-121,-3 0 114,6 0 1944,0 0-2005,6 0-255,-5 0 178,6 0-49,-7 0 259,0 0-35,6 0 42,-4 0-151,4 0-1,-6 0-64,0 0-32,6 0-88,-4 0 154,4 0-138,0 0 129,-5 0 1,6 0-36,0 0 17,-6 0 64,12 0-55,-12 0 55,11 0 1,-8 0-40,5 0 133,-5 0-162,8 0 1,-9 0-5,6 0 1,-4 0-13,5 0 0,-6 0-3,6 0 1,-6 0-99,5 0 0,-4 0 65,4 0 1,-4 0-19,5 0 1,-6 0 97,6 0 157,-7 0-101,9 0 44,-3 0-117,5 0 11,-1 0 1,-3 0-21,-1 0 1,-4 0 25,5 0 1,-5 0-75,4 0 0,-4 0 31,4 0-22,-6 0 141,10 0 12,-6 0-98,7 0 1,-4 0 12,-1 0 0,-4 0-71,4 0 84,-5 0-90,8 0 17,-4 0-19,6 0 25,0 0 1,-5 0-22,0 0 39,-5 0-6,9 0 1,-11 0 16,8 0-14,-7 0-23,10 0 1,-10 0 22,6 0-1,-6 0 0,5 0 14,-3 0 1,-3 0 48,10 0 0,-9 0 80,6 0-154,-5 0 31,8 0 1,-9 0-31,7 0 1,-6 0 50,5 0-86,-5 0 1,4 0 46,-4 0-16,-2 0 2,11 0 0,-10 0-4,6 0 9,-6 0 6,9 0 0,-8 0 14,6 0-13,-7 0 0,4 0 16,-2 0-11,-3 0-1,10 0 0,-11 0-1,12 0 1,-10 0 1,7 0-2,-7 0 0,4 0 0,-2 0-15,-3 0-2,4 0 5,0 0 1,-3 0-15,7 0 7,-7 0 1,5 0 4,-3 0 0,-4 0 1,7 0-7,-4 0-6,-2 0 23,5 0 1,-1 0 2,-5 0 1,7 0 7,-3 0-12,-3 0 3,3 0 1,-3 0-43,3 0 35,-4 0-7,6 0 3,-1 0 13,-5 0 0,8 0 63,-4 0-24,-4 0 1,7 0 121,-4 0-129,-2 0 25,10 0 0,-9 0-29,7 0 0,-6 0-70,6 0 41,-7 0-7,10 0-4,-5 0 1,6 0 1,-4 0-15,-2 0 1,-3 0 20,4 0 0,-4 0-13,5 0 5,-7 0 59,9 0 1,-8 0-46,5 0 5,-6 0-27,10 0-3,-12 0-13,5 0 39,1 0-21,-6 0 8,5 0 4,-6 0 29,0 0-9,7 0 9,-6 0-17,6 0 2,-7 0-367,0 0 347,5 0 139,-3 0-151,5 0 145,-1 0-118,-4 0 0,5 0 18,-2 0-18,-3 0 0,6 0 8,-4 0-40,-2 0 0,6 0-46,-3 0 49,-4 0-15,5 0 42,1 0-28,-6 0 48,11 0-27,-10 0 6,5 0-21,-2 0-11,-3 0 6,4 0 0,-4 0 10,3 0 22,-4 0-27,5 0 77,-6 0 427,0 0-434,7 0-5,-6 0-111,6 0 98,-7 0 1,2 0-170,1 0 113,-1 0-20,5 0 21,-7 0-3,0 0-76,6 0 88,-4 0-261,4 0 130,-6 0-432,0 0 210,6 0-409,-4 0-51,4 0 326,-6 0 501,0 0 0,6 0 0,2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799"/>
    </inkml:context>
    <inkml:brush xml:id="br0">
      <inkml:brushProperty name="width" value="0.05292" units="cm"/>
      <inkml:brushProperty name="height" value="0.05292" units="cm"/>
    </inkml:brush>
  </inkml:definitions>
  <inkml:trace contextRef="#ctx0" brushRef="#br0">125 0 20197,'-25'0'-956,"1"0"888,9 0 196,-6 0 0,15 0-4,-11 0 23,13 0-121,-8 0 114,12 0 1944,0 0-2005,12 0-255,-11 0 178,10 0-49,-11 0 259,0 0-35,12 0 42,-9 0-151,7 0-1,-10 0-64,0 0-32,11 0-88,-8 0 154,9 0-138,-2 0 129,-7 0 1,8 0-36,1 0 17,-9 0 64,18 0-55,-18 0 55,19 0 1,-17 0-40,13 0 133,-13 0-162,17 0 1,-16 0-5,9 0 1,-6 0-13,8 0 0,-9 0-3,9 0 1,-9 0-99,8 0 0,-7 0 65,7 0 1,-8 0-19,10 0 1,-11 0 97,10 0 157,-11 0-101,15 0 44,-6 0-117,9 0 11,1 0 1,-8 0-21,-1 0 1,-8 0 25,10 0 1,-10 0-75,8 0 0,-7 0 31,6 0-22,-9 0 141,17 0 12,-10 0-98,12 0 1,-8 0 12,0 0 0,-10 0-71,11 0 84,-13 0-90,17 0 17,-8 0-19,11 0 25,-1 0 1,-7 0-22,-1 0 39,-10 0-6,17 0 1,-19 0 16,14 0-14,-13 0-23,17 0 1,-16 0 22,9 0-1,-9 0 0,9 0 14,-7 0 1,-5 0 48,19 0 0,-17 0 80,11 0-154,-10 0 31,17 0 1,-19 0-31,13 0 1,-8 0 50,7 0-86,-10 0 1,8 0 46,-7 0-16,-4 0 2,20 0 0,-17 0-4,10 0 9,-11 0 6,17 0 0,-16 0 14,11 0-13,-11 0 0,7 0 16,-5 0-11,-5 0-1,19 0 0,-19 0-1,18 0 1,-15 0 1,11 0-2,-11 0 0,7 0 0,-4 0-15,-7 0-2,10 0 5,-2 0 1,-4 0-15,11 0 7,-11 0 1,7 0 4,-5 0 0,-5 0 1,10 0-7,-4 0-6,-6 0 23,8 0 1,1 0 2,-11 0 1,13 0 7,-5 0-12,-6 0 3,7 0 1,-7 0-43,6 0 35,-7 0-7,10 0 3,-2 0 13,-7 0 0,11 0 63,-5 0-24,-6 0 1,10 0 121,-5 0-129,-5 0 25,19 0 0,-17 0-29,13 0 0,-11 0-70,10 0 41,-11 0-7,15 0-4,-6 0 1,9 0 1,-6 0-15,-3 0 1,-6 0 20,7 0 0,-8 0-13,10 0 5,-13 0 59,17 0 1,-16 0-46,10 0 5,-11 0-27,18 0-3,-21 0-13,9 0 39,1 0-21,-9 0 8,7 0 4,-10 0 29,0 0-9,11 0 9,-8 0-17,9 0 2,-12 0-367,0 0 347,10 0 139,-7 0-151,8 0 145,1 0-118,-10 0 0,11 0 18,-4 0-18,-6 0 0,11 0 8,-7 0-40,-4 0 0,12 0-46,-7 0 49,-5 0-15,7 0 42,2 0-28,-9 0 48,18 0-27,-18 0 6,9 0-21,-2 0-11,-7 0 6,8 0 0,-8 0 10,6 0 22,-7 0-27,8 0 77,-10 0 427,0 0-434,12 0-5,-9 0-111,8 0 98,-11 0 1,3 0-170,4 0 113,-4 0-20,9 0 21,-12 0-3,0 0-76,11 0 88,-8 0-261,7 0 130,-10 0-432,0 0 210,12 0-409,-9 0-51,8 0 326,-11 0 501,0 0 0,10 0 0,5 0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0"/>
    </inkml:context>
    <inkml:brush xml:id="br0">
      <inkml:brushProperty name="width" value="0.05292" units="cm"/>
      <inkml:brushProperty name="height" value="0.05292" units="cm"/>
    </inkml:brush>
  </inkml:definitions>
  <inkml:trace contextRef="#ctx0" brushRef="#br0">1 135 20029,'0'-18'0,"0"2"0,0-1-411,0 0 1,0 6 1310,0 0-464,0 0-637,0-6 169,0 8 38,0 1-58,0 8 107,0 0 0,0 8-70,0 2 0,0 6 34,0 0 0,0 1 137,0 0-60,0 0 1,0-1 149,0 2 0,0-7-116,0 0 0,0-6 394,0 7-293,0-2 0,0 8-32,0-2 0,0 1-97,0 0 0,0 0-30,0-1 0,0 3-124,0 3 1,0 3 49,0 3 1,0 2 13,0-8 0,0 8-102,0-2 0,0-2 58,0 2 1,0-2 106,0 2 0,0 4-67,0-4 1,0-2 132,0 2 0,0 0-111,0 6 0,0-7 12,0 1 1,0 0 10,0 6 1,0-3-5,0-2 1,0 3-14,0-4 0,0 1 15,0-1 1,0 4-128,0-4 0,0 3 95,0 3 0,0 0-72,0-1 1,0-5 49,0 1 1,0-1-8,0 5 1,0-1 63,0-4 0,0 3 3,0-3 0,0-2 41,0 3 1,0-3-75,0 2 0,0 1 41,0-7 0,0 3-22,0-3 1,0 2-41,0 4 1,0 3-21,0-9 1,0 0-124,0-5 0,0 0 94,0 0 1,0-1-24,0 2 1,0-2 52,0 1 0,0-1-10,0 2 0,0-8 125,0 2 1,0-1-76,0 6 1,0 0 45,0-1 1,0 2-61,0-2 0,0 1 17,0-1 1,0 7-39,0 0 0,0-1-88,0-5 0,0-7 5,0 2 0,0-1 87,0 6 1,0 0-21,0-1-9,0 2 0,0-2 83,0 1-69,0-1 0,0 2 1,0-2 1,0-4 26,0-2 0,0 2 0,0 5 147,0-1 0,0-4-89,0-2 0,0-4 11,0 6 0,0-1-12,0 5-80,0 2 1,0-2 57,0 1 1,0 2-194,0 3 1,0-3 62,0 3 0,0-7-40,0 2 0,0-8 96,0 13 1,0-12-11,0 6 0,0-2 68,0 3 1,0-7-74,0 2 1,0-1 215,0 6 0,0-6-23,0 0 0,0 0-44,0 7-92,0-2 0,0 1-2,0-1 1,0 2-19,0-2 0,0 1-10,0 0 1,0-6-11,0 0 0,0 0-129,0 7 0,0-2 124,0 1 1,0-6-46,0 0 191,0 1 1,0 4-56,0 1 0,0-6 18,0 0 0,0 1-14,0 4 1,0-4 93,0-2-132,0 2 0,0 5 16,0-1 1,0-4 25,0-2-26,0 2 0,0 5-63,0-1 1,0 1 14,0 0 0,0 0-5,0 0 1,0-1-23,0 1 0,0 0-117,0 0 1,0-1 113,0 1 1,0 0 17,0 0 1,0-1 11,0 2 1,0-7-4,0 0 1,0 0-2,0 5 0,0 2 36,0-2 0,0 1 110,0 0 0,0 0-141,0-1 1,0 2 21,0-2 0,0 1-17,0-1 1,0 2 18,0-2 1,0 7-101,0-1 1,0 0 79,0-5 0,0 0-6,0 0 0,0 1-11,0 5 1,0-4-2,0 3 0,0-3 39,0-3 1,0 1-26,0 0 1,0 0 32,0-1-30,0 2 1,0-2 17,0 1 1,0-5 5,0-2-2,0 2-16,0 4 3,0 1-8,0 0 6,0 0 1,0-1-77,0 1 1,0-5 68,0-1 1,0-6 33,0 7 0,0-6-38,0 4 0,0-4 30,0 5 0,0-5-18,0 5 3,0-7 1,0 11-25,0-5 1,0 0 19,0 2 1,0-7 1,0 6 1,0 0-3,0 6 0,0-6-15,0 1 0,0-2-3,0 8 0,0-2-2,0 1 1,0-1-22,0 2 1,0-2-5,0 1 0,0 5-5,0 0 0,0 3 29,0-3 0,0-2 36,0 2 1,0 2-39,0-2 0,0 7 58,0-7 1,0 0 0,0-5 1,0 5 13,0 0 0,0 1-40,0-7 0,0 2 12,0-2 0,0 7-57,0-1 1,0 0 46,0-4 0,0-2-116,0 1 0,0 5 100,0 0 0,0 3-110,0-3 0,0-4 76,0 6 1,0 0 3,0-2 1,0 3 24,0-3 1,0-2-1,0 9 0,0-9 48,0 2 1,0-3-62,0-3 1,0 7 85,0-1 1,0 2-69,0-2 1,0-2 21,0 2 0,0-1-13,0 1 0,0-4-4,0 5 0,0 1-11,0-2 0,0 1-2,0-6 1,0 0 3,0-1 1,0 1 0,0 0 4,0 0 1,0-1-7,0 2-20,0-2 1,0 1 22,0-1 1,0-4 9,0-1-5,0 0 0,0 6 1,0 0 0,0-6-4,0 0 1,0-6-1,0 7 1,0-6 8,0 4 1,0-4-9,0 6 0,0-7-16,0 6 0,0-5 17,0 5 1,0-5-74,0 4 62,0-6-1,0 12 6,0-7-14,0 0 23,0 6-9,0-5 0,0 0 36,0 2-30,0-8-54,0 10 0,0-10 46,0 8-3,0-9 11,0 5 0,0-8 55,0 0-65,0 7 122,0-5-98,0 5 2,0-7 1,0 2-22,0 4-3,0-4-35,0 6 18,0-8 0,0 1 6,0 4 8,0-3 39,0 6-17,0-8 4,0 0-4,0 8 9,0-6-38,0 5-9,0-7-113,0 0 189,0 7-74,0-5 105,0 6-81,0-8 72,0 0-73,0 7 19,0-5-46,0 6 31,0-8-18,0 0 16,0 7 1,0-6-74,0 7 68,0-8-71,0 8 59,0-6-113,0 5 123,0-7 1,0 7 42,0-5 9,0 6-28,0-1-18,0-5 0,0 7 20,0-3-23,0-4-6,0 5 12,0-7-8,0 8 64,0-6 4,0 6-24,0-8-22,0 6-2,0-4-84,0 6-10,0-8-48,0 0 105,0 8 233,0-7-141,0 7 77,0-8-727,0 0 344,0 7 121,0-5-34,0 5 126,0-7 47,0 0-135,0 8-23,0-6 94,0 6 14,0-8 840,0 0-1026,0 6 168,0-4-251,0 6 199,0-8 22,0 0 43,0 8 65,0-6-26,0 5 6,0-7-397,0 0 351,0 7 78,0-5-78,0 6-3,0-8-513,0 0 1,0 7-1,0 3 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1"/>
    </inkml:context>
    <inkml:brush xml:id="br0">
      <inkml:brushProperty name="width" value="0.05292" units="cm"/>
      <inkml:brushProperty name="height" value="0.05292" units="cm"/>
      <inkml:brushProperty name="color" value="#FF0000"/>
    </inkml:brush>
  </inkml:definitions>
  <inkml:trace contextRef="#ctx0" brushRef="#br0">109 0 20197,'-22'0'-956,"1"0"888,9 0 196,-7 0 0,14 0-4,-10 0 23,11 0-121,-6 0 114,10 0 1944,0 0-2005,10 0-255,-9 0 178,9 0-49,-10 0 259,0 0-35,10 0 42,-7 0-151,6 0-1,-9 0-64,0 0-32,10 0-88,-8 0 154,8 0-138,-1 0 129,-7 0 1,8 0-36,0 0 17,-7 0 64,16 0-55,-17 0 55,17 0 1,-14 0-40,10 0 133,-10 0-162,14 0 1,-14 0-5,8 0 1,-5 0-13,7 0 0,-9 0-3,9 0 1,-7 0-99,5 0 0,-5 0 65,6 0 1,-7 0-19,8 0 1,-8 0 97,8 0 157,-10 0-101,13 0 44,-5 0-117,8 0 11,0 0 1,-6 0-21,-1 0 1,-6 0 25,7 0 1,-8 0-75,7 0 0,-7 0 31,7 0-22,-9 0 141,15 0 12,-9 0-98,11 0 1,-7 0 12,0 0 0,-9 0-71,9 0 84,-10 0-90,14 0 17,-7 0-19,10 0 25,-1 0 1,-6 0-22,-1 0 39,-9 0-6,15 0 1,-17 0 16,12 0-14,-10 0-23,14 0 1,-14 0 22,9 0-1,-9 0 0,7 0 14,-4 0 1,-6 0 48,17 0 0,-14 0 80,9 0-154,-9 0 31,15 0 1,-16 0-31,11 0 1,-8 0 50,7 0-86,-9 0 1,8 0 46,-7 0-16,-4 0 2,18 0 0,-15 0-4,9 0 9,-9 0 6,14 0 0,-14 0 14,10 0-13,-10 0 0,6 0 16,-3 0-11,-6 0-1,17 0 0,-17 0-1,17 0 1,-14 0 1,10 0-2,-10 0 0,6 0 0,-3 0-15,-6 0-2,8 0 5,-1 0 1,-4 0-15,10 0 7,-10 0 1,7 0 4,-5 0 0,-4 0 1,8 0-7,-4 0-6,-4 0 23,7 0 1,0 0 2,-9 0 1,12 0 7,-6 0-12,-4 0 3,5 0 1,-5 0-43,4 0 35,-4 0-7,7 0 3,-1 0 13,-7 0 0,11 0 63,-6 0-24,-4 0 1,8 0 121,-4 0-129,-4 0 25,16 0 0,-14 0-29,10 0 0,-9 0-70,9 0 41,-10 0-7,14 0-4,-7 0 1,10 0 1,-7 0-15,-2 0 1,-5 0 20,6 0 0,-7 0-13,8 0 5,-10 0 59,14 0 1,-14 0-46,9 0 5,-9 0-27,15 0-3,-19 0-13,9 0 39,0 0-21,-8 0 8,7 0 4,-9 0 29,0 0-9,10 0 9,-7 0-17,7 0 2,-10 0-367,0 0 347,8 0 139,-5 0-151,7 0 145,0 0-118,-8 0 0,10 0 18,-5 0-18,-4 0 0,9 0 8,-5 0-40,-5 0 0,11 0-46,-6 0 49,-4 0-15,5 0 42,2 0-28,-7 0 48,16 0-27,-17 0 6,8 0-21,-1 0-11,-7 0 6,8 0 0,-7 0 10,4 0 22,-4 0-27,6 0 77,-9 0 427,0 0-434,10 0-5,-8 0-111,8 0 98,-10 0 1,3 0-170,3 0 113,-4 0-20,8 0 21,-10 0-3,0 0-76,10 0 88,-7 0-261,6 0 130,-9 0-432,0 0 210,10 0-409,-8 0-51,8 0 326,-10 0 501,0 0 0,9 0 0,3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2"/>
    </inkml:context>
    <inkml:brush xml:id="br0">
      <inkml:brushProperty name="width" value="0.05292" units="cm"/>
      <inkml:brushProperty name="height" value="0.05292" units="cm"/>
      <inkml:brushProperty name="color" value="#723C10"/>
    </inkml:brush>
  </inkml:definitions>
  <inkml:trace contextRef="#ctx0" brushRef="#br0">91 0 20197,'-18'0'-956,"1"0"888,6 0 196,-5 0 0,12 0-4,-8 0 23,8 0-121,-4 0 114,8 0 1944,0 0-2005,8 0-255,-7 0 178,8 0-49,-9 0 259,0 0-35,8 0 42,-6 0-151,6 0-1,-8 0-64,0 0-32,8 0-88,-6 0 154,7 0-138,-2 0 129,-5 0 1,6 0-36,1 0 17,-7 0 64,14 0-55,-14 0 55,14 0 1,-12 0-40,8 0 133,-7 0-162,10 0 1,-10 0-5,6 0 1,-5 0-13,7 0 0,-8 0-3,8 0 1,-7 0-99,6 0 0,-6 0 65,6 0 1,-6 0-19,6 0 1,-6 0 97,6 0 157,-8 0-101,12 0 44,-5 0-117,7 0 11,-1 0 1,-4 0-21,-1 0 1,-6 0 25,6 0 1,-5 0-75,4 0 0,-4 0 31,4 0-22,-7 0 141,13 0 12,-7 0-98,7 0 1,-4 0 12,0 0 0,-8 0-71,8 0 84,-9 0-90,11 0 17,-4 0-19,7 0 25,0 0 1,-6 0-22,0 0 39,-8 0-6,13 0 1,-14 0 16,10 0-14,-9 0-23,12 0 1,-12 0 22,7 0-1,-7 0 0,7 0 14,-5 0 1,-4 0 48,14 0 0,-12 0 80,8 0-154,-8 0 31,13 0 1,-14 0-31,10 0 1,-7 0 50,5 0-86,-6 0 1,5 0 46,-5 0-16,-2 0 2,13 0 0,-11 0-4,6 0 9,-7 0 6,12 0 0,-12 0 14,9 0-13,-9 0 0,5 0 16,-2 0-11,-5 0-1,14 0 0,-14 0-1,13 0 1,-10 0 1,7 0-2,-8 0 0,6 0 0,-4 0-15,-4 0-2,7 0 5,-2 0 1,-3 0-15,9 0 7,-9 0 1,6 0 4,-4 0 0,-4 0 1,7 0-7,-2 0-6,-5 0 23,6 0 1,1 0 2,-8 0 1,9 0 7,-4 0-12,-3 0 3,4 0 1,-5 0-43,4 0 35,-4 0-7,7 0 3,-2 0 13,-5 0 0,9 0 63,-5 0-24,-4 0 1,8 0 121,-4 0-129,-4 0 25,14 0 0,-12 0-29,9 0 0,-8 0-70,7 0 41,-7 0-7,10 0-4,-4 0 1,7 0 1,-6 0-15,0 0 1,-6 0 20,6 0 0,-6 0-13,7 0 5,-9 0 59,12 0 1,-12 0-46,7 0 5,-7 0-27,13 0-3,-16 0-13,8 0 39,-1 0-21,-6 0 8,6 0 4,-8 0 29,0 0-9,8 0 9,-6 0-17,6 0 2,-8 0-367,0 0 347,8 0 139,-6 0-151,6 0 145,1 0-118,-7 0 0,7 0 18,-2 0-18,-5 0 0,8 0 8,-5 0-40,-2 0 0,7 0-46,-4 0 49,-4 0-15,6 0 42,0 0-28,-6 0 48,14 0-27,-14 0 6,7 0-21,-2 0-11,-5 0 6,6 0 0,-6 0 10,5 0 22,-5 0-27,5 0 77,-7 0 427,0 0-434,9 0-5,-7 0-111,6 0 98,-8 0 1,2 0-170,3 0 113,-2 0-20,5 0 21,-8 0-3,0 0-76,8 0 88,-6 0-261,6 0 130,-8 0-432,0 0 210,8 0-409,-6 0-51,7 0 326,-9 0 501,0 0 0,7 0 0,4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3"/>
    </inkml:context>
    <inkml:brush xml:id="br0">
      <inkml:brushProperty name="width" value="0.05292" units="cm"/>
      <inkml:brushProperty name="height" value="0.05292" units="cm"/>
      <inkml:brushProperty name="color" value="#1F5738"/>
    </inkml:brush>
  </inkml:definitions>
  <inkml:trace contextRef="#ctx0" brushRef="#br0">75 0 20197,'-15'0'-956,"1"0"888,5 0 196,-4 0 0,10 0-4,-8 0 23,9 0-121,-5 0 114,7 0 1944,0 0-2005,7 0-255,-6 0 178,6 0-49,-7 0 259,0 0-35,6 0 42,-4 0-151,4 0-1,-6 0-64,0 0-32,7 0-88,-5 0 154,5 0-138,-1 0 129,-5 0 1,6 0-36,0 0 17,-5 0 64,11 0-55,-11 0 55,10 0 1,-8 0-40,6 0 133,-6 0-162,9 0 1,-10 0-5,6 0 1,-3 0-13,4 0 0,-6 0-3,7 0 1,-6 0-99,4 0 0,-4 0 65,5 0 1,-5 0-19,5 0 1,-5 0 97,5 0 157,-7 0-101,10 0 44,-4 0-117,5 0 11,1 0 1,-5 0-21,0 0 1,-5 0 25,5 0 1,-5 0-75,5 0 0,-5 0 31,4 0-22,-5 0 141,10 0 12,-7 0-98,8 0 1,-5 0 12,1 0 0,-7 0-71,6 0 84,-6 0-90,9 0 17,-5 0-19,7 0 25,-1 0 1,-3 0-22,-2 0 39,-5 0-6,9 0 1,-10 0 16,7 0-14,-6 0-23,9 0 1,-10 0 22,7 0-1,-7 0 0,6 0 14,-4 0 1,-4 0 48,12 0 0,-9 0 80,5 0-154,-5 0 31,9 0 1,-10 0-31,7 0 1,-5 0 50,5 0-86,-7 0 1,6 0 46,-5 0-16,-2 0 2,12 0 0,-11 0-4,7 0 9,-7 0 6,10 0 0,-10 0 14,8 0-13,-8 0 0,5 0 16,-3 0-11,-3 0-1,11 0 0,-12 0-1,12 0 1,-9 0 1,6 0-2,-7 0 0,5 0 0,-3 0-15,-3 0-2,5 0 5,-1 0 1,-3 0-15,8 0 7,-8 0 1,5 0 4,-3 0 0,-3 0 1,6 0-7,-3 0-6,-4 0 23,6 0 1,0 0 2,-6 0 1,8 0 7,-4 0-12,-4 0 3,6 0 1,-6 0-43,4 0 35,-3 0-7,5 0 3,-1 0 13,-4 0 0,6 0 63,-3 0-24,-3 0 1,6 0 121,-3 0-129,-3 0 25,11 0 0,-10 0-29,7 0 0,-5 0-70,5 0 41,-6 0-7,8 0-4,-3 0 1,6 0 1,-5 0-15,-1 0 1,-3 0 20,3 0 0,-4 0-13,5 0 5,-6 0 59,9 0 1,-10 0-46,7 0 5,-7 0-27,11 0-3,-13 0-13,6 0 39,0 0-21,-6 0 8,5 0 4,-6 0 29,0 0-9,7 0 9,-5 0-17,5 0 2,-7 0-367,0 0 347,6 0 139,-5 0-151,6 0 145,0 0-118,-5 0 0,6 0 18,-3 0-18,-3 0 0,6 0 8,-4 0-40,-2 0 0,7 0-46,-4 0 49,-3 0-15,4 0 42,1 0-28,-6 0 48,12 0-27,-11 0 6,5 0-21,-1 0-11,-4 0 6,4 0 0,-4 0 10,3 0 22,-3 0-27,4 0 77,-6 0 427,0 0-434,7 0-5,-5 0-111,4 0 98,-6 0 1,2 0-170,2 0 113,-2 0-20,5 0 21,-7 0-3,0 0-76,7 0 88,-5 0-261,4 0 130,-6 0-432,0 0 210,7 0-409,-6 0-51,6 0 326,-7 0 501,0 0 0,6 0 0,3 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4"/>
    </inkml:context>
    <inkml:brush xml:id="br0">
      <inkml:brushProperty name="width" value="0.05292" units="cm"/>
      <inkml:brushProperty name="height" value="0.05292" units="cm"/>
      <inkml:brushProperty name="color" value="#00455D"/>
    </inkml:brush>
  </inkml:definitions>
  <inkml:trace contextRef="#ctx0" brushRef="#br0">58 0 20197,'-11'0'-956,"-1"0"888,6 0 196,-4 0 0,7 0-4,-5 0 23,6 0-121,-3 0 114,5 0 1944,0 0-2005,5 0-255,-4 0 178,4 0-49,-5 0 259,0 0-35,6 0 42,-5 0-151,4 0-1,-5 0-64,0 0-32,5 0-88,-4 0 154,4 0-138,0 0 129,-4 0 1,5 0-36,-1 0 17,-4 0 64,9 0-55,-8 0 55,8 0 1,-8 0-40,6 0 133,-5 0-162,7 0 1,-8 0-5,6 0 1,-4 0-13,4 0 0,-5 0-3,5 0 1,-4 0-99,3 0 0,-3 0 65,3 0 1,-3 0-19,4 0 1,-4 0 97,3 0 157,-4 0-101,7 0 44,-3 0-117,4 0 11,0 0 1,-3 0-21,-1 0 1,-3 0 25,4 0 1,-4 0-75,4 0 0,-4 0 31,3 0-22,-4 0 141,7 0 12,-4 0-98,5 0 1,-3 0 12,0 0 0,-4 0-71,3 0 84,-4 0-90,7 0 17,-3 0-19,4 0 25,0 0 1,-3 0-22,-1 0 39,-4 0-6,8 0 1,-9 0 16,6 0-14,-6 0-23,8 0 1,-7 0 22,4 0-1,-4 0 0,3 0 14,-2 0 1,-2 0 48,8 0 0,-8 0 80,6 0-154,-6 0 31,9 0 1,-9 0-31,6 0 1,-4 0 50,3 0-86,-4 0 1,3 0 46,-2 0-16,-3 0 2,10 0 0,-9 0-4,5 0 9,-4 0 6,7 0 0,-7 0 14,5 0-13,-6 0 0,4 0 16,-2 0-11,-2 0-1,7 0 0,-7 0-1,8 0 1,-8 0 1,6 0-2,-5 0 0,3 0 0,-2 0-15,-3 0-2,5 0 5,-2 0 1,-1 0-15,5 0 7,-6 0 1,4 0 4,-2 0 0,-2 0 1,4 0-7,-2 0-6,-3 0 23,4 0 1,1 0 2,-6 0 1,7 0 7,-3 0-12,-3 0 3,4 0 1,-4 0-43,3 0 35,-3 0-7,5 0 3,-2 0 13,-2 0 0,4 0 63,-2 0-24,-2 0 1,4 0 121,-3 0-129,-1 0 25,8 0 0,-8 0-29,6 0 0,-4 0-70,4 0 41,-6 0-7,8 0-4,-3 0 1,4 0 1,-3 0-15,-1 0 1,-3 0 20,4 0 0,-4 0-13,3 0 5,-4 0 59,7 0 1,-7 0-46,4 0 5,-4 0-27,7 0-3,-9 0-13,4 0 39,0 0-21,-3 0 8,2 0 4,-4 0 29,0 0-9,6 0 9,-5 0-17,4 0 2,-5 0-367,0 0 347,5 0 139,-4 0-151,5 0 145,-1 0-118,-4 0 0,5 0 18,-2 0-18,-2 0 0,4 0 8,-3 0-40,-1 0 0,4 0-46,-2 0 49,-2 0-15,2 0 42,2 0-28,-5 0 48,9 0-27,-9 0 6,4 0-21,0 0-11,-4 0 6,5 0 0,-5 0 10,3 0 22,-3 0-27,4 0 77,-5 0 427,0 0-434,5 0-5,-3 0-111,3 0 98,-5 0 1,1 0-170,3 0 113,-3 0-20,4 0 21,-5 0-3,0 0-76,5 0 88,-3 0-261,2 0 130,-4 0-432,0 0 210,6 0-409,-5 0-51,4 0 326,-5 0 501,0 0 0,5 0 0,2 0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5"/>
    </inkml:context>
    <inkml:brush xml:id="br0">
      <inkml:brushProperty name="width" value="0.05292" units="cm"/>
      <inkml:brushProperty name="height" value="0.05292" units="cm"/>
      <inkml:brushProperty name="color" value="#7030A0"/>
    </inkml:brush>
  </inkml:definitions>
  <inkml:trace contextRef="#ctx0" brushRef="#br0">41 0 20197,'-8'0'-956,"0"0"888,4 0 196,-3 0 0,5 0-4,-4 0 23,5 0-121,-3 0 114,4 0 1944,0 0-2005,4 0-255,-4 0 178,4 0-49,-4 0 259,0 0-35,4 0 42,-3 0-151,2 0-1,-3 0-64,0 0-32,4 0-88,-3 0 154,2 0-138,1 0 129,-3 0 1,2 0-36,1 0 17,-3 0 64,6 0-55,-6 0 55,6 0 1,-5 0-40,3 0 133,-3 0-162,5 0 1,-5 0-5,3 0 1,-2 0-13,3 0 0,-4 0-3,4 0 1,-4 0-99,4 0 0,-4 0 65,4 0 1,-4 0-19,4 0 1,-4 0 97,4 0 157,-4 0-101,5 0 44,-2 0-117,2 0 11,1 0 1,-2 0-21,-1 0 1,-2 0 25,3 0 1,-4 0-75,4 0 0,-4 0 31,3 0-22,-3 0 141,6 0 12,-4 0-98,4 0 1,-2 0 12,-1 0 0,-2 0-71,2 0 84,-3 0-90,5 0 17,-2 0-19,3 0 25,0 0 1,-3 0-22,0 0 39,-3 0-6,6 0 1,-7 0 16,5 0-14,-4 0-23,5 0 1,-5 0 22,3 0-1,-3 0 0,2 0 14,-1 0 1,-2 0 48,6 0 0,-5 0 80,3 0-154,-3 0 31,5 0 1,-5 0-31,3 0 1,-2 0 50,2 0-86,-3 0 1,3 0 46,-3 0-16,-1 0 2,7 0 0,-7 0-4,5 0 9,-4 0 6,5 0 0,-6 0 14,5 0-13,-4 0 0,2 0 16,-1 0-11,-2 0-1,6 0 0,-6 0-1,6 0 1,-5 0 1,3 0-2,-3 0 0,2 0 0,-1 0-15,-2 0-2,3 0 5,-1 0 1,-1 0-15,4 0 7,-5 0 1,4 0 4,-3 0 0,-1 0 1,4 0-7,-3 0-6,-1 0 23,3 0 1,0 0 2,-4 0 1,5 0 7,-2 0-12,-2 0 3,2 0 1,-2 0-43,2 0 35,-2 0-7,2 0 3,1 0 13,-3 0 0,3 0 63,-1 0-24,-2 0 1,3 0 121,-1 0-129,-2 0 25,6 0 0,-5 0-29,4 0 0,-4 0-70,3 0 41,-3 0-7,5 0-4,-2 0 1,3 0 1,-2 0-15,-1 0 1,-2 0 20,2 0 0,-3 0-13,4 0 5,-4 0 59,5 0 1,-5 0-46,3 0 5,-3 0-27,5 0-3,-6 0-13,3 0 39,-1 0-21,-2 0 8,3 0 4,-4 0 29,0 0-9,3 0 9,-2 0-17,3 0 2,-4 0-367,0 0 347,3 0 139,-2 0-151,3 0 145,0 0-118,-3 0 0,3 0 18,-1 0-18,-2 0 0,3 0 8,-1 0-40,-3 0 0,5 0-46,-2 0 49,-2 0-15,2 0 42,1 0-28,-3 0 48,6 0-27,-6 0 6,3 0-21,-1 0-11,-2 0 6,2 0 0,-2 0 10,2 0 22,-2 0-27,2 0 77,-3 0 427,0 0-434,4 0-5,-3 0-111,3 0 98,-4 0 1,1 0-170,1 0 113,-1 0-20,3 0 21,-4 0-3,0 0-76,4 0 88,-4 0-261,4 0 130,-4 0-432,0 0 210,3 0-409,-2 0-51,3 0 326,-4 0 501,0 0 0,3 0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6"/>
    </inkml:context>
    <inkml:brush xml:id="br0">
      <inkml:brushProperty name="width" value="0.05292" units="cm"/>
      <inkml:brushProperty name="height" value="0.05292" units="cm"/>
      <inkml:brushProperty name="color" value="#FF0000"/>
    </inkml:brush>
  </inkml:definitions>
  <inkml:trace contextRef="#ctx0" brushRef="#br0">1 128 20029,'0'-17'0,"0"2"0,0-1-411,0 0 1,0 5 1310,0 0-464,0 1-637,0-6 169,0 7 38,0 2-58,0 7 107,0 0 0,0 7-70,0 4 0,0 3 34,0 2 0,0 0 137,0 0-60,0 0 1,0-1 149,0 2 0,0-7-116,0 1 0,0-6 394,0 6-293,0-1 0,0 7-32,0-2 0,0 1-97,0 1 0,0-2-30,0 1 0,0 1-124,0 5 1,0 1 49,0 3 1,0 3 13,0-8 0,0 8-102,0-3 0,0-2 58,0 3 1,0-2 106,0 2 0,0 3-67,0-3 1,0-3 132,0 2 0,0 1-111,0 5 0,0-6 12,0 1 1,0 0 10,0 5 1,0-3-5,0-2 1,0 3-14,0-3 0,0 1 15,0-1 1,0 3-128,0-3 0,0 2 95,0 3 0,0 1-72,0-2 1,0-4 49,0-1 1,0 1-8,0 4 1,0 0 63,0-4 0,0 2 3,0-2 0,0-2 41,0 1 1,0-1-75,0 2 0,0 1 41,0-7 0,0 2-22,0-2 1,0 2-41,0 4 1,0 1-21,0-6 1,0-1-124,0-6 0,0 2 94,0-1 1,0-1-24,0 2 1,0-1 52,0-1 0,0 1-10,0 0 0,0-5 125,0 0 1,0-1-76,0 6 1,0 0 45,0 0 1,0 0-61,0 0 0,0 0 17,0-1 1,0 6-39,0 2 0,0-2-88,0-6 0,0-4 5,0 0 0,0-1 87,0 6 1,0 0-21,0 0-9,0 0 0,0 0 83,0 0-69,0-1 0,0 2 1,0-2 1,0-3 26,0-2 0,0 1 0,0 4 147,0 1 0,0-5-89,0-1 0,0-4 11,0 5 0,0-1-12,0 6-80,0 0 1,0 0 57,0 0 1,0 2-194,0 3 1,0-3 62,0 3 0,0-7-40,0 2 0,0-7 96,0 12 1,0-12-11,0 7 0,0-3 68,0 2 1,0-5-74,0 1 1,0 0 215,0 5 0,0-6-23,0 1 0,0-1-44,0 7-92,0-1 0,0-1-2,0 1 1,0 1-19,0-2 0,0 1-10,0 0 1,0-5-11,0 0 0,0-1-129,0 6 0,0 0 124,0 0 1,0-5-46,0-1 191,0 1 1,0 5-56,0-1 0,0-4 18,0-1 0,0 2-14,0 3 1,0-4 93,0-1-132,0 1 0,0 5 16,0 0 1,0-5 25,0-1-26,0 1 0,0 5-63,0-1 1,0 2 14,0-1 0,0-1-5,0 2 1,0-1-23,0-1 0,0 2-117,0-2 1,0 1 113,0 0 1,0 0 17,0 0 1,0 0 11,0 0 1,0-6-4,0 1 1,0 0-2,0 4 0,0 2 36,0-2 0,0 1 110,0 1 0,0-2-141,0 1 1,0 1 21,0-2 0,0 1-17,0 0 1,0 0 18,0 0 1,0 5-101,0 0 1,0 0 79,0-5 0,0 1-6,0-2 0,0 3-11,0 3 1,0-3-2,0 4 0,0-5 39,0-1 1,0 0-26,0 0 1,0 0 32,0-1-30,0 2 1,0-1 17,0-1 1,0-4 5,0 0-2,0 0-16,0 4 3,0 1-8,0 0 6,0 0 1,0 0-77,0-1 1,0-3 68,0-1 1,0-7 33,0 7 0,0-5-38,0 4 0,0-5 30,0 6 0,0-6-18,0 6 3,0-7 1,0 10-25,0-4 1,0-1 19,0 2 1,0-6 1,0 6 1,0-1-3,0 6 0,0-5-15,0 0 0,0-1-3,0 6 0,0 0-2,0 0 1,0-1-22,0 2 1,0-1-5,0-1 0,0 6-5,0 1 0,0 1 29,0-2 0,0-3 36,0 3 1,0 3-39,0-3 0,0 5 58,0-4 1,0-1 0,0-6 1,0 7 13,0-1 0,0 0-40,0-5 0,0 0 12,0 0 0,0 5-57,0 0 1,0 1 46,0-6 0,0 0-116,0-1 0,0 7 100,0-1 0,0 2-110,0-2 0,0-3 76,0 4 1,0 1 3,0-2 1,0 2 24,0-2 1,0-2-1,0 8 0,0-7 48,0 1 1,0-4-62,0-1 1,0 5 85,0 0 1,0 2-69,0-2 1,0-2 21,0 2 0,0-2-13,0 3 0,0-5-4,0 4 0,0 2-11,0-1 0,0-1-2,0-5 1,0 0 3,0 0 1,0-1 0,0 2 4,0-1 1,0-1-7,0 2-20,0-2 1,0 1 22,0 0 1,0-5 9,0 0-5,0-1 0,0 6 1,0 0 0,0-6-4,0 2 1,0-8-1,0 7 1,0-5 8,0 4 1,0-5-9,0 6 0,0-6-16,0 6 0,0-5 17,0 4 1,0-5-74,0 5 62,0-6-1,0 11 6,0-7-14,0 1 23,0 5-9,0-5 0,0 2 36,0 0-30,0-8-54,0 11 0,0-10 46,0 7-3,0-8 11,0 4 0,0-7 55,0 0-65,0 7 122,0-5-98,0 5 2,0-7 1,0 1-22,0 5-3,0-4-35,0 5 18,0-7 0,0 2 6,0 3 8,0-4 39,0 7-17,0-8 4,0 0-4,0 7 9,0-5-38,0 5-9,0-7-113,0 0 189,0 7-74,0-5 105,0 5-81,0-7 72,0 0-73,0 7 19,0-6-46,0 7 31,0-8-18,0 0 16,0 7 1,0-6-74,0 6 68,0-7-71,0 8 59,0-6-113,0 4 123,0-6 1,0 7 42,0-5 9,0 6-28,0-2-18,0-4 0,0 7 20,0-3-23,0-4-6,0 4 12,0-6-8,0 7 64,0-5 4,0 6-24,0-8-22,0 6-2,0-4-84,0 5-10,0-7-48,0 0 105,0 8 233,0-7-141,0 6 77,0-7-727,0 0 344,0 7 121,0-5-34,0 5 126,0-7 47,0 0-135,0 7-23,0-5 94,0 5 14,0-7 840,0 0-1026,0 7 168,0-6-251,0 7 199,0-8 22,0 0 43,0 7 65,0-5-26,0 4 6,0-6-397,0 0 351,0 8 78,0-6-78,0 5-3,0-7-513,0 0 1,0 7-1,0 2 1</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7"/>
    </inkml:context>
    <inkml:brush xml:id="br0">
      <inkml:brushProperty name="width" value="0.05292" units="cm"/>
      <inkml:brushProperty name="height" value="0.05292" units="cm"/>
      <inkml:brushProperty name="color" value="#723C10"/>
    </inkml:brush>
  </inkml:definitions>
  <inkml:trace contextRef="#ctx0" brushRef="#br0">1 121 20029,'0'-16'0,"0"1"0,0 1-411,0-2 1,0 6 1310,0 0-464,0 0-637,0-5 169,0 7 38,0 1-58,0 7 107,0 0 0,0 7-70,0 3 0,0 3 34,0 2 0,0 0 137,0 1-60,0-2 1,0 1 149,0 1 0,0-7-116,0 2 0,0-7 394,0 7-293,0-2 0,0 7-32,0-1 0,0-1-97,0 2 0,0-1-30,0-1 0,0 3-124,0 3 1,0 2 49,0 3 1,0 2 13,0-7 0,0 7-102,0-2 0,0-2 58,0 2 1,0-2 106,0 2 0,0 4-67,0-4 1,0-2 132,0 2 0,0 0-111,0 6 0,0-7 12,0 1 1,0 0 10,0 6 1,0-3-5,0-3 1,0 4-14,0-4 0,0 1 15,0-1 1,0 4-128,0-4 0,0 3 95,0 2 0,0 1-72,0-2 1,0-4 49,0 1 1,0-1-8,0 4 1,0 0 63,0-4 0,0 3 3,0-3 0,0-1 41,0 1 1,0-2-75,0 3 0,0 0 41,0-6 0,0 1-22,0-1 1,0 2-41,0 3 1,0 2-21,0-7 1,0 0-124,0-5 0,0 1 94,0-2 1,0 1-24,0 1 1,0-2 52,0 1 0,0 0-10,0 1 0,0-7 125,0 2 1,0-2-76,0 7 1,0-1 45,0-1 1,0 2-61,0-1 0,0 0 17,0-1 1,0 6-39,0 1 0,0-1-88,0-5 0,0-5 5,0 0 0,0 0 87,0 5 1,0 0-21,0 0-9,0 0 0,0 0 83,0 0-69,0 0 0,0 0 1,0 0 1,0-4 26,0-2 0,0 2 0,0 3 147,0 1 0,0-5-89,0 0 0,0-5 11,0 6 0,0-2-12,0 6-80,0 1 1,0-2 57,0 1 1,0 3-194,0 2 1,0-4 62,0 4 0,0-7-40,0 3 0,0-8 96,0 12 1,0-12-11,0 7 0,0-3 68,0 3 1,0-5-74,0 0 1,0 0 215,0 5 0,0-5-23,0 0 0,0 0-44,0 5-92,0 0 0,0 0-2,0 0 1,0 0-19,0 0 0,0 0-10,0 1 1,0-7-11,0 1 0,0 0-129,0 6 0,0-2 124,0 1 1,0-4-46,0-2 191,0 2 1,0 3-56,0 1 0,0-4 18,0-2 0,0 2-14,0 3 1,0-3 93,0-2-132,0 2 0,0 4 16,0-1 1,0-3 25,0-2-26,0 2 0,0 4-63,0-1 1,0 2 14,0-1 0,0 0-5,0 0 1,0 0-23,0 0 0,0 0-117,0 0 1,0 0 113,0 0 1,0 0 17,0 0 1,0 0 11,0 0 1,0-5-4,0 0 1,0 0-2,0 5 0,0 0 36,0 0 0,0 0 110,0 1 0,0-2-141,0 1 1,0 1 21,0-1 0,0-1-17,0 1 1,0 1 18,0-1 1,0 5-101,0 0 1,0 0 79,0-6 0,0 2-6,0-1 0,0 1-11,0 4 1,0-2-2,0 2 0,0-4 39,0-1 1,0 0-26,0 0 1,0 0 32,0 0-30,0 0 1,0 0 17,0 0 1,0-5 5,0 0-2,0 0-16,0 5 3,0 0-8,0 1 6,0-2 1,0 1-77,0 0 1,0-5 68,0 1 1,0-7 33,0 7 0,0-6-38,0 4 0,0-3 30,0 3 0,0-4-18,0 6 3,0-8 1,0 10-25,0-3 1,0-1 19,0 1 1,0-6 1,0 7 1,0-2-3,0 7 0,0-7-15,0 2 0,0-2-3,0 7 0,0-1-2,0 0 1,0-1-22,0 2 1,0-1-5,0 0 0,0 5-5,0 0 0,0 1 29,0-1 0,0-2 36,0 2 1,0 1-39,0-1 0,0 6 58,0-6 1,0 0 0,0-6 1,0 6 13,0 0 0,0 0-40,0-5 0,0 1 12,0-1 0,0 4-57,0 1 1,0 0 46,0-4 0,0-1-116,0 0 0,0 5 100,0 0 0,0 1-110,0-1 0,0-3 76,0 4 1,0 0 3,0-1 1,0 2 24,0-2 1,0-2-1,0 8 0,0-8 48,0 2 1,0-4-62,0-1 1,0 5 85,0 0 1,0 2-69,0-2 1,0-3 21,0 3 0,0-2-13,0 2 0,0-3-4,0 3 0,0 2-11,0-2 0,0 0-2,0-5 1,0 0 3,0 0 1,0 0 0,0 0 4,0 0 1,0 0-7,0 0-20,0 0 1,0 0 22,0 0 1,0-5 9,0 1-5,0-2 0,0 6 1,0 1 0,0-7-4,0 2 1,0-7-1,0 6 1,0-4 8,0 3 1,0-4-9,0 6 0,0-7-16,0 7 0,0-6 17,0 4 1,0-4-74,0 5 62,0-6-1,0 9 6,0-5-14,0 1 23,0 4-9,0-4 0,0 0 36,0 2-30,0-8-54,0 10 0,0-9 46,0 6-3,0-7 11,0 4 0,0-7 55,0 0-65,0 7 122,0-6-98,0 5 2,0-6 1,0 2-22,0 3-3,0-3-35,0 5 18,0-7 0,0 2 6,0 2 8,0-2 39,0 5-17,0-7 4,0 0-4,0 7 9,0-5-38,0 4-9,0-6-113,0 0 189,0 7-74,0-6 105,0 6-81,0-7 72,0 0-73,0 6 19,0-4-46,0 5 31,0-7-18,0 0 16,0 7 1,0-6-74,0 6 68,0-7-71,0 7 59,0-6-113,0 6 123,0-7 1,0 7 42,0-6 9,0 6-28,0-1-18,0-4 0,0 7 20,0-4-23,0-3-6,0 4 12,0-6-8,0 7 64,0-6 4,0 6-24,0-7-22,0 6-2,0-4-84,0 5-10,0-7-48,0 0 105,0 7 233,0-6-141,0 6 77,0-7-727,0 0 344,0 7 121,0-5-34,0 4 126,0-6 47,0 0-135,0 7-23,0-6 94,0 6 14,0-7 840,0 0-1026,0 6 168,0-4-251,0 5 199,0-7 22,0 0 43,0 7 65,0-5-26,0 4 6,0-6-397,0 0 351,0 7 78,0-5-78,0 5-3,0-7-513,0 0 1,0 6-1,0 2 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8"/>
    </inkml:context>
    <inkml:brush xml:id="br0">
      <inkml:brushProperty name="width" value="0.05292" units="cm"/>
      <inkml:brushProperty name="height" value="0.05292" units="cm"/>
      <inkml:brushProperty name="color" value="#1F5738"/>
    </inkml:brush>
  </inkml:definitions>
  <inkml:trace contextRef="#ctx0" brushRef="#br0">1 114 20029,'0'-15'0,"0"2"0,0-1-411,0-1 1,0 6 1310,0-1-464,0 1-637,0-6 169,0 8 38,0 0-58,0 7 107,0 0 0,0 7-70,0 2 0,0 4 34,0 1 0,0 0 137,0 1-60,0-1 1,0-1 149,0 2 0,0-6-116,0 1 0,0-6 394,0 6-293,0-1 0,0 6-32,0-1 0,0 0-97,0 1 0,0-1-30,0 0 0,0 1-124,0 4 1,0 2 49,0 3 1,0 1 13,0-6 0,0 7-102,0-3 0,0-1 58,0 2 1,0-2 106,0 2 0,0 3-67,0-3 1,0-3 132,0 3 0,0 0-111,0 4 0,0-5 12,0 1 1,0 0 10,0 5 1,0-3-5,0-2 1,0 3-14,0-3 0,0 1 15,0-1 1,0 3-128,0-3 0,0 2 95,0 3 0,0-1-72,0 0 1,0-4 49,0 0 1,0 0-8,0 4 1,0-1 63,0-3 0,0 2 3,0-2 0,0-2 41,0 2 1,0-2-75,0 2 0,0 1 41,0-6 0,0 1-22,0-1 1,0 2-41,0 2 1,0 3-21,0-7 1,0 0-124,0-5 0,0 1 94,0-1 1,0-1-24,0 2 1,0-1 52,0 0 0,0 0-10,0 1 0,0-6 125,0 1 1,0-1-76,0 6 1,0-1 45,0 0 1,0 1-61,0-1 0,0-1 17,0 1 1,0 5-39,0 1 0,0-1-88,0-5 0,0-5 5,0 1 0,0-1 87,0 6 1,0-1-21,0 0-9,0 0 0,0 0 83,0 0-69,0 0 0,0 1 1,0-1 1,0-4 26,0-1 0,0 1 0,0 4 147,0 0 0,0-4-89,0-1 0,0-4 11,0 5 0,0-1-12,0 5-80,0 0 1,0 0 57,0 0 1,0 3-194,0 2 1,0-4 62,0 4 0,0-6-40,0 1 0,0-6 96,0 11 1,0-11-11,0 6 0,0-3 68,0 3 1,0-5-74,0 1 1,0-1 215,0 6 0,0-6-23,0 1 0,0-1-44,0 6-92,0-1 0,0 0-2,0 0 1,0 1-19,0-1 0,0 0-10,0 0 1,0-5-11,0 1 0,0-1-129,0 6 0,0-1 124,0 0 1,0-4-46,0-1 191,0 1 1,0 4-56,0 0 0,0-4 18,0-1 0,0 1-14,0 4 1,0-5 93,0 1-132,0-1 0,0 5 16,0 0 1,0-4 25,0-1-26,0 1 0,0 4-63,0 0 1,0 1 14,0-1 0,0 0-5,0 1 1,0-1-23,0 0 0,0 0-117,0 0 1,0 0 113,0 0 1,0 1 17,0-1 1,0 0 11,0 1 1,0-6-4,0 1 1,0-1-2,0 5 0,0 1 36,0-1 0,0 0 110,0 0 0,0 0-141,0 0 1,0 1 21,0-1 0,0 0-17,0 0 1,0 1 18,0-1 1,0 5-101,0 0 1,0 0 79,0-6 0,0 2-6,0-1 0,0 2-11,0 3 1,0-3-2,0 3 0,0-3 39,0-2 1,0 0-26,0 1 1,0-2 32,0 1-30,0 1 1,0-1 17,0 0 1,0-4 5,0-1-2,0 1-16,0 4 3,0 0-8,0 1 6,0-1 1,0 0-77,0 0 1,0-4 68,0-1 1,0-4 33,0 4 0,0-4-38,0 4 0,0-4 30,0 4 0,0-4-18,0 5 3,0-7 1,0 10-25,0-4 1,0-1 19,0 2 1,0-6 1,0 6 1,0-1-3,0 6 0,0-6-15,0 1 0,0-1-3,0 5 0,0 0-2,0 0 1,0 0-22,0 1 1,0-1-5,0 0 0,0 5-5,0 0 0,0 2 29,0-3 0,0-1 36,0 2 1,0 1-39,0-1 0,0 5 58,0-5 1,0 0 0,0-5 1,0 5 13,0 0 0,0 0-40,0-5 0,0 0 12,0 0 0,0 5-57,0 0 1,0 0 46,0-4 0,0-1-116,0 0 0,0 5 100,0 0 0,0 1-110,0-1 0,0-3 76,0 3 1,0 2 3,0-2 1,0 1 24,0-1 1,0-1-1,0 6 0,0-7 48,0 2 1,0-4-62,0-1 1,0 5 85,0 0 1,0 2-69,0-2 1,0-3 21,0 3 0,0-2-13,0 2 0,0-3-4,0 3 0,0 1-11,0-1 0,0 0-2,0-4 1,0-1 3,0 0 1,0 0 0,0 1 4,0-1 1,0-1-7,0 2-20,0-1 1,0 0 22,0 0 1,0-4 9,0 0-5,0-1 0,0 5 1,0 1 0,0-6-4,0 1 1,0-6-1,0 6 1,0-5 8,0 4 1,0-4-9,0 4 0,0-4-16,0 4 0,0-4 17,0 4 1,0-4-74,0 4 62,0-5-1,0 9 6,0-6-14,0 1 23,0 5-9,0-5 0,0 1 36,0 1-30,0-7-54,0 10 0,0-10 46,0 7-3,0-8 11,0 5 0,0-7 55,0 0-65,0 6 122,0-4-98,0 4 2,0-6 1,0 1-22,0 4-3,0-3-35,0 4 18,0-6 0,0 2 6,0 2 8,0-2 39,0 4-17,0-6 4,0 0-4,0 7 9,0-5-38,0 3-9,0-5-113,0 0 189,0 7-74,0-5 105,0 4-81,0-6 72,0 0-73,0 6 19,0-4-46,0 4 31,0-6-18,0 0 16,0 7 1,0-6-74,0 5 68,0-6-71,0 7 59,0-6-113,0 5 123,0-6 1,0 7 42,0-6 9,0 6-28,0-1-18,0-5 0,0 8 20,0-4-23,0-4-6,0 5 12,0-6-8,0 6 64,0-4 4,0 5-24,0-7-22,0 5-2,0-3-84,0 5-10,0-7-48,0 0 105,0 6 233,0-5-141,0 6 77,0-7-727,0 0 344,0 6 121,0-4-34,0 4 126,0-6 47,0 0-135,0 6-23,0-4 94,0 4 14,0-6 840,0 0-1026,0 6 168,0-4-251,0 4 199,0-6 22,0 0 43,0 7 65,0-5-26,0 3 6,0-5-397,0 0 351,0 7 78,0-5-78,0 4-3,0-6-513,0 0 1,0 6-1,0 2 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9"/>
    </inkml:context>
    <inkml:brush xml:id="br0">
      <inkml:brushProperty name="width" value="0.05292" units="cm"/>
      <inkml:brushProperty name="height" value="0.05292" units="cm"/>
      <inkml:brushProperty name="color" value="#00455D"/>
    </inkml:brush>
  </inkml:definitions>
  <inkml:trace contextRef="#ctx0" brushRef="#br0">1 107 20029,'0'-14'0,"0"1"0,0 0-411,0-1 1,0 6 1310,0-2-464,0 2-637,0-6 169,0 7 38,0 1-58,0 6 107,0 0 0,0 6-70,0 3 0,0 3 34,0 1 0,0 0 137,0 1-60,0-1 1,0 0 149,0 1 0,0-6-116,0 2 0,0-6 394,0 5-293,0-1 0,0 6-32,0-1 0,0 0-97,0 1 0,0-1-30,0 0 0,0 2-124,0 3 1,0 1 49,0 3 1,0 2 13,0-6 0,0 6-102,0-2 0,0-2 58,0 2 1,0-1 106,0 1 0,0 4-67,0-4 1,0-2 132,0 2 0,0 1-111,0 4 0,0-6 12,0 2 1,0-1 10,0 5 1,0-3-5,0-1 1,0 2-14,0-3 0,0 2 15,0-2 1,0 3-128,0-2 0,0 1 95,0 3 0,0 0-72,0-1 1,0-3 49,0-1 1,0 0-8,0 4 1,0 0 63,0-4 0,0 3 3,0-3 0,0-1 41,0 1 1,0-1-75,0 1 0,0 1 41,0-5 0,0 1-22,0-1 1,0 1-41,0 4 1,0 0-21,0-5 1,0 0-124,0-5 0,0 1 94,0-1 1,0 0-24,0 1 1,0-1 52,0 0 0,0 0-10,0 1 0,0-6 125,0 2 1,0-2-76,0 6 1,0-1 45,0 0 1,0 1-61,0-1 0,0 0 17,0 0 1,0 5-39,0 0 0,0 0-88,0-5 0,0-4 5,0 0 0,0-1 87,0 6 1,0-1-21,0 0-9,0 1 0,0-1 83,0 0-69,0 1 0,0-1 1,0 0 1,0-3 26,0-2 0,0 1 0,0 4 147,0 1 0,0-5-89,0-1 0,0-3 11,0 4 0,0 0-12,0 4-80,0 1 1,0-1 57,0 0 1,0 2-194,0 3 1,0-4 62,0 4 0,0-6-40,0 2 0,0-8 96,0 12 1,0-10-11,0 5 0,0-2 68,0 2 1,0-5-74,0 1 1,0 0 215,0 5 0,0-6-23,0 2 0,0-2-44,0 6-92,0-1 0,0 0-2,0 0 1,0 1-19,0-1 0,0 0-10,0 1 1,0-6-11,0 2 0,0-2-129,0 6 0,0-1 124,0 0 1,0-4-46,0 0 191,0 0 1,0 4-56,0 0 0,0-3 18,0-2 0,0 1-14,0 4 1,0-3 93,0-2-132,0 1 0,0 4 16,0 0 1,0-3 25,0-2-26,0 1 0,0 4-63,0 1 1,0-1 14,0 0 0,0 1-5,0-1 1,0 0-23,0 1 0,0-1-117,0 0 1,0 1 113,0-1 1,0 1 17,0-1 1,0 0 11,0 1 1,0-6-4,0 1 1,0 0-2,0 4 0,0 1 36,0-1 0,0 0 110,0 1 0,0-1-141,0 0 1,0 1 21,0-1 0,0 0-17,0 0 1,0 1 18,0-1 1,0 5-101,0-1 1,0 1 79,0-5 0,0 1-6,0-1 0,0 2-11,0 2 1,0-1-2,0 1 0,0-2 39,0-2 1,0 0-26,0 1 1,0-1 32,0 0-30,0 1 1,0-1 17,0 0 1,0-3 5,0-2-2,0 1-16,0 4 3,0 0-8,0 1 6,0-1 1,0 0-77,0 1 1,0-5 68,0 0 1,0-5 33,0 5 0,0-4-38,0 3 0,0-3 30,0 3 0,0-3-18,0 4 3,0-6 1,0 9-25,0-4 1,0 0 19,0 1 1,0-5 1,0 5 1,0 0-3,0 5 0,0-6-15,0 1 0,0 0-3,0 5 0,0-1-2,0 0 1,0 0-22,0 1 1,0-1-5,0 0 0,0 5-5,0-1 0,0 2 29,0-1 0,0-2 36,0 1 1,0 3-39,0-3 0,0 6 58,0-6 1,0 1 0,0-5 1,0 5 13,0-1 0,0 1-40,0-5 0,0 1 12,0-1 0,0 5-57,0 0 1,0-1 46,0-3 0,0-1-116,0 0 0,0 5 100,0 0 0,0 1-110,0-1 0,0-4 76,0 5 1,0 0 3,0-1 1,0 1 24,0-1 1,0-2-1,0 6 0,0-6 48,0 2 1,0-3-62,0-2 1,0 4 85,0 1 1,0 1-69,0-1 1,0-3 21,0 3 0,0-2-13,0 2 0,0-3-4,0 2 0,0 3-11,0-3 0,0 1-2,0-4 1,0-1 3,0 0 1,0 0 0,0 1 4,0-1 1,0 0-7,0 1-20,0-1 1,0 0 22,0 0 1,0-4 9,0 1-5,0-2 0,0 5 1,0 1 0,0-5-4,0 0 1,0-5-1,0 5 1,0-5 8,0 5 1,0-4-9,0 4 0,0-5-16,0 5 0,0-4 17,0 3 1,0-3-74,0 3 62,0-5-1,0 9 6,0-5-14,0 1 23,0 4-9,0-5 0,0 2 36,0 0-30,0-6-54,0 9 0,0-9 46,0 6-3,0-7 11,0 4 0,0-6 55,0 0-65,0 7 122,0-6-98,0 5 2,0-6 1,0 1-22,0 4-3,0-4-35,0 5 18,0-6 0,0 2 6,0 2 8,0-3 39,0 5-17,0-6 4,0 0-4,0 7 9,0-6-38,0 5-9,0-6-113,0 0 189,0 6-74,0-5 105,0 5-81,0-6 72,0 0-73,0 6 19,0-5-46,0 5 31,0-6-18,0 0 16,0 7 1,0-7-74,0 7 68,0-7-71,0 6 59,0-5-113,0 5 123,0-6 1,0 6 42,0-5 9,0 6-28,0-2-18,0-4 0,0 7 20,0-3-23,0-4-6,0 5 12,0-6-8,0 6 64,0-5 4,0 6-24,0-7-22,0 5-2,0-4-84,0 6-10,0-7-48,0 0 105,0 6 233,0-5-141,0 5 77,0-6-727,0 0 344,0 6 121,0-5-34,0 5 126,0-6 47,0 0-135,0 6-23,0-5 94,0 6 14,0-7 840,0 0-1026,0 5 168,0-3-251,0 4 199,0-6 22,0 0 43,0 6 65,0-5-26,0 5 6,0-6-397,0 0 351,0 6 78,0-4-78,0 4-3,0-6-513,0 0 1,0 5-1,0 3 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0"/>
    </inkml:context>
    <inkml:brush xml:id="br0">
      <inkml:brushProperty name="width" value="0.05292" units="cm"/>
      <inkml:brushProperty name="height" value="0.05292" units="cm"/>
      <inkml:brushProperty name="color" value="#7030A0"/>
    </inkml:brush>
  </inkml:definitions>
  <inkml:trace contextRef="#ctx0" brushRef="#br0">1 100 20029,'0'-13'0,"0"1"0,0 0-411,0-1 1,0 5 1310,0-1-464,0 1-637,0-5 169,0 7 38,0 0-58,0 6 107,0 0 0,0 6-70,0 2 0,0 3 34,0 1 0,0 1 137,0 0-60,0-1 1,0 0 149,0 1 0,0-5-116,0 1 0,0-6 394,0 6-293,0-1 0,0 5-32,0-1 0,0 0-97,0 1 0,0 0-30,0-1 0,0 2-124,0 2 1,0 2 49,0 3 1,0 1 13,0-5 0,0 5-102,0-1 0,0-2 58,0 2 1,0-2 106,0 2 0,0 3-67,0-3 1,0-2 132,0 1 0,0 1-111,0 5 0,0-6 12,0 1 1,0 0 10,0 4 1,0-2-5,0-2 1,0 2-14,0-2 0,0 1 15,0-1 1,0 3-128,0-3 0,0 2 95,0 2 0,0 0-72,0 0 1,0-5 49,0 1 1,0 0-8,0 4 1,0-1 63,0-4 0,0 3 3,0-2 0,0-1 41,0 1 1,0-2-75,0 2 0,0 1 41,0-6 0,0 2-22,0-1 1,0 1-41,0 3 1,0 1-21,0-5 1,0-1-124,0-4 0,0 1 94,0 0 1,0-1-24,0 1 1,0-1 52,0 0 0,0 1-10,0 0 0,0-5 125,0 0 1,0 0-76,0 5 1,0-1 45,0 1 1,0 0-61,0-1 0,0 0 17,0 0 1,0 5-39,0 0 0,0 0-88,0-5 0,0-4 5,0 1 0,0-1 87,0 4 1,0 1-21,0-1-9,0 1 0,0-1 83,0 0-69,0 1 0,0 0 1,0-1 1,0-3 26,0-2 0,0 2 0,0 3 147,0 1 0,0-5-89,0 0 0,0-3 11,0 3 0,0 0-12,0 4-80,0 1 1,0 0 57,0-1 1,0 2-194,0 3 1,0-3 62,0 2 0,0-5-40,0 2 0,0-7 96,0 11 1,0-10-11,0 5 0,0-2 68,0 3 1,0-5-74,0 0 1,0 0 215,0 5 0,0-5-23,0 1 0,0-1-44,0 5-92,0-1 0,0 0-2,0 0 1,0 1-19,0 0 0,0-1-10,0 1 1,0-5-11,0 0 0,0 0-129,0 5 0,0 0 124,0-1 1,0-4-46,0 0 191,0 1 1,0 3-56,0 1 0,0-5 18,0 0 0,0 1-14,0 3 1,0-3 93,0-1-132,0 0 0,0 4 16,0 1 1,0-5 25,0 0-26,0 1 0,0 3-63,0 0 1,0 1 14,0 0 0,0-1-5,0 1 1,0-1-23,0 0 0,0 1-117,0 0 1,0-1 113,0 0 1,0 1 17,0-1 1,0 1 11,0 0 1,0-6-4,0 2 1,0-1-2,0 4 0,0 1 36,0-1 0,0 1 110,0 0 0,0-1-141,0 0 1,0 1 21,0-1 0,0 1-17,0-1 1,0 1 18,0-1 1,0 5-101,0-1 1,0 1 79,0-5 0,0 1-6,0-1 0,0 2-11,0 3 1,0-3-2,0 3 0,0-4 39,0 0 1,0-1-26,0 1 1,0-1 32,0 0-30,0 1 1,0-1 17,0 1 1,0-5 5,0 0-2,0 1-16,0 3 3,0 0-8,0 1 6,0 0 1,0-1-77,0 0 1,0-3 68,0-1 1,0-4 33,0 5 0,0-5-38,0 4 0,0-4 30,0 4 0,0-4-18,0 5 3,0-6 1,0 8-25,0-3 1,0-1 19,0 2 1,0-6 1,0 6 1,0-1-3,0 5 0,0-5-15,0 0 0,0 0-3,0 5 0,0-1-2,0 1 1,0-1-22,0 1 1,0-1-5,0 0 0,0 5-5,0 0 0,0 1 29,0-2 0,0-1 36,0 1 1,0 2-39,0-1 0,0 4 58,0-5 1,0 1 0,0-5 1,0 5 13,0-1 0,0 1-40,0-5 0,0 1 12,0-1 0,0 5-57,0-1 1,0 1 46,0-4 0,0-1-116,0 0 0,0 5 100,0 0 0,0 1-110,0-2 0,0-2 76,0 3 1,0 1 3,0-1 1,0 1 24,0-2 1,0-1-1,0 6 0,0-6 48,0 2 1,0-3-62,0-2 1,0 5 85,0-1 1,0 2-69,0-1 1,0-3 21,0 3 0,0-2-13,0 1 0,0-2-4,0 3 0,0 1-11,0-2 0,0 1-2,0-4 1,0-1 3,0 0 1,0 1 0,0 0 4,0-1 1,0 0-7,0 1-20,0-1 1,0 0 22,0 1 1,0-5 9,0 1-5,0-1 0,0 4 1,0 1 0,0-5-4,0 1 1,0-6-1,0 6 1,0-5 8,0 4 1,0-3-9,0 3 0,0-4-16,0 4 0,0-3 17,0 3 1,0-4-74,0 4 62,0-5-1,0 8 6,0-4-14,0 0 23,0 4-9,0-4 0,0 1 36,0 1-30,0-6-54,0 7 0,0-7 46,0 6-3,0-7 11,0 4 0,0-6 55,0 0-65,0 6 122,0-5-98,0 4 2,0-5 1,0 1-22,0 4-3,0-4-35,0 5 18,0-6 0,0 1 6,0 3 8,0-3 39,0 5-17,0-6 4,0 0-4,0 6 9,0-5-38,0 4-9,0-5-113,0 0 189,0 6-74,0-4 105,0 3-81,0-5 72,0 0-73,0 6 19,0-5-46,0 5 31,0-6-18,0 0 16,0 5 1,0-4-74,0 5 68,0-6-71,0 6 59,0-5-113,0 4 123,0-5 1,0 6 42,0-5 9,0 5-28,0-1-18,0-3 0,0 5 20,0-3-23,0-2-6,0 3 12,0-5-8,0 5 64,0-3 4,0 4-24,0-6-22,0 5-2,0-4-84,0 5-10,0-6-48,0 0 105,0 6 233,0-6-141,0 6 77,0-6-727,0 0 344,0 6 121,0-5-34,0 4 126,0-5 47,0 0-135,0 6-23,0-4 94,0 3 14,0-5 840,0 0-1026,0 5 168,0-3-251,0 4 199,0-6 22,0 0 43,0 5 65,0-3-26,0 3 6,0-5-397,0 0 351,0 6 78,0-5-78,0 5-3,0-6-513,0 0 1,0 5-1,0 2 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1"/>
    </inkml:context>
    <inkml:brush xml:id="br0">
      <inkml:brushProperty name="width" value="0.05292" units="cm"/>
      <inkml:brushProperty name="height" value="0.05292" units="cm"/>
    </inkml:brush>
  </inkml:definitions>
  <inkml:trace contextRef="#ctx0" brushRef="#br0">228 0 20197,'-45'0'-956,"0"0"888,19 0 196,-14 0 0,30 0-4,-22 0 23,24 0-121,-13 0 114,21 0 1944,0 0-2005,21 0-255,-18 0 178,18 0-49,-21 0 259,0 0-35,21 0 42,-16 0-151,14 0-1,-19 0-64,0 0-32,21 0-88,-16 0 154,16 0-138,-2 0 129,-14 0 1,16 0-36,0 0 17,-16 0 64,35 0-55,-35 0 55,35 0 1,-30 0-40,22 0 133,-22 0-162,30 0 1,-30 0-5,19 0 1,-13 0-13,16 0 0,-19 0-3,19 0 1,-17 0-99,14 0 0,-13 0 65,13 0 1,-13 0-19,16 0 1,-19 0 97,18 0 157,-20 0-101,29 0 44,-14 0-117,19 0 11,0 0 1,-14 0-21,-2 0 1,-13 0 25,16 0 1,-17 0-75,14 0 0,-13 0 31,13 0-22,-18 0 141,31 0 12,-18 0-98,20 0 1,-12 0 12,0 0 0,-19 0-71,19 0 84,-22 0-90,30 0 17,-14 0-19,19 0 25,0 0 1,-14 0-22,-2 0 39,-18 0-6,31 0 1,-34 0 16,23 0-14,-20 0-23,29 0 1,-30 0 22,19 0-1,-18 0 0,15 0 14,-10 0 1,-11 0 48,35 0 0,-30 0 80,19 0-154,-18 0 31,31 0 1,-34 0-31,23 0 1,-15 0 50,13 0-86,-18 0 1,15 0 46,-13 0-16,-7 0 2,36 0 0,-32 0-4,19 0 9,-18 0 6,28 0 0,-28 0 14,21 0-13,-22 0 0,14 0 16,-8 0-11,-11 0-1,34 0 0,-33 0-1,33 0 1,-28 0 1,20 0-2,-20 0 0,13 0 0,-9 0-15,-9 0-2,15 0 5,-3 0 1,-7 0-15,20 0 7,-20 0 1,13 0 4,-8 0 0,-11 0 1,19 0-7,-9 0-6,-9 0 23,15 0 1,0 0 2,-19 0 1,25 0 7,-11 0-12,-11 0 3,13 0 1,-12 0-43,9 0 35,-9 0-7,15 0 3,-3 0 13,-13 0 0,22 0 63,-11 0-24,-11 0 1,19 0 121,-9 0-129,-9 0 25,33 0 0,-28 0-29,20 0 0,-17 0-70,17 0 41,-20 0-7,28 0-4,-12 0 1,17 0 1,-12 0-15,-3 0 1,-13 0 20,13 0 0,-13 0-13,15 0 5,-20 0 59,28 0 1,-28 0-46,18 0 5,-18 0-27,31 0-3,-40 0-13,19 0 39,1 0-21,-17 0 8,13 0 4,-18 0 29,0 0-9,21 0 9,-15 0-17,15 0 2,-21 0-367,0 0 347,18 0 139,-13 0-151,16 0 145,1 0-118,-17 0 0,19 0 18,-9 0-18,-9 0 0,20 0 8,-13 0-40,-8 0 0,22 0-46,-11 0 49,-11 0-15,13 0 42,3 0-28,-15 0 48,33 0-27,-33 0 6,15 0-21,-3 0-11,-13 0 6,16 0 0,-15 0 10,9 0 22,-9 0-27,12 0 77,-18 0 427,0 0-434,21 0-5,-15 0-111,15 0 98,-21 0 1,5 0-170,8 0 113,-8 0-20,16 0 21,-21 0-3,0 0-76,22 0 88,-17 0-261,13 0 130,-18 0-432,0 0 210,21 0-409,-15 0-51,15 0 326,-21 0 501,0 0 0,18 0 0,9 0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2"/>
    </inkml:context>
    <inkml:brush xml:id="br0">
      <inkml:brushProperty name="width" value="0.05292" units="cm"/>
      <inkml:brushProperty name="height" value="0.05292" units="cm"/>
      <inkml:brushProperty name="color" value="#FF0000"/>
    </inkml:brush>
  </inkml:definitions>
  <inkml:trace contextRef="#ctx0" brushRef="#br0">284 0 20197,'-56'0'-956,"0"0"888,23 0 196,-16 0 0,36 0-4,-27 0 23,30 0-121,-16 0 114,26 0 1944,0 0-2005,26 0-255,-22 0 178,22 0-49,-26 0 259,0 0-35,26 0 42,-19 0-151,16 0-1,-23 0-64,0 0-32,26 0-88,-19 0 154,19 0-138,-3 0 129,-16 0 1,19 0-36,0 0 17,-19 0 64,42 0-55,-42 0 55,42 0 1,-36 0-40,27 0 133,-27 0-162,36 0 1,-35 0-5,22 0 1,-16 0-13,19 0 0,-23 0-3,24 0 1,-20 0-99,16 0 0,-16 0 65,16 0 1,-16 0-19,19 0 1,-23 0 97,24 0 157,-27 0-101,36 0 44,-16 0-117,23 0 11,0 0 1,-16 0-21,-4 0 1,-16 0 25,19 0 1,-19 0-75,16 0 0,-16 0 31,16 0-22,-23 0 141,40 0 12,-24 0-98,27 0 1,-16 0 12,-1 0 0,-22 0-71,22 0 84,-26 0-90,37 0 17,-17 0-19,23 0 25,0 0 1,-17 0-22,-3 0 39,-23 0-6,40 0 1,-43 0 16,29 0-14,-25 0-23,35 0 1,-36 0 22,23 0-1,-23 0 0,20 0 14,-13 0 1,-13 0 48,42 0 0,-36 0 80,23 0-154,-22 0 31,38 0 1,-42 0-31,30 0 1,-21 0 50,18 0-86,-24 0 1,20 0 46,-17 0-16,-9 0 2,45 0 0,-39 0-4,24 0 9,-24 0 6,36 0 0,-36 0 14,27 0-13,-27 0 0,17 0 16,-11 0-11,-12 0-1,42 0 0,-42 0-1,42 0 1,-36 0 1,27 0-2,-27 0 0,17 0 0,-11 0-15,-12 0-2,19 0 5,-3 0 1,-10 0-15,27 0 7,-27 0 1,17 0 4,-11 0 0,-12 0 1,23 0-7,-11 0-6,-12 0 23,19 0 1,1 0 2,-24 0 1,30 0 7,-13 0-12,-14 0 3,17 0 1,-16 0-43,13 0 35,-14 0-7,20 0 3,-3 0 13,-16 0 0,26 0 63,-13 0-24,-14 0 1,24 0 121,-10 0-129,-14 0 25,44 0 0,-37 0-29,26 0 0,-22 0-70,22 0 41,-26 0-7,37 0-4,-17 0 1,22 0 1,-15 0-15,-4 0 1,-16 0 20,16 0 0,-16 0-13,19 0 5,-25 0 59,35 0 1,-36 0-46,23 0 5,-23 0-27,40 0-3,-50 0-13,24 0 39,-1 0-21,-19 0 8,16 0 4,-23 0 29,0 0-9,26 0 9,-20 0-17,21 0 2,-27 0-367,0 0 347,23 0 139,-17 0-151,21 0 145,-1 0-118,-19 0 0,22 0 18,-9 0-18,-13 0 0,25 0 8,-15 0-40,-10 0 0,25 0-46,-12 0 49,-13 0-15,16 0 42,3 0-28,-19 0 48,42 0-27,-42 0 6,19 0-21,-3 0-11,-16 0 6,19 0 0,-20 0 10,14 0 22,-13 0-27,16 0 77,-23 0 427,0 0-434,26 0-5,-19 0-111,19 0 98,-26 0 1,7 0-170,9 0 113,-9 0-20,19 0 21,-26 0-3,0 0-76,26 0 88,-19 0-261,16 0 130,-23 0-432,0 0 210,26 0-409,-19 0-51,19 0 326,-26 0 501,0 0 0,23 0 0,10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3"/>
    </inkml:context>
    <inkml:brush xml:id="br0">
      <inkml:brushProperty name="width" value="0.05292" units="cm"/>
      <inkml:brushProperty name="height" value="0.05292" units="cm"/>
      <inkml:brushProperty name="color" value="#723C10"/>
    </inkml:brush>
  </inkml:definitions>
  <inkml:trace contextRef="#ctx0" brushRef="#br0">339 0 20197,'-66'0'-956,"-1"0"888,27 0 196,-19 0 0,44 0-4,-33 0 23,36 0-121,-19 0 114,31 0 1944,0 0-2005,31 0-255,-27 0 178,28 0-49,-32 0 259,0 0-35,31 0 42,-23 0-151,20 0-1,-28 0-64,0 0-32,31 0-88,-23 0 154,24 0-138,-5 0 129,-19 0 1,24 0-36,-1 0 17,-23 0 64,51 0-55,-51 0 55,51 0 1,-43 0-40,31 0 133,-31 0-162,43 0 1,-44 0-5,29 0 1,-21 0-13,25 0 0,-29 0-3,28 0 1,-23 0-99,19 0 0,-19 0 65,19 0 1,-19 0-19,23 0 1,-27 0 97,27 0 157,-31 0-101,43 0 44,-20 0-117,28 0 11,0 0 1,-20 0-21,-3 0 1,-21 0 25,24 0 1,-23 0-75,19 0 0,-19 0 31,19 0-22,-27 0 141,47 0 12,-28 0-98,32 0 1,-20 0 12,1 0 0,-29 0-71,29 0 84,-33 0-90,44 0 17,-19 0-19,27 0 25,0 0 1,-20 0-22,-4 0 39,-27 0-6,47 0 1,-51 0 16,35 0-14,-31 0-23,43 0 1,-44 0 22,29 0-1,-29 0 0,25 0 14,-17 0 1,-15 0 48,51 0 0,-43 0 80,27 0-154,-27 0 31,47 0 1,-51 0-31,35 0 1,-23 0 50,19 0-86,-27 0 1,23 0 46,-19 0-16,-12 0 2,55 0 0,-48 0-4,29 0 9,-29 0 6,45 0 0,-45 0 14,32 0-13,-31 0 0,20 0 16,-13 0-11,-15 0-1,51 0 0,-51 0-1,51 0 1,-43 0 1,31 0-2,-31 0 0,19 0 0,-11 0-15,-16 0-2,23 0 5,-3 0 1,-12 0-15,31 0 7,-32 0 1,21 0 4,-12 0 0,-17 0 1,29 0-7,-13 0-6,-15 0 23,24 0 1,-1 0 2,-27 0 1,36 0 7,-17 0-12,-15 0 3,20 0 1,-21 0-43,17 0 35,-16 0-7,23 0 3,-3 0 13,-20 0 0,31 0 63,-15 0-24,-16 0 1,27 0 121,-11 0-129,-16 0 25,51 0 0,-44 0-29,33 0 0,-29 0-70,29 0 41,-33 0-7,44 0-4,-19 0 1,27 0 1,-20 0-15,-4 0 1,-19 0 20,19 0 0,-19 0-13,23 0 5,-31 0 59,43 0 1,-44 0-46,29 0 5,-29 0-27,48 0-3,-59 0-13,28 0 39,-1 0-21,-23 0 8,20 0 4,-28 0 29,0 0-9,31 0 9,-23 0-17,24 0 2,-32 0-367,0 0 347,27 0 139,-19 0-151,24 0 145,-1 0-118,-23 0 0,27 0 18,-11 0-18,-16 0 0,31 0 8,-19 0-40,-12 0 0,31 0-46,-15 0 49,-16 0-15,19 0 42,5 0-28,-24 0 48,51 0-27,-52 0 6,25 0-21,-5 0-11,-19 0 6,24 0 0,-24 0 10,15 0 22,-15 0-27,20 0 77,-28 0 427,0 0-434,31 0-5,-23 0-111,24 0 98,-32 0 1,7 0-170,13 0 113,-12 0-20,23 0 21,-31 0-3,0 0-76,32 0 88,-24 0-261,19 0 130,-27 0-432,0 0 210,32 0-409,-24 0-51,23 0 326,-31 0 501,0 0 0,28 0 0,11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4"/>
    </inkml:context>
    <inkml:brush xml:id="br0">
      <inkml:brushProperty name="width" value="0.05292" units="cm"/>
      <inkml:brushProperty name="height" value="0.05292" units="cm"/>
      <inkml:brushProperty name="color" value="#1F5738"/>
    </inkml:brush>
  </inkml:definitions>
  <inkml:trace contextRef="#ctx0" brushRef="#br0">395 0 20197,'-78'0'-956,"0"0"888,32 0 196,-22 0 0,49 0-4,-36 0 23,42 0-121,-24 0 114,37 0 1944,0 0-2005,37 0-255,-33 0 178,33 0-49,-37 0 259,0 0-35,36 0 42,-26 0-151,22 0-1,-32 0-64,0 0-32,36 0-88,-27 0 154,28 0-138,-5 0 129,-23 0 1,28 0-36,-1 0 17,-27 0 64,60 0-55,-60 0 55,60 0 1,-51 0-40,37 0 133,-37 0-162,51 0 1,-51 0-5,33 0 1,-24 0-13,28 0 0,-32 0-3,32 0 1,-28 0-99,24 0 0,-24 0 65,23 0 1,-22 0-19,27 0 1,-32 0 97,32 0 157,-37 0-101,50 0 44,-22 0-117,32 0 11,0 0 1,-23 0-21,-5 0 1,-22 0 25,26 0 1,-26 0-75,22 0 0,-22 0 31,22 0-22,-32 0 141,56 0 12,-33 0-98,36 0 1,-22 0 12,0 0 0,-32 0-71,32 0 84,-37 0-90,51 0 17,-23 0-19,32 0 25,-1 0 1,-22 0-22,-4 0 39,-33 0-6,55 0 1,-59 0 16,41 0-14,-37 0-23,51 0 1,-51 0 22,32 0-1,-31 0 0,26 0 14,-17 0 1,-19 0 48,60 0 0,-51 0 80,32 0-154,-31 0 31,54 0 1,-60 0-31,42 0 1,-27 0 50,22 0-86,-32 0 1,28 0 46,-23 0-16,-14 0 2,64 0 0,-54 0-4,31 0 9,-32 0 6,51 0 0,-51 0 14,37 0-13,-36 0 0,22 0 16,-14 0-11,-18 0-1,60 0 0,-60 0-1,60 0 1,-51 0 1,37 0-2,-37 0 0,23 0 0,-13 0-15,-19 0-2,28 0 5,-5 0 1,-14 0-15,37 0 7,-37 0 1,23 0 4,-13 0 0,-19 0 1,32 0-7,-13 0-6,-19 0 23,27 0 1,1 0 2,-32 0 1,40 0 7,-17 0-12,-19 0 3,23 0 1,-23 0-43,19 0 35,-19 0-7,27 0 3,-4 0 13,-22 0 0,35 0 63,-17 0-24,-19 0 1,32 0 121,-13 0-129,-19 0 25,59 0 0,-49 0-29,36 0 0,-33 0-70,33 0 41,-36 0-7,49 0-4,-22 0 1,32 0 1,-23 0-15,-5 0 1,-23 0 20,24 0 0,-24 0-13,28 0 5,-37 0 59,51 0 1,-51 0-46,33 0 5,-33 0-27,55 0-3,-68 0-13,31 0 39,1 0-21,-28 0 8,23 0 4,-32 0 29,0 0-9,37 0 9,-28 0-17,28 0 2,-37 0-367,0 0 347,32 0 139,-23 0-151,27 0 145,1 0-118,-28 0 0,32 0 18,-13 0-18,-19 0 0,37 0 8,-23 0-40,-14 0 0,36 0-46,-17 0 49,-19 0-15,23 0 42,5 0-28,-28 0 48,59 0-27,-58 0 6,26 0-21,-4 0-11,-23 0 6,28 0 0,-28 0 10,19 0 22,-19 0-27,23 0 77,-32 0 427,0 0-434,36 0-5,-26 0-111,26 0 98,-36 0 1,9 0-170,14 0 113,-14 0-20,28 0 21,-37 0-3,0 0-76,37 0 88,-28 0-261,23 0 130,-32 0-432,0 0 210,36 0-409,-27 0-51,28 0 326,-37 0 501,0 0 0,32 0 0,14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5"/>
    </inkml:context>
    <inkml:brush xml:id="br0">
      <inkml:brushProperty name="width" value="0.05292" units="cm"/>
      <inkml:brushProperty name="height" value="0.05292" units="cm"/>
      <inkml:brushProperty name="color" value="#00455D"/>
    </inkml:brush>
  </inkml:definitions>
  <inkml:trace contextRef="#ctx0" brushRef="#br0">450 0 20197,'-88'0'-956,"-1"0"888,36 0 196,-25 0 0,57 0-4,-42 0 23,48 0-121,-27 0 114,42 0 1944,0 0-2005,42 0-255,-37 0 178,37 0-49,-42 0 259,0 0-35,42 0 42,-32 0-151,27 0-1,-37 0-64,0 0-32,41 0-88,-30 0 154,31 0-138,-6 0 129,-25 0 1,31 0-36,-1 0 17,-30 0 64,67 0-55,-67 0 55,67 0 1,-57 0-40,42 0 133,-42 0-162,57 0 1,-57 0-5,36 0 1,-25 0-13,30 0 0,-36 0-3,37 0 1,-31 0-99,25 0 0,-26 0 65,27 0 1,-27 0-19,32 0 1,-37 0 97,37 0 157,-42 0-101,57 0 44,-26 0-117,37 0 11,0 0 1,-26 0-21,-6 0 1,-26 0 25,32 0 1,-31 0-75,25 0 0,-26 0 31,27 0-22,-37 0 141,62 0 12,-36 0-98,42 0 1,-26 0 12,0 0 0,-37 0-71,36 0 84,-41 0-90,58 0 17,-27 0-19,37 0 25,0 0 1,-27 0-22,-4 0 39,-37 0-6,62 0 1,-67 0 16,47 0-14,-42 0-23,57 0 1,-57 0 22,36 0-1,-36 0 0,32 0 14,-22 0 1,-21 0 48,69 0 0,-58 0 80,36 0-154,-36 0 31,63 0 1,-69 0-31,48 0 1,-32 0 50,27 0-86,-37 0 1,31 0 46,-26 0-16,-15 0 2,72 0 0,-62 0-4,37 0 9,-37 0 6,57 0 0,-57 0 14,42 0-13,-43 0 0,27 0 16,-15 0-11,-22 0-1,69 0 0,-69 0-1,68 0 1,-57 0 1,42 0-2,-42 0 0,26 0 0,-16 0-15,-20 0-2,31 0 5,-6 0 1,-15 0-15,42 0 7,-42 0 1,26 0 4,-16 0 0,-20 0 1,36 0-7,-16 0-6,-21 0 23,32 0 1,0 0 2,-37 0 1,47 0 7,-20 0-12,-22 0 3,27 0 1,-27 0-43,22 0 35,-22 0-7,32 0 3,-6 0 13,-25 0 0,41 0 63,-20 0-24,-22 0 1,37 0 121,-16 0-129,-20 0 25,67 0 0,-57 0-29,42 0 0,-37 0-70,37 0 41,-42 0-7,57 0-4,-26 0 1,37 0 1,-26 0-15,-6 0 1,-25 0 20,25 0 0,-26 0-13,32 0 5,-42 0 59,57 0 1,-57 0-46,37 0 5,-37 0-27,62 0-3,-78 0-13,37 0 39,0 0-21,-31 0 8,25 0 4,-36 0 29,0 0-9,42 0 9,-32 0-17,32 0 2,-42 0-367,0 0 347,37 0 139,-27 0-151,32 0 145,0 0-118,-32 0 0,37 0 18,-15 0-18,-22 0 0,42 0 8,-26 0-40,-15 0 0,41 0-46,-20 0 49,-22 0-15,27 0 42,4 0-28,-30 0 48,67 0-27,-67 0 6,30 0-21,-4 0-11,-27 0 6,32 0 0,-31 0 10,20 0 22,-20 0-27,25 0 77,-36 0 427,0 0-434,42 0-5,-32 0-111,32 0 98,-42 0 1,11 0-170,15 0 113,-16 0-20,32 0 21,-42 0-3,0 0-76,42 0 88,-32 0-261,27 0 130,-37 0-432,0 0 210,42 0-409,-32 0-51,32 0 326,-42 0 501,0 0 0,36 0 0,17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6"/>
    </inkml:context>
    <inkml:brush xml:id="br0">
      <inkml:brushProperty name="width" value="0.05292" units="cm"/>
      <inkml:brushProperty name="height" value="0.05292" units="cm"/>
      <inkml:brushProperty name="color" value="#7030A0"/>
    </inkml:brush>
  </inkml:definitions>
  <inkml:trace contextRef="#ctx0" brushRef="#br0">506 0 20197,'-100'0'-956,"0"0"888,41 0 196,-29 0 0,65 0-4,-47 0 23,52 0-121,-29 0 114,47 0 1944,0 0-2005,47 0-255,-41 0 178,41 0-49,-47 0 259,0 0-35,47 0 42,-36 0-151,30 0-1,-41 0-64,0 0-32,47 0-88,-35 0 154,35 0-138,-6 0 129,-29 0 1,35 0-36,0 0 17,-35 0 64,76 0-55,-77 0 55,77 0 1,-64 0-40,46 0 133,-46 0-162,64 0 1,-65 0-5,42 0 1,-30 0-13,35 0 0,-40 0-3,40 0 1,-35 0-99,30 0 0,-30 0 65,29 0 1,-28 0-19,34 0 1,-41 0 97,42 0 157,-48 0-101,65 0 44,-29 0-117,41 0 11,-1 0 1,-28 0-21,-7 0 1,-28 0 25,34 0 1,-35 0-75,30 0 0,-30 0 31,29 0-22,-40 0 141,70 0 12,-41 0-98,46 0 1,-28 0 12,-1 0 0,-41 0-71,42 0 84,-48 0-90,65 0 17,-29 0-19,41 0 25,0 0 1,-30 0-22,-6 0 39,-40 0-6,70 0 1,-77 0 16,54 0-14,-48 0-23,65 0 1,-64 0 22,40 0-1,-40 0 0,34 0 14,-22 0 1,-25 0 48,77 0 0,-64 0 80,40 0-154,-40 0 31,70 0 1,-77 0-31,54 0 1,-36 0 50,29 0-86,-40 0 1,35 0 46,-30 0-16,-17 0 2,82 0 0,-71 0-4,42 0 9,-42 0 6,65 0 0,-65 0 14,48 0-13,-48 0 0,30 0 16,-18 0-11,-23 0-1,76 0 0,-76 0-1,76 0 1,-65 0 1,48 0-2,-48 0 0,30 0 0,-18 0-15,-23 0-2,35 0 5,-6 0 1,-18 0-15,48 0 7,-48 0 1,30 0 4,-18 0 0,-23 0 1,41 0-7,-18 0-6,-23 0 23,35 0 1,0 0 2,-41 0 1,52 0 7,-23 0-12,-23 0 3,29 0 1,-29 0-43,23 0 35,-23 0-7,35 0 3,-6 0 13,-29 0 0,46 0 63,-23 0-24,-23 0 1,41 0 121,-18 0-129,-23 0 25,76 0 0,-65 0-29,48 0 0,-42 0-70,42 0 41,-48 0-7,65 0-4,-29 0 1,40 0 1,-28 0-15,-7 0 1,-28 0 20,28 0 0,-29 0-13,36 0 5,-48 0 59,65 0 1,-64 0-46,40 0 5,-40 0-27,70 0-3,-89 0-13,42 0 39,0 0-21,-35 0 8,29 0 4,-41 0 29,0 0-9,47 0 9,-35 0-17,35 0 2,-47 0-367,0 0 347,41 0 139,-29 0-151,34 0 145,1 0-118,-35 0 0,41 0 18,-18 0-18,-23 0 0,47 0 8,-30 0-40,-17 0 0,46 0-46,-23 0 49,-23 0-15,29 0 42,6 0-28,-35 0 48,76 0-27,-76 0 6,35 0-21,-6 0-11,-30 0 6,36 0 0,-35 0 10,23 0 22,-23 0-27,29 0 77,-41 0 427,0 0-434,47 0-5,-35 0-111,35 0 98,-47 0 1,11 0-170,19 0 113,-18 0-20,34 0 21,-46 0-3,0 0-76,47 0 88,-35 0-261,29 0 130,-41 0-432,0 0 210,47 0-409,-35 0-51,35 0 326,-47 0 501,0 0 0,41 0 0,18 0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7"/>
    </inkml:context>
    <inkml:brush xml:id="br0">
      <inkml:brushProperty name="width" value="0.05292" units="cm"/>
      <inkml:brushProperty name="height" value="0.05292" units="cm"/>
      <inkml:brushProperty name="color" value="#7030A0"/>
    </inkml:brush>
  </inkml:definitions>
  <inkml:trace contextRef="#ctx0" brushRef="#br0">1 2436 20029,'0'7'0,"0"-1"0,0 0-411,0 1 1,0-3 1310,0 0-464,0 0-637,0 2 169,0-2 38,0-1-58,0-3 107,0 0 0,0-3-70,0-1 0,0-2 34,0 0 0,0 0 137,0-1-60,0 1 1,0 0 149,0-1 0,0 3-116,0 0 0,0 2 394,0-3-293,0 1 0,0-2-32,0 0 0,0 0-97,0-1 0,0 1-30,0 0 0,0-1-124,0-2 1,0 0 49,0-1 1,0-2 13,0 4 0,0-3-102,0 0 0,0 2 58,0-2 1,0 1 106,0 0 0,0-2-67,0 1 1,0 2 132,0-2 0,0 1-111,0-3 0,0 3 12,0-1 1,0 1 10,0-3 1,0 1-5,0 2 1,0-2-14,0 1 0,0 0 15,0 1 1,0-2-128,0 1 0,0-1 95,0 0 0,0-1-72,0 1 1,0 1 49,0 0 1,0 1-8,0-2 1,0 0 63,0 1 0,0-1 3,0 2 0,0 0 41,0-1 1,0 2-75,0-2 0,0 0 41,0 3 0,0-1-22,0 0 1,0 0-41,0-1 1,0-2-21,0 4 1,0 0-124,0 1 0,0 1 94,0 0 1,0-1-24,0 1 1,0 0 52,0-1 0,0 1-10,0 0 0,0 2 125,0-1 1,0 1-76,0-2 1,0 0 45,0-1 1,0 1-61,0 0 0,0 0 17,0-1 1,0-1-39,0-1 0,0 1-88,0 2 0,0 2 5,0-1 0,0 1 87,0-2 1,0 0-21,0-1-9,0 1 0,0 0 83,0-1-69,0 1 0,0 0 1,0 0 1,0 1 26,0 1 0,0 0 0,0-2 147,0-1 0,0 3-89,0 0 0,0 2 11,0-3 0,0 1-12,0-2-80,0 0 1,0 0 57,0-1 1,0 0-194,0-1 1,0 1 62,0-2 0,0 4-40,0-2 0,0 4 96,0-5 1,0 4-11,0-2 0,0 1 68,0-1 1,0 2-74,0-1 1,0 1 215,0-2 0,0 2-23,0-1 0,0 1-44,0-2-92,0 0 0,0-1-2,0 1 1,0 0-19,0 0 0,0-1-10,0 1 1,0 2-11,0-1 0,0 1-129,0-2 0,0 0 124,0-1 1,0 3-46,0 0 191,0 0 1,0-2-56,0-1 0,0 3 18,0 0 0,0 0-14,0-3 1,0 3 93,0 0-132,0 0 0,0-2 16,0-1 1,0 3 25,0 0-26,0 0 0,0-3-63,0 1 1,0 0 14,0-1 0,0 1-5,0 0 1,0 0-23,0-1 0,0 1-117,0 0 1,0-1 113,0 1 1,0 0 17,0 0 1,0-1 11,0 1 1,0 2-4,0-1 1,0 1-2,0-2 0,0 0 36,0-1 0,0 1 110,0 0 0,0 0-141,0-1 1,0 1 21,0 0 0,0-1-17,0 1 1,0 0 18,0-1 1,0-1-101,0 0 1,0-1 79,0 3 0,0 0-6,0-1 0,0 1-11,0-3 1,0 2-2,0-1 0,0 1 39,0 0 1,0 1-26,0 0 1,0-1 32,0 1-30,0 0 1,0 0 17,0-1 1,0 3 5,0 0-2,0 0-16,0-3 3,0 1-8,0 0 6,0 0 1,0-1-77,0 1 1,0 2 68,0-1 1,0 4 33,0-4 0,0 3-38,0-2 0,0 2 30,0-2 0,0 2-18,0-3 3,0 4 1,0-5-25,0 2 1,0 1 19,0-2 1,0 4 1,0-4 1,0 1-3,0-2 0,0 2-15,0-1 0,0 1-3,0-2 0,0 0-2,0-1 1,0 1-22,0 0 1,0-1-5,0 1 0,0-2-5,0-1 0,0 0 29,0 1 0,0 1 36,0-2 1,0 0-39,0 1 0,0-3 58,0 3 1,0 0 0,0 1 1,0-1 13,0 0 0,0-1-40,0 3 0,0 0 12,0-1 0,0-1-57,0 0 1,0-1 46,0 3 0,0 0-116,0-1 0,0-1 100,0 0 0,0-2-110,0 2 0,0 1 76,0-2 1,0 0 3,0 1 1,0-1 24,0 1 1,0 0-1,0-3 0,0 4 48,0-2 1,0 2-62,0 1 1,0-2 85,0-1 1,0 0-69,0 1 1,0 1 21,0-2 0,0 2-13,0-2 0,0 2-4,0-1 0,0-1-11,0 1 0,0-1-2,0 3 1,0-1 3,0 1 1,0 0 0,0 0 4,0-1 1,0 1-7,0 0-20,0-1 1,0 1 22,0 0 1,0 2 9,0-1-5,0 1 0,0-2 1,0 0 0,0 2-4,0-1 1,0 3-1,0-2 1,0 2 8,0-2 1,0 2-9,0-3 0,0 3-16,0-2 0,0 2 17,0-2 1,0 2-74,0-2 62,0 2-1,0-4 6,0 3-14,0 0 23,0-3-9,0 2 0,0 0 36,0 0-30,0 3-54,0-5 0,0 5 46,0-4-3,0 4 11,0-2 0,0 3 55,0 0-65,0-3 122,0 3-98,0-3 2,0 3 1,0-1-22,0-1-3,0 1-35,0-1 18,0 2 0,0-1 6,0-1 8,0 1 39,0-2-17,0 3 4,0 0-4,0-3 9,0 3-38,0-3-9,0 3-113,0 0 189,0-3-74,0 3 105,0-3-81,0 3 72,0 0-73,0-3 19,0 2-46,0-2 31,0 3-18,0 0 16,0-2 1,0 1-74,0-2 68,0 3-71,0-3 59,0 3-113,0-3 123,0 3 1,0-3 42,0 2 9,0-1-28,0-1-18,0 2 0,0-2 20,0 0-23,0 3-6,0-3 12,0 3-8,0-3 64,0 3 4,0-3-24,0 3-22,0-3-2,0 2-84,0-2-10,0 3-48,0 0 105,0-3 233,0 3-141,0-3 77,0 3-727,0 0 344,0-3 121,0 3-34,0-3 126,0 3 47,0 0-135,0-3-23,0 2 94,0-2 14,0 3 840,0 0-1026,0-2 168,0 1-251,0-2 199,0 3 22,0 0 43,0-3 65,0 3-26,0-3 6,0 3-397,0 0 351,0-3 78,0 2-78,0-1-3,0 2-513,0 0 1,0-3-1,0-1 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8"/>
    </inkml:context>
    <inkml:brush xml:id="br0">
      <inkml:brushProperty name="width" value="0.05292" units="cm"/>
      <inkml:brushProperty name="height" value="0.05292" units="cm"/>
      <inkml:brushProperty name="color" value="#00455D"/>
    </inkml:brush>
  </inkml:definitions>
  <inkml:trace contextRef="#ctx0" brushRef="#br0">1 2090 20029,'0'5'0,"0"1"0,0-1-411,0 1 1,0-3 1310,0 1-464,0-1-637,0 3 169,0-3 38,0-1-58,0-2 107,0 0 0,0-2-70,0-2 0,0-1 34,0 0 0,0 0 137,0-1-60,0 1 1,0-1 149,0 1 0,0 1-116,0 1 0,0 1 394,0-2-293,0 1 0,0-3-32,0 1 0,0 0-97,0-1 0,0 1-30,0-1 0,0 0-124,0-1 1,0-1 49,0-1 1,0 0 13,0 2 0,0-3-102,0 1 0,0 1 58,0-1 1,0 0 106,0 0 0,0-1-67,0 1 1,0 1 132,0-1 0,0 0-111,0-2 0,0 2 12,0 0 1,0 0 10,0-2 1,0 1-5,0 1 1,0-2-14,0 2 0,0 0 15,0 0 1,0-1-128,0 1 0,0-1 95,0-1 0,0 0-72,0 0 1,0 2 49,0 0 1,0 0-8,0-2 1,0 1 63,0 1 0,0-1 3,0 1 0,0 1 41,0-1 1,0 0-75,0 0 0,0 0 41,0 1 0,0 1-22,0 0 1,0-1-41,0-1 1,0-1-21,0 3 1,0 0-124,0 1 0,0 1 94,0-1 1,0 1-24,0-1 1,0 1 52,0 0 0,0 0-10,0-1 0,0 2 125,0 1 1,0-1-76,0-1 1,0-1 45,0 1 1,0-1-61,0 1 0,0 0 17,0-1 1,0-1-39,0 0 0,0 0-88,0 1 0,0 3 5,0-1 0,0 1 87,0-3 1,0 1-21,0-1-9,0 1 0,0 0 83,0-1-69,0 1 0,0-1 1,0 1 1,0 1 26,0 1 0,0-1 0,0-1 147,0-1 0,0 3-89,0-1 0,0 2 11,0-1 0,0-1-12,0-1-80,0-1 1,0 1 57,0 0 1,0-2-194,0 0 1,0 1 62,0-1 0,0 2-40,0 0 0,0 2 96,0-4 1,0 4-11,0-3 0,0 2 68,0-1 1,0 1-74,0 1 1,0-1 215,0-1 0,0 1-23,0 0 0,0 1-44,0-3-92,0 1 0,0 0-2,0-1 1,0 1-19,0-1 0,0 1-10,0-1 1,0 3-11,0-1 0,0 1-129,0-3 0,0 1 124,0 0 1,0 1-46,0 0 191,0 1 1,0-3-56,0 1 0,0 1 18,0 1 0,0-1-14,0-1 1,0 1 93,0 1-132,0-1 0,0-1 16,0-1 1,0 3 25,0-1-26,0 0 0,0-1-63,0 0 1,0-1 14,0 1 0,0 0-5,0-1 1,0 1-23,0-1 0,0 1-117,0-1 1,0 1 113,0 0 1,0-1 17,0 1 1,0 0 11,0-1 1,0 2-4,0 1 1,0-1-2,0-1 0,0-1 36,0 1 0,0 0 110,0-1 0,0 1-141,0 0 1,0-1 21,0 1 0,0-1-17,0 1 1,0-1 18,0 1 1,0-2-101,0 0 1,0-1 79,0 3 0,0 0-6,0-1 0,0 0-11,0-1 1,0 1-2,0-1 0,0 1 39,0 0 1,0 1-26,0 0 1,0-1 32,0 1-30,0-1 1,0 1 17,0 0 1,0 1 5,0 1-2,0-1-16,0-2 3,0 1-8,0 0 6,0-1 1,0 1-77,0 0 1,0 1 68,0 0 1,0 3 33,0-3 0,0 2-38,0-2 0,0 3 30,0-3 0,0 2-18,0-1 3,0 1 1,0-2-25,0 0 1,0 1 19,0-1 1,0 3 1,0-3 1,0 1-3,0-3 0,0 3-15,0-1 0,0 0-3,0-1 0,0-1-2,0 1 1,0 0-22,0-1 1,0 1-5,0 0 0,0-3-5,0 1 0,0-1 29,0 1 0,0 1 36,0-1 1,0-1-39,0 1 0,0-2 58,0 2 1,0-1 0,0 3 1,0-2 13,0 0 0,0 0-40,0 1 0,0 1 12,0-1 0,0-1-57,0 0 1,0 0 46,0 1 0,0 1-116,0 0 0,0-3 100,0 1 0,0-1-110,0 1 0,0 1 76,0-1 1,0-1 3,0 1 1,0-1 24,0 1 1,0 0-1,0-2 0,0 3 48,0-2 1,0 2-62,0 1 1,0-2 85,0 0 1,0-1-69,0 1 1,0 1 21,0-2 0,0 2-13,0-1 0,0 1-4,0-1 0,0-1-11,0 1 0,0-1-2,0 3 1,0-1 3,0 1 1,0 0 0,0-1 4,0 1 1,0 0-7,0-1-20,0 1 1,0-1 22,0 1 1,0 1 9,0 1-5,0-1 0,0-1 1,0-1 0,0 3-4,0-1 1,0 2-1,0-1 1,0 1 8,0-2 1,0 3-9,0-3 0,0 2-16,0-2 0,0 3 17,0-3 1,0 2-74,0-1 62,0 2-1,0-4 6,0 2-14,0 0 23,0-2-9,0 2 0,0-1 36,0 1-30,0 1-54,0-2 0,0 3 46,0-3-3,0 3 11,0-2 0,0 3 55,0 0-65,0-2 122,0 1-98,0-1 2,0 2 1,0-1-22,0 0-3,0 0-35,0-2 18,0 3 0,0 0 6,0-2 8,0 2 39,0-3-17,0 3 4,0 0-4,0-2 9,0 1-38,0-1-9,0 2-113,0 0 189,0-3-74,0 3 105,0-3-81,0 3 72,0 0-73,0-2 19,0 1-46,0-1 31,0 2-18,0 0 16,0-3 1,0 3-74,0-2 68,0 2-71,0-3 59,0 2-113,0-1 123,0 2 1,0-2 42,0 1 9,0-1-28,0-1-18,0 3 0,0-3 20,0 1-23,0 1-6,0-1 12,0 2-8,0-2 64,0 1 4,0-2-24,0 3-22,0-2-2,0 2-84,0-3-10,0 3-48,0 0 105,0-2 233,0 1-141,0-1 77,0 2-727,0 0 344,0-3 121,0 3-34,0-3 126,0 3 47,0 0-135,0-2-23,0 1 94,0-1 14,0 2 840,0 0-1026,0-2 168,0 1-251,0-1 199,0 2 22,0 0 43,0-3 65,0 2-26,0-1 6,0 2-397,0 0 351,0-2 78,0 1-78,0-1-3,0 2-513,0 0 1,0-3-1,0 0 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9"/>
    </inkml:context>
    <inkml:brush xml:id="br0">
      <inkml:brushProperty name="width" value="0.05292" units="cm"/>
      <inkml:brushProperty name="height" value="0.05292" units="cm"/>
      <inkml:brushProperty name="color" value="#1F5738"/>
    </inkml:brush>
  </inkml:definitions>
  <inkml:trace contextRef="#ctx0" brushRef="#br0">1 1752 20029,'0'5'0,"0"0"0,0-1-411,0 1 1,0-2 1310,0 0-464,0 0-637,0 1 169,0-1 38,0-1-58,0-2 107,0 0 0,0-2-70,0-1 0,0-1 34,0-1 0,0 1 137,0-1-60,0 1 1,0-1 149,0 0 0,0 3-116,0-2 0,0 3 394,0-2-293,0 0 0,0-2-32,0 1 0,0-1-97,0 1 0,0-1-30,0 1 0,0-1-124,0-1 1,0-1 49,0 0 1,0-1 13,0 2 0,0-3-102,0 2 0,0 0 58,0-1 1,0 1 106,0 0 0,0-2-67,0 2 1,0 0 132,0-1 0,0 1-111,0-3 0,0 3 12,0-1 1,0 1 10,0-2 1,0 0-5,0 2 1,0-2-14,0 2 0,0-1 15,0 0 1,0-1-128,0 2 0,0-2 95,0 0 0,0 0-72,0 0 1,0 2 49,0-1 1,0 0-8,0 0 1,0-1 63,0 1 0,0 0 3,0 0 0,0 1 41,0 0 1,0 0-75,0-1 0,0 0 41,0 2 0,0 0-22,0 0 1,0-1-41,0-1 1,0 0-21,0 2 1,0 0-124,0 2 0,0-1 94,0 1 1,0-1-24,0 0 1,0 1 52,0 0 0,0-1-10,0 0 0,0 3 125,0-2 1,0 2-76,0-3 1,0 0 45,0 1 1,0-1-61,0 1 0,0-1 17,0 1 1,0-2-39,0 0 0,0 0-88,0 1 0,0 2 5,0 0 0,0 0 87,0-2 1,0 1-21,0 0-9,0-1 0,0 0 83,0 1-69,0-1 0,0 1 1,0-1 1,0 2 26,0 0 0,0 0 0,0-1 147,0-1 0,0 2-89,0 0 0,0 2 11,0-2 0,0 0-12,0-2-80,0 0 1,0 1 57,0 0 1,0-2-194,0 0 1,0 1 62,0-1 0,0 2-40,0 0 0,0 1 96,0-3 1,0 4-11,0-3 0,0 2 68,0-2 1,0 2-74,0 0 1,0 0 215,0-2 0,0 3-23,0-2 0,0 2-44,0-3-92,0 0 0,0 1-2,0 0 1,0-1-19,0 0 0,0 1-10,0-1 1,0 2-11,0 0 0,0 0-129,0-1 0,0-1 124,0 1 1,0 1-46,0 0 191,0 0 1,0-2-56,0 1 0,0 0 18,0 2 0,0-2-14,0 0 1,0 1 93,0 0-132,0 0 0,0-2 16,0 1 1,0 1 25,0 0-26,0 0 0,0-2-63,0 1 1,0-1 14,0 1 0,0-1-5,0 1 1,0-1-23,0 1 0,0-1-117,0 0 1,0 1 113,0 0 1,0-1 17,0 0 1,0 1 11,0-1 1,0 2-4,0 0 1,0 0-2,0-1 0,0-1 36,0 1 0,0-1 110,0 1 0,0-1-141,0 1 1,0-1 21,0 0 0,0 1-17,0 0 1,0-1 18,0 0 1,0-1-101,0 0 1,0 0 79,0 2 0,0-1-6,0 1 0,0-1-11,0-1 1,0 1-2,0-2 0,0 3 39,0-1 1,0 1-26,0-1 1,0 0 32,0 1-30,0-1 1,0 1 17,0-1 1,0 2 5,0 0-2,0 0-16,0-1 3,0-1-8,0 1 6,0-1 1,0 1-77,0-1 1,0 2 68,0 0 1,0 2 33,0-2 0,0 1-38,0-1 0,0 1 30,0 0 0,0 0-18,0-1 3,0 2 1,0-3-25,0 1 1,0 0 19,0 0 1,0 2 1,0-2 1,0 0-3,0-2 0,0 2-15,0 0 0,0 0-3,0-1 0,0-1-2,0 1 1,0-1-22,0 1 1,0-1-5,0 1 0,0-2-5,0 0 0,0-1 29,0 1 0,0 1 36,0-1 1,0-1-39,0 1 0,0-1 58,0 1 1,0 0 0,0 1 1,0-1 13,0 0 0,0 0-40,0 2 0,0-1 12,0 0 0,0-1-57,0 0 1,0 0 46,0 2 0,0-1-116,0 1 0,0-2 100,0 0 0,0-1-110,0 1 0,0 1 76,0-1 1,0-1 3,0 1 1,0 0 24,0 0 1,0 0-1,0-1 0,0 1 48,0 0 1,0 1-62,0 1 1,0-2 85,0 0 1,0-1-69,0 1 1,0 1 21,0-1 0,0 0-13,0 0 0,0 1-4,0-1 0,0 0-11,0 0 0,0 0-2,0 1 1,0 1 3,0-1 1,0 1 0,0-1 4,0 1 1,0-1-7,0 0-20,0 1 1,0-1 22,0 1 1,0 1 9,0 0-5,0 0 0,0-2 1,0 1 0,0 1-4,0 0 1,0 1-1,0-1 1,0 2 8,0-2 1,0 1-9,0-1 0,0 2-16,0-2 0,0 1 17,0-1 1,0 2-74,0-2 62,0 2-1,0-4 6,0 3-14,0-1 23,0 0-9,0 0 0,0 0 36,0 0-30,0 2-54,0-3 0,0 3 46,0-2-3,0 2 11,0-1 0,0 2 55,0 0-65,0-2 122,0 1-98,0-1 2,0 2 1,0 0-22,0-2-3,0 2-35,0-2 18,0 2 0,0-1 6,0 0 8,0 0 39,0-1-17,0 2 4,0 0-4,0-2 9,0 2-38,0-2-9,0 2-113,0 0 189,0-2-74,0 1 105,0-1-81,0 2 72,0 0-73,0-2 19,0 2-46,0-2 31,0 2-18,0 0 16,0-2 1,0 1-74,0-1 68,0 2-71,0-2 59,0 2-113,0-2 123,0 2 1,0-2 42,0 1 9,0-1-28,0 0-18,0 2 0,0-3 20,0 1-23,0 2-6,0-2 12,0 2-8,0-2 64,0 1 4,0-1-24,0 2-22,0-1-2,0 0-84,0-1-10,0 2-48,0 0 105,0-2 233,0 2-141,0-3 77,0 3-727,0 0 344,0-2 121,0 2-34,0-2 126,0 2 47,0 0-135,0-2-23,0 1 94,0-1 14,0 2 840,0 0-1026,0-2 168,0 2-251,0-2 199,0 2 22,0 0 43,0-2 65,0 1-26,0-1 6,0 2-397,0 0 351,0-2 78,0 2-78,0-2-3,0 2-513,0 0 1,0-2-1,0-1 1</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0"/>
    </inkml:context>
    <inkml:brush xml:id="br0">
      <inkml:brushProperty name="width" value="0.05292" units="cm"/>
      <inkml:brushProperty name="height" value="0.05292" units="cm"/>
      <inkml:brushProperty name="color" value="#723C10"/>
    </inkml:brush>
  </inkml:definitions>
  <inkml:trace contextRef="#ctx0" brushRef="#br0">1 1419 20029,'0'4'0,"0"-1"0,0 1-411,0 0 1,0-2 1310,0 1-464,0-1-637,0 2 169,0-2 38,0 0-58,0-2 107,0 0 0,0-2-70,0-1 0,0 0 34,0-1 0,0 1 137,0-1-60,0 0 1,0 1 149,0-1 0,0 2-116,0-1 0,0 2 394,0-1-293,0-1 0,0-1-32,0 1 0,0-1-97,0 0 0,0 1-30,0-1 0,0 0-124,0-1 1,0 0 49,0-1 1,0-1 13,0 2 0,0-1-102,0 0 0,0 0 58,0 0 1,0 0 106,0 0 0,0-1-67,0 1 1,0 0 132,0 0 0,0 0-111,0-1 0,0 1 12,0 0 1,0 0 10,0-2 1,0 1-5,0 1 1,0-1-14,0 1 0,0 0 15,0 0 1,0-1-128,0 0 0,0 1 95,0-2 0,0 1-72,0 0 1,0 0 49,0 1 1,0 0-8,0-1 1,0 0 63,0 1 0,0-1 3,0 1 0,0 0 41,0 0 1,0 0-75,0 0 0,0 0 41,0 1 0,0 0-22,0 0 1,0-1-41,0 0 1,0 0-21,0 1 1,0 0-124,0 1 0,0 0 94,0 1 1,0-1-24,0 0 1,0 1 52,0-1 0,0 1-10,0-1 0,0 1 125,0 1 1,0 0-76,0-2 1,0 0 45,0 1 1,0-1-61,0 0 0,0 1 17,0-1 1,0-1-39,0 0 0,0 0-88,0 1 0,0 2 5,0 0 0,0-1 87,0-1 1,0 1-21,0-1-9,0 0 0,0 1 83,0-1-69,0 1 0,0-1 1,0 0 1,0 2 26,0-1 0,0 1 0,0-2 147,0 1 0,0 0-89,0 1 0,0 0 11,0 0 0,0 0-12,0-2-80,0 0 1,0 1 57,0-1 1,0 0-194,0-1 1,0 1 62,0-1 0,0 2-40,0-1 0,0 2 96,0-3 1,0 3-11,0-2 0,0 1 68,0 0 1,0 0-74,0 1 1,0 0 215,0-2 0,0 1-23,0 1 0,0 0-44,0-2-92,0 0 0,0 1-2,0-1 1,0 0-19,0 1 0,0-1-10,0 0 1,0 2-11,0-1 0,0 1-129,0-2 0,0 0 124,0 1 1,0 0-46,0 1 191,0-1 1,0 0-56,0-1 0,0 2 18,0-1 0,0 1-14,0-2 1,0 2 93,0-1-132,0 1 0,0-2 16,0 1 1,0 0 25,0 1-26,0-1 0,0 0-63,0-1 1,0 0 14,0 1 0,0-1-5,0 0 1,0 1-23,0-1 0,0 0-117,0 0 1,0 1 113,0-1 1,0 0 17,0 1 1,0-1 11,0 0 1,0 2-4,0 0 1,0-1-2,0 0 0,0-1 36,0 0 0,0 1 110,0-1 0,0 0-141,0 1 1,0-1 21,0 0 0,0 1-17,0-1 1,0 0 18,0 1 1,0-2-101,0 0 1,0 0 79,0 1 0,0 0-6,0 1 0,0-1-11,0-1 1,0 1-2,0-1 0,0 1 39,0 0 1,0 1-26,0-1 1,0 0 32,0 1-30,0-1 1,0 0 17,0 1 1,0 0 5,0 1-2,0-1-16,0 0 3,0-1-8,0 0 6,0 1 1,0-1-77,0 0 1,0 2 68,0-1 1,0 2 33,0-1 0,0 0-38,0 0 0,0 1 30,0-2 0,0 2-18,0-1 3,0 1 1,0-2-25,0 0 1,0 1 19,0 0 1,0 0 1,0 0 1,0 0-3,0-2 0,0 1-15,0 1 0,0 0-3,0-2 0,0 0-2,0 1 1,0-1-22,0 0 1,0 1-5,0-1 0,0-1-5,0 0 0,0 0 29,0 0 0,0 1 36,0-1 1,0 0-39,0 0 0,0-1 58,0 1 1,0 0 0,0 1 1,0-1 13,0 0 0,0 1-40,0 0 0,0 0 12,0 1 0,0-2-57,0 0 1,0 0 46,0 1 0,0 1-116,0-1 0,0-1 100,0 0 0,0 0-110,0 0 0,0 1 76,0-1 1,0 0 3,0 0 1,0-1 24,0 2 1,0-1-1,0-1 0,0 1 48,0 1 1,0 0-62,0 0 1,0-1 85,0 0 1,0 0-69,0 0 1,0 1 21,0-1 0,0 0-13,0 1 0,0 0-4,0-1 0,0-1-11,0 1 0,0 1-2,0 0 1,0 0 3,0 1 1,0-1 0,0 0 4,0 1 1,0-1-7,0 0-20,0 1 1,0-1 22,0 0 1,0 2 9,0-1-5,0 1 0,0-2 1,0 0 0,0 2-4,0 0 1,0 1-1,0-2 1,0 2 8,0-2 1,0 2-9,0-1 0,0 1-16,0-2 0,0 2 17,0-2 1,0 2-74,0-1 62,0 1-1,0-2 6,0 1-14,0 0 23,0-2-9,0 2 0,0 0 36,0-1-30,0 2-54,0-2 0,0 2 46,0-1-3,0 1 11,0 0 0,0 1 55,0 0-65,0-2 122,0 1-98,0 0 2,0 1 1,0 0-22,0-2-3,0 2-35,0-2 18,0 2 0,0 0 6,0-1 8,0 0 39,0 0-17,0 1 4,0 0-4,0-2 9,0 1-38,0 0-9,0 1-113,0 0 189,0-2-74,0 2 105,0-2-81,0 2 72,0 0-73,0-1 19,0 0-46,0 0 31,0 1-18,0 0 16,0-2 1,0 2-74,0-2 68,0 2-71,0-2 59,0 2-113,0-2 123,0 2 1,0-1 42,0 0 9,0-1-28,0 1-18,0 1 0,0-3 20,0 2-23,0 1-6,0-2 12,0 2-8,0-1 64,0 0 4,0-1-24,0 2-22,0-1-2,0 1-84,0-2-10,0 2-48,0 0 105,0-2 233,0 2-141,0-2 77,0 2-727,0 0 344,0-1 121,0 0-34,0 0 126,0 1 47,0 0-135,0-2-23,0 2 94,0-2 14,0 2 840,0 0-1026,0-2 168,0 2-251,0-2 199,0 2 22,0 0 43,0-1 65,0 0-26,0 0 6,0 1-397,0 0 351,0-2 78,0 2-78,0-2-3,0 2-513,0 0 1,0-2-1,0 0 1</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1"/>
    </inkml:context>
    <inkml:brush xml:id="br0">
      <inkml:brushProperty name="width" value="0.05292" units="cm"/>
      <inkml:brushProperty name="height" value="0.05292" units="cm"/>
      <inkml:brushProperty name="color" value="#FF0000"/>
    </inkml:brush>
  </inkml:definitions>
  <inkml:trace contextRef="#ctx0" brushRef="#br0">1 1093 20029,'0'3'0,"0"0"0,0 0-411,0 0 1,0-1 1310,0 0-464,0-1-637,0 2 169,0-1 38,0-1-58,0-1 107,0 0 0,0-1-70,0-1 0,0-1 34,0 1 0,0-1 137,0 0-60,0 0 1,0 0 149,0 0 0,0 2-116,0-1 0,0 1 394,0-1-293,0 0 0,0-1-32,0 0 0,0 1-97,0-1 0,0 0-30,0 0 0,0 0-124,0-1 1,0 0 49,0-1 1,0 0 13,0 2 0,0-2-102,0 0 0,0 1 58,0-1 1,0 0 106,0 1 0,0-2-67,0 2 1,0-1 132,0 1 0,0-1-111,0-1 0,0 2 12,0-1 1,0 0 10,0-1 1,0 1-5,0 0 1,0 0-14,0 0 0,0 0 15,0 1 1,0-2-128,0 2 0,0-2 95,0 1 0,0-1-72,0 0 1,0 2 49,0-1 1,0 0-8,0 0 1,0-1 63,0 1 0,0 0 3,0 0 0,0 1 41,0-1 1,0 1-75,0-1 0,0 0 41,0 1 0,0 0-22,0 1 1,0-1-41,0-1 1,0 0-21,0 1 1,0 0-124,0 1 0,0 1 94,0-1 1,0 0-24,0 0 1,0 0 52,0 0 0,0 1-10,0-1 0,0 1 125,0 0 1,0 0-76,0-1 1,0 0 45,0 1 1,0-1-61,0 0 0,0 0 17,0 0 1,0 0-39,0-1 0,0 0-88,0 1 0,0 1 5,0 0 0,0 1 87,0-2 1,0 0-21,0 0-9,0 0 0,0 0 83,0 1-69,0-1 0,0 0 1,0 0 1,0 1 26,0 0 0,0 0 0,0 0 147,0-1 0,0 1-89,0 0 0,0 1 11,0-1 0,0 0-12,0 0-80,0-1 1,0 0 57,0 0 1,0 0-194,0-1 1,0 1 62,0-1 0,0 2-40,0-1 0,0 1 96,0-1 1,0 1-11,0-1 0,0 1 68,0-1 1,0 1-74,0 0 1,0 1 215,0-2 0,0 1-23,0 0 0,0 0-44,0-1-92,0 0 0,0 1-2,0-1 1,0 0-19,0 0 0,0 0-10,0 0 1,0 2-11,0-1 0,0 0-129,0-1 0,0 0 124,0 0 1,0 1-46,0 1 191,0-1 1,0-1-56,0 0 0,0 1 18,0 0 0,0 0-14,0 0 1,0 0 93,0 0-132,0 0 0,0-1 16,0 0 1,0 1 25,0 1-26,0-1 0,0-1-63,0 0 1,0 0 14,0 0 0,0 1-5,0-1 1,0 0-23,0 0 0,0 0-117,0 0 1,0 1 113,0-1 1,0 0 17,0 0 1,0 0 11,0 0 1,0 2-4,0-1 1,0 0-2,0-1 0,0 0 36,0 0 0,0 0 110,0 1 0,0-1-141,0 0 1,0 0 21,0 0 0,0 0-17,0 1 1,0-1 18,0 0 1,0-1-101,0 0 1,0 1 79,0 0 0,0 0-6,0 0 0,0 0-11,0-1 1,0 1-2,0-1 0,0 1 39,0 0 1,0 1-26,0-1 1,0 0 32,0 0-30,0 0 1,0 0 17,0 1 1,0 0 5,0 0-2,0 0-16,0-1 3,0 0-8,0 0 6,0 1 1,0-1-77,0 0 1,0 1 68,0 0 1,0 1 33,0-1 0,0 1-38,0 0 0,0 0 30,0-1 0,0 1-18,0-1 3,0 1 1,0-1-25,0 0 1,0 0 19,0 0 1,0 2 1,0-2 1,0 0-3,0-1 0,0 1-15,0 0 0,0 0-3,0-1 0,0 1-2,0-1 1,0 0-22,0 0 1,0 0-5,0 1 0,0-2-5,0 0 0,0 0 29,0 0 0,0 1 36,0-1 1,0 0-39,0 0 0,0 0 58,0 0 1,0 0 0,0 1 1,0 0 13,0-1 0,0 0-40,0 1 0,0 0 12,0 1 0,0-2-57,0 0 1,0 0 46,0 1 0,0 1-116,0-1 0,0-1 100,0 0 0,0 0-110,0 0 0,0 1 76,0-1 1,0 0 3,0 1 1,0-1 24,0 0 1,0 0-1,0 0 0,0 0 48,0 0 1,0 1-62,0 1 1,0-2 85,0 0 1,0 0-69,0 0 1,0 1 21,0-1 0,0 1-13,0-1 0,0 1-4,0-1 0,0 0-11,0 0 0,0 0-2,0 2 1,0-1 3,0 0 1,0 0 0,0 0 4,0 0 1,0 1-7,0-1-20,0 0 1,0 0 22,0 0 1,0 1 9,0 1-5,0-1 0,0-1 1,0 0 0,0 1-4,0 0 1,0 1-1,0-1 1,0 1 8,0 0 1,0 0-9,0-1 0,0 1-16,0-1 0,0 1 17,0-1 1,0 1-74,0-1 62,0 2-1,0-3 6,0 2-14,0-1 23,0 0-9,0 0 0,0 0 36,0 0-30,0 2-54,0-3 0,0 2 46,0-1-3,0 2 11,0-1 0,0 1 55,0 0-65,0-2 122,0 2-98,0-1 2,0 1 1,0 0-22,0-1-3,0 0-35,0 0 18,0 1 0,0 0 6,0-1 8,0 1 39,0-2-17,0 2 4,0 0-4,0-1 9,0 1-38,0-2-9,0 2-113,0 0 189,0-1-74,0 1 105,0-2-81,0 2 72,0 0-73,0-1 19,0 1-46,0-1 31,0 1-18,0 0 16,0-2 1,0 2-74,0-1 68,0 1-71,0-1 59,0 0-113,0 0 123,0 1 1,0-1 42,0 1 9,0-2-28,0 1-18,0 1 0,0-2 20,0 1-23,0 1-6,0-1 12,0 1-8,0-2 64,0 2 4,0-1-24,0 1-22,0-1-2,0 0-84,0 0-10,0 1-48,0 0 105,0-1 233,0 0-141,0 0 77,0 1-727,0 0 344,0-1 121,0 1-34,0-2 126,0 2 47,0 0-135,0-1-23,0 1 94,0-2 14,0 2 840,0 0-1026,0-1 168,0 1-251,0-1 199,0 1 22,0 0 43,0-2 65,0 2-26,0-1 6,0 1-397,0 0 351,0-1 78,0 0-78,0 0-3,0 1-513,0 0 1,0-1-1,0-1 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2"/>
    </inkml:context>
    <inkml:brush xml:id="br0">
      <inkml:brushProperty name="width" value="0.05292" units="cm"/>
      <inkml:brushProperty name="height" value="0.05292" units="cm"/>
    </inkml:brush>
  </inkml:definitions>
  <inkml:trace contextRef="#ctx0" brushRef="#br0">1 750 20029,'0'2'0,"0"0"0,0 0-411,0 0 1,0-1 1310,0 1-464,0-1-637,0 1 169,0-1 38,0 0-58,0-1 107,0 0 0,0-1-70,0 0 0,0-1 34,0 0 0,0 0 137,0 0-60,0 0 1,0 0 149,0 0 0,0 1-116,0 0 0,0 0 394,0 0-293,0 0 0,0-1-32,0 0 0,0 0-97,0 0 0,0 0-30,0 0 0,0 0-124,0-1 1,0 0 49,0 0 1,0 0 13,0 0 0,0 0-102,0-1 0,0 1 58,0 0 1,0 0 106,0 0 0,0-1-67,0 1 1,0 0 132,0 0 0,0 0-111,0-1 0,0 0 12,0 1 1,0 0 10,0-1 1,0 0-5,0 1 1,0 0-14,0-1 0,0 1 15,0 0 1,0-1-128,0 1 0,0-1 95,0 0 0,0 0-72,0 0 1,0 1 49,0 0 1,0 0-8,0-1 1,0 0 63,0 1 0,0-1 3,0 1 0,0 0 41,0 0 1,0 0-75,0 0 0,0-1 41,0 2 0,0-1-22,0 0 1,0 0-41,0 0 1,0 0-21,0 0 1,0 1-124,0 0 0,0 0 94,0 0 1,0 0-24,0 0 1,0 0 52,0 0 0,0 0-10,0 0 0,0 1 125,0-1 1,0 1-76,0-1 1,0 0 45,0 0 1,0 0-61,0 1 0,0-1 17,0 0 1,0-1-39,0 0 0,0 1-88,0 0 0,0 1 5,0-1 0,0 1 87,0-1 1,0 0-21,0 0-9,0 0 0,0 0 83,0 0-69,0 1 0,0-1 1,0 0 1,0 0 26,0 1 0,0 0 0,0-1 147,0 0 0,0 1-89,0-1 0,0 2 11,0-2 0,0 1-12,0-1-80,0 0 1,0 0 57,0 0 1,0 0-194,0 0 1,0-1 62,0 1 0,0 0-40,0 0 0,0 1 96,0-1 1,0 0-11,0 0 0,0 1 68,0-1 1,0 1-74,0-1 1,0 1 215,0-1 0,0 1-23,0 0 0,0-1-44,0 0-92,0 0 0,0 1-2,0-1 1,0 0-19,0 0 0,0 0-10,0 0 1,0 1-11,0-1 0,0 1-129,0-1 0,0 0 124,0 0 1,0 1-46,0 0 191,0-1 1,0 0-56,0 0 0,0 1 18,0 0 0,0 0-14,0-1 1,0 0 93,0 1-132,0 0 0,0-1 16,0 0 1,0 1 25,0-1-26,0 1 0,0-1-63,0 0 1,0 0 14,0 0 0,0 0-5,0 0 1,0 0-23,0 0 0,0 0-117,0 1 1,0-1 113,0 0 1,0 0 17,0 0 1,0 0 11,0 0 1,0 1-4,0-1 1,0 1-2,0-1 0,0 0 36,0 0 0,0 0 110,0 0 0,0 0-141,0 1 1,0-2 21,0 2 0,0-1-17,0 0 1,0 0 18,0 0 1,0-1-101,0 1 1,0-1 79,0 1 0,0 0-6,0 0 0,0 0-11,0 0 1,0-1-2,0 1 0,0 0 39,0 0 1,0 0-26,0 0 1,0 0 32,0 0-30,0 0 1,0 0 17,0 0 1,0 1 5,0 0-2,0-1-16,0 0 3,0 0-8,0 0 6,0 1 1,0-1-77,0 0 1,0 0 68,0 1 1,0 0 33,0 0 0,0 0-38,0 0 0,0 1 30,0-2 0,0 2-18,0-2 3,0 2 1,0-2-25,0 1 1,0 0 19,0-1 1,0 2 1,0-1 1,0-1-3,0 0 0,0 1-15,0 0 0,0-1-3,0 0 0,0 1-2,0-1 1,0 0-22,0 0 1,0 0-5,0 0 0,0-1-5,0 1 0,0-1 29,0 0 0,0 1 36,0 0 1,0-1-39,0 0 0,0 0 58,0 0 1,0 1 0,0 0 1,0-1 13,0 1 0,0-1-40,0 1 0,0 0 12,0 0 0,0 0-57,0-1 1,0 1 46,0 0 0,0 0-116,0 0 0,0-1 100,0 1 0,0-1-110,0 0 0,0 1 76,0-1 1,0 1 3,0-1 1,0 0 24,0 1 1,0-1-1,0 0 0,0 1 48,0-1 1,0 1-62,0 0 1,0-1 85,0 1 1,0-1-69,0 0 1,0 1 21,0 0 0,0-1-13,0 1 0,0 0-4,0-1 0,0 0-11,0 1 0,0-1-2,0 1 1,0 0 3,0 0 1,0 0 0,0 0 4,0 0 1,0 1-7,0-2-20,0 2 1,0-1 22,0 0 1,0 0 9,0 1-5,0 0 0,0-1 1,0 0 0,0 1-4,0-1 1,0 2-1,0-2 1,0 2 8,0-1 1,0 0-9,0 0 0,0 0-16,0 0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8:07.811"/>
    </inkml:context>
    <inkml:brush xml:id="br0">
      <inkml:brushProperty name="width" value="0.05292" units="cm"/>
      <inkml:brushProperty name="height" value="0.05292" units="cm"/>
      <inkml:brushProperty name="color" value="#FF0000"/>
    </inkml:brush>
  </inkml:definitions>
  <inkml:trace contextRef="#ctx0" brushRef="#br0">197 0 20197,'-38'0'-956,"-1"0"888,16 0 196,-11 0 0,25 0-4,-19 0 23,21 0-121,-11 0 114,18 0 1944,0 0-2005,18 0-255,-15 0 178,15 0-49,-18 0 259,0 0-35,18 0 42,-13 0-151,11 0-1,-16 0-64,0 0-32,18 0-88,-13 0 154,13 0-138,-2 0 129,-12 0 1,15 0-36,-1 0 17,-14 0 64,31 0-55,-31 0 55,31 0 1,-26 0-40,18 0 133,-18 0-162,25 0 1,-24 0-5,15 0 1,-12 0-13,15 0 0,-17 0-3,17 0 1,-15 0-99,13 0 0,-13 0 65,12 0 1,-11 0-19,13 0 1,-15 0 97,15 0 157,-18 0-101,26 0 44,-12 0-117,15 0 11,1 0 1,-11 0-21,-3 0 1,-12 0 25,15 0 1,-14 0-75,11 0 0,-12 0 31,13 0-22,-17 0 141,27 0 12,-15 0-98,18 0 1,-12 0 12,0 0 0,-15 0-71,15 0 84,-18 0-90,26 0 17,-13 0-19,17 0 25,0 0 1,-11 0-22,-3 0 39,-16 0-6,27 0 1,-29 0 16,21 0-14,-19 0-23,25 0 1,-25 0 22,16 0-1,-16 0 0,14 0 14,-9 0 1,-9 0 48,29 0 0,-25 0 80,16 0-154,-16 0 31,28 0 1,-30 0-31,20 0 1,-13 0 50,11 0-86,-16 0 1,14 0 46,-12 0-16,-6 0 2,31 0 0,-26 0-4,15 0 9,-16 0 6,25 0 0,-25 0 14,19 0-13,-19 0 0,11 0 16,-6 0-11,-9 0-1,29 0 0,-30 0-1,31 0 1,-26 0 1,18 0-2,-18 0 0,12 0 0,-7 0-15,-10 0-2,14 0 5,-2 0 1,-6 0-15,17 0 7,-18 0 1,12 0 4,-8 0 0,-8 0 1,15 0-7,-6 0-6,-9 0 23,13 0 1,0 0 2,-15 0 1,19 0 7,-8 0-12,-9 0 3,11 0 1,-12 0-43,10 0 35,-9 0-7,13 0 3,-2 0 13,-12 0 0,19 0 63,-9 0-24,-10 0 1,17 0 121,-7 0-129,-10 0 25,31 0 0,-26 0-29,18 0 0,-15 0-70,15 0 41,-18 0-7,25 0-4,-11 0 1,16 0 1,-12 0-15,-1 0 1,-13 0 20,12 0 0,-11 0-13,14 0 5,-19 0 59,25 0 1,-25 0-46,16 0 5,-16 0-27,28 0-3,-35 0-13,16 0 39,1 0-21,-15 0 8,12 0 4,-16 0 29,0 0-9,19 0 9,-15 0-17,14 0 2,-18 0-367,0 0 347,16 0 139,-11 0-151,13 0 145,0 0-118,-13 0 0,16 0 18,-8 0-18,-8 0 0,18 0 8,-12 0-40,-6 0 0,18 0-46,-10 0 49,-8 0-15,11 0 42,2 0-28,-13 0 48,29 0-27,-30 0 6,15 0-21,-3 0-11,-12 0 6,15 0 0,-15 0 10,10 0 22,-10 0-27,12 0 77,-16 0 427,0 0-434,19 0-5,-15 0-111,15 0 98,-19 0 1,4 0-170,8 0 113,-8 0-20,14 0 21,-18 0-3,0 0-76,19 0 88,-15 0-261,12 0 130,-16 0-432,0 0 210,18 0-409,-13 0-51,13 0 326,-18 0 501,0 0 0,16 0 0,7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5:42:47.502"/>
    </inkml:context>
    <inkml:brush xml:id="br0">
      <inkml:brushProperty name="height" value="0.053" units="cm"/>
      <inkml:brushProperty name="color" value="#FF0000"/>
    </inkml:brush>
  </inkml:definitions>
  <inkml:trace contextRef="#ctx0" brushRef="#br0">10664 10136 7803,'-14'15'71,"-1"-1"1,3-5 412,2 1-27,4-7 431,6 3-161,0-6 1380,0 0-1732,6 0 1,-3 0 401,7 0-271,-1 0 1,6 0-150,-1 0 1,-5 0 38,1 0 0,-1-1 191,5-4-368,1 3 0,-1-4 37,0 6 1,0 0-69,0 0 1,5 0 39,0 0 0,0 0-22,-4 0 0,-1 0 22,0 0 0,2 0-8,3 0 0,-3 0-54,3 0 1,1 0 33,-1 0 1,2 0-147,-2 0 0,-4-5 110,4 0 0,3 1-107,2 4 0,-2-2 106,2-3 0,-5 4-107,5-4 1,-6 4 35,6 1 0,-5-5-86,5 0 1,-7 0 21,2 5 0,2 0 71,-2 0 1,4 0-8,-4 0 1,0 0 19,-4 0 0,0 0-150,4 0 1,-6 0 38,6 0 1,-7 0-128,7 0 0,-3 0 52,-2 0 1,1 0 56,-1 0 0,0 0 6,0 0 1,1 0 24,-1 0 1,0 0 43,0 0 0,2 0-42,3 0 0,-2 2 65,7 3 0,-7-4-56,2 4 1,2-3-58,-2-2 0,6 0 59,-1 0 1,-2 0-123,2 0 1,-2 0 71,1 0 1,4 0 23,-3 0 0,-2 0-12,2 0 0,-2 0-3,2 0 1,2 0 28,-2 0 1,1 0-23,-1 0 1,3 0 7,-3 0 1,3 0 3,1 0 0,-4 4-23,-1 1 1,1 0 10,5-5 1,4 0 3,0 0 0,0 4-131,-5 1 1,1 0 71,-1-5 1,-1 2 20,-3 2 1,3-2 5,-4 3 1,3-2 88,-3 1 0,4-2-88,-3 3 1,-2 1 92,2-1 1,-5 0-52,4-5 1,-4 4 12,5 1 1,-2 1-7,2-1 0,3-3 0,-4 2 7,4-2-26,-5-2 1,4 2 0,-6 1 8,2 2-46,2-1 1,0-4-65,-1 0 1,-5 0 89,1 0 1,1 0-118,-1 0 1,0 0 99,-5 0 0,1 0-141,-1 0 1,-5 0 52,1 0-149,-7 0 127,3 0 85,-6 0 524,0 0-418,0-6 0,-4-2-42,-1-6 0,0-2-259,5-3 0,-5 2 95,1-7 1,-1 5 48,5-5 0,0 1 35,0-6 0,0-4-91,0 0 1,0 0 33,0 4 1,5 1-6,-1-1 1,1 1 55,-5 0 0,5-1-3,0 1 1,-1 1 130,-4 3 0,0-3-129,0 4 0,0 0 78,0 0 0,0 4-81,0-5 0,0 7-54,0-2 1,0-2 89,0 2 1,0 4-53,0 0 1,0 7 49,0-11 1,2 12-18,3-8 0,-4 4 0,4-3-140,-3 0 64,-2 6 253,0-5-265,0 5 465,0-6 225,0 6-210,0 2-224,0 6 0,0-2-41,0-2 0,-2 2-109,-3-3 1,-3 4 162,-6 1-234,0 0 0,0 0 104,-1 0 1,0-5 84,-4 0 0,1 1-65,-5 4 0,1 0 223,-2 0 1,-6 0 4,6 0 1,-6 0-163,6 0 1,-2 0 178,-3 0 1,1 0-121,-1 0 0,2 0-117,4 0 1,-3-5 119,7 0 0,-1 0-182,1 5 0,3 0-39,-3 0 0,3-4 152,2-1 0,0 0-105,0 5 1,4-1 72,1-4 1,-1 3-83,-4-3 0,0 4 75,0 1 1,4 0-8,1 0 0,-1 0 2,-4 0 0,0-5-130,0 0-10,-1 1 1,1 4 118,0 0 0,0 0-97,-1 0 0,6 0 61,0 0-94,-1 0 1,-4 0 59,0 0 10,-1 0 0,1 0 7,0 0 0,0 0 58,0 0 0,-1 0 66,1 0 0,0 0-109,0 0 1,-1 0 91,1 0 1,0 0-71,0 0 1,-5 0 121,0 0 1,0 0-104,5 0 1,-5 0 31,0 0 0,0 0-10,5 0 0,-5 0-5,0 0 0,0 0 48,5 0 0,-2 0 13,-3 0 1,1 0-71,-5 0 1,5 0 21,-1 0 1,-1-2-2,1-3 0,-5 4 0,5-4 0,-4 3-66,4 2 1,-7 0 62,3 0 1,-4 0-70,-2 0 1,6 0 38,-1 0 1,0-4-6,-4-1 1,-1 0-10,1 5 0,1 0 18,3 0 0,-3 0-56,4 0 1,-4 2 47,-1 3 0,-1-4 7,1 4 1,-1-4-10,1-1 1,-1 5 53,1 0 0,4 1-62,0-1 1,1-3-1,-6 2 4,1-2 1,-1-1-84,1 4 0,1-3 91,4 3 0,-3-4-68,7-1 0,-4 0 8,4 0 0,0 0-16,4 0 0,1 0 74,0 0 0,0 0 1,0 0 0,4 0-17,1 0-7,-1 0 0,1 0-60,-1 0 42,7 0 117,-3 0-155,6 0 51,0 0-128,0 6 110,0-4 1,0 11-6,0-4 1,0 4 93,0 1 0,0 2 113,0 3 1,1 8-59,4 6 1,-2 8 189,7 1 0,-7 3 59,2 7 1,1 3-98,-1 2 0,1 1 72,-1-10 1,-4-2 4,4-8 0,-3-1-274,-2-8 0,0-4 137,0-11-140,0 1-421,0-8 233,0 0-144,0-7-4131,0 0 3332,-7 0 207,6 0 0,-6-2 880,7-3 0,-6-9 0,-2-8 0</inkml:trace>
  <inkml:trace contextRef="#ctx0" brushRef="#br0" timeOffset="1">10948 9354 8423,'-14'-1'1245,"0"-2"-619,-1-2 1,6-6-366,-1 1 0,3-2-162,-3-2 0,-1-1-14,6 1 1,-4 0 148,4 0-296,-6-1 1,3 1 86,-6 0 1,0-2-1,-1-1-32,1-2 0,0 0 18,0 5 1,0-5-2,-1 0 1,-4 0 73,0 5-122,1-1 0,-1 1 35,0 0 0,-7-5 0,3 0-79,-4 2 0,3 1 61,0 2 0,2-1 28,-1 1 0,-4-5-27,3 0 46,-3 0 0,3 10 0,2-1 107,2-1-98,-5-1 1,2-1 0,-3 2 210,2 2-97,-3 5 1,5-3-93,-7 2 1,6 3-76,-1-3 0,0-1 55,-4 1 0,0 1 0,-1 2-21,1-3 0,4 4 52,0-4-31,1-3 0,-6 7-8,1-4 1,-1-2 0,2 3 30,4 1 0,-4 1 142,3 2-170,-3 0 0,4 0 43,-1 0 0,2 0-14,-2 0 1,-3 0-10,4 0 0,-4 5 0,0-1 65,3 0-106,-3 4 1,5-7 39,-6 4 1,-1-2-49,1 2 0,4-4 1,0 6 48,-1-1 1,0-4 4,1 2-115,-3 4 1,10-5 108,-7 7 0,5-2 0,-3 3 142,2-2-169,1 1 0,4 4 0,0 0 23,-4 0 0,3 5 30,-3 0 1,8 2 228,1-2-124,1-3 0,-4 10-109,4-2 0,1 8 165,3 1 0,4 8 1,-4 0 64,3 5 1,2 6 46,0-5 0,0 2-109,0-1-196,0-4 1,0 3 85,0-9 0,0-3 1,0-7 84,0 1-95,0-7 0,2-1 177,3-7-1156,-4-6 295,6-2 0,-7-8-1009,0-2 1,0-4 500,0-6 0,0-2 1071,0-3 0,-7-10 0,-1-7 0</inkml:trace>
  <inkml:trace contextRef="#ctx0" brushRef="#br0" timeOffset="2">8716 9241 11323,'6'14'2062,"2"2"-1451,6 3 0,5 4 1,0 11 0,7 3-185,-3 11 1,3 2-206,-3 7 1,2-6-1,-4-4 155,1-3-322,-4-7 1,-3-7 0,-5-8 69,1-2-11,-5-7-66,0-7-52,-6-6 0,5-1 55,0-4 0,1-3 778,-1-6 0,3-11-334,6-4 1,2-9-510,3 0 0,-3-4 0,4-4 425,1-1-1162,-5-1 1,9 7 750,-6 3 0,6-3 0,-3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26.502"/>
    </inkml:context>
    <inkml:brush xml:id="br0">
      <inkml:brushProperty name="width" value="0.05292" units="cm"/>
      <inkml:brushProperty name="height" value="0.05292" units="cm"/>
    </inkml:brush>
  </inkml:definitions>
  <inkml:trace contextRef="#ctx0" brushRef="#br0">13427 0 20197,'152'0'-956,"-1"0"888,-61 0 196,43 0 0,-97 0-4,71 0 23,-80 0-121,44 0 114,-71 0 1944,0 0-2005,-71 0-255,62 0 178,-62 0-49,71 0 259,0 0-35,-72 0 42,54 0-151,-44 0-1,62 0-64,0 0-32,-71 0-88,52 0 154,-52 0-138,9 0 129,44 0 1,-53 0-36,-1 0 17,55 0 64,-117 0-55,116 0 55,-116 0 1,98 0-40,-71 0 133,72 0-162,-99 0 1,98 0-5,-62 0 1,45 0-13,-55 0 0,64 0-3,-63 0 1,53 0-99,-44 0 0,45 0 65,-45 0 1,44 0-19,-53 0 1,62 0 97,-62 0 157,72 0-101,-99 0 44,45 0-117,-63 0 11,1 0 1,43 0-21,10 0 1,45 0 25,-54 0 1,53 0-75,-44 0 0,45 0 31,-45 0-22,62 0 141,-107 0 12,63 0-98,-72 0 1,45 0 12,0 0 0,63 0-71,-63 0 84,71 0-90,-98 0 17,45 0-19,-63 0 25,1 0 1,44 0-22,9 0 39,62 0-6,-107 0 1,117 0 16,-82 0-14,72 0-23,-97 0 1,97 0 22,-62 0-1,62 0 0,-53 0 14,36 0 1,35 0 48,-116 0 0,98 0 80,-62 0-154,63 0 31,-108 0 1,116 0-31,-80 0 1,53 0 50,-43 0-86,61 0 1,-53 0 46,44 0-16,27 0 2,-124 0 0,106 0-4,-62 0 9,62 0 6,-98 0 0,99 0 14,-73 0-13,72 0 0,-44 0 16,27 0-11,35 0-1,-116 0 0,116 0-1,-115 0 1,97 0 1,-71 0-2,71 0 0,-44 0 0,26 0-15,37 0-2,-55 0 5,10 0 1,26 0-15,-71 0 7,71 0 1,-44 0 4,26 0 0,37 0 1,-63 0-7,26 0-6,36 0 23,-53 0 1,0 0 2,62 0 1,-81 0 7,37 0-12,35 0 3,-45 0 1,46 0-43,-37 0 35,36 0-7,-53 0 3,9 0 13,44 0 0,-72 0 63,37 0-24,35 0 1,-62 0 121,26 0-129,37 0 25,-117 0 0,98 0-29,-71 0 0,62 0-70,-61 0 41,70 0-7,-98 0-4,45 0 1,-63 0 1,45 0-15,9 0 1,45 0 20,-46 0 0,46 0-13,-54 0 5,71 0 59,-98 0 1,99 0-46,-64 0 5,64 0-27,-108 0-3,134 0-13,-62 0 39,-1 0-21,55 0 8,-46 0 4,63 0 29,0 0-9,-71 0 9,53 0-17,-53 0 2,71 0-367,0 0 347,-63 0 139,46 0-151,-55 0 145,0 0-118,55 0 0,-63 0 18,26 0-18,36 0 0,-71 0 8,44 0-40,28 0 0,-73 0-46,37 0 49,35 0-15,-45 0 42,-8 0-28,53 0 48,-115 0-27,115 0 6,-53 0-21,8 0-11,45 0 6,-53 0 0,53 0 10,-36 0 22,37 0-27,-46 0 77,63 0 427,0 0-434,-71 0-5,53 0-111,-53 0 98,71 0 1,-18 0-170,-27 0 113,28 0-20,-55 0 21,72 0-3,0 0-76,-72 0 88,55 0-261,-46 0 130,63 0-432,0 0 210,-71 0-409,53 0-51,-53 0 326,71 0 501,0 0 0,-63 0 0,-26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36.390"/>
    </inkml:context>
    <inkml:brush xml:id="br0">
      <inkml:brushProperty name="width" value="0.05292" units="cm"/>
      <inkml:brushProperty name="height" value="0.05292" units="cm"/>
    </inkml:brush>
  </inkml:definitions>
  <inkml:trace contextRef="#ctx0" brushRef="#br0">1 12893 20029,'0'37'0,"0"-9"0,0 10-411,0-10 1,0 0 1310,0-9-464,0 0-637,0 18 169,0-18 38,0 0-58,0-19 107,0 0 0,0-19-70,0 0 0,0-18 34,0 9 0,0-10 137,0 10-60,0-10 1,0 10 149,0-9 0,0 18-116,0-9 0,0 18 394,0-9-293,0 1 0,0-20-32,0 0 0,0 10-97,0-9 0,0 8-30,0-8 0,0-1-124,0 1 1,0-10 49,0-10 1,0-8 13,0 27 0,0-28-102,0 10 0,0 9 58,0-10 1,0 1 106,0 9 0,0-19-67,0 10 1,0 0 132,0 9 0,0-10-111,0-18 0,0 28 12,0-9 1,0-1 10,0-9 1,0 1-5,0 8 1,0-8-14,0 8 0,0 1 15,0-1 1,0 1-128,0 0 0,0-10 95,0 0 0,0 0-72,0 0 1,0 10 49,0 0 1,0-1-8,0-8 1,0-1 63,0 9 0,0 1 3,0 0 0,0-1 41,0 1 1,0 9-75,0-9 0,0-1 41,0 10 0,0 0-22,0 0 1,0 0-41,0-9 1,0-1-21,0 10 1,0 0-124,0 19 0,0-9 94,0 8 1,0-8-24,0-1 1,0 10 52,0-9 0,0 8-10,0-8 0,0 18 125,0-9 1,0 9-76,0-9 1,0-10 45,0 10 1,0-10-61,0 1 0,0 9 17,0-10 1,0 0-39,0-9 0,0 1-88,0 17 0,0 1 5,0 9 0,0 1 87,0-20 1,0 0-21,0 10-9,0-9 0,0 8 83,0-8-69,0 9 0,0-10 1,0 10 1,0 0 26,0 9 0,0-9 0,0-1 147,0-8 0,0 18-89,0 0 0,0 10 11,0-19 0,0 9-12,0-19-80,0 10 1,0-9 57,0 8 1,0-8-194,0-10 1,0 9 62,0-9 0,0 19-40,0-10 0,0 29 96,0-38 1,0 28-11,0-18 0,0 18 68,0-19 1,0 19-74,0-9 1,0 10 215,0-20 0,0 19-23,0 0 0,0-9-44,0 0-92,0-10 0,0 10-2,0-9 1,0 8-19,0-8 0,0 9-10,0-10 1,0 19-11,0-9 0,0 9-129,0-18 0,0 8 124,0-8 1,0 18-46,0 0 191,0-9 1,0 0-56,0-10 0,0 20 18,0-11 0,0 11-14,0-20 1,0 19 93,0 0-132,0-9 0,0 0 16,0-10 1,0 20 25,0-1-26,0-9 0,0-1-63,0-8 1,0-1 14,0 10 0,0 0-5,0-10 1,0 1-23,0 9 0,0-10-117,0 10 1,0-10 113,0 10 1,0-10 17,0 10 1,0-9 11,0-1 1,0 19-4,0 0 1,0-9-2,0 0 0,0-10 36,0 10 0,0-9 110,0 8 0,0-8-141,0 9 1,0-10 21,0 1 0,0 8-17,0-8 1,0 9 18,0-10 1,0 0-101,0-9 1,0 0 79,0 19 0,0-9-6,0-1 0,0 10-11,0-19 1,0 9-2,0-9 0,0 10 39,0 9 1,0-10-26,0 0 1,0 10 32,0 0-30,0-10 1,0 1 17,0 9 1,0-1 5,0 11-2,0-1-16,0-19 3,0 10-8,0-10 6,0 10 1,0-9-77,0 8 1,0 1 68,0 10 1,0 8 33,0-18 0,0 19-38,0-10 0,0 0 30,0 0 0,0 10-18,0-19 3,0 28 1,0-29-25,0 1 1,0 9 19,0 1 1,0 8 1,0-18 1,0 9-3,0-18 0,0 18-15,0 0 0,0-9-3,0 0 0,0-10-2,0 10 1,0-10-22,0 10 1,0-10-5,0 10 0,0-19-5,0 0 0,0 0 29,0 0 0,0 10 36,0-1 1,0-18-39,0 18 0,0-18 58,0 9 1,0 0 0,0 19 1,0-19 13,0 0 0,0 9-40,0 1 0,0 8 12,0-8 0,0-10-57,0 9 1,0-9 46,0 10 0,0 8-116,0-8 0,0-1 100,0-9 0,0 0-110,0 0 0,0 10 76,0-10 1,0 0 3,0 0 1,0 0 24,0 0 1,0 9-1,0-18 0,0 18 48,0-9 1,0 10-62,0 8 1,0-18 85,0 0 1,0 1-69,0 8 1,0-9 21,0 9 0,0-9-13,0 10 0,0-1-4,0-9 0,0 0-11,0 0 0,0 10-2,0-1 1,0 0 3,0 10 1,0-9 0,0 9 4,0-10 1,0 10-7,0-10-20,0 10 1,0-10 22,0 10 1,0 0 9,0 9-5,0-9 0,0 0 1,0-10 0,0 19-4,0 1 1,0-1-1,0 0 1,0 10 8,0-10 1,0 0-9,0 0 0,0 10-16,0-19 0,0 18 17,0-9 1,0 10-74,0-19 62,0 28-1,0-38 6,0 20-14,0-1 23,0-9-9,0 9 0,0 0 36,0 0-30,0 10-54,0-19 0,0 18 46,0-18-3,0 28 11,0-19 0,0 19 55,0 0-65,0-19 122,0 19-98,0-9 2,0 9 1,0-9-22,0-1-3,0 10-35,0-19 18,0 19 0,0 0 6,0-9 8,0 0 39,0-10-17,0 19 4,0 0-4,0-10 9,0 1-38,0 0-9,0 9-113,0 0 189,0-19-74,0 19 105,0-19-81,0 19 72,0 0-73,0-9 19,0-1-46,0 1 31,0 9-18,0 0 16,0-19 1,0 19-74,0-19 68,0 19-71,0-9 59,0-1-113,0 1 123,0 9 1,0-19 42,0 19 9,0-19-28,0 10-18,0 0 0,0-10 20,0 9-23,0 10-6,0-18 12,0 18-8,0-10 64,0 1 4,0-10-24,0 19-22,0-9-2,0 9-84,0-19-10,0 19-48,0 0 105,0-19 233,0 19-141,0-9 77,0 9-727,0 0 344,0-19 121,0 10-34,0-1 126,0 10 47,0 0-135,0-19-23,0 19 94,0-18 14,0 18 840,0 0-1026,0-10 168,0 10-251,0-19 199,0 19 22,0 0 43,0-18 65,0 18-26,0-19 6,0 19-397,0 0 351,0-10 78,0 1-78,0 0-3,0 9-513,0 0 1,0-19-1,0 0 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26.502"/>
    </inkml:context>
    <inkml:brush xml:id="br0">
      <inkml:brushProperty name="width" value="0.05292" units="cm"/>
      <inkml:brushProperty name="height" value="0.05292" units="cm"/>
    </inkml:brush>
  </inkml:definitions>
  <inkml:trace contextRef="#ctx0" brushRef="#br0">13427 0 20197,'152'0'-956,"-1"0"888,-61 0 196,43 0 0,-97 0-4,71 0 23,-80 0-121,44 0 114,-71 0 1944,0 0-2005,-71 0-255,62 0 178,-62 0-49,71 0 259,0 0-35,-72 0 42,54 0-151,-44 0-1,62 0-64,0 0-32,-71 0-88,52 0 154,-52 0-138,9 0 129,44 0 1,-53 0-36,-1 0 17,55 0 64,-117 0-55,116 0 55,-116 0 1,98 0-40,-71 0 133,72 0-162,-99 0 1,98 0-5,-62 0 1,45 0-13,-55 0 0,64 0-3,-63 0 1,53 0-99,-44 0 0,45 0 65,-45 0 1,44 0-19,-53 0 1,62 0 97,-62 0 157,72 0-101,-99 0 44,45 0-117,-63 0 11,1 0 1,43 0-21,10 0 1,45 0 25,-54 0 1,53 0-75,-44 0 0,45 0 31,-45 0-22,62 0 141,-107 0 12,63 0-98,-72 0 1,45 0 12,0 0 0,63 0-71,-63 0 84,71 0-90,-98 0 17,45 0-19,-63 0 25,1 0 1,44 0-22,9 0 39,62 0-6,-107 0 1,117 0 16,-82 0-14,72 0-23,-97 0 1,97 0 22,-62 0-1,62 0 0,-53 0 14,36 0 1,35 0 48,-116 0 0,98 0 80,-62 0-154,63 0 31,-108 0 1,116 0-31,-80 0 1,53 0 50,-43 0-86,61 0 1,-53 0 46,44 0-16,27 0 2,-124 0 0,106 0-4,-62 0 9,62 0 6,-98 0 0,99 0 14,-73 0-13,72 0 0,-44 0 16,27 0-11,35 0-1,-116 0 0,116 0-1,-115 0 1,97 0 1,-71 0-2,71 0 0,-44 0 0,26 0-15,37 0-2,-55 0 5,10 0 1,26 0-15,-71 0 7,71 0 1,-44 0 4,26 0 0,37 0 1,-63 0-7,26 0-6,36 0 23,-53 0 1,0 0 2,62 0 1,-81 0 7,37 0-12,35 0 3,-45 0 1,46 0-43,-37 0 35,36 0-7,-53 0 3,9 0 13,44 0 0,-72 0 63,37 0-24,35 0 1,-62 0 121,26 0-129,37 0 25,-117 0 0,98 0-29,-71 0 0,62 0-70,-61 0 41,70 0-7,-98 0-4,45 0 1,-63 0 1,45 0-15,9 0 1,45 0 20,-46 0 0,46 0-13,-54 0 5,71 0 59,-98 0 1,99 0-46,-64 0 5,64 0-27,-108 0-3,134 0-13,-62 0 39,-1 0-21,55 0 8,-46 0 4,63 0 29,0 0-9,-71 0 9,53 0-17,-53 0 2,71 0-367,0 0 347,-63 0 139,46 0-151,-55 0 145,0 0-118,55 0 0,-63 0 18,26 0-18,36 0 0,-71 0 8,44 0-40,28 0 0,-73 0-46,37 0 49,35 0-15,-45 0 42,-8 0-28,53 0 48,-115 0-27,115 0 6,-53 0-21,8 0-11,45 0 6,-53 0 0,53 0 10,-36 0 22,37 0-27,-46 0 77,63 0 427,0 0-434,-71 0-5,53 0-111,-53 0 98,71 0 1,-18 0-170,-27 0 113,28 0-20,-55 0 21,72 0-3,0 0-76,-72 0 88,55 0-261,-46 0 130,63 0-432,0 0 210,-71 0-409,53 0-51,-53 0 326,71 0 501,0 0 0,-63 0 0,-26 0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36.390"/>
    </inkml:context>
    <inkml:brush xml:id="br0">
      <inkml:brushProperty name="width" value="0.05292" units="cm"/>
      <inkml:brushProperty name="height" value="0.05292" units="cm"/>
    </inkml:brush>
  </inkml:definitions>
  <inkml:trace contextRef="#ctx0" brushRef="#br0">1 12893 20029,'0'37'0,"0"-9"0,0 10-411,0-10 1,0 0 1310,0-9-464,0 0-637,0 18 169,0-18 38,0 0-58,0-19 107,0 0 0,0-19-70,0 0 0,0-18 34,0 9 0,0-10 137,0 10-60,0-10 1,0 10 149,0-9 0,0 18-116,0-9 0,0 18 394,0-9-293,0 1 0,0-20-32,0 0 0,0 10-97,0-9 0,0 8-30,0-8 0,0-1-124,0 1 1,0-10 49,0-10 1,0-8 13,0 27 0,0-28-102,0 10 0,0 9 58,0-10 1,0 1 106,0 9 0,0-19-67,0 10 1,0 0 132,0 9 0,0-10-111,0-18 0,0 28 12,0-9 1,0-1 10,0-9 1,0 1-5,0 8 1,0-8-14,0 8 0,0 1 15,0-1 1,0 1-128,0 0 0,0-10 95,0 0 0,0 0-72,0 0 1,0 10 49,0 0 1,0-1-8,0-8 1,0-1 63,0 9 0,0 1 3,0 0 0,0-1 41,0 1 1,0 9-75,0-9 0,0-1 41,0 10 0,0 0-22,0 0 1,0 0-41,0-9 1,0-1-21,0 10 1,0 0-124,0 19 0,0-9 94,0 8 1,0-8-24,0-1 1,0 10 52,0-9 0,0 8-10,0-8 0,0 18 125,0-9 1,0 9-76,0-9 1,0-10 45,0 10 1,0-10-61,0 1 0,0 9 17,0-10 1,0 0-39,0-9 0,0 1-88,0 17 0,0 1 5,0 9 0,0 1 87,0-20 1,0 0-21,0 10-9,0-9 0,0 8 83,0-8-69,0 9 0,0-10 1,0 10 1,0 0 26,0 9 0,0-9 0,0-1 147,0-8 0,0 18-89,0 0 0,0 10 11,0-19 0,0 9-12,0-19-80,0 10 1,0-9 57,0 8 1,0-8-194,0-10 1,0 9 62,0-9 0,0 19-40,0-10 0,0 29 96,0-38 1,0 28-11,0-18 0,0 18 68,0-19 1,0 19-74,0-9 1,0 10 215,0-20 0,0 19-23,0 0 0,0-9-44,0 0-92,0-10 0,0 10-2,0-9 1,0 8-19,0-8 0,0 9-10,0-10 1,0 19-11,0-9 0,0 9-129,0-18 0,0 8 124,0-8 1,0 18-46,0 0 191,0-9 1,0 0-56,0-10 0,0 20 18,0-11 0,0 11-14,0-20 1,0 19 93,0 0-132,0-9 0,0 0 16,0-10 1,0 20 25,0-1-26,0-9 0,0-1-63,0-8 1,0-1 14,0 10 0,0 0-5,0-10 1,0 1-23,0 9 0,0-10-117,0 10 1,0-10 113,0 10 1,0-10 17,0 10 1,0-9 11,0-1 1,0 19-4,0 0 1,0-9-2,0 0 0,0-10 36,0 10 0,0-9 110,0 8 0,0-8-141,0 9 1,0-10 21,0 1 0,0 8-17,0-8 1,0 9 18,0-10 1,0 0-101,0-9 1,0 0 79,0 19 0,0-9-6,0-1 0,0 10-11,0-19 1,0 9-2,0-9 0,0 10 39,0 9 1,0-10-26,0 0 1,0 10 32,0 0-30,0-10 1,0 1 17,0 9 1,0-1 5,0 11-2,0-1-16,0-19 3,0 10-8,0-10 6,0 10 1,0-9-77,0 8 1,0 1 68,0 10 1,0 8 33,0-18 0,0 19-38,0-10 0,0 0 30,0 0 0,0 10-18,0-19 3,0 28 1,0-29-25,0 1 1,0 9 19,0 1 1,0 8 1,0-18 1,0 9-3,0-18 0,0 18-15,0 0 0,0-9-3,0 0 0,0-10-2,0 10 1,0-10-22,0 10 1,0-10-5,0 10 0,0-19-5,0 0 0,0 0 29,0 0 0,0 10 36,0-1 1,0-18-39,0 18 0,0-18 58,0 9 1,0 0 0,0 19 1,0-19 13,0 0 0,0 9-40,0 1 0,0 8 12,0-8 0,0-10-57,0 9 1,0-9 46,0 10 0,0 8-116,0-8 0,0-1 100,0-9 0,0 0-110,0 0 0,0 10 76,0-10 1,0 0 3,0 0 1,0 0 24,0 0 1,0 9-1,0-18 0,0 18 48,0-9 1,0 10-62,0 8 1,0-18 85,0 0 1,0 1-69,0 8 1,0-9 21,0 9 0,0-9-13,0 10 0,0-1-4,0-9 0,0 0-11,0 0 0,0 10-2,0-1 1,0 0 3,0 10 1,0-9 0,0 9 4,0-10 1,0 10-7,0-10-20,0 10 1,0-10 22,0 10 1,0 0 9,0 9-5,0-9 0,0 0 1,0-10 0,0 19-4,0 1 1,0-1-1,0 0 1,0 10 8,0-10 1,0 0-9,0 0 0,0 10-16,0-19 0,0 18 17,0-9 1,0 10-74,0-19 62,0 28-1,0-38 6,0 20-14,0-1 23,0-9-9,0 9 0,0 0 36,0 0-30,0 10-54,0-19 0,0 18 46,0-18-3,0 28 11,0-19 0,0 19 55,0 0-65,0-19 122,0 19-98,0-9 2,0 9 1,0-9-22,0-1-3,0 10-35,0-19 18,0 19 0,0 0 6,0-9 8,0 0 39,0-10-17,0 19 4,0 0-4,0-10 9,0 1-38,0 0-9,0 9-113,0 0 189,0-19-74,0 19 105,0-19-81,0 19 72,0 0-73,0-9 19,0-1-46,0 1 31,0 9-18,0 0 16,0-19 1,0 19-74,0-19 68,0 19-71,0-9 59,0-1-113,0 1 123,0 9 1,0-19 42,0 19 9,0-19-28,0 10-18,0 0 0,0-10 20,0 9-23,0 10-6,0-18 12,0 18-8,0-10 64,0 1 4,0-10-24,0 19-22,0-9-2,0 9-84,0-19-10,0 19-48,0 0 105,0-19 233,0 19-141,0-9 77,0 9-727,0 0 344,0-19 121,0 10-34,0-1 126,0 10 47,0 0-135,0-19-23,0 19 94,0-18 14,0 18 840,0 0-1026,0-10 168,0 10-251,0-19 199,0 19 22,0 0 43,0-18 65,0 18-26,0-19 6,0 19-397,0 0 351,0-10 78,0 1-78,0 0-3,0 9-513,0 0 1,0-19-1,0 0 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7.402"/>
    </inkml:context>
    <inkml:brush xml:id="br0">
      <inkml:brushProperty name="width" value="0.05292" units="cm"/>
      <inkml:brushProperty name="height" value="0.05292" units="cm"/>
      <inkml:brushProperty name="color" value="#FF0000"/>
    </inkml:brush>
  </inkml:definitions>
  <inkml:trace contextRef="#ctx0" brushRef="#br0">1157 0 20197,'14'0'-956,"-1"0"888,-5 0 196,2 0 0,-7 0-4,8 0 23,-10 0-121,5 0 114,-6 0 1944,0 0-2005,-6 0-255,6 0 178,-6 0-49,6 0 259,0 0-35,-7 0 42,5 0-151,-2 0-1,4 0-64,0 0-32,-6 0-88,4 0 154,-4 0-138,0 0 129,5 0 1,-5 0-36,-1 0 17,6 0 64,-11 0-55,10 0 55,-8 0 1,7 0-40,-6 0 133,6 0-162,-9 0 1,9 0-5,-7 0 1,6 0-13,-5 0 0,6 0-3,-6 0 1,4 0-99,-4 0 0,5 0 65,-5 0 1,4 0-19,-4 0 1,6 0 97,-6 0 157,6 0-101,-9 0 44,4 0-117,-5 0 11,1 0 1,1 0-21,3 0 1,4 0 25,-5 0 1,4 0-75,-4 0 0,5 0 31,-5 0-22,6 0 141,-10 0 12,7 0-98,-7 0 1,4 0 12,0 0 0,4 0-71,-4 0 84,6 0-90,-8 0 17,4 0-19,-7 0 25,1 0 1,4 0-22,1 0 39,5 0-6,-11 0 1,13 0 16,-8 0-14,6 0-23,-9 0 1,9 0 22,-5 0-1,4 0 0,-4 0 14,3 0 1,4 0 48,-10 0 0,8 0 80,-6 0-154,6 0 31,-9 0 1,9 0-31,-6 0 1,5 0 50,-4 0-86,5 0 1,-5 0 46,4 0-16,2 0 2,-10 0 0,9 0-4,-6 0 9,6 0 6,-7 0 0,7 0 14,-7 0-13,6 0 0,-2 0 16,1 0-11,4 0-1,-11 0 0,10 0-1,-8 0 1,7 0 1,-8 0-2,8 0 0,-3 0 0,1 0-15,4 0-2,-5 0 5,0 0 1,3 0-15,-6 0 7,6 0 1,-5 0 4,4 0 0,2 0 1,-4 0-7,2 0-6,2 0 23,-4 0 1,0 0 2,4 0 1,-5 0 7,2 0-12,4 0 3,-5 0 1,4 0-43,-2 0 35,2 0-7,-4 0 3,2 0 13,2 0 0,-5 0 63,2 0-24,4 0 1,-7 0 121,3 0-129,4 0 25,-11 0 0,9 0-29,-6 0 0,6 0-70,-6 0 41,6 0-7,-9 0-4,4 0 1,-6 0 1,5 0-15,2 0 1,1 0 20,-2 0 0,4 0-13,-5 0 5,5 0 59,-8 0 1,9 0-46,-6 0 5,6 0-27,-9 0-3,12 0-13,-6 0 39,0 0-21,5 0 8,-5 0 4,6 0 29,0 0-9,-7 0 9,6 0-17,-5 0 2,6 0-367,0 0 347,-6 0 139,4 0-151,-4 0 145,0 0-118,5 0 0,-5 0 18,1 0-18,4 0 0,-7 0 8,4 0-40,2 0 0,-5 0-46,2 0 49,3 0-15,-4 0 42,0 0-28,5 0 48,-10 0-27,10 0 6,-7 0-21,4 0-11,2 0 6,-4 0 0,5 0 10,-4 0 22,4 0-27,-5 0 77,6 0 427,0 0-434,-7 0-5,6 0-111,-5 0 98,6 0 1,-2 0-170,-1 0 113,2 0-20,-7 0 21,8 0-3,0 0-76,-6 0 88,5 0-261,-4 0 130,5 0-432,0 0 210,-6 0-409,5 0-51,-5 0 326,6 0 501,0 0 0,-6 0 0,-2 0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9.939"/>
    </inkml:context>
    <inkml:brush xml:id="br0">
      <inkml:brushProperty name="width" value="0.05292" units="cm"/>
      <inkml:brushProperty name="height" value="0.05292" units="cm"/>
      <inkml:brushProperty name="color" value="#FF0000"/>
    </inkml:brush>
  </inkml:definitions>
  <inkml:trace contextRef="#ctx0" brushRef="#br0">1 205 20029,'0'-26'0,"0"0"0,0 1-411,0-2 1,0 12 1310,0-3-464,0 2-637,0-11 169,0 14 38,0 1-58,0 12 107,0 0 0,0 12-70,0 3 0,0 10 34,0 0 0,0-1 137,0 3-60,0-2 1,0 1 149,0 0 0,0-10-116,0 2 0,0-11 394,0 11-293,0-2 0,0 10-32,0 0 0,0-1-97,0 1 0,0 0-30,0-2 0,0 5-124,0 4 1,0 4 49,0 6 1,0 3 13,0-12 0,0 11-102,0-1 0,0-6 58,0 4 1,0-2 106,0 2 0,0 7-67,0-6 1,0-5 132,0 6 0,0-2-111,0 10 0,0-11 12,0 1 1,0 2 10,0 7 1,0-3-5,0-6 1,0 7-14,0-6 0,0 0 15,0 1 1,0 4-128,0-4 0,0 2 95,0 6 0,0 0-72,0-3 1,0-5 49,0-2 1,0 1-8,0 7 1,0-2 63,0-4 0,0 2 3,0-3 0,0-2 41,0 1 1,0-2-75,0 2 0,0 3 41,0-12 0,0 4-22,0-3 1,0 3-41,0 5 1,0 5-21,0-13 1,0 0-124,0-9 0,0 1 94,0 0 1,0-2-24,0 2 1,0 0 52,0-1 0,0-1-10,0 4 0,0-12 125,0 2 1,0-2-76,0 10 1,0-1 45,0 1 1,0 0-61,0-2 0,0 2 17,0-1 1,0 9-39,0 2 0,0-2-88,0-10 0,0-7 5,0 1 0,0-2 87,0 10 1,0-1-21,0 1-9,0 0 0,0-2 83,0 2-69,0-1 0,0 2 1,0-2 1,0-8 26,0 0 0,0 1 0,0 6 147,0 1 0,0-7-89,0-2 0,0-6 11,0 7 0,0-2-12,0 11-80,0 0 1,0 0 57,0-1 1,0 4-194,0 5 1,0-6 62,0 7 0,0-14-40,0 5 0,0-12 96,0 20 1,0-20-11,0 12 0,0-6 68,0 5 1,0-9-74,0 2 1,0-1 215,0 9 0,0-10-23,0 2 0,0-2-44,0 10-92,0 0 0,0-1-2,0-1 1,0 4-19,0-4 0,0 2-10,0 0 1,0-9-11,0 0 0,0 0-129,0 9 0,0-2 124,0 2 1,0-8-46,0-2 191,0 2 1,0 7-56,0-1 0,0-6 18,0-1 0,0 0-14,0 8 1,0-7 93,0-2-132,0 2 0,0 7 16,0 0 1,0-7 25,0-1-26,0 0 0,0 8-63,0 0 1,0 2 14,0-2 0,0-1-5,0 3 1,0-2-23,0 0 0,0 2-117,0-2 1,0-1 113,0 2 1,0 0 17,0 0 1,0-1 11,0 1 1,0-10-4,0 2 1,0-2-2,0 9 0,0 2 36,0-2 0,0-1 110,0 4 0,0-4-141,0 2 1,0 0 21,0-1 0,0 1-17,0-2 1,0 2 18,0 0 1,0 9-101,0-3 1,0 3 79,0-9 0,0 0-6,0-2 0,0 5-11,0 5 1,0-5-2,0 5 0,0-7 39,0-1 1,0-1-26,0 2 1,0-2 32,0-1-30,0 4 1,0-4 17,0 1 1,0-7 5,0-2-2,0 2-16,0 6 3,0 2-8,0 0 6,0 0 1,0-1-77,0 0 1,0-8 68,0 1 1,0-10 33,0 9 0,0-8-38,0 8 0,0-9 30,0 8 0,0-6-18,0 8 3,0-13 1,0 17-25,0-6 1,0-1 19,0 3 1,0-11 1,0 11 1,0-2-3,0 10 0,0-10-15,0 2 0,0-1-3,0 9 0,0 0-2,0-2 1,0 1-22,0 2 1,0-2-5,0 1 0,0 7-5,0 1 0,0 3 29,0-3 0,0-6 36,0 7 1,0 2-39,0-3 0,0 8 58,0-8 1,0 0 0,0-9 1,0 9 13,0 0 0,0 1-40,0-11 0,0 3 12,0-2 0,0 9-57,0 0 1,0-1 46,0-5 0,0-4-116,0 1 0,0 9 100,0 0 0,0 3-110,0-3 0,0-6 76,0 7 1,0 2 3,0-3 1,0 3 24,0-3 1,0-4-1,0 14 0,0-14 48,0 4 1,0-5-62,0-4 1,0 9 85,0 0 1,0 3-69,0-4 1,0-3 21,0 4 0,0-4-13,0 4 0,0-5-4,0 5 0,0 3-11,0-4 0,0 1-2,0-7 1,0-2 3,0-1 1,0 2 0,0 0 4,0-1 1,0 1-7,0 0-20,0-2 1,0 2 22,0-1 1,0-7 9,0 0-5,0-2 0,0 9 1,0 2 0,0-11-4,0 1 1,0-9-1,0 10 1,0-10 8,0 8 1,0-6-9,0 8 0,0-12-16,0 12 0,0-10 17,0 9 1,0-8-74,0 8 62,0-12-1,0 18 6,0-9-14,0 1 23,0 7-9,0-7 0,0 1 36,0 1-30,0-10-54,0 15 0,0-17 46,0 13-3,0-14 11,0 8 0,0-12 55,0 0-65,0 13 122,0-11-98,0 8 2,0-10 1,0 4-22,0 4-3,0-5-35,0 9 18,0-12 0,0 3 6,0 4 8,0-3 39,0 7-17,0-11 4,0 0-4,0 12 9,0-9-38,0 8-9,0-11-113,0 0 189,0 11-74,0-9 105,0 11-81,0-13 72,0 0-73,0 11 19,0-9-46,0 9 31,0-11-18,0 0 16,0 13 1,0-12-74,0 11 68,0-12-71,0 11 59,0-8-113,0 8 123,0-11 1,0 12 42,0-9 9,0 8-28,0 0-18,0-8 0,0 12 20,0-7-23,0-4-6,0 5 12,0-9-8,0 13 64,0-11 4,0 9-24,0-11-22,0 11-2,0-8-84,0 9-10,0-12-48,0 0 105,0 11 233,0-8-141,0 8 77,0-11-727,0 0 344,0 12 121,0-9-34,0 8 126,0-11 47,0 0-135,0 11-23,0-8 94,0 9 14,0-12 840,0 0-1026,0 9 168,0-4-251,0 6 199,0-11 22,0 0 43,0 12 65,0-9-26,0 7 6,0-10-397,0 0 351,0 11 78,0-8-78,0 9-3,0-12-513,0 0 1,0 11-1,0 3 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3.468"/>
    </inkml:context>
    <inkml:brush xml:id="br0">
      <inkml:brushProperty name="width" value="0.05292" units="cm"/>
      <inkml:brushProperty name="height" value="0.05292" units="cm"/>
      <inkml:brushProperty name="color" value="#FF0000"/>
    </inkml:brush>
  </inkml:definitions>
  <inkml:trace contextRef="#ctx0" brushRef="#br0">7560 0 20197,'89'0'-956,"0"0"888,-40 0 196,21 0 0,-51 0-4,51 0 23,-60 0-121,29 0 114,-39 0 1944,0 0-2005,-39 0-255,39 0 178,-40 0-49,40 0 259,0 0-35,-50 0 42,41 0-151,-21 0-1,30 0-64,0 0-32,-40 0-88,30 0 154,-29 0-138,-1 0 129,30 0 1,-29 0-36,-1 0 17,30 0 64,-69 0-55,69 0 55,-59 0 1,49 0-40,-39 0 133,39 0-162,-59 0 1,59 0-5,-39 0 1,29 0-13,-29 0 0,39 0-3,-39 0 1,29 0-99,-29 0 0,29 0 65,-29 0 1,29 0-19,-29 0 1,39 0 97,-39 0 157,39 0-101,-59 0 44,29 0-117,-39 0 11,10 0 1,10 0-21,19 0 1,21 0 25,-31 0 1,31 0-75,-31 0 0,31 0 31,-31 0-22,40 0 141,-59 0 12,40 0-98,-50 0 1,29 0 12,1 0 0,29 0-71,-29 0 84,39 0-90,-49 0 17,19 0-19,-39 0 25,0 0 1,30 0-22,10 0 39,29 0-6,-69 0 1,79 0 16,-50 0-14,41 0-23,-60 0 1,59 0 22,-30 0-1,21 0 0,-21 0 14,20 0 1,21 0 48,-61 0 0,51 0 80,-41 0-154,40 0 31,-59 0 1,59 0-31,-39 0 1,29 0 50,-19 0-86,29 0 1,-29 0 46,19 0-16,20 0 2,-69 0 0,59 0-4,-39 0 9,39 0 6,-49 0 0,49 0 14,-39 0-13,29 0 0,-10 0 16,11 0-11,19 0-1,-69 0 0,69 0-1,-59 0 1,49 0 1,-49 0-2,49 0 0,-20 0 0,11 0-15,19 0-2,-30 0 5,1 0 1,19 0-15,-40 0 7,41 0 1,-31 0 4,20 0 0,21 0 1,-31 0-7,10 0-6,20 0 23,-29 0 1,-1 0 2,30 0 1,-39 0 7,19 0-12,20 0 3,-29 0 1,29 0-43,-20 0 35,20 0-7,-29 0 3,9 0 13,20 0 0,-39 0 63,19 0-24,20 0 1,-39 0 121,19 0-129,20 0 25,-69 0 0,59 0-29,-39 0 0,39 0-70,-39 0 41,39 0-7,-59 0-4,29 0 1,-39 0 1,30 0-15,9 0 1,11 0 20,-11 0 0,21 0-13,-31 0 5,41 0 59,-61 0 1,61 0-46,-41 0 5,41 0-27,-61 0-3,80 0-13,-39 0 39,-1 0-21,30 0 8,-29 0 4,39 0 29,0 0-9,-40 0 9,30 0-17,-29 0 2,39 0-367,0 0 347,-40 0 139,30 0-151,-29 0 145,-1 0-118,30 0 0,-29 0 18,9 0-18,20 0 0,-39 0 8,19 0-40,20 0 0,-39 0-46,19 0 49,20 0-15,-29 0 42,-1 0-28,30 0 48,-59 0-27,59 0 6,-40 0-21,21 0-11,19 0 6,-30 0 0,30 0 10,-19 0 22,19 0-27,-30 0 77,40 0 427,0 0-434,-39 0-5,29 0-111,-30 0 98,40 0 1,-10 0-170,-9 0 113,9 0-20,-40 0 21,50 0-3,0 0-76,-39 0 88,29 0-261,-20 0 130,30 0-432,0 0 210,-40 0-409,31 0-51,-31 0 326,40 0 501,0 0 0,-40 0 0,-9 0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9.003"/>
    </inkml:context>
    <inkml:brush xml:id="br0">
      <inkml:brushProperty name="width" value="0.05292" units="cm"/>
      <inkml:brushProperty name="height" value="0.05292" units="cm"/>
      <inkml:brushProperty name="color" value="#FF0000"/>
    </inkml:brush>
  </inkml:definitions>
  <inkml:trace contextRef="#ctx0" brushRef="#br0">1 12022 20029,'0'31'0,"0"1"0,0-2-411,0 3 1,0-14 1310,0 2-464,0-1-637,0 13 169,0-18 38,0 0-58,0-15 107,0 0 0,0-15-70,0-3 0,0-12 34,0 0 0,0 0 137,0-3-60,0 3 1,0-2 149,0 1 0,0 11-116,0-2 0,0 14 394,0-14-293,0 2 0,0-12-32,0 1 0,0 1-97,0-2 0,0 1-30,0 1 0,0-5-124,0-5 1,0-5 49,0-8 1,0-2 13,0 13 0,0-13-102,0 2 0,0 6 58,0-5 1,0 4 106,0-3 0,0-9-67,0 8 1,0 5 132,0-6 0,0 2-111,0-13 0,0 14 12,0-1 1,0-3 10,0-7 1,0 3-5,0 6 1,0-8-14,0 8 0,0-1 15,0 0 1,0-5-128,0 4 0,0-2 95,0-8 0,0 1-72,0 3 1,0 7 49,0 1 1,0 1-8,0-11 1,0 4 63,0 5 0,0-4 3,0 5 0,0 2 41,0-1 1,0 3-75,0-4 0,0-3 41,0 15 0,0-5-22,0 3 1,0-3-41,0-6 1,0-6-21,0 16 1,0-1-124,0 12 0,0-2 94,0 1 1,0 1-24,0-2 1,0 1 52,0 1 0,0 0-10,0-4 0,0 14 125,0-1 1,0 1-76,0-12 1,0 2 45,0-2 1,0 1-61,0 1 0,0-2 17,0 2 1,0-11-39,0-3 0,0 3-88,0 11 0,0 10 5,0-2 0,0 2 87,0-11 1,0 1-21,0-2-9,0 0 0,0 2 83,0-1-69,0 1 0,0-4 1,0 4 1,0 9 26,0 1 0,0-2 0,0-8 147,0 0 0,0 9-89,0 1 0,0 8 11,0-10 0,0 4-12,0-14-80,0 1 1,0-1 57,0 2 1,0-5-194,0-6 1,0 6 62,0-7 0,0 15-40,0-4 0,0 14 96,0-25 1,0 26-11,0-16 0,0 7 68,0-5 1,0 10-74,0-1 1,0 1 215,0-12 0,0 12-23,0-2 0,0 2-44,0-11-92,0-1 0,0 2-2,0 0 1,0-3-19,0 3 0,0-2-10,0 1 1,0 11-11,0-2 0,0 2-129,0-12 0,0 2 124,0-1 1,0 9-46,0 2 191,0-1 1,0-9-56,0 0 0,0 8 18,0 2 0,0-2-14,0-8 1,0 9 93,0 1-132,0-2 0,0-8 16,0-2 1,0 11 25,0 1-26,0-2 0,0-8-63,0 0 1,0-3 14,0 3 0,0 0-5,0-3 1,0 3-23,0 0 0,0-3-117,0 3 1,0 0 113,0-2 1,0 0 17,0 1 1,0 1 11,0-2 1,0 12-4,0-2 1,0 2-2,0-10 0,0-3 36,0 3 0,0 0 110,0-3 0,0 3-141,0-2 1,0 1 21,0 1 0,0-2-17,0 2 1,0-1 18,0-1 1,0-10-101,0 2 1,0-1 79,0 9 0,0 0-6,0 2 0,0-5-11,0-6 1,0 6-2,0-7 0,0 9 39,0 1 1,0 2-26,0-3 1,0 3 32,0 0-30,0-3 1,0 3 17,0 0 1,0 8 5,0 2-2,0-1-16,0-9 3,0-2-8,0 0 6,0 1 1,0 1-77,0 0 1,0 8 68,0 1 1,0 11 33,0-10 0,0 8-38,0-8 0,0 10 30,0-10 0,0 8-18,0-9 3,0 14 1,0-20-25,0 7 1,0 2 19,0-4 1,0 14 1,0-14 1,0 2-3,0-11 0,0 11-15,0-2 0,0 2-3,0-11 0,0-1-2,0 2 1,0 0-22,0-3 1,0 3-5,0-2 0,0-8-5,0-1 0,0-4 29,0 3 0,0 7 36,0-7 1,0-3-39,0 4 0,0-11 58,0 11 1,0-1 0,0 12 1,0-12 13,0 1 0,0-1-40,0 12 0,0-3 12,0 3 0,0-12-57,0 1 1,0 1 46,0 6 0,0 4-116,0 0 0,0-11 100,0-1 0,0-3-110,0 4 0,0 7 76,0-9 1,0-2 3,0 3 1,0-2 24,0 2 1,0 5-1,0-16 0,0 16 48,0-4 1,0 6-62,0 5 1,0-12 85,0 1 1,0-4-69,0 5 1,0 3 21,0-5 0,0 6-13,0-6 0,0 7-4,0-6 0,0-4-11,0 5 0,0-2-2,0 9 1,0 3 3,0 0 1,0-2 0,0 1 4,0 1 1,0-2-7,0 0-20,0 2 1,0-1 22,0 1 1,0 8 9,0 0-5,0 2 0,0-9 1,0-5 0,0 14-4,0 0 1,0 10-1,0-11 1,0 11 8,0-10 1,0 8-9,0-10 0,0 14-16,0-14 0,0 12 17,0-10 1,0 9-74,0-9 62,0 13-1,0-21 6,0 11-14,0-1 23,0-9-9,0 9 0,0-2 36,0 0-30,0 12-54,0-19 0,0 20 46,0-14-3,0 16 11,0-10 0,0 15 55,0 0-65,0-15 122,0 11-98,0-7 2,0 11 1,0-5-22,0-5-3,0 6-35,0-11 18,0 15 0,0-3 6,0-5 8,0 3 39,0-9-17,0 14 4,0 0-4,0-15 9,0 12-38,0-10-9,0 13-113,0 0 189,0-13-74,0 9 105,0-11-81,0 15 72,0 0-73,0-13 19,0 10-46,0-11 31,0 14-18,0 0 16,0-15 1,0 14-74,0-14 68,0 15-71,0-14 59,0 11-113,0-10 123,0 13 1,0-15 42,0 11 9,0-9-28,0 0-18,0 9 0,0-14 20,0 8-23,0 5-6,0-7 12,0 12-8,0-15 64,0 12 4,0-10-24,0 13-22,0-14-2,0 11-84,0-12-10,0 15-48,0 0 105,0-13 233,0 9-141,0-9 77,0 13-727,0 0 344,0-15 121,0 12-34,0-10 126,0 13 47,0 0-135,0-14-23,0 11 94,0-12 14,0 15 840,0 0-1026,0-12 168,0 7-251,0-8 199,0 13 22,0 0 43,0-15 65,0 12-26,0-11 6,0 14-397,0 0 351,0-13 78,0 10-78,0-12-3,0 15-513,0 0 1,0-14-1,0-2 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15.787"/>
    </inkml:context>
    <inkml:brush xml:id="br0">
      <inkml:brushProperty name="width" value="0.05292" units="cm"/>
      <inkml:brushProperty name="height" value="0.05292" units="cm"/>
      <inkml:brushProperty name="color" value="#FF0000"/>
    </inkml:brush>
  </inkml:definitions>
  <inkml:trace contextRef="#ctx0" brushRef="#br0">94 0 20197,'-18'0'-956,"0"0"888,8 0 196,-6 0 0,12 0-4,-9 0 23,9 0-121,-3 0 114,7 0 1944,0 0-2005,7 0-255,-5 0 178,6 0-49,-8 0 259,0 0-35,8 0 42,-5 0-151,4 0-1,-7 0-64,0 0-32,9 0-88,-7 0 154,6 0-138,0 0 129,-5 0 1,4 0-36,2 0 17,-7 0 64,14 0-55,-13 0 55,13 0 1,-13 0-40,11 0 133,-10 0-162,12 0 1,-12 0-5,8 0 1,-6 0-13,7 0 0,-7 0-3,7 0 1,-8 0-99,6 0 0,-3 0 65,3 0 1,-4 0-19,4 0 1,-4 0 97,5 0 157,-8 0-101,13 0 44,-7 0-117,9 0 11,-1 0 1,-7 0-21,2 0 1,-7 0 25,7 0 1,-7 0-75,6 0 0,-6 0 31,7 0-22,-9 0 141,13 0 12,-9 0-98,11 0 1,-6 0 12,0 0 0,-8 0-71,8 0 84,-8 0-90,10 0 17,-5 0-19,9 0 25,-1 0 1,-5 0-22,-2 0 39,-7 0-6,14 0 1,-14 0 16,7 0-14,-7 0-23,13 0 1,-12 0 22,6 0-1,-7 0 0,6 0 14,-3 0 1,-5 0 48,15 0 0,-13 0 80,7 0-154,-7 0 31,14 0 1,-14 0-31,8 0 1,-6 0 50,5 0-86,-6 0 1,5 0 46,-4 0-16,-4 0 2,14 0 0,-10 0-4,5 0 9,-6 0 6,10 0 0,-11 0 14,9 0-13,-8 0 0,4 0 16,-3 0-11,-3 0-1,12 0 0,-12 0-1,13 0 1,-12 0 1,9 0-2,-8 0 0,4 0 0,-3 0-15,-5 0-2,8 0 5,-1 0 1,-3 0-15,7 0 7,-9 0 1,8 0 4,-5 0 0,-4 0 1,9 0-7,-5 0-6,-4 0 23,5 0 1,2 0 2,-8 0 1,11 0 7,-6 0-12,-4 0 3,6 0 1,-7 0-43,6 0 35,-6 0-7,8 0 3,-1 0 13,-6 0 0,8 0 63,-2 0-24,-7 0 1,8 0 121,-2 0-129,-5 0 25,15 0 0,-14 0-29,10 0 0,-8 0-70,8 0 41,-9 0-7,12 0-4,-4 0 1,6 0 1,-6 0-15,0 0 1,-6 0 20,6 0 0,-6 0-13,7 0 5,-8 0 59,10 0 1,-11 0-46,9 0 5,-9 0-27,13 0-3,-15 0-13,4 0 39,3 0-21,-6 0 8,4 0 4,-7 0 29,0 0-9,9 0 9,-6 0-17,4 0 2,-7 0-367,0 0 347,8 0 139,-7 0-151,8 0 145,0 0-118,-6 0 0,6 0 18,-3 0-18,-4 0 0,9 0 8,-6 0-40,-3 0 0,9 0-46,-4 0 49,-6 0-15,7 0 42,1 0-28,-8 0 48,16 0-27,-16 0 6,8 0-21,-1 0-11,-6 0 6,7 0 0,-7 0 10,4 0 22,-5 0-27,7 0 77,-8 0 427,0 0-434,9 0-5,-7 0-111,7 0 98,-9 0 1,3 0-170,2 0 113,-3 0-20,6 0 21,-8 0-3,0 0-76,8 0 88,-6 0-261,6 0 130,-8 0-432,0 0 210,9 0-409,-7 0-51,7 0 326,-9 0 501,0 0 0,7 0 0,3 0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5:28.238"/>
    </inkml:context>
    <inkml:brush xml:id="br0">
      <inkml:brushProperty name="width" value="0.05292" units="cm"/>
      <inkml:brushProperty name="height" value="0.05292" units="cm"/>
    </inkml:brush>
  </inkml:definitions>
  <inkml:trace contextRef="#ctx0" brushRef="#br0">74 0 20197,'-14'0'-956,"0"0"888,6 0 196,-4 0 0,9 0-4,-7 0 23,7 0-121,-3 0 114,6 0 1944,0 0-2005,6 0-255,-5 0 178,6 0-49,-7 0 259,0 0-35,6 0 42,-4 0-151,4 0-1,-6 0-64,0 0-32,6 0-88,-4 0 154,4 0-138,0 0 129,-5 0 1,6 0-36,0 0 17,-6 0 64,12 0-55,-12 0 55,11 0 1,-8 0-40,5 0 133,-5 0-162,8 0 1,-9 0-5,6 0 1,-4 0-13,5 0 0,-6 0-3,6 0 1,-6 0-99,5 0 0,-4 0 65,4 0 1,-4 0-19,5 0 1,-6 0 97,6 0 157,-7 0-101,9 0 44,-3 0-117,5 0 11,-1 0 1,-3 0-21,-1 0 1,-4 0 25,5 0 1,-5 0-75,4 0 0,-4 0 31,4 0-22,-6 0 141,10 0 12,-6 0-98,7 0 1,-4 0 12,-1 0 0,-4 0-71,4 0 84,-5 0-90,8 0 17,-4 0-19,6 0 25,0 0 1,-5 0-22,0 0 39,-5 0-6,9 0 1,-11 0 16,8 0-14,-7 0-23,10 0 1,-10 0 22,6 0-1,-6 0 0,5 0 14,-3 0 1,-3 0 48,10 0 0,-9 0 80,6 0-154,-5 0 31,8 0 1,-9 0-31,7 0 1,-6 0 50,5 0-86,-5 0 1,4 0 46,-4 0-16,-2 0 2,11 0 0,-10 0-4,6 0 9,-6 0 6,9 0 0,-8 0 14,6 0-13,-7 0 0,4 0 16,-2 0-11,-3 0-1,10 0 0,-11 0-1,12 0 1,-10 0 1,7 0-2,-7 0 0,4 0 0,-2 0-15,-3 0-2,4 0 5,0 0 1,-3 0-15,7 0 7,-7 0 1,5 0 4,-3 0 0,-4 0 1,7 0-7,-4 0-6,-2 0 23,5 0 1,-1 0 2,-5 0 1,7 0 7,-3 0-12,-3 0 3,3 0 1,-3 0-43,3 0 35,-4 0-7,6 0 3,-1 0 13,-5 0 0,8 0 63,-4 0-24,-4 0 1,7 0 121,-4 0-129,-2 0 25,10 0 0,-9 0-29,7 0 0,-6 0-70,6 0 41,-7 0-7,10 0-4,-5 0 1,6 0 1,-4 0-15,-2 0 1,-3 0 20,4 0 0,-4 0-13,5 0 5,-7 0 59,9 0 1,-8 0-46,5 0 5,-6 0-27,10 0-3,-12 0-13,5 0 39,1 0-21,-6 0 8,5 0 4,-6 0 29,0 0-9,7 0 9,-6 0-17,6 0 2,-7 0-367,0 0 347,5 0 139,-3 0-151,5 0 145,-1 0-118,-4 0 0,5 0 18,-2 0-18,-3 0 0,6 0 8,-4 0-40,-2 0 0,6 0-46,-3 0 49,-4 0-15,5 0 42,1 0-28,-6 0 48,11 0-27,-10 0 6,5 0-21,-2 0-11,-3 0 6,4 0 0,-4 0 10,3 0 22,-4 0-27,5 0 77,-6 0 427,0 0-434,7 0-5,-6 0-111,6 0 98,-7 0 1,2 0-170,1 0 113,-1 0-20,5 0 21,-7 0-3,0 0-76,6 0 88,-4 0-261,4 0 130,-6 0-432,0 0 210,6 0-409,-4 0-51,4 0 326,-6 0 501,0 0 0,6 0 0,2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799"/>
    </inkml:context>
    <inkml:brush xml:id="br0">
      <inkml:brushProperty name="width" value="0.05292" units="cm"/>
      <inkml:brushProperty name="height" value="0.05292" units="cm"/>
    </inkml:brush>
  </inkml:definitions>
  <inkml:trace contextRef="#ctx0" brushRef="#br0">125 0 20197,'-25'0'-956,"1"0"888,9 0 196,-6 0 0,15 0-4,-11 0 23,13 0-121,-8 0 114,12 0 1944,0 0-2005,12 0-255,-11 0 178,10 0-49,-11 0 259,0 0-35,12 0 42,-9 0-151,7 0-1,-10 0-64,0 0-32,11 0-88,-8 0 154,9 0-138,-2 0 129,-7 0 1,8 0-36,1 0 17,-9 0 64,18 0-55,-18 0 55,19 0 1,-17 0-40,13 0 133,-13 0-162,17 0 1,-16 0-5,9 0 1,-6 0-13,8 0 0,-9 0-3,9 0 1,-9 0-99,8 0 0,-7 0 65,7 0 1,-8 0-19,10 0 1,-11 0 97,10 0 157,-11 0-101,15 0 44,-6 0-117,9 0 11,1 0 1,-8 0-21,-1 0 1,-8 0 25,10 0 1,-10 0-75,8 0 0,-7 0 31,6 0-22,-9 0 141,17 0 12,-10 0-98,12 0 1,-8 0 12,0 0 0,-10 0-71,11 0 84,-13 0-90,17 0 17,-8 0-19,11 0 25,-1 0 1,-7 0-22,-1 0 39,-10 0-6,17 0 1,-19 0 16,14 0-14,-13 0-23,17 0 1,-16 0 22,9 0-1,-9 0 0,9 0 14,-7 0 1,-5 0 48,19 0 0,-17 0 80,11 0-154,-10 0 31,17 0 1,-19 0-31,13 0 1,-8 0 50,7 0-86,-10 0 1,8 0 46,-7 0-16,-4 0 2,20 0 0,-17 0-4,10 0 9,-11 0 6,17 0 0,-16 0 14,11 0-13,-11 0 0,7 0 16,-5 0-11,-5 0-1,19 0 0,-19 0-1,18 0 1,-15 0 1,11 0-2,-11 0 0,7 0 0,-4 0-15,-7 0-2,10 0 5,-2 0 1,-4 0-15,11 0 7,-11 0 1,7 0 4,-5 0 0,-5 0 1,10 0-7,-4 0-6,-6 0 23,8 0 1,1 0 2,-11 0 1,13 0 7,-5 0-12,-6 0 3,7 0 1,-7 0-43,6 0 35,-7 0-7,10 0 3,-2 0 13,-7 0 0,11 0 63,-5 0-24,-6 0 1,10 0 121,-5 0-129,-5 0 25,19 0 0,-17 0-29,13 0 0,-11 0-70,10 0 41,-11 0-7,15 0-4,-6 0 1,9 0 1,-6 0-15,-3 0 1,-6 0 20,7 0 0,-8 0-13,10 0 5,-13 0 59,17 0 1,-16 0-46,10 0 5,-11 0-27,18 0-3,-21 0-13,9 0 39,1 0-21,-9 0 8,7 0 4,-10 0 29,0 0-9,11 0 9,-8 0-17,9 0 2,-12 0-367,0 0 347,10 0 139,-7 0-151,8 0 145,1 0-118,-10 0 0,11 0 18,-4 0-18,-6 0 0,11 0 8,-7 0-40,-4 0 0,12 0-46,-7 0 49,-5 0-15,7 0 42,2 0-28,-9 0 48,18 0-27,-18 0 6,9 0-21,-2 0-11,-7 0 6,8 0 0,-8 0 10,6 0 22,-7 0-27,8 0 77,-10 0 427,0 0-434,12 0-5,-9 0-111,8 0 98,-11 0 1,3 0-170,4 0 113,-4 0-20,9 0 21,-12 0-3,0 0-76,11 0 88,-8 0-261,7 0 130,-10 0-432,0 0 210,12 0-409,-9 0-51,8 0 326,-11 0 501,0 0 0,10 0 0,5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7.402"/>
    </inkml:context>
    <inkml:brush xml:id="br0">
      <inkml:brushProperty name="width" value="0.05292" units="cm"/>
      <inkml:brushProperty name="height" value="0.05292" units="cm"/>
      <inkml:brushProperty name="color" value="#FF0000"/>
    </inkml:brush>
  </inkml:definitions>
  <inkml:trace contextRef="#ctx0" brushRef="#br0">1157 0 20197,'14'0'-956,"-1"0"888,-5 0 196,2 0 0,-7 0-4,8 0 23,-10 0-121,5 0 114,-6 0 1944,0 0-2005,-6 0-255,6 0 178,-6 0-49,6 0 259,0 0-35,-7 0 42,5 0-151,-2 0-1,4 0-64,0 0-32,-6 0-88,4 0 154,-4 0-138,0 0 129,5 0 1,-5 0-36,-1 0 17,6 0 64,-11 0-55,10 0 55,-8 0 1,7 0-40,-6 0 133,6 0-162,-9 0 1,9 0-5,-7 0 1,6 0-13,-5 0 0,6 0-3,-6 0 1,4 0-99,-4 0 0,5 0 65,-5 0 1,4 0-19,-4 0 1,6 0 97,-6 0 157,6 0-101,-9 0 44,4 0-117,-5 0 11,1 0 1,1 0-21,3 0 1,4 0 25,-5 0 1,4 0-75,-4 0 0,5 0 31,-5 0-22,6 0 141,-10 0 12,7 0-98,-7 0 1,4 0 12,0 0 0,4 0-71,-4 0 84,6 0-90,-8 0 17,4 0-19,-7 0 25,1 0 1,4 0-22,1 0 39,5 0-6,-11 0 1,13 0 16,-8 0-14,6 0-23,-9 0 1,9 0 22,-5 0-1,4 0 0,-4 0 14,3 0 1,4 0 48,-10 0 0,8 0 80,-6 0-154,6 0 31,-9 0 1,9 0-31,-6 0 1,5 0 50,-4 0-86,5 0 1,-5 0 46,4 0-16,2 0 2,-10 0 0,9 0-4,-6 0 9,6 0 6,-7 0 0,7 0 14,-7 0-13,6 0 0,-2 0 16,1 0-11,4 0-1,-11 0 0,10 0-1,-8 0 1,7 0 1,-8 0-2,8 0 0,-3 0 0,1 0-15,4 0-2,-5 0 5,0 0 1,3 0-15,-6 0 7,6 0 1,-5 0 4,4 0 0,2 0 1,-4 0-7,2 0-6,2 0 23,-4 0 1,0 0 2,4 0 1,-5 0 7,2 0-12,4 0 3,-5 0 1,4 0-43,-2 0 35,2 0-7,-4 0 3,2 0 13,2 0 0,-5 0 63,2 0-24,4 0 1,-7 0 121,3 0-129,4 0 25,-11 0 0,9 0-29,-6 0 0,6 0-70,-6 0 41,6 0-7,-9 0-4,4 0 1,-6 0 1,5 0-15,2 0 1,1 0 20,-2 0 0,4 0-13,-5 0 5,5 0 59,-8 0 1,9 0-46,-6 0 5,6 0-27,-9 0-3,12 0-13,-6 0 39,0 0-21,5 0 8,-5 0 4,6 0 29,0 0-9,-7 0 9,6 0-17,-5 0 2,6 0-367,0 0 347,-6 0 139,4 0-151,-4 0 145,0 0-118,5 0 0,-5 0 18,1 0-18,4 0 0,-7 0 8,4 0-40,2 0 0,-5 0-46,2 0 49,3 0-15,-4 0 42,0 0-28,5 0 48,-10 0-27,10 0 6,-7 0-21,4 0-11,2 0 6,-4 0 0,5 0 10,-4 0 22,4 0-27,-5 0 77,6 0 427,0 0-434,-7 0-5,6 0-111,-5 0 98,6 0 1,-2 0-170,-1 0 113,2 0-20,-7 0 21,8 0-3,0 0-76,-6 0 88,5 0-261,-4 0 130,5 0-432,0 0 210,-6 0-409,5 0-51,-5 0 326,6 0 501,0 0 0,-6 0 0,-2 0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0"/>
    </inkml:context>
    <inkml:brush xml:id="br0">
      <inkml:brushProperty name="width" value="0.05292" units="cm"/>
      <inkml:brushProperty name="height" value="0.05292" units="cm"/>
    </inkml:brush>
  </inkml:definitions>
  <inkml:trace contextRef="#ctx0" brushRef="#br0">1 135 20029,'0'-18'0,"0"2"0,0-1-411,0 0 1,0 6 1310,0 0-464,0 0-637,0-6 169,0 8 38,0 1-58,0 8 107,0 0 0,0 8-70,0 2 0,0 6 34,0 0 0,0 1 137,0 0-60,0 0 1,0-1 149,0 2 0,0-7-116,0 0 0,0-6 394,0 7-293,0-2 0,0 8-32,0-2 0,0 1-97,0 0 0,0 0-30,0-1 0,0 3-124,0 3 1,0 3 49,0 3 1,0 2 13,0-8 0,0 8-102,0-2 0,0-2 58,0 2 1,0-2 106,0 2 0,0 4-67,0-4 1,0-2 132,0 2 0,0 0-111,0 6 0,0-7 12,0 1 1,0 0 10,0 6 1,0-3-5,0-2 1,0 3-14,0-4 0,0 1 15,0-1 1,0 4-128,0-4 0,0 3 95,0 3 0,0 0-72,0-1 1,0-5 49,0 1 1,0-1-8,0 5 1,0-1 63,0-4 0,0 3 3,0-3 0,0-2 41,0 3 1,0-3-75,0 2 0,0 1 41,0-7 0,0 3-22,0-3 1,0 2-41,0 4 1,0 3-21,0-9 1,0 0-124,0-5 0,0 0 94,0 0 1,0-1-24,0 2 1,0-2 52,0 1 0,0-1-10,0 2 0,0-8 125,0 2 1,0-1-76,0 6 1,0 0 45,0-1 1,0 2-61,0-2 0,0 1 17,0-1 1,0 7-39,0 0 0,0-1-88,0-5 0,0-7 5,0 2 0,0-1 87,0 6 1,0 0-21,0-1-9,0 2 0,0-2 83,0 1-69,0-1 0,0 2 1,0-2 1,0-4 26,0-2 0,0 2 0,0 5 147,0-1 0,0-4-89,0-2 0,0-4 11,0 6 0,0-1-12,0 5-80,0 2 1,0-2 57,0 1 1,0 2-194,0 3 1,0-3 62,0 3 0,0-7-40,0 2 0,0-8 96,0 13 1,0-12-11,0 6 0,0-2 68,0 3 1,0-7-74,0 2 1,0-1 215,0 6 0,0-6-23,0 0 0,0 0-44,0 7-92,0-2 0,0 1-2,0-1 1,0 2-19,0-2 0,0 1-10,0 0 1,0-6-11,0 0 0,0 0-129,0 7 0,0-2 124,0 1 1,0-6-46,0 0 191,0 1 1,0 4-56,0 1 0,0-6 18,0 0 0,0 1-14,0 4 1,0-4 93,0-2-132,0 2 0,0 5 16,0-1 1,0-4 25,0-2-26,0 2 0,0 5-63,0-1 1,0 1 14,0 0 0,0 0-5,0 0 1,0-1-23,0 1 0,0 0-117,0 0 1,0-1 113,0 1 1,0 0 17,0 0 1,0-1 11,0 2 1,0-7-4,0 0 1,0 0-2,0 5 0,0 2 36,0-2 0,0 1 110,0 0 0,0 0-141,0-1 1,0 2 21,0-2 0,0 1-17,0-1 1,0 2 18,0-2 1,0 7-101,0-1 1,0 0 79,0-5 0,0 0-6,0 0 0,0 1-11,0 5 1,0-4-2,0 3 0,0-3 39,0-3 1,0 1-26,0 0 1,0 0 32,0-1-30,0 2 1,0-2 17,0 1 1,0-5 5,0-2-2,0 2-16,0 4 3,0 1-8,0 0 6,0 0 1,0-1-77,0 1 1,0-5 68,0-1 1,0-6 33,0 7 0,0-6-38,0 4 0,0-4 30,0 5 0,0-5-18,0 5 3,0-7 1,0 11-25,0-5 1,0 0 19,0 2 1,0-7 1,0 6 1,0 0-3,0 6 0,0-6-15,0 1 0,0-2-3,0 8 0,0-2-2,0 1 1,0-1-22,0 2 1,0-2-5,0 1 0,0 5-5,0 0 0,0 3 29,0-3 0,0-2 36,0 2 1,0 2-39,0-2 0,0 7 58,0-7 1,0 0 0,0-5 1,0 5 13,0 0 0,0 1-40,0-7 0,0 2 12,0-2 0,0 7-57,0-1 1,0 0 46,0-4 0,0-2-116,0 1 0,0 5 100,0 0 0,0 3-110,0-3 0,0-4 76,0 6 1,0 0 3,0-2 1,0 3 24,0-3 1,0-2-1,0 9 0,0-9 48,0 2 1,0-3-62,0-3 1,0 7 85,0-1 1,0 2-69,0-2 1,0-2 21,0 2 0,0-1-13,0 1 0,0-4-4,0 5 0,0 1-11,0-2 0,0 1-2,0-6 1,0 0 3,0-1 1,0 1 0,0 0 4,0 0 1,0-1-7,0 2-20,0-2 1,0 1 22,0-1 1,0-4 9,0-1-5,0 0 0,0 6 1,0 0 0,0-6-4,0 0 1,0-6-1,0 7 1,0-6 8,0 4 1,0-4-9,0 6 0,0-7-16,0 6 0,0-5 17,0 5 1,0-5-74,0 4 62,0-6-1,0 12 6,0-7-14,0 0 23,0 6-9,0-5 0,0 0 36,0 2-30,0-8-54,0 10 0,0-10 46,0 8-3,0-9 11,0 5 0,0-8 55,0 0-65,0 7 122,0-5-98,0 5 2,0-7 1,0 2-22,0 4-3,0-4-35,0 6 18,0-8 0,0 1 6,0 4 8,0-3 39,0 6-17,0-8 4,0 0-4,0 8 9,0-6-38,0 5-9,0-7-113,0 0 189,0 7-74,0-5 105,0 6-81,0-8 72,0 0-73,0 7 19,0-5-46,0 6 31,0-8-18,0 0 16,0 7 1,0-6-74,0 7 68,0-8-71,0 8 59,0-6-113,0 5 123,0-7 1,0 7 42,0-5 9,0 6-28,0-1-18,0-5 0,0 7 20,0-3-23,0-4-6,0 5 12,0-7-8,0 8 64,0-6 4,0 6-24,0-8-22,0 6-2,0-4-84,0 6-10,0-8-48,0 0 105,0 8 233,0-7-141,0 7 77,0-8-727,0 0 344,0 7 121,0-5-34,0 5 126,0-7 47,0 0-135,0 8-23,0-6 94,0 6 14,0-8 840,0 0-1026,0 6 168,0-4-251,0 6 199,0-8 22,0 0 43,0 8 65,0-6-26,0 5 6,0-7-397,0 0 351,0 7 78,0-5-78,0 6-3,0-8-513,0 0 1,0 7-1,0 3 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1"/>
    </inkml:context>
    <inkml:brush xml:id="br0">
      <inkml:brushProperty name="width" value="0.05292" units="cm"/>
      <inkml:brushProperty name="height" value="0.05292" units="cm"/>
      <inkml:brushProperty name="color" value="#FF0000"/>
    </inkml:brush>
  </inkml:definitions>
  <inkml:trace contextRef="#ctx0" brushRef="#br0">109 0 20197,'-22'0'-956,"1"0"888,9 0 196,-7 0 0,14 0-4,-10 0 23,11 0-121,-6 0 114,10 0 1944,0 0-2005,10 0-255,-9 0 178,9 0-49,-10 0 259,0 0-35,10 0 42,-7 0-151,6 0-1,-9 0-64,0 0-32,10 0-88,-8 0 154,8 0-138,-1 0 129,-7 0 1,8 0-36,0 0 17,-7 0 64,16 0-55,-17 0 55,17 0 1,-14 0-40,10 0 133,-10 0-162,14 0 1,-14 0-5,8 0 1,-5 0-13,7 0 0,-9 0-3,9 0 1,-7 0-99,5 0 0,-5 0 65,6 0 1,-7 0-19,8 0 1,-8 0 97,8 0 157,-10 0-101,13 0 44,-5 0-117,8 0 11,0 0 1,-6 0-21,-1 0 1,-6 0 25,7 0 1,-8 0-75,7 0 0,-7 0 31,7 0-22,-9 0 141,15 0 12,-9 0-98,11 0 1,-7 0 12,0 0 0,-9 0-71,9 0 84,-10 0-90,14 0 17,-7 0-19,10 0 25,-1 0 1,-6 0-22,-1 0 39,-9 0-6,15 0 1,-17 0 16,12 0-14,-10 0-23,14 0 1,-14 0 22,9 0-1,-9 0 0,7 0 14,-4 0 1,-6 0 48,17 0 0,-14 0 80,9 0-154,-9 0 31,15 0 1,-16 0-31,11 0 1,-8 0 50,7 0-86,-9 0 1,8 0 46,-7 0-16,-4 0 2,18 0 0,-15 0-4,9 0 9,-9 0 6,14 0 0,-14 0 14,10 0-13,-10 0 0,6 0 16,-3 0-11,-6 0-1,17 0 0,-17 0-1,17 0 1,-14 0 1,10 0-2,-10 0 0,6 0 0,-3 0-15,-6 0-2,8 0 5,-1 0 1,-4 0-15,10 0 7,-10 0 1,7 0 4,-5 0 0,-4 0 1,8 0-7,-4 0-6,-4 0 23,7 0 1,0 0 2,-9 0 1,12 0 7,-6 0-12,-4 0 3,5 0 1,-5 0-43,4 0 35,-4 0-7,7 0 3,-1 0 13,-7 0 0,11 0 63,-6 0-24,-4 0 1,8 0 121,-4 0-129,-4 0 25,16 0 0,-14 0-29,10 0 0,-9 0-70,9 0 41,-10 0-7,14 0-4,-7 0 1,10 0 1,-7 0-15,-2 0 1,-5 0 20,6 0 0,-7 0-13,8 0 5,-10 0 59,14 0 1,-14 0-46,9 0 5,-9 0-27,15 0-3,-19 0-13,9 0 39,0 0-21,-8 0 8,7 0 4,-9 0 29,0 0-9,10 0 9,-7 0-17,7 0 2,-10 0-367,0 0 347,8 0 139,-5 0-151,7 0 145,0 0-118,-8 0 0,10 0 18,-5 0-18,-4 0 0,9 0 8,-5 0-40,-5 0 0,11 0-46,-6 0 49,-4 0-15,5 0 42,2 0-28,-7 0 48,16 0-27,-17 0 6,8 0-21,-1 0-11,-7 0 6,8 0 0,-7 0 10,4 0 22,-4 0-27,6 0 77,-9 0 427,0 0-434,10 0-5,-8 0-111,8 0 98,-10 0 1,3 0-170,3 0 113,-4 0-20,8 0 21,-10 0-3,0 0-76,10 0 88,-7 0-261,6 0 130,-9 0-432,0 0 210,10 0-409,-8 0-51,8 0 326,-10 0 501,0 0 0,9 0 0,3 0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2"/>
    </inkml:context>
    <inkml:brush xml:id="br0">
      <inkml:brushProperty name="width" value="0.05292" units="cm"/>
      <inkml:brushProperty name="height" value="0.05292" units="cm"/>
      <inkml:brushProperty name="color" value="#723C10"/>
    </inkml:brush>
  </inkml:definitions>
  <inkml:trace contextRef="#ctx0" brushRef="#br0">91 0 20197,'-18'0'-956,"1"0"888,6 0 196,-5 0 0,12 0-4,-8 0 23,8 0-121,-4 0 114,8 0 1944,0 0-2005,8 0-255,-7 0 178,8 0-49,-9 0 259,0 0-35,8 0 42,-6 0-151,6 0-1,-8 0-64,0 0-32,8 0-88,-6 0 154,7 0-138,-2 0 129,-5 0 1,6 0-36,1 0 17,-7 0 64,14 0-55,-14 0 55,14 0 1,-12 0-40,8 0 133,-7 0-162,10 0 1,-10 0-5,6 0 1,-5 0-13,7 0 0,-8 0-3,8 0 1,-7 0-99,6 0 0,-6 0 65,6 0 1,-6 0-19,6 0 1,-6 0 97,6 0 157,-8 0-101,12 0 44,-5 0-117,7 0 11,-1 0 1,-4 0-21,-1 0 1,-6 0 25,6 0 1,-5 0-75,4 0 0,-4 0 31,4 0-22,-7 0 141,13 0 12,-7 0-98,7 0 1,-4 0 12,0 0 0,-8 0-71,8 0 84,-9 0-90,11 0 17,-4 0-19,7 0 25,0 0 1,-6 0-22,0 0 39,-8 0-6,13 0 1,-14 0 16,10 0-14,-9 0-23,12 0 1,-12 0 22,7 0-1,-7 0 0,7 0 14,-5 0 1,-4 0 48,14 0 0,-12 0 80,8 0-154,-8 0 31,13 0 1,-14 0-31,10 0 1,-7 0 50,5 0-86,-6 0 1,5 0 46,-5 0-16,-2 0 2,13 0 0,-11 0-4,6 0 9,-7 0 6,12 0 0,-12 0 14,9 0-13,-9 0 0,5 0 16,-2 0-11,-5 0-1,14 0 0,-14 0-1,13 0 1,-10 0 1,7 0-2,-8 0 0,6 0 0,-4 0-15,-4 0-2,7 0 5,-2 0 1,-3 0-15,9 0 7,-9 0 1,6 0 4,-4 0 0,-4 0 1,7 0-7,-2 0-6,-5 0 23,6 0 1,1 0 2,-8 0 1,9 0 7,-4 0-12,-3 0 3,4 0 1,-5 0-43,4 0 35,-4 0-7,7 0 3,-2 0 13,-5 0 0,9 0 63,-5 0-24,-4 0 1,8 0 121,-4 0-129,-4 0 25,14 0 0,-12 0-29,9 0 0,-8 0-70,7 0 41,-7 0-7,10 0-4,-4 0 1,7 0 1,-6 0-15,0 0 1,-6 0 20,6 0 0,-6 0-13,7 0 5,-9 0 59,12 0 1,-12 0-46,7 0 5,-7 0-27,13 0-3,-16 0-13,8 0 39,-1 0-21,-6 0 8,6 0 4,-8 0 29,0 0-9,8 0 9,-6 0-17,6 0 2,-8 0-367,0 0 347,8 0 139,-6 0-151,6 0 145,1 0-118,-7 0 0,7 0 18,-2 0-18,-5 0 0,8 0 8,-5 0-40,-2 0 0,7 0-46,-4 0 49,-4 0-15,6 0 42,0 0-28,-6 0 48,14 0-27,-14 0 6,7 0-21,-2 0-11,-5 0 6,6 0 0,-6 0 10,5 0 22,-5 0-27,5 0 77,-7 0 427,0 0-434,9 0-5,-7 0-111,6 0 98,-8 0 1,2 0-170,3 0 113,-2 0-20,5 0 21,-8 0-3,0 0-76,8 0 88,-6 0-261,6 0 130,-8 0-432,0 0 210,8 0-409,-6 0-51,7 0 326,-9 0 501,0 0 0,7 0 0,4 0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3"/>
    </inkml:context>
    <inkml:brush xml:id="br0">
      <inkml:brushProperty name="width" value="0.05292" units="cm"/>
      <inkml:brushProperty name="height" value="0.05292" units="cm"/>
      <inkml:brushProperty name="color" value="#1F5738"/>
    </inkml:brush>
  </inkml:definitions>
  <inkml:trace contextRef="#ctx0" brushRef="#br0">75 0 20197,'-15'0'-956,"1"0"888,5 0 196,-4 0 0,10 0-4,-8 0 23,9 0-121,-5 0 114,7 0 1944,0 0-2005,7 0-255,-6 0 178,6 0-49,-7 0 259,0 0-35,6 0 42,-4 0-151,4 0-1,-6 0-64,0 0-32,7 0-88,-5 0 154,5 0-138,-1 0 129,-5 0 1,6 0-36,0 0 17,-5 0 64,11 0-55,-11 0 55,10 0 1,-8 0-40,6 0 133,-6 0-162,9 0 1,-10 0-5,6 0 1,-3 0-13,4 0 0,-6 0-3,7 0 1,-6 0-99,4 0 0,-4 0 65,5 0 1,-5 0-19,5 0 1,-5 0 97,5 0 157,-7 0-101,10 0 44,-4 0-117,5 0 11,1 0 1,-5 0-21,0 0 1,-5 0 25,5 0 1,-5 0-75,5 0 0,-5 0 31,4 0-22,-5 0 141,10 0 12,-7 0-98,8 0 1,-5 0 12,1 0 0,-7 0-71,6 0 84,-6 0-90,9 0 17,-5 0-19,7 0 25,-1 0 1,-3 0-22,-2 0 39,-5 0-6,9 0 1,-10 0 16,7 0-14,-6 0-23,9 0 1,-10 0 22,7 0-1,-7 0 0,6 0 14,-4 0 1,-4 0 48,12 0 0,-9 0 80,5 0-154,-5 0 31,9 0 1,-10 0-31,7 0 1,-5 0 50,5 0-86,-7 0 1,6 0 46,-5 0-16,-2 0 2,12 0 0,-11 0-4,7 0 9,-7 0 6,10 0 0,-10 0 14,8 0-13,-8 0 0,5 0 16,-3 0-11,-3 0-1,11 0 0,-12 0-1,12 0 1,-9 0 1,6 0-2,-7 0 0,5 0 0,-3 0-15,-3 0-2,5 0 5,-1 0 1,-3 0-15,8 0 7,-8 0 1,5 0 4,-3 0 0,-3 0 1,6 0-7,-3 0-6,-4 0 23,6 0 1,0 0 2,-6 0 1,8 0 7,-4 0-12,-4 0 3,6 0 1,-6 0-43,4 0 35,-3 0-7,5 0 3,-1 0 13,-4 0 0,6 0 63,-3 0-24,-3 0 1,6 0 121,-3 0-129,-3 0 25,11 0 0,-10 0-29,7 0 0,-5 0-70,5 0 41,-6 0-7,8 0-4,-3 0 1,6 0 1,-5 0-15,-1 0 1,-3 0 20,3 0 0,-4 0-13,5 0 5,-6 0 59,9 0 1,-10 0-46,7 0 5,-7 0-27,11 0-3,-13 0-13,6 0 39,0 0-21,-6 0 8,5 0 4,-6 0 29,0 0-9,7 0 9,-5 0-17,5 0 2,-7 0-367,0 0 347,6 0 139,-5 0-151,6 0 145,0 0-118,-5 0 0,6 0 18,-3 0-18,-3 0 0,6 0 8,-4 0-40,-2 0 0,7 0-46,-4 0 49,-3 0-15,4 0 42,1 0-28,-6 0 48,12 0-27,-11 0 6,5 0-21,-1 0-11,-4 0 6,4 0 0,-4 0 10,3 0 22,-3 0-27,4 0 77,-6 0 427,0 0-434,7 0-5,-5 0-111,4 0 98,-6 0 1,2 0-170,2 0 113,-2 0-20,5 0 21,-7 0-3,0 0-76,7 0 88,-5 0-261,4 0 130,-6 0-432,0 0 210,7 0-409,-6 0-51,6 0 326,-7 0 501,0 0 0,6 0 0,3 0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4"/>
    </inkml:context>
    <inkml:brush xml:id="br0">
      <inkml:brushProperty name="width" value="0.05292" units="cm"/>
      <inkml:brushProperty name="height" value="0.05292" units="cm"/>
      <inkml:brushProperty name="color" value="#00455D"/>
    </inkml:brush>
  </inkml:definitions>
  <inkml:trace contextRef="#ctx0" brushRef="#br0">58 0 20197,'-11'0'-956,"-1"0"888,6 0 196,-4 0 0,7 0-4,-5 0 23,6 0-121,-3 0 114,5 0 1944,0 0-2005,5 0-255,-4 0 178,4 0-49,-5 0 259,0 0-35,6 0 42,-5 0-151,4 0-1,-5 0-64,0 0-32,5 0-88,-4 0 154,4 0-138,0 0 129,-4 0 1,5 0-36,-1 0 17,-4 0 64,9 0-55,-8 0 55,8 0 1,-8 0-40,6 0 133,-5 0-162,7 0 1,-8 0-5,6 0 1,-4 0-13,4 0 0,-5 0-3,5 0 1,-4 0-99,3 0 0,-3 0 65,3 0 1,-3 0-19,4 0 1,-4 0 97,3 0 157,-4 0-101,7 0 44,-3 0-117,4 0 11,0 0 1,-3 0-21,-1 0 1,-3 0 25,4 0 1,-4 0-75,4 0 0,-4 0 31,3 0-22,-4 0 141,7 0 12,-4 0-98,5 0 1,-3 0 12,0 0 0,-4 0-71,3 0 84,-4 0-90,7 0 17,-3 0-19,4 0 25,0 0 1,-3 0-22,-1 0 39,-4 0-6,8 0 1,-9 0 16,6 0-14,-6 0-23,8 0 1,-7 0 22,4 0-1,-4 0 0,3 0 14,-2 0 1,-2 0 48,8 0 0,-8 0 80,6 0-154,-6 0 31,9 0 1,-9 0-31,6 0 1,-4 0 50,3 0-86,-4 0 1,3 0 46,-2 0-16,-3 0 2,10 0 0,-9 0-4,5 0 9,-4 0 6,7 0 0,-7 0 14,5 0-13,-6 0 0,4 0 16,-2 0-11,-2 0-1,7 0 0,-7 0-1,8 0 1,-8 0 1,6 0-2,-5 0 0,3 0 0,-2 0-15,-3 0-2,5 0 5,-2 0 1,-1 0-15,5 0 7,-6 0 1,4 0 4,-2 0 0,-2 0 1,4 0-7,-2 0-6,-3 0 23,4 0 1,1 0 2,-6 0 1,7 0 7,-3 0-12,-3 0 3,4 0 1,-4 0-43,3 0 35,-3 0-7,5 0 3,-2 0 13,-2 0 0,4 0 63,-2 0-24,-2 0 1,4 0 121,-3 0-129,-1 0 25,8 0 0,-8 0-29,6 0 0,-4 0-70,4 0 41,-6 0-7,8 0-4,-3 0 1,4 0 1,-3 0-15,-1 0 1,-3 0 20,4 0 0,-4 0-13,3 0 5,-4 0 59,7 0 1,-7 0-46,4 0 5,-4 0-27,7 0-3,-9 0-13,4 0 39,0 0-21,-3 0 8,2 0 4,-4 0 29,0 0-9,6 0 9,-5 0-17,4 0 2,-5 0-367,0 0 347,5 0 139,-4 0-151,5 0 145,-1 0-118,-4 0 0,5 0 18,-2 0-18,-2 0 0,4 0 8,-3 0-40,-1 0 0,4 0-46,-2 0 49,-2 0-15,2 0 42,2 0-28,-5 0 48,9 0-27,-9 0 6,4 0-21,0 0-11,-4 0 6,5 0 0,-5 0 10,3 0 22,-3 0-27,4 0 77,-5 0 427,0 0-434,5 0-5,-3 0-111,3 0 98,-5 0 1,1 0-170,3 0 113,-3 0-20,4 0 21,-5 0-3,0 0-76,5 0 88,-3 0-261,2 0 130,-4 0-432,0 0 210,6 0-409,-5 0-51,4 0 326,-5 0 501,0 0 0,5 0 0,2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5"/>
    </inkml:context>
    <inkml:brush xml:id="br0">
      <inkml:brushProperty name="width" value="0.05292" units="cm"/>
      <inkml:brushProperty name="height" value="0.05292" units="cm"/>
      <inkml:brushProperty name="color" value="#7030A0"/>
    </inkml:brush>
  </inkml:definitions>
  <inkml:trace contextRef="#ctx0" brushRef="#br0">41 0 20197,'-8'0'-956,"0"0"888,4 0 196,-3 0 0,5 0-4,-4 0 23,5 0-121,-3 0 114,4 0 1944,0 0-2005,4 0-255,-4 0 178,4 0-49,-4 0 259,0 0-35,4 0 42,-3 0-151,2 0-1,-3 0-64,0 0-32,4 0-88,-3 0 154,2 0-138,1 0 129,-3 0 1,2 0-36,1 0 17,-3 0 64,6 0-55,-6 0 55,6 0 1,-5 0-40,3 0 133,-3 0-162,5 0 1,-5 0-5,3 0 1,-2 0-13,3 0 0,-4 0-3,4 0 1,-4 0-99,4 0 0,-4 0 65,4 0 1,-4 0-19,4 0 1,-4 0 97,4 0 157,-4 0-101,5 0 44,-2 0-117,2 0 11,1 0 1,-2 0-21,-1 0 1,-2 0 25,3 0 1,-4 0-75,4 0 0,-4 0 31,3 0-22,-3 0 141,6 0 12,-4 0-98,4 0 1,-2 0 12,-1 0 0,-2 0-71,2 0 84,-3 0-90,5 0 17,-2 0-19,3 0 25,0 0 1,-3 0-22,0 0 39,-3 0-6,6 0 1,-7 0 16,5 0-14,-4 0-23,5 0 1,-5 0 22,3 0-1,-3 0 0,2 0 14,-1 0 1,-2 0 48,6 0 0,-5 0 80,3 0-154,-3 0 31,5 0 1,-5 0-31,3 0 1,-2 0 50,2 0-86,-3 0 1,3 0 46,-3 0-16,-1 0 2,7 0 0,-7 0-4,5 0 9,-4 0 6,5 0 0,-6 0 14,5 0-13,-4 0 0,2 0 16,-1 0-11,-2 0-1,6 0 0,-6 0-1,6 0 1,-5 0 1,3 0-2,-3 0 0,2 0 0,-1 0-15,-2 0-2,3 0 5,-1 0 1,-1 0-15,4 0 7,-5 0 1,4 0 4,-3 0 0,-1 0 1,4 0-7,-3 0-6,-1 0 23,3 0 1,0 0 2,-4 0 1,5 0 7,-2 0-12,-2 0 3,2 0 1,-2 0-43,2 0 35,-2 0-7,2 0 3,1 0 13,-3 0 0,3 0 63,-1 0-24,-2 0 1,3 0 121,-1 0-129,-2 0 25,6 0 0,-5 0-29,4 0 0,-4 0-70,3 0 41,-3 0-7,5 0-4,-2 0 1,3 0 1,-2 0-15,-1 0 1,-2 0 20,2 0 0,-3 0-13,4 0 5,-4 0 59,5 0 1,-5 0-46,3 0 5,-3 0-27,5 0-3,-6 0-13,3 0 39,-1 0-21,-2 0 8,3 0 4,-4 0 29,0 0-9,3 0 9,-2 0-17,3 0 2,-4 0-367,0 0 347,3 0 139,-2 0-151,3 0 145,0 0-118,-3 0 0,3 0 18,-1 0-18,-2 0 0,3 0 8,-1 0-40,-3 0 0,5 0-46,-2 0 49,-2 0-15,2 0 42,1 0-28,-3 0 48,6 0-27,-6 0 6,3 0-21,-1 0-11,-2 0 6,2 0 0,-2 0 10,2 0 22,-2 0-27,2 0 77,-3 0 427,0 0-434,4 0-5,-3 0-111,3 0 98,-4 0 1,1 0-170,1 0 113,-1 0-20,3 0 21,-4 0-3,0 0-76,4 0 88,-4 0-261,4 0 130,-4 0-432,0 0 210,3 0-409,-2 0-51,3 0 326,-4 0 501,0 0 0,3 0 0,2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6"/>
    </inkml:context>
    <inkml:brush xml:id="br0">
      <inkml:brushProperty name="width" value="0.05292" units="cm"/>
      <inkml:brushProperty name="height" value="0.05292" units="cm"/>
      <inkml:brushProperty name="color" value="#FF0000"/>
    </inkml:brush>
  </inkml:definitions>
  <inkml:trace contextRef="#ctx0" brushRef="#br0">1 128 20029,'0'-17'0,"0"2"0,0-1-411,0 0 1,0 5 1310,0 0-464,0 1-637,0-6 169,0 7 38,0 2-58,0 7 107,0 0 0,0 7-70,0 4 0,0 3 34,0 2 0,0 0 137,0 0-60,0 0 1,0-1 149,0 2 0,0-7-116,0 1 0,0-6 394,0 6-293,0-1 0,0 7-32,0-2 0,0 1-97,0 1 0,0-2-30,0 1 0,0 1-124,0 5 1,0 1 49,0 3 1,0 3 13,0-8 0,0 8-102,0-3 0,0-2 58,0 3 1,0-2 106,0 2 0,0 3-67,0-3 1,0-3 132,0 2 0,0 1-111,0 5 0,0-6 12,0 1 1,0 0 10,0 5 1,0-3-5,0-2 1,0 3-14,0-3 0,0 1 15,0-1 1,0 3-128,0-3 0,0 2 95,0 3 0,0 1-72,0-2 1,0-4 49,0-1 1,0 1-8,0 4 1,0 0 63,0-4 0,0 2 3,0-2 0,0-2 41,0 1 1,0-1-75,0 2 0,0 1 41,0-7 0,0 2-22,0-2 1,0 2-41,0 4 1,0 1-21,0-6 1,0-1-124,0-6 0,0 2 94,0-1 1,0-1-24,0 2 1,0-1 52,0-1 0,0 1-10,0 0 0,0-5 125,0 0 1,0-1-76,0 6 1,0 0 45,0 0 1,0 0-61,0 0 0,0 0 17,0-1 1,0 6-39,0 2 0,0-2-88,0-6 0,0-4 5,0 0 0,0-1 87,0 6 1,0 0-21,0 0-9,0 0 0,0 0 83,0 0-69,0-1 0,0 2 1,0-2 1,0-3 26,0-2 0,0 1 0,0 4 147,0 1 0,0-5-89,0-1 0,0-4 11,0 5 0,0-1-12,0 6-80,0 0 1,0 0 57,0 0 1,0 2-194,0 3 1,0-3 62,0 3 0,0-7-40,0 2 0,0-7 96,0 12 1,0-12-11,0 7 0,0-3 68,0 2 1,0-5-74,0 1 1,0 0 215,0 5 0,0-6-23,0 1 0,0-1-44,0 7-92,0-1 0,0-1-2,0 1 1,0 1-19,0-2 0,0 1-10,0 0 1,0-5-11,0 0 0,0-1-129,0 6 0,0 0 124,0 0 1,0-5-46,0-1 191,0 1 1,0 5-56,0-1 0,0-4 18,0-1 0,0 2-14,0 3 1,0-4 93,0-1-132,0 1 0,0 5 16,0 0 1,0-5 25,0-1-26,0 1 0,0 5-63,0-1 1,0 2 14,0-1 0,0-1-5,0 2 1,0-1-23,0-1 0,0 2-117,0-2 1,0 1 113,0 0 1,0 0 17,0 0 1,0 0 11,0 0 1,0-6-4,0 1 1,0 0-2,0 4 0,0 2 36,0-2 0,0 1 110,0 1 0,0-2-141,0 1 1,0 1 21,0-2 0,0 1-17,0 0 1,0 0 18,0 0 1,0 5-101,0 0 1,0 0 79,0-5 0,0 1-6,0-2 0,0 3-11,0 3 1,0-3-2,0 4 0,0-5 39,0-1 1,0 0-26,0 0 1,0 0 32,0-1-30,0 2 1,0-1 17,0-1 1,0-4 5,0 0-2,0 0-16,0 4 3,0 1-8,0 0 6,0 0 1,0 0-77,0-1 1,0-3 68,0-1 1,0-7 33,0 7 0,0-5-38,0 4 0,0-5 30,0 6 0,0-6-18,0 6 3,0-7 1,0 10-25,0-4 1,0-1 19,0 2 1,0-6 1,0 6 1,0-1-3,0 6 0,0-5-15,0 0 0,0-1-3,0 6 0,0 0-2,0 0 1,0-1-22,0 2 1,0-1-5,0-1 0,0 6-5,0 1 0,0 1 29,0-2 0,0-3 36,0 3 1,0 3-39,0-3 0,0 5 58,0-4 1,0-1 0,0-6 1,0 7 13,0-1 0,0 0-40,0-5 0,0 0 12,0 0 0,0 5-57,0 0 1,0 1 46,0-6 0,0 0-116,0-1 0,0 7 100,0-1 0,0 2-110,0-2 0,0-3 76,0 4 1,0 1 3,0-2 1,0 2 24,0-2 1,0-2-1,0 8 0,0-7 48,0 1 1,0-4-62,0-1 1,0 5 85,0 0 1,0 2-69,0-2 1,0-2 21,0 2 0,0-2-13,0 3 0,0-5-4,0 4 0,0 2-11,0-1 0,0-1-2,0-5 1,0 0 3,0 0 1,0-1 0,0 2 4,0-1 1,0-1-7,0 2-20,0-2 1,0 1 22,0 0 1,0-5 9,0 0-5,0-1 0,0 6 1,0 0 0,0-6-4,0 2 1,0-8-1,0 7 1,0-5 8,0 4 1,0-5-9,0 6 0,0-6-16,0 6 0,0-5 17,0 4 1,0-5-74,0 5 62,0-6-1,0 11 6,0-7-14,0 1 23,0 5-9,0-5 0,0 2 36,0 0-30,0-8-54,0 11 0,0-10 46,0 7-3,0-8 11,0 4 0,0-7 55,0 0-65,0 7 122,0-5-98,0 5 2,0-7 1,0 1-22,0 5-3,0-4-35,0 5 18,0-7 0,0 2 6,0 3 8,0-4 39,0 7-17,0-8 4,0 0-4,0 7 9,0-5-38,0 5-9,0-7-113,0 0 189,0 7-74,0-5 105,0 5-81,0-7 72,0 0-73,0 7 19,0-6-46,0 7 31,0-8-18,0 0 16,0 7 1,0-6-74,0 6 68,0-7-71,0 8 59,0-6-113,0 4 123,0-6 1,0 7 42,0-5 9,0 6-28,0-2-18,0-4 0,0 7 20,0-3-23,0-4-6,0 4 12,0-6-8,0 7 64,0-5 4,0 6-24,0-8-22,0 6-2,0-4-84,0 5-10,0-7-48,0 0 105,0 8 233,0-7-141,0 6 77,0-7-727,0 0 344,0 7 121,0-5-34,0 5 126,0-7 47,0 0-135,0 7-23,0-5 94,0 5 14,0-7 840,0 0-1026,0 7 168,0-6-251,0 7 199,0-8 22,0 0 43,0 7 65,0-5-26,0 4 6,0-6-397,0 0 351,0 8 78,0-6-78,0 5-3,0-7-513,0 0 1,0 7-1,0 2 1</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7"/>
    </inkml:context>
    <inkml:brush xml:id="br0">
      <inkml:brushProperty name="width" value="0.05292" units="cm"/>
      <inkml:brushProperty name="height" value="0.05292" units="cm"/>
      <inkml:brushProperty name="color" value="#723C10"/>
    </inkml:brush>
  </inkml:definitions>
  <inkml:trace contextRef="#ctx0" brushRef="#br0">1 121 20029,'0'-16'0,"0"1"0,0 1-411,0-2 1,0 6 1310,0 0-464,0 0-637,0-5 169,0 7 38,0 1-58,0 7 107,0 0 0,0 7-70,0 3 0,0 3 34,0 2 0,0 0 137,0 1-60,0-2 1,0 1 149,0 1 0,0-7-116,0 2 0,0-7 394,0 7-293,0-2 0,0 7-32,0-1 0,0-1-97,0 2 0,0-1-30,0-1 0,0 3-124,0 3 1,0 2 49,0 3 1,0 2 13,0-7 0,0 7-102,0-2 0,0-2 58,0 2 1,0-2 106,0 2 0,0 4-67,0-4 1,0-2 132,0 2 0,0 0-111,0 6 0,0-7 12,0 1 1,0 0 10,0 6 1,0-3-5,0-3 1,0 4-14,0-4 0,0 1 15,0-1 1,0 4-128,0-4 0,0 3 95,0 2 0,0 1-72,0-2 1,0-4 49,0 1 1,0-1-8,0 4 1,0 0 63,0-4 0,0 3 3,0-3 0,0-1 41,0 1 1,0-2-75,0 3 0,0 0 41,0-6 0,0 1-22,0-1 1,0 2-41,0 3 1,0 2-21,0-7 1,0 0-124,0-5 0,0 1 94,0-2 1,0 1-24,0 1 1,0-2 52,0 1 0,0 0-10,0 1 0,0-7 125,0 2 1,0-2-76,0 7 1,0-1 45,0-1 1,0 2-61,0-1 0,0 0 17,0-1 1,0 6-39,0 1 0,0-1-88,0-5 0,0-5 5,0 0 0,0 0 87,0 5 1,0 0-21,0 0-9,0 0 0,0 0 83,0 0-69,0 0 0,0 0 1,0 0 1,0-4 26,0-2 0,0 2 0,0 3 147,0 1 0,0-5-89,0 0 0,0-5 11,0 6 0,0-2-12,0 6-80,0 1 1,0-2 57,0 1 1,0 3-194,0 2 1,0-4 62,0 4 0,0-7-40,0 3 0,0-8 96,0 12 1,0-12-11,0 7 0,0-3 68,0 3 1,0-5-74,0 0 1,0 0 215,0 5 0,0-5-23,0 0 0,0 0-44,0 5-92,0 0 0,0 0-2,0 0 1,0 0-19,0 0 0,0 0-10,0 1 1,0-7-11,0 1 0,0 0-129,0 6 0,0-2 124,0 1 1,0-4-46,0-2 191,0 2 1,0 3-56,0 1 0,0-4 18,0-2 0,0 2-14,0 3 1,0-3 93,0-2-132,0 2 0,0 4 16,0-1 1,0-3 25,0-2-26,0 2 0,0 4-63,0-1 1,0 2 14,0-1 0,0 0-5,0 0 1,0 0-23,0 0 0,0 0-117,0 0 1,0 0 113,0 0 1,0 0 17,0 0 1,0 0 11,0 0 1,0-5-4,0 0 1,0 0-2,0 5 0,0 0 36,0 0 0,0 0 110,0 1 0,0-2-141,0 1 1,0 1 21,0-1 0,0-1-17,0 1 1,0 1 18,0-1 1,0 5-101,0 0 1,0 0 79,0-6 0,0 2-6,0-1 0,0 1-11,0 4 1,0-2-2,0 2 0,0-4 39,0-1 1,0 0-26,0 0 1,0 0 32,0 0-30,0 0 1,0 0 17,0 0 1,0-5 5,0 0-2,0 0-16,0 5 3,0 0-8,0 1 6,0-2 1,0 1-77,0 0 1,0-5 68,0 1 1,0-7 33,0 7 0,0-6-38,0 4 0,0-3 30,0 3 0,0-4-18,0 6 3,0-8 1,0 10-25,0-3 1,0-1 19,0 1 1,0-6 1,0 7 1,0-2-3,0 7 0,0-7-15,0 2 0,0-2-3,0 7 0,0-1-2,0 0 1,0-1-22,0 2 1,0-1-5,0 0 0,0 5-5,0 0 0,0 1 29,0-1 0,0-2 36,0 2 1,0 1-39,0-1 0,0 6 58,0-6 1,0 0 0,0-6 1,0 6 13,0 0 0,0 0-40,0-5 0,0 1 12,0-1 0,0 4-57,0 1 1,0 0 46,0-4 0,0-1-116,0 0 0,0 5 100,0 0 0,0 1-110,0-1 0,0-3 76,0 4 1,0 0 3,0-1 1,0 2 24,0-2 1,0-2-1,0 8 0,0-8 48,0 2 1,0-4-62,0-1 1,0 5 85,0 0 1,0 2-69,0-2 1,0-3 21,0 3 0,0-2-13,0 2 0,0-3-4,0 3 0,0 2-11,0-2 0,0 0-2,0-5 1,0 0 3,0 0 1,0 0 0,0 0 4,0 0 1,0 0-7,0 0-20,0 0 1,0 0 22,0 0 1,0-5 9,0 1-5,0-2 0,0 6 1,0 1 0,0-7-4,0 2 1,0-7-1,0 6 1,0-4 8,0 3 1,0-4-9,0 6 0,0-7-16,0 7 0,0-6 17,0 4 1,0-4-74,0 5 62,0-6-1,0 9 6,0-5-14,0 1 23,0 4-9,0-4 0,0 0 36,0 2-30,0-8-54,0 10 0,0-9 46,0 6-3,0-7 11,0 4 0,0-7 55,0 0-65,0 7 122,0-6-98,0 5 2,0-6 1,0 2-22,0 3-3,0-3-35,0 5 18,0-7 0,0 2 6,0 2 8,0-2 39,0 5-17,0-7 4,0 0-4,0 7 9,0-5-38,0 4-9,0-6-113,0 0 189,0 7-74,0-6 105,0 6-81,0-7 72,0 0-73,0 6 19,0-4-46,0 5 31,0-7-18,0 0 16,0 7 1,0-6-74,0 6 68,0-7-71,0 7 59,0-6-113,0 6 123,0-7 1,0 7 42,0-6 9,0 6-28,0-1-18,0-4 0,0 7 20,0-4-23,0-3-6,0 4 12,0-6-8,0 7 64,0-6 4,0 6-24,0-7-22,0 6-2,0-4-84,0 5-10,0-7-48,0 0 105,0 7 233,0-6-141,0 6 77,0-7-727,0 0 344,0 7 121,0-5-34,0 4 126,0-6 47,0 0-135,0 7-23,0-6 94,0 6 14,0-7 840,0 0-1026,0 6 168,0-4-251,0 5 199,0-7 22,0 0 43,0 7 65,0-5-26,0 4 6,0-6-397,0 0 351,0 7 78,0-5-78,0 5-3,0-7-513,0 0 1,0 6-1,0 2 1</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8"/>
    </inkml:context>
    <inkml:brush xml:id="br0">
      <inkml:brushProperty name="width" value="0.05292" units="cm"/>
      <inkml:brushProperty name="height" value="0.05292" units="cm"/>
      <inkml:brushProperty name="color" value="#1F5738"/>
    </inkml:brush>
  </inkml:definitions>
  <inkml:trace contextRef="#ctx0" brushRef="#br0">1 114 20029,'0'-15'0,"0"2"0,0-1-411,0-1 1,0 6 1310,0-1-464,0 1-637,0-6 169,0 8 38,0 0-58,0 7 107,0 0 0,0 7-70,0 2 0,0 4 34,0 1 0,0 0 137,0 1-60,0-1 1,0-1 149,0 2 0,0-6-116,0 1 0,0-6 394,0 6-293,0-1 0,0 6-32,0-1 0,0 0-97,0 1 0,0-1-30,0 0 0,0 1-124,0 4 1,0 2 49,0 3 1,0 1 13,0-6 0,0 7-102,0-3 0,0-1 58,0 2 1,0-2 106,0 2 0,0 3-67,0-3 1,0-3 132,0 3 0,0 0-111,0 4 0,0-5 12,0 1 1,0 0 10,0 5 1,0-3-5,0-2 1,0 3-14,0-3 0,0 1 15,0-1 1,0 3-128,0-3 0,0 2 95,0 3 0,0-1-72,0 0 1,0-4 49,0 0 1,0 0-8,0 4 1,0-1 63,0-3 0,0 2 3,0-2 0,0-2 41,0 2 1,0-2-75,0 2 0,0 1 41,0-6 0,0 1-22,0-1 1,0 2-41,0 2 1,0 3-21,0-7 1,0 0-124,0-5 0,0 1 94,0-1 1,0-1-24,0 2 1,0-1 52,0 0 0,0 0-10,0 1 0,0-6 125,0 1 1,0-1-76,0 6 1,0-1 45,0 0 1,0 1-61,0-1 0,0-1 17,0 1 1,0 5-39,0 1 0,0-1-88,0-5 0,0-5 5,0 1 0,0-1 87,0 6 1,0-1-21,0 0-9,0 0 0,0 0 83,0 0-69,0 0 0,0 1 1,0-1 1,0-4 26,0-1 0,0 1 0,0 4 147,0 0 0,0-4-89,0-1 0,0-4 11,0 5 0,0-1-12,0 5-80,0 0 1,0 0 57,0 0 1,0 3-194,0 2 1,0-4 62,0 4 0,0-6-40,0 1 0,0-6 96,0 11 1,0-11-11,0 6 0,0-3 68,0 3 1,0-5-74,0 1 1,0-1 215,0 6 0,0-6-23,0 1 0,0-1-44,0 6-92,0-1 0,0 0-2,0 0 1,0 1-19,0-1 0,0 0-10,0 0 1,0-5-11,0 1 0,0-1-129,0 6 0,0-1 124,0 0 1,0-4-46,0-1 191,0 1 1,0 4-56,0 0 0,0-4 18,0-1 0,0 1-14,0 4 1,0-5 93,0 1-132,0-1 0,0 5 16,0 0 1,0-4 25,0-1-26,0 1 0,0 4-63,0 0 1,0 1 14,0-1 0,0 0-5,0 1 1,0-1-23,0 0 0,0 0-117,0 0 1,0 0 113,0 0 1,0 1 17,0-1 1,0 0 11,0 1 1,0-6-4,0 1 1,0-1-2,0 5 0,0 1 36,0-1 0,0 0 110,0 0 0,0 0-141,0 0 1,0 1 21,0-1 0,0 0-17,0 0 1,0 1 18,0-1 1,0 5-101,0 0 1,0 0 79,0-6 0,0 2-6,0-1 0,0 2-11,0 3 1,0-3-2,0 3 0,0-3 39,0-2 1,0 0-26,0 1 1,0-2 32,0 1-30,0 1 1,0-1 17,0 0 1,0-4 5,0-1-2,0 1-16,0 4 3,0 0-8,0 1 6,0-1 1,0 0-77,0 0 1,0-4 68,0-1 1,0-4 33,0 4 0,0-4-38,0 4 0,0-4 30,0 4 0,0-4-18,0 5 3,0-7 1,0 10-25,0-4 1,0-1 19,0 2 1,0-6 1,0 6 1,0-1-3,0 6 0,0-6-15,0 1 0,0-1-3,0 5 0,0 0-2,0 0 1,0 0-22,0 1 1,0-1-5,0 0 0,0 5-5,0 0 0,0 2 29,0-3 0,0-1 36,0 2 1,0 1-39,0-1 0,0 5 58,0-5 1,0 0 0,0-5 1,0 5 13,0 0 0,0 0-40,0-5 0,0 0 12,0 0 0,0 5-57,0 0 1,0 0 46,0-4 0,0-1-116,0 0 0,0 5 100,0 0 0,0 1-110,0-1 0,0-3 76,0 3 1,0 2 3,0-2 1,0 1 24,0-1 1,0-1-1,0 6 0,0-7 48,0 2 1,0-4-62,0-1 1,0 5 85,0 0 1,0 2-69,0-2 1,0-3 21,0 3 0,0-2-13,0 2 0,0-3-4,0 3 0,0 1-11,0-1 0,0 0-2,0-4 1,0-1 3,0 0 1,0 0 0,0 1 4,0-1 1,0-1-7,0 2-20,0-1 1,0 0 22,0 0 1,0-4 9,0 0-5,0-1 0,0 5 1,0 1 0,0-6-4,0 1 1,0-6-1,0 6 1,0-5 8,0 4 1,0-4-9,0 4 0,0-4-16,0 4 0,0-4 17,0 4 1,0-4-74,0 4 62,0-5-1,0 9 6,0-6-14,0 1 23,0 5-9,0-5 0,0 1 36,0 1-30,0-7-54,0 10 0,0-10 46,0 7-3,0-8 11,0 5 0,0-7 55,0 0-65,0 6 122,0-4-98,0 4 2,0-6 1,0 1-22,0 4-3,0-3-35,0 4 18,0-6 0,0 2 6,0 2 8,0-2 39,0 4-17,0-6 4,0 0-4,0 7 9,0-5-38,0 3-9,0-5-113,0 0 189,0 7-74,0-5 105,0 4-81,0-6 72,0 0-73,0 6 19,0-4-46,0 4 31,0-6-18,0 0 16,0 7 1,0-6-74,0 5 68,0-6-71,0 7 59,0-6-113,0 5 123,0-6 1,0 7 42,0-6 9,0 6-28,0-1-18,0-5 0,0 8 20,0-4-23,0-4-6,0 5 12,0-6-8,0 6 64,0-4 4,0 5-24,0-7-22,0 5-2,0-3-84,0 5-10,0-7-48,0 0 105,0 6 233,0-5-141,0 6 77,0-7-727,0 0 344,0 6 121,0-4-34,0 4 126,0-6 47,0 0-135,0 6-23,0-4 94,0 4 14,0-6 840,0 0-1026,0 6 168,0-4-251,0 4 199,0-6 22,0 0 43,0 7 65,0-5-26,0 3 6,0-5-397,0 0 351,0 7 78,0-5-78,0 4-3,0-6-513,0 0 1,0 6-1,0 2 1</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9"/>
    </inkml:context>
    <inkml:brush xml:id="br0">
      <inkml:brushProperty name="width" value="0.05292" units="cm"/>
      <inkml:brushProperty name="height" value="0.05292" units="cm"/>
      <inkml:brushProperty name="color" value="#00455D"/>
    </inkml:brush>
  </inkml:definitions>
  <inkml:trace contextRef="#ctx0" brushRef="#br0">1 107 20029,'0'-14'0,"0"1"0,0 0-411,0-1 1,0 6 1310,0-2-464,0 2-637,0-6 169,0 7 38,0 1-58,0 6 107,0 0 0,0 6-70,0 3 0,0 3 34,0 1 0,0 0 137,0 1-60,0-1 1,0 0 149,0 1 0,0-6-116,0 2 0,0-6 394,0 5-293,0-1 0,0 6-32,0-1 0,0 0-97,0 1 0,0-1-30,0 0 0,0 2-124,0 3 1,0 1 49,0 3 1,0 2 13,0-6 0,0 6-102,0-2 0,0-2 58,0 2 1,0-1 106,0 1 0,0 4-67,0-4 1,0-2 132,0 2 0,0 1-111,0 4 0,0-6 12,0 2 1,0-1 10,0 5 1,0-3-5,0-1 1,0 2-14,0-3 0,0 2 15,0-2 1,0 3-128,0-2 0,0 1 95,0 3 0,0 0-72,0-1 1,0-3 49,0-1 1,0 0-8,0 4 1,0 0 63,0-4 0,0 3 3,0-3 0,0-1 41,0 1 1,0-1-75,0 1 0,0 1 41,0-5 0,0 1-22,0-1 1,0 1-41,0 4 1,0 0-21,0-5 1,0 0-124,0-5 0,0 1 94,0-1 1,0 0-24,0 1 1,0-1 52,0 0 0,0 0-10,0 1 0,0-6 125,0 2 1,0-2-76,0 6 1,0-1 45,0 0 1,0 1-61,0-1 0,0 0 17,0 0 1,0 5-39,0 0 0,0 0-88,0-5 0,0-4 5,0 0 0,0-1 87,0 6 1,0-1-21,0 0-9,0 1 0,0-1 83,0 0-69,0 1 0,0-1 1,0 0 1,0-3 26,0-2 0,0 1 0,0 4 147,0 1 0,0-5-89,0-1 0,0-3 11,0 4 0,0 0-12,0 4-80,0 1 1,0-1 57,0 0 1,0 2-194,0 3 1,0-4 62,0 4 0,0-6-40,0 2 0,0-8 96,0 12 1,0-10-11,0 5 0,0-2 68,0 2 1,0-5-74,0 1 1,0 0 215,0 5 0,0-6-23,0 2 0,0-2-44,0 6-92,0-1 0,0 0-2,0 0 1,0 1-19,0-1 0,0 0-10,0 1 1,0-6-11,0 2 0,0-2-129,0 6 0,0-1 124,0 0 1,0-4-46,0 0 191,0 0 1,0 4-56,0 0 0,0-3 18,0-2 0,0 1-14,0 4 1,0-3 93,0-2-132,0 1 0,0 4 16,0 0 1,0-3 25,0-2-26,0 1 0,0 4-63,0 1 1,0-1 14,0 0 0,0 1-5,0-1 1,0 0-23,0 1 0,0-1-117,0 0 1,0 1 113,0-1 1,0 1 17,0-1 1,0 0 11,0 1 1,0-6-4,0 1 1,0 0-2,0 4 0,0 1 36,0-1 0,0 0 110,0 1 0,0-1-141,0 0 1,0 1 21,0-1 0,0 0-17,0 0 1,0 1 18,0-1 1,0 5-101,0-1 1,0 1 79,0-5 0,0 1-6,0-1 0,0 2-11,0 2 1,0-1-2,0 1 0,0-2 39,0-2 1,0 0-26,0 1 1,0-1 32,0 0-30,0 1 1,0-1 17,0 0 1,0-3 5,0-2-2,0 1-16,0 4 3,0 0-8,0 1 6,0-1 1,0 0-77,0 1 1,0-5 68,0 0 1,0-5 33,0 5 0,0-4-38,0 3 0,0-3 30,0 3 0,0-3-18,0 4 3,0-6 1,0 9-25,0-4 1,0 0 19,0 1 1,0-5 1,0 5 1,0 0-3,0 5 0,0-6-15,0 1 0,0 0-3,0 5 0,0-1-2,0 0 1,0 0-22,0 1 1,0-1-5,0 0 0,0 5-5,0-1 0,0 2 29,0-1 0,0-2 36,0 1 1,0 3-39,0-3 0,0 6 58,0-6 1,0 1 0,0-5 1,0 5 13,0-1 0,0 1-40,0-5 0,0 1 12,0-1 0,0 5-57,0 0 1,0-1 46,0-3 0,0-1-116,0 0 0,0 5 100,0 0 0,0 1-110,0-1 0,0-4 76,0 5 1,0 0 3,0-1 1,0 1 24,0-1 1,0-2-1,0 6 0,0-6 48,0 2 1,0-3-62,0-2 1,0 4 85,0 1 1,0 1-69,0-1 1,0-3 21,0 3 0,0-2-13,0 2 0,0-3-4,0 2 0,0 3-11,0-3 0,0 1-2,0-4 1,0-1 3,0 0 1,0 0 0,0 1 4,0-1 1,0 0-7,0 1-20,0-1 1,0 0 22,0 0 1,0-4 9,0 1-5,0-2 0,0 5 1,0 1 0,0-5-4,0 0 1,0-5-1,0 5 1,0-5 8,0 5 1,0-4-9,0 4 0,0-5-16,0 5 0,0-4 17,0 3 1,0-3-74,0 3 62,0-5-1,0 9 6,0-5-14,0 1 23,0 4-9,0-5 0,0 2 36,0 0-30,0-6-54,0 9 0,0-9 46,0 6-3,0-7 11,0 4 0,0-6 55,0 0-65,0 7 122,0-6-98,0 5 2,0-6 1,0 1-22,0 4-3,0-4-35,0 5 18,0-6 0,0 2 6,0 2 8,0-3 39,0 5-17,0-6 4,0 0-4,0 7 9,0-6-38,0 5-9,0-6-113,0 0 189,0 6-74,0-5 105,0 5-81,0-6 72,0 0-73,0 6 19,0-5-46,0 5 31,0-6-18,0 0 16,0 7 1,0-7-74,0 7 68,0-7-71,0 6 59,0-5-113,0 5 123,0-6 1,0 6 42,0-5 9,0 6-28,0-2-18,0-4 0,0 7 20,0-3-23,0-4-6,0 5 12,0-6-8,0 6 64,0-5 4,0 6-24,0-7-22,0 5-2,0-4-84,0 6-10,0-7-48,0 0 105,0 6 233,0-5-141,0 5 77,0-6-727,0 0 344,0 6 121,0-5-34,0 5 126,0-6 47,0 0-135,0 6-23,0-5 94,0 6 14,0-7 840,0 0-1026,0 5 168,0-3-251,0 4 199,0-6 22,0 0 43,0 6 65,0-5-26,0 5 6,0-6-397,0 0 351,0 6 78,0-4-78,0 4-3,0-6-513,0 0 1,0 5-1,0 3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9.939"/>
    </inkml:context>
    <inkml:brush xml:id="br0">
      <inkml:brushProperty name="width" value="0.05292" units="cm"/>
      <inkml:brushProperty name="height" value="0.05292" units="cm"/>
      <inkml:brushProperty name="color" value="#FF0000"/>
    </inkml:brush>
  </inkml:definitions>
  <inkml:trace contextRef="#ctx0" brushRef="#br0">1 205 20029,'0'-26'0,"0"0"0,0 1-411,0-2 1,0 12 1310,0-3-464,0 2-637,0-11 169,0 14 38,0 1-58,0 12 107,0 0 0,0 12-70,0 3 0,0 10 34,0 0 0,0-1 137,0 3-60,0-2 1,0 1 149,0 0 0,0-10-116,0 2 0,0-11 394,0 11-293,0-2 0,0 10-32,0 0 0,0-1-97,0 1 0,0 0-30,0-2 0,0 5-124,0 4 1,0 4 49,0 6 1,0 3 13,0-12 0,0 11-102,0-1 0,0-6 58,0 4 1,0-2 106,0 2 0,0 7-67,0-6 1,0-5 132,0 6 0,0-2-111,0 10 0,0-11 12,0 1 1,0 2 10,0 7 1,0-3-5,0-6 1,0 7-14,0-6 0,0 0 15,0 1 1,0 4-128,0-4 0,0 2 95,0 6 0,0 0-72,0-3 1,0-5 49,0-2 1,0 1-8,0 7 1,0-2 63,0-4 0,0 2 3,0-3 0,0-2 41,0 1 1,0-2-75,0 2 0,0 3 41,0-12 0,0 4-22,0-3 1,0 3-41,0 5 1,0 5-21,0-13 1,0 0-124,0-9 0,0 1 94,0 0 1,0-2-24,0 2 1,0 0 52,0-1 0,0-1-10,0 4 0,0-12 125,0 2 1,0-2-76,0 10 1,0-1 45,0 1 1,0 0-61,0-2 0,0 2 17,0-1 1,0 9-39,0 2 0,0-2-88,0-10 0,0-7 5,0 1 0,0-2 87,0 10 1,0-1-21,0 1-9,0 0 0,0-2 83,0 2-69,0-1 0,0 2 1,0-2 1,0-8 26,0 0 0,0 1 0,0 6 147,0 1 0,0-7-89,0-2 0,0-6 11,0 7 0,0-2-12,0 11-80,0 0 1,0 0 57,0-1 1,0 4-194,0 5 1,0-6 62,0 7 0,0-14-40,0 5 0,0-12 96,0 20 1,0-20-11,0 12 0,0-6 68,0 5 1,0-9-74,0 2 1,0-1 215,0 9 0,0-10-23,0 2 0,0-2-44,0 10-92,0 0 0,0-1-2,0-1 1,0 4-19,0-4 0,0 2-10,0 0 1,0-9-11,0 0 0,0 0-129,0 9 0,0-2 124,0 2 1,0-8-46,0-2 191,0 2 1,0 7-56,0-1 0,0-6 18,0-1 0,0 0-14,0 8 1,0-7 93,0-2-132,0 2 0,0 7 16,0 0 1,0-7 25,0-1-26,0 0 0,0 8-63,0 0 1,0 2 14,0-2 0,0-1-5,0 3 1,0-2-23,0 0 0,0 2-117,0-2 1,0-1 113,0 2 1,0 0 17,0 0 1,0-1 11,0 1 1,0-10-4,0 2 1,0-2-2,0 9 0,0 2 36,0-2 0,0-1 110,0 4 0,0-4-141,0 2 1,0 0 21,0-1 0,0 1-17,0-2 1,0 2 18,0 0 1,0 9-101,0-3 1,0 3 79,0-9 0,0 0-6,0-2 0,0 5-11,0 5 1,0-5-2,0 5 0,0-7 39,0-1 1,0-1-26,0 2 1,0-2 32,0-1-30,0 4 1,0-4 17,0 1 1,0-7 5,0-2-2,0 2-16,0 6 3,0 2-8,0 0 6,0 0 1,0-1-77,0 0 1,0-8 68,0 1 1,0-10 33,0 9 0,0-8-38,0 8 0,0-9 30,0 8 0,0-6-18,0 8 3,0-13 1,0 17-25,0-6 1,0-1 19,0 3 1,0-11 1,0 11 1,0-2-3,0 10 0,0-10-15,0 2 0,0-1-3,0 9 0,0 0-2,0-2 1,0 1-22,0 2 1,0-2-5,0 1 0,0 7-5,0 1 0,0 3 29,0-3 0,0-6 36,0 7 1,0 2-39,0-3 0,0 8 58,0-8 1,0 0 0,0-9 1,0 9 13,0 0 0,0 1-40,0-11 0,0 3 12,0-2 0,0 9-57,0 0 1,0-1 46,0-5 0,0-4-116,0 1 0,0 9 100,0 0 0,0 3-110,0-3 0,0-6 76,0 7 1,0 2 3,0-3 1,0 3 24,0-3 1,0-4-1,0 14 0,0-14 48,0 4 1,0-5-62,0-4 1,0 9 85,0 0 1,0 3-69,0-4 1,0-3 21,0 4 0,0-4-13,0 4 0,0-5-4,0 5 0,0 3-11,0-4 0,0 1-2,0-7 1,0-2 3,0-1 1,0 2 0,0 0 4,0-1 1,0 1-7,0 0-20,0-2 1,0 2 22,0-1 1,0-7 9,0 0-5,0-2 0,0 9 1,0 2 0,0-11-4,0 1 1,0-9-1,0 10 1,0-10 8,0 8 1,0-6-9,0 8 0,0-12-16,0 12 0,0-10 17,0 9 1,0-8-74,0 8 62,0-12-1,0 18 6,0-9-14,0 1 23,0 7-9,0-7 0,0 1 36,0 1-30,0-10-54,0 15 0,0-17 46,0 13-3,0-14 11,0 8 0,0-12 55,0 0-65,0 13 122,0-11-98,0 8 2,0-10 1,0 4-22,0 4-3,0-5-35,0 9 18,0-12 0,0 3 6,0 4 8,0-3 39,0 7-17,0-11 4,0 0-4,0 12 9,0-9-38,0 8-9,0-11-113,0 0 189,0 11-74,0-9 105,0 11-81,0-13 72,0 0-73,0 11 19,0-9-46,0 9 31,0-11-18,0 0 16,0 13 1,0-12-74,0 11 68,0-12-71,0 11 59,0-8-113,0 8 123,0-11 1,0 12 42,0-9 9,0 8-28,0 0-18,0-8 0,0 12 20,0-7-23,0-4-6,0 5 12,0-9-8,0 13 64,0-11 4,0 9-24,0-11-22,0 11-2,0-8-84,0 9-10,0-12-48,0 0 105,0 11 233,0-8-141,0 8 77,0-11-727,0 0 344,0 12 121,0-9-34,0 8 126,0-11 47,0 0-135,0 11-23,0-8 94,0 9 14,0-12 840,0 0-1026,0 9 168,0-4-251,0 6 199,0-11 22,0 0 43,0 12 65,0-9-26,0 7 6,0-10-397,0 0 351,0 11 78,0-8-78,0 9-3,0-12-513,0 0 1,0 11-1,0 3 1</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0"/>
    </inkml:context>
    <inkml:brush xml:id="br0">
      <inkml:brushProperty name="width" value="0.05292" units="cm"/>
      <inkml:brushProperty name="height" value="0.05292" units="cm"/>
      <inkml:brushProperty name="color" value="#7030A0"/>
    </inkml:brush>
  </inkml:definitions>
  <inkml:trace contextRef="#ctx0" brushRef="#br0">1 100 20029,'0'-13'0,"0"1"0,0 0-411,0-1 1,0 5 1310,0-1-464,0 1-637,0-5 169,0 7 38,0 0-58,0 6 107,0 0 0,0 6-70,0 2 0,0 3 34,0 1 0,0 1 137,0 0-60,0-1 1,0 0 149,0 1 0,0-5-116,0 1 0,0-6 394,0 6-293,0-1 0,0 5-32,0-1 0,0 0-97,0 1 0,0 0-30,0-1 0,0 2-124,0 2 1,0 2 49,0 3 1,0 1 13,0-5 0,0 5-102,0-1 0,0-2 58,0 2 1,0-2 106,0 2 0,0 3-67,0-3 1,0-2 132,0 1 0,0 1-111,0 5 0,0-6 12,0 1 1,0 0 10,0 4 1,0-2-5,0-2 1,0 2-14,0-2 0,0 1 15,0-1 1,0 3-128,0-3 0,0 2 95,0 2 0,0 0-72,0 0 1,0-5 49,0 1 1,0 0-8,0 4 1,0-1 63,0-4 0,0 3 3,0-2 0,0-1 41,0 1 1,0-2-75,0 2 0,0 1 41,0-6 0,0 2-22,0-1 1,0 1-41,0 3 1,0 1-21,0-5 1,0-1-124,0-4 0,0 1 94,0 0 1,0-1-24,0 1 1,0-1 52,0 0 0,0 1-10,0 0 0,0-5 125,0 0 1,0 0-76,0 5 1,0-1 45,0 1 1,0 0-61,0-1 0,0 0 17,0 0 1,0 5-39,0 0 0,0 0-88,0-5 0,0-4 5,0 1 0,0-1 87,0 4 1,0 1-21,0-1-9,0 1 0,0-1 83,0 0-69,0 1 0,0 0 1,0-1 1,0-3 26,0-2 0,0 2 0,0 3 147,0 1 0,0-5-89,0 0 0,0-3 11,0 3 0,0 0-12,0 4-80,0 1 1,0 0 57,0-1 1,0 2-194,0 3 1,0-3 62,0 2 0,0-5-40,0 2 0,0-7 96,0 11 1,0-10-11,0 5 0,0-2 68,0 3 1,0-5-74,0 0 1,0 0 215,0 5 0,0-5-23,0 1 0,0-1-44,0 5-92,0-1 0,0 0-2,0 0 1,0 1-19,0 0 0,0-1-10,0 1 1,0-5-11,0 0 0,0 0-129,0 5 0,0 0 124,0-1 1,0-4-46,0 0 191,0 1 1,0 3-56,0 1 0,0-5 18,0 0 0,0 1-14,0 3 1,0-3 93,0-1-132,0 0 0,0 4 16,0 1 1,0-5 25,0 0-26,0 1 0,0 3-63,0 0 1,0 1 14,0 0 0,0-1-5,0 1 1,0-1-23,0 0 0,0 1-117,0 0 1,0-1 113,0 0 1,0 1 17,0-1 1,0 1 11,0 0 1,0-6-4,0 2 1,0-1-2,0 4 0,0 1 36,0-1 0,0 1 110,0 0 0,0-1-141,0 0 1,0 1 21,0-1 0,0 1-17,0-1 1,0 1 18,0-1 1,0 5-101,0-1 1,0 1 79,0-5 0,0 1-6,0-1 0,0 2-11,0 3 1,0-3-2,0 3 0,0-4 39,0 0 1,0-1-26,0 1 1,0-1 32,0 0-30,0 1 1,0-1 17,0 1 1,0-5 5,0 0-2,0 1-16,0 3 3,0 0-8,0 1 6,0 0 1,0-1-77,0 0 1,0-3 68,0-1 1,0-4 33,0 5 0,0-5-38,0 4 0,0-4 30,0 4 0,0-4-18,0 5 3,0-6 1,0 8-25,0-3 1,0-1 19,0 2 1,0-6 1,0 6 1,0-1-3,0 5 0,0-5-15,0 0 0,0 0-3,0 5 0,0-1-2,0 1 1,0-1-22,0 1 1,0-1-5,0 0 0,0 5-5,0 0 0,0 1 29,0-2 0,0-1 36,0 1 1,0 2-39,0-1 0,0 4 58,0-5 1,0 1 0,0-5 1,0 5 13,0-1 0,0 1-40,0-5 0,0 1 12,0-1 0,0 5-57,0-1 1,0 1 46,0-4 0,0-1-116,0 0 0,0 5 100,0 0 0,0 1-110,0-2 0,0-2 76,0 3 1,0 1 3,0-1 1,0 1 24,0-2 1,0-1-1,0 6 0,0-6 48,0 2 1,0-3-62,0-2 1,0 5 85,0-1 1,0 2-69,0-1 1,0-3 21,0 3 0,0-2-13,0 1 0,0-2-4,0 3 0,0 1-11,0-2 0,0 1-2,0-4 1,0-1 3,0 0 1,0 1 0,0 0 4,0-1 1,0 0-7,0 1-20,0-1 1,0 0 22,0 1 1,0-5 9,0 1-5,0-1 0,0 4 1,0 1 0,0-5-4,0 1 1,0-6-1,0 6 1,0-5 8,0 4 1,0-3-9,0 3 0,0-4-16,0 4 0,0-3 17,0 3 1,0-4-74,0 4 62,0-5-1,0 8 6,0-4-14,0 0 23,0 4-9,0-4 0,0 1 36,0 1-30,0-6-54,0 7 0,0-7 46,0 6-3,0-7 11,0 4 0,0-6 55,0 0-65,0 6 122,0-5-98,0 4 2,0-5 1,0 1-22,0 4-3,0-4-35,0 5 18,0-6 0,0 1 6,0 3 8,0-3 39,0 5-17,0-6 4,0 0-4,0 6 9,0-5-38,0 4-9,0-5-113,0 0 189,0 6-74,0-4 105,0 3-81,0-5 72,0 0-73,0 6 19,0-5-46,0 5 31,0-6-18,0 0 16,0 5 1,0-4-74,0 5 68,0-6-71,0 6 59,0-5-113,0 4 123,0-5 1,0 6 42,0-5 9,0 5-28,0-1-18,0-3 0,0 5 20,0-3-23,0-2-6,0 3 12,0-5-8,0 5 64,0-3 4,0 4-24,0-6-22,0 5-2,0-4-84,0 5-10,0-6-48,0 0 105,0 6 233,0-6-141,0 6 77,0-6-727,0 0 344,0 6 121,0-5-34,0 4 126,0-5 47,0 0-135,0 6-23,0-4 94,0 3 14,0-5 840,0 0-1026,0 5 168,0-3-251,0 4 199,0-6 22,0 0 43,0 5 65,0-3-26,0 3 6,0-5-397,0 0 351,0 6 78,0-5-78,0 5-3,0-6-513,0 0 1,0 5-1,0 2 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1"/>
    </inkml:context>
    <inkml:brush xml:id="br0">
      <inkml:brushProperty name="width" value="0.05292" units="cm"/>
      <inkml:brushProperty name="height" value="0.05292" units="cm"/>
    </inkml:brush>
  </inkml:definitions>
  <inkml:trace contextRef="#ctx0" brushRef="#br0">228 0 20197,'-45'0'-956,"0"0"888,19 0 196,-14 0 0,30 0-4,-22 0 23,24 0-121,-13 0 114,21 0 1944,0 0-2005,21 0-255,-18 0 178,18 0-49,-21 0 259,0 0-35,21 0 42,-16 0-151,14 0-1,-19 0-64,0 0-32,21 0-88,-16 0 154,16 0-138,-2 0 129,-14 0 1,16 0-36,0 0 17,-16 0 64,35 0-55,-35 0 55,35 0 1,-30 0-40,22 0 133,-22 0-162,30 0 1,-30 0-5,19 0 1,-13 0-13,16 0 0,-19 0-3,19 0 1,-17 0-99,14 0 0,-13 0 65,13 0 1,-13 0-19,16 0 1,-19 0 97,18 0 157,-20 0-101,29 0 44,-14 0-117,19 0 11,0 0 1,-14 0-21,-2 0 1,-13 0 25,16 0 1,-17 0-75,14 0 0,-13 0 31,13 0-22,-18 0 141,31 0 12,-18 0-98,20 0 1,-12 0 12,0 0 0,-19 0-71,19 0 84,-22 0-90,30 0 17,-14 0-19,19 0 25,0 0 1,-14 0-22,-2 0 39,-18 0-6,31 0 1,-34 0 16,23 0-14,-20 0-23,29 0 1,-30 0 22,19 0-1,-18 0 0,15 0 14,-10 0 1,-11 0 48,35 0 0,-30 0 80,19 0-154,-18 0 31,31 0 1,-34 0-31,23 0 1,-15 0 50,13 0-86,-18 0 1,15 0 46,-13 0-16,-7 0 2,36 0 0,-32 0-4,19 0 9,-18 0 6,28 0 0,-28 0 14,21 0-13,-22 0 0,14 0 16,-8 0-11,-11 0-1,34 0 0,-33 0-1,33 0 1,-28 0 1,20 0-2,-20 0 0,13 0 0,-9 0-15,-9 0-2,15 0 5,-3 0 1,-7 0-15,20 0 7,-20 0 1,13 0 4,-8 0 0,-11 0 1,19 0-7,-9 0-6,-9 0 23,15 0 1,0 0 2,-19 0 1,25 0 7,-11 0-12,-11 0 3,13 0 1,-12 0-43,9 0 35,-9 0-7,15 0 3,-3 0 13,-13 0 0,22 0 63,-11 0-24,-11 0 1,19 0 121,-9 0-129,-9 0 25,33 0 0,-28 0-29,20 0 0,-17 0-70,17 0 41,-20 0-7,28 0-4,-12 0 1,17 0 1,-12 0-15,-3 0 1,-13 0 20,13 0 0,-13 0-13,15 0 5,-20 0 59,28 0 1,-28 0-46,18 0 5,-18 0-27,31 0-3,-40 0-13,19 0 39,1 0-21,-17 0 8,13 0 4,-18 0 29,0 0-9,21 0 9,-15 0-17,15 0 2,-21 0-367,0 0 347,18 0 139,-13 0-151,16 0 145,1 0-118,-17 0 0,19 0 18,-9 0-18,-9 0 0,20 0 8,-13 0-40,-8 0 0,22 0-46,-11 0 49,-11 0-15,13 0 42,3 0-28,-15 0 48,33 0-27,-33 0 6,15 0-21,-3 0-11,-13 0 6,16 0 0,-15 0 10,9 0 22,-9 0-27,12 0 77,-18 0 427,0 0-434,21 0-5,-15 0-111,15 0 98,-21 0 1,5 0-170,8 0 113,-8 0-20,16 0 21,-21 0-3,0 0-76,22 0 88,-17 0-261,13 0 130,-18 0-432,0 0 210,21 0-409,-15 0-51,15 0 326,-21 0 501,0 0 0,18 0 0,9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2"/>
    </inkml:context>
    <inkml:brush xml:id="br0">
      <inkml:brushProperty name="width" value="0.05292" units="cm"/>
      <inkml:brushProperty name="height" value="0.05292" units="cm"/>
      <inkml:brushProperty name="color" value="#FF0000"/>
    </inkml:brush>
  </inkml:definitions>
  <inkml:trace contextRef="#ctx0" brushRef="#br0">284 0 20197,'-56'0'-956,"0"0"888,23 0 196,-16 0 0,36 0-4,-27 0 23,30 0-121,-16 0 114,26 0 1944,0 0-2005,26 0-255,-22 0 178,22 0-49,-26 0 259,0 0-35,26 0 42,-19 0-151,16 0-1,-23 0-64,0 0-32,26 0-88,-19 0 154,19 0-138,-3 0 129,-16 0 1,19 0-36,0 0 17,-19 0 64,42 0-55,-42 0 55,42 0 1,-36 0-40,27 0 133,-27 0-162,36 0 1,-35 0-5,22 0 1,-16 0-13,19 0 0,-23 0-3,24 0 1,-20 0-99,16 0 0,-16 0 65,16 0 1,-16 0-19,19 0 1,-23 0 97,24 0 157,-27 0-101,36 0 44,-16 0-117,23 0 11,0 0 1,-16 0-21,-4 0 1,-16 0 25,19 0 1,-19 0-75,16 0 0,-16 0 31,16 0-22,-23 0 141,40 0 12,-24 0-98,27 0 1,-16 0 12,-1 0 0,-22 0-71,22 0 84,-26 0-90,37 0 17,-17 0-19,23 0 25,0 0 1,-17 0-22,-3 0 39,-23 0-6,40 0 1,-43 0 16,29 0-14,-25 0-23,35 0 1,-36 0 22,23 0-1,-23 0 0,20 0 14,-13 0 1,-13 0 48,42 0 0,-36 0 80,23 0-154,-22 0 31,38 0 1,-42 0-31,30 0 1,-21 0 50,18 0-86,-24 0 1,20 0 46,-17 0-16,-9 0 2,45 0 0,-39 0-4,24 0 9,-24 0 6,36 0 0,-36 0 14,27 0-13,-27 0 0,17 0 16,-11 0-11,-12 0-1,42 0 0,-42 0-1,42 0 1,-36 0 1,27 0-2,-27 0 0,17 0 0,-11 0-15,-12 0-2,19 0 5,-3 0 1,-10 0-15,27 0 7,-27 0 1,17 0 4,-11 0 0,-12 0 1,23 0-7,-11 0-6,-12 0 23,19 0 1,1 0 2,-24 0 1,30 0 7,-13 0-12,-14 0 3,17 0 1,-16 0-43,13 0 35,-14 0-7,20 0 3,-3 0 13,-16 0 0,26 0 63,-13 0-24,-14 0 1,24 0 121,-10 0-129,-14 0 25,44 0 0,-37 0-29,26 0 0,-22 0-70,22 0 41,-26 0-7,37 0-4,-17 0 1,22 0 1,-15 0-15,-4 0 1,-16 0 20,16 0 0,-16 0-13,19 0 5,-25 0 59,35 0 1,-36 0-46,23 0 5,-23 0-27,40 0-3,-50 0-13,24 0 39,-1 0-21,-19 0 8,16 0 4,-23 0 29,0 0-9,26 0 9,-20 0-17,21 0 2,-27 0-367,0 0 347,23 0 139,-17 0-151,21 0 145,-1 0-118,-19 0 0,22 0 18,-9 0-18,-13 0 0,25 0 8,-15 0-40,-10 0 0,25 0-46,-12 0 49,-13 0-15,16 0 42,3 0-28,-19 0 48,42 0-27,-42 0 6,19 0-21,-3 0-11,-16 0 6,19 0 0,-20 0 10,14 0 22,-13 0-27,16 0 77,-23 0 427,0 0-434,26 0-5,-19 0-111,19 0 98,-26 0 1,7 0-170,9 0 113,-9 0-20,19 0 21,-26 0-3,0 0-76,26 0 88,-19 0-261,16 0 130,-23 0-432,0 0 210,26 0-409,-19 0-51,19 0 326,-26 0 501,0 0 0,23 0 0,10 0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3"/>
    </inkml:context>
    <inkml:brush xml:id="br0">
      <inkml:brushProperty name="width" value="0.05292" units="cm"/>
      <inkml:brushProperty name="height" value="0.05292" units="cm"/>
      <inkml:brushProperty name="color" value="#723C10"/>
    </inkml:brush>
  </inkml:definitions>
  <inkml:trace contextRef="#ctx0" brushRef="#br0">339 0 20197,'-66'0'-956,"-1"0"888,27 0 196,-19 0 0,44 0-4,-33 0 23,36 0-121,-19 0 114,31 0 1944,0 0-2005,31 0-255,-27 0 178,28 0-49,-32 0 259,0 0-35,31 0 42,-23 0-151,20 0-1,-28 0-64,0 0-32,31 0-88,-23 0 154,24 0-138,-5 0 129,-19 0 1,24 0-36,-1 0 17,-23 0 64,51 0-55,-51 0 55,51 0 1,-43 0-40,31 0 133,-31 0-162,43 0 1,-44 0-5,29 0 1,-21 0-13,25 0 0,-29 0-3,28 0 1,-23 0-99,19 0 0,-19 0 65,19 0 1,-19 0-19,23 0 1,-27 0 97,27 0 157,-31 0-101,43 0 44,-20 0-117,28 0 11,0 0 1,-20 0-21,-3 0 1,-21 0 25,24 0 1,-23 0-75,19 0 0,-19 0 31,19 0-22,-27 0 141,47 0 12,-28 0-98,32 0 1,-20 0 12,1 0 0,-29 0-71,29 0 84,-33 0-90,44 0 17,-19 0-19,27 0 25,0 0 1,-20 0-22,-4 0 39,-27 0-6,47 0 1,-51 0 16,35 0-14,-31 0-23,43 0 1,-44 0 22,29 0-1,-29 0 0,25 0 14,-17 0 1,-15 0 48,51 0 0,-43 0 80,27 0-154,-27 0 31,47 0 1,-51 0-31,35 0 1,-23 0 50,19 0-86,-27 0 1,23 0 46,-19 0-16,-12 0 2,55 0 0,-48 0-4,29 0 9,-29 0 6,45 0 0,-45 0 14,32 0-13,-31 0 0,20 0 16,-13 0-11,-15 0-1,51 0 0,-51 0-1,51 0 1,-43 0 1,31 0-2,-31 0 0,19 0 0,-11 0-15,-16 0-2,23 0 5,-3 0 1,-12 0-15,31 0 7,-32 0 1,21 0 4,-12 0 0,-17 0 1,29 0-7,-13 0-6,-15 0 23,24 0 1,-1 0 2,-27 0 1,36 0 7,-17 0-12,-15 0 3,20 0 1,-21 0-43,17 0 35,-16 0-7,23 0 3,-3 0 13,-20 0 0,31 0 63,-15 0-24,-16 0 1,27 0 121,-11 0-129,-16 0 25,51 0 0,-44 0-29,33 0 0,-29 0-70,29 0 41,-33 0-7,44 0-4,-19 0 1,27 0 1,-20 0-15,-4 0 1,-19 0 20,19 0 0,-19 0-13,23 0 5,-31 0 59,43 0 1,-44 0-46,29 0 5,-29 0-27,48 0-3,-59 0-13,28 0 39,-1 0-21,-23 0 8,20 0 4,-28 0 29,0 0-9,31 0 9,-23 0-17,24 0 2,-32 0-367,0 0 347,27 0 139,-19 0-151,24 0 145,-1 0-118,-23 0 0,27 0 18,-11 0-18,-16 0 0,31 0 8,-19 0-40,-12 0 0,31 0-46,-15 0 49,-16 0-15,19 0 42,5 0-28,-24 0 48,51 0-27,-52 0 6,25 0-21,-5 0-11,-19 0 6,24 0 0,-24 0 10,15 0 22,-15 0-27,20 0 77,-28 0 427,0 0-434,31 0-5,-23 0-111,24 0 98,-32 0 1,7 0-170,13 0 113,-12 0-20,23 0 21,-31 0-3,0 0-76,32 0 88,-24 0-261,19 0 130,-27 0-432,0 0 210,32 0-409,-24 0-51,23 0 326,-31 0 501,0 0 0,28 0 0,11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4"/>
    </inkml:context>
    <inkml:brush xml:id="br0">
      <inkml:brushProperty name="width" value="0.05292" units="cm"/>
      <inkml:brushProperty name="height" value="0.05292" units="cm"/>
      <inkml:brushProperty name="color" value="#1F5738"/>
    </inkml:brush>
  </inkml:definitions>
  <inkml:trace contextRef="#ctx0" brushRef="#br0">395 0 20197,'-78'0'-956,"0"0"888,32 0 196,-22 0 0,49 0-4,-36 0 23,42 0-121,-24 0 114,37 0 1944,0 0-2005,37 0-255,-33 0 178,33 0-49,-37 0 259,0 0-35,36 0 42,-26 0-151,22 0-1,-32 0-64,0 0-32,36 0-88,-27 0 154,28 0-138,-5 0 129,-23 0 1,28 0-36,-1 0 17,-27 0 64,60 0-55,-60 0 55,60 0 1,-51 0-40,37 0 133,-37 0-162,51 0 1,-51 0-5,33 0 1,-24 0-13,28 0 0,-32 0-3,32 0 1,-28 0-99,24 0 0,-24 0 65,23 0 1,-22 0-19,27 0 1,-32 0 97,32 0 157,-37 0-101,50 0 44,-22 0-117,32 0 11,0 0 1,-23 0-21,-5 0 1,-22 0 25,26 0 1,-26 0-75,22 0 0,-22 0 31,22 0-22,-32 0 141,56 0 12,-33 0-98,36 0 1,-22 0 12,0 0 0,-32 0-71,32 0 84,-37 0-90,51 0 17,-23 0-19,32 0 25,-1 0 1,-22 0-22,-4 0 39,-33 0-6,55 0 1,-59 0 16,41 0-14,-37 0-23,51 0 1,-51 0 22,32 0-1,-31 0 0,26 0 14,-17 0 1,-19 0 48,60 0 0,-51 0 80,32 0-154,-31 0 31,54 0 1,-60 0-31,42 0 1,-27 0 50,22 0-86,-32 0 1,28 0 46,-23 0-16,-14 0 2,64 0 0,-54 0-4,31 0 9,-32 0 6,51 0 0,-51 0 14,37 0-13,-36 0 0,22 0 16,-14 0-11,-18 0-1,60 0 0,-60 0-1,60 0 1,-51 0 1,37 0-2,-37 0 0,23 0 0,-13 0-15,-19 0-2,28 0 5,-5 0 1,-14 0-15,37 0 7,-37 0 1,23 0 4,-13 0 0,-19 0 1,32 0-7,-13 0-6,-19 0 23,27 0 1,1 0 2,-32 0 1,40 0 7,-17 0-12,-19 0 3,23 0 1,-23 0-43,19 0 35,-19 0-7,27 0 3,-4 0 13,-22 0 0,35 0 63,-17 0-24,-19 0 1,32 0 121,-13 0-129,-19 0 25,59 0 0,-49 0-29,36 0 0,-33 0-70,33 0 41,-36 0-7,49 0-4,-22 0 1,32 0 1,-23 0-15,-5 0 1,-23 0 20,24 0 0,-24 0-13,28 0 5,-37 0 59,51 0 1,-51 0-46,33 0 5,-33 0-27,55 0-3,-68 0-13,31 0 39,1 0-21,-28 0 8,23 0 4,-32 0 29,0 0-9,37 0 9,-28 0-17,28 0 2,-37 0-367,0 0 347,32 0 139,-23 0-151,27 0 145,1 0-118,-28 0 0,32 0 18,-13 0-18,-19 0 0,37 0 8,-23 0-40,-14 0 0,36 0-46,-17 0 49,-19 0-15,23 0 42,5 0-28,-28 0 48,59 0-27,-58 0 6,26 0-21,-4 0-11,-23 0 6,28 0 0,-28 0 10,19 0 22,-19 0-27,23 0 77,-32 0 427,0 0-434,36 0-5,-26 0-111,26 0 98,-36 0 1,9 0-170,14 0 113,-14 0-20,28 0 21,-37 0-3,0 0-76,37 0 88,-28 0-261,23 0 130,-32 0-432,0 0 210,36 0-409,-27 0-51,28 0 326,-37 0 501,0 0 0,32 0 0,14 0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5"/>
    </inkml:context>
    <inkml:brush xml:id="br0">
      <inkml:brushProperty name="width" value="0.05292" units="cm"/>
      <inkml:brushProperty name="height" value="0.05292" units="cm"/>
      <inkml:brushProperty name="color" value="#00455D"/>
    </inkml:brush>
  </inkml:definitions>
  <inkml:trace contextRef="#ctx0" brushRef="#br0">450 0 20197,'-88'0'-956,"-1"0"888,36 0 196,-25 0 0,57 0-4,-42 0 23,48 0-121,-27 0 114,42 0 1944,0 0-2005,42 0-255,-37 0 178,37 0-49,-42 0 259,0 0-35,42 0 42,-32 0-151,27 0-1,-37 0-64,0 0-32,41 0-88,-30 0 154,31 0-138,-6 0 129,-25 0 1,31 0-36,-1 0 17,-30 0 64,67 0-55,-67 0 55,67 0 1,-57 0-40,42 0 133,-42 0-162,57 0 1,-57 0-5,36 0 1,-25 0-13,30 0 0,-36 0-3,37 0 1,-31 0-99,25 0 0,-26 0 65,27 0 1,-27 0-19,32 0 1,-37 0 97,37 0 157,-42 0-101,57 0 44,-26 0-117,37 0 11,0 0 1,-26 0-21,-6 0 1,-26 0 25,32 0 1,-31 0-75,25 0 0,-26 0 31,27 0-22,-37 0 141,62 0 12,-36 0-98,42 0 1,-26 0 12,0 0 0,-37 0-71,36 0 84,-41 0-90,58 0 17,-27 0-19,37 0 25,0 0 1,-27 0-22,-4 0 39,-37 0-6,62 0 1,-67 0 16,47 0-14,-42 0-23,57 0 1,-57 0 22,36 0-1,-36 0 0,32 0 14,-22 0 1,-21 0 48,69 0 0,-58 0 80,36 0-154,-36 0 31,63 0 1,-69 0-31,48 0 1,-32 0 50,27 0-86,-37 0 1,31 0 46,-26 0-16,-15 0 2,72 0 0,-62 0-4,37 0 9,-37 0 6,57 0 0,-57 0 14,42 0-13,-43 0 0,27 0 16,-15 0-11,-22 0-1,69 0 0,-69 0-1,68 0 1,-57 0 1,42 0-2,-42 0 0,26 0 0,-16 0-15,-20 0-2,31 0 5,-6 0 1,-15 0-15,42 0 7,-42 0 1,26 0 4,-16 0 0,-20 0 1,36 0-7,-16 0-6,-21 0 23,32 0 1,0 0 2,-37 0 1,47 0 7,-20 0-12,-22 0 3,27 0 1,-27 0-43,22 0 35,-22 0-7,32 0 3,-6 0 13,-25 0 0,41 0 63,-20 0-24,-22 0 1,37 0 121,-16 0-129,-20 0 25,67 0 0,-57 0-29,42 0 0,-37 0-70,37 0 41,-42 0-7,57 0-4,-26 0 1,37 0 1,-26 0-15,-6 0 1,-25 0 20,25 0 0,-26 0-13,32 0 5,-42 0 59,57 0 1,-57 0-46,37 0 5,-37 0-27,62 0-3,-78 0-13,37 0 39,0 0-21,-31 0 8,25 0 4,-36 0 29,0 0-9,42 0 9,-32 0-17,32 0 2,-42 0-367,0 0 347,37 0 139,-27 0-151,32 0 145,0 0-118,-32 0 0,37 0 18,-15 0-18,-22 0 0,42 0 8,-26 0-40,-15 0 0,41 0-46,-20 0 49,-22 0-15,27 0 42,4 0-28,-30 0 48,67 0-27,-67 0 6,30 0-21,-4 0-11,-27 0 6,32 0 0,-31 0 10,20 0 22,-20 0-27,25 0 77,-36 0 427,0 0-434,42 0-5,-32 0-111,32 0 98,-42 0 1,11 0-170,15 0 113,-16 0-20,32 0 21,-42 0-3,0 0-76,42 0 88,-32 0-261,27 0 130,-37 0-432,0 0 210,42 0-409,-32 0-51,32 0 326,-42 0 501,0 0 0,36 0 0,17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6"/>
    </inkml:context>
    <inkml:brush xml:id="br0">
      <inkml:brushProperty name="width" value="0.05292" units="cm"/>
      <inkml:brushProperty name="height" value="0.05292" units="cm"/>
      <inkml:brushProperty name="color" value="#7030A0"/>
    </inkml:brush>
  </inkml:definitions>
  <inkml:trace contextRef="#ctx0" brushRef="#br0">506 0 20197,'-100'0'-956,"0"0"888,41 0 196,-29 0 0,65 0-4,-47 0 23,52 0-121,-29 0 114,47 0 1944,0 0-2005,47 0-255,-41 0 178,41 0-49,-47 0 259,0 0-35,47 0 42,-36 0-151,30 0-1,-41 0-64,0 0-32,47 0-88,-35 0 154,35 0-138,-6 0 129,-29 0 1,35 0-36,0 0 17,-35 0 64,76 0-55,-77 0 55,77 0 1,-64 0-40,46 0 133,-46 0-162,64 0 1,-65 0-5,42 0 1,-30 0-13,35 0 0,-40 0-3,40 0 1,-35 0-99,30 0 0,-30 0 65,29 0 1,-28 0-19,34 0 1,-41 0 97,42 0 157,-48 0-101,65 0 44,-29 0-117,41 0 11,-1 0 1,-28 0-21,-7 0 1,-28 0 25,34 0 1,-35 0-75,30 0 0,-30 0 31,29 0-22,-40 0 141,70 0 12,-41 0-98,46 0 1,-28 0 12,-1 0 0,-41 0-71,42 0 84,-48 0-90,65 0 17,-29 0-19,41 0 25,0 0 1,-30 0-22,-6 0 39,-40 0-6,70 0 1,-77 0 16,54 0-14,-48 0-23,65 0 1,-64 0 22,40 0-1,-40 0 0,34 0 14,-22 0 1,-25 0 48,77 0 0,-64 0 80,40 0-154,-40 0 31,70 0 1,-77 0-31,54 0 1,-36 0 50,29 0-86,-40 0 1,35 0 46,-30 0-16,-17 0 2,82 0 0,-71 0-4,42 0 9,-42 0 6,65 0 0,-65 0 14,48 0-13,-48 0 0,30 0 16,-18 0-11,-23 0-1,76 0 0,-76 0-1,76 0 1,-65 0 1,48 0-2,-48 0 0,30 0 0,-18 0-15,-23 0-2,35 0 5,-6 0 1,-18 0-15,48 0 7,-48 0 1,30 0 4,-18 0 0,-23 0 1,41 0-7,-18 0-6,-23 0 23,35 0 1,0 0 2,-41 0 1,52 0 7,-23 0-12,-23 0 3,29 0 1,-29 0-43,23 0 35,-23 0-7,35 0 3,-6 0 13,-29 0 0,46 0 63,-23 0-24,-23 0 1,41 0 121,-18 0-129,-23 0 25,76 0 0,-65 0-29,48 0 0,-42 0-70,42 0 41,-48 0-7,65 0-4,-29 0 1,40 0 1,-28 0-15,-7 0 1,-28 0 20,28 0 0,-29 0-13,36 0 5,-48 0 59,65 0 1,-64 0-46,40 0 5,-40 0-27,70 0-3,-89 0-13,42 0 39,0 0-21,-35 0 8,29 0 4,-41 0 29,0 0-9,47 0 9,-35 0-17,35 0 2,-47 0-367,0 0 347,41 0 139,-29 0-151,34 0 145,1 0-118,-35 0 0,41 0 18,-18 0-18,-23 0 0,47 0 8,-30 0-40,-17 0 0,46 0-46,-23 0 49,-23 0-15,29 0 42,6 0-28,-35 0 48,76 0-27,-76 0 6,35 0-21,-6 0-11,-30 0 6,36 0 0,-35 0 10,23 0 22,-23 0-27,29 0 77,-41 0 427,0 0-434,47 0-5,-35 0-111,35 0 98,-47 0 1,11 0-170,19 0 113,-18 0-20,34 0 21,-46 0-3,0 0-76,47 0 88,-35 0-261,29 0 130,-41 0-432,0 0 210,47 0-409,-35 0-51,35 0 326,-47 0 501,0 0 0,41 0 0,18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7"/>
    </inkml:context>
    <inkml:brush xml:id="br0">
      <inkml:brushProperty name="width" value="0.05292" units="cm"/>
      <inkml:brushProperty name="height" value="0.05292" units="cm"/>
      <inkml:brushProperty name="color" value="#7030A0"/>
    </inkml:brush>
  </inkml:definitions>
  <inkml:trace contextRef="#ctx0" brushRef="#br0">1 2436 20029,'0'7'0,"0"-1"0,0 0-411,0 1 1,0-3 1310,0 0-464,0 0-637,0 2 169,0-2 38,0-1-58,0-3 107,0 0 0,0-3-70,0-1 0,0-2 34,0 0 0,0 0 137,0-1-60,0 1 1,0 0 149,0-1 0,0 3-116,0 0 0,0 2 394,0-3-293,0 1 0,0-2-32,0 0 0,0 0-97,0-1 0,0 1-30,0 0 0,0-1-124,0-2 1,0 0 49,0-1 1,0-2 13,0 4 0,0-3-102,0 0 0,0 2 58,0-2 1,0 1 106,0 0 0,0-2-67,0 1 1,0 2 132,0-2 0,0 1-111,0-3 0,0 3 12,0-1 1,0 1 10,0-3 1,0 1-5,0 2 1,0-2-14,0 1 0,0 0 15,0 1 1,0-2-128,0 1 0,0-1 95,0 0 0,0-1-72,0 1 1,0 1 49,0 0 1,0 1-8,0-2 1,0 0 63,0 1 0,0-1 3,0 2 0,0 0 41,0-1 1,0 2-75,0-2 0,0 0 41,0 3 0,0-1-22,0 0 1,0 0-41,0-1 1,0-2-21,0 4 1,0 0-124,0 1 0,0 1 94,0 0 1,0-1-24,0 1 1,0 0 52,0-1 0,0 1-10,0 0 0,0 2 125,0-1 1,0 1-76,0-2 1,0 0 45,0-1 1,0 1-61,0 0 0,0 0 17,0-1 1,0-1-39,0-1 0,0 1-88,0 2 0,0 2 5,0-1 0,0 1 87,0-2 1,0 0-21,0-1-9,0 1 0,0 0 83,0-1-69,0 1 0,0 0 1,0 0 1,0 1 26,0 1 0,0 0 0,0-2 147,0-1 0,0 3-89,0 0 0,0 2 11,0-3 0,0 1-12,0-2-80,0 0 1,0 0 57,0-1 1,0 0-194,0-1 1,0 1 62,0-2 0,0 4-40,0-2 0,0 4 96,0-5 1,0 4-11,0-2 0,0 1 68,0-1 1,0 2-74,0-1 1,0 1 215,0-2 0,0 2-23,0-1 0,0 1-44,0-2-92,0 0 0,0-1-2,0 1 1,0 0-19,0 0 0,0-1-10,0 1 1,0 2-11,0-1 0,0 1-129,0-2 0,0 0 124,0-1 1,0 3-46,0 0 191,0 0 1,0-2-56,0-1 0,0 3 18,0 0 0,0 0-14,0-3 1,0 3 93,0 0-132,0 0 0,0-2 16,0-1 1,0 3 25,0 0-26,0 0 0,0-3-63,0 1 1,0 0 14,0-1 0,0 1-5,0 0 1,0 0-23,0-1 0,0 1-117,0 0 1,0-1 113,0 1 1,0 0 17,0 0 1,0-1 11,0 1 1,0 2-4,0-1 1,0 1-2,0-2 0,0 0 36,0-1 0,0 1 110,0 0 0,0 0-141,0-1 1,0 1 21,0 0 0,0-1-17,0 1 1,0 0 18,0-1 1,0-1-101,0 0 1,0-1 79,0 3 0,0 0-6,0-1 0,0 1-11,0-3 1,0 2-2,0-1 0,0 1 39,0 0 1,0 1-26,0 0 1,0-1 32,0 1-30,0 0 1,0 0 17,0-1 1,0 3 5,0 0-2,0 0-16,0-3 3,0 1-8,0 0 6,0 0 1,0-1-77,0 1 1,0 2 68,0-1 1,0 4 33,0-4 0,0 3-38,0-2 0,0 2 30,0-2 0,0 2-18,0-3 3,0 4 1,0-5-25,0 2 1,0 1 19,0-2 1,0 4 1,0-4 1,0 1-3,0-2 0,0 2-15,0-1 0,0 1-3,0-2 0,0 0-2,0-1 1,0 1-22,0 0 1,0-1-5,0 1 0,0-2-5,0-1 0,0 0 29,0 1 0,0 1 36,0-2 1,0 0-39,0 1 0,0-3 58,0 3 1,0 0 0,0 1 1,0-1 13,0 0 0,0-1-40,0 3 0,0 0 12,0-1 0,0-1-57,0 0 1,0-1 46,0 3 0,0 0-116,0-1 0,0-1 100,0 0 0,0-2-110,0 2 0,0 1 76,0-2 1,0 0 3,0 1 1,0-1 24,0 1 1,0 0-1,0-3 0,0 4 48,0-2 1,0 2-62,0 1 1,0-2 85,0-1 1,0 0-69,0 1 1,0 1 21,0-2 0,0 2-13,0-2 0,0 2-4,0-1 0,0-1-11,0 1 0,0-1-2,0 3 1,0-1 3,0 1 1,0 0 0,0 0 4,0-1 1,0 1-7,0 0-20,0-1 1,0 1 22,0 0 1,0 2 9,0-1-5,0 1 0,0-2 1,0 0 0,0 2-4,0-1 1,0 3-1,0-2 1,0 2 8,0-2 1,0 2-9,0-3 0,0 3-16,0-2 0,0 2 17,0-2 1,0 2-74,0-2 62,0 2-1,0-4 6,0 3-14,0 0 23,0-3-9,0 2 0,0 0 36,0 0-30,0 3-54,0-5 0,0 5 46,0-4-3,0 4 11,0-2 0,0 3 55,0 0-65,0-3 122,0 3-98,0-3 2,0 3 1,0-1-22,0-1-3,0 1-35,0-1 18,0 2 0,0-1 6,0-1 8,0 1 39,0-2-17,0 3 4,0 0-4,0-3 9,0 3-38,0-3-9,0 3-113,0 0 189,0-3-74,0 3 105,0-3-81,0 3 72,0 0-73,0-3 19,0 2-46,0-2 31,0 3-18,0 0 16,0-2 1,0 1-74,0-2 68,0 3-71,0-3 59,0 3-113,0-3 123,0 3 1,0-3 42,0 2 9,0-1-28,0-1-18,0 2 0,0-2 20,0 0-23,0 3-6,0-3 12,0 3-8,0-3 64,0 3 4,0-3-24,0 3-22,0-3-2,0 2-84,0-2-10,0 3-48,0 0 105,0-3 233,0 3-141,0-3 77,0 3-727,0 0 344,0-3 121,0 3-34,0-3 126,0 3 47,0 0-135,0-3-23,0 2 94,0-2 14,0 3 840,0 0-1026,0-2 168,0 1-251,0-2 199,0 3 22,0 0 43,0-3 65,0 3-26,0-3 6,0 3-397,0 0 351,0-3 78,0 2-78,0-1-3,0 2-513,0 0 1,0-3-1,0-1 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8"/>
    </inkml:context>
    <inkml:brush xml:id="br0">
      <inkml:brushProperty name="width" value="0.05292" units="cm"/>
      <inkml:brushProperty name="height" value="0.05292" units="cm"/>
      <inkml:brushProperty name="color" value="#00455D"/>
    </inkml:brush>
  </inkml:definitions>
  <inkml:trace contextRef="#ctx0" brushRef="#br0">1 2090 20029,'0'5'0,"0"1"0,0-1-411,0 1 1,0-3 1310,0 1-464,0-1-637,0 3 169,0-3 38,0-1-58,0-2 107,0 0 0,0-2-70,0-2 0,0-1 34,0 0 0,0 0 137,0-1-60,0 1 1,0-1 149,0 1 0,0 1-116,0 1 0,0 1 394,0-2-293,0 1 0,0-3-32,0 1 0,0 0-97,0-1 0,0 1-30,0-1 0,0 0-124,0-1 1,0-1 49,0-1 1,0 0 13,0 2 0,0-3-102,0 1 0,0 1 58,0-1 1,0 0 106,0 0 0,0-1-67,0 1 1,0 1 132,0-1 0,0 0-111,0-2 0,0 2 12,0 0 1,0 0 10,0-2 1,0 1-5,0 1 1,0-2-14,0 2 0,0 0 15,0 0 1,0-1-128,0 1 0,0-1 95,0-1 0,0 0-72,0 0 1,0 2 49,0 0 1,0 0-8,0-2 1,0 1 63,0 1 0,0-1 3,0 1 0,0 1 41,0-1 1,0 0-75,0 0 0,0 0 41,0 1 0,0 1-22,0 0 1,0-1-41,0-1 1,0-1-21,0 3 1,0 0-124,0 1 0,0 1 94,0-1 1,0 1-24,0-1 1,0 1 52,0 0 0,0 0-10,0-1 0,0 2 125,0 1 1,0-1-76,0-1 1,0-1 45,0 1 1,0-1-61,0 1 0,0 0 17,0-1 1,0-1-39,0 0 0,0 0-88,0 1 0,0 3 5,0-1 0,0 1 87,0-3 1,0 1-21,0-1-9,0 1 0,0 0 83,0-1-69,0 1 0,0-1 1,0 1 1,0 1 26,0 1 0,0-1 0,0-1 147,0-1 0,0 3-89,0-1 0,0 2 11,0-1 0,0-1-12,0-1-80,0-1 1,0 1 57,0 0 1,0-2-194,0 0 1,0 1 62,0-1 0,0 2-40,0 0 0,0 2 96,0-4 1,0 4-11,0-3 0,0 2 68,0-1 1,0 1-74,0 1 1,0-1 215,0-1 0,0 1-23,0 0 0,0 1-44,0-3-92,0 1 0,0 0-2,0-1 1,0 1-19,0-1 0,0 1-10,0-1 1,0 3-11,0-1 0,0 1-129,0-3 0,0 1 124,0 0 1,0 1-46,0 0 191,0 1 1,0-3-56,0 1 0,0 1 18,0 1 0,0-1-14,0-1 1,0 1 93,0 1-132,0-1 0,0-1 16,0-1 1,0 3 25,0-1-26,0 0 0,0-1-63,0 0 1,0-1 14,0 1 0,0 0-5,0-1 1,0 1-23,0-1 0,0 1-117,0-1 1,0 1 113,0 0 1,0-1 17,0 1 1,0 0 11,0-1 1,0 2-4,0 1 1,0-1-2,0-1 0,0-1 36,0 1 0,0 0 110,0-1 0,0 1-141,0 0 1,0-1 21,0 1 0,0-1-17,0 1 1,0-1 18,0 1 1,0-2-101,0 0 1,0-1 79,0 3 0,0 0-6,0-1 0,0 0-11,0-1 1,0 1-2,0-1 0,0 1 39,0 0 1,0 1-26,0 0 1,0-1 32,0 1-30,0-1 1,0 1 17,0 0 1,0 1 5,0 1-2,0-1-16,0-2 3,0 1-8,0 0 6,0-1 1,0 1-77,0 0 1,0 1 68,0 0 1,0 3 33,0-3 0,0 2-38,0-2 0,0 3 30,0-3 0,0 2-18,0-1 3,0 1 1,0-2-25,0 0 1,0 1 19,0-1 1,0 3 1,0-3 1,0 1-3,0-3 0,0 3-15,0-1 0,0 0-3,0-1 0,0-1-2,0 1 1,0 0-22,0-1 1,0 1-5,0 0 0,0-3-5,0 1 0,0-1 29,0 1 0,0 1 36,0-1 1,0-1-39,0 1 0,0-2 58,0 2 1,0-1 0,0 3 1,0-2 13,0 0 0,0 0-40,0 1 0,0 1 12,0-1 0,0-1-57,0 0 1,0 0 46,0 1 0,0 1-116,0 0 0,0-3 100,0 1 0,0-1-110,0 1 0,0 1 76,0-1 1,0-1 3,0 1 1,0-1 24,0 1 1,0 0-1,0-2 0,0 3 48,0-2 1,0 2-62,0 1 1,0-2 85,0 0 1,0-1-69,0 1 1,0 1 21,0-2 0,0 2-13,0-1 0,0 1-4,0-1 0,0-1-11,0 1 0,0-1-2,0 3 1,0-1 3,0 1 1,0 0 0,0-1 4,0 1 1,0 0-7,0-1-20,0 1 1,0-1 22,0 1 1,0 1 9,0 1-5,0-1 0,0-1 1,0-1 0,0 3-4,0-1 1,0 2-1,0-1 1,0 1 8,0-2 1,0 3-9,0-3 0,0 2-16,0-2 0,0 3 17,0-3 1,0 2-74,0-1 62,0 2-1,0-4 6,0 2-14,0 0 23,0-2-9,0 2 0,0-1 36,0 1-30,0 1-54,0-2 0,0 3 46,0-3-3,0 3 11,0-2 0,0 3 55,0 0-65,0-2 122,0 1-98,0-1 2,0 2 1,0-1-22,0 0-3,0 0-35,0-2 18,0 3 0,0 0 6,0-2 8,0 2 39,0-3-17,0 3 4,0 0-4,0-2 9,0 1-38,0-1-9,0 2-113,0 0 189,0-3-74,0 3 105,0-3-81,0 3 72,0 0-73,0-2 19,0 1-46,0-1 31,0 2-18,0 0 16,0-3 1,0 3-74,0-2 68,0 2-71,0-3 59,0 2-113,0-1 123,0 2 1,0-2 42,0 1 9,0-1-28,0-1-18,0 3 0,0-3 20,0 1-23,0 1-6,0-1 12,0 2-8,0-2 64,0 1 4,0-2-24,0 3-22,0-2-2,0 2-84,0-3-10,0 3-48,0 0 105,0-2 233,0 1-141,0-1 77,0 2-727,0 0 344,0-3 121,0 3-34,0-3 126,0 3 47,0 0-135,0-2-23,0 1 94,0-1 14,0 2 840,0 0-1026,0-2 168,0 1-251,0-1 199,0 2 22,0 0 43,0-3 65,0 2-26,0-1 6,0 2-397,0 0 351,0-2 78,0 1-78,0-1-3,0 2-513,0 0 1,0-3-1,0 0 1</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9"/>
    </inkml:context>
    <inkml:brush xml:id="br0">
      <inkml:brushProperty name="width" value="0.05292" units="cm"/>
      <inkml:brushProperty name="height" value="0.05292" units="cm"/>
      <inkml:brushProperty name="color" value="#1F5738"/>
    </inkml:brush>
  </inkml:definitions>
  <inkml:trace contextRef="#ctx0" brushRef="#br0">1 1752 20029,'0'5'0,"0"0"0,0-1-411,0 1 1,0-2 1310,0 0-464,0 0-637,0 1 169,0-1 38,0-1-58,0-2 107,0 0 0,0-2-70,0-1 0,0-1 34,0-1 0,0 1 137,0-1-60,0 1 1,0-1 149,0 0 0,0 3-116,0-2 0,0 3 394,0-2-293,0 0 0,0-2-32,0 1 0,0-1-97,0 1 0,0-1-30,0 1 0,0-1-124,0-1 1,0-1 49,0 0 1,0-1 13,0 2 0,0-3-102,0 2 0,0 0 58,0-1 1,0 1 106,0 0 0,0-2-67,0 2 1,0 0 132,0-1 0,0 1-111,0-3 0,0 3 12,0-1 1,0 1 10,0-2 1,0 0-5,0 2 1,0-2-14,0 2 0,0-1 15,0 0 1,0-1-128,0 2 0,0-2 95,0 0 0,0 0-72,0 0 1,0 2 49,0-1 1,0 0-8,0 0 1,0-1 63,0 1 0,0 0 3,0 0 0,0 1 41,0 0 1,0 0-75,0-1 0,0 0 41,0 2 0,0 0-22,0 0 1,0-1-41,0-1 1,0 0-21,0 2 1,0 0-124,0 2 0,0-1 94,0 1 1,0-1-24,0 0 1,0 1 52,0 0 0,0-1-10,0 0 0,0 3 125,0-2 1,0 2-76,0-3 1,0 0 45,0 1 1,0-1-61,0 1 0,0-1 17,0 1 1,0-2-39,0 0 0,0 0-88,0 1 0,0 2 5,0 0 0,0 0 87,0-2 1,0 1-21,0 0-9,0-1 0,0 0 83,0 1-69,0-1 0,0 1 1,0-1 1,0 2 26,0 0 0,0 0 0,0-1 147,0-1 0,0 2-89,0 0 0,0 2 11,0-2 0,0 0-12,0-2-80,0 0 1,0 1 57,0 0 1,0-2-194,0 0 1,0 1 62,0-1 0,0 2-40,0 0 0,0 1 96,0-3 1,0 4-11,0-3 0,0 2 68,0-2 1,0 2-74,0 0 1,0 0 215,0-2 0,0 3-23,0-2 0,0 2-44,0-3-92,0 0 0,0 1-2,0 0 1,0-1-19,0 0 0,0 1-10,0-1 1,0 2-11,0 0 0,0 0-129,0-1 0,0-1 124,0 1 1,0 1-46,0 0 191,0 0 1,0-2-56,0 1 0,0 0 18,0 2 0,0-2-14,0 0 1,0 1 93,0 0-132,0 0 0,0-2 16,0 1 1,0 1 25,0 0-26,0 0 0,0-2-63,0 1 1,0-1 14,0 1 0,0-1-5,0 1 1,0-1-23,0 1 0,0-1-117,0 0 1,0 1 113,0 0 1,0-1 17,0 0 1,0 1 11,0-1 1,0 2-4,0 0 1,0 0-2,0-1 0,0-1 36,0 1 0,0-1 110,0 1 0,0-1-141,0 1 1,0-1 21,0 0 0,0 1-17,0 0 1,0-1 18,0 0 1,0-1-101,0 0 1,0 0 79,0 2 0,0-1-6,0 1 0,0-1-11,0-1 1,0 1-2,0-2 0,0 3 39,0-1 1,0 1-26,0-1 1,0 0 32,0 1-30,0-1 1,0 1 17,0-1 1,0 2 5,0 0-2,0 0-16,0-1 3,0-1-8,0 1 6,0-1 1,0 1-77,0-1 1,0 2 68,0 0 1,0 2 33,0-2 0,0 1-38,0-1 0,0 1 30,0 0 0,0 0-18,0-1 3,0 2 1,0-3-25,0 1 1,0 0 19,0 0 1,0 2 1,0-2 1,0 0-3,0-2 0,0 2-15,0 0 0,0 0-3,0-1 0,0-1-2,0 1 1,0-1-22,0 1 1,0-1-5,0 1 0,0-2-5,0 0 0,0-1 29,0 1 0,0 1 36,0-1 1,0-1-39,0 1 0,0-1 58,0 1 1,0 0 0,0 1 1,0-1 13,0 0 0,0 0-40,0 2 0,0-1 12,0 0 0,0-1-57,0 0 1,0 0 46,0 2 0,0-1-116,0 1 0,0-2 100,0 0 0,0-1-110,0 1 0,0 1 76,0-1 1,0-1 3,0 1 1,0 0 24,0 0 1,0 0-1,0-1 0,0 1 48,0 0 1,0 1-62,0 1 1,0-2 85,0 0 1,0-1-69,0 1 1,0 1 21,0-1 0,0 0-13,0 0 0,0 1-4,0-1 0,0 0-11,0 0 0,0 0-2,0 1 1,0 1 3,0-1 1,0 1 0,0-1 4,0 1 1,0-1-7,0 0-20,0 1 1,0-1 22,0 1 1,0 1 9,0 0-5,0 0 0,0-2 1,0 1 0,0 1-4,0 0 1,0 1-1,0-1 1,0 2 8,0-2 1,0 1-9,0-1 0,0 2-16,0-2 0,0 1 17,0-1 1,0 2-74,0-2 62,0 2-1,0-4 6,0 3-14,0-1 23,0 0-9,0 0 0,0 0 36,0 0-30,0 2-54,0-3 0,0 3 46,0-2-3,0 2 11,0-1 0,0 2 55,0 0-65,0-2 122,0 1-98,0-1 2,0 2 1,0 0-22,0-2-3,0 2-35,0-2 18,0 2 0,0-1 6,0 0 8,0 0 39,0-1-17,0 2 4,0 0-4,0-2 9,0 2-38,0-2-9,0 2-113,0 0 189,0-2-74,0 1 105,0-1-81,0 2 72,0 0-73,0-2 19,0 2-46,0-2 31,0 2-18,0 0 16,0-2 1,0 1-74,0-1 68,0 2-71,0-2 59,0 2-113,0-2 123,0 2 1,0-2 42,0 1 9,0-1-28,0 0-18,0 2 0,0-3 20,0 1-23,0 2-6,0-2 12,0 2-8,0-2 64,0 1 4,0-1-24,0 2-22,0-1-2,0 0-84,0-1-10,0 2-48,0 0 105,0-2 233,0 2-141,0-3 77,0 3-727,0 0 344,0-2 121,0 2-34,0-2 126,0 2 47,0 0-135,0-2-23,0 1 94,0-1 14,0 2 840,0 0-1026,0-2 168,0 2-251,0-2 199,0 2 22,0 0 43,0-2 65,0 1-26,0-1 6,0 2-397,0 0 351,0-2 78,0 2-78,0-2-3,0 2-513,0 0 1,0-2-1,0-1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3.468"/>
    </inkml:context>
    <inkml:brush xml:id="br0">
      <inkml:brushProperty name="width" value="0.05292" units="cm"/>
      <inkml:brushProperty name="height" value="0.05292" units="cm"/>
      <inkml:brushProperty name="color" value="#FF0000"/>
    </inkml:brush>
  </inkml:definitions>
  <inkml:trace contextRef="#ctx0" brushRef="#br0">7560 0 20197,'89'0'-956,"0"0"888,-40 0 196,21 0 0,-51 0-4,51 0 23,-60 0-121,29 0 114,-39 0 1944,0 0-2005,-39 0-255,39 0 178,-40 0-49,40 0 259,0 0-35,-50 0 42,41 0-151,-21 0-1,30 0-64,0 0-32,-40 0-88,30 0 154,-29 0-138,-1 0 129,30 0 1,-29 0-36,-1 0 17,30 0 64,-69 0-55,69 0 55,-59 0 1,49 0-40,-39 0 133,39 0-162,-59 0 1,59 0-5,-39 0 1,29 0-13,-29 0 0,39 0-3,-39 0 1,29 0-99,-29 0 0,29 0 65,-29 0 1,29 0-19,-29 0 1,39 0 97,-39 0 157,39 0-101,-59 0 44,29 0-117,-39 0 11,10 0 1,10 0-21,19 0 1,21 0 25,-31 0 1,31 0-75,-31 0 0,31 0 31,-31 0-22,40 0 141,-59 0 12,40 0-98,-50 0 1,29 0 12,1 0 0,29 0-71,-29 0 84,39 0-90,-49 0 17,19 0-19,-39 0 25,0 0 1,30 0-22,10 0 39,29 0-6,-69 0 1,79 0 16,-50 0-14,41 0-23,-60 0 1,59 0 22,-30 0-1,21 0 0,-21 0 14,20 0 1,21 0 48,-61 0 0,51 0 80,-41 0-154,40 0 31,-59 0 1,59 0-31,-39 0 1,29 0 50,-19 0-86,29 0 1,-29 0 46,19 0-16,20 0 2,-69 0 0,59 0-4,-39 0 9,39 0 6,-49 0 0,49 0 14,-39 0-13,29 0 0,-10 0 16,11 0-11,19 0-1,-69 0 0,69 0-1,-59 0 1,49 0 1,-49 0-2,49 0 0,-20 0 0,11 0-15,19 0-2,-30 0 5,1 0 1,19 0-15,-40 0 7,41 0 1,-31 0 4,20 0 0,21 0 1,-31 0-7,10 0-6,20 0 23,-29 0 1,-1 0 2,30 0 1,-39 0 7,19 0-12,20 0 3,-29 0 1,29 0-43,-20 0 35,20 0-7,-29 0 3,9 0 13,20 0 0,-39 0 63,19 0-24,20 0 1,-39 0 121,19 0-129,20 0 25,-69 0 0,59 0-29,-39 0 0,39 0-70,-39 0 41,39 0-7,-59 0-4,29 0 1,-39 0 1,30 0-15,9 0 1,11 0 20,-11 0 0,21 0-13,-31 0 5,41 0 59,-61 0 1,61 0-46,-41 0 5,41 0-27,-61 0-3,80 0-13,-39 0 39,-1 0-21,30 0 8,-29 0 4,39 0 29,0 0-9,-40 0 9,30 0-17,-29 0 2,39 0-367,0 0 347,-40 0 139,30 0-151,-29 0 145,-1 0-118,30 0 0,-29 0 18,9 0-18,20 0 0,-39 0 8,19 0-40,20 0 0,-39 0-46,19 0 49,20 0-15,-29 0 42,-1 0-28,30 0 48,-59 0-27,59 0 6,-40 0-21,21 0-11,19 0 6,-30 0 0,30 0 10,-19 0 22,19 0-27,-30 0 77,40 0 427,0 0-434,-39 0-5,29 0-111,-30 0 98,40 0 1,-10 0-170,-9 0 113,9 0-20,-40 0 21,50 0-3,0 0-76,-39 0 88,29 0-261,-20 0 130,30 0-432,0 0 210,-40 0-409,31 0-51,-31 0 326,40 0 501,0 0 0,-40 0 0,-9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0"/>
    </inkml:context>
    <inkml:brush xml:id="br0">
      <inkml:brushProperty name="width" value="0.05292" units="cm"/>
      <inkml:brushProperty name="height" value="0.05292" units="cm"/>
      <inkml:brushProperty name="color" value="#723C10"/>
    </inkml:brush>
  </inkml:definitions>
  <inkml:trace contextRef="#ctx0" brushRef="#br0">1 1419 20029,'0'4'0,"0"-1"0,0 1-411,0 0 1,0-2 1310,0 1-464,0-1-637,0 2 169,0-2 38,0 0-58,0-2 107,0 0 0,0-2-70,0-1 0,0 0 34,0-1 0,0 1 137,0-1-60,0 0 1,0 1 149,0-1 0,0 2-116,0-1 0,0 2 394,0-1-293,0-1 0,0-1-32,0 1 0,0-1-97,0 0 0,0 1-30,0-1 0,0 0-124,0-1 1,0 0 49,0-1 1,0-1 13,0 2 0,0-1-102,0 0 0,0 0 58,0 0 1,0 0 106,0 0 0,0-1-67,0 1 1,0 0 132,0 0 0,0 0-111,0-1 0,0 1 12,0 0 1,0 0 10,0-2 1,0 1-5,0 1 1,0-1-14,0 1 0,0 0 15,0 0 1,0-1-128,0 0 0,0 1 95,0-2 0,0 1-72,0 0 1,0 0 49,0 1 1,0 0-8,0-1 1,0 0 63,0 1 0,0-1 3,0 1 0,0 0 41,0 0 1,0 0-75,0 0 0,0 0 41,0 1 0,0 0-22,0 0 1,0-1-41,0 0 1,0 0-21,0 1 1,0 0-124,0 1 0,0 0 94,0 1 1,0-1-24,0 0 1,0 1 52,0-1 0,0 1-10,0-1 0,0 1 125,0 1 1,0 0-76,0-2 1,0 0 45,0 1 1,0-1-61,0 0 0,0 1 17,0-1 1,0-1-39,0 0 0,0 0-88,0 1 0,0 2 5,0 0 0,0-1 87,0-1 1,0 1-21,0-1-9,0 0 0,0 1 83,0-1-69,0 1 0,0-1 1,0 0 1,0 2 26,0-1 0,0 1 0,0-2 147,0 1 0,0 0-89,0 1 0,0 0 11,0 0 0,0 0-12,0-2-80,0 0 1,0 1 57,0-1 1,0 0-194,0-1 1,0 1 62,0-1 0,0 2-40,0-1 0,0 2 96,0-3 1,0 3-11,0-2 0,0 1 68,0 0 1,0 0-74,0 1 1,0 0 215,0-2 0,0 1-23,0 1 0,0 0-44,0-2-92,0 0 0,0 1-2,0-1 1,0 0-19,0 1 0,0-1-10,0 0 1,0 2-11,0-1 0,0 1-129,0-2 0,0 0 124,0 1 1,0 0-46,0 1 191,0-1 1,0 0-56,0-1 0,0 2 18,0-1 0,0 1-14,0-2 1,0 2 93,0-1-132,0 1 0,0-2 16,0 1 1,0 0 25,0 1-26,0-1 0,0 0-63,0-1 1,0 0 14,0 1 0,0-1-5,0 0 1,0 1-23,0-1 0,0 0-117,0 0 1,0 1 113,0-1 1,0 0 17,0 1 1,0-1 11,0 0 1,0 2-4,0 0 1,0-1-2,0 0 0,0-1 36,0 0 0,0 1 110,0-1 0,0 0-141,0 1 1,0-1 21,0 0 0,0 1-17,0-1 1,0 0 18,0 1 1,0-2-101,0 0 1,0 0 79,0 1 0,0 0-6,0 1 0,0-1-11,0-1 1,0 1-2,0-1 0,0 1 39,0 0 1,0 1-26,0-1 1,0 0 32,0 1-30,0-1 1,0 0 17,0 1 1,0 0 5,0 1-2,0-1-16,0 0 3,0-1-8,0 0 6,0 1 1,0-1-77,0 0 1,0 2 68,0-1 1,0 2 33,0-1 0,0 0-38,0 0 0,0 1 30,0-2 0,0 2-18,0-1 3,0 1 1,0-2-25,0 0 1,0 1 19,0 0 1,0 0 1,0 0 1,0 0-3,0-2 0,0 1-15,0 1 0,0 0-3,0-2 0,0 0-2,0 1 1,0-1-22,0 0 1,0 1-5,0-1 0,0-1-5,0 0 0,0 0 29,0 0 0,0 1 36,0-1 1,0 0-39,0 0 0,0-1 58,0 1 1,0 0 0,0 1 1,0-1 13,0 0 0,0 1-40,0 0 0,0 0 12,0 1 0,0-2-57,0 0 1,0 0 46,0 1 0,0 1-116,0-1 0,0-1 100,0 0 0,0 0-110,0 0 0,0 1 76,0-1 1,0 0 3,0 0 1,0-1 24,0 2 1,0-1-1,0-1 0,0 1 48,0 1 1,0 0-62,0 0 1,0-1 85,0 0 1,0 0-69,0 0 1,0 1 21,0-1 0,0 0-13,0 1 0,0 0-4,0-1 0,0-1-11,0 1 0,0 1-2,0 0 1,0 0 3,0 1 1,0-1 0,0 0 4,0 1 1,0-1-7,0 0-20,0 1 1,0-1 22,0 0 1,0 2 9,0-1-5,0 1 0,0-2 1,0 0 0,0 2-4,0 0 1,0 1-1,0-2 1,0 2 8,0-2 1,0 2-9,0-1 0,0 1-16,0-2 0,0 2 17,0-2 1,0 2-74,0-1 62,0 1-1,0-2 6,0 1-14,0 0 23,0-2-9,0 2 0,0 0 36,0-1-30,0 2-54,0-2 0,0 2 46,0-1-3,0 1 11,0 0 0,0 1 55,0 0-65,0-2 122,0 1-98,0 0 2,0 1 1,0 0-22,0-2-3,0 2-35,0-2 18,0 2 0,0 0 6,0-1 8,0 0 39,0 0-17,0 1 4,0 0-4,0-2 9,0 1-38,0 0-9,0 1-113,0 0 189,0-2-74,0 2 105,0-2-81,0 2 72,0 0-73,0-1 19,0 0-46,0 0 31,0 1-18,0 0 16,0-2 1,0 2-74,0-2 68,0 2-71,0-2 59,0 2-113,0-2 123,0 2 1,0-1 42,0 0 9,0-1-28,0 1-18,0 1 0,0-3 20,0 2-23,0 1-6,0-2 12,0 2-8,0-1 64,0 0 4,0-1-24,0 2-22,0-1-2,0 1-84,0-2-10,0 2-48,0 0 105,0-2 233,0 2-141,0-2 77,0 2-727,0 0 344,0-1 121,0 0-34,0 0 126,0 1 47,0 0-135,0-2-23,0 2 94,0-2 14,0 2 840,0 0-1026,0-2 168,0 2-251,0-2 199,0 2 22,0 0 43,0-1 65,0 0-26,0 0 6,0 1-397,0 0 351,0-2 78,0 2-78,0-2-3,0 2-513,0 0 1,0-2-1,0 0 1</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1"/>
    </inkml:context>
    <inkml:brush xml:id="br0">
      <inkml:brushProperty name="width" value="0.05292" units="cm"/>
      <inkml:brushProperty name="height" value="0.05292" units="cm"/>
      <inkml:brushProperty name="color" value="#FF0000"/>
    </inkml:brush>
  </inkml:definitions>
  <inkml:trace contextRef="#ctx0" brushRef="#br0">1 1093 20029,'0'3'0,"0"0"0,0 0-411,0 0 1,0-1 1310,0 0-464,0-1-637,0 2 169,0-1 38,0-1-58,0-1 107,0 0 0,0-1-70,0-1 0,0-1 34,0 1 0,0-1 137,0 0-60,0 0 1,0 0 149,0 0 0,0 2-116,0-1 0,0 1 394,0-1-293,0 0 0,0-1-32,0 0 0,0 1-97,0-1 0,0 0-30,0 0 0,0 0-124,0-1 1,0 0 49,0-1 1,0 0 13,0 2 0,0-2-102,0 0 0,0 1 58,0-1 1,0 0 106,0 1 0,0-2-67,0 2 1,0-1 132,0 1 0,0-1-111,0-1 0,0 2 12,0-1 1,0 0 10,0-1 1,0 1-5,0 0 1,0 0-14,0 0 0,0 0 15,0 1 1,0-2-128,0 2 0,0-2 95,0 1 0,0-1-72,0 0 1,0 2 49,0-1 1,0 0-8,0 0 1,0-1 63,0 1 0,0 0 3,0 0 0,0 1 41,0-1 1,0 1-75,0-1 0,0 0 41,0 1 0,0 0-22,0 1 1,0-1-41,0-1 1,0 0-21,0 1 1,0 0-124,0 1 0,0 1 94,0-1 1,0 0-24,0 0 1,0 0 52,0 0 0,0 1-10,0-1 0,0 1 125,0 0 1,0 0-76,0-1 1,0 0 45,0 1 1,0-1-61,0 0 0,0 0 17,0 0 1,0 0-39,0-1 0,0 0-88,0 1 0,0 1 5,0 0 0,0 1 87,0-2 1,0 0-21,0 0-9,0 0 0,0 0 83,0 1-69,0-1 0,0 0 1,0 0 1,0 1 26,0 0 0,0 0 0,0 0 147,0-1 0,0 1-89,0 0 0,0 1 11,0-1 0,0 0-12,0 0-80,0-1 1,0 0 57,0 0 1,0 0-194,0-1 1,0 1 62,0-1 0,0 2-40,0-1 0,0 1 96,0-1 1,0 1-11,0-1 0,0 1 68,0-1 1,0 1-74,0 0 1,0 1 215,0-2 0,0 1-23,0 0 0,0 0-44,0-1-92,0 0 0,0 1-2,0-1 1,0 0-19,0 0 0,0 0-10,0 0 1,0 2-11,0-1 0,0 0-129,0-1 0,0 0 124,0 0 1,0 1-46,0 1 191,0-1 1,0-1-56,0 0 0,0 1 18,0 0 0,0 0-14,0 0 1,0 0 93,0 0-132,0 0 0,0-1 16,0 0 1,0 1 25,0 1-26,0-1 0,0-1-63,0 0 1,0 0 14,0 0 0,0 1-5,0-1 1,0 0-23,0 0 0,0 0-117,0 0 1,0 1 113,0-1 1,0 0 17,0 0 1,0 0 11,0 0 1,0 2-4,0-1 1,0 0-2,0-1 0,0 0 36,0 0 0,0 0 110,0 1 0,0-1-141,0 0 1,0 0 21,0 0 0,0 0-17,0 1 1,0-1 18,0 0 1,0-1-101,0 0 1,0 1 79,0 0 0,0 0-6,0 0 0,0 0-11,0-1 1,0 1-2,0-1 0,0 1 39,0 0 1,0 1-26,0-1 1,0 0 32,0 0-30,0 0 1,0 0 17,0 1 1,0 0 5,0 0-2,0 0-16,0-1 3,0 0-8,0 0 6,0 1 1,0-1-77,0 0 1,0 1 68,0 0 1,0 1 33,0-1 0,0 1-38,0 0 0,0 0 30,0-1 0,0 1-18,0-1 3,0 1 1,0-1-25,0 0 1,0 0 19,0 0 1,0 2 1,0-2 1,0 0-3,0-1 0,0 1-15,0 0 0,0 0-3,0-1 0,0 1-2,0-1 1,0 0-22,0 0 1,0 0-5,0 1 0,0-2-5,0 0 0,0 0 29,0 0 0,0 1 36,0-1 1,0 0-39,0 0 0,0 0 58,0 0 1,0 0 0,0 1 1,0 0 13,0-1 0,0 0-40,0 1 0,0 0 12,0 1 0,0-2-57,0 0 1,0 0 46,0 1 0,0 1-116,0-1 0,0-1 100,0 0 0,0 0-110,0 0 0,0 1 76,0-1 1,0 0 3,0 1 1,0-1 24,0 0 1,0 0-1,0 0 0,0 0 48,0 0 1,0 1-62,0 1 1,0-2 85,0 0 1,0 0-69,0 0 1,0 1 21,0-1 0,0 1-13,0-1 0,0 1-4,0-1 0,0 0-11,0 0 0,0 0-2,0 2 1,0-1 3,0 0 1,0 0 0,0 0 4,0 0 1,0 1-7,0-1-20,0 0 1,0 0 22,0 0 1,0 1 9,0 1-5,0-1 0,0-1 1,0 0 0,0 1-4,0 0 1,0 1-1,0-1 1,0 1 8,0 0 1,0 0-9,0-1 0,0 1-16,0-1 0,0 1 17,0-1 1,0 1-74,0-1 62,0 2-1,0-3 6,0 2-14,0-1 23,0 0-9,0 0 0,0 0 36,0 0-30,0 2-54,0-3 0,0 2 46,0-1-3,0 2 11,0-1 0,0 1 55,0 0-65,0-2 122,0 2-98,0-1 2,0 1 1,0 0-22,0-1-3,0 0-35,0 0 18,0 1 0,0 0 6,0-1 8,0 1 39,0-2-17,0 2 4,0 0-4,0-1 9,0 1-38,0-2-9,0 2-113,0 0 189,0-1-74,0 1 105,0-2-81,0 2 72,0 0-73,0-1 19,0 1-46,0-1 31,0 1-18,0 0 16,0-2 1,0 2-74,0-1 68,0 1-71,0-1 59,0 0-113,0 0 123,0 1 1,0-1 42,0 1 9,0-2-28,0 1-18,0 1 0,0-2 20,0 1-23,0 1-6,0-1 12,0 1-8,0-2 64,0 2 4,0-1-24,0 1-22,0-1-2,0 0-84,0 0-10,0 1-48,0 0 105,0-1 233,0 0-141,0 0 77,0 1-727,0 0 344,0-1 121,0 1-34,0-2 126,0 2 47,0 0-135,0-1-23,0 1 94,0-2 14,0 2 840,0 0-1026,0-1 168,0 1-251,0-1 199,0 1 22,0 0 43,0-2 65,0 2-26,0-1 6,0 1-397,0 0 351,0-1 78,0 0-78,0 0-3,0 1-513,0 0 1,0-1-1,0-1 1</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2"/>
    </inkml:context>
    <inkml:brush xml:id="br0">
      <inkml:brushProperty name="width" value="0.05292" units="cm"/>
      <inkml:brushProperty name="height" value="0.05292" units="cm"/>
    </inkml:brush>
  </inkml:definitions>
  <inkml:trace contextRef="#ctx0" brushRef="#br0">1 750 20029,'0'2'0,"0"0"0,0 0-411,0 0 1,0-1 1310,0 1-464,0-1-637,0 1 169,0-1 38,0 0-58,0-1 107,0 0 0,0-1-70,0 0 0,0-1 34,0 0 0,0 0 137,0 0-60,0 0 1,0 0 149,0 0 0,0 1-116,0 0 0,0 0 394,0 0-293,0 0 0,0-1-32,0 0 0,0 0-97,0 0 0,0 0-30,0 0 0,0 0-124,0-1 1,0 0 49,0 0 1,0 0 13,0 0 0,0 0-102,0-1 0,0 1 58,0 0 1,0 0 106,0 0 0,0-1-67,0 1 1,0 0 132,0 0 0,0 0-111,0-1 0,0 0 12,0 1 1,0 0 10,0-1 1,0 0-5,0 1 1,0 0-14,0-1 0,0 1 15,0 0 1,0-1-128,0 1 0,0-1 95,0 0 0,0 0-72,0 0 1,0 1 49,0 0 1,0 0-8,0-1 1,0 0 63,0 1 0,0-1 3,0 1 0,0 0 41,0 0 1,0 0-75,0 0 0,0-1 41,0 2 0,0-1-22,0 0 1,0 0-41,0 0 1,0 0-21,0 0 1,0 1-124,0 0 0,0 0 94,0 0 1,0 0-24,0 0 1,0 0 52,0 0 0,0 0-10,0 0 0,0 1 125,0-1 1,0 1-76,0-1 1,0 0 45,0 0 1,0 0-61,0 1 0,0-1 17,0 0 1,0-1-39,0 0 0,0 1-88,0 0 0,0 1 5,0-1 0,0 1 87,0-1 1,0 0-21,0 0-9,0 0 0,0 0 83,0 0-69,0 1 0,0-1 1,0 0 1,0 0 26,0 1 0,0 0 0,0-1 147,0 0 0,0 1-89,0-1 0,0 2 11,0-2 0,0 1-12,0-1-80,0 0 1,0 0 57,0 0 1,0 0-194,0 0 1,0-1 62,0 1 0,0 0-40,0 0 0,0 1 96,0-1 1,0 0-11,0 0 0,0 1 68,0-1 1,0 1-74,0-1 1,0 1 215,0-1 0,0 1-23,0 0 0,0-1-44,0 0-92,0 0 0,0 1-2,0-1 1,0 0-19,0 0 0,0 0-10,0 0 1,0 1-11,0-1 0,0 1-129,0-1 0,0 0 124,0 0 1,0 1-46,0 0 191,0-1 1,0 0-56,0 0 0,0 1 18,0 0 0,0 0-14,0-1 1,0 0 93,0 1-132,0 0 0,0-1 16,0 0 1,0 1 25,0-1-26,0 1 0,0-1-63,0 0 1,0 0 14,0 0 0,0 0-5,0 0 1,0 0-23,0 0 0,0 0-117,0 1 1,0-1 113,0 0 1,0 0 17,0 0 1,0 0 11,0 0 1,0 1-4,0-1 1,0 1-2,0-1 0,0 0 36,0 0 0,0 0 110,0 0 0,0 0-141,0 1 1,0-2 21,0 2 0,0-1-17,0 0 1,0 0 18,0 0 1,0-1-101,0 1 1,0-1 79,0 1 0,0 0-6,0 0 0,0 0-11,0 0 1,0-1-2,0 1 0,0 0 39,0 0 1,0 0-26,0 0 1,0 0 32,0 0-30,0 0 1,0 0 17,0 0 1,0 1 5,0 0-2,0-1-16,0 0 3,0 0-8,0 0 6,0 1 1,0-1-77,0 0 1,0 0 68,0 1 1,0 0 33,0 0 0,0 0-38,0 0 0,0 1 30,0-2 0,0 2-18,0-2 3,0 2 1,0-2-25,0 1 1,0 0 19,0-1 1,0 2 1,0-1 1,0-1-3,0 0 0,0 1-15,0 0 0,0-1-3,0 0 0,0 1-2,0-1 1,0 0-22,0 0 1,0 0-5,0 0 0,0-1-5,0 1 0,0-1 29,0 0 0,0 1 36,0 0 1,0-1-39,0 0 0,0 0 58,0 0 1,0 1 0,0 0 1,0-1 13,0 1 0,0-1-40,0 1 0,0 0 12,0 0 0,0 0-57,0-1 1,0 1 46,0 0 0,0 0-116,0 0 0,0-1 100,0 1 0,0-1-110,0 0 0,0 1 76,0-1 1,0 1 3,0-1 1,0 0 24,0 1 1,0-1-1,0 0 0,0 1 48,0-1 1,0 1-62,0 0 1,0-1 85,0 1 1,0-1-69,0 0 1,0 1 21,0 0 0,0-1-13,0 1 0,0 0-4,0-1 0,0 0-11,0 1 0,0-1-2,0 1 1,0 0 3,0 0 1,0 0 0,0 0 4,0 0 1,0 1-7,0-2-20,0 2 1,0-1 22,0 0 1,0 0 9,0 1-5,0 0 0,0-1 1,0 0 0,0 1-4,0-1 1,0 2-1,0-2 1,0 2 8,0-1 1,0 0-9,0 0 0,0 0-16,0 0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8:07.811"/>
    </inkml:context>
    <inkml:brush xml:id="br0">
      <inkml:brushProperty name="width" value="0.05292" units="cm"/>
      <inkml:brushProperty name="height" value="0.05292" units="cm"/>
      <inkml:brushProperty name="color" value="#FF0000"/>
    </inkml:brush>
  </inkml:definitions>
  <inkml:trace contextRef="#ctx0" brushRef="#br0">197 0 20197,'-38'0'-956,"-1"0"888,16 0 196,-11 0 0,25 0-4,-19 0 23,21 0-121,-11 0 114,18 0 1944,0 0-2005,18 0-255,-15 0 178,15 0-49,-18 0 259,0 0-35,18 0 42,-13 0-151,11 0-1,-16 0-64,0 0-32,18 0-88,-13 0 154,13 0-138,-2 0 129,-12 0 1,15 0-36,-1 0 17,-14 0 64,31 0-55,-31 0 55,31 0 1,-26 0-40,18 0 133,-18 0-162,25 0 1,-24 0-5,15 0 1,-12 0-13,15 0 0,-17 0-3,17 0 1,-15 0-99,13 0 0,-13 0 65,12 0 1,-11 0-19,13 0 1,-15 0 97,15 0 157,-18 0-101,26 0 44,-12 0-117,15 0 11,1 0 1,-11 0-21,-3 0 1,-12 0 25,15 0 1,-14 0-75,11 0 0,-12 0 31,13 0-22,-17 0 141,27 0 12,-15 0-98,18 0 1,-12 0 12,0 0 0,-15 0-71,15 0 84,-18 0-90,26 0 17,-13 0-19,17 0 25,0 0 1,-11 0-22,-3 0 39,-16 0-6,27 0 1,-29 0 16,21 0-14,-19 0-23,25 0 1,-25 0 22,16 0-1,-16 0 0,14 0 14,-9 0 1,-9 0 48,29 0 0,-25 0 80,16 0-154,-16 0 31,28 0 1,-30 0-31,20 0 1,-13 0 50,11 0-86,-16 0 1,14 0 46,-12 0-16,-6 0 2,31 0 0,-26 0-4,15 0 9,-16 0 6,25 0 0,-25 0 14,19 0-13,-19 0 0,11 0 16,-6 0-11,-9 0-1,29 0 0,-30 0-1,31 0 1,-26 0 1,18 0-2,-18 0 0,12 0 0,-7 0-15,-10 0-2,14 0 5,-2 0 1,-6 0-15,17 0 7,-18 0 1,12 0 4,-8 0 0,-8 0 1,15 0-7,-6 0-6,-9 0 23,13 0 1,0 0 2,-15 0 1,19 0 7,-8 0-12,-9 0 3,11 0 1,-12 0-43,10 0 35,-9 0-7,13 0 3,-2 0 13,-12 0 0,19 0 63,-9 0-24,-10 0 1,17 0 121,-7 0-129,-10 0 25,31 0 0,-26 0-29,18 0 0,-15 0-70,15 0 41,-18 0-7,25 0-4,-11 0 1,16 0 1,-12 0-15,-1 0 1,-13 0 20,12 0 0,-11 0-13,14 0 5,-19 0 59,25 0 1,-25 0-46,16 0 5,-16 0-27,28 0-3,-35 0-13,16 0 39,1 0-21,-15 0 8,12 0 4,-16 0 29,0 0-9,19 0 9,-15 0-17,14 0 2,-18 0-367,0 0 347,16 0 139,-11 0-151,13 0 145,0 0-118,-13 0 0,16 0 18,-8 0-18,-8 0 0,18 0 8,-12 0-40,-6 0 0,18 0-46,-10 0 49,-8 0-15,11 0 42,2 0-28,-13 0 48,29 0-27,-30 0 6,15 0-21,-3 0-11,-12 0 6,15 0 0,-15 0 10,10 0 22,-10 0-27,12 0 77,-16 0 427,0 0-434,19 0-5,-15 0-111,15 0 98,-19 0 1,4 0-170,8 0 113,-8 0-20,14 0 21,-18 0-3,0 0-76,19 0 88,-15 0-261,12 0 130,-16 0-432,0 0 210,18 0-409,-13 0-51,13 0 326,-18 0 501,0 0 0,16 0 0,7 0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3:27.406"/>
    </inkml:context>
    <inkml:brush xml:id="br0">
      <inkml:brushProperty name="width" value="0.05292" units="cm"/>
      <inkml:brushProperty name="height" value="0.05292" units="cm"/>
    </inkml:brush>
  </inkml:definitions>
  <inkml:trace contextRef="#ctx0" brushRef="#br0">446 0 20197,'-90'0'-956,"4"0"888,32 0 196,-21 0 0,54 0-4,-41 0 23,48 0-121,-29 0 114,43 0 1944,0 0-2005,43 0-255,-39 0 178,35 0-49,-39 0 259,0 0-35,43 0 42,-32 0-151,25 0-1,-36 0-64,0 0-32,39 0-88,-28 0 154,32 0-138,-7 0 129,-25 0 1,28 0-36,4 0 17,-32 0 64,64 0-55,-64 0 55,68 0 1,-61 0-40,46 0 133,-46 0-162,60 0 1,-56 0-5,32 0 1,-21 0-13,27 0 0,-31 0-3,32 0 1,-32 0-99,28 0 0,-24 0 65,24 0 1,-28 0-19,35 0 1,-38 0 97,34 0 157,-39 0-101,55 0 44,-23 0-117,34 0 11,2 0 1,-28 0-21,-3 0 1,-30 0 25,37 0 1,-37 0-75,30 0 0,-26 0 31,22 0-22,-32 0 141,60 0 12,-35 0-98,42 0 1,-28 0 12,0 0 0,-36 0-71,39 0 84,-45 0-90,59 0 17,-27 0-19,39 0 25,-5 0 1,-23 0-22,-5 0 39,-36 0-6,61 0 1,-67 0 16,50 0-14,-48 0-23,62 0 1,-57 0 22,32 0-1,-33 0 0,33 0 14,-25 0 1,-19 0 48,69 0 0,-61 0 80,40 0-154,-37 0 31,62 0 1,-69 0-31,47 0 1,-29 0 50,26 0-86,-37 0 1,29 0 46,-24 0-16,-16 0 2,73 0 0,-62 0-4,36 0 9,-38 0 6,60 0 0,-58 0 14,39 0-13,-38 0 0,25 0 16,-19 0-11,-16 0-1,66 0 0,-67 0-1,64 0 1,-53 0 1,39 0-2,-39 0 0,24 0 0,-14 0-15,-25 0-2,36 0 5,-7 0 1,-14 0-15,39 0 7,-40 0 1,25 0 4,-17 0 0,-18 0 1,35 0-7,-13 0-6,-23 0 23,30 0 1,3 0 2,-39 0 1,46 0 7,-18 0-12,-21 0 3,25 0 1,-26 0-43,23 0 35,-26 0-7,36 0 3,-7 0 13,-25 0 0,39 0 63,-18 0-24,-21 0 1,35 0 121,-17 0-129,-18 0 25,68 0 0,-61 0-29,47 0 0,-41 0-70,37 0 41,-39 0-7,54 0-4,-23 0 1,33 0 1,-21 0-15,-12 0 1,-20 0 20,24 0 0,-28 0-13,35 0 5,-46 0 59,61 0 1,-57 0-46,35 0 5,-40 0-27,66 0-3,-76 0-13,33 0 39,3 0-21,-33 0 8,26 0 4,-36 0 29,0 0-9,40 0 9,-30 0-17,33 0 2,-43 0-367,0 0 347,37 0 139,-27 0-151,30 0 145,3 0-118,-36 0 0,39 0 18,-13 0-18,-23 0 0,40 0 8,-24 0-40,-15 0 0,42 0-46,-24 0 49,-18 0-15,25 0 42,7 0-28,-33 0 48,66 0-27,-65 0 6,32 0-21,-7 0-11,-26 0 6,30 0 0,-30 0 10,23 0 22,-26 0-27,29 0 77,-36 0 427,0 0-434,43 0-5,-32 0-111,28 0 98,-39 0 1,11 0-170,13 0 113,-12 0-20,31 0 21,-43 0-3,0 0-76,39 0 88,-28 0-261,25 0 130,-36 0-432,0 0 210,42 0-409,-30 0-51,27 0 326,-39 0 501,0 0 0,35 0 0,20 0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3:47.792"/>
    </inkml:context>
    <inkml:brush xml:id="br0">
      <inkml:brushProperty name="width" value="0.05292" units="cm"/>
      <inkml:brushProperty name="height" value="0.05292" units="cm"/>
      <inkml:brushProperty name="color" value="#5B83DA"/>
    </inkml:brush>
  </inkml:definitions>
  <inkml:trace contextRef="#ctx0" brushRef="#br0">462 0 20197,'-89'0'-956,"-8"0"888,49 0 196,-33 0 0,57 0-4,-42 0 23,51 0-121,-26 0 114,41 0 1944,0 0-2005,41 0-255,-33 0 178,32 0-49,-40 0 259,0 0-35,49 0 42,-41 0-151,32 0-1,-40 0-64,0 0-32,41 0-88,-33 0 154,32 0-138,1 0 129,-33 0 1,40 0-36,-7 0 17,-33 0 64,73 0-55,-64 0 55,63 0 1,-63 0-40,47 0 133,-39 0-162,56 0 1,-65 0-5,49 0 1,-33 0-13,34 0 0,-43 0-3,43 0 1,-35 0-99,27 0 0,-27 0 65,27 0 1,-26 0-19,33 0 1,-33 0 97,25 0 157,-33 0-101,57 0 44,-24 0-117,32 0 11,0 0 1,-24 0-21,-8 0 1,-25 0 25,33 0 1,-33 0-75,33 0 0,-33 0 31,25 0-22,-32 0 141,56 0 12,-33 0-98,41 0 1,-24 0 12,0 0 0,-33 0-71,25 0 84,-33 0-90,57 0 17,-24 0-19,32 0 25,0 0 1,-24 0-22,-8 0 39,-32 0-6,64 0 1,-74 0 16,50 0-14,-48 0-23,64 0 1,-57 0 22,32 0-1,-31 0 0,23 0 14,-15 0 1,-17 0 48,65 0 0,-65 0 80,49 0-154,-49 0 31,73 0 1,-73 0-31,50 0 1,-34 0 50,25 0-86,-34 0 1,26 0 46,-16 0-16,-25 0 2,81 0 0,-73 0-4,41 0 9,-32 0 6,55 0 0,-55 0 14,39 0-13,-47 0 0,31 0 16,-15 0-11,-17 0-1,57 0 0,-57 0-1,65 0 1,-65 0 1,48 0-2,-39 0 0,24 0 0,-17 0-15,-24 0-2,41 0 5,-16 0 1,-10 0-15,43 0 7,-50 0 1,32 0 4,-15 0 0,-17 0 1,32 0-7,-15 0-6,-25 0 23,32 0 1,9 0 2,-49 0 1,57 0 7,-25 0-12,-23 0 3,30 0 1,-30 0-43,23 0 35,-23 0-7,40 0 3,-18 0 13,-14 0 0,32 0 63,-17 0-24,-16 0 1,33 0 121,-25 0-129,-8 0 25,65 0 0,-65 0-29,50 0 0,-35 0-70,35 0 41,-50 0-7,65 0-4,-25 0 1,33 0 1,-23 0-15,-10 0 1,-23 0 20,31 0 0,-31 0-13,23 0 5,-31 0 59,55 0 1,-55 0-46,31 0 5,-31 0-27,56 0-3,-73 0-13,33 0 39,0 0-21,-26 0 8,18 0 4,-33 0 29,0 0-9,49 0 9,-41 0-17,32 0 2,-40 0-367,0 0 347,41 0 139,-33 0-151,40 0 145,-7 0-118,-33 0 0,40 0 18,-15 0-18,-17 0 0,32 0 8,-23 0-40,-9 0 0,32 0-46,-15 0 49,-17 0-15,17 0 42,15 0-28,-40 0 48,73 0-27,-73 0 6,33 0-21,-1 0-11,-32 0 6,41 0 0,-40 0 10,22 0 22,-22 0-27,31 0 77,-40 0 427,0 0-434,41 0-5,-25 0-111,25 0 98,-41 0 1,8 0-170,25 0 113,-25 0-20,32 0 21,-40 0-3,0 0-76,41 0 88,-25 0-261,16 0 130,-32 0-432,0 0 210,49 0-409,-41 0-51,32 0 326,-40 0 501,0 0 0,41 0 0,15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1"/>
    </inkml:context>
    <inkml:brush xml:id="br0">
      <inkml:brushProperty name="width" value="0.05292" units="cm"/>
      <inkml:brushProperty name="height" value="0.05292" units="cm"/>
    </inkml:brush>
  </inkml:definitions>
  <inkml:trace contextRef="#ctx0" brushRef="#br0">10837 0 20197,'125'0'-956,"-5"0"888,-44 0 196,29 0 0,-75 0-4,55 0 23,-65 0-121,40 0 114,-60 0 1944,0 0-2005,-60 0-255,55 0 178,-50 0-49,55 0 259,0 0-35,-60 0 42,45 0-151,-36 0-1,51 0-64,0 0-32,-54 0-88,39 0 154,-46 0-138,12 0 129,34 0 1,-41 0-36,-3 0 17,44 0 64,-91 0-55,92 0 55,-97 0 1,86 0-40,-65 0 133,65 0-162,-86 0 1,82 0-5,-47 0 1,32 0-13,-42 0 0,47 0-3,-47 0 1,46 0-99,-40 0 0,35 0 65,-35 0 1,40 0-19,-50 0 1,55 0 97,-50 0 157,55 0-101,-75 0 44,30 0-117,-45 0 11,-5 0 1,39 0-21,6 0 1,40 0 25,-50 0 1,50 0-75,-40 0 0,35 0 31,-30 0-22,45 0 141,-85 0 12,49 0-98,-59 0 1,40 0 12,1 0 0,48 0-71,-53 0 84,63 0-90,-84 0 17,40 0-19,-55 0 25,5 0 1,35 0-22,4 0 39,52 0-6,-87 0 1,97 0 16,-72 0-14,67 0-23,-87 0 1,81 0 22,-45 0-1,45 0 0,-45 0 14,35 0 1,24 0 48,-94 0 0,86 0 80,-56 0-154,49 0 31,-84 0 1,95 0-31,-65 0 1,40 0 50,-35 0-86,50 0 1,-40 0 46,35 0-16,20 0 2,-100 0 0,85 0-4,-50 0 9,55 0 6,-85 0 0,79 0 14,-53 0-13,53 0 0,-33 0 16,24 0-11,24 0-1,-94 0 0,95 0-1,-90 0 1,75 0 1,-55 0-2,55 0 0,-35 0 0,20 0-15,35 0-2,-50 0 5,10 0 1,20 0-15,-55 0 7,55 0 1,-36 0 4,27 0 0,24 0 1,-51 0-7,22 0-6,29 0 23,-41 0 1,-3 0 2,54 0 1,-66 0 7,27 0-12,28 0 3,-34 0 1,35 0-43,-29 0 35,33 0-7,-49 0 3,9 0 13,37 0 0,-56 0 63,25 0-24,30 0 1,-50 0 121,24 0-129,27 0 25,-97 0 0,87 0-29,-67 0 0,57 0-70,-52 0 41,56 0-7,-75 0-4,30 0 1,-45 0 1,29 0-15,17 0 1,28 0 20,-33 0 0,38 0-13,-49 0 5,65 0 59,-85 0 1,80 0-46,-50 0 5,55 0-27,-90 0-3,105 0-13,-44 0 39,-7 0-21,46 0 8,-35 0 4,50 0 29,0 0-9,-55 0 9,40 0-17,-45 0 2,60 0-367,0 0 347,-50 0 139,35 0-151,-41 0 145,-3 0-118,49 0 0,-56 0 18,22 0-18,29 0 0,-55 0 8,35 0-40,19 0 0,-59 0-46,35 0 49,25 0-15,-35 0 42,-10 0-28,45 0 48,-90 0-27,90 0 6,-45 0-21,10 0-11,35 0 6,-40 0 0,39 0 10,-28 0 22,34 0-27,-40 0 77,50 0 427,0 0-434,-60 0-5,45 0-111,-41 0 98,56 0 1,-15 0-170,-19 0 113,19 0-20,-46 0 21,61 0-3,0 0-76,-54 0 88,39 0-261,-36 0 130,51 0-432,0 0 210,-59 0-409,44 0-51,-41 0 326,56 0 501,0 0 0,-50 0 0,-25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2"/>
    </inkml:context>
    <inkml:brush xml:id="br0">
      <inkml:brushProperty name="width" value="0.05292" units="cm"/>
      <inkml:brushProperty name="height" value="0.05292" units="cm"/>
      <inkml:brushProperty name="color" value="#5B83DA"/>
    </inkml:brush>
  </inkml:definitions>
  <inkml:trace contextRef="#ctx0" brushRef="#br0">10544 0 20197,'117'0'-956,"9"0"888,-62 0 196,42 0 0,-74 0-4,52 0 23,-63 0-121,32 0 114,-53 0 1944,0 0-2005,-53 0-255,42 0 178,-42 0-49,53 0 259,0 0-35,-63 0 42,53 0-151,-43 0-1,53 0-64,0 0-32,-53 0-88,42 0 154,-42 0-138,0 0 129,43 0 1,-53 0-36,10 0 17,42 0 64,-95 0-55,85 0 55,-84 0 1,84 0-40,-64 0 133,53 0-162,-73 0 1,84 0-5,-64 0 1,42 0-13,-42 0 0,55 0-3,-55 0 1,42 0-99,-31 0 0,32 0 65,-32 0 1,32 0-19,-43 0 1,43 0 97,-32 0 157,42 0-101,-74 0 44,32 0-117,-42 0 11,0 0 1,31 0-21,12 0 1,30 0 25,-42 0 1,43 0-75,-42 0 0,41 0 31,-31 0-22,42 0 141,-74 0 12,44 0-98,-55 0 1,32 0 12,1 0 0,42 0-71,-32 0 84,42 0-90,-73 0 17,30 0-19,-41 0 25,0 0 1,31 0-22,11 0 39,42 0-6,-84 0 1,95 0 16,-64 0-14,64 0-23,-85 0 1,75 0 22,-43 0-1,42 0 0,-32 0 14,22 0 1,21 0 48,-84 0 0,83 0 80,-62 0-154,62 0 31,-93 0 1,93 0-31,-62 0 1,41 0 50,-31 0-86,42 0 1,-31 0 46,21 0-16,31 0 2,-105 0 0,94 0-4,-51 0 9,41 0 6,-74 0 0,74 0 14,-51 0-13,61 0 0,-41 0 16,20 0-11,22 0-1,-74 0 0,73 0-1,-83 0 1,84 0 1,-64 0-2,53 0 0,-30 0 0,19 0-15,33 0-2,-54 0 5,21 0 1,12 0-15,-54 0 7,65 0 1,-44 0 4,21 0 0,22 0 1,-42 0-7,20 0-6,33 0 23,-42 0 1,-12 0 2,64 0 1,-74 0 7,31 0-12,33 0 3,-43 0 1,42 0-43,-31 0 35,32 0-7,-54 0 3,22 0 13,21 0 0,-43 0 63,21 0-24,23 0 1,-43 0 121,31 0-129,11 0 25,-86 0 0,86 0-29,-63 0 0,42 0-70,-43 0 41,64 0-7,-84 0-4,31 0 1,-43 0 1,33 0-15,10 0 1,31 0 20,-42 0 0,43 0-13,-31 0 5,41 0 59,-74 0 1,74 0-46,-42 0 5,43 0-27,-75 0-3,95 0-13,-42 0 39,0 0-21,32 0 8,-21 0 4,42 0 29,0 0-9,-63 0 9,52 0-17,-42 0 2,53 0-367,0 0 347,-53 0 139,42 0-151,-52 0 145,11 0-118,41 0 0,-52 0 18,20 0-18,22 0 0,-43 0 8,32 0-40,12 0 0,-44 0-46,22 0 49,21 0-15,-22 0 42,-20 0-28,52 0 48,-94 0-27,94 0 6,-42 0-21,0 0-11,43 0 6,-54 0 0,53 0 10,-30 0 22,30 0-27,-42 0 77,53 0 427,0 0-434,-53 0-5,32 0-111,-32 0 98,53 0 1,-11 0-170,-31 0 113,32 0-20,-43 0 21,53 0-3,0 0-76,-53 0 88,32 0-261,-21 0 130,42 0-432,0 0 210,-64 0-409,53 0-51,-41 0 326,52 0 501,0 0 0,-53 0 0,-21 0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9:39.509"/>
    </inkml:context>
    <inkml:brush xml:id="br0">
      <inkml:brushProperty name="width" value="0.05292" units="cm"/>
      <inkml:brushProperty name="height" value="0.05292" units="cm"/>
      <inkml:brushProperty name="color" value="#5B83DA"/>
    </inkml:brush>
  </inkml:definitions>
  <inkml:trace contextRef="#ctx0" brushRef="#br0">1 216 20029,'0'-28'0,"0"2"0,0-1-411,0 0 1,0 9 1310,0 0-464,0 0-637,0-9 169,0 13 38,0 1-58,0 13 107,0 0 0,0 13-70,0 3 0,0 9 34,0 2 0,0 0 137,0 0-60,0 0 1,0-1 149,0 2 0,0-9-116,0-1 0,0-10 394,0 11-293,0-3 0,0 12-32,0-2 0,0 1-97,0 1 0,0-1-30,0-1 0,0 4-124,0 5 1,0 6 49,0 4 1,0 3 13,0-13 0,0 14-102,0-4 0,0-4 58,0 5 1,0-5 106,0 4 0,0 7-67,0-7 1,0-4 132,0 4 0,0 1-111,0 8 0,0-11 12,0 3 1,0-2 10,0 11 1,0-5-5,0-4 1,0 5-14,0-6 0,0 2 15,0-2 1,0 6-128,0-5 0,0 3 95,0 6 0,0 0-72,0-2 1,0-9 49,0 4 1,0-4-8,0 9 1,0-1 63,0-7 0,0 4 3,0-3 0,0-5 41,0 6 1,0-6-75,0 5 0,0 0 41,0-11 0,0 5-22,0-4 1,0 3-41,0 5 1,0 7-21,0-16 1,0 0-124,0-8 0,0 0 94,0 1 1,0-2-24,0 3 1,0-4 52,0 2 0,0-1-10,0 4 0,0-14 125,0 3 1,0-2-76,0 10 1,0 1 45,0-3 1,0 5-61,0-5 0,0 2 17,0-1 1,0 11-39,0 0 0,0-1-88,0-9 0,0-11 5,0 3 0,0-2 87,0 12 1,0-2-21,0-2-9,0 4 0,0-4 83,0 3-69,0-2 0,0 3 1,0-4 1,0-5 26,0-4 0,0 3 0,0 8 147,0-1 0,0-7-89,0-3 0,0-6 11,0 9 0,0-1-12,0 7-80,0 5 1,0-4 57,0 1 1,0 3-194,0 5 1,0-5 62,0 7 0,0-13-40,0 3 0,0-13 96,0 21 1,0-19-11,0 11 0,0-5 68,0 5 1,0-11-74,0 3 1,0-1 215,0 9 0,0-9-23,0 0 0,0 0-44,0 10-92,0-2 0,0 1-2,0 0 1,0 1-19,0-2 0,0 1-10,0 0 1,0-9-11,0-1 0,0 2-129,0 9 0,0-2 124,0 1 1,0-9-46,0-1 191,0 2 1,0 8-56,0 0 0,0-9 18,0-1 0,0 2-14,0 7 1,0-7 93,0-2-132,0 2 0,0 8 16,0-1 1,0-7 25,0-3-26,0 3 0,0 9-63,0-2 1,0 1 14,0 0 0,0 0-5,0 0 1,0 0-23,0 0 0,0 0-117,0 0 1,0-1 113,0 1 1,0 1 17,0-1 1,0-1 11,0 2 1,0-10-4,0 0 1,0 0-2,0 8 0,0 2 36,0-2 0,0 1 110,0 0 0,0 1-141,0-2 1,0 3 21,0-4 0,0 2-17,0-1 1,0 4 18,0-5 1,0 12-101,0-2 1,0 0 79,0-7 0,0-1-6,0 0 0,0 2-11,0 8 1,0-6-2,0 4 0,0-4 39,0-6 1,0 2-26,0 1 1,0 0 32,0-3-30,0 4 1,0-4 17,0 3 1,0-8 5,0-4-2,0 3-16,0 6 3,0 3-8,0-1 6,0 1 1,0-3-77,0 2 1,0-7 68,0-3 1,0-9 33,0 11 0,0-9-38,0 6 0,0-7 30,0 10 0,0-9-18,0 7 3,0-10 1,0 16-25,0-7 1,0 0 19,0 4 1,0-12 1,0 9 1,0 2-3,0 8 0,0-10-15,0 2 0,0-3-3,0 13 0,0-3-2,0 2 1,0-3-22,0 4 1,0-3-5,0 1 0,0 9-5,0-1 0,0 5 29,0-5 0,0-3 36,0 4 1,0 2-39,0-3 0,0 12 58,0-11 1,0-1 0,0-8 1,0 8 13,0 1 0,0 1-40,0-11 0,0 2 12,0-2 0,0 12-57,0-3 1,0 0 46,0-6 0,0-4-116,0 3 0,0 7 100,0 0 0,0 5-110,0-4 0,0-7 76,0 10 1,0-1 3,0-3 1,0 6 24,0-6 1,0-3-1,0 14 0,0-13 48,0 2 1,0-4-62,0-6 1,0 12 85,0-1 1,0 2-69,0-3 1,0-3 21,0 4 0,0-2-13,0 1 0,0-6-4,0 7 0,0 4-11,0-5 0,0 2-2,0-10 1,0 1 3,0-3 1,0 3 0,0-1 4,0 0 1,0-2-7,0 5-20,0-4 1,0 1 22,0-2 1,0-6 9,0-1-5,0 0 0,0 10 1,0-1 0,0-10-4,0 1 1,0-10-1,0 11 1,0-9 8,0 6 1,0-7-9,0 11 0,0-12-16,0 10 0,0-9 17,0 9 1,0-8-74,0 6 62,0-10-1,0 19 6,0-10-14,0-1 23,0 11-9,0-9 0,0 0 36,0 3-30,0-12-54,0 15 0,0-16 46,0 14-3,0-16 11,0 9 0,0-13 55,0 0-65,0 12 122,0-9-98,0 9 2,0-12 1,0 3-22,0 6-3,0-5-35,0 8 18,0-12 0,0 2 6,0 6 8,0-5 39,0 10-17,0-13 4,0 0-4,0 13 9,0-10-38,0 8-9,0-11-113,0 0 189,0 11-74,0-8 105,0 10-81,0-13 72,0 0-73,0 11 19,0-7-46,0 8 31,0-12-18,0 0 16,0 12 1,0-10-74,0 11 68,0-13-71,0 13 59,0-10-113,0 8 123,0-11 1,0 11 42,0-8 9,0 10-28,0-2-18,0-8 0,0 12 20,0-6-23,0-5-6,0 7 12,0-11-8,0 13 64,0-10 4,0 10-24,0-13-22,0 10-2,0-7-84,0 10-10,0-13-48,0 0 105,0 13 233,0-12-141,0 12 77,0-13-727,0 0 344,0 11 121,0-7-34,0 7 126,0-11 47,0 0-135,0 12-23,0-8 94,0 8 14,0-12 840,0 0-1026,0 10 168,0-7-251,0 10 199,0-13 22,0 0 43,0 13 65,0-9-26,0 7 6,0-11-397,0 0 351,0 11 78,0-8-78,0 10-3,0-13-513,0 0 1,0 11-1,0 5 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50:14.198"/>
    </inkml:context>
    <inkml:brush xml:id="br0">
      <inkml:brushProperty name="width" value="0.05292" units="cm"/>
      <inkml:brushProperty name="height" value="0.05292" units="cm"/>
      <inkml:brushProperty name="color" value="#5B83DA"/>
    </inkml:brush>
  </inkml:definitions>
  <inkml:trace contextRef="#ctx0" brushRef="#br0">1 273 20029,'0'-36'0,"0"3"0,0-1-411,0-1 1,0 13 1310,0 0-464,0 0-637,0-13 169,0 17 38,0 2-58,0 16 107,0 0 0,0 16-70,0 4 0,0 13 34,0-1 0,0 2 137,0 1-60,0-1 1,0-1 149,0 3 0,0-14-116,0 0 0,0-12 394,0 15-293,0-5 0,0 15-32,0-2 0,0 1-97,0 0 0,0 1-30,0-3 0,0 7-124,0 5 1,0 7 49,0 5 1,0 5 13,0-17 0,0 17-102,0-4 0,0-5 58,0 5 1,0-5 106,0 4 0,0 9-67,0-9 1,0-3 132,0 3 0,0 1-111,0 12 0,0-15 12,0 3 1,0-1 10,0 13 1,0-6-5,0-5 1,0 6-14,0-7 0,0 1 15,0-1 1,0 8-128,0-9 0,0 7 95,0 6 0,0-1-72,0-1 1,0-10 49,0 1 1,0-2-8,0 11 1,0-3 63,0-7 0,0 6 3,0-7 0,0-3 41,0 5 1,0-5-75,0 4 0,0 1 41,0-13 0,0 5-22,0-5 1,0 3-41,0 8 1,0 6-21,0-17 1,0-1-124,0-9 0,0-1 94,0 1 1,0-3-24,0 4 1,0-3 52,0 1 0,0-2-10,0 5 0,0-17 125,0 4 1,0-2-76,0 13 1,0-1 45,0-2 1,0 5-61,0-5 0,0 2 17,0-2 1,0 14-39,0 1 0,0-3-88,0-9 0,0-15 5,0 4 0,0-2 87,0 13 1,0-1-21,0-1-9,0 3 0,0-4 83,0 3-69,0-3 0,0 4 1,0-3 1,0-9 26,0-4 0,0 4 0,0 11 147,0-3 0,0-8-89,0-3 0,0-10 11,0 13 0,0-2-12,0 11-80,0 3 1,0-4 57,0 3 1,0 3-194,0 7 1,0-7 62,0 6 0,0-13-40,0 3 0,0-16 96,0 27 1,0-25-11,0 12 0,0-3 68,0 5 1,0-14-74,0 5 1,0-3 215,0 12 0,0-12-23,0 1 0,0-1-44,0 13-92,0-2 0,0 1-2,0-2 1,0 5-19,0-5 0,0 2-10,0 1 1,0-13-11,0 0 0,0 0-129,0 15 0,0-5 124,0 3 1,0-13-46,0 0 191,0 2 1,0 9-56,0 1 0,0-12 18,0 1 0,0 1-14,0 8 1,0-8 93,0-3-132,0 3 0,0 10 16,0-2 1,0-8 25,0-4-26,0 4 0,0 11-63,0-3 1,0 2 14,0 1 0,0-1-5,0 0 1,0-1-23,0 1 0,0 1-117,0-1 1,0-2 113,0 3 1,0-1 17,0 0 1,0-1 11,0 3 1,0-14-4,0 1 1,0-1-2,0 10 0,0 5 36,0-6 0,0 3 110,0 1 0,0-1-141,0-2 1,0 5 21,0-5 0,0 2-17,0-1 1,0 3 18,0-4 1,0 15-101,0-3 1,0 1 79,0-11 0,0 1-6,0-1 0,0 2-11,0 11 1,0-9-2,0 7 0,0-8 39,0-4 1,0 1-26,0 0 1,0 1 32,0-3-30,0 4 1,0-3 17,0 1 1,0-10 5,0-3-2,0 3-16,0 8 3,0 3-8,0-1 6,0 0 1,0-1-77,0 1 1,0-10 68,0-2 1,0-11 33,0 13 0,0-12-38,0 8 0,0-8 30,0 11 0,0-11-18,0 10 3,0-14 1,0 21-25,0-8 1,0-1 19,0 4 1,0-14 1,0 12 1,0 1-3,0 11 0,0-12-15,0 2 0,0-3-3,0 15 0,0-4-2,0 3 1,0-3-22,0 5 1,0-5-5,0 2 0,0 11-5,0-1 0,0 7 29,0-7 0,0-3 36,0 3 1,0 4-39,0-4 0,0 15 58,0-15 1,0 1 0,0-11 1,0 10 13,0 1 0,0 1-40,0-13 0,0 3 12,0-3 0,0 13-57,0-1 1,0-1 46,0-8 0,0-3-116,0 1 0,0 11 100,0-2 0,0 8-110,0-7 0,0-8 76,0 13 1,0-1 3,0-3 1,0 5 24,0-5 1,0-5-1,0 19 0,0-19 48,0 5 1,0-7-62,0-5 1,0 13 85,0-1 1,0 2-69,0-2 1,0-5 21,0 5 0,0-3-13,0 2 0,0-7-4,0 9 0,0 3-11,0-5 0,0 3-2,0-13 1,0 1 3,0-3 1,0 2 0,0 1 4,0-1 1,0-2-7,0 5-20,0-5 1,0 1 22,0 0 1,0-9 9,0-2-5,0 1 0,0 11 1,0 0 0,0-12-4,0 1 1,0-13-1,0 14 1,0-12 8,0 8 1,0-7-9,0 11 0,0-14-16,0 12 0,0-10 17,0 11 1,0-11-74,0 8 62,0-12-1,0 24 6,0-13-14,0-1 23,0 12-9,0-10 0,0 0 36,0 5-30,0-17-54,0 20 0,0-20 46,0 16-3,0-17 11,0 9 0,0-16 55,0 0-65,0 14 122,0-10-98,0 10 2,0-14 1,0 4-22,0 8-3,0-8-35,0 12 18,0-16 0,0 2 6,0 8 8,0-6 39,0 12-17,0-16 4,0 0-4,0 16 9,0-12-38,0 10-9,0-14-113,0 0 189,0 14-74,0-10 105,0 13-81,0-17 72,0 0-73,0 14 19,0-10-46,0 12 31,0-16-18,0 0 16,0 14 1,0-12-74,0 14 68,0-16-71,0 16 59,0-12-113,0 11 123,0-15 1,0 14 42,0-10 9,0 12-28,0-2-18,0-10 0,0 14 20,0-6-23,0-7-6,0 9 12,0-14-8,0 16 64,0-12 4,0 12-24,0-16-22,0 12-2,0-8-84,0 12-10,0-16-48,0 0 105,0 17 233,0-15-141,0 14 77,0-16-727,0 0 344,0 14 121,0-10-34,0 10 126,0-14 47,0 0-135,0 16-23,0-12 94,0 12 14,0-16 840,0 0-1026,0 13 168,0-9-251,0 12 199,0-16 22,0 0 43,0 16 65,0-12-26,0 10 6,0-14-397,0 0 351,0 14 78,0-10-78,0 13-3,0-17-513,0 0 1,0 14-1,0 6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9.003"/>
    </inkml:context>
    <inkml:brush xml:id="br0">
      <inkml:brushProperty name="width" value="0.05292" units="cm"/>
      <inkml:brushProperty name="height" value="0.05292" units="cm"/>
      <inkml:brushProperty name="color" value="#FF0000"/>
    </inkml:brush>
  </inkml:definitions>
  <inkml:trace contextRef="#ctx0" brushRef="#br0">1 12022 20029,'0'31'0,"0"1"0,0-2-411,0 3 1,0-14 1310,0 2-464,0-1-637,0 13 169,0-18 38,0 0-58,0-15 107,0 0 0,0-15-70,0-3 0,0-12 34,0 0 0,0 0 137,0-3-60,0 3 1,0-2 149,0 1 0,0 11-116,0-2 0,0 14 394,0-14-293,0 2 0,0-12-32,0 1 0,0 1-97,0-2 0,0 1-30,0 1 0,0-5-124,0-5 1,0-5 49,0-8 1,0-2 13,0 13 0,0-13-102,0 2 0,0 6 58,0-5 1,0 4 106,0-3 0,0-9-67,0 8 1,0 5 132,0-6 0,0 2-111,0-13 0,0 14 12,0-1 1,0-3 10,0-7 1,0 3-5,0 6 1,0-8-14,0 8 0,0-1 15,0 0 1,0-5-128,0 4 0,0-2 95,0-8 0,0 1-72,0 3 1,0 7 49,0 1 1,0 1-8,0-11 1,0 4 63,0 5 0,0-4 3,0 5 0,0 2 41,0-1 1,0 3-75,0-4 0,0-3 41,0 15 0,0-5-22,0 3 1,0-3-41,0-6 1,0-6-21,0 16 1,0-1-124,0 12 0,0-2 94,0 1 1,0 1-24,0-2 1,0 1 52,0 1 0,0 0-10,0-4 0,0 14 125,0-1 1,0 1-76,0-12 1,0 2 45,0-2 1,0 1-61,0 1 0,0-2 17,0 2 1,0-11-39,0-3 0,0 3-88,0 11 0,0 10 5,0-2 0,0 2 87,0-11 1,0 1-21,0-2-9,0 0 0,0 2 83,0-1-69,0 1 0,0-4 1,0 4 1,0 9 26,0 1 0,0-2 0,0-8 147,0 0 0,0 9-89,0 1 0,0 8 11,0-10 0,0 4-12,0-14-80,0 1 1,0-1 57,0 2 1,0-5-194,0-6 1,0 6 62,0-7 0,0 15-40,0-4 0,0 14 96,0-25 1,0 26-11,0-16 0,0 7 68,0-5 1,0 10-74,0-1 1,0 1 215,0-12 0,0 12-23,0-2 0,0 2-44,0-11-92,0-1 0,0 2-2,0 0 1,0-3-19,0 3 0,0-2-10,0 1 1,0 11-11,0-2 0,0 2-129,0-12 0,0 2 124,0-1 1,0 9-46,0 2 191,0-1 1,0-9-56,0 0 0,0 8 18,0 2 0,0-2-14,0-8 1,0 9 93,0 1-132,0-2 0,0-8 16,0-2 1,0 11 25,0 1-26,0-2 0,0-8-63,0 0 1,0-3 14,0 3 0,0 0-5,0-3 1,0 3-23,0 0 0,0-3-117,0 3 1,0 0 113,0-2 1,0 0 17,0 1 1,0 1 11,0-2 1,0 12-4,0-2 1,0 2-2,0-10 0,0-3 36,0 3 0,0 0 110,0-3 0,0 3-141,0-2 1,0 1 21,0 1 0,0-2-17,0 2 1,0-1 18,0-1 1,0-10-101,0 2 1,0-1 79,0 9 0,0 0-6,0 2 0,0-5-11,0-6 1,0 6-2,0-7 0,0 9 39,0 1 1,0 2-26,0-3 1,0 3 32,0 0-30,0-3 1,0 3 17,0 0 1,0 8 5,0 2-2,0-1-16,0-9 3,0-2-8,0 0 6,0 1 1,0 1-77,0 0 1,0 8 68,0 1 1,0 11 33,0-10 0,0 8-38,0-8 0,0 10 30,0-10 0,0 8-18,0-9 3,0 14 1,0-20-25,0 7 1,0 2 19,0-4 1,0 14 1,0-14 1,0 2-3,0-11 0,0 11-15,0-2 0,0 2-3,0-11 0,0-1-2,0 2 1,0 0-22,0-3 1,0 3-5,0-2 0,0-8-5,0-1 0,0-4 29,0 3 0,0 7 36,0-7 1,0-3-39,0 4 0,0-11 58,0 11 1,0-1 0,0 12 1,0-12 13,0 1 0,0-1-40,0 12 0,0-3 12,0 3 0,0-12-57,0 1 1,0 1 46,0 6 0,0 4-116,0 0 0,0-11 100,0-1 0,0-3-110,0 4 0,0 7 76,0-9 1,0-2 3,0 3 1,0-2 24,0 2 1,0 5-1,0-16 0,0 16 48,0-4 1,0 6-62,0 5 1,0-12 85,0 1 1,0-4-69,0 5 1,0 3 21,0-5 0,0 6-13,0-6 0,0 7-4,0-6 0,0-4-11,0 5 0,0-2-2,0 9 1,0 3 3,0 0 1,0-2 0,0 1 4,0 1 1,0-2-7,0 0-20,0 2 1,0-1 22,0 1 1,0 8 9,0 0-5,0 2 0,0-9 1,0-5 0,0 14-4,0 0 1,0 10-1,0-11 1,0 11 8,0-10 1,0 8-9,0-10 0,0 14-16,0-14 0,0 12 17,0-10 1,0 9-74,0-9 62,0 13-1,0-21 6,0 11-14,0-1 23,0-9-9,0 9 0,0-2 36,0 0-30,0 12-54,0-19 0,0 20 46,0-14-3,0 16 11,0-10 0,0 15 55,0 0-65,0-15 122,0 11-98,0-7 2,0 11 1,0-5-22,0-5-3,0 6-35,0-11 18,0 15 0,0-3 6,0-5 8,0 3 39,0-9-17,0 14 4,0 0-4,0-15 9,0 12-38,0-10-9,0 13-113,0 0 189,0-13-74,0 9 105,0-11-81,0 15 72,0 0-73,0-13 19,0 10-46,0-11 31,0 14-18,0 0 16,0-15 1,0 14-74,0-14 68,0 15-71,0-14 59,0 11-113,0-10 123,0 13 1,0-15 42,0 11 9,0-9-28,0 0-18,0 9 0,0-14 20,0 8-23,0 5-6,0-7 12,0 12-8,0-15 64,0 12 4,0-10-24,0 13-22,0-14-2,0 11-84,0-12-10,0 15-48,0 0 105,0-13 233,0 9-141,0-9 77,0 13-727,0 0 344,0-15 121,0 12-34,0-10 126,0 13 47,0 0-135,0-14-23,0 11 94,0-12 14,0 15 840,0 0-1026,0-12 168,0 7-251,0-8 199,0 13 22,0 0 43,0-15 65,0 12-26,0-11 6,0 14-397,0 0 351,0-13 78,0 10-78,0-12-3,0 15-513,0 0 1,0-14-1,0-2 1</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50:35.133"/>
    </inkml:context>
    <inkml:brush xml:id="br0">
      <inkml:brushProperty name="width" value="0.05292" units="cm"/>
      <inkml:brushProperty name="height" value="0.05292" units="cm"/>
    </inkml:brush>
  </inkml:definitions>
  <inkml:trace contextRef="#ctx0" brushRef="#br0">1 264 20029,'0'-36'0,"0"5"0,0-1-411,0-2 1,0 13 1310,0-1-464,0 1-637,0-13 169,0 17 38,0 1-58,0 16 107,0 0 0,0 16-70,0 3 0,0 13 34,0-1 0,0 2 137,0 1-60,0-2 1,0-1 149,0 5 0,0-15-116,0 1 0,0-12 394,0 13-293,0-3 0,0 15-32,0-3 0,0 1-97,0 0 0,0 0-30,0-2 0,0 6-124,0 6 1,0 6 49,0 6 1,0 4 13,0-17 0,0 17-102,0-4 0,0-4 58,0 4 1,0-4 106,0 4 0,0 7-67,0-7 1,0-4 132,0 3 0,0 1-111,0 11 0,0-13 12,0 2 1,0 0 10,0 12 1,0-7-5,0-4 1,0 7-14,0-8 0,0 2 15,0-2 1,0 7-128,0-8 0,0 7 95,0 6 0,0 0-72,0-3 1,0-10 49,0 3 1,0-2-8,0 10 1,0-2 63,0-9 0,0 6 3,0-5 0,0-4 41,0 6 1,0-6-75,0 4 0,0 1 41,0-13 0,0 6-22,0-6 1,0 4-41,0 8 1,0 6-21,0-19 1,0 1-124,0-9 0,0-1 94,0 0 1,0-1-24,0 3 1,0-4 52,0 3 0,0-3-10,0 3 0,0-14 125,0 3 1,0-1-76,0 11 1,0 1 45,0-3 1,0 4-61,0-3 0,0 1 17,0-1 1,0 12-39,0 1 0,0-2-88,0-10 0,0-13 5,0 3 0,0-1 87,0 11 1,0 1-21,0-3-9,0 3 0,0-2 83,0 1-69,0-2 0,0 5 1,0-5 1,0-7 26,0-5 0,0 5 0,0 9 147,0-1 0,0-10-89,0-2 0,0-9 11,0 13 0,0-2-12,0 9-80,0 4 1,0-3 57,0 1 1,0 4-194,0 6 1,0-5 62,0 4 0,0-13-40,0 5 0,0-17 96,0 26 1,0-23-11,0 11 0,0-3 68,0 5 1,0-13-74,0 3 1,0-2 215,0 12 0,0-11-23,0-1 0,0 1-44,0 13-92,0-3 0,0 1-2,0-2 1,0 5-19,0-5 0,0 2-10,0 0 1,0-12-11,0 1 0,0-1-129,0 15 0,0-5 124,0 2 1,0-11-46,0 0 191,0 1 1,0 9-56,0 1 0,0-13 18,0 2 0,0 2-14,0 7 1,0-8 93,0-3-132,0 4 0,0 9 16,0-2 1,0-7 25,0-4-26,0 3 0,0 10-63,0-2 1,0 2 14,0 0 0,0 1-5,0-1 1,0-1-23,0 1 0,0 0-117,0 1 1,0-3 113,0 1 1,0 2 17,0-1 1,0-2 11,0 5 1,0-15-4,0 1 1,0-1-2,0 11 0,0 3 36,0-4 0,0 2 110,0 0 0,0 0-141,0-1 1,0 3 21,0-3 0,0 1-17,0-2 1,0 5 18,0-5 1,0 13-101,0-1 1,0 0 79,0-9 0,0-1-6,0 0 0,0 3-11,0 9 1,0-8-2,0 5 0,0-5 39,0-5 1,0 1-26,0 1 1,0-1 32,0-2-30,0 5 1,0-5 17,0 2 1,0-10 5,0-4-2,0 5-16,0 7 3,0 3-8,0-1 6,0 0 1,0-1-77,0 1 1,0-9 68,0-3 1,0-11 33,0 14 0,0-14-38,0 10 0,0-8 30,0 9 0,0-9-18,0 10 3,0-15 1,0 23-25,0-11 1,0 1 19,0 4 1,0-15 1,0 13 1,0 0-3,0 11 0,0-11-15,0 1 0,0-4-3,0 16 0,0-4-2,0 3 1,0-3-22,0 4 1,0-3-5,0 1 0,0 10-5,0 0 0,0 5 29,0-4 0,0-5 36,0 4 1,0 4-39,0-4 0,0 14 58,0-15 1,0 1 0,0-9 1,0 9 13,0 0 0,0 2-40,0-14 0,0 5 12,0-5 0,0 13-57,0-1 1,0 1 46,0-9 0,0-4-116,0 3 0,0 9 100,0 0 0,0 5-110,0-5 0,0-8 76,0 12 1,0 1 3,0-5 1,0 6 24,0-6 1,0-5-1,0 19 0,0-18 48,0 4 1,0-5-62,0-7 1,0 14 85,0-2 1,0 3-69,0-3 1,0-3 21,0 3 0,0-2-13,0 2 0,0-8-4,0 11 0,0 0-11,0-3 0,0 2-2,0-12 1,0 1 3,0-3 1,0 2 0,0 1 4,0-1 1,0-3-7,0 6-20,0-5 1,0 2 22,0-1 1,0-9 9,0-1-5,0-1 0,0 13 1,0-1 0,0-11-4,0-2 1,0-10-1,0 14 1,0-13 8,0 9 1,0-8-9,0 11 0,0-13-16,0 12 0,0-10 17,0 9 1,0-9-74,0 7 62,0-11-1,0 24 6,0-15-14,0 1 23,0 11-9,0-9 0,0-1 36,0 4-30,0-15-54,0 19 0,0-19 46,0 16-3,0-18 11,0 9 0,0-15 55,0 0-65,0 14 122,0-10-98,0 10 2,0-14 1,0 4-22,0 8-3,0-9-35,0 13 18,0-16 0,0 2 6,0 8 8,0-6 39,0 12-17,0-16 4,0 0-4,0 15 9,0-11-38,0 10-9,0-14-113,0 0 189,0 14-74,0-11 105,0 13-81,0-16 72,0 0-73,0 14 19,0-10-46,0 12 31,0-16-18,0 0 16,0 13 1,0-11-74,0 13 68,0-15-71,0 16 59,0-12-113,0 9 123,0-13 1,0 14 42,0-10 9,0 12-28,0-3-18,0-9 0,0 14 20,0-6-23,0-8-6,0 9 12,0-13-8,0 16 64,0-12 4,0 12-24,0-16-22,0 11-2,0-7-84,0 12-10,0-16-48,0 0 105,0 16 233,0-14-141,0 13 77,0-15-727,0 0 344,0 14 121,0-10-34,0 10 126,0-14 47,0 0-135,0 15-23,0-11 94,0 12 14,0-16 840,0 0-1026,0 12 168,0-8-251,0 10 199,0-14 22,0 0 43,0 16 65,0-12-26,0 10 6,0-14-397,0 0 351,0 13 78,0-9-78,0 12-3,0-16-513,0 0 1,0 14-1,0 5 1</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52:11.210"/>
    </inkml:context>
    <inkml:brush xml:id="br0">
      <inkml:brushProperty name="width" value="0.05292" units="cm"/>
      <inkml:brushProperty name="height" value="0.05292" units="cm"/>
      <inkml:brushProperty name="color" value="#5B83DA"/>
    </inkml:brush>
  </inkml:definitions>
  <inkml:trace contextRef="#ctx0" brushRef="#br0">120 0 20197,'-23'0'-956,"-1"0"888,11 0 196,-8 0 0,14 0-4,-9 0 23,11 0-121,-5 0 114,10 0 1944,0 0-2005,10 0-255,-7 0 178,7 0-49,-10 0 259,0 0-35,13 0 42,-11 0-151,9 0-1,-11 0-64,0 0-32,10 0-88,-8 0 154,9 0-138,-1 0 129,-8 0 1,10 0-36,-2 0 17,-7 0 64,17 0-55,-15 0 55,16 0 1,-17 0-40,13 0 133,-11 0-162,15 0 1,-17 0-5,13 0 1,-9 0-13,9 0 0,-11 0-3,12 0 1,-10 0-99,7 0 0,-7 0 65,7 0 1,-7 0-19,8 0 1,-7 0 97,5 0 157,-7 0-101,14 0 44,-7 0-117,9 0 11,0 0 1,-6 0-21,-2 0 1,-7 0 25,9 0 1,-8 0-75,7 0 0,-8 0 31,7 0-22,-9 0 141,16 0 12,-11 0-98,12 0 1,-5 0 12,-2 0 0,-7 0-71,5 0 84,-7 0-90,14 0 17,-6 0-19,7 0 25,1 0 1,-6 0-22,-2 0 39,-9 0-6,17 0 1,-18 0 16,11 0-14,-12 0-23,17 0 1,-15 0 22,9 0-1,-9 0 0,6 0 14,-2 0 1,-7 0 48,18 0 0,-16 0 80,11 0-154,-12 0 31,19 0 1,-18 0-31,11 0 1,-8 0 50,7 0-86,-8 0 1,5 0 46,-3 0-16,-8 0 2,22 0 0,-18 0-4,10 0 9,-9 0 6,15 0 0,-15 0 14,11 0-13,-13 0 0,9 0 16,-5 0-11,-3 0-1,13 0 0,-13 0-1,16 0 1,-18 0 1,14 0-2,-11 0 0,7 0 0,-5 0-15,-6 0-2,11 0 5,-5 0 1,-1 0-15,9 0 7,-11 0 1,7 0 4,-3 0 0,-5 0 1,8 0-7,-3 0-6,-7 0 23,9 0 1,0 0 2,-11 0 1,15 0 7,-7 0-12,-5 0 3,7 0 1,-8 0-43,6 0 35,-5 0-7,9 0 3,-4 0 13,-3 0 0,8 0 63,-5 0-24,-4 0 1,9 0 121,-7 0-129,-1 0 25,15 0 0,-16 0-29,13 0 0,-9 0-70,10 0 41,-15 0-7,18 0-4,-6 0 1,8 0 1,-7 0-15,-1 0 1,-7 0 20,10 0 0,-10 0-13,7 0 5,-10 0 59,16 0 1,-14 0-46,8 0 5,-9 0-27,15 0-3,-19 0-13,8 0 39,1 0-21,-7 0 8,5 0 4,-9 0 29,0 0-9,12 0 9,-9 0-17,7 0 2,-10 0-367,0 0 347,10 0 139,-7 0-151,8 0 145,0 0-118,-9 0 0,11 0 18,-5 0-18,-4 0 0,9 0 8,-7 0-40,-2 0 0,9 0-46,-5 0 49,-3 0-15,3 0 42,5 0-28,-11 0 48,19 0-27,-19 0 6,8 0-21,1 0-11,-9 0 6,10 0 0,-10 0 10,7 0 22,-8 0-27,10 0 77,-11 0 427,0 0-434,10 0-5,-5 0-111,5 0 98,-10 0 1,2 0-170,7 0 113,-7 0-20,8 0 21,-10 0-3,0 0-76,11 0 88,-7 0-261,4 0 130,-8 0-432,0 0 210,13 0-409,-11 0-51,9 0 326,-11 0 501,0 0 0,10 0 0,5 0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52:21.705"/>
    </inkml:context>
    <inkml:brush xml:id="br0">
      <inkml:brushProperty name="width" value="0.05292" units="cm"/>
      <inkml:brushProperty name="height" value="0.05292" units="cm"/>
      <inkml:brushProperty name="color" value="#5B83DA"/>
    </inkml:brush>
  </inkml:definitions>
  <inkml:trace contextRef="#ctx0" brushRef="#br0">180 0 20197,'-34'0'-956,"-4"0"888,19 0 196,-12 0 0,21 0-4,-15 0 23,18 0-121,-8 0 114,15 0 1944,0 0-2005,15 0-255,-11 0 178,12 0-49,-16 0 259,0 0-35,18 0 42,-14 0-151,11 0-1,-15 0-64,0 0-32,16 0-88,-12 0 154,11 0-138,1 0 129,-14 0 1,18 0-36,-5 0 17,-11 0 64,27 0-55,-24 0 55,24 0 1,-25 0-40,19 0 133,-15 0-162,21 0 1,-24 0-5,18 0 1,-13 0-13,13 0 0,-15 0-3,15 0 1,-12 0-99,9 0 0,-10 0 65,10 0 1,-9 0-19,12 0 1,-12 0 97,8 0 157,-11 0-101,22 0 44,-10 0-117,12 0 11,0 0 1,-9 0-21,-2 0 1,-11 0 25,13 0 1,-12 0-75,13 0 0,-14 0 31,10 0-22,-13 0 141,23 0 12,-14 0-98,17 0 1,-10 0 12,0 0 0,-12 0-71,9 0 84,-12 0-90,22 0 17,-11 0-19,14 0 25,-1 0 1,-9 0-22,-2 0 39,-14 0-6,26 0 1,-29 0 16,19 0-14,-18 0-23,23 0 1,-20 0 22,12 0-1,-12 0 0,8 0 14,-5 0 1,-6 0 48,23 0 0,-23 0 80,18 0-154,-18 0 31,27 0 1,-27 0-31,18 0 1,-13 0 50,10 0-86,-12 0 1,8 0 46,-5 0-16,-9 0 2,30 0 0,-28 0-4,17 0 9,-15 0 6,24 0 0,-22 0 14,15 0-13,-19 0 0,13 0 16,-7 0-11,-5 0-1,21 0 0,-22 0-1,26 0 1,-25 0 1,18 0-2,-17 0 0,12 0 0,-8 0-15,-9 0-2,16 0 5,-6 0 1,-3 0-15,15 0 7,-20 0 1,15 0 4,-8 0 0,-6 0 1,13 0-7,-6 0-6,-10 0 23,13 0 1,3 0 2,-19 0 1,22 0 7,-10 0-12,-9 0 3,14 0 1,-14 0-43,9 0 35,-9 0-7,16 0 3,-6 0 13,-7 0 0,13 0 63,-7 0-24,-6 0 1,14 0 121,-11 0-129,-3 0 25,26 0 0,-26 0-29,19 0 0,-13 0-70,13 0 41,-18 0-7,25 0-4,-11 0 1,14 0 1,-10 0-15,-3 0 1,-9 0 20,12 0 0,-13 0-13,11 0 5,-14 0 59,23 0 1,-23 0-46,13 0 5,-12 0-27,20 0-3,-26 0-13,12 0 39,-1 0-21,-8 0 8,6 0 4,-13 0 29,0 0-9,18 0 9,-14 0-17,11 0 2,-15 0-367,0 0 347,16 0 139,-13 0-151,16 0 145,-4 0-118,-11 0 0,14 0 18,-5 0-18,-6 0 0,11 0 8,-8 0-40,-4 0 0,13 0-46,-7 0 49,-5 0-15,6 0 42,5 0-28,-14 0 48,27 0-27,-27 0 6,11 0-21,0 0-11,-12 0 6,17 0 0,-17 0 10,9 0 22,-9 0-27,13 0 77,-16 0 427,0 0-434,16 0-5,-9 0-111,8 0 98,-15 0 1,3 0-170,9 0 113,-9 0-20,14 0 21,-17 0-3,0 0-76,15 0 88,-8 0-261,6 0 130,-13 0-432,0 0 210,18 0-409,-15 0-51,13 0 326,-16 0 501,0 0 0,16 0 0,6 0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52:39.749"/>
    </inkml:context>
    <inkml:brush xml:id="br0">
      <inkml:brushProperty name="width" value="0.05292" units="cm"/>
      <inkml:brushProperty name="height" value="0.05292" units="cm"/>
    </inkml:brush>
  </inkml:definitions>
  <inkml:trace contextRef="#ctx0" brushRef="#br0">175 0 20197,'-35'0'-956,"1"0"888,13 0 196,-8 0 0,20 0-4,-14 0 23,17 0-121,-11 0 114,17 0 1944,0 0-2005,17 0-255,-16 0 178,15 0-49,-16 0 259,0 0-35,16 0 42,-11 0-151,9 0-1,-14 0-64,0 0-32,15 0-88,-11 0 154,13 0-138,-3 0 129,-10 0 1,12 0-36,1 0 17,-13 0 64,25 0-55,-24 0 55,25 0 1,-22 0-40,16 0 133,-16 0-162,22 0 1,-21 0-5,12 0 1,-8 0-13,11 0 0,-13 0-3,13 0 1,-13 0-99,12 0 0,-11 0 65,11 0 1,-12 0-19,14 0 1,-15 0 97,14 0 157,-16 0-101,22 0 44,-10 0-117,14 0 11,2 0 1,-13 0-21,0 0 1,-12 0 25,14 0 1,-14 0-75,12 0 0,-11 0 31,9 0-22,-12 0 141,23 0 12,-13 0-98,16 0 1,-12 0 12,1 0 0,-14 0-71,15 0 84,-17 0-90,22 0 17,-10 0-19,15 0 25,-1 0 1,-10 0-22,-2 0 39,-14 0-6,25 0 1,-27 0 16,18 0-14,-16 0-23,22 0 1,-21 0 22,11 0-1,-11 0 0,13 0 14,-12 0 1,-5 0 48,25 0 0,-22 0 80,14 0-154,-14 0 31,25 0 1,-28 0-31,19 0 1,-11 0 50,9 0-86,-13 0 1,10 0 46,-9 0-16,-6 0 2,28 0 0,-23 0-4,14 0 9,-17 0 6,25 0 0,-22 0 14,15 0-13,-16 0 0,10 0 16,-7 0-11,-6 0-1,25 0 0,-25 0-1,25 0 1,-22 0 1,16 0-2,-16 0 0,10 0 0,-6 0-15,-9 0-2,14 0 5,-2 0 1,-7 0-15,16 0 7,-16 0 1,10 0 4,-6 0 0,-8 0 1,14 0-7,-5 0-6,-9 0 23,11 0 1,3 0 2,-18 0 1,20 0 7,-7 0-12,-9 0 3,11 0 1,-12 0-43,10 0 35,-10 0-7,14 0 3,-3 0 13,-10 0 0,15 0 63,-6 0-24,-9 0 1,14 0 121,-6 0-129,-7 0 25,25 0 0,-23 0-29,18 0 0,-15 0-70,14 0 41,-15 0-7,20 0-4,-8 0 1,13 0 1,-10 0-15,-2 0 1,-10 0 20,11 0 0,-11 0-13,12 0 5,-16 0 59,22 0 1,-21 0-46,13 0 5,-15 0-27,25 0-3,-29 0-13,13 0 39,0 0-21,-11 0 8,9 0 4,-14 0 29,0 0-9,15 0 9,-11 0-17,13 0 2,-17 0-367,0 0 347,14 0 139,-9 0-151,10 0 145,2 0-118,-14 0 0,15 0 18,-6 0-18,-7 0 0,14 0 8,-9 0-40,-6 0 0,17 0-46,-10 0 49,-6 0-15,9 0 42,2 0-28,-11 0 48,24 0-27,-25 0 6,13 0-21,-3 0-11,-9 0 6,10 0 0,-11 0 10,9 0 22,-10 0-27,10 0 77,-13 0 427,0 0-434,17 0-5,-12 0-111,10 0 98,-15 0 1,4 0-170,6 0 113,-6 0-20,13 0 21,-17 0-3,0 0-76,15 0 88,-10 0-261,9 0 130,-14 0-432,0 0 210,16 0-409,-11 0-51,10 0 326,-15 0 501,0 0 0,15 0 0,5 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53:05.592"/>
    </inkml:context>
    <inkml:brush xml:id="br0">
      <inkml:brushProperty name="width" value="0.05292" units="cm"/>
      <inkml:brushProperty name="height" value="0.05292" units="cm"/>
    </inkml:brush>
  </inkml:definitions>
  <inkml:trace contextRef="#ctx0" brushRef="#br0">235 0 20197,'-47'0'-956,"2"0"888,17 0 196,-13 0 0,31 0-4,-23 0 23,26 0-121,-16 0 114,23 0 1944,0 0-2005,23 0-255,-22 0 178,20 0-49,-21 0 259,0 0-35,23 0 42,-18 0-151,15 0-1,-20 0-64,0 0-32,21 0-88,-16 0 154,18 0-138,-4 0 129,-14 0 1,16 0-36,2 0 17,-18 0 64,35 0-55,-35 0 55,38 0 1,-35 0-40,27 0 133,-26 0-162,33 0 1,-31 0-5,18 0 1,-13 0-13,17 0 0,-19 0-3,19 0 1,-18 0-99,15 0 0,-13 0 65,14 0 1,-17 0-19,21 0 1,-23 0 97,21 0 157,-22 0-101,29 0 44,-12 0-117,18 0 11,1 0 1,-15 0-21,-1 0 1,-17 0 25,21 0 1,-21 0-75,17 0 0,-15 0 31,13 0-22,-18 0 141,33 0 12,-20 0-98,24 0 1,-17 0 12,2 0 0,-20 0-71,21 0 84,-25 0-90,34 0 17,-17 0-19,21 0 25,-2 0 1,-13 0-22,-1 0 39,-21 0-6,34 0 1,-36 0 16,26 0-14,-25 0-23,33 0 1,-31 0 22,18 0-1,-19 0 0,19 0 14,-14 0 1,-9 0 48,35 0 0,-31 0 80,21 0-154,-21 0 31,34 0 1,-37 0-31,26 0 1,-17 0 50,15 0-86,-20 0 1,16 0 46,-14 0-16,-8 0 2,39 0 0,-33 0-4,20 0 9,-22 0 6,33 0 0,-31 0 14,22 0-13,-23 0 0,15 0 16,-9 0-11,-12 0-1,38 0 0,-36 0-1,34 0 1,-29 0 1,22 0-2,-23 0 0,15 0 0,-8 0-15,-13 0-2,19 0 5,-4 0 1,-8 0-15,21 0 7,-21 0 1,14 0 4,-11 0 0,-8 0 1,19 0-7,-8 0-6,-12 0 23,17 0 1,0 0 2,-20 0 1,25 0 7,-11 0-12,-10 0 3,13 0 1,-13 0-43,10 0 35,-12 0-7,19 0 3,-3 0 13,-15 0 0,22 0 63,-11 0-24,-10 0 1,19 0 121,-11 0-129,-8 0 25,35 0 0,-31 0-29,25 0 0,-23 0-70,21 0 41,-22 0-7,28 0-4,-10 0 1,17 0 1,-13 0-15,-4 0 1,-12 0 20,13 0 0,-15 0-13,20 0 5,-27 0 59,34 0 1,-31 0-46,20 0 5,-22 0-27,34 0-3,-39 0-13,17 0 39,1 0-21,-16 0 8,14 0 4,-20 0 29,0 0-9,20 0 9,-14 0-17,17 0 2,-23 0-367,0 0 347,18 0 139,-12 0-151,15 0 145,1 0-118,-18 0 0,21 0 18,-8 0-18,-12 0 0,22 0 8,-14 0-40,-7 0 0,23 0-46,-15 0 49,-8 0-15,13 0 42,3 0-28,-16 0 48,34 0-27,-35 0 6,18 0-21,-4 0-11,-13 0 6,15 0 0,-15 0 10,10 0 22,-12 0-27,15 0 77,-19 0 427,0 0-434,22 0-5,-16 0-111,15 0 98,-21 0 1,6 0-170,7 0 113,-8 0-20,19 0 21,-24 0-3,0 0-76,20 0 88,-14 0-261,13 0 130,-19 0-432,0 0 210,22 0-409,-16 0-51,15 0 326,-21 0 501,0 0 0,18 0 0,11 0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53:12.692"/>
    </inkml:context>
    <inkml:brush xml:id="br0">
      <inkml:brushProperty name="width" value="0.05292" units="cm"/>
      <inkml:brushProperty name="height" value="0.05292" units="cm"/>
    </inkml:brush>
  </inkml:definitions>
  <inkml:trace contextRef="#ctx0" brushRef="#br0">1 233 20029,'0'-31'0,"0"3"0,0-1-411,0 0 1,0 10 1310,0 0-464,0-1-637,0-8 169,0 12 38,0 2-58,0 14 107,0 0 0,0 14-70,0 3 0,0 10 34,0 1 0,0 2 137,0-1-60,0 0 1,0-1 149,0 3 0,0-12-116,0 0 0,0-10 394,0 12-293,0-5 0,0 16-32,0-4 0,0 1-97,0 0 0,0 1-30,0-3 0,0 6-124,0 5 1,0 5 49,0 5 1,0 4 13,0-14 0,0 14-102,0-4 0,0-2 58,0 2 1,0-3 106,0 3 0,0 7-67,0-6 1,0-5 132,0 5 0,0-1-111,0 11 0,0-13 12,0 3 1,0-1 10,0 11 1,0-5-5,0-4 1,0 4-14,0-5 0,0 1 15,0-1 1,0 6-128,0-6 0,0 4 95,0 5 0,0 2-72,0-4 1,0-8 49,0 3 1,0-3-8,0 9 1,0-2 63,0-7 0,0 6 3,0-6 0,0-2 41,0 3 1,0-3-75,0 2 0,0 1 41,0-10 0,0 4-22,0-5 1,0 4-41,0 6 1,0 5-21,0-15 1,0 1-124,0-11 0,0 2 94,0 0 1,0-3-24,0 4 1,0-3 52,0 1 0,0-1-10,0 3 0,0-14 125,0 4 1,0-2-76,0 11 1,0-2 45,0 0 1,0 4-61,0-5 0,0 2 17,0-1 1,0 11-39,0 2 0,0-4-88,0-7 0,0-13 5,0 3 0,0-1 87,0 11 1,0 0-21,0-3-9,0 4 0,0-3 83,0 1-69,0-1 0,0 3 1,0-4 1,0-6 26,0-3 0,0 3 0,0 7 147,0 0 0,0-7-89,0-4 0,0-7 11,0 11 0,0-2-12,0 9-80,0 3 1,0-3 57,0 1 1,0 4-194,0 5 1,0-6 62,0 7 0,0-13-40,0 3 0,0-14 96,0 24 1,0-23-11,0 12 0,0-3 68,0 3 1,0-10-74,0 3 1,0-2 215,0 10 0,0-10-23,0 0 0,0 0-44,0 12-92,0-3 0,0 1-2,0-2 1,0 5-19,0-4 0,0 0-10,0 2 1,0-11-11,0 0 0,0 0-129,0 12 0,0-3 124,0 1 1,0-10-46,0 0 191,0 2 1,0 6-56,0 3 0,0-11 18,0 0 0,0 1-14,0 8 1,0-7 93,0-3-132,0 2 0,0 9 16,0-1 1,0-7 25,0-4-26,0 4 0,0 8-63,0-2 1,0 3 14,0 0 0,0-2-5,0 2 1,0-2-23,0 1 0,0 0-117,0 1 1,0-3 113,0 3 1,0-1 17,0 0 1,0-1 11,0 3 1,0-11-4,0-2 1,0 1-2,0 9 0,0 3 36,0-4 0,0 3 110,0-1 0,0 1-141,0-2 1,0 2 21,0-2 0,0 2-17,0-3 1,0 4 18,0-3 1,0 11-101,0 0 1,0-2 79,0-7 0,0-1-6,0 0 0,0 3-11,0 8 1,0-8-2,0 6 0,0-5 39,0-6 1,0 3-26,0-1 1,0 1 32,0-2-30,0 2 1,0-2 17,0 2 1,0-10 5,0-3-2,0 4-16,0 7 3,0 1-8,0 0 6,0 1 1,0-3-77,0 3 1,0-9 68,0-2 1,0-10 33,0 11 0,0-10-38,0 7 0,0-6 30,0 8 0,0-9-18,0 9 3,0-12 1,0 19-25,0-8 1,0-1 19,0 3 1,0-11 1,0 10 1,0 0-3,0 10 0,0-10-15,0 2 0,0-4-3,0 14 0,0-3-2,0 2 1,0-3-22,0 4 1,0-3-5,0 1 0,0 9-5,0 0 0,0 5 29,0-4 0,0-5 36,0 4 1,0 3-39,0-3 0,0 12 58,0-12 1,0 0 0,0-8 1,0 8 13,0-1 0,0 4-40,0-14 0,0 4 12,0-3 0,0 11-57,0 0 1,0-2 46,0-6 0,0-3-116,0 1 0,0 9 100,0 0 0,0 6-110,0-6 0,0-8 76,0 12 1,0-1 3,0-2 1,0 3 24,0-3 1,0-5-1,0 16 0,0-16 48,0 5 1,0-6-62,0-6 1,0 13 85,0-2 1,0 3-69,0-2 1,0-5 21,0 4 0,0-2-13,0 2 0,0-7-4,0 9 0,0 2-11,0-5 0,0 4-2,0-13 1,0 2 3,0-2 1,0 1 0,0 0 4,0 1 1,0-3-7,0 4-20,0-3 1,0 1 22,0-1 1,0-7 9,0-2-5,0-1 0,0 12 1,0 0 0,0-12-4,0 1 1,0-10-1,0 12 1,0-11 8,0 8 1,0-9-9,0 12 0,0-12-16,0 10 0,0-8 17,0 8 1,0-10-74,0 9 62,0-11-1,0 21 6,0-13-14,0 0 23,0 11-9,0-8 0,0-1 36,0 4-30,0-15-54,0 19 0,0-18 46,0 14-3,0-16 11,0 9 0,0-14 55,0 0-65,0 11 122,0-7-98,0 8 2,0-12 1,0 3-22,0 8-3,0-8-35,0 11 18,0-14 0,0 2 6,0 7 8,0-6 39,0 11-17,0-14 4,0 0-4,0 13 9,0-9-38,0 8-9,0-12-113,0 0 189,0 12-74,0-8 105,0 10-81,0-14 72,0 0-73,0 12 19,0-9-46,0 11 31,0-14-18,0 0 16,0 12 1,0-11-74,0 13 68,0-14-71,0 14 59,0-10-113,0 8 123,0-12 1,0 12 42,0-8 9,0 10-28,0-3-18,0-8 0,0 13 20,0-5-23,0-8-6,0 9 12,0-12-8,0 14 64,0-10 4,0 10-24,0-14-22,0 9-2,0-5-84,0 10-10,0-14-48,0 0 105,0 14 233,0-13-141,0 13 77,0-14-727,0 0 344,0 13 121,0-10-34,0 9 126,0-12 47,0 0-135,0 13-23,0-9 94,0 10 14,0-14 840,0 0-1026,0 10 168,0-6-251,0 10 199,0-14 22,0 0 43,0 14 65,0-11-26,0 9 6,0-12-397,0 0 351,0 12 78,0-9-78,0 11-3,0-14-513,0 0 1,0 12-1,0 6 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15.787"/>
    </inkml:context>
    <inkml:brush xml:id="br0">
      <inkml:brushProperty name="width" value="0.05292" units="cm"/>
      <inkml:brushProperty name="height" value="0.05292" units="cm"/>
      <inkml:brushProperty name="color" value="#FF0000"/>
    </inkml:brush>
  </inkml:definitions>
  <inkml:trace contextRef="#ctx0" brushRef="#br0">94 0 20197,'-18'0'-956,"0"0"888,8 0 196,-6 0 0,12 0-4,-9 0 23,9 0-121,-3 0 114,7 0 1944,0 0-2005,7 0-255,-5 0 178,6 0-49,-8 0 259,0 0-35,8 0 42,-5 0-151,4 0-1,-7 0-64,0 0-32,9 0-88,-7 0 154,6 0-138,0 0 129,-5 0 1,4 0-36,2 0 17,-7 0 64,14 0-55,-13 0 55,13 0 1,-13 0-40,11 0 133,-10 0-162,12 0 1,-12 0-5,8 0 1,-6 0-13,7 0 0,-7 0-3,7 0 1,-8 0-99,6 0 0,-3 0 65,3 0 1,-4 0-19,4 0 1,-4 0 97,5 0 157,-8 0-101,13 0 44,-7 0-117,9 0 11,-1 0 1,-7 0-21,2 0 1,-7 0 25,7 0 1,-7 0-75,6 0 0,-6 0 31,7 0-22,-9 0 141,13 0 12,-9 0-98,11 0 1,-6 0 12,0 0 0,-8 0-71,8 0 84,-8 0-90,10 0 17,-5 0-19,9 0 25,-1 0 1,-5 0-22,-2 0 39,-7 0-6,14 0 1,-14 0 16,7 0-14,-7 0-23,13 0 1,-12 0 22,6 0-1,-7 0 0,6 0 14,-3 0 1,-5 0 48,15 0 0,-13 0 80,7 0-154,-7 0 31,14 0 1,-14 0-31,8 0 1,-6 0 50,5 0-86,-6 0 1,5 0 46,-4 0-16,-4 0 2,14 0 0,-10 0-4,5 0 9,-6 0 6,10 0 0,-11 0 14,9 0-13,-8 0 0,4 0 16,-3 0-11,-3 0-1,12 0 0,-12 0-1,13 0 1,-12 0 1,9 0-2,-8 0 0,4 0 0,-3 0-15,-5 0-2,8 0 5,-1 0 1,-3 0-15,7 0 7,-9 0 1,8 0 4,-5 0 0,-4 0 1,9 0-7,-5 0-6,-4 0 23,5 0 1,2 0 2,-8 0 1,11 0 7,-6 0-12,-4 0 3,6 0 1,-7 0-43,6 0 35,-6 0-7,8 0 3,-1 0 13,-6 0 0,8 0 63,-2 0-24,-7 0 1,8 0 121,-2 0-129,-5 0 25,15 0 0,-14 0-29,10 0 0,-8 0-70,8 0 41,-9 0-7,12 0-4,-4 0 1,6 0 1,-6 0-15,0 0 1,-6 0 20,6 0 0,-6 0-13,7 0 5,-8 0 59,10 0 1,-11 0-46,9 0 5,-9 0-27,13 0-3,-15 0-13,4 0 39,3 0-21,-6 0 8,4 0 4,-7 0 29,0 0-9,9 0 9,-6 0-17,4 0 2,-7 0-367,0 0 347,8 0 139,-7 0-151,8 0 145,0 0-118,-6 0 0,6 0 18,-3 0-18,-4 0 0,9 0 8,-6 0-40,-3 0 0,9 0-46,-4 0 49,-6 0-15,7 0 42,1 0-28,-8 0 48,16 0-27,-16 0 6,8 0-21,-1 0-11,-6 0 6,7 0 0,-7 0 10,4 0 22,-5 0-27,7 0 77,-8 0 427,0 0-434,9 0-5,-7 0-111,7 0 98,-9 0 1,3 0-170,2 0 113,-3 0-20,6 0 21,-8 0-3,0 0-76,8 0 88,-6 0-261,6 0 130,-8 0-432,0 0 210,9 0-409,-7 0-51,7 0 326,-9 0 501,0 0 0,7 0 0,3 0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26.502"/>
    </inkml:context>
    <inkml:brush xml:id="br0">
      <inkml:brushProperty name="width" value="0.05292" units="cm"/>
      <inkml:brushProperty name="height" value="0.05292" units="cm"/>
    </inkml:brush>
  </inkml:definitions>
  <inkml:trace contextRef="#ctx0" brushRef="#br0">13427 0 20197,'152'0'-956,"-1"0"888,-61 0 196,43 0 0,-97 0-4,71 0 23,-80 0-121,44 0 114,-71 0 1944,0 0-2005,-71 0-255,62 0 178,-62 0-49,71 0 259,0 0-35,-72 0 42,54 0-151,-44 0-1,62 0-64,0 0-32,-71 0-88,52 0 154,-52 0-138,9 0 129,44 0 1,-53 0-36,-1 0 17,55 0 64,-117 0-55,116 0 55,-116 0 1,98 0-40,-71 0 133,72 0-162,-99 0 1,98 0-5,-62 0 1,45 0-13,-55 0 0,64 0-3,-63 0 1,53 0-99,-44 0 0,45 0 65,-45 0 1,44 0-19,-53 0 1,62 0 97,-62 0 157,72 0-101,-99 0 44,45 0-117,-63 0 11,1 0 1,43 0-21,10 0 1,45 0 25,-54 0 1,53 0-75,-44 0 0,45 0 31,-45 0-22,62 0 141,-107 0 12,63 0-98,-72 0 1,45 0 12,0 0 0,63 0-71,-63 0 84,71 0-90,-98 0 17,45 0-19,-63 0 25,1 0 1,44 0-22,9 0 39,62 0-6,-107 0 1,117 0 16,-82 0-14,72 0-23,-97 0 1,97 0 22,-62 0-1,62 0 0,-53 0 14,36 0 1,35 0 48,-116 0 0,98 0 80,-62 0-154,63 0 31,-108 0 1,116 0-31,-80 0 1,53 0 50,-43 0-86,61 0 1,-53 0 46,44 0-16,27 0 2,-124 0 0,106 0-4,-62 0 9,62 0 6,-98 0 0,99 0 14,-73 0-13,72 0 0,-44 0 16,27 0-11,35 0-1,-116 0 0,116 0-1,-115 0 1,97 0 1,-71 0-2,71 0 0,-44 0 0,26 0-15,37 0-2,-55 0 5,10 0 1,26 0-15,-71 0 7,71 0 1,-44 0 4,26 0 0,37 0 1,-63 0-7,26 0-6,36 0 23,-53 0 1,0 0 2,62 0 1,-81 0 7,37 0-12,35 0 3,-45 0 1,46 0-43,-37 0 35,36 0-7,-53 0 3,9 0 13,44 0 0,-72 0 63,37 0-24,35 0 1,-62 0 121,26 0-129,37 0 25,-117 0 0,98 0-29,-71 0 0,62 0-70,-61 0 41,70 0-7,-98 0-4,45 0 1,-63 0 1,45 0-15,9 0 1,45 0 20,-46 0 0,46 0-13,-54 0 5,71 0 59,-98 0 1,99 0-46,-64 0 5,64 0-27,-108 0-3,134 0-13,-62 0 39,-1 0-21,55 0 8,-46 0 4,63 0 29,0 0-9,-71 0 9,53 0-17,-53 0 2,71 0-367,0 0 347,-63 0 139,46 0-151,-55 0 145,0 0-118,55 0 0,-63 0 18,26 0-18,36 0 0,-71 0 8,44 0-40,28 0 0,-73 0-46,37 0 49,35 0-15,-45 0 42,-8 0-28,53 0 48,-115 0-27,115 0 6,-53 0-21,8 0-11,45 0 6,-53 0 0,53 0 10,-36 0 22,37 0-27,-46 0 77,63 0 427,0 0-434,-71 0-5,53 0-111,-53 0 98,71 0 1,-18 0-170,-27 0 113,28 0-20,-55 0 21,72 0-3,0 0-76,-72 0 88,55 0-261,-46 0 130,63 0-432,0 0 210,-71 0-409,53 0-51,-53 0 326,71 0 501,0 0 0,-63 0 0,-26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5:28.238"/>
    </inkml:context>
    <inkml:brush xml:id="br0">
      <inkml:brushProperty name="width" value="0.05292" units="cm"/>
      <inkml:brushProperty name="height" value="0.05292" units="cm"/>
    </inkml:brush>
  </inkml:definitions>
  <inkml:trace contextRef="#ctx0" brushRef="#br0">74 0 20197,'-14'0'-956,"0"0"888,6 0 196,-4 0 0,9 0-4,-7 0 23,7 0-121,-3 0 114,6 0 1944,0 0-2005,6 0-255,-5 0 178,6 0-49,-7 0 259,0 0-35,6 0 42,-4 0-151,4 0-1,-6 0-64,0 0-32,6 0-88,-4 0 154,4 0-138,0 0 129,-5 0 1,6 0-36,0 0 17,-6 0 64,12 0-55,-12 0 55,11 0 1,-8 0-40,5 0 133,-5 0-162,8 0 1,-9 0-5,6 0 1,-4 0-13,5 0 0,-6 0-3,6 0 1,-6 0-99,5 0 0,-4 0 65,4 0 1,-4 0-19,5 0 1,-6 0 97,6 0 157,-7 0-101,9 0 44,-3 0-117,5 0 11,-1 0 1,-3 0-21,-1 0 1,-4 0 25,5 0 1,-5 0-75,4 0 0,-4 0 31,4 0-22,-6 0 141,10 0 12,-6 0-98,7 0 1,-4 0 12,-1 0 0,-4 0-71,4 0 84,-5 0-90,8 0 17,-4 0-19,6 0 25,0 0 1,-5 0-22,0 0 39,-5 0-6,9 0 1,-11 0 16,8 0-14,-7 0-23,10 0 1,-10 0 22,6 0-1,-6 0 0,5 0 14,-3 0 1,-3 0 48,10 0 0,-9 0 80,6 0-154,-5 0 31,8 0 1,-9 0-31,7 0 1,-6 0 50,5 0-86,-5 0 1,4 0 46,-4 0-16,-2 0 2,11 0 0,-10 0-4,6 0 9,-6 0 6,9 0 0,-8 0 14,6 0-13,-7 0 0,4 0 16,-2 0-11,-3 0-1,10 0 0,-11 0-1,12 0 1,-10 0 1,7 0-2,-7 0 0,4 0 0,-2 0-15,-3 0-2,4 0 5,0 0 1,-3 0-15,7 0 7,-7 0 1,5 0 4,-3 0 0,-4 0 1,7 0-7,-4 0-6,-2 0 23,5 0 1,-1 0 2,-5 0 1,7 0 7,-3 0-12,-3 0 3,3 0 1,-3 0-43,3 0 35,-4 0-7,6 0 3,-1 0 13,-5 0 0,8 0 63,-4 0-24,-4 0 1,7 0 121,-4 0-129,-2 0 25,10 0 0,-9 0-29,7 0 0,-6 0-70,6 0 41,-7 0-7,10 0-4,-5 0 1,6 0 1,-4 0-15,-2 0 1,-3 0 20,4 0 0,-4 0-13,5 0 5,-7 0 59,9 0 1,-8 0-46,5 0 5,-6 0-27,10 0-3,-12 0-13,5 0 39,1 0-21,-6 0 8,5 0 4,-6 0 29,0 0-9,7 0 9,-6 0-17,6 0 2,-7 0-367,0 0 347,5 0 139,-3 0-151,5 0 145,-1 0-118,-4 0 0,5 0 18,-2 0-18,-3 0 0,6 0 8,-4 0-40,-2 0 0,6 0-46,-3 0 49,-4 0-15,5 0 42,1 0-28,-6 0 48,11 0-27,-10 0 6,5 0-21,-2 0-11,-3 0 6,4 0 0,-4 0 10,3 0 22,-4 0-27,5 0 77,-6 0 427,0 0-434,7 0-5,-6 0-111,6 0 98,-7 0 1,2 0-170,1 0 113,-1 0-20,5 0 21,-7 0-3,0 0-76,6 0 88,-4 0-261,4 0 130,-6 0-432,0 0 210,6 0-409,-4 0-51,4 0 326,-6 0 501,0 0 0,6 0 0,2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36.390"/>
    </inkml:context>
    <inkml:brush xml:id="br0">
      <inkml:brushProperty name="width" value="0.05292" units="cm"/>
      <inkml:brushProperty name="height" value="0.05292" units="cm"/>
    </inkml:brush>
  </inkml:definitions>
  <inkml:trace contextRef="#ctx0" brushRef="#br0">1 12893 20029,'0'37'0,"0"-9"0,0 10-411,0-10 1,0 0 1310,0-9-464,0 0-637,0 18 169,0-18 38,0 0-58,0-19 107,0 0 0,0-19-70,0 0 0,0-18 34,0 9 0,0-10 137,0 10-60,0-10 1,0 10 149,0-9 0,0 18-116,0-9 0,0 18 394,0-9-293,0 1 0,0-20-32,0 0 0,0 10-97,0-9 0,0 8-30,0-8 0,0-1-124,0 1 1,0-10 49,0-10 1,0-8 13,0 27 0,0-28-102,0 10 0,0 9 58,0-10 1,0 1 106,0 9 0,0-19-67,0 10 1,0 0 132,0 9 0,0-10-111,0-18 0,0 28 12,0-9 1,0-1 10,0-9 1,0 1-5,0 8 1,0-8-14,0 8 0,0 1 15,0-1 1,0 1-128,0 0 0,0-10 95,0 0 0,0 0-72,0 0 1,0 10 49,0 0 1,0-1-8,0-8 1,0-1 63,0 9 0,0 1 3,0 0 0,0-1 41,0 1 1,0 9-75,0-9 0,0-1 41,0 10 0,0 0-22,0 0 1,0 0-41,0-9 1,0-1-21,0 10 1,0 0-124,0 19 0,0-9 94,0 8 1,0-8-24,0-1 1,0 10 52,0-9 0,0 8-10,0-8 0,0 18 125,0-9 1,0 9-76,0-9 1,0-10 45,0 10 1,0-10-61,0 1 0,0 9 17,0-10 1,0 0-39,0-9 0,0 1-88,0 17 0,0 1 5,0 9 0,0 1 87,0-20 1,0 0-21,0 10-9,0-9 0,0 8 83,0-8-69,0 9 0,0-10 1,0 10 1,0 0 26,0 9 0,0-9 0,0-1 147,0-8 0,0 18-89,0 0 0,0 10 11,0-19 0,0 9-12,0-19-80,0 10 1,0-9 57,0 8 1,0-8-194,0-10 1,0 9 62,0-9 0,0 19-40,0-10 0,0 29 96,0-38 1,0 28-11,0-18 0,0 18 68,0-19 1,0 19-74,0-9 1,0 10 215,0-20 0,0 19-23,0 0 0,0-9-44,0 0-92,0-10 0,0 10-2,0-9 1,0 8-19,0-8 0,0 9-10,0-10 1,0 19-11,0-9 0,0 9-129,0-18 0,0 8 124,0-8 1,0 18-46,0 0 191,0-9 1,0 0-56,0-10 0,0 20 18,0-11 0,0 11-14,0-20 1,0 19 93,0 0-132,0-9 0,0 0 16,0-10 1,0 20 25,0-1-26,0-9 0,0-1-63,0-8 1,0-1 14,0 10 0,0 0-5,0-10 1,0 1-23,0 9 0,0-10-117,0 10 1,0-10 113,0 10 1,0-10 17,0 10 1,0-9 11,0-1 1,0 19-4,0 0 1,0-9-2,0 0 0,0-10 36,0 10 0,0-9 110,0 8 0,0-8-141,0 9 1,0-10 21,0 1 0,0 8-17,0-8 1,0 9 18,0-10 1,0 0-101,0-9 1,0 0 79,0 19 0,0-9-6,0-1 0,0 10-11,0-19 1,0 9-2,0-9 0,0 10 39,0 9 1,0-10-26,0 0 1,0 10 32,0 0-30,0-10 1,0 1 17,0 9 1,0-1 5,0 11-2,0-1-16,0-19 3,0 10-8,0-10 6,0 10 1,0-9-77,0 8 1,0 1 68,0 10 1,0 8 33,0-18 0,0 19-38,0-10 0,0 0 30,0 0 0,0 10-18,0-19 3,0 28 1,0-29-25,0 1 1,0 9 19,0 1 1,0 8 1,0-18 1,0 9-3,0-18 0,0 18-15,0 0 0,0-9-3,0 0 0,0-10-2,0 10 1,0-10-22,0 10 1,0-10-5,0 10 0,0-19-5,0 0 0,0 0 29,0 0 0,0 10 36,0-1 1,0-18-39,0 18 0,0-18 58,0 9 1,0 0 0,0 19 1,0-19 13,0 0 0,0 9-40,0 1 0,0 8 12,0-8 0,0-10-57,0 9 1,0-9 46,0 10 0,0 8-116,0-8 0,0-1 100,0-9 0,0 0-110,0 0 0,0 10 76,0-10 1,0 0 3,0 0 1,0 0 24,0 0 1,0 9-1,0-18 0,0 18 48,0-9 1,0 10-62,0 8 1,0-18 85,0 0 1,0 1-69,0 8 1,0-9 21,0 9 0,0-9-13,0 10 0,0-1-4,0-9 0,0 0-11,0 0 0,0 10-2,0-1 1,0 0 3,0 10 1,0-9 0,0 9 4,0-10 1,0 10-7,0-10-20,0 10 1,0-10 22,0 10 1,0 0 9,0 9-5,0-9 0,0 0 1,0-10 0,0 19-4,0 1 1,0-1-1,0 0 1,0 10 8,0-10 1,0 0-9,0 0 0,0 10-16,0-19 0,0 18 17,0-9 1,0 10-74,0-19 62,0 28-1,0-38 6,0 20-14,0-1 23,0-9-9,0 9 0,0 0 36,0 0-30,0 10-54,0-19 0,0 18 46,0-18-3,0 28 11,0-19 0,0 19 55,0 0-65,0-19 122,0 19-98,0-9 2,0 9 1,0-9-22,0-1-3,0 10-35,0-19 18,0 19 0,0 0 6,0-9 8,0 0 39,0-10-17,0 19 4,0 0-4,0-10 9,0 1-38,0 0-9,0 9-113,0 0 189,0-19-74,0 19 105,0-19-81,0 19 72,0 0-73,0-9 19,0-1-46,0 1 31,0 9-18,0 0 16,0-19 1,0 19-74,0-19 68,0 19-71,0-9 59,0-1-113,0 1 123,0 9 1,0-19 42,0 19 9,0-19-28,0 10-18,0 0 0,0-10 20,0 9-23,0 10-6,0-18 12,0 18-8,0-10 64,0 1 4,0-10-24,0 19-22,0-9-2,0 9-84,0-19-10,0 19-48,0 0 105,0-19 233,0 19-141,0-9 77,0 9-727,0 0 344,0-19 121,0 10-34,0-1 126,0 10 47,0 0-135,0-19-23,0 19 94,0-18 14,0 18 840,0 0-1026,0-10 168,0 10-251,0-19 199,0 19 22,0 0 43,0-18 65,0 18-26,0-19 6,0 19-397,0 0 351,0-10 78,0 1-78,0 0-3,0 9-513,0 0 1,0-19-1,0 0 1</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7.402"/>
    </inkml:context>
    <inkml:brush xml:id="br0">
      <inkml:brushProperty name="width" value="0.05292" units="cm"/>
      <inkml:brushProperty name="height" value="0.05292" units="cm"/>
      <inkml:brushProperty name="color" value="#FF0000"/>
    </inkml:brush>
  </inkml:definitions>
  <inkml:trace contextRef="#ctx0" brushRef="#br0">1157 0 20197,'14'0'-956,"-1"0"888,-5 0 196,2 0 0,-7 0-4,8 0 23,-10 0-121,5 0 114,-6 0 1944,0 0-2005,-6 0-255,6 0 178,-6 0-49,6 0 259,0 0-35,-7 0 42,5 0-151,-2 0-1,4 0-64,0 0-32,-6 0-88,4 0 154,-4 0-138,0 0 129,5 0 1,-5 0-36,-1 0 17,6 0 64,-11 0-55,10 0 55,-8 0 1,7 0-40,-6 0 133,6 0-162,-9 0 1,9 0-5,-7 0 1,6 0-13,-5 0 0,6 0-3,-6 0 1,4 0-99,-4 0 0,5 0 65,-5 0 1,4 0-19,-4 0 1,6 0 97,-6 0 157,6 0-101,-9 0 44,4 0-117,-5 0 11,1 0 1,1 0-21,3 0 1,4 0 25,-5 0 1,4 0-75,-4 0 0,5 0 31,-5 0-22,6 0 141,-10 0 12,7 0-98,-7 0 1,4 0 12,0 0 0,4 0-71,-4 0 84,6 0-90,-8 0 17,4 0-19,-7 0 25,1 0 1,4 0-22,1 0 39,5 0-6,-11 0 1,13 0 16,-8 0-14,6 0-23,-9 0 1,9 0 22,-5 0-1,4 0 0,-4 0 14,3 0 1,4 0 48,-10 0 0,8 0 80,-6 0-154,6 0 31,-9 0 1,9 0-31,-6 0 1,5 0 50,-4 0-86,5 0 1,-5 0 46,4 0-16,2 0 2,-10 0 0,9 0-4,-6 0 9,6 0 6,-7 0 0,7 0 14,-7 0-13,6 0 0,-2 0 16,1 0-11,4 0-1,-11 0 0,10 0-1,-8 0 1,7 0 1,-8 0-2,8 0 0,-3 0 0,1 0-15,4 0-2,-5 0 5,0 0 1,3 0-15,-6 0 7,6 0 1,-5 0 4,4 0 0,2 0 1,-4 0-7,2 0-6,2 0 23,-4 0 1,0 0 2,4 0 1,-5 0 7,2 0-12,4 0 3,-5 0 1,4 0-43,-2 0 35,2 0-7,-4 0 3,2 0 13,2 0 0,-5 0 63,2 0-24,4 0 1,-7 0 121,3 0-129,4 0 25,-11 0 0,9 0-29,-6 0 0,6 0-70,-6 0 41,6 0-7,-9 0-4,4 0 1,-6 0 1,5 0-15,2 0 1,1 0 20,-2 0 0,4 0-13,-5 0 5,5 0 59,-8 0 1,9 0-46,-6 0 5,6 0-27,-9 0-3,12 0-13,-6 0 39,0 0-21,5 0 8,-5 0 4,6 0 29,0 0-9,-7 0 9,6 0-17,-5 0 2,6 0-367,0 0 347,-6 0 139,4 0-151,-4 0 145,0 0-118,5 0 0,-5 0 18,1 0-18,4 0 0,-7 0 8,4 0-40,2 0 0,-5 0-46,2 0 49,3 0-15,-4 0 42,0 0-28,5 0 48,-10 0-27,10 0 6,-7 0-21,4 0-11,2 0 6,-4 0 0,5 0 10,-4 0 22,4 0-27,-5 0 77,6 0 427,0 0-434,-7 0-5,6 0-111,-5 0 98,6 0 1,-2 0-170,-1 0 113,2 0-20,-7 0 21,8 0-3,0 0-76,-6 0 88,5 0-261,-4 0 130,5 0-432,0 0 210,-6 0-409,5 0-51,-5 0 326,6 0 501,0 0 0,-6 0 0,-2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9.939"/>
    </inkml:context>
    <inkml:brush xml:id="br0">
      <inkml:brushProperty name="width" value="0.05292" units="cm"/>
      <inkml:brushProperty name="height" value="0.05292" units="cm"/>
      <inkml:brushProperty name="color" value="#FF0000"/>
    </inkml:brush>
  </inkml:definitions>
  <inkml:trace contextRef="#ctx0" brushRef="#br0">1 205 20029,'0'-26'0,"0"0"0,0 1-411,0-2 1,0 12 1310,0-3-464,0 2-637,0-11 169,0 14 38,0 1-58,0 12 107,0 0 0,0 12-70,0 3 0,0 10 34,0 0 0,0-1 137,0 3-60,0-2 1,0 1 149,0 0 0,0-10-116,0 2 0,0-11 394,0 11-293,0-2 0,0 10-32,0 0 0,0-1-97,0 1 0,0 0-30,0-2 0,0 5-124,0 4 1,0 4 49,0 6 1,0 3 13,0-12 0,0 11-102,0-1 0,0-6 58,0 4 1,0-2 106,0 2 0,0 7-67,0-6 1,0-5 132,0 6 0,0-2-111,0 10 0,0-11 12,0 1 1,0 2 10,0 7 1,0-3-5,0-6 1,0 7-14,0-6 0,0 0 15,0 1 1,0 4-128,0-4 0,0 2 95,0 6 0,0 0-72,0-3 1,0-5 49,0-2 1,0 1-8,0 7 1,0-2 63,0-4 0,0 2 3,0-3 0,0-2 41,0 1 1,0-2-75,0 2 0,0 3 41,0-12 0,0 4-22,0-3 1,0 3-41,0 5 1,0 5-21,0-13 1,0 0-124,0-9 0,0 1 94,0 0 1,0-2-24,0 2 1,0 0 52,0-1 0,0-1-10,0 4 0,0-12 125,0 2 1,0-2-76,0 10 1,0-1 45,0 1 1,0 0-61,0-2 0,0 2 17,0-1 1,0 9-39,0 2 0,0-2-88,0-10 0,0-7 5,0 1 0,0-2 87,0 10 1,0-1-21,0 1-9,0 0 0,0-2 83,0 2-69,0-1 0,0 2 1,0-2 1,0-8 26,0 0 0,0 1 0,0 6 147,0 1 0,0-7-89,0-2 0,0-6 11,0 7 0,0-2-12,0 11-80,0 0 1,0 0 57,0-1 1,0 4-194,0 5 1,0-6 62,0 7 0,0-14-40,0 5 0,0-12 96,0 20 1,0-20-11,0 12 0,0-6 68,0 5 1,0-9-74,0 2 1,0-1 215,0 9 0,0-10-23,0 2 0,0-2-44,0 10-92,0 0 0,0-1-2,0-1 1,0 4-19,0-4 0,0 2-10,0 0 1,0-9-11,0 0 0,0 0-129,0 9 0,0-2 124,0 2 1,0-8-46,0-2 191,0 2 1,0 7-56,0-1 0,0-6 18,0-1 0,0 0-14,0 8 1,0-7 93,0-2-132,0 2 0,0 7 16,0 0 1,0-7 25,0-1-26,0 0 0,0 8-63,0 0 1,0 2 14,0-2 0,0-1-5,0 3 1,0-2-23,0 0 0,0 2-117,0-2 1,0-1 113,0 2 1,0 0 17,0 0 1,0-1 11,0 1 1,0-10-4,0 2 1,0-2-2,0 9 0,0 2 36,0-2 0,0-1 110,0 4 0,0-4-141,0 2 1,0 0 21,0-1 0,0 1-17,0-2 1,0 2 18,0 0 1,0 9-101,0-3 1,0 3 79,0-9 0,0 0-6,0-2 0,0 5-11,0 5 1,0-5-2,0 5 0,0-7 39,0-1 1,0-1-26,0 2 1,0-2 32,0-1-30,0 4 1,0-4 17,0 1 1,0-7 5,0-2-2,0 2-16,0 6 3,0 2-8,0 0 6,0 0 1,0-1-77,0 0 1,0-8 68,0 1 1,0-10 33,0 9 0,0-8-38,0 8 0,0-9 30,0 8 0,0-6-18,0 8 3,0-13 1,0 17-25,0-6 1,0-1 19,0 3 1,0-11 1,0 11 1,0-2-3,0 10 0,0-10-15,0 2 0,0-1-3,0 9 0,0 0-2,0-2 1,0 1-22,0 2 1,0-2-5,0 1 0,0 7-5,0 1 0,0 3 29,0-3 0,0-6 36,0 7 1,0 2-39,0-3 0,0 8 58,0-8 1,0 0 0,0-9 1,0 9 13,0 0 0,0 1-40,0-11 0,0 3 12,0-2 0,0 9-57,0 0 1,0-1 46,0-5 0,0-4-116,0 1 0,0 9 100,0 0 0,0 3-110,0-3 0,0-6 76,0 7 1,0 2 3,0-3 1,0 3 24,0-3 1,0-4-1,0 14 0,0-14 48,0 4 1,0-5-62,0-4 1,0 9 85,0 0 1,0 3-69,0-4 1,0-3 21,0 4 0,0-4-13,0 4 0,0-5-4,0 5 0,0 3-11,0-4 0,0 1-2,0-7 1,0-2 3,0-1 1,0 2 0,0 0 4,0-1 1,0 1-7,0 0-20,0-2 1,0 2 22,0-1 1,0-7 9,0 0-5,0-2 0,0 9 1,0 2 0,0-11-4,0 1 1,0-9-1,0 10 1,0-10 8,0 8 1,0-6-9,0 8 0,0-12-16,0 12 0,0-10 17,0 9 1,0-8-74,0 8 62,0-12-1,0 18 6,0-9-14,0 1 23,0 7-9,0-7 0,0 1 36,0 1-30,0-10-54,0 15 0,0-17 46,0 13-3,0-14 11,0 8 0,0-12 55,0 0-65,0 13 122,0-11-98,0 8 2,0-10 1,0 4-22,0 4-3,0-5-35,0 9 18,0-12 0,0 3 6,0 4 8,0-3 39,0 7-17,0-11 4,0 0-4,0 12 9,0-9-38,0 8-9,0-11-113,0 0 189,0 11-74,0-9 105,0 11-81,0-13 72,0 0-73,0 11 19,0-9-46,0 9 31,0-11-18,0 0 16,0 13 1,0-12-74,0 11 68,0-12-71,0 11 59,0-8-113,0 8 123,0-11 1,0 12 42,0-9 9,0 8-28,0 0-18,0-8 0,0 12 20,0-7-23,0-4-6,0 5 12,0-9-8,0 13 64,0-11 4,0 9-24,0-11-22,0 11-2,0-8-84,0 9-10,0-12-48,0 0 105,0 11 233,0-8-141,0 8 77,0-11-727,0 0 344,0 12 121,0-9-34,0 8 126,0-11 47,0 0-135,0 11-23,0-8 94,0 9 14,0-12 840,0 0-1026,0 9 168,0-4-251,0 6 199,0-11 22,0 0 43,0 12 65,0-9-26,0 7 6,0-10-397,0 0 351,0 11 78,0-8-78,0 9-3,0-12-513,0 0 1,0 11-1,0 3 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3.468"/>
    </inkml:context>
    <inkml:brush xml:id="br0">
      <inkml:brushProperty name="width" value="0.05292" units="cm"/>
      <inkml:brushProperty name="height" value="0.05292" units="cm"/>
      <inkml:brushProperty name="color" value="#FF0000"/>
    </inkml:brush>
  </inkml:definitions>
  <inkml:trace contextRef="#ctx0" brushRef="#br0">7560 0 20197,'89'0'-956,"0"0"888,-40 0 196,21 0 0,-51 0-4,51 0 23,-60 0-121,29 0 114,-39 0 1944,0 0-2005,-39 0-255,39 0 178,-40 0-49,40 0 259,0 0-35,-50 0 42,41 0-151,-21 0-1,30 0-64,0 0-32,-40 0-88,30 0 154,-29 0-138,-1 0 129,30 0 1,-29 0-36,-1 0 17,30 0 64,-69 0-55,69 0 55,-59 0 1,49 0-40,-39 0 133,39 0-162,-59 0 1,59 0-5,-39 0 1,29 0-13,-29 0 0,39 0-3,-39 0 1,29 0-99,-29 0 0,29 0 65,-29 0 1,29 0-19,-29 0 1,39 0 97,-39 0 157,39 0-101,-59 0 44,29 0-117,-39 0 11,10 0 1,10 0-21,19 0 1,21 0 25,-31 0 1,31 0-75,-31 0 0,31 0 31,-31 0-22,40 0 141,-59 0 12,40 0-98,-50 0 1,29 0 12,1 0 0,29 0-71,-29 0 84,39 0-90,-49 0 17,19 0-19,-39 0 25,0 0 1,30 0-22,10 0 39,29 0-6,-69 0 1,79 0 16,-50 0-14,41 0-23,-60 0 1,59 0 22,-30 0-1,21 0 0,-21 0 14,20 0 1,21 0 48,-61 0 0,51 0 80,-41 0-154,40 0 31,-59 0 1,59 0-31,-39 0 1,29 0 50,-19 0-86,29 0 1,-29 0 46,19 0-16,20 0 2,-69 0 0,59 0-4,-39 0 9,39 0 6,-49 0 0,49 0 14,-39 0-13,29 0 0,-10 0 16,11 0-11,19 0-1,-69 0 0,69 0-1,-59 0 1,49 0 1,-49 0-2,49 0 0,-20 0 0,11 0-15,19 0-2,-30 0 5,1 0 1,19 0-15,-40 0 7,41 0 1,-31 0 4,20 0 0,21 0 1,-31 0-7,10 0-6,20 0 23,-29 0 1,-1 0 2,30 0 1,-39 0 7,19 0-12,20 0 3,-29 0 1,29 0-43,-20 0 35,20 0-7,-29 0 3,9 0 13,20 0 0,-39 0 63,19 0-24,20 0 1,-39 0 121,19 0-129,20 0 25,-69 0 0,59 0-29,-39 0 0,39 0-70,-39 0 41,39 0-7,-59 0-4,29 0 1,-39 0 1,30 0-15,9 0 1,11 0 20,-11 0 0,21 0-13,-31 0 5,41 0 59,-61 0 1,61 0-46,-41 0 5,41 0-27,-61 0-3,80 0-13,-39 0 39,-1 0-21,30 0 8,-29 0 4,39 0 29,0 0-9,-40 0 9,30 0-17,-29 0 2,39 0-367,0 0 347,-40 0 139,30 0-151,-29 0 145,-1 0-118,30 0 0,-29 0 18,9 0-18,20 0 0,-39 0 8,19 0-40,20 0 0,-39 0-46,19 0 49,20 0-15,-29 0 42,-1 0-28,30 0 48,-59 0-27,59 0 6,-40 0-21,21 0-11,19 0 6,-30 0 0,30 0 10,-19 0 22,19 0-27,-30 0 77,40 0 427,0 0-434,-39 0-5,29 0-111,-30 0 98,40 0 1,-10 0-170,-9 0 113,9 0-20,-40 0 21,50 0-3,0 0-76,-39 0 88,29 0-261,-20 0 130,30 0-432,0 0 210,-40 0-409,31 0-51,-31 0 326,40 0 501,0 0 0,-40 0 0,-9 0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9.003"/>
    </inkml:context>
    <inkml:brush xml:id="br0">
      <inkml:brushProperty name="width" value="0.05292" units="cm"/>
      <inkml:brushProperty name="height" value="0.05292" units="cm"/>
      <inkml:brushProperty name="color" value="#FF0000"/>
    </inkml:brush>
  </inkml:definitions>
  <inkml:trace contextRef="#ctx0" brushRef="#br0">1 12022 20029,'0'31'0,"0"1"0,0-2-411,0 3 1,0-14 1310,0 2-464,0-1-637,0 13 169,0-18 38,0 0-58,0-15 107,0 0 0,0-15-70,0-3 0,0-12 34,0 0 0,0 0 137,0-3-60,0 3 1,0-2 149,0 1 0,0 11-116,0-2 0,0 14 394,0-14-293,0 2 0,0-12-32,0 1 0,0 1-97,0-2 0,0 1-30,0 1 0,0-5-124,0-5 1,0-5 49,0-8 1,0-2 13,0 13 0,0-13-102,0 2 0,0 6 58,0-5 1,0 4 106,0-3 0,0-9-67,0 8 1,0 5 132,0-6 0,0 2-111,0-13 0,0 14 12,0-1 1,0-3 10,0-7 1,0 3-5,0 6 1,0-8-14,0 8 0,0-1 15,0 0 1,0-5-128,0 4 0,0-2 95,0-8 0,0 1-72,0 3 1,0 7 49,0 1 1,0 1-8,0-11 1,0 4 63,0 5 0,0-4 3,0 5 0,0 2 41,0-1 1,0 3-75,0-4 0,0-3 41,0 15 0,0-5-22,0 3 1,0-3-41,0-6 1,0-6-21,0 16 1,0-1-124,0 12 0,0-2 94,0 1 1,0 1-24,0-2 1,0 1 52,0 1 0,0 0-10,0-4 0,0 14 125,0-1 1,0 1-76,0-12 1,0 2 45,0-2 1,0 1-61,0 1 0,0-2 17,0 2 1,0-11-39,0-3 0,0 3-88,0 11 0,0 10 5,0-2 0,0 2 87,0-11 1,0 1-21,0-2-9,0 0 0,0 2 83,0-1-69,0 1 0,0-4 1,0 4 1,0 9 26,0 1 0,0-2 0,0-8 147,0 0 0,0 9-89,0 1 0,0 8 11,0-10 0,0 4-12,0-14-80,0 1 1,0-1 57,0 2 1,0-5-194,0-6 1,0 6 62,0-7 0,0 15-40,0-4 0,0 14 96,0-25 1,0 26-11,0-16 0,0 7 68,0-5 1,0 10-74,0-1 1,0 1 215,0-12 0,0 12-23,0-2 0,0 2-44,0-11-92,0-1 0,0 2-2,0 0 1,0-3-19,0 3 0,0-2-10,0 1 1,0 11-11,0-2 0,0 2-129,0-12 0,0 2 124,0-1 1,0 9-46,0 2 191,0-1 1,0-9-56,0 0 0,0 8 18,0 2 0,0-2-14,0-8 1,0 9 93,0 1-132,0-2 0,0-8 16,0-2 1,0 11 25,0 1-26,0-2 0,0-8-63,0 0 1,0-3 14,0 3 0,0 0-5,0-3 1,0 3-23,0 0 0,0-3-117,0 3 1,0 0 113,0-2 1,0 0 17,0 1 1,0 1 11,0-2 1,0 12-4,0-2 1,0 2-2,0-10 0,0-3 36,0 3 0,0 0 110,0-3 0,0 3-141,0-2 1,0 1 21,0 1 0,0-2-17,0 2 1,0-1 18,0-1 1,0-10-101,0 2 1,0-1 79,0 9 0,0 0-6,0 2 0,0-5-11,0-6 1,0 6-2,0-7 0,0 9 39,0 1 1,0 2-26,0-3 1,0 3 32,0 0-30,0-3 1,0 3 17,0 0 1,0 8 5,0 2-2,0-1-16,0-9 3,0-2-8,0 0 6,0 1 1,0 1-77,0 0 1,0 8 68,0 1 1,0 11 33,0-10 0,0 8-38,0-8 0,0 10 30,0-10 0,0 8-18,0-9 3,0 14 1,0-20-25,0 7 1,0 2 19,0-4 1,0 14 1,0-14 1,0 2-3,0-11 0,0 11-15,0-2 0,0 2-3,0-11 0,0-1-2,0 2 1,0 0-22,0-3 1,0 3-5,0-2 0,0-8-5,0-1 0,0-4 29,0 3 0,0 7 36,0-7 1,0-3-39,0 4 0,0-11 58,0 11 1,0-1 0,0 12 1,0-12 13,0 1 0,0-1-40,0 12 0,0-3 12,0 3 0,0-12-57,0 1 1,0 1 46,0 6 0,0 4-116,0 0 0,0-11 100,0-1 0,0-3-110,0 4 0,0 7 76,0-9 1,0-2 3,0 3 1,0-2 24,0 2 1,0 5-1,0-16 0,0 16 48,0-4 1,0 6-62,0 5 1,0-12 85,0 1 1,0-4-69,0 5 1,0 3 21,0-5 0,0 6-13,0-6 0,0 7-4,0-6 0,0-4-11,0 5 0,0-2-2,0 9 1,0 3 3,0 0 1,0-2 0,0 1 4,0 1 1,0-2-7,0 0-20,0 2 1,0-1 22,0 1 1,0 8 9,0 0-5,0 2 0,0-9 1,0-5 0,0 14-4,0 0 1,0 10-1,0-11 1,0 11 8,0-10 1,0 8-9,0-10 0,0 14-16,0-14 0,0 12 17,0-10 1,0 9-74,0-9 62,0 13-1,0-21 6,0 11-14,0-1 23,0-9-9,0 9 0,0-2 36,0 0-30,0 12-54,0-19 0,0 20 46,0-14-3,0 16 11,0-10 0,0 15 55,0 0-65,0-15 122,0 11-98,0-7 2,0 11 1,0-5-22,0-5-3,0 6-35,0-11 18,0 15 0,0-3 6,0-5 8,0 3 39,0-9-17,0 14 4,0 0-4,0-15 9,0 12-38,0-10-9,0 13-113,0 0 189,0-13-74,0 9 105,0-11-81,0 15 72,0 0-73,0-13 19,0 10-46,0-11 31,0 14-18,0 0 16,0-15 1,0 14-74,0-14 68,0 15-71,0-14 59,0 11-113,0-10 123,0 13 1,0-15 42,0 11 9,0-9-28,0 0-18,0 9 0,0-14 20,0 8-23,0 5-6,0-7 12,0 12-8,0-15 64,0 12 4,0-10-24,0 13-22,0-14-2,0 11-84,0-12-10,0 15-48,0 0 105,0-13 233,0 9-141,0-9 77,0 13-727,0 0 344,0-15 121,0 12-34,0-10 126,0 13 47,0 0-135,0-14-23,0 11 94,0-12 14,0 15 840,0 0-1026,0-12 168,0 7-251,0-8 199,0 13 22,0 0 43,0-15 65,0 12-26,0-11 6,0 14-397,0 0 351,0-13 78,0 10-78,0-12-3,0 15-513,0 0 1,0-14-1,0-2 1</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15.787"/>
    </inkml:context>
    <inkml:brush xml:id="br0">
      <inkml:brushProperty name="width" value="0.05292" units="cm"/>
      <inkml:brushProperty name="height" value="0.05292" units="cm"/>
      <inkml:brushProperty name="color" value="#FF0000"/>
    </inkml:brush>
  </inkml:definitions>
  <inkml:trace contextRef="#ctx0" brushRef="#br0">94 0 20197,'-18'0'-956,"0"0"888,8 0 196,-6 0 0,12 0-4,-9 0 23,9 0-121,-3 0 114,7 0 1944,0 0-2005,7 0-255,-5 0 178,6 0-49,-8 0 259,0 0-35,8 0 42,-5 0-151,4 0-1,-7 0-64,0 0-32,9 0-88,-7 0 154,6 0-138,0 0 129,-5 0 1,4 0-36,2 0 17,-7 0 64,14 0-55,-13 0 55,13 0 1,-13 0-40,11 0 133,-10 0-162,12 0 1,-12 0-5,8 0 1,-6 0-13,7 0 0,-7 0-3,7 0 1,-8 0-99,6 0 0,-3 0 65,3 0 1,-4 0-19,4 0 1,-4 0 97,5 0 157,-8 0-101,13 0 44,-7 0-117,9 0 11,-1 0 1,-7 0-21,2 0 1,-7 0 25,7 0 1,-7 0-75,6 0 0,-6 0 31,7 0-22,-9 0 141,13 0 12,-9 0-98,11 0 1,-6 0 12,0 0 0,-8 0-71,8 0 84,-8 0-90,10 0 17,-5 0-19,9 0 25,-1 0 1,-5 0-22,-2 0 39,-7 0-6,14 0 1,-14 0 16,7 0-14,-7 0-23,13 0 1,-12 0 22,6 0-1,-7 0 0,6 0 14,-3 0 1,-5 0 48,15 0 0,-13 0 80,7 0-154,-7 0 31,14 0 1,-14 0-31,8 0 1,-6 0 50,5 0-86,-6 0 1,5 0 46,-4 0-16,-4 0 2,14 0 0,-10 0-4,5 0 9,-6 0 6,10 0 0,-11 0 14,9 0-13,-8 0 0,4 0 16,-3 0-11,-3 0-1,12 0 0,-12 0-1,13 0 1,-12 0 1,9 0-2,-8 0 0,4 0 0,-3 0-15,-5 0-2,8 0 5,-1 0 1,-3 0-15,7 0 7,-9 0 1,8 0 4,-5 0 0,-4 0 1,9 0-7,-5 0-6,-4 0 23,5 0 1,2 0 2,-8 0 1,11 0 7,-6 0-12,-4 0 3,6 0 1,-7 0-43,6 0 35,-6 0-7,8 0 3,-1 0 13,-6 0 0,8 0 63,-2 0-24,-7 0 1,8 0 121,-2 0-129,-5 0 25,15 0 0,-14 0-29,10 0 0,-8 0-70,8 0 41,-9 0-7,12 0-4,-4 0 1,6 0 1,-6 0-15,0 0 1,-6 0 20,6 0 0,-6 0-13,7 0 5,-8 0 59,10 0 1,-11 0-46,9 0 5,-9 0-27,13 0-3,-15 0-13,4 0 39,3 0-21,-6 0 8,4 0 4,-7 0 29,0 0-9,9 0 9,-6 0-17,4 0 2,-7 0-367,0 0 347,8 0 139,-7 0-151,8 0 145,0 0-118,-6 0 0,6 0 18,-3 0-18,-4 0 0,9 0 8,-6 0-40,-3 0 0,9 0-46,-4 0 49,-6 0-15,7 0 42,1 0-28,-8 0 48,16 0-27,-16 0 6,8 0-21,-1 0-11,-6 0 6,7 0 0,-7 0 10,4 0 22,-5 0-27,7 0 77,-8 0 427,0 0-434,9 0-5,-7 0-111,7 0 98,-9 0 1,3 0-170,2 0 113,-3 0-20,6 0 21,-8 0-3,0 0-76,8 0 88,-6 0-261,6 0 130,-8 0-432,0 0 210,9 0-409,-7 0-51,7 0 326,-9 0 501,0 0 0,7 0 0,3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5:28.238"/>
    </inkml:context>
    <inkml:brush xml:id="br0">
      <inkml:brushProperty name="width" value="0.05292" units="cm"/>
      <inkml:brushProperty name="height" value="0.05292" units="cm"/>
    </inkml:brush>
  </inkml:definitions>
  <inkml:trace contextRef="#ctx0" brushRef="#br0">74 0 20197,'-14'0'-956,"0"0"888,6 0 196,-4 0 0,9 0-4,-7 0 23,7 0-121,-3 0 114,6 0 1944,0 0-2005,6 0-255,-5 0 178,6 0-49,-7 0 259,0 0-35,6 0 42,-4 0-151,4 0-1,-6 0-64,0 0-32,6 0-88,-4 0 154,4 0-138,0 0 129,-5 0 1,6 0-36,0 0 17,-6 0 64,12 0-55,-12 0 55,11 0 1,-8 0-40,5 0 133,-5 0-162,8 0 1,-9 0-5,6 0 1,-4 0-13,5 0 0,-6 0-3,6 0 1,-6 0-99,5 0 0,-4 0 65,4 0 1,-4 0-19,5 0 1,-6 0 97,6 0 157,-7 0-101,9 0 44,-3 0-117,5 0 11,-1 0 1,-3 0-21,-1 0 1,-4 0 25,5 0 1,-5 0-75,4 0 0,-4 0 31,4 0-22,-6 0 141,10 0 12,-6 0-98,7 0 1,-4 0 12,-1 0 0,-4 0-71,4 0 84,-5 0-90,8 0 17,-4 0-19,6 0 25,0 0 1,-5 0-22,0 0 39,-5 0-6,9 0 1,-11 0 16,8 0-14,-7 0-23,10 0 1,-10 0 22,6 0-1,-6 0 0,5 0 14,-3 0 1,-3 0 48,10 0 0,-9 0 80,6 0-154,-5 0 31,8 0 1,-9 0-31,7 0 1,-6 0 50,5 0-86,-5 0 1,4 0 46,-4 0-16,-2 0 2,11 0 0,-10 0-4,6 0 9,-6 0 6,9 0 0,-8 0 14,6 0-13,-7 0 0,4 0 16,-2 0-11,-3 0-1,10 0 0,-11 0-1,12 0 1,-10 0 1,7 0-2,-7 0 0,4 0 0,-2 0-15,-3 0-2,4 0 5,0 0 1,-3 0-15,7 0 7,-7 0 1,5 0 4,-3 0 0,-4 0 1,7 0-7,-4 0-6,-2 0 23,5 0 1,-1 0 2,-5 0 1,7 0 7,-3 0-12,-3 0 3,3 0 1,-3 0-43,3 0 35,-4 0-7,6 0 3,-1 0 13,-5 0 0,8 0 63,-4 0-24,-4 0 1,7 0 121,-4 0-129,-2 0 25,10 0 0,-9 0-29,7 0 0,-6 0-70,6 0 41,-7 0-7,10 0-4,-5 0 1,6 0 1,-4 0-15,-2 0 1,-3 0 20,4 0 0,-4 0-13,5 0 5,-7 0 59,9 0 1,-8 0-46,5 0 5,-6 0-27,10 0-3,-12 0-13,5 0 39,1 0-21,-6 0 8,5 0 4,-6 0 29,0 0-9,7 0 9,-6 0-17,6 0 2,-7 0-367,0 0 347,5 0 139,-3 0-151,5 0 145,-1 0-118,-4 0 0,5 0 18,-2 0-18,-3 0 0,6 0 8,-4 0-40,-2 0 0,6 0-46,-3 0 49,-4 0-15,5 0 42,1 0-28,-6 0 48,11 0-27,-10 0 6,5 0-21,-2 0-11,-3 0 6,4 0 0,-4 0 10,3 0 22,-4 0-27,5 0 77,-6 0 427,0 0-434,7 0-5,-6 0-111,6 0 98,-7 0 1,2 0-170,1 0 113,-1 0-20,5 0 21,-7 0-3,0 0-76,6 0 88,-4 0-261,4 0 130,-6 0-432,0 0 210,6 0-409,-4 0-51,4 0 326,-6 0 501,0 0 0,6 0 0,2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799"/>
    </inkml:context>
    <inkml:brush xml:id="br0">
      <inkml:brushProperty name="width" value="0.05292" units="cm"/>
      <inkml:brushProperty name="height" value="0.05292" units="cm"/>
    </inkml:brush>
  </inkml:definitions>
  <inkml:trace contextRef="#ctx0" brushRef="#br0">125 0 20197,'-25'0'-956,"1"0"888,9 0 196,-6 0 0,15 0-4,-11 0 23,13 0-121,-8 0 114,12 0 1944,0 0-2005,12 0-255,-11 0 178,10 0-49,-11 0 259,0 0-35,12 0 42,-9 0-151,7 0-1,-10 0-64,0 0-32,11 0-88,-8 0 154,9 0-138,-2 0 129,-7 0 1,8 0-36,1 0 17,-9 0 64,18 0-55,-18 0 55,19 0 1,-17 0-40,13 0 133,-13 0-162,17 0 1,-16 0-5,9 0 1,-6 0-13,8 0 0,-9 0-3,9 0 1,-9 0-99,8 0 0,-7 0 65,7 0 1,-8 0-19,10 0 1,-11 0 97,10 0 157,-11 0-101,15 0 44,-6 0-117,9 0 11,1 0 1,-8 0-21,-1 0 1,-8 0 25,10 0 1,-10 0-75,8 0 0,-7 0 31,6 0-22,-9 0 141,17 0 12,-10 0-98,12 0 1,-8 0 12,0 0 0,-10 0-71,11 0 84,-13 0-90,17 0 17,-8 0-19,11 0 25,-1 0 1,-7 0-22,-1 0 39,-10 0-6,17 0 1,-19 0 16,14 0-14,-13 0-23,17 0 1,-16 0 22,9 0-1,-9 0 0,9 0 14,-7 0 1,-5 0 48,19 0 0,-17 0 80,11 0-154,-10 0 31,17 0 1,-19 0-31,13 0 1,-8 0 50,7 0-86,-10 0 1,8 0 46,-7 0-16,-4 0 2,20 0 0,-17 0-4,10 0 9,-11 0 6,17 0 0,-16 0 14,11 0-13,-11 0 0,7 0 16,-5 0-11,-5 0-1,19 0 0,-19 0-1,18 0 1,-15 0 1,11 0-2,-11 0 0,7 0 0,-4 0-15,-7 0-2,10 0 5,-2 0 1,-4 0-15,11 0 7,-11 0 1,7 0 4,-5 0 0,-5 0 1,10 0-7,-4 0-6,-6 0 23,8 0 1,1 0 2,-11 0 1,13 0 7,-5 0-12,-6 0 3,7 0 1,-7 0-43,6 0 35,-7 0-7,10 0 3,-2 0 13,-7 0 0,11 0 63,-5 0-24,-6 0 1,10 0 121,-5 0-129,-5 0 25,19 0 0,-17 0-29,13 0 0,-11 0-70,10 0 41,-11 0-7,15 0-4,-6 0 1,9 0 1,-6 0-15,-3 0 1,-6 0 20,7 0 0,-8 0-13,10 0 5,-13 0 59,17 0 1,-16 0-46,10 0 5,-11 0-27,18 0-3,-21 0-13,9 0 39,1 0-21,-9 0 8,7 0 4,-10 0 29,0 0-9,11 0 9,-8 0-17,9 0 2,-12 0-367,0 0 347,10 0 139,-7 0-151,8 0 145,1 0-118,-10 0 0,11 0 18,-4 0-18,-6 0 0,11 0 8,-7 0-40,-4 0 0,12 0-46,-7 0 49,-5 0-15,7 0 42,2 0-28,-9 0 48,18 0-27,-18 0 6,9 0-21,-2 0-11,-7 0 6,8 0 0,-8 0 10,6 0 22,-7 0-27,8 0 77,-10 0 427,0 0-434,12 0-5,-9 0-111,8 0 98,-11 0 1,3 0-170,4 0 113,-4 0-20,9 0 21,-12 0-3,0 0-76,11 0 88,-8 0-261,7 0 130,-10 0-432,0 0 210,12 0-409,-9 0-51,8 0 326,-11 0 501,0 0 0,10 0 0,5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0"/>
    </inkml:context>
    <inkml:brush xml:id="br0">
      <inkml:brushProperty name="width" value="0.05292" units="cm"/>
      <inkml:brushProperty name="height" value="0.05292" units="cm"/>
    </inkml:brush>
  </inkml:definitions>
  <inkml:trace contextRef="#ctx0" brushRef="#br0">1 135 20029,'0'-18'0,"0"2"0,0-1-411,0 0 1,0 6 1310,0 0-464,0 0-637,0-6 169,0 8 38,0 1-58,0 8 107,0 0 0,0 8-70,0 2 0,0 6 34,0 0 0,0 1 137,0 0-60,0 0 1,0-1 149,0 2 0,0-7-116,0 0 0,0-6 394,0 7-293,0-2 0,0 8-32,0-2 0,0 1-97,0 0 0,0 0-30,0-1 0,0 3-124,0 3 1,0 3 49,0 3 1,0 2 13,0-8 0,0 8-102,0-2 0,0-2 58,0 2 1,0-2 106,0 2 0,0 4-67,0-4 1,0-2 132,0 2 0,0 0-111,0 6 0,0-7 12,0 1 1,0 0 10,0 6 1,0-3-5,0-2 1,0 3-14,0-4 0,0 1 15,0-1 1,0 4-128,0-4 0,0 3 95,0 3 0,0 0-72,0-1 1,0-5 49,0 1 1,0-1-8,0 5 1,0-1 63,0-4 0,0 3 3,0-3 0,0-2 41,0 3 1,0-3-75,0 2 0,0 1 41,0-7 0,0 3-22,0-3 1,0 2-41,0 4 1,0 3-21,0-9 1,0 0-124,0-5 0,0 0 94,0 0 1,0-1-24,0 2 1,0-2 52,0 1 0,0-1-10,0 2 0,0-8 125,0 2 1,0-1-76,0 6 1,0 0 45,0-1 1,0 2-61,0-2 0,0 1 17,0-1 1,0 7-39,0 0 0,0-1-88,0-5 0,0-7 5,0 2 0,0-1 87,0 6 1,0 0-21,0-1-9,0 2 0,0-2 83,0 1-69,0-1 0,0 2 1,0-2 1,0-4 26,0-2 0,0 2 0,0 5 147,0-1 0,0-4-89,0-2 0,0-4 11,0 6 0,0-1-12,0 5-80,0 2 1,0-2 57,0 1 1,0 2-194,0 3 1,0-3 62,0 3 0,0-7-40,0 2 0,0-8 96,0 13 1,0-12-11,0 6 0,0-2 68,0 3 1,0-7-74,0 2 1,0-1 215,0 6 0,0-6-23,0 0 0,0 0-44,0 7-92,0-2 0,0 1-2,0-1 1,0 2-19,0-2 0,0 1-10,0 0 1,0-6-11,0 0 0,0 0-129,0 7 0,0-2 124,0 1 1,0-6-46,0 0 191,0 1 1,0 4-56,0 1 0,0-6 18,0 0 0,0 1-14,0 4 1,0-4 93,0-2-132,0 2 0,0 5 16,0-1 1,0-4 25,0-2-26,0 2 0,0 5-63,0-1 1,0 1 14,0 0 0,0 0-5,0 0 1,0-1-23,0 1 0,0 0-117,0 0 1,0-1 113,0 1 1,0 0 17,0 0 1,0-1 11,0 2 1,0-7-4,0 0 1,0 0-2,0 5 0,0 2 36,0-2 0,0 1 110,0 0 0,0 0-141,0-1 1,0 2 21,0-2 0,0 1-17,0-1 1,0 2 18,0-2 1,0 7-101,0-1 1,0 0 79,0-5 0,0 0-6,0 0 0,0 1-11,0 5 1,0-4-2,0 3 0,0-3 39,0-3 1,0 1-26,0 0 1,0 0 32,0-1-30,0 2 1,0-2 17,0 1 1,0-5 5,0-2-2,0 2-16,0 4 3,0 1-8,0 0 6,0 0 1,0-1-77,0 1 1,0-5 68,0-1 1,0-6 33,0 7 0,0-6-38,0 4 0,0-4 30,0 5 0,0-5-18,0 5 3,0-7 1,0 11-25,0-5 1,0 0 19,0 2 1,0-7 1,0 6 1,0 0-3,0 6 0,0-6-15,0 1 0,0-2-3,0 8 0,0-2-2,0 1 1,0-1-22,0 2 1,0-2-5,0 1 0,0 5-5,0 0 0,0 3 29,0-3 0,0-2 36,0 2 1,0 2-39,0-2 0,0 7 58,0-7 1,0 0 0,0-5 1,0 5 13,0 0 0,0 1-40,0-7 0,0 2 12,0-2 0,0 7-57,0-1 1,0 0 46,0-4 0,0-2-116,0 1 0,0 5 100,0 0 0,0 3-110,0-3 0,0-4 76,0 6 1,0 0 3,0-2 1,0 3 24,0-3 1,0-2-1,0 9 0,0-9 48,0 2 1,0-3-62,0-3 1,0 7 85,0-1 1,0 2-69,0-2 1,0-2 21,0 2 0,0-1-13,0 1 0,0-4-4,0 5 0,0 1-11,0-2 0,0 1-2,0-6 1,0 0 3,0-1 1,0 1 0,0 0 4,0 0 1,0-1-7,0 2-20,0-2 1,0 1 22,0-1 1,0-4 9,0-1-5,0 0 0,0 6 1,0 0 0,0-6-4,0 0 1,0-6-1,0 7 1,0-6 8,0 4 1,0-4-9,0 6 0,0-7-16,0 6 0,0-5 17,0 5 1,0-5-74,0 4 62,0-6-1,0 12 6,0-7-14,0 0 23,0 6-9,0-5 0,0 0 36,0 2-30,0-8-54,0 10 0,0-10 46,0 8-3,0-9 11,0 5 0,0-8 55,0 0-65,0 7 122,0-5-98,0 5 2,0-7 1,0 2-22,0 4-3,0-4-35,0 6 18,0-8 0,0 1 6,0 4 8,0-3 39,0 6-17,0-8 4,0 0-4,0 8 9,0-6-38,0 5-9,0-7-113,0 0 189,0 7-74,0-5 105,0 6-81,0-8 72,0 0-73,0 7 19,0-5-46,0 6 31,0-8-18,0 0 16,0 7 1,0-6-74,0 7 68,0-8-71,0 8 59,0-6-113,0 5 123,0-7 1,0 7 42,0-5 9,0 6-28,0-1-18,0-5 0,0 7 20,0-3-23,0-4-6,0 5 12,0-7-8,0 8 64,0-6 4,0 6-24,0-8-22,0 6-2,0-4-84,0 6-10,0-8-48,0 0 105,0 8 233,0-7-141,0 7 77,0-8-727,0 0 344,0 7 121,0-5-34,0 5 126,0-7 47,0 0-135,0 8-23,0-6 94,0 6 14,0-8 840,0 0-1026,0 6 168,0-4-251,0 6 199,0-8 22,0 0 43,0 8 65,0-6-26,0 5 6,0-7-397,0 0 351,0 7 78,0-5-78,0 6-3,0-8-513,0 0 1,0 7-1,0 3 1</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1"/>
    </inkml:context>
    <inkml:brush xml:id="br0">
      <inkml:brushProperty name="width" value="0.05292" units="cm"/>
      <inkml:brushProperty name="height" value="0.05292" units="cm"/>
      <inkml:brushProperty name="color" value="#FF0000"/>
    </inkml:brush>
  </inkml:definitions>
  <inkml:trace contextRef="#ctx0" brushRef="#br0">109 0 20197,'-22'0'-956,"1"0"888,9 0 196,-7 0 0,14 0-4,-10 0 23,11 0-121,-6 0 114,10 0 1944,0 0-2005,10 0-255,-9 0 178,9 0-49,-10 0 259,0 0-35,10 0 42,-7 0-151,6 0-1,-9 0-64,0 0-32,10 0-88,-8 0 154,8 0-138,-1 0 129,-7 0 1,8 0-36,0 0 17,-7 0 64,16 0-55,-17 0 55,17 0 1,-14 0-40,10 0 133,-10 0-162,14 0 1,-14 0-5,8 0 1,-5 0-13,7 0 0,-9 0-3,9 0 1,-7 0-99,5 0 0,-5 0 65,6 0 1,-7 0-19,8 0 1,-8 0 97,8 0 157,-10 0-101,13 0 44,-5 0-117,8 0 11,0 0 1,-6 0-21,-1 0 1,-6 0 25,7 0 1,-8 0-75,7 0 0,-7 0 31,7 0-22,-9 0 141,15 0 12,-9 0-98,11 0 1,-7 0 12,0 0 0,-9 0-71,9 0 84,-10 0-90,14 0 17,-7 0-19,10 0 25,-1 0 1,-6 0-22,-1 0 39,-9 0-6,15 0 1,-17 0 16,12 0-14,-10 0-23,14 0 1,-14 0 22,9 0-1,-9 0 0,7 0 14,-4 0 1,-6 0 48,17 0 0,-14 0 80,9 0-154,-9 0 31,15 0 1,-16 0-31,11 0 1,-8 0 50,7 0-86,-9 0 1,8 0 46,-7 0-16,-4 0 2,18 0 0,-15 0-4,9 0 9,-9 0 6,14 0 0,-14 0 14,10 0-13,-10 0 0,6 0 16,-3 0-11,-6 0-1,17 0 0,-17 0-1,17 0 1,-14 0 1,10 0-2,-10 0 0,6 0 0,-3 0-15,-6 0-2,8 0 5,-1 0 1,-4 0-15,10 0 7,-10 0 1,7 0 4,-5 0 0,-4 0 1,8 0-7,-4 0-6,-4 0 23,7 0 1,0 0 2,-9 0 1,12 0 7,-6 0-12,-4 0 3,5 0 1,-5 0-43,4 0 35,-4 0-7,7 0 3,-1 0 13,-7 0 0,11 0 63,-6 0-24,-4 0 1,8 0 121,-4 0-129,-4 0 25,16 0 0,-14 0-29,10 0 0,-9 0-70,9 0 41,-10 0-7,14 0-4,-7 0 1,10 0 1,-7 0-15,-2 0 1,-5 0 20,6 0 0,-7 0-13,8 0 5,-10 0 59,14 0 1,-14 0-46,9 0 5,-9 0-27,15 0-3,-19 0-13,9 0 39,0 0-21,-8 0 8,7 0 4,-9 0 29,0 0-9,10 0 9,-7 0-17,7 0 2,-10 0-367,0 0 347,8 0 139,-5 0-151,7 0 145,0 0-118,-8 0 0,10 0 18,-5 0-18,-4 0 0,9 0 8,-5 0-40,-5 0 0,11 0-46,-6 0 49,-4 0-15,5 0 42,2 0-28,-7 0 48,16 0-27,-17 0 6,8 0-21,-1 0-11,-7 0 6,8 0 0,-7 0 10,4 0 22,-4 0-27,6 0 77,-9 0 427,0 0-434,10 0-5,-8 0-111,8 0 98,-10 0 1,3 0-170,3 0 113,-4 0-20,8 0 21,-10 0-3,0 0-76,10 0 88,-7 0-261,6 0 130,-9 0-432,0 0 210,10 0-409,-8 0-51,8 0 326,-10 0 501,0 0 0,9 0 0,3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799"/>
    </inkml:context>
    <inkml:brush xml:id="br0">
      <inkml:brushProperty name="width" value="0.05292" units="cm"/>
      <inkml:brushProperty name="height" value="0.05292" units="cm"/>
    </inkml:brush>
  </inkml:definitions>
  <inkml:trace contextRef="#ctx0" brushRef="#br0">125 0 20197,'-25'0'-956,"1"0"888,9 0 196,-6 0 0,15 0-4,-11 0 23,13 0-121,-8 0 114,12 0 1944,0 0-2005,12 0-255,-11 0 178,10 0-49,-11 0 259,0 0-35,12 0 42,-9 0-151,7 0-1,-10 0-64,0 0-32,11 0-88,-8 0 154,9 0-138,-2 0 129,-7 0 1,8 0-36,1 0 17,-9 0 64,18 0-55,-18 0 55,19 0 1,-17 0-40,13 0 133,-13 0-162,17 0 1,-16 0-5,9 0 1,-6 0-13,8 0 0,-9 0-3,9 0 1,-9 0-99,8 0 0,-7 0 65,7 0 1,-8 0-19,10 0 1,-11 0 97,10 0 157,-11 0-101,15 0 44,-6 0-117,9 0 11,1 0 1,-8 0-21,-1 0 1,-8 0 25,10 0 1,-10 0-75,8 0 0,-7 0 31,6 0-22,-9 0 141,17 0 12,-10 0-98,12 0 1,-8 0 12,0 0 0,-10 0-71,11 0 84,-13 0-90,17 0 17,-8 0-19,11 0 25,-1 0 1,-7 0-22,-1 0 39,-10 0-6,17 0 1,-19 0 16,14 0-14,-13 0-23,17 0 1,-16 0 22,9 0-1,-9 0 0,9 0 14,-7 0 1,-5 0 48,19 0 0,-17 0 80,11 0-154,-10 0 31,17 0 1,-19 0-31,13 0 1,-8 0 50,7 0-86,-10 0 1,8 0 46,-7 0-16,-4 0 2,20 0 0,-17 0-4,10 0 9,-11 0 6,17 0 0,-16 0 14,11 0-13,-11 0 0,7 0 16,-5 0-11,-5 0-1,19 0 0,-19 0-1,18 0 1,-15 0 1,11 0-2,-11 0 0,7 0 0,-4 0-15,-7 0-2,10 0 5,-2 0 1,-4 0-15,11 0 7,-11 0 1,7 0 4,-5 0 0,-5 0 1,10 0-7,-4 0-6,-6 0 23,8 0 1,1 0 2,-11 0 1,13 0 7,-5 0-12,-6 0 3,7 0 1,-7 0-43,6 0 35,-7 0-7,10 0 3,-2 0 13,-7 0 0,11 0 63,-5 0-24,-6 0 1,10 0 121,-5 0-129,-5 0 25,19 0 0,-17 0-29,13 0 0,-11 0-70,10 0 41,-11 0-7,15 0-4,-6 0 1,9 0 1,-6 0-15,-3 0 1,-6 0 20,7 0 0,-8 0-13,10 0 5,-13 0 59,17 0 1,-16 0-46,10 0 5,-11 0-27,18 0-3,-21 0-13,9 0 39,1 0-21,-9 0 8,7 0 4,-10 0 29,0 0-9,11 0 9,-8 0-17,9 0 2,-12 0-367,0 0 347,10 0 139,-7 0-151,8 0 145,1 0-118,-10 0 0,11 0 18,-4 0-18,-6 0 0,11 0 8,-7 0-40,-4 0 0,12 0-46,-7 0 49,-5 0-15,7 0 42,2 0-28,-9 0 48,18 0-27,-18 0 6,9 0-21,-2 0-11,-7 0 6,8 0 0,-8 0 10,6 0 22,-7 0-27,8 0 77,-10 0 427,0 0-434,12 0-5,-9 0-111,8 0 98,-11 0 1,3 0-170,4 0 113,-4 0-20,9 0 21,-12 0-3,0 0-76,11 0 88,-8 0-261,7 0 130,-10 0-432,0 0 210,12 0-409,-9 0-51,8 0 326,-11 0 501,0 0 0,10 0 0,5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2"/>
    </inkml:context>
    <inkml:brush xml:id="br0">
      <inkml:brushProperty name="width" value="0.05292" units="cm"/>
      <inkml:brushProperty name="height" value="0.05292" units="cm"/>
      <inkml:brushProperty name="color" value="#723C10"/>
    </inkml:brush>
  </inkml:definitions>
  <inkml:trace contextRef="#ctx0" brushRef="#br0">91 0 20197,'-18'0'-956,"1"0"888,6 0 196,-5 0 0,12 0-4,-8 0 23,8 0-121,-4 0 114,8 0 1944,0 0-2005,8 0-255,-7 0 178,8 0-49,-9 0 259,0 0-35,8 0 42,-6 0-151,6 0-1,-8 0-64,0 0-32,8 0-88,-6 0 154,7 0-138,-2 0 129,-5 0 1,6 0-36,1 0 17,-7 0 64,14 0-55,-14 0 55,14 0 1,-12 0-40,8 0 133,-7 0-162,10 0 1,-10 0-5,6 0 1,-5 0-13,7 0 0,-8 0-3,8 0 1,-7 0-99,6 0 0,-6 0 65,6 0 1,-6 0-19,6 0 1,-6 0 97,6 0 157,-8 0-101,12 0 44,-5 0-117,7 0 11,-1 0 1,-4 0-21,-1 0 1,-6 0 25,6 0 1,-5 0-75,4 0 0,-4 0 31,4 0-22,-7 0 141,13 0 12,-7 0-98,7 0 1,-4 0 12,0 0 0,-8 0-71,8 0 84,-9 0-90,11 0 17,-4 0-19,7 0 25,0 0 1,-6 0-22,0 0 39,-8 0-6,13 0 1,-14 0 16,10 0-14,-9 0-23,12 0 1,-12 0 22,7 0-1,-7 0 0,7 0 14,-5 0 1,-4 0 48,14 0 0,-12 0 80,8 0-154,-8 0 31,13 0 1,-14 0-31,10 0 1,-7 0 50,5 0-86,-6 0 1,5 0 46,-5 0-16,-2 0 2,13 0 0,-11 0-4,6 0 9,-7 0 6,12 0 0,-12 0 14,9 0-13,-9 0 0,5 0 16,-2 0-11,-5 0-1,14 0 0,-14 0-1,13 0 1,-10 0 1,7 0-2,-8 0 0,6 0 0,-4 0-15,-4 0-2,7 0 5,-2 0 1,-3 0-15,9 0 7,-9 0 1,6 0 4,-4 0 0,-4 0 1,7 0-7,-2 0-6,-5 0 23,6 0 1,1 0 2,-8 0 1,9 0 7,-4 0-12,-3 0 3,4 0 1,-5 0-43,4 0 35,-4 0-7,7 0 3,-2 0 13,-5 0 0,9 0 63,-5 0-24,-4 0 1,8 0 121,-4 0-129,-4 0 25,14 0 0,-12 0-29,9 0 0,-8 0-70,7 0 41,-7 0-7,10 0-4,-4 0 1,7 0 1,-6 0-15,0 0 1,-6 0 20,6 0 0,-6 0-13,7 0 5,-9 0 59,12 0 1,-12 0-46,7 0 5,-7 0-27,13 0-3,-16 0-13,8 0 39,-1 0-21,-6 0 8,6 0 4,-8 0 29,0 0-9,8 0 9,-6 0-17,6 0 2,-8 0-367,0 0 347,8 0 139,-6 0-151,6 0 145,1 0-118,-7 0 0,7 0 18,-2 0-18,-5 0 0,8 0 8,-5 0-40,-2 0 0,7 0-46,-4 0 49,-4 0-15,6 0 42,0 0-28,-6 0 48,14 0-27,-14 0 6,7 0-21,-2 0-11,-5 0 6,6 0 0,-6 0 10,5 0 22,-5 0-27,5 0 77,-7 0 427,0 0-434,9 0-5,-7 0-111,6 0 98,-8 0 1,2 0-170,3 0 113,-2 0-20,5 0 21,-8 0-3,0 0-76,8 0 88,-6 0-261,6 0 130,-8 0-432,0 0 210,8 0-409,-6 0-51,7 0 326,-9 0 501,0 0 0,7 0 0,4 0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3"/>
    </inkml:context>
    <inkml:brush xml:id="br0">
      <inkml:brushProperty name="width" value="0.05292" units="cm"/>
      <inkml:brushProperty name="height" value="0.05292" units="cm"/>
      <inkml:brushProperty name="color" value="#1F5738"/>
    </inkml:brush>
  </inkml:definitions>
  <inkml:trace contextRef="#ctx0" brushRef="#br0">75 0 20197,'-15'0'-956,"1"0"888,5 0 196,-4 0 0,10 0-4,-8 0 23,9 0-121,-5 0 114,7 0 1944,0 0-2005,7 0-255,-6 0 178,6 0-49,-7 0 259,0 0-35,6 0 42,-4 0-151,4 0-1,-6 0-64,0 0-32,7 0-88,-5 0 154,5 0-138,-1 0 129,-5 0 1,6 0-36,0 0 17,-5 0 64,11 0-55,-11 0 55,10 0 1,-8 0-40,6 0 133,-6 0-162,9 0 1,-10 0-5,6 0 1,-3 0-13,4 0 0,-6 0-3,7 0 1,-6 0-99,4 0 0,-4 0 65,5 0 1,-5 0-19,5 0 1,-5 0 97,5 0 157,-7 0-101,10 0 44,-4 0-117,5 0 11,1 0 1,-5 0-21,0 0 1,-5 0 25,5 0 1,-5 0-75,5 0 0,-5 0 31,4 0-22,-5 0 141,10 0 12,-7 0-98,8 0 1,-5 0 12,1 0 0,-7 0-71,6 0 84,-6 0-90,9 0 17,-5 0-19,7 0 25,-1 0 1,-3 0-22,-2 0 39,-5 0-6,9 0 1,-10 0 16,7 0-14,-6 0-23,9 0 1,-10 0 22,7 0-1,-7 0 0,6 0 14,-4 0 1,-4 0 48,12 0 0,-9 0 80,5 0-154,-5 0 31,9 0 1,-10 0-31,7 0 1,-5 0 50,5 0-86,-7 0 1,6 0 46,-5 0-16,-2 0 2,12 0 0,-11 0-4,7 0 9,-7 0 6,10 0 0,-10 0 14,8 0-13,-8 0 0,5 0 16,-3 0-11,-3 0-1,11 0 0,-12 0-1,12 0 1,-9 0 1,6 0-2,-7 0 0,5 0 0,-3 0-15,-3 0-2,5 0 5,-1 0 1,-3 0-15,8 0 7,-8 0 1,5 0 4,-3 0 0,-3 0 1,6 0-7,-3 0-6,-4 0 23,6 0 1,0 0 2,-6 0 1,8 0 7,-4 0-12,-4 0 3,6 0 1,-6 0-43,4 0 35,-3 0-7,5 0 3,-1 0 13,-4 0 0,6 0 63,-3 0-24,-3 0 1,6 0 121,-3 0-129,-3 0 25,11 0 0,-10 0-29,7 0 0,-5 0-70,5 0 41,-6 0-7,8 0-4,-3 0 1,6 0 1,-5 0-15,-1 0 1,-3 0 20,3 0 0,-4 0-13,5 0 5,-6 0 59,9 0 1,-10 0-46,7 0 5,-7 0-27,11 0-3,-13 0-13,6 0 39,0 0-21,-6 0 8,5 0 4,-6 0 29,0 0-9,7 0 9,-5 0-17,5 0 2,-7 0-367,0 0 347,6 0 139,-5 0-151,6 0 145,0 0-118,-5 0 0,6 0 18,-3 0-18,-3 0 0,6 0 8,-4 0-40,-2 0 0,7 0-46,-4 0 49,-3 0-15,4 0 42,1 0-28,-6 0 48,12 0-27,-11 0 6,5 0-21,-1 0-11,-4 0 6,4 0 0,-4 0 10,3 0 22,-3 0-27,4 0 77,-6 0 427,0 0-434,7 0-5,-5 0-111,4 0 98,-6 0 1,2 0-170,2 0 113,-2 0-20,5 0 21,-7 0-3,0 0-76,7 0 88,-5 0-261,4 0 130,-6 0-432,0 0 210,7 0-409,-6 0-51,6 0 326,-7 0 501,0 0 0,6 0 0,3 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4"/>
    </inkml:context>
    <inkml:brush xml:id="br0">
      <inkml:brushProperty name="width" value="0.05292" units="cm"/>
      <inkml:brushProperty name="height" value="0.05292" units="cm"/>
      <inkml:brushProperty name="color" value="#00455D"/>
    </inkml:brush>
  </inkml:definitions>
  <inkml:trace contextRef="#ctx0" brushRef="#br0">58 0 20197,'-11'0'-956,"-1"0"888,6 0 196,-4 0 0,7 0-4,-5 0 23,6 0-121,-3 0 114,5 0 1944,0 0-2005,5 0-255,-4 0 178,4 0-49,-5 0 259,0 0-35,6 0 42,-5 0-151,4 0-1,-5 0-64,0 0-32,5 0-88,-4 0 154,4 0-138,0 0 129,-4 0 1,5 0-36,-1 0 17,-4 0 64,9 0-55,-8 0 55,8 0 1,-8 0-40,6 0 133,-5 0-162,7 0 1,-8 0-5,6 0 1,-4 0-13,4 0 0,-5 0-3,5 0 1,-4 0-99,3 0 0,-3 0 65,3 0 1,-3 0-19,4 0 1,-4 0 97,3 0 157,-4 0-101,7 0 44,-3 0-117,4 0 11,0 0 1,-3 0-21,-1 0 1,-3 0 25,4 0 1,-4 0-75,4 0 0,-4 0 31,3 0-22,-4 0 141,7 0 12,-4 0-98,5 0 1,-3 0 12,0 0 0,-4 0-71,3 0 84,-4 0-90,7 0 17,-3 0-19,4 0 25,0 0 1,-3 0-22,-1 0 39,-4 0-6,8 0 1,-9 0 16,6 0-14,-6 0-23,8 0 1,-7 0 22,4 0-1,-4 0 0,3 0 14,-2 0 1,-2 0 48,8 0 0,-8 0 80,6 0-154,-6 0 31,9 0 1,-9 0-31,6 0 1,-4 0 50,3 0-86,-4 0 1,3 0 46,-2 0-16,-3 0 2,10 0 0,-9 0-4,5 0 9,-4 0 6,7 0 0,-7 0 14,5 0-13,-6 0 0,4 0 16,-2 0-11,-2 0-1,7 0 0,-7 0-1,8 0 1,-8 0 1,6 0-2,-5 0 0,3 0 0,-2 0-15,-3 0-2,5 0 5,-2 0 1,-1 0-15,5 0 7,-6 0 1,4 0 4,-2 0 0,-2 0 1,4 0-7,-2 0-6,-3 0 23,4 0 1,1 0 2,-6 0 1,7 0 7,-3 0-12,-3 0 3,4 0 1,-4 0-43,3 0 35,-3 0-7,5 0 3,-2 0 13,-2 0 0,4 0 63,-2 0-24,-2 0 1,4 0 121,-3 0-129,-1 0 25,8 0 0,-8 0-29,6 0 0,-4 0-70,4 0 41,-6 0-7,8 0-4,-3 0 1,4 0 1,-3 0-15,-1 0 1,-3 0 20,4 0 0,-4 0-13,3 0 5,-4 0 59,7 0 1,-7 0-46,4 0 5,-4 0-27,7 0-3,-9 0-13,4 0 39,0 0-21,-3 0 8,2 0 4,-4 0 29,0 0-9,6 0 9,-5 0-17,4 0 2,-5 0-367,0 0 347,5 0 139,-4 0-151,5 0 145,-1 0-118,-4 0 0,5 0 18,-2 0-18,-2 0 0,4 0 8,-3 0-40,-1 0 0,4 0-46,-2 0 49,-2 0-15,2 0 42,2 0-28,-5 0 48,9 0-27,-9 0 6,4 0-21,0 0-11,-4 0 6,5 0 0,-5 0 10,3 0 22,-3 0-27,4 0 77,-5 0 427,0 0-434,5 0-5,-3 0-111,3 0 98,-5 0 1,1 0-170,3 0 113,-3 0-20,4 0 21,-5 0-3,0 0-76,5 0 88,-3 0-261,2 0 130,-4 0-432,0 0 210,6 0-409,-5 0-51,4 0 326,-5 0 501,0 0 0,5 0 0,2 0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5"/>
    </inkml:context>
    <inkml:brush xml:id="br0">
      <inkml:brushProperty name="width" value="0.05292" units="cm"/>
      <inkml:brushProperty name="height" value="0.05292" units="cm"/>
      <inkml:brushProperty name="color" value="#7030A0"/>
    </inkml:brush>
  </inkml:definitions>
  <inkml:trace contextRef="#ctx0" brushRef="#br0">41 0 20197,'-8'0'-956,"0"0"888,4 0 196,-3 0 0,5 0-4,-4 0 23,5 0-121,-3 0 114,4 0 1944,0 0-2005,4 0-255,-4 0 178,4 0-49,-4 0 259,0 0-35,4 0 42,-3 0-151,2 0-1,-3 0-64,0 0-32,4 0-88,-3 0 154,2 0-138,1 0 129,-3 0 1,2 0-36,1 0 17,-3 0 64,6 0-55,-6 0 55,6 0 1,-5 0-40,3 0 133,-3 0-162,5 0 1,-5 0-5,3 0 1,-2 0-13,3 0 0,-4 0-3,4 0 1,-4 0-99,4 0 0,-4 0 65,4 0 1,-4 0-19,4 0 1,-4 0 97,4 0 157,-4 0-101,5 0 44,-2 0-117,2 0 11,1 0 1,-2 0-21,-1 0 1,-2 0 25,3 0 1,-4 0-75,4 0 0,-4 0 31,3 0-22,-3 0 141,6 0 12,-4 0-98,4 0 1,-2 0 12,-1 0 0,-2 0-71,2 0 84,-3 0-90,5 0 17,-2 0-19,3 0 25,0 0 1,-3 0-22,0 0 39,-3 0-6,6 0 1,-7 0 16,5 0-14,-4 0-23,5 0 1,-5 0 22,3 0-1,-3 0 0,2 0 14,-1 0 1,-2 0 48,6 0 0,-5 0 80,3 0-154,-3 0 31,5 0 1,-5 0-31,3 0 1,-2 0 50,2 0-86,-3 0 1,3 0 46,-3 0-16,-1 0 2,7 0 0,-7 0-4,5 0 9,-4 0 6,5 0 0,-6 0 14,5 0-13,-4 0 0,2 0 16,-1 0-11,-2 0-1,6 0 0,-6 0-1,6 0 1,-5 0 1,3 0-2,-3 0 0,2 0 0,-1 0-15,-2 0-2,3 0 5,-1 0 1,-1 0-15,4 0 7,-5 0 1,4 0 4,-3 0 0,-1 0 1,4 0-7,-3 0-6,-1 0 23,3 0 1,0 0 2,-4 0 1,5 0 7,-2 0-12,-2 0 3,2 0 1,-2 0-43,2 0 35,-2 0-7,2 0 3,1 0 13,-3 0 0,3 0 63,-1 0-24,-2 0 1,3 0 121,-1 0-129,-2 0 25,6 0 0,-5 0-29,4 0 0,-4 0-70,3 0 41,-3 0-7,5 0-4,-2 0 1,3 0 1,-2 0-15,-1 0 1,-2 0 20,2 0 0,-3 0-13,4 0 5,-4 0 59,5 0 1,-5 0-46,3 0 5,-3 0-27,5 0-3,-6 0-13,3 0 39,-1 0-21,-2 0 8,3 0 4,-4 0 29,0 0-9,3 0 9,-2 0-17,3 0 2,-4 0-367,0 0 347,3 0 139,-2 0-151,3 0 145,0 0-118,-3 0 0,3 0 18,-1 0-18,-2 0 0,3 0 8,-1 0-40,-3 0 0,5 0-46,-2 0 49,-2 0-15,2 0 42,1 0-28,-3 0 48,6 0-27,-6 0 6,3 0-21,-1 0-11,-2 0 6,2 0 0,-2 0 10,2 0 22,-2 0-27,2 0 77,-3 0 427,0 0-434,4 0-5,-3 0-111,3 0 98,-4 0 1,1 0-170,1 0 113,-1 0-20,3 0 21,-4 0-3,0 0-76,4 0 88,-4 0-261,4 0 130,-4 0-432,0 0 210,3 0-409,-2 0-51,3 0 326,-4 0 501,0 0 0,3 0 0,2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6"/>
    </inkml:context>
    <inkml:brush xml:id="br0">
      <inkml:brushProperty name="width" value="0.05292" units="cm"/>
      <inkml:brushProperty name="height" value="0.05292" units="cm"/>
      <inkml:brushProperty name="color" value="#FF0000"/>
    </inkml:brush>
  </inkml:definitions>
  <inkml:trace contextRef="#ctx0" brushRef="#br0">1 128 20029,'0'-17'0,"0"2"0,0-1-411,0 0 1,0 5 1310,0 0-464,0 1-637,0-6 169,0 7 38,0 2-58,0 7 107,0 0 0,0 7-70,0 4 0,0 3 34,0 2 0,0 0 137,0 0-60,0 0 1,0-1 149,0 2 0,0-7-116,0 1 0,0-6 394,0 6-293,0-1 0,0 7-32,0-2 0,0 1-97,0 1 0,0-2-30,0 1 0,0 1-124,0 5 1,0 1 49,0 3 1,0 3 13,0-8 0,0 8-102,0-3 0,0-2 58,0 3 1,0-2 106,0 2 0,0 3-67,0-3 1,0-3 132,0 2 0,0 1-111,0 5 0,0-6 12,0 1 1,0 0 10,0 5 1,0-3-5,0-2 1,0 3-14,0-3 0,0 1 15,0-1 1,0 3-128,0-3 0,0 2 95,0 3 0,0 1-72,0-2 1,0-4 49,0-1 1,0 1-8,0 4 1,0 0 63,0-4 0,0 2 3,0-2 0,0-2 41,0 1 1,0-1-75,0 2 0,0 1 41,0-7 0,0 2-22,0-2 1,0 2-41,0 4 1,0 1-21,0-6 1,0-1-124,0-6 0,0 2 94,0-1 1,0-1-24,0 2 1,0-1 52,0-1 0,0 1-10,0 0 0,0-5 125,0 0 1,0-1-76,0 6 1,0 0 45,0 0 1,0 0-61,0 0 0,0 0 17,0-1 1,0 6-39,0 2 0,0-2-88,0-6 0,0-4 5,0 0 0,0-1 87,0 6 1,0 0-21,0 0-9,0 0 0,0 0 83,0 0-69,0-1 0,0 2 1,0-2 1,0-3 26,0-2 0,0 1 0,0 4 147,0 1 0,0-5-89,0-1 0,0-4 11,0 5 0,0-1-12,0 6-80,0 0 1,0 0 57,0 0 1,0 2-194,0 3 1,0-3 62,0 3 0,0-7-40,0 2 0,0-7 96,0 12 1,0-12-11,0 7 0,0-3 68,0 2 1,0-5-74,0 1 1,0 0 215,0 5 0,0-6-23,0 1 0,0-1-44,0 7-92,0-1 0,0-1-2,0 1 1,0 1-19,0-2 0,0 1-10,0 0 1,0-5-11,0 0 0,0-1-129,0 6 0,0 0 124,0 0 1,0-5-46,0-1 191,0 1 1,0 5-56,0-1 0,0-4 18,0-1 0,0 2-14,0 3 1,0-4 93,0-1-132,0 1 0,0 5 16,0 0 1,0-5 25,0-1-26,0 1 0,0 5-63,0-1 1,0 2 14,0-1 0,0-1-5,0 2 1,0-1-23,0-1 0,0 2-117,0-2 1,0 1 113,0 0 1,0 0 17,0 0 1,0 0 11,0 0 1,0-6-4,0 1 1,0 0-2,0 4 0,0 2 36,0-2 0,0 1 110,0 1 0,0-2-141,0 1 1,0 1 21,0-2 0,0 1-17,0 0 1,0 0 18,0 0 1,0 5-101,0 0 1,0 0 79,0-5 0,0 1-6,0-2 0,0 3-11,0 3 1,0-3-2,0 4 0,0-5 39,0-1 1,0 0-26,0 0 1,0 0 32,0-1-30,0 2 1,0-1 17,0-1 1,0-4 5,0 0-2,0 0-16,0 4 3,0 1-8,0 0 6,0 0 1,0 0-77,0-1 1,0-3 68,0-1 1,0-7 33,0 7 0,0-5-38,0 4 0,0-5 30,0 6 0,0-6-18,0 6 3,0-7 1,0 10-25,0-4 1,0-1 19,0 2 1,0-6 1,0 6 1,0-1-3,0 6 0,0-5-15,0 0 0,0-1-3,0 6 0,0 0-2,0 0 1,0-1-22,0 2 1,0-1-5,0-1 0,0 6-5,0 1 0,0 1 29,0-2 0,0-3 36,0 3 1,0 3-39,0-3 0,0 5 58,0-4 1,0-1 0,0-6 1,0 7 13,0-1 0,0 0-40,0-5 0,0 0 12,0 0 0,0 5-57,0 0 1,0 1 46,0-6 0,0 0-116,0-1 0,0 7 100,0-1 0,0 2-110,0-2 0,0-3 76,0 4 1,0 1 3,0-2 1,0 2 24,0-2 1,0-2-1,0 8 0,0-7 48,0 1 1,0-4-62,0-1 1,0 5 85,0 0 1,0 2-69,0-2 1,0-2 21,0 2 0,0-2-13,0 3 0,0-5-4,0 4 0,0 2-11,0-1 0,0-1-2,0-5 1,0 0 3,0 0 1,0-1 0,0 2 4,0-1 1,0-1-7,0 2-20,0-2 1,0 1 22,0 0 1,0-5 9,0 0-5,0-1 0,0 6 1,0 0 0,0-6-4,0 2 1,0-8-1,0 7 1,0-5 8,0 4 1,0-5-9,0 6 0,0-6-16,0 6 0,0-5 17,0 4 1,0-5-74,0 5 62,0-6-1,0 11 6,0-7-14,0 1 23,0 5-9,0-5 0,0 2 36,0 0-30,0-8-54,0 11 0,0-10 46,0 7-3,0-8 11,0 4 0,0-7 55,0 0-65,0 7 122,0-5-98,0 5 2,0-7 1,0 1-22,0 5-3,0-4-35,0 5 18,0-7 0,0 2 6,0 3 8,0-4 39,0 7-17,0-8 4,0 0-4,0 7 9,0-5-38,0 5-9,0-7-113,0 0 189,0 7-74,0-5 105,0 5-81,0-7 72,0 0-73,0 7 19,0-6-46,0 7 31,0-8-18,0 0 16,0 7 1,0-6-74,0 6 68,0-7-71,0 8 59,0-6-113,0 4 123,0-6 1,0 7 42,0-5 9,0 6-28,0-2-18,0-4 0,0 7 20,0-3-23,0-4-6,0 4 12,0-6-8,0 7 64,0-5 4,0 6-24,0-8-22,0 6-2,0-4-84,0 5-10,0-7-48,0 0 105,0 8 233,0-7-141,0 6 77,0-7-727,0 0 344,0 7 121,0-5-34,0 5 126,0-7 47,0 0-135,0 7-23,0-5 94,0 5 14,0-7 840,0 0-1026,0 7 168,0-6-251,0 7 199,0-8 22,0 0 43,0 7 65,0-5-26,0 4 6,0-6-397,0 0 351,0 8 78,0-6-78,0 5-3,0-7-513,0 0 1,0 7-1,0 2 1</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7"/>
    </inkml:context>
    <inkml:brush xml:id="br0">
      <inkml:brushProperty name="width" value="0.05292" units="cm"/>
      <inkml:brushProperty name="height" value="0.05292" units="cm"/>
      <inkml:brushProperty name="color" value="#723C10"/>
    </inkml:brush>
  </inkml:definitions>
  <inkml:trace contextRef="#ctx0" brushRef="#br0">1 121 20029,'0'-16'0,"0"1"0,0 1-411,0-2 1,0 6 1310,0 0-464,0 0-637,0-5 169,0 7 38,0 1-58,0 7 107,0 0 0,0 7-70,0 3 0,0 3 34,0 2 0,0 0 137,0 1-60,0-2 1,0 1 149,0 1 0,0-7-116,0 2 0,0-7 394,0 7-293,0-2 0,0 7-32,0-1 0,0-1-97,0 2 0,0-1-30,0-1 0,0 3-124,0 3 1,0 2 49,0 3 1,0 2 13,0-7 0,0 7-102,0-2 0,0-2 58,0 2 1,0-2 106,0 2 0,0 4-67,0-4 1,0-2 132,0 2 0,0 0-111,0 6 0,0-7 12,0 1 1,0 0 10,0 6 1,0-3-5,0-3 1,0 4-14,0-4 0,0 1 15,0-1 1,0 4-128,0-4 0,0 3 95,0 2 0,0 1-72,0-2 1,0-4 49,0 1 1,0-1-8,0 4 1,0 0 63,0-4 0,0 3 3,0-3 0,0-1 41,0 1 1,0-2-75,0 3 0,0 0 41,0-6 0,0 1-22,0-1 1,0 2-41,0 3 1,0 2-21,0-7 1,0 0-124,0-5 0,0 1 94,0-2 1,0 1-24,0 1 1,0-2 52,0 1 0,0 0-10,0 1 0,0-7 125,0 2 1,0-2-76,0 7 1,0-1 45,0-1 1,0 2-61,0-1 0,0 0 17,0-1 1,0 6-39,0 1 0,0-1-88,0-5 0,0-5 5,0 0 0,0 0 87,0 5 1,0 0-21,0 0-9,0 0 0,0 0 83,0 0-69,0 0 0,0 0 1,0 0 1,0-4 26,0-2 0,0 2 0,0 3 147,0 1 0,0-5-89,0 0 0,0-5 11,0 6 0,0-2-12,0 6-80,0 1 1,0-2 57,0 1 1,0 3-194,0 2 1,0-4 62,0 4 0,0-7-40,0 3 0,0-8 96,0 12 1,0-12-11,0 7 0,0-3 68,0 3 1,0-5-74,0 0 1,0 0 215,0 5 0,0-5-23,0 0 0,0 0-44,0 5-92,0 0 0,0 0-2,0 0 1,0 0-19,0 0 0,0 0-10,0 1 1,0-7-11,0 1 0,0 0-129,0 6 0,0-2 124,0 1 1,0-4-46,0-2 191,0 2 1,0 3-56,0 1 0,0-4 18,0-2 0,0 2-14,0 3 1,0-3 93,0-2-132,0 2 0,0 4 16,0-1 1,0-3 25,0-2-26,0 2 0,0 4-63,0-1 1,0 2 14,0-1 0,0 0-5,0 0 1,0 0-23,0 0 0,0 0-117,0 0 1,0 0 113,0 0 1,0 0 17,0 0 1,0 0 11,0 0 1,0-5-4,0 0 1,0 0-2,0 5 0,0 0 36,0 0 0,0 0 110,0 1 0,0-2-141,0 1 1,0 1 21,0-1 0,0-1-17,0 1 1,0 1 18,0-1 1,0 5-101,0 0 1,0 0 79,0-6 0,0 2-6,0-1 0,0 1-11,0 4 1,0-2-2,0 2 0,0-4 39,0-1 1,0 0-26,0 0 1,0 0 32,0 0-30,0 0 1,0 0 17,0 0 1,0-5 5,0 0-2,0 0-16,0 5 3,0 0-8,0 1 6,0-2 1,0 1-77,0 0 1,0-5 68,0 1 1,0-7 33,0 7 0,0-6-38,0 4 0,0-3 30,0 3 0,0-4-18,0 6 3,0-8 1,0 10-25,0-3 1,0-1 19,0 1 1,0-6 1,0 7 1,0-2-3,0 7 0,0-7-15,0 2 0,0-2-3,0 7 0,0-1-2,0 0 1,0-1-22,0 2 1,0-1-5,0 0 0,0 5-5,0 0 0,0 1 29,0-1 0,0-2 36,0 2 1,0 1-39,0-1 0,0 6 58,0-6 1,0 0 0,0-6 1,0 6 13,0 0 0,0 0-40,0-5 0,0 1 12,0-1 0,0 4-57,0 1 1,0 0 46,0-4 0,0-1-116,0 0 0,0 5 100,0 0 0,0 1-110,0-1 0,0-3 76,0 4 1,0 0 3,0-1 1,0 2 24,0-2 1,0-2-1,0 8 0,0-8 48,0 2 1,0-4-62,0-1 1,0 5 85,0 0 1,0 2-69,0-2 1,0-3 21,0 3 0,0-2-13,0 2 0,0-3-4,0 3 0,0 2-11,0-2 0,0 0-2,0-5 1,0 0 3,0 0 1,0 0 0,0 0 4,0 0 1,0 0-7,0 0-20,0 0 1,0 0 22,0 0 1,0-5 9,0 1-5,0-2 0,0 6 1,0 1 0,0-7-4,0 2 1,0-7-1,0 6 1,0-4 8,0 3 1,0-4-9,0 6 0,0-7-16,0 7 0,0-6 17,0 4 1,0-4-74,0 5 62,0-6-1,0 9 6,0-5-14,0 1 23,0 4-9,0-4 0,0 0 36,0 2-30,0-8-54,0 10 0,0-9 46,0 6-3,0-7 11,0 4 0,0-7 55,0 0-65,0 7 122,0-6-98,0 5 2,0-6 1,0 2-22,0 3-3,0-3-35,0 5 18,0-7 0,0 2 6,0 2 8,0-2 39,0 5-17,0-7 4,0 0-4,0 7 9,0-5-38,0 4-9,0-6-113,0 0 189,0 7-74,0-6 105,0 6-81,0-7 72,0 0-73,0 6 19,0-4-46,0 5 31,0-7-18,0 0 16,0 7 1,0-6-74,0 6 68,0-7-71,0 7 59,0-6-113,0 6 123,0-7 1,0 7 42,0-6 9,0 6-28,0-1-18,0-4 0,0 7 20,0-4-23,0-3-6,0 4 12,0-6-8,0 7 64,0-6 4,0 6-24,0-7-22,0 6-2,0-4-84,0 5-10,0-7-48,0 0 105,0 7 233,0-6-141,0 6 77,0-7-727,0 0 344,0 7 121,0-5-34,0 4 126,0-6 47,0 0-135,0 7-23,0-6 94,0 6 14,0-7 840,0 0-1026,0 6 168,0-4-251,0 5 199,0-7 22,0 0 43,0 7 65,0-5-26,0 4 6,0-6-397,0 0 351,0 7 78,0-5-78,0 5-3,0-7-513,0 0 1,0 6-1,0 2 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8"/>
    </inkml:context>
    <inkml:brush xml:id="br0">
      <inkml:brushProperty name="width" value="0.05292" units="cm"/>
      <inkml:brushProperty name="height" value="0.05292" units="cm"/>
      <inkml:brushProperty name="color" value="#1F5738"/>
    </inkml:brush>
  </inkml:definitions>
  <inkml:trace contextRef="#ctx0" brushRef="#br0">1 114 20029,'0'-15'0,"0"2"0,0-1-411,0-1 1,0 6 1310,0-1-464,0 1-637,0-6 169,0 8 38,0 0-58,0 7 107,0 0 0,0 7-70,0 2 0,0 4 34,0 1 0,0 0 137,0 1-60,0-1 1,0-1 149,0 2 0,0-6-116,0 1 0,0-6 394,0 6-293,0-1 0,0 6-32,0-1 0,0 0-97,0 1 0,0-1-30,0 0 0,0 1-124,0 4 1,0 2 49,0 3 1,0 1 13,0-6 0,0 7-102,0-3 0,0-1 58,0 2 1,0-2 106,0 2 0,0 3-67,0-3 1,0-3 132,0 3 0,0 0-111,0 4 0,0-5 12,0 1 1,0 0 10,0 5 1,0-3-5,0-2 1,0 3-14,0-3 0,0 1 15,0-1 1,0 3-128,0-3 0,0 2 95,0 3 0,0-1-72,0 0 1,0-4 49,0 0 1,0 0-8,0 4 1,0-1 63,0-3 0,0 2 3,0-2 0,0-2 41,0 2 1,0-2-75,0 2 0,0 1 41,0-6 0,0 1-22,0-1 1,0 2-41,0 2 1,0 3-21,0-7 1,0 0-124,0-5 0,0 1 94,0-1 1,0-1-24,0 2 1,0-1 52,0 0 0,0 0-10,0 1 0,0-6 125,0 1 1,0-1-76,0 6 1,0-1 45,0 0 1,0 1-61,0-1 0,0-1 17,0 1 1,0 5-39,0 1 0,0-1-88,0-5 0,0-5 5,0 1 0,0-1 87,0 6 1,0-1-21,0 0-9,0 0 0,0 0 83,0 0-69,0 0 0,0 1 1,0-1 1,0-4 26,0-1 0,0 1 0,0 4 147,0 0 0,0-4-89,0-1 0,0-4 11,0 5 0,0-1-12,0 5-80,0 0 1,0 0 57,0 0 1,0 3-194,0 2 1,0-4 62,0 4 0,0-6-40,0 1 0,0-6 96,0 11 1,0-11-11,0 6 0,0-3 68,0 3 1,0-5-74,0 1 1,0-1 215,0 6 0,0-6-23,0 1 0,0-1-44,0 6-92,0-1 0,0 0-2,0 0 1,0 1-19,0-1 0,0 0-10,0 0 1,0-5-11,0 1 0,0-1-129,0 6 0,0-1 124,0 0 1,0-4-46,0-1 191,0 1 1,0 4-56,0 0 0,0-4 18,0-1 0,0 1-14,0 4 1,0-5 93,0 1-132,0-1 0,0 5 16,0 0 1,0-4 25,0-1-26,0 1 0,0 4-63,0 0 1,0 1 14,0-1 0,0 0-5,0 1 1,0-1-23,0 0 0,0 0-117,0 0 1,0 0 113,0 0 1,0 1 17,0-1 1,0 0 11,0 1 1,0-6-4,0 1 1,0-1-2,0 5 0,0 1 36,0-1 0,0 0 110,0 0 0,0 0-141,0 0 1,0 1 21,0-1 0,0 0-17,0 0 1,0 1 18,0-1 1,0 5-101,0 0 1,0 0 79,0-6 0,0 2-6,0-1 0,0 2-11,0 3 1,0-3-2,0 3 0,0-3 39,0-2 1,0 0-26,0 1 1,0-2 32,0 1-30,0 1 1,0-1 17,0 0 1,0-4 5,0-1-2,0 1-16,0 4 3,0 0-8,0 1 6,0-1 1,0 0-77,0 0 1,0-4 68,0-1 1,0-4 33,0 4 0,0-4-38,0 4 0,0-4 30,0 4 0,0-4-18,0 5 3,0-7 1,0 10-25,0-4 1,0-1 19,0 2 1,0-6 1,0 6 1,0-1-3,0 6 0,0-6-15,0 1 0,0-1-3,0 5 0,0 0-2,0 0 1,0 0-22,0 1 1,0-1-5,0 0 0,0 5-5,0 0 0,0 2 29,0-3 0,0-1 36,0 2 1,0 1-39,0-1 0,0 5 58,0-5 1,0 0 0,0-5 1,0 5 13,0 0 0,0 0-40,0-5 0,0 0 12,0 0 0,0 5-57,0 0 1,0 0 46,0-4 0,0-1-116,0 0 0,0 5 100,0 0 0,0 1-110,0-1 0,0-3 76,0 3 1,0 2 3,0-2 1,0 1 24,0-1 1,0-1-1,0 6 0,0-7 48,0 2 1,0-4-62,0-1 1,0 5 85,0 0 1,0 2-69,0-2 1,0-3 21,0 3 0,0-2-13,0 2 0,0-3-4,0 3 0,0 1-11,0-1 0,0 0-2,0-4 1,0-1 3,0 0 1,0 0 0,0 1 4,0-1 1,0-1-7,0 2-20,0-1 1,0 0 22,0 0 1,0-4 9,0 0-5,0-1 0,0 5 1,0 1 0,0-6-4,0 1 1,0-6-1,0 6 1,0-5 8,0 4 1,0-4-9,0 4 0,0-4-16,0 4 0,0-4 17,0 4 1,0-4-74,0 4 62,0-5-1,0 9 6,0-6-14,0 1 23,0 5-9,0-5 0,0 1 36,0 1-30,0-7-54,0 10 0,0-10 46,0 7-3,0-8 11,0 5 0,0-7 55,0 0-65,0 6 122,0-4-98,0 4 2,0-6 1,0 1-22,0 4-3,0-3-35,0 4 18,0-6 0,0 2 6,0 2 8,0-2 39,0 4-17,0-6 4,0 0-4,0 7 9,0-5-38,0 3-9,0-5-113,0 0 189,0 7-74,0-5 105,0 4-81,0-6 72,0 0-73,0 6 19,0-4-46,0 4 31,0-6-18,0 0 16,0 7 1,0-6-74,0 5 68,0-6-71,0 7 59,0-6-113,0 5 123,0-6 1,0 7 42,0-6 9,0 6-28,0-1-18,0-5 0,0 8 20,0-4-23,0-4-6,0 5 12,0-6-8,0 6 64,0-4 4,0 5-24,0-7-22,0 5-2,0-3-84,0 5-10,0-7-48,0 0 105,0 6 233,0-5-141,0 6 77,0-7-727,0 0 344,0 6 121,0-4-34,0 4 126,0-6 47,0 0-135,0 6-23,0-4 94,0 4 14,0-6 840,0 0-1026,0 6 168,0-4-251,0 4 199,0-6 22,0 0 43,0 7 65,0-5-26,0 3 6,0-5-397,0 0 351,0 7 78,0-5-78,0 4-3,0-6-513,0 0 1,0 6-1,0 2 1</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9"/>
    </inkml:context>
    <inkml:brush xml:id="br0">
      <inkml:brushProperty name="width" value="0.05292" units="cm"/>
      <inkml:brushProperty name="height" value="0.05292" units="cm"/>
      <inkml:brushProperty name="color" value="#00455D"/>
    </inkml:brush>
  </inkml:definitions>
  <inkml:trace contextRef="#ctx0" brushRef="#br0">1 107 20029,'0'-14'0,"0"1"0,0 0-411,0-1 1,0 6 1310,0-2-464,0 2-637,0-6 169,0 7 38,0 1-58,0 6 107,0 0 0,0 6-70,0 3 0,0 3 34,0 1 0,0 0 137,0 1-60,0-1 1,0 0 149,0 1 0,0-6-116,0 2 0,0-6 394,0 5-293,0-1 0,0 6-32,0-1 0,0 0-97,0 1 0,0-1-30,0 0 0,0 2-124,0 3 1,0 1 49,0 3 1,0 2 13,0-6 0,0 6-102,0-2 0,0-2 58,0 2 1,0-1 106,0 1 0,0 4-67,0-4 1,0-2 132,0 2 0,0 1-111,0 4 0,0-6 12,0 2 1,0-1 10,0 5 1,0-3-5,0-1 1,0 2-14,0-3 0,0 2 15,0-2 1,0 3-128,0-2 0,0 1 95,0 3 0,0 0-72,0-1 1,0-3 49,0-1 1,0 0-8,0 4 1,0 0 63,0-4 0,0 3 3,0-3 0,0-1 41,0 1 1,0-1-75,0 1 0,0 1 41,0-5 0,0 1-22,0-1 1,0 1-41,0 4 1,0 0-21,0-5 1,0 0-124,0-5 0,0 1 94,0-1 1,0 0-24,0 1 1,0-1 52,0 0 0,0 0-10,0 1 0,0-6 125,0 2 1,0-2-76,0 6 1,0-1 45,0 0 1,0 1-61,0-1 0,0 0 17,0 0 1,0 5-39,0 0 0,0 0-88,0-5 0,0-4 5,0 0 0,0-1 87,0 6 1,0-1-21,0 0-9,0 1 0,0-1 83,0 0-69,0 1 0,0-1 1,0 0 1,0-3 26,0-2 0,0 1 0,0 4 147,0 1 0,0-5-89,0-1 0,0-3 11,0 4 0,0 0-12,0 4-80,0 1 1,0-1 57,0 0 1,0 2-194,0 3 1,0-4 62,0 4 0,0-6-40,0 2 0,0-8 96,0 12 1,0-10-11,0 5 0,0-2 68,0 2 1,0-5-74,0 1 1,0 0 215,0 5 0,0-6-23,0 2 0,0-2-44,0 6-92,0-1 0,0 0-2,0 0 1,0 1-19,0-1 0,0 0-10,0 1 1,0-6-11,0 2 0,0-2-129,0 6 0,0-1 124,0 0 1,0-4-46,0 0 191,0 0 1,0 4-56,0 0 0,0-3 18,0-2 0,0 1-14,0 4 1,0-3 93,0-2-132,0 1 0,0 4 16,0 0 1,0-3 25,0-2-26,0 1 0,0 4-63,0 1 1,0-1 14,0 0 0,0 1-5,0-1 1,0 0-23,0 1 0,0-1-117,0 0 1,0 1 113,0-1 1,0 1 17,0-1 1,0 0 11,0 1 1,0-6-4,0 1 1,0 0-2,0 4 0,0 1 36,0-1 0,0 0 110,0 1 0,0-1-141,0 0 1,0 1 21,0-1 0,0 0-17,0 0 1,0 1 18,0-1 1,0 5-101,0-1 1,0 1 79,0-5 0,0 1-6,0-1 0,0 2-11,0 2 1,0-1-2,0 1 0,0-2 39,0-2 1,0 0-26,0 1 1,0-1 32,0 0-30,0 1 1,0-1 17,0 0 1,0-3 5,0-2-2,0 1-16,0 4 3,0 0-8,0 1 6,0-1 1,0 0-77,0 1 1,0-5 68,0 0 1,0-5 33,0 5 0,0-4-38,0 3 0,0-3 30,0 3 0,0-3-18,0 4 3,0-6 1,0 9-25,0-4 1,0 0 19,0 1 1,0-5 1,0 5 1,0 0-3,0 5 0,0-6-15,0 1 0,0 0-3,0 5 0,0-1-2,0 0 1,0 0-22,0 1 1,0-1-5,0 0 0,0 5-5,0-1 0,0 2 29,0-1 0,0-2 36,0 1 1,0 3-39,0-3 0,0 6 58,0-6 1,0 1 0,0-5 1,0 5 13,0-1 0,0 1-40,0-5 0,0 1 12,0-1 0,0 5-57,0 0 1,0-1 46,0-3 0,0-1-116,0 0 0,0 5 100,0 0 0,0 1-110,0-1 0,0-4 76,0 5 1,0 0 3,0-1 1,0 1 24,0-1 1,0-2-1,0 6 0,0-6 48,0 2 1,0-3-62,0-2 1,0 4 85,0 1 1,0 1-69,0-1 1,0-3 21,0 3 0,0-2-13,0 2 0,0-3-4,0 2 0,0 3-11,0-3 0,0 1-2,0-4 1,0-1 3,0 0 1,0 0 0,0 1 4,0-1 1,0 0-7,0 1-20,0-1 1,0 0 22,0 0 1,0-4 9,0 1-5,0-2 0,0 5 1,0 1 0,0-5-4,0 0 1,0-5-1,0 5 1,0-5 8,0 5 1,0-4-9,0 4 0,0-5-16,0 5 0,0-4 17,0 3 1,0-3-74,0 3 62,0-5-1,0 9 6,0-5-14,0 1 23,0 4-9,0-5 0,0 2 36,0 0-30,0-6-54,0 9 0,0-9 46,0 6-3,0-7 11,0 4 0,0-6 55,0 0-65,0 7 122,0-6-98,0 5 2,0-6 1,0 1-22,0 4-3,0-4-35,0 5 18,0-6 0,0 2 6,0 2 8,0-3 39,0 5-17,0-6 4,0 0-4,0 7 9,0-6-38,0 5-9,0-6-113,0 0 189,0 6-74,0-5 105,0 5-81,0-6 72,0 0-73,0 6 19,0-5-46,0 5 31,0-6-18,0 0 16,0 7 1,0-7-74,0 7 68,0-7-71,0 6 59,0-5-113,0 5 123,0-6 1,0 6 42,0-5 9,0 6-28,0-2-18,0-4 0,0 7 20,0-3-23,0-4-6,0 5 12,0-6-8,0 6 64,0-5 4,0 6-24,0-7-22,0 5-2,0-4-84,0 6-10,0-7-48,0 0 105,0 6 233,0-5-141,0 5 77,0-6-727,0 0 344,0 6 121,0-5-34,0 5 126,0-6 47,0 0-135,0 6-23,0-5 94,0 6 14,0-7 840,0 0-1026,0 5 168,0-3-251,0 4 199,0-6 22,0 0 43,0 6 65,0-5-26,0 5 6,0-6-397,0 0 351,0 6 78,0-4-78,0 4-3,0-6-513,0 0 1,0 5-1,0 3 1</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0"/>
    </inkml:context>
    <inkml:brush xml:id="br0">
      <inkml:brushProperty name="width" value="0.05292" units="cm"/>
      <inkml:brushProperty name="height" value="0.05292" units="cm"/>
      <inkml:brushProperty name="color" value="#7030A0"/>
    </inkml:brush>
  </inkml:definitions>
  <inkml:trace contextRef="#ctx0" brushRef="#br0">1 100 20029,'0'-13'0,"0"1"0,0 0-411,0-1 1,0 5 1310,0-1-464,0 1-637,0-5 169,0 7 38,0 0-58,0 6 107,0 0 0,0 6-70,0 2 0,0 3 34,0 1 0,0 1 137,0 0-60,0-1 1,0 0 149,0 1 0,0-5-116,0 1 0,0-6 394,0 6-293,0-1 0,0 5-32,0-1 0,0 0-97,0 1 0,0 0-30,0-1 0,0 2-124,0 2 1,0 2 49,0 3 1,0 1 13,0-5 0,0 5-102,0-1 0,0-2 58,0 2 1,0-2 106,0 2 0,0 3-67,0-3 1,0-2 132,0 1 0,0 1-111,0 5 0,0-6 12,0 1 1,0 0 10,0 4 1,0-2-5,0-2 1,0 2-14,0-2 0,0 1 15,0-1 1,0 3-128,0-3 0,0 2 95,0 2 0,0 0-72,0 0 1,0-5 49,0 1 1,0 0-8,0 4 1,0-1 63,0-4 0,0 3 3,0-2 0,0-1 41,0 1 1,0-2-75,0 2 0,0 1 41,0-6 0,0 2-22,0-1 1,0 1-41,0 3 1,0 1-21,0-5 1,0-1-124,0-4 0,0 1 94,0 0 1,0-1-24,0 1 1,0-1 52,0 0 0,0 1-10,0 0 0,0-5 125,0 0 1,0 0-76,0 5 1,0-1 45,0 1 1,0 0-61,0-1 0,0 0 17,0 0 1,0 5-39,0 0 0,0 0-88,0-5 0,0-4 5,0 1 0,0-1 87,0 4 1,0 1-21,0-1-9,0 1 0,0-1 83,0 0-69,0 1 0,0 0 1,0-1 1,0-3 26,0-2 0,0 2 0,0 3 147,0 1 0,0-5-89,0 0 0,0-3 11,0 3 0,0 0-12,0 4-80,0 1 1,0 0 57,0-1 1,0 2-194,0 3 1,0-3 62,0 2 0,0-5-40,0 2 0,0-7 96,0 11 1,0-10-11,0 5 0,0-2 68,0 3 1,0-5-74,0 0 1,0 0 215,0 5 0,0-5-23,0 1 0,0-1-44,0 5-92,0-1 0,0 0-2,0 0 1,0 1-19,0 0 0,0-1-10,0 1 1,0-5-11,0 0 0,0 0-129,0 5 0,0 0 124,0-1 1,0-4-46,0 0 191,0 1 1,0 3-56,0 1 0,0-5 18,0 0 0,0 1-14,0 3 1,0-3 93,0-1-132,0 0 0,0 4 16,0 1 1,0-5 25,0 0-26,0 1 0,0 3-63,0 0 1,0 1 14,0 0 0,0-1-5,0 1 1,0-1-23,0 0 0,0 1-117,0 0 1,0-1 113,0 0 1,0 1 17,0-1 1,0 1 11,0 0 1,0-6-4,0 2 1,0-1-2,0 4 0,0 1 36,0-1 0,0 1 110,0 0 0,0-1-141,0 0 1,0 1 21,0-1 0,0 1-17,0-1 1,0 1 18,0-1 1,0 5-101,0-1 1,0 1 79,0-5 0,0 1-6,0-1 0,0 2-11,0 3 1,0-3-2,0 3 0,0-4 39,0 0 1,0-1-26,0 1 1,0-1 32,0 0-30,0 1 1,0-1 17,0 1 1,0-5 5,0 0-2,0 1-16,0 3 3,0 0-8,0 1 6,0 0 1,0-1-77,0 0 1,0-3 68,0-1 1,0-4 33,0 5 0,0-5-38,0 4 0,0-4 30,0 4 0,0-4-18,0 5 3,0-6 1,0 8-25,0-3 1,0-1 19,0 2 1,0-6 1,0 6 1,0-1-3,0 5 0,0-5-15,0 0 0,0 0-3,0 5 0,0-1-2,0 1 1,0-1-22,0 1 1,0-1-5,0 0 0,0 5-5,0 0 0,0 1 29,0-2 0,0-1 36,0 1 1,0 2-39,0-1 0,0 4 58,0-5 1,0 1 0,0-5 1,0 5 13,0-1 0,0 1-40,0-5 0,0 1 12,0-1 0,0 5-57,0-1 1,0 1 46,0-4 0,0-1-116,0 0 0,0 5 100,0 0 0,0 1-110,0-2 0,0-2 76,0 3 1,0 1 3,0-1 1,0 1 24,0-2 1,0-1-1,0 6 0,0-6 48,0 2 1,0-3-62,0-2 1,0 5 85,0-1 1,0 2-69,0-1 1,0-3 21,0 3 0,0-2-13,0 1 0,0-2-4,0 3 0,0 1-11,0-2 0,0 1-2,0-4 1,0-1 3,0 0 1,0 1 0,0 0 4,0-1 1,0 0-7,0 1-20,0-1 1,0 0 22,0 1 1,0-5 9,0 1-5,0-1 0,0 4 1,0 1 0,0-5-4,0 1 1,0-6-1,0 6 1,0-5 8,0 4 1,0-3-9,0 3 0,0-4-16,0 4 0,0-3 17,0 3 1,0-4-74,0 4 62,0-5-1,0 8 6,0-4-14,0 0 23,0 4-9,0-4 0,0 1 36,0 1-30,0-6-54,0 7 0,0-7 46,0 6-3,0-7 11,0 4 0,0-6 55,0 0-65,0 6 122,0-5-98,0 4 2,0-5 1,0 1-22,0 4-3,0-4-35,0 5 18,0-6 0,0 1 6,0 3 8,0-3 39,0 5-17,0-6 4,0 0-4,0 6 9,0-5-38,0 4-9,0-5-113,0 0 189,0 6-74,0-4 105,0 3-81,0-5 72,0 0-73,0 6 19,0-5-46,0 5 31,0-6-18,0 0 16,0 5 1,0-4-74,0 5 68,0-6-71,0 6 59,0-5-113,0 4 123,0-5 1,0 6 42,0-5 9,0 5-28,0-1-18,0-3 0,0 5 20,0-3-23,0-2-6,0 3 12,0-5-8,0 5 64,0-3 4,0 4-24,0-6-22,0 5-2,0-4-84,0 5-10,0-6-48,0 0 105,0 6 233,0-6-141,0 6 77,0-6-727,0 0 344,0 6 121,0-5-34,0 4 126,0-5 47,0 0-135,0 6-23,0-4 94,0 3 14,0-5 840,0 0-1026,0 5 168,0-3-251,0 4 199,0-6 22,0 0 43,0 5 65,0-3-26,0 3 6,0-5-397,0 0 351,0 6 78,0-5-78,0 5-3,0-6-513,0 0 1,0 5-1,0 2 1</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1"/>
    </inkml:context>
    <inkml:brush xml:id="br0">
      <inkml:brushProperty name="width" value="0.05292" units="cm"/>
      <inkml:brushProperty name="height" value="0.05292" units="cm"/>
    </inkml:brush>
  </inkml:definitions>
  <inkml:trace contextRef="#ctx0" brushRef="#br0">228 0 20197,'-45'0'-956,"0"0"888,19 0 196,-14 0 0,30 0-4,-22 0 23,24 0-121,-13 0 114,21 0 1944,0 0-2005,21 0-255,-18 0 178,18 0-49,-21 0 259,0 0-35,21 0 42,-16 0-151,14 0-1,-19 0-64,0 0-32,21 0-88,-16 0 154,16 0-138,-2 0 129,-14 0 1,16 0-36,0 0 17,-16 0 64,35 0-55,-35 0 55,35 0 1,-30 0-40,22 0 133,-22 0-162,30 0 1,-30 0-5,19 0 1,-13 0-13,16 0 0,-19 0-3,19 0 1,-17 0-99,14 0 0,-13 0 65,13 0 1,-13 0-19,16 0 1,-19 0 97,18 0 157,-20 0-101,29 0 44,-14 0-117,19 0 11,0 0 1,-14 0-21,-2 0 1,-13 0 25,16 0 1,-17 0-75,14 0 0,-13 0 31,13 0-22,-18 0 141,31 0 12,-18 0-98,20 0 1,-12 0 12,0 0 0,-19 0-71,19 0 84,-22 0-90,30 0 17,-14 0-19,19 0 25,0 0 1,-14 0-22,-2 0 39,-18 0-6,31 0 1,-34 0 16,23 0-14,-20 0-23,29 0 1,-30 0 22,19 0-1,-18 0 0,15 0 14,-10 0 1,-11 0 48,35 0 0,-30 0 80,19 0-154,-18 0 31,31 0 1,-34 0-31,23 0 1,-15 0 50,13 0-86,-18 0 1,15 0 46,-13 0-16,-7 0 2,36 0 0,-32 0-4,19 0 9,-18 0 6,28 0 0,-28 0 14,21 0-13,-22 0 0,14 0 16,-8 0-11,-11 0-1,34 0 0,-33 0-1,33 0 1,-28 0 1,20 0-2,-20 0 0,13 0 0,-9 0-15,-9 0-2,15 0 5,-3 0 1,-7 0-15,20 0 7,-20 0 1,13 0 4,-8 0 0,-11 0 1,19 0-7,-9 0-6,-9 0 23,15 0 1,0 0 2,-19 0 1,25 0 7,-11 0-12,-11 0 3,13 0 1,-12 0-43,9 0 35,-9 0-7,15 0 3,-3 0 13,-13 0 0,22 0 63,-11 0-24,-11 0 1,19 0 121,-9 0-129,-9 0 25,33 0 0,-28 0-29,20 0 0,-17 0-70,17 0 41,-20 0-7,28 0-4,-12 0 1,17 0 1,-12 0-15,-3 0 1,-13 0 20,13 0 0,-13 0-13,15 0 5,-20 0 59,28 0 1,-28 0-46,18 0 5,-18 0-27,31 0-3,-40 0-13,19 0 39,1 0-21,-17 0 8,13 0 4,-18 0 29,0 0-9,21 0 9,-15 0-17,15 0 2,-21 0-367,0 0 347,18 0 139,-13 0-151,16 0 145,1 0-118,-17 0 0,19 0 18,-9 0-18,-9 0 0,20 0 8,-13 0-40,-8 0 0,22 0-46,-11 0 49,-11 0-15,13 0 42,3 0-28,-15 0 48,33 0-27,-33 0 6,15 0-21,-3 0-11,-13 0 6,16 0 0,-15 0 10,9 0 22,-9 0-27,12 0 77,-18 0 427,0 0-434,21 0-5,-15 0-111,15 0 98,-21 0 1,5 0-170,8 0 113,-8 0-20,16 0 21,-21 0-3,0 0-76,22 0 88,-17 0-261,13 0 130,-18 0-432,0 0 210,21 0-409,-15 0-51,15 0 326,-21 0 501,0 0 0,18 0 0,9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0"/>
    </inkml:context>
    <inkml:brush xml:id="br0">
      <inkml:brushProperty name="width" value="0.05292" units="cm"/>
      <inkml:brushProperty name="height" value="0.05292" units="cm"/>
    </inkml:brush>
  </inkml:definitions>
  <inkml:trace contextRef="#ctx0" brushRef="#br0">1 135 20029,'0'-18'0,"0"2"0,0-1-411,0 0 1,0 6 1310,0 0-464,0 0-637,0-6 169,0 8 38,0 1-58,0 8 107,0 0 0,0 8-70,0 2 0,0 6 34,0 0 0,0 1 137,0 0-60,0 0 1,0-1 149,0 2 0,0-7-116,0 0 0,0-6 394,0 7-293,0-2 0,0 8-32,0-2 0,0 1-97,0 0 0,0 0-30,0-1 0,0 3-124,0 3 1,0 3 49,0 3 1,0 2 13,0-8 0,0 8-102,0-2 0,0-2 58,0 2 1,0-2 106,0 2 0,0 4-67,0-4 1,0-2 132,0 2 0,0 0-111,0 6 0,0-7 12,0 1 1,0 0 10,0 6 1,0-3-5,0-2 1,0 3-14,0-4 0,0 1 15,0-1 1,0 4-128,0-4 0,0 3 95,0 3 0,0 0-72,0-1 1,0-5 49,0 1 1,0-1-8,0 5 1,0-1 63,0-4 0,0 3 3,0-3 0,0-2 41,0 3 1,0-3-75,0 2 0,0 1 41,0-7 0,0 3-22,0-3 1,0 2-41,0 4 1,0 3-21,0-9 1,0 0-124,0-5 0,0 0 94,0 0 1,0-1-24,0 2 1,0-2 52,0 1 0,0-1-10,0 2 0,0-8 125,0 2 1,0-1-76,0 6 1,0 0 45,0-1 1,0 2-61,0-2 0,0 1 17,0-1 1,0 7-39,0 0 0,0-1-88,0-5 0,0-7 5,0 2 0,0-1 87,0 6 1,0 0-21,0-1-9,0 2 0,0-2 83,0 1-69,0-1 0,0 2 1,0-2 1,0-4 26,0-2 0,0 2 0,0 5 147,0-1 0,0-4-89,0-2 0,0-4 11,0 6 0,0-1-12,0 5-80,0 2 1,0-2 57,0 1 1,0 2-194,0 3 1,0-3 62,0 3 0,0-7-40,0 2 0,0-8 96,0 13 1,0-12-11,0 6 0,0-2 68,0 3 1,0-7-74,0 2 1,0-1 215,0 6 0,0-6-23,0 0 0,0 0-44,0 7-92,0-2 0,0 1-2,0-1 1,0 2-19,0-2 0,0 1-10,0 0 1,0-6-11,0 0 0,0 0-129,0 7 0,0-2 124,0 1 1,0-6-46,0 0 191,0 1 1,0 4-56,0 1 0,0-6 18,0 0 0,0 1-14,0 4 1,0-4 93,0-2-132,0 2 0,0 5 16,0-1 1,0-4 25,0-2-26,0 2 0,0 5-63,0-1 1,0 1 14,0 0 0,0 0-5,0 0 1,0-1-23,0 1 0,0 0-117,0 0 1,0-1 113,0 1 1,0 0 17,0 0 1,0-1 11,0 2 1,0-7-4,0 0 1,0 0-2,0 5 0,0 2 36,0-2 0,0 1 110,0 0 0,0 0-141,0-1 1,0 2 21,0-2 0,0 1-17,0-1 1,0 2 18,0-2 1,0 7-101,0-1 1,0 0 79,0-5 0,0 0-6,0 0 0,0 1-11,0 5 1,0-4-2,0 3 0,0-3 39,0-3 1,0 1-26,0 0 1,0 0 32,0-1-30,0 2 1,0-2 17,0 1 1,0-5 5,0-2-2,0 2-16,0 4 3,0 1-8,0 0 6,0 0 1,0-1-77,0 1 1,0-5 68,0-1 1,0-6 33,0 7 0,0-6-38,0 4 0,0-4 30,0 5 0,0-5-18,0 5 3,0-7 1,0 11-25,0-5 1,0 0 19,0 2 1,0-7 1,0 6 1,0 0-3,0 6 0,0-6-15,0 1 0,0-2-3,0 8 0,0-2-2,0 1 1,0-1-22,0 2 1,0-2-5,0 1 0,0 5-5,0 0 0,0 3 29,0-3 0,0-2 36,0 2 1,0 2-39,0-2 0,0 7 58,0-7 1,0 0 0,0-5 1,0 5 13,0 0 0,0 1-40,0-7 0,0 2 12,0-2 0,0 7-57,0-1 1,0 0 46,0-4 0,0-2-116,0 1 0,0 5 100,0 0 0,0 3-110,0-3 0,0-4 76,0 6 1,0 0 3,0-2 1,0 3 24,0-3 1,0-2-1,0 9 0,0-9 48,0 2 1,0-3-62,0-3 1,0 7 85,0-1 1,0 2-69,0-2 1,0-2 21,0 2 0,0-1-13,0 1 0,0-4-4,0 5 0,0 1-11,0-2 0,0 1-2,0-6 1,0 0 3,0-1 1,0 1 0,0 0 4,0 0 1,0-1-7,0 2-20,0-2 1,0 1 22,0-1 1,0-4 9,0-1-5,0 0 0,0 6 1,0 0 0,0-6-4,0 0 1,0-6-1,0 7 1,0-6 8,0 4 1,0-4-9,0 6 0,0-7-16,0 6 0,0-5 17,0 5 1,0-5-74,0 4 62,0-6-1,0 12 6,0-7-14,0 0 23,0 6-9,0-5 0,0 0 36,0 2-30,0-8-54,0 10 0,0-10 46,0 8-3,0-9 11,0 5 0,0-8 55,0 0-65,0 7 122,0-5-98,0 5 2,0-7 1,0 2-22,0 4-3,0-4-35,0 6 18,0-8 0,0 1 6,0 4 8,0-3 39,0 6-17,0-8 4,0 0-4,0 8 9,0-6-38,0 5-9,0-7-113,0 0 189,0 7-74,0-5 105,0 6-81,0-8 72,0 0-73,0 7 19,0-5-46,0 6 31,0-8-18,0 0 16,0 7 1,0-6-74,0 7 68,0-8-71,0 8 59,0-6-113,0 5 123,0-7 1,0 7 42,0-5 9,0 6-28,0-1-18,0-5 0,0 7 20,0-3-23,0-4-6,0 5 12,0-7-8,0 8 64,0-6 4,0 6-24,0-8-22,0 6-2,0-4-84,0 6-10,0-8-48,0 0 105,0 8 233,0-7-141,0 7 77,0-8-727,0 0 344,0 7 121,0-5-34,0 5 126,0-7 47,0 0-135,0 8-23,0-6 94,0 6 14,0-8 840,0 0-1026,0 6 168,0-4-251,0 6 199,0-8 22,0 0 43,0 8 65,0-6-26,0 5 6,0-7-397,0 0 351,0 7 78,0-5-78,0 6-3,0-8-513,0 0 1,0 7-1,0 3 1</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2"/>
    </inkml:context>
    <inkml:brush xml:id="br0">
      <inkml:brushProperty name="width" value="0.05292" units="cm"/>
      <inkml:brushProperty name="height" value="0.05292" units="cm"/>
      <inkml:brushProperty name="color" value="#FF0000"/>
    </inkml:brush>
  </inkml:definitions>
  <inkml:trace contextRef="#ctx0" brushRef="#br0">284 0 20197,'-56'0'-956,"0"0"888,23 0 196,-16 0 0,36 0-4,-27 0 23,30 0-121,-16 0 114,26 0 1944,0 0-2005,26 0-255,-22 0 178,22 0-49,-26 0 259,0 0-35,26 0 42,-19 0-151,16 0-1,-23 0-64,0 0-32,26 0-88,-19 0 154,19 0-138,-3 0 129,-16 0 1,19 0-36,0 0 17,-19 0 64,42 0-55,-42 0 55,42 0 1,-36 0-40,27 0 133,-27 0-162,36 0 1,-35 0-5,22 0 1,-16 0-13,19 0 0,-23 0-3,24 0 1,-20 0-99,16 0 0,-16 0 65,16 0 1,-16 0-19,19 0 1,-23 0 97,24 0 157,-27 0-101,36 0 44,-16 0-117,23 0 11,0 0 1,-16 0-21,-4 0 1,-16 0 25,19 0 1,-19 0-75,16 0 0,-16 0 31,16 0-22,-23 0 141,40 0 12,-24 0-98,27 0 1,-16 0 12,-1 0 0,-22 0-71,22 0 84,-26 0-90,37 0 17,-17 0-19,23 0 25,0 0 1,-17 0-22,-3 0 39,-23 0-6,40 0 1,-43 0 16,29 0-14,-25 0-23,35 0 1,-36 0 22,23 0-1,-23 0 0,20 0 14,-13 0 1,-13 0 48,42 0 0,-36 0 80,23 0-154,-22 0 31,38 0 1,-42 0-31,30 0 1,-21 0 50,18 0-86,-24 0 1,20 0 46,-17 0-16,-9 0 2,45 0 0,-39 0-4,24 0 9,-24 0 6,36 0 0,-36 0 14,27 0-13,-27 0 0,17 0 16,-11 0-11,-12 0-1,42 0 0,-42 0-1,42 0 1,-36 0 1,27 0-2,-27 0 0,17 0 0,-11 0-15,-12 0-2,19 0 5,-3 0 1,-10 0-15,27 0 7,-27 0 1,17 0 4,-11 0 0,-12 0 1,23 0-7,-11 0-6,-12 0 23,19 0 1,1 0 2,-24 0 1,30 0 7,-13 0-12,-14 0 3,17 0 1,-16 0-43,13 0 35,-14 0-7,20 0 3,-3 0 13,-16 0 0,26 0 63,-13 0-24,-14 0 1,24 0 121,-10 0-129,-14 0 25,44 0 0,-37 0-29,26 0 0,-22 0-70,22 0 41,-26 0-7,37 0-4,-17 0 1,22 0 1,-15 0-15,-4 0 1,-16 0 20,16 0 0,-16 0-13,19 0 5,-25 0 59,35 0 1,-36 0-46,23 0 5,-23 0-27,40 0-3,-50 0-13,24 0 39,-1 0-21,-19 0 8,16 0 4,-23 0 29,0 0-9,26 0 9,-20 0-17,21 0 2,-27 0-367,0 0 347,23 0 139,-17 0-151,21 0 145,-1 0-118,-19 0 0,22 0 18,-9 0-18,-13 0 0,25 0 8,-15 0-40,-10 0 0,25 0-46,-12 0 49,-13 0-15,16 0 42,3 0-28,-19 0 48,42 0-27,-42 0 6,19 0-21,-3 0-11,-16 0 6,19 0 0,-20 0 10,14 0 22,-13 0-27,16 0 77,-23 0 427,0 0-434,26 0-5,-19 0-111,19 0 98,-26 0 1,7 0-170,9 0 113,-9 0-20,19 0 21,-26 0-3,0 0-76,26 0 88,-19 0-261,16 0 130,-23 0-432,0 0 210,26 0-409,-19 0-51,19 0 326,-26 0 501,0 0 0,23 0 0,10 0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3"/>
    </inkml:context>
    <inkml:brush xml:id="br0">
      <inkml:brushProperty name="width" value="0.05292" units="cm"/>
      <inkml:brushProperty name="height" value="0.05292" units="cm"/>
      <inkml:brushProperty name="color" value="#723C10"/>
    </inkml:brush>
  </inkml:definitions>
  <inkml:trace contextRef="#ctx0" brushRef="#br0">339 0 20197,'-66'0'-956,"-1"0"888,27 0 196,-19 0 0,44 0-4,-33 0 23,36 0-121,-19 0 114,31 0 1944,0 0-2005,31 0-255,-27 0 178,28 0-49,-32 0 259,0 0-35,31 0 42,-23 0-151,20 0-1,-28 0-64,0 0-32,31 0-88,-23 0 154,24 0-138,-5 0 129,-19 0 1,24 0-36,-1 0 17,-23 0 64,51 0-55,-51 0 55,51 0 1,-43 0-40,31 0 133,-31 0-162,43 0 1,-44 0-5,29 0 1,-21 0-13,25 0 0,-29 0-3,28 0 1,-23 0-99,19 0 0,-19 0 65,19 0 1,-19 0-19,23 0 1,-27 0 97,27 0 157,-31 0-101,43 0 44,-20 0-117,28 0 11,0 0 1,-20 0-21,-3 0 1,-21 0 25,24 0 1,-23 0-75,19 0 0,-19 0 31,19 0-22,-27 0 141,47 0 12,-28 0-98,32 0 1,-20 0 12,1 0 0,-29 0-71,29 0 84,-33 0-90,44 0 17,-19 0-19,27 0 25,0 0 1,-20 0-22,-4 0 39,-27 0-6,47 0 1,-51 0 16,35 0-14,-31 0-23,43 0 1,-44 0 22,29 0-1,-29 0 0,25 0 14,-17 0 1,-15 0 48,51 0 0,-43 0 80,27 0-154,-27 0 31,47 0 1,-51 0-31,35 0 1,-23 0 50,19 0-86,-27 0 1,23 0 46,-19 0-16,-12 0 2,55 0 0,-48 0-4,29 0 9,-29 0 6,45 0 0,-45 0 14,32 0-13,-31 0 0,20 0 16,-13 0-11,-15 0-1,51 0 0,-51 0-1,51 0 1,-43 0 1,31 0-2,-31 0 0,19 0 0,-11 0-15,-16 0-2,23 0 5,-3 0 1,-12 0-15,31 0 7,-32 0 1,21 0 4,-12 0 0,-17 0 1,29 0-7,-13 0-6,-15 0 23,24 0 1,-1 0 2,-27 0 1,36 0 7,-17 0-12,-15 0 3,20 0 1,-21 0-43,17 0 35,-16 0-7,23 0 3,-3 0 13,-20 0 0,31 0 63,-15 0-24,-16 0 1,27 0 121,-11 0-129,-16 0 25,51 0 0,-44 0-29,33 0 0,-29 0-70,29 0 41,-33 0-7,44 0-4,-19 0 1,27 0 1,-20 0-15,-4 0 1,-19 0 20,19 0 0,-19 0-13,23 0 5,-31 0 59,43 0 1,-44 0-46,29 0 5,-29 0-27,48 0-3,-59 0-13,28 0 39,-1 0-21,-23 0 8,20 0 4,-28 0 29,0 0-9,31 0 9,-23 0-17,24 0 2,-32 0-367,0 0 347,27 0 139,-19 0-151,24 0 145,-1 0-118,-23 0 0,27 0 18,-11 0-18,-16 0 0,31 0 8,-19 0-40,-12 0 0,31 0-46,-15 0 49,-16 0-15,19 0 42,5 0-28,-24 0 48,51 0-27,-52 0 6,25 0-21,-5 0-11,-19 0 6,24 0 0,-24 0 10,15 0 22,-15 0-27,20 0 77,-28 0 427,0 0-434,31 0-5,-23 0-111,24 0 98,-32 0 1,7 0-170,13 0 113,-12 0-20,23 0 21,-31 0-3,0 0-76,32 0 88,-24 0-261,19 0 130,-27 0-432,0 0 210,32 0-409,-24 0-51,23 0 326,-31 0 501,0 0 0,28 0 0,11 0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4"/>
    </inkml:context>
    <inkml:brush xml:id="br0">
      <inkml:brushProperty name="width" value="0.05292" units="cm"/>
      <inkml:brushProperty name="height" value="0.05292" units="cm"/>
      <inkml:brushProperty name="color" value="#1F5738"/>
    </inkml:brush>
  </inkml:definitions>
  <inkml:trace contextRef="#ctx0" brushRef="#br0">395 0 20197,'-78'0'-956,"0"0"888,32 0 196,-22 0 0,49 0-4,-36 0 23,42 0-121,-24 0 114,37 0 1944,0 0-2005,37 0-255,-33 0 178,33 0-49,-37 0 259,0 0-35,36 0 42,-26 0-151,22 0-1,-32 0-64,0 0-32,36 0-88,-27 0 154,28 0-138,-5 0 129,-23 0 1,28 0-36,-1 0 17,-27 0 64,60 0-55,-60 0 55,60 0 1,-51 0-40,37 0 133,-37 0-162,51 0 1,-51 0-5,33 0 1,-24 0-13,28 0 0,-32 0-3,32 0 1,-28 0-99,24 0 0,-24 0 65,23 0 1,-22 0-19,27 0 1,-32 0 97,32 0 157,-37 0-101,50 0 44,-22 0-117,32 0 11,0 0 1,-23 0-21,-5 0 1,-22 0 25,26 0 1,-26 0-75,22 0 0,-22 0 31,22 0-22,-32 0 141,56 0 12,-33 0-98,36 0 1,-22 0 12,0 0 0,-32 0-71,32 0 84,-37 0-90,51 0 17,-23 0-19,32 0 25,-1 0 1,-22 0-22,-4 0 39,-33 0-6,55 0 1,-59 0 16,41 0-14,-37 0-23,51 0 1,-51 0 22,32 0-1,-31 0 0,26 0 14,-17 0 1,-19 0 48,60 0 0,-51 0 80,32 0-154,-31 0 31,54 0 1,-60 0-31,42 0 1,-27 0 50,22 0-86,-32 0 1,28 0 46,-23 0-16,-14 0 2,64 0 0,-54 0-4,31 0 9,-32 0 6,51 0 0,-51 0 14,37 0-13,-36 0 0,22 0 16,-14 0-11,-18 0-1,60 0 0,-60 0-1,60 0 1,-51 0 1,37 0-2,-37 0 0,23 0 0,-13 0-15,-19 0-2,28 0 5,-5 0 1,-14 0-15,37 0 7,-37 0 1,23 0 4,-13 0 0,-19 0 1,32 0-7,-13 0-6,-19 0 23,27 0 1,1 0 2,-32 0 1,40 0 7,-17 0-12,-19 0 3,23 0 1,-23 0-43,19 0 35,-19 0-7,27 0 3,-4 0 13,-22 0 0,35 0 63,-17 0-24,-19 0 1,32 0 121,-13 0-129,-19 0 25,59 0 0,-49 0-29,36 0 0,-33 0-70,33 0 41,-36 0-7,49 0-4,-22 0 1,32 0 1,-23 0-15,-5 0 1,-23 0 20,24 0 0,-24 0-13,28 0 5,-37 0 59,51 0 1,-51 0-46,33 0 5,-33 0-27,55 0-3,-68 0-13,31 0 39,1 0-21,-28 0 8,23 0 4,-32 0 29,0 0-9,37 0 9,-28 0-17,28 0 2,-37 0-367,0 0 347,32 0 139,-23 0-151,27 0 145,1 0-118,-28 0 0,32 0 18,-13 0-18,-19 0 0,37 0 8,-23 0-40,-14 0 0,36 0-46,-17 0 49,-19 0-15,23 0 42,5 0-28,-28 0 48,59 0-27,-58 0 6,26 0-21,-4 0-11,-23 0 6,28 0 0,-28 0 10,19 0 22,-19 0-27,23 0 77,-32 0 427,0 0-434,36 0-5,-26 0-111,26 0 98,-36 0 1,9 0-170,14 0 113,-14 0-20,28 0 21,-37 0-3,0 0-76,37 0 88,-28 0-261,23 0 130,-32 0-432,0 0 210,36 0-409,-27 0-51,28 0 326,-37 0 501,0 0 0,32 0 0,14 0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5"/>
    </inkml:context>
    <inkml:brush xml:id="br0">
      <inkml:brushProperty name="width" value="0.05292" units="cm"/>
      <inkml:brushProperty name="height" value="0.05292" units="cm"/>
      <inkml:brushProperty name="color" value="#00455D"/>
    </inkml:brush>
  </inkml:definitions>
  <inkml:trace contextRef="#ctx0" brushRef="#br0">450 0 20197,'-88'0'-956,"-1"0"888,36 0 196,-25 0 0,57 0-4,-42 0 23,48 0-121,-27 0 114,42 0 1944,0 0-2005,42 0-255,-37 0 178,37 0-49,-42 0 259,0 0-35,42 0 42,-32 0-151,27 0-1,-37 0-64,0 0-32,41 0-88,-30 0 154,31 0-138,-6 0 129,-25 0 1,31 0-36,-1 0 17,-30 0 64,67 0-55,-67 0 55,67 0 1,-57 0-40,42 0 133,-42 0-162,57 0 1,-57 0-5,36 0 1,-25 0-13,30 0 0,-36 0-3,37 0 1,-31 0-99,25 0 0,-26 0 65,27 0 1,-27 0-19,32 0 1,-37 0 97,37 0 157,-42 0-101,57 0 44,-26 0-117,37 0 11,0 0 1,-26 0-21,-6 0 1,-26 0 25,32 0 1,-31 0-75,25 0 0,-26 0 31,27 0-22,-37 0 141,62 0 12,-36 0-98,42 0 1,-26 0 12,0 0 0,-37 0-71,36 0 84,-41 0-90,58 0 17,-27 0-19,37 0 25,0 0 1,-27 0-22,-4 0 39,-37 0-6,62 0 1,-67 0 16,47 0-14,-42 0-23,57 0 1,-57 0 22,36 0-1,-36 0 0,32 0 14,-22 0 1,-21 0 48,69 0 0,-58 0 80,36 0-154,-36 0 31,63 0 1,-69 0-31,48 0 1,-32 0 50,27 0-86,-37 0 1,31 0 46,-26 0-16,-15 0 2,72 0 0,-62 0-4,37 0 9,-37 0 6,57 0 0,-57 0 14,42 0-13,-43 0 0,27 0 16,-15 0-11,-22 0-1,69 0 0,-69 0-1,68 0 1,-57 0 1,42 0-2,-42 0 0,26 0 0,-16 0-15,-20 0-2,31 0 5,-6 0 1,-15 0-15,42 0 7,-42 0 1,26 0 4,-16 0 0,-20 0 1,36 0-7,-16 0-6,-21 0 23,32 0 1,0 0 2,-37 0 1,47 0 7,-20 0-12,-22 0 3,27 0 1,-27 0-43,22 0 35,-22 0-7,32 0 3,-6 0 13,-25 0 0,41 0 63,-20 0-24,-22 0 1,37 0 121,-16 0-129,-20 0 25,67 0 0,-57 0-29,42 0 0,-37 0-70,37 0 41,-42 0-7,57 0-4,-26 0 1,37 0 1,-26 0-15,-6 0 1,-25 0 20,25 0 0,-26 0-13,32 0 5,-42 0 59,57 0 1,-57 0-46,37 0 5,-37 0-27,62 0-3,-78 0-13,37 0 39,0 0-21,-31 0 8,25 0 4,-36 0 29,0 0-9,42 0 9,-32 0-17,32 0 2,-42 0-367,0 0 347,37 0 139,-27 0-151,32 0 145,0 0-118,-32 0 0,37 0 18,-15 0-18,-22 0 0,42 0 8,-26 0-40,-15 0 0,41 0-46,-20 0 49,-22 0-15,27 0 42,4 0-28,-30 0 48,67 0-27,-67 0 6,30 0-21,-4 0-11,-27 0 6,32 0 0,-31 0 10,20 0 22,-20 0-27,25 0 77,-36 0 427,0 0-434,42 0-5,-32 0-111,32 0 98,-42 0 1,11 0-170,15 0 113,-16 0-20,32 0 21,-42 0-3,0 0-76,42 0 88,-32 0-261,27 0 130,-37 0-432,0 0 210,42 0-409,-32 0-51,32 0 326,-42 0 501,0 0 0,36 0 0,17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6"/>
    </inkml:context>
    <inkml:brush xml:id="br0">
      <inkml:brushProperty name="width" value="0.05292" units="cm"/>
      <inkml:brushProperty name="height" value="0.05292" units="cm"/>
      <inkml:brushProperty name="color" value="#7030A0"/>
    </inkml:brush>
  </inkml:definitions>
  <inkml:trace contextRef="#ctx0" brushRef="#br0">506 0 20197,'-100'0'-956,"0"0"888,41 0 196,-29 0 0,65 0-4,-47 0 23,52 0-121,-29 0 114,47 0 1944,0 0-2005,47 0-255,-41 0 178,41 0-49,-47 0 259,0 0-35,47 0 42,-36 0-151,30 0-1,-41 0-64,0 0-32,47 0-88,-35 0 154,35 0-138,-6 0 129,-29 0 1,35 0-36,0 0 17,-35 0 64,76 0-55,-77 0 55,77 0 1,-64 0-40,46 0 133,-46 0-162,64 0 1,-65 0-5,42 0 1,-30 0-13,35 0 0,-40 0-3,40 0 1,-35 0-99,30 0 0,-30 0 65,29 0 1,-28 0-19,34 0 1,-41 0 97,42 0 157,-48 0-101,65 0 44,-29 0-117,41 0 11,-1 0 1,-28 0-21,-7 0 1,-28 0 25,34 0 1,-35 0-75,30 0 0,-30 0 31,29 0-22,-40 0 141,70 0 12,-41 0-98,46 0 1,-28 0 12,-1 0 0,-41 0-71,42 0 84,-48 0-90,65 0 17,-29 0-19,41 0 25,0 0 1,-30 0-22,-6 0 39,-40 0-6,70 0 1,-77 0 16,54 0-14,-48 0-23,65 0 1,-64 0 22,40 0-1,-40 0 0,34 0 14,-22 0 1,-25 0 48,77 0 0,-64 0 80,40 0-154,-40 0 31,70 0 1,-77 0-31,54 0 1,-36 0 50,29 0-86,-40 0 1,35 0 46,-30 0-16,-17 0 2,82 0 0,-71 0-4,42 0 9,-42 0 6,65 0 0,-65 0 14,48 0-13,-48 0 0,30 0 16,-18 0-11,-23 0-1,76 0 0,-76 0-1,76 0 1,-65 0 1,48 0-2,-48 0 0,30 0 0,-18 0-15,-23 0-2,35 0 5,-6 0 1,-18 0-15,48 0 7,-48 0 1,30 0 4,-18 0 0,-23 0 1,41 0-7,-18 0-6,-23 0 23,35 0 1,0 0 2,-41 0 1,52 0 7,-23 0-12,-23 0 3,29 0 1,-29 0-43,23 0 35,-23 0-7,35 0 3,-6 0 13,-29 0 0,46 0 63,-23 0-24,-23 0 1,41 0 121,-18 0-129,-23 0 25,76 0 0,-65 0-29,48 0 0,-42 0-70,42 0 41,-48 0-7,65 0-4,-29 0 1,40 0 1,-28 0-15,-7 0 1,-28 0 20,28 0 0,-29 0-13,36 0 5,-48 0 59,65 0 1,-64 0-46,40 0 5,-40 0-27,70 0-3,-89 0-13,42 0 39,0 0-21,-35 0 8,29 0 4,-41 0 29,0 0-9,47 0 9,-35 0-17,35 0 2,-47 0-367,0 0 347,41 0 139,-29 0-151,34 0 145,1 0-118,-35 0 0,41 0 18,-18 0-18,-23 0 0,47 0 8,-30 0-40,-17 0 0,46 0-46,-23 0 49,-23 0-15,29 0 42,6 0-28,-35 0 48,76 0-27,-76 0 6,35 0-21,-6 0-11,-30 0 6,36 0 0,-35 0 10,23 0 22,-23 0-27,29 0 77,-41 0 427,0 0-434,47 0-5,-35 0-111,35 0 98,-47 0 1,11 0-170,19 0 113,-18 0-20,34 0 21,-46 0-3,0 0-76,47 0 88,-35 0-261,29 0 130,-41 0-432,0 0 210,47 0-409,-35 0-51,35 0 326,-47 0 501,0 0 0,41 0 0,18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7"/>
    </inkml:context>
    <inkml:brush xml:id="br0">
      <inkml:brushProperty name="width" value="0.05292" units="cm"/>
      <inkml:brushProperty name="height" value="0.05292" units="cm"/>
      <inkml:brushProperty name="color" value="#7030A0"/>
    </inkml:brush>
  </inkml:definitions>
  <inkml:trace contextRef="#ctx0" brushRef="#br0">1 2436 20029,'0'7'0,"0"-1"0,0 0-411,0 1 1,0-3 1310,0 0-464,0 0-637,0 2 169,0-2 38,0-1-58,0-3 107,0 0 0,0-3-70,0-1 0,0-2 34,0 0 0,0 0 137,0-1-60,0 1 1,0 0 149,0-1 0,0 3-116,0 0 0,0 2 394,0-3-293,0 1 0,0-2-32,0 0 0,0 0-97,0-1 0,0 1-30,0 0 0,0-1-124,0-2 1,0 0 49,0-1 1,0-2 13,0 4 0,0-3-102,0 0 0,0 2 58,0-2 1,0 1 106,0 0 0,0-2-67,0 1 1,0 2 132,0-2 0,0 1-111,0-3 0,0 3 12,0-1 1,0 1 10,0-3 1,0 1-5,0 2 1,0-2-14,0 1 0,0 0 15,0 1 1,0-2-128,0 1 0,0-1 95,0 0 0,0-1-72,0 1 1,0 1 49,0 0 1,0 1-8,0-2 1,0 0 63,0 1 0,0-1 3,0 2 0,0 0 41,0-1 1,0 2-75,0-2 0,0 0 41,0 3 0,0-1-22,0 0 1,0 0-41,0-1 1,0-2-21,0 4 1,0 0-124,0 1 0,0 1 94,0 0 1,0-1-24,0 1 1,0 0 52,0-1 0,0 1-10,0 0 0,0 2 125,0-1 1,0 1-76,0-2 1,0 0 45,0-1 1,0 1-61,0 0 0,0 0 17,0-1 1,0-1-39,0-1 0,0 1-88,0 2 0,0 2 5,0-1 0,0 1 87,0-2 1,0 0-21,0-1-9,0 1 0,0 0 83,0-1-69,0 1 0,0 0 1,0 0 1,0 1 26,0 1 0,0 0 0,0-2 147,0-1 0,0 3-89,0 0 0,0 2 11,0-3 0,0 1-12,0-2-80,0 0 1,0 0 57,0-1 1,0 0-194,0-1 1,0 1 62,0-2 0,0 4-40,0-2 0,0 4 96,0-5 1,0 4-11,0-2 0,0 1 68,0-1 1,0 2-74,0-1 1,0 1 215,0-2 0,0 2-23,0-1 0,0 1-44,0-2-92,0 0 0,0-1-2,0 1 1,0 0-19,0 0 0,0-1-10,0 1 1,0 2-11,0-1 0,0 1-129,0-2 0,0 0 124,0-1 1,0 3-46,0 0 191,0 0 1,0-2-56,0-1 0,0 3 18,0 0 0,0 0-14,0-3 1,0 3 93,0 0-132,0 0 0,0-2 16,0-1 1,0 3 25,0 0-26,0 0 0,0-3-63,0 1 1,0 0 14,0-1 0,0 1-5,0 0 1,0 0-23,0-1 0,0 1-117,0 0 1,0-1 113,0 1 1,0 0 17,0 0 1,0-1 11,0 1 1,0 2-4,0-1 1,0 1-2,0-2 0,0 0 36,0-1 0,0 1 110,0 0 0,0 0-141,0-1 1,0 1 21,0 0 0,0-1-17,0 1 1,0 0 18,0-1 1,0-1-101,0 0 1,0-1 79,0 3 0,0 0-6,0-1 0,0 1-11,0-3 1,0 2-2,0-1 0,0 1 39,0 0 1,0 1-26,0 0 1,0-1 32,0 1-30,0 0 1,0 0 17,0-1 1,0 3 5,0 0-2,0 0-16,0-3 3,0 1-8,0 0 6,0 0 1,0-1-77,0 1 1,0 2 68,0-1 1,0 4 33,0-4 0,0 3-38,0-2 0,0 2 30,0-2 0,0 2-18,0-3 3,0 4 1,0-5-25,0 2 1,0 1 19,0-2 1,0 4 1,0-4 1,0 1-3,0-2 0,0 2-15,0-1 0,0 1-3,0-2 0,0 0-2,0-1 1,0 1-22,0 0 1,0-1-5,0 1 0,0-2-5,0-1 0,0 0 29,0 1 0,0 1 36,0-2 1,0 0-39,0 1 0,0-3 58,0 3 1,0 0 0,0 1 1,0-1 13,0 0 0,0-1-40,0 3 0,0 0 12,0-1 0,0-1-57,0 0 1,0-1 46,0 3 0,0 0-116,0-1 0,0-1 100,0 0 0,0-2-110,0 2 0,0 1 76,0-2 1,0 0 3,0 1 1,0-1 24,0 1 1,0 0-1,0-3 0,0 4 48,0-2 1,0 2-62,0 1 1,0-2 85,0-1 1,0 0-69,0 1 1,0 1 21,0-2 0,0 2-13,0-2 0,0 2-4,0-1 0,0-1-11,0 1 0,0-1-2,0 3 1,0-1 3,0 1 1,0 0 0,0 0 4,0-1 1,0 1-7,0 0-20,0-1 1,0 1 22,0 0 1,0 2 9,0-1-5,0 1 0,0-2 1,0 0 0,0 2-4,0-1 1,0 3-1,0-2 1,0 2 8,0-2 1,0 2-9,0-3 0,0 3-16,0-2 0,0 2 17,0-2 1,0 2-74,0-2 62,0 2-1,0-4 6,0 3-14,0 0 23,0-3-9,0 2 0,0 0 36,0 0-30,0 3-54,0-5 0,0 5 46,0-4-3,0 4 11,0-2 0,0 3 55,0 0-65,0-3 122,0 3-98,0-3 2,0 3 1,0-1-22,0-1-3,0 1-35,0-1 18,0 2 0,0-1 6,0-1 8,0 1 39,0-2-17,0 3 4,0 0-4,0-3 9,0 3-38,0-3-9,0 3-113,0 0 189,0-3-74,0 3 105,0-3-81,0 3 72,0 0-73,0-3 19,0 2-46,0-2 31,0 3-18,0 0 16,0-2 1,0 1-74,0-2 68,0 3-71,0-3 59,0 3-113,0-3 123,0 3 1,0-3 42,0 2 9,0-1-28,0-1-18,0 2 0,0-2 20,0 0-23,0 3-6,0-3 12,0 3-8,0-3 64,0 3 4,0-3-24,0 3-22,0-3-2,0 2-84,0-2-10,0 3-48,0 0 105,0-3 233,0 3-141,0-3 77,0 3-727,0 0 344,0-3 121,0 3-34,0-3 126,0 3 47,0 0-135,0-3-23,0 2 94,0-2 14,0 3 840,0 0-1026,0-2 168,0 1-251,0-2 199,0 3 22,0 0 43,0-3 65,0 3-26,0-3 6,0 3-397,0 0 351,0-3 78,0 2-78,0-1-3,0 2-513,0 0 1,0-3-1,0-1 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8"/>
    </inkml:context>
    <inkml:brush xml:id="br0">
      <inkml:brushProperty name="width" value="0.05292" units="cm"/>
      <inkml:brushProperty name="height" value="0.05292" units="cm"/>
      <inkml:brushProperty name="color" value="#00455D"/>
    </inkml:brush>
  </inkml:definitions>
  <inkml:trace contextRef="#ctx0" brushRef="#br0">1 2090 20029,'0'5'0,"0"1"0,0-1-411,0 1 1,0-3 1310,0 1-464,0-1-637,0 3 169,0-3 38,0-1-58,0-2 107,0 0 0,0-2-70,0-2 0,0-1 34,0 0 0,0 0 137,0-1-60,0 1 1,0-1 149,0 1 0,0 1-116,0 1 0,0 1 394,0-2-293,0 1 0,0-3-32,0 1 0,0 0-97,0-1 0,0 1-30,0-1 0,0 0-124,0-1 1,0-1 49,0-1 1,0 0 13,0 2 0,0-3-102,0 1 0,0 1 58,0-1 1,0 0 106,0 0 0,0-1-67,0 1 1,0 1 132,0-1 0,0 0-111,0-2 0,0 2 12,0 0 1,0 0 10,0-2 1,0 1-5,0 1 1,0-2-14,0 2 0,0 0 15,0 0 1,0-1-128,0 1 0,0-1 95,0-1 0,0 0-72,0 0 1,0 2 49,0 0 1,0 0-8,0-2 1,0 1 63,0 1 0,0-1 3,0 1 0,0 1 41,0-1 1,0 0-75,0 0 0,0 0 41,0 1 0,0 1-22,0 0 1,0-1-41,0-1 1,0-1-21,0 3 1,0 0-124,0 1 0,0 1 94,0-1 1,0 1-24,0-1 1,0 1 52,0 0 0,0 0-10,0-1 0,0 2 125,0 1 1,0-1-76,0-1 1,0-1 45,0 1 1,0-1-61,0 1 0,0 0 17,0-1 1,0-1-39,0 0 0,0 0-88,0 1 0,0 3 5,0-1 0,0 1 87,0-3 1,0 1-21,0-1-9,0 1 0,0 0 83,0-1-69,0 1 0,0-1 1,0 1 1,0 1 26,0 1 0,0-1 0,0-1 147,0-1 0,0 3-89,0-1 0,0 2 11,0-1 0,0-1-12,0-1-80,0-1 1,0 1 57,0 0 1,0-2-194,0 0 1,0 1 62,0-1 0,0 2-40,0 0 0,0 2 96,0-4 1,0 4-11,0-3 0,0 2 68,0-1 1,0 1-74,0 1 1,0-1 215,0-1 0,0 1-23,0 0 0,0 1-44,0-3-92,0 1 0,0 0-2,0-1 1,0 1-19,0-1 0,0 1-10,0-1 1,0 3-11,0-1 0,0 1-129,0-3 0,0 1 124,0 0 1,0 1-46,0 0 191,0 1 1,0-3-56,0 1 0,0 1 18,0 1 0,0-1-14,0-1 1,0 1 93,0 1-132,0-1 0,0-1 16,0-1 1,0 3 25,0-1-26,0 0 0,0-1-63,0 0 1,0-1 14,0 1 0,0 0-5,0-1 1,0 1-23,0-1 0,0 1-117,0-1 1,0 1 113,0 0 1,0-1 17,0 1 1,0 0 11,0-1 1,0 2-4,0 1 1,0-1-2,0-1 0,0-1 36,0 1 0,0 0 110,0-1 0,0 1-141,0 0 1,0-1 21,0 1 0,0-1-17,0 1 1,0-1 18,0 1 1,0-2-101,0 0 1,0-1 79,0 3 0,0 0-6,0-1 0,0 0-11,0-1 1,0 1-2,0-1 0,0 1 39,0 0 1,0 1-26,0 0 1,0-1 32,0 1-30,0-1 1,0 1 17,0 0 1,0 1 5,0 1-2,0-1-16,0-2 3,0 1-8,0 0 6,0-1 1,0 1-77,0 0 1,0 1 68,0 0 1,0 3 33,0-3 0,0 2-38,0-2 0,0 3 30,0-3 0,0 2-18,0-1 3,0 1 1,0-2-25,0 0 1,0 1 19,0-1 1,0 3 1,0-3 1,0 1-3,0-3 0,0 3-15,0-1 0,0 0-3,0-1 0,0-1-2,0 1 1,0 0-22,0-1 1,0 1-5,0 0 0,0-3-5,0 1 0,0-1 29,0 1 0,0 1 36,0-1 1,0-1-39,0 1 0,0-2 58,0 2 1,0-1 0,0 3 1,0-2 13,0 0 0,0 0-40,0 1 0,0 1 12,0-1 0,0-1-57,0 0 1,0 0 46,0 1 0,0 1-116,0 0 0,0-3 100,0 1 0,0-1-110,0 1 0,0 1 76,0-1 1,0-1 3,0 1 1,0-1 24,0 1 1,0 0-1,0-2 0,0 3 48,0-2 1,0 2-62,0 1 1,0-2 85,0 0 1,0-1-69,0 1 1,0 1 21,0-2 0,0 2-13,0-1 0,0 1-4,0-1 0,0-1-11,0 1 0,0-1-2,0 3 1,0-1 3,0 1 1,0 0 0,0-1 4,0 1 1,0 0-7,0-1-20,0 1 1,0-1 22,0 1 1,0 1 9,0 1-5,0-1 0,0-1 1,0-1 0,0 3-4,0-1 1,0 2-1,0-1 1,0 1 8,0-2 1,0 3-9,0-3 0,0 2-16,0-2 0,0 3 17,0-3 1,0 2-74,0-1 62,0 2-1,0-4 6,0 2-14,0 0 23,0-2-9,0 2 0,0-1 36,0 1-30,0 1-54,0-2 0,0 3 46,0-3-3,0 3 11,0-2 0,0 3 55,0 0-65,0-2 122,0 1-98,0-1 2,0 2 1,0-1-22,0 0-3,0 0-35,0-2 18,0 3 0,0 0 6,0-2 8,0 2 39,0-3-17,0 3 4,0 0-4,0-2 9,0 1-38,0-1-9,0 2-113,0 0 189,0-3-74,0 3 105,0-3-81,0 3 72,0 0-73,0-2 19,0 1-46,0-1 31,0 2-18,0 0 16,0-3 1,0 3-74,0-2 68,0 2-71,0-3 59,0 2-113,0-1 123,0 2 1,0-2 42,0 1 9,0-1-28,0-1-18,0 3 0,0-3 20,0 1-23,0 1-6,0-1 12,0 2-8,0-2 64,0 1 4,0-2-24,0 3-22,0-2-2,0 2-84,0-3-10,0 3-48,0 0 105,0-2 233,0 1-141,0-1 77,0 2-727,0 0 344,0-3 121,0 3-34,0-3 126,0 3 47,0 0-135,0-2-23,0 1 94,0-1 14,0 2 840,0 0-1026,0-2 168,0 1-251,0-1 199,0 2 22,0 0 43,0-3 65,0 2-26,0-1 6,0 2-397,0 0 351,0-2 78,0 1-78,0-1-3,0 2-513,0 0 1,0-3-1,0 0 1</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9"/>
    </inkml:context>
    <inkml:brush xml:id="br0">
      <inkml:brushProperty name="width" value="0.05292" units="cm"/>
      <inkml:brushProperty name="height" value="0.05292" units="cm"/>
      <inkml:brushProperty name="color" value="#1F5738"/>
    </inkml:brush>
  </inkml:definitions>
  <inkml:trace contextRef="#ctx0" brushRef="#br0">1 1752 20029,'0'5'0,"0"0"0,0-1-411,0 1 1,0-2 1310,0 0-464,0 0-637,0 1 169,0-1 38,0-1-58,0-2 107,0 0 0,0-2-70,0-1 0,0-1 34,0-1 0,0 1 137,0-1-60,0 1 1,0-1 149,0 0 0,0 3-116,0-2 0,0 3 394,0-2-293,0 0 0,0-2-32,0 1 0,0-1-97,0 1 0,0-1-30,0 1 0,0-1-124,0-1 1,0-1 49,0 0 1,0-1 13,0 2 0,0-3-102,0 2 0,0 0 58,0-1 1,0 1 106,0 0 0,0-2-67,0 2 1,0 0 132,0-1 0,0 1-111,0-3 0,0 3 12,0-1 1,0 1 10,0-2 1,0 0-5,0 2 1,0-2-14,0 2 0,0-1 15,0 0 1,0-1-128,0 2 0,0-2 95,0 0 0,0 0-72,0 0 1,0 2 49,0-1 1,0 0-8,0 0 1,0-1 63,0 1 0,0 0 3,0 0 0,0 1 41,0 0 1,0 0-75,0-1 0,0 0 41,0 2 0,0 0-22,0 0 1,0-1-41,0-1 1,0 0-21,0 2 1,0 0-124,0 2 0,0-1 94,0 1 1,0-1-24,0 0 1,0 1 52,0 0 0,0-1-10,0 0 0,0 3 125,0-2 1,0 2-76,0-3 1,0 0 45,0 1 1,0-1-61,0 1 0,0-1 17,0 1 1,0-2-39,0 0 0,0 0-88,0 1 0,0 2 5,0 0 0,0 0 87,0-2 1,0 1-21,0 0-9,0-1 0,0 0 83,0 1-69,0-1 0,0 1 1,0-1 1,0 2 26,0 0 0,0 0 0,0-1 147,0-1 0,0 2-89,0 0 0,0 2 11,0-2 0,0 0-12,0-2-80,0 0 1,0 1 57,0 0 1,0-2-194,0 0 1,0 1 62,0-1 0,0 2-40,0 0 0,0 1 96,0-3 1,0 4-11,0-3 0,0 2 68,0-2 1,0 2-74,0 0 1,0 0 215,0-2 0,0 3-23,0-2 0,0 2-44,0-3-92,0 0 0,0 1-2,0 0 1,0-1-19,0 0 0,0 1-10,0-1 1,0 2-11,0 0 0,0 0-129,0-1 0,0-1 124,0 1 1,0 1-46,0 0 191,0 0 1,0-2-56,0 1 0,0 0 18,0 2 0,0-2-14,0 0 1,0 1 93,0 0-132,0 0 0,0-2 16,0 1 1,0 1 25,0 0-26,0 0 0,0-2-63,0 1 1,0-1 14,0 1 0,0-1-5,0 1 1,0-1-23,0 1 0,0-1-117,0 0 1,0 1 113,0 0 1,0-1 17,0 0 1,0 1 11,0-1 1,0 2-4,0 0 1,0 0-2,0-1 0,0-1 36,0 1 0,0-1 110,0 1 0,0-1-141,0 1 1,0-1 21,0 0 0,0 1-17,0 0 1,0-1 18,0 0 1,0-1-101,0 0 1,0 0 79,0 2 0,0-1-6,0 1 0,0-1-11,0-1 1,0 1-2,0-2 0,0 3 39,0-1 1,0 1-26,0-1 1,0 0 32,0 1-30,0-1 1,0 1 17,0-1 1,0 2 5,0 0-2,0 0-16,0-1 3,0-1-8,0 1 6,0-1 1,0 1-77,0-1 1,0 2 68,0 0 1,0 2 33,0-2 0,0 1-38,0-1 0,0 1 30,0 0 0,0 0-18,0-1 3,0 2 1,0-3-25,0 1 1,0 0 19,0 0 1,0 2 1,0-2 1,0 0-3,0-2 0,0 2-15,0 0 0,0 0-3,0-1 0,0-1-2,0 1 1,0-1-22,0 1 1,0-1-5,0 1 0,0-2-5,0 0 0,0-1 29,0 1 0,0 1 36,0-1 1,0-1-39,0 1 0,0-1 58,0 1 1,0 0 0,0 1 1,0-1 13,0 0 0,0 0-40,0 2 0,0-1 12,0 0 0,0-1-57,0 0 1,0 0 46,0 2 0,0-1-116,0 1 0,0-2 100,0 0 0,0-1-110,0 1 0,0 1 76,0-1 1,0-1 3,0 1 1,0 0 24,0 0 1,0 0-1,0-1 0,0 1 48,0 0 1,0 1-62,0 1 1,0-2 85,0 0 1,0-1-69,0 1 1,0 1 21,0-1 0,0 0-13,0 0 0,0 1-4,0-1 0,0 0-11,0 0 0,0 0-2,0 1 1,0 1 3,0-1 1,0 1 0,0-1 4,0 1 1,0-1-7,0 0-20,0 1 1,0-1 22,0 1 1,0 1 9,0 0-5,0 0 0,0-2 1,0 1 0,0 1-4,0 0 1,0 1-1,0-1 1,0 2 8,0-2 1,0 1-9,0-1 0,0 2-16,0-2 0,0 1 17,0-1 1,0 2-74,0-2 62,0 2-1,0-4 6,0 3-14,0-1 23,0 0-9,0 0 0,0 0 36,0 0-30,0 2-54,0-3 0,0 3 46,0-2-3,0 2 11,0-1 0,0 2 55,0 0-65,0-2 122,0 1-98,0-1 2,0 2 1,0 0-22,0-2-3,0 2-35,0-2 18,0 2 0,0-1 6,0 0 8,0 0 39,0-1-17,0 2 4,0 0-4,0-2 9,0 2-38,0-2-9,0 2-113,0 0 189,0-2-74,0 1 105,0-1-81,0 2 72,0 0-73,0-2 19,0 2-46,0-2 31,0 2-18,0 0 16,0-2 1,0 1-74,0-1 68,0 2-71,0-2 59,0 2-113,0-2 123,0 2 1,0-2 42,0 1 9,0-1-28,0 0-18,0 2 0,0-3 20,0 1-23,0 2-6,0-2 12,0 2-8,0-2 64,0 1 4,0-1-24,0 2-22,0-1-2,0 0-84,0-1-10,0 2-48,0 0 105,0-2 233,0 2-141,0-3 77,0 3-727,0 0 344,0-2 121,0 2-34,0-2 126,0 2 47,0 0-135,0-2-23,0 1 94,0-1 14,0 2 840,0 0-1026,0-2 168,0 2-251,0-2 199,0 2 22,0 0 43,0-2 65,0 1-26,0-1 6,0 2-397,0 0 351,0-2 78,0 2-78,0-2-3,0 2-513,0 0 1,0-2-1,0-1 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0"/>
    </inkml:context>
    <inkml:brush xml:id="br0">
      <inkml:brushProperty name="width" value="0.05292" units="cm"/>
      <inkml:brushProperty name="height" value="0.05292" units="cm"/>
      <inkml:brushProperty name="color" value="#723C10"/>
    </inkml:brush>
  </inkml:definitions>
  <inkml:trace contextRef="#ctx0" brushRef="#br0">1 1419 20029,'0'4'0,"0"-1"0,0 1-411,0 0 1,0-2 1310,0 1-464,0-1-637,0 2 169,0-2 38,0 0-58,0-2 107,0 0 0,0-2-70,0-1 0,0 0 34,0-1 0,0 1 137,0-1-60,0 0 1,0 1 149,0-1 0,0 2-116,0-1 0,0 2 394,0-1-293,0-1 0,0-1-32,0 1 0,0-1-97,0 0 0,0 1-30,0-1 0,0 0-124,0-1 1,0 0 49,0-1 1,0-1 13,0 2 0,0-1-102,0 0 0,0 0 58,0 0 1,0 0 106,0 0 0,0-1-67,0 1 1,0 0 132,0 0 0,0 0-111,0-1 0,0 1 12,0 0 1,0 0 10,0-2 1,0 1-5,0 1 1,0-1-14,0 1 0,0 0 15,0 0 1,0-1-128,0 0 0,0 1 95,0-2 0,0 1-72,0 0 1,0 0 49,0 1 1,0 0-8,0-1 1,0 0 63,0 1 0,0-1 3,0 1 0,0 0 41,0 0 1,0 0-75,0 0 0,0 0 41,0 1 0,0 0-22,0 0 1,0-1-41,0 0 1,0 0-21,0 1 1,0 0-124,0 1 0,0 0 94,0 1 1,0-1-24,0 0 1,0 1 52,0-1 0,0 1-10,0-1 0,0 1 125,0 1 1,0 0-76,0-2 1,0 0 45,0 1 1,0-1-61,0 0 0,0 1 17,0-1 1,0-1-39,0 0 0,0 0-88,0 1 0,0 2 5,0 0 0,0-1 87,0-1 1,0 1-21,0-1-9,0 0 0,0 1 83,0-1-69,0 1 0,0-1 1,0 0 1,0 2 26,0-1 0,0 1 0,0-2 147,0 1 0,0 0-89,0 1 0,0 0 11,0 0 0,0 0-12,0-2-80,0 0 1,0 1 57,0-1 1,0 0-194,0-1 1,0 1 62,0-1 0,0 2-40,0-1 0,0 2 96,0-3 1,0 3-11,0-2 0,0 1 68,0 0 1,0 0-74,0 1 1,0 0 215,0-2 0,0 1-23,0 1 0,0 0-44,0-2-92,0 0 0,0 1-2,0-1 1,0 0-19,0 1 0,0-1-10,0 0 1,0 2-11,0-1 0,0 1-129,0-2 0,0 0 124,0 1 1,0 0-46,0 1 191,0-1 1,0 0-56,0-1 0,0 2 18,0-1 0,0 1-14,0-2 1,0 2 93,0-1-132,0 1 0,0-2 16,0 1 1,0 0 25,0 1-26,0-1 0,0 0-63,0-1 1,0 0 14,0 1 0,0-1-5,0 0 1,0 1-23,0-1 0,0 0-117,0 0 1,0 1 113,0-1 1,0 0 17,0 1 1,0-1 11,0 0 1,0 2-4,0 0 1,0-1-2,0 0 0,0-1 36,0 0 0,0 1 110,0-1 0,0 0-141,0 1 1,0-1 21,0 0 0,0 1-17,0-1 1,0 0 18,0 1 1,0-2-101,0 0 1,0 0 79,0 1 0,0 0-6,0 1 0,0-1-11,0-1 1,0 1-2,0-1 0,0 1 39,0 0 1,0 1-26,0-1 1,0 0 32,0 1-30,0-1 1,0 0 17,0 1 1,0 0 5,0 1-2,0-1-16,0 0 3,0-1-8,0 0 6,0 1 1,0-1-77,0 0 1,0 2 68,0-1 1,0 2 33,0-1 0,0 0-38,0 0 0,0 1 30,0-2 0,0 2-18,0-1 3,0 1 1,0-2-25,0 0 1,0 1 19,0 0 1,0 0 1,0 0 1,0 0-3,0-2 0,0 1-15,0 1 0,0 0-3,0-2 0,0 0-2,0 1 1,0-1-22,0 0 1,0 1-5,0-1 0,0-1-5,0 0 0,0 0 29,0 0 0,0 1 36,0-1 1,0 0-39,0 0 0,0-1 58,0 1 1,0 0 0,0 1 1,0-1 13,0 0 0,0 1-40,0 0 0,0 0 12,0 1 0,0-2-57,0 0 1,0 0 46,0 1 0,0 1-116,0-1 0,0-1 100,0 0 0,0 0-110,0 0 0,0 1 76,0-1 1,0 0 3,0 0 1,0-1 24,0 2 1,0-1-1,0-1 0,0 1 48,0 1 1,0 0-62,0 0 1,0-1 85,0 0 1,0 0-69,0 0 1,0 1 21,0-1 0,0 0-13,0 1 0,0 0-4,0-1 0,0-1-11,0 1 0,0 1-2,0 0 1,0 0 3,0 1 1,0-1 0,0 0 4,0 1 1,0-1-7,0 0-20,0 1 1,0-1 22,0 0 1,0 2 9,0-1-5,0 1 0,0-2 1,0 0 0,0 2-4,0 0 1,0 1-1,0-2 1,0 2 8,0-2 1,0 2-9,0-1 0,0 1-16,0-2 0,0 2 17,0-2 1,0 2-74,0-1 62,0 1-1,0-2 6,0 1-14,0 0 23,0-2-9,0 2 0,0 0 36,0-1-30,0 2-54,0-2 0,0 2 46,0-1-3,0 1 11,0 0 0,0 1 55,0 0-65,0-2 122,0 1-98,0 0 2,0 1 1,0 0-22,0-2-3,0 2-35,0-2 18,0 2 0,0 0 6,0-1 8,0 0 39,0 0-17,0 1 4,0 0-4,0-2 9,0 1-38,0 0-9,0 1-113,0 0 189,0-2-74,0 2 105,0-2-81,0 2 72,0 0-73,0-1 19,0 0-46,0 0 31,0 1-18,0 0 16,0-2 1,0 2-74,0-2 68,0 2-71,0-2 59,0 2-113,0-2 123,0 2 1,0-1 42,0 0 9,0-1-28,0 1-18,0 1 0,0-3 20,0 2-23,0 1-6,0-2 12,0 2-8,0-1 64,0 0 4,0-1-24,0 2-22,0-1-2,0 1-84,0-2-10,0 2-48,0 0 105,0-2 233,0 2-141,0-2 77,0 2-727,0 0 344,0-1 121,0 0-34,0 0 126,0 1 47,0 0-135,0-2-23,0 2 94,0-2 14,0 2 840,0 0-1026,0-2 168,0 2-251,0-2 199,0 2 22,0 0 43,0-1 65,0 0-26,0 0 6,0 1-397,0 0 351,0-2 78,0 2-78,0-2-3,0 2-513,0 0 1,0-2-1,0 0 1</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1"/>
    </inkml:context>
    <inkml:brush xml:id="br0">
      <inkml:brushProperty name="width" value="0.05292" units="cm"/>
      <inkml:brushProperty name="height" value="0.05292" units="cm"/>
      <inkml:brushProperty name="color" value="#FF0000"/>
    </inkml:brush>
  </inkml:definitions>
  <inkml:trace contextRef="#ctx0" brushRef="#br0">1 1093 20029,'0'3'0,"0"0"0,0 0-411,0 0 1,0-1 1310,0 0-464,0-1-637,0 2 169,0-1 38,0-1-58,0-1 107,0 0 0,0-1-70,0-1 0,0-1 34,0 1 0,0-1 137,0 0-60,0 0 1,0 0 149,0 0 0,0 2-116,0-1 0,0 1 394,0-1-293,0 0 0,0-1-32,0 0 0,0 1-97,0-1 0,0 0-30,0 0 0,0 0-124,0-1 1,0 0 49,0-1 1,0 0 13,0 2 0,0-2-102,0 0 0,0 1 58,0-1 1,0 0 106,0 1 0,0-2-67,0 2 1,0-1 132,0 1 0,0-1-111,0-1 0,0 2 12,0-1 1,0 0 10,0-1 1,0 1-5,0 0 1,0 0-14,0 0 0,0 0 15,0 1 1,0-2-128,0 2 0,0-2 95,0 1 0,0-1-72,0 0 1,0 2 49,0-1 1,0 0-8,0 0 1,0-1 63,0 1 0,0 0 3,0 0 0,0 1 41,0-1 1,0 1-75,0-1 0,0 0 41,0 1 0,0 0-22,0 1 1,0-1-41,0-1 1,0 0-21,0 1 1,0 0-124,0 1 0,0 1 94,0-1 1,0 0-24,0 0 1,0 0 52,0 0 0,0 1-10,0-1 0,0 1 125,0 0 1,0 0-76,0-1 1,0 0 45,0 1 1,0-1-61,0 0 0,0 0 17,0 0 1,0 0-39,0-1 0,0 0-88,0 1 0,0 1 5,0 0 0,0 1 87,0-2 1,0 0-21,0 0-9,0 0 0,0 0 83,0 1-69,0-1 0,0 0 1,0 0 1,0 1 26,0 0 0,0 0 0,0 0 147,0-1 0,0 1-89,0 0 0,0 1 11,0-1 0,0 0-12,0 0-80,0-1 1,0 0 57,0 0 1,0 0-194,0-1 1,0 1 62,0-1 0,0 2-40,0-1 0,0 1 96,0-1 1,0 1-11,0-1 0,0 1 68,0-1 1,0 1-74,0 0 1,0 1 215,0-2 0,0 1-23,0 0 0,0 0-44,0-1-92,0 0 0,0 1-2,0-1 1,0 0-19,0 0 0,0 0-10,0 0 1,0 2-11,0-1 0,0 0-129,0-1 0,0 0 124,0 0 1,0 1-46,0 1 191,0-1 1,0-1-56,0 0 0,0 1 18,0 0 0,0 0-14,0 0 1,0 0 93,0 0-132,0 0 0,0-1 16,0 0 1,0 1 25,0 1-26,0-1 0,0-1-63,0 0 1,0 0 14,0 0 0,0 1-5,0-1 1,0 0-23,0 0 0,0 0-117,0 0 1,0 1 113,0-1 1,0 0 17,0 0 1,0 0 11,0 0 1,0 2-4,0-1 1,0 0-2,0-1 0,0 0 36,0 0 0,0 0 110,0 1 0,0-1-141,0 0 1,0 0 21,0 0 0,0 0-17,0 1 1,0-1 18,0 0 1,0-1-101,0 0 1,0 1 79,0 0 0,0 0-6,0 0 0,0 0-11,0-1 1,0 1-2,0-1 0,0 1 39,0 0 1,0 1-26,0-1 1,0 0 32,0 0-30,0 0 1,0 0 17,0 1 1,0 0 5,0 0-2,0 0-16,0-1 3,0 0-8,0 0 6,0 1 1,0-1-77,0 0 1,0 1 68,0 0 1,0 1 33,0-1 0,0 1-38,0 0 0,0 0 30,0-1 0,0 1-18,0-1 3,0 1 1,0-1-25,0 0 1,0 0 19,0 0 1,0 2 1,0-2 1,0 0-3,0-1 0,0 1-15,0 0 0,0 0-3,0-1 0,0 1-2,0-1 1,0 0-22,0 0 1,0 0-5,0 1 0,0-2-5,0 0 0,0 0 29,0 0 0,0 1 36,0-1 1,0 0-39,0 0 0,0 0 58,0 0 1,0 0 0,0 1 1,0 0 13,0-1 0,0 0-40,0 1 0,0 0 12,0 1 0,0-2-57,0 0 1,0 0 46,0 1 0,0 1-116,0-1 0,0-1 100,0 0 0,0 0-110,0 0 0,0 1 76,0-1 1,0 0 3,0 1 1,0-1 24,0 0 1,0 0-1,0 0 0,0 0 48,0 0 1,0 1-62,0 1 1,0-2 85,0 0 1,0 0-69,0 0 1,0 1 21,0-1 0,0 1-13,0-1 0,0 1-4,0-1 0,0 0-11,0 0 0,0 0-2,0 2 1,0-1 3,0 0 1,0 0 0,0 0 4,0 0 1,0 1-7,0-1-20,0 0 1,0 0 22,0 0 1,0 1 9,0 1-5,0-1 0,0-1 1,0 0 0,0 1-4,0 0 1,0 1-1,0-1 1,0 1 8,0 0 1,0 0-9,0-1 0,0 1-16,0-1 0,0 1 17,0-1 1,0 1-74,0-1 62,0 2-1,0-3 6,0 2-14,0-1 23,0 0-9,0 0 0,0 0 36,0 0-30,0 2-54,0-3 0,0 2 46,0-1-3,0 2 11,0-1 0,0 1 55,0 0-65,0-2 122,0 2-98,0-1 2,0 1 1,0 0-22,0-1-3,0 0-35,0 0 18,0 1 0,0 0 6,0-1 8,0 1 39,0-2-17,0 2 4,0 0-4,0-1 9,0 1-38,0-2-9,0 2-113,0 0 189,0-1-74,0 1 105,0-2-81,0 2 72,0 0-73,0-1 19,0 1-46,0-1 31,0 1-18,0 0 16,0-2 1,0 2-74,0-1 68,0 1-71,0-1 59,0 0-113,0 0 123,0 1 1,0-1 42,0 1 9,0-2-28,0 1-18,0 1 0,0-2 20,0 1-23,0 1-6,0-1 12,0 1-8,0-2 64,0 2 4,0-1-24,0 1-22,0-1-2,0 0-84,0 0-10,0 1-48,0 0 105,0-1 233,0 0-141,0 0 77,0 1-727,0 0 344,0-1 121,0 1-34,0-2 126,0 2 47,0 0-135,0-1-23,0 1 94,0-2 14,0 2 840,0 0-1026,0-1 168,0 1-251,0-1 199,0 1 22,0 0 43,0-2 65,0 2-26,0-1 6,0 1-397,0 0 351,0-1 78,0 0-78,0 0-3,0 1-513,0 0 1,0-1-1,0-1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20:37:27.391"/>
    </inkml:context>
    <inkml:brush xml:id="br0">
      <inkml:brushProperty name="width" value="0.28222" units="cm"/>
      <inkml:brushProperty name="height" value="0.28222" units="cm"/>
      <inkml:brushProperty name="color" value="#3FCCFE"/>
    </inkml:brush>
  </inkml:definitions>
  <inkml:trace contextRef="#ctx0" brushRef="#br0">1 0 24575,'22'0'0,"-10"0"0,10 0 0,-6 0 0,-4 0 0,9 0 0,-9 0 0,4 0 0,-6 3 0,8-2 0,-9 2 0,6 0 0,-6-3 0,-1 3 0,1-3 0,-2 0 0,0 0 0,2 0 0,-1 0 0,1 0 0,-2 0 0,2 0 0,-1 0 0,1 0 0,1 0 0,-3 0 0,3 0 0,5 0 0,-3 0 0,6 3 0,-4-2 0,4 2 0,-3 0 0,4-2 0,-6 1 0,1-2 0,-4 0 0,2 0 0,-4 0 0,4 0 0,-4 0 0,4 0 0,-1 0 0,2 0 0,-3 0 0,3 0 0,-3 0 0,4 0 0,-1 0 0,-3 0 0,0 0 0,5 0 0,-3 0 0,12 0 0,-4 0 0,15 0 0,3 0 0,-1 0 0,8 0 0,-17 0 0,7 0 0,-9 3 0,-5-2 0,-5 2 0,-4-3 0,4 0 0,-1 3 0,9-2 0,-4 2 0,0-3 0,-1 0 0,-6 0 0,-3 0 0,3 0 0,-6 0 0,3 0 0,-3 0 0,2-3 0,2 2 0,2-2 0,0 3 0,1 0 0,-4 0 0,3 0 0,-6-3 0,3 2 0,-4-2 0,1 3 0,2 0 0,-1-3 0,1 3 0,1-3 0,-3 3 0,6 0 0,-6 0 0,6 0 0,-6 0 0,6 0 0,-6 0 0,3 0 0,-4 0 0,1 0 0,0 0 0,-1 0 0,1 0 0,-1 0 0,1 0 0,0 0 0,-1 0 0,1 0 0,0 0 0,2 0 0,-1 0 0,1 0 0,1 0 0,-3 0 0,3 0 0,-4 0 0,1 0 0,0 0 0,-1 0 0,1 0 0,-1 0 0,4 0 0,-3 0 0,6 0 0,-6 0 0,3 0 0,-3 0 0,-1 0 0,1 0 0,-1 0 0,4 0 0,0 0 0,1 2 0,1-1 0,-4 2 0,1-3 0,-2 0 0,-1 0 0,1 3 0,0-2 0,-1 2 0,1-3 0,0 0 0,-1 0 0,1 0 0,-1 0 0,1 0 0,0 0 0,-4 0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1"/>
    </inkml:context>
    <inkml:brush xml:id="br0">
      <inkml:brushProperty name="width" value="0.05292" units="cm"/>
      <inkml:brushProperty name="height" value="0.05292" units="cm"/>
      <inkml:brushProperty name="color" value="#FF0000"/>
    </inkml:brush>
  </inkml:definitions>
  <inkml:trace contextRef="#ctx0" brushRef="#br0">109 0 20197,'-22'0'-956,"1"0"888,9 0 196,-7 0 0,14 0-4,-10 0 23,11 0-121,-6 0 114,10 0 1944,0 0-2005,10 0-255,-9 0 178,9 0-49,-10 0 259,0 0-35,10 0 42,-7 0-151,6 0-1,-9 0-64,0 0-32,10 0-88,-8 0 154,8 0-138,-1 0 129,-7 0 1,8 0-36,0 0 17,-7 0 64,16 0-55,-17 0 55,17 0 1,-14 0-40,10 0 133,-10 0-162,14 0 1,-14 0-5,8 0 1,-5 0-13,7 0 0,-9 0-3,9 0 1,-7 0-99,5 0 0,-5 0 65,6 0 1,-7 0-19,8 0 1,-8 0 97,8 0 157,-10 0-101,13 0 44,-5 0-117,8 0 11,0 0 1,-6 0-21,-1 0 1,-6 0 25,7 0 1,-8 0-75,7 0 0,-7 0 31,7 0-22,-9 0 141,15 0 12,-9 0-98,11 0 1,-7 0 12,0 0 0,-9 0-71,9 0 84,-10 0-90,14 0 17,-7 0-19,10 0 25,-1 0 1,-6 0-22,-1 0 39,-9 0-6,15 0 1,-17 0 16,12 0-14,-10 0-23,14 0 1,-14 0 22,9 0-1,-9 0 0,7 0 14,-4 0 1,-6 0 48,17 0 0,-14 0 80,9 0-154,-9 0 31,15 0 1,-16 0-31,11 0 1,-8 0 50,7 0-86,-9 0 1,8 0 46,-7 0-16,-4 0 2,18 0 0,-15 0-4,9 0 9,-9 0 6,14 0 0,-14 0 14,10 0-13,-10 0 0,6 0 16,-3 0-11,-6 0-1,17 0 0,-17 0-1,17 0 1,-14 0 1,10 0-2,-10 0 0,6 0 0,-3 0-15,-6 0-2,8 0 5,-1 0 1,-4 0-15,10 0 7,-10 0 1,7 0 4,-5 0 0,-4 0 1,8 0-7,-4 0-6,-4 0 23,7 0 1,0 0 2,-9 0 1,12 0 7,-6 0-12,-4 0 3,5 0 1,-5 0-43,4 0 35,-4 0-7,7 0 3,-1 0 13,-7 0 0,11 0 63,-6 0-24,-4 0 1,8 0 121,-4 0-129,-4 0 25,16 0 0,-14 0-29,10 0 0,-9 0-70,9 0 41,-10 0-7,14 0-4,-7 0 1,10 0 1,-7 0-15,-2 0 1,-5 0 20,6 0 0,-7 0-13,8 0 5,-10 0 59,14 0 1,-14 0-46,9 0 5,-9 0-27,15 0-3,-19 0-13,9 0 39,0 0-21,-8 0 8,7 0 4,-9 0 29,0 0-9,10 0 9,-7 0-17,7 0 2,-10 0-367,0 0 347,8 0 139,-5 0-151,7 0 145,0 0-118,-8 0 0,10 0 18,-5 0-18,-4 0 0,9 0 8,-5 0-40,-5 0 0,11 0-46,-6 0 49,-4 0-15,5 0 42,2 0-28,-7 0 48,16 0-27,-17 0 6,8 0-21,-1 0-11,-7 0 6,8 0 0,-7 0 10,4 0 22,-4 0-27,6 0 77,-9 0 427,0 0-434,10 0-5,-8 0-111,8 0 98,-10 0 1,3 0-170,3 0 113,-4 0-20,8 0 21,-10 0-3,0 0-76,10 0 88,-7 0-261,6 0 130,-9 0-432,0 0 210,10 0-409,-8 0-51,8 0 326,-10 0 501,0 0 0,9 0 0,3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2"/>
    </inkml:context>
    <inkml:brush xml:id="br0">
      <inkml:brushProperty name="width" value="0.05292" units="cm"/>
      <inkml:brushProperty name="height" value="0.05292" units="cm"/>
    </inkml:brush>
  </inkml:definitions>
  <inkml:trace contextRef="#ctx0" brushRef="#br0">1 750 20029,'0'2'0,"0"0"0,0 0-411,0 0 1,0-1 1310,0 1-464,0-1-637,0 1 169,0-1 38,0 0-58,0-1 107,0 0 0,0-1-70,0 0 0,0-1 34,0 0 0,0 0 137,0 0-60,0 0 1,0 0 149,0 0 0,0 1-116,0 0 0,0 0 394,0 0-293,0 0 0,0-1-32,0 0 0,0 0-97,0 0 0,0 0-30,0 0 0,0 0-124,0-1 1,0 0 49,0 0 1,0 0 13,0 0 0,0 0-102,0-1 0,0 1 58,0 0 1,0 0 106,0 0 0,0-1-67,0 1 1,0 0 132,0 0 0,0 0-111,0-1 0,0 0 12,0 1 1,0 0 10,0-1 1,0 0-5,0 1 1,0 0-14,0-1 0,0 1 15,0 0 1,0-1-128,0 1 0,0-1 95,0 0 0,0 0-72,0 0 1,0 1 49,0 0 1,0 0-8,0-1 1,0 0 63,0 1 0,0-1 3,0 1 0,0 0 41,0 0 1,0 0-75,0 0 0,0-1 41,0 2 0,0-1-22,0 0 1,0 0-41,0 0 1,0 0-21,0 0 1,0 1-124,0 0 0,0 0 94,0 0 1,0 0-24,0 0 1,0 0 52,0 0 0,0 0-10,0 0 0,0 1 125,0-1 1,0 1-76,0-1 1,0 0 45,0 0 1,0 0-61,0 1 0,0-1 17,0 0 1,0-1-39,0 0 0,0 1-88,0 0 0,0 1 5,0-1 0,0 1 87,0-1 1,0 0-21,0 0-9,0 0 0,0 0 83,0 0-69,0 1 0,0-1 1,0 0 1,0 0 26,0 1 0,0 0 0,0-1 147,0 0 0,0 1-89,0-1 0,0 2 11,0-2 0,0 1-12,0-1-80,0 0 1,0 0 57,0 0 1,0 0-194,0 0 1,0-1 62,0 1 0,0 0-40,0 0 0,0 1 96,0-1 1,0 0-11,0 0 0,0 1 68,0-1 1,0 1-74,0-1 1,0 1 215,0-1 0,0 1-23,0 0 0,0-1-44,0 0-92,0 0 0,0 1-2,0-1 1,0 0-19,0 0 0,0 0-10,0 0 1,0 1-11,0-1 0,0 1-129,0-1 0,0 0 124,0 0 1,0 1-46,0 0 191,0-1 1,0 0-56,0 0 0,0 1 18,0 0 0,0 0-14,0-1 1,0 0 93,0 1-132,0 0 0,0-1 16,0 0 1,0 1 25,0-1-26,0 1 0,0-1-63,0 0 1,0 0 14,0 0 0,0 0-5,0 0 1,0 0-23,0 0 0,0 0-117,0 1 1,0-1 113,0 0 1,0 0 17,0 0 1,0 0 11,0 0 1,0 1-4,0-1 1,0 1-2,0-1 0,0 0 36,0 0 0,0 0 110,0 0 0,0 0-141,0 1 1,0-2 21,0 2 0,0-1-17,0 0 1,0 0 18,0 0 1,0-1-101,0 1 1,0-1 79,0 1 0,0 0-6,0 0 0,0 0-11,0 0 1,0-1-2,0 1 0,0 0 39,0 0 1,0 0-26,0 0 1,0 0 32,0 0-30,0 0 1,0 0 17,0 0 1,0 1 5,0 0-2,0-1-16,0 0 3,0 0-8,0 0 6,0 1 1,0-1-77,0 0 1,0 0 68,0 1 1,0 0 33,0 0 0,0 0-38,0 0 0,0 1 30,0-2 0,0 2-18,0-2 3,0 2 1,0-2-25,0 1 1,0 0 19,0-1 1,0 2 1,0-1 1,0-1-3,0 0 0,0 1-15,0 0 0,0-1-3,0 0 0,0 1-2,0-1 1,0 0-22,0 0 1,0 0-5,0 0 0,0-1-5,0 1 0,0-1 29,0 0 0,0 1 36,0 0 1,0-1-39,0 0 0,0 0 58,0 0 1,0 1 0,0 0 1,0-1 13,0 1 0,0-1-40,0 1 0,0 0 12,0 0 0,0 0-57,0-1 1,0 1 46,0 0 0,0 0-116,0 0 0,0-1 100,0 1 0,0-1-110,0 0 0,0 1 76,0-1 1,0 1 3,0-1 1,0 0 24,0 1 1,0-1-1,0 0 0,0 1 48,0-1 1,0 1-62,0 0 1,0-1 85,0 1 1,0-1-69,0 0 1,0 1 21,0 0 0,0-1-13,0 1 0,0 0-4,0-1 0,0 0-11,0 1 0,0-1-2,0 1 1,0 0 3,0 0 1,0 0 0,0 0 4,0 0 1,0 1-7,0-2-20,0 2 1,0-1 22,0 0 1,0 0 9,0 1-5,0 0 0,0-1 1,0 0 0,0 1-4,0-1 1,0 2-1,0-2 1,0 2 8,0-1 1,0 0-9,0 0 0,0 0-16,0 0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8:07.811"/>
    </inkml:context>
    <inkml:brush xml:id="br0">
      <inkml:brushProperty name="width" value="0.05292" units="cm"/>
      <inkml:brushProperty name="height" value="0.05292" units="cm"/>
      <inkml:brushProperty name="color" value="#FF0000"/>
    </inkml:brush>
  </inkml:definitions>
  <inkml:trace contextRef="#ctx0" brushRef="#br0">197 0 20197,'-38'0'-956,"-1"0"888,16 0 196,-11 0 0,25 0-4,-19 0 23,21 0-121,-11 0 114,18 0 1944,0 0-2005,18 0-255,-15 0 178,15 0-49,-18 0 259,0 0-35,18 0 42,-13 0-151,11 0-1,-16 0-64,0 0-32,18 0-88,-13 0 154,13 0-138,-2 0 129,-12 0 1,15 0-36,-1 0 17,-14 0 64,31 0-55,-31 0 55,31 0 1,-26 0-40,18 0 133,-18 0-162,25 0 1,-24 0-5,15 0 1,-12 0-13,15 0 0,-17 0-3,17 0 1,-15 0-99,13 0 0,-13 0 65,12 0 1,-11 0-19,13 0 1,-15 0 97,15 0 157,-18 0-101,26 0 44,-12 0-117,15 0 11,1 0 1,-11 0-21,-3 0 1,-12 0 25,15 0 1,-14 0-75,11 0 0,-12 0 31,13 0-22,-17 0 141,27 0 12,-15 0-98,18 0 1,-12 0 12,0 0 0,-15 0-71,15 0 84,-18 0-90,26 0 17,-13 0-19,17 0 25,0 0 1,-11 0-22,-3 0 39,-16 0-6,27 0 1,-29 0 16,21 0-14,-19 0-23,25 0 1,-25 0 22,16 0-1,-16 0 0,14 0 14,-9 0 1,-9 0 48,29 0 0,-25 0 80,16 0-154,-16 0 31,28 0 1,-30 0-31,20 0 1,-13 0 50,11 0-86,-16 0 1,14 0 46,-12 0-16,-6 0 2,31 0 0,-26 0-4,15 0 9,-16 0 6,25 0 0,-25 0 14,19 0-13,-19 0 0,11 0 16,-6 0-11,-9 0-1,29 0 0,-30 0-1,31 0 1,-26 0 1,18 0-2,-18 0 0,12 0 0,-7 0-15,-10 0-2,14 0 5,-2 0 1,-6 0-15,17 0 7,-18 0 1,12 0 4,-8 0 0,-8 0 1,15 0-7,-6 0-6,-9 0 23,13 0 1,0 0 2,-15 0 1,19 0 7,-8 0-12,-9 0 3,11 0 1,-12 0-43,10 0 35,-9 0-7,13 0 3,-2 0 13,-12 0 0,19 0 63,-9 0-24,-10 0 1,17 0 121,-7 0-129,-10 0 25,31 0 0,-26 0-29,18 0 0,-15 0-70,15 0 41,-18 0-7,25 0-4,-11 0 1,16 0 1,-12 0-15,-1 0 1,-13 0 20,12 0 0,-11 0-13,14 0 5,-19 0 59,25 0 1,-25 0-46,16 0 5,-16 0-27,28 0-3,-35 0-13,16 0 39,1 0-21,-15 0 8,12 0 4,-16 0 29,0 0-9,19 0 9,-15 0-17,14 0 2,-18 0-367,0 0 347,16 0 139,-11 0-151,13 0 145,0 0-118,-13 0 0,16 0 18,-8 0-18,-8 0 0,18 0 8,-12 0-40,-6 0 0,18 0-46,-10 0 49,-8 0-15,11 0 42,2 0-28,-13 0 48,29 0-27,-30 0 6,15 0-21,-3 0-11,-12 0 6,15 0 0,-15 0 10,10 0 22,-10 0-27,12 0 77,-16 0 427,0 0-434,19 0-5,-15 0-111,15 0 98,-19 0 1,4 0-170,8 0 113,-8 0-20,14 0 21,-18 0-3,0 0-76,19 0 88,-15 0-261,12 0 130,-16 0-432,0 0 210,18 0-409,-13 0-51,13 0 326,-18 0 501,0 0 0,16 0 0,7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3:10.697"/>
    </inkml:context>
    <inkml:brush xml:id="br0">
      <inkml:brushProperty name="width" value="0.05292" units="cm"/>
      <inkml:brushProperty name="height" value="0.05292" units="cm"/>
      <inkml:brushProperty name="color" value="#FF0000"/>
    </inkml:brush>
  </inkml:definitions>
  <inkml:trace contextRef="#ctx0" brushRef="#br0">56 0 20197,'-11'0'-956,"0"0"888,5 0 196,-4 0 0,8 0-4,-6 0 23,6 0-121,-3 0 114,5 0 1944,0 0-2005,5 0-255,-4 0 178,4 0-49,-5 0 259,0 0-35,5 0 42,-4 0-151,4 0-1,-5 0-64,0 0-32,5 0-88,-4 0 154,4 0-138,0 0 129,-4 0 1,4 0-36,0 0 17,-3 0 64,7 0-55,-8 0 55,9 0 1,-8 0-40,6 0 133,-5 0-162,6 0 1,-6 0-5,4 0 1,-3 0-13,3 0 0,-4 0-3,5 0 1,-4 0-99,3 0 0,-3 0 65,3 0 1,-4 0-19,5 0 1,-4 0 97,3 0 157,-4 0-101,6 0 44,-2 0-117,3 0 11,1 0 1,-3 0-21,-1 0 1,-3 0 25,4 0 1,-5 0-75,4 0 0,-3 0 31,3 0-22,-4 0 141,7 0 12,-5 0-98,7 0 1,-5 0 12,1 0 0,-5 0-71,5 0 84,-6 0-90,8 0 17,-4 0-19,5 0 25,0 0 1,-3 0-22,-1 0 39,-5 0-6,9 0 1,-10 0 16,7 0-14,-6 0-23,8 0 1,-7 0 22,4 0-1,-5 0 0,4 0 14,-2 0 1,-3 0 48,9 0 0,-7 0 80,4 0-154,-5 0 31,9 0 1,-9 0-31,5 0 1,-3 0 50,3 0-86,-4 0 1,3 0 46,-3 0-16,-2 0 2,9 0 0,-7 0-4,4 0 9,-4 0 6,6 0 0,-6 0 14,5 0-13,-6 0 0,4 0 16,-2 0-11,-3 0-1,9 0 0,-9 0-1,8 0 1,-6 0 1,4 0-2,-4 0 0,3 0 0,-2 0-15,-3 0-2,4 0 5,-1 0 1,-1 0-15,5 0 7,-6 0 1,4 0 4,-2 0 0,-3 0 1,5 0-7,-2 0-6,-3 0 23,4 0 1,0 0 2,-4 0 1,5 0 7,-2 0-12,-2 0 3,2 0 1,-3 0-43,3 0 35,-3 0-7,4 0 3,0 0 13,-4 0 0,6 0 63,-4 0-24,-1 0 1,3 0 121,-1 0-129,-3 0 25,9 0 0,-7 0-29,4 0 0,-4 0-70,5 0 41,-5 0-7,6 0-4,-3 0 1,6 0 1,-5 0-15,0 0 1,-3 0 20,3 0 0,-3 0-13,3 0 5,-4 0 59,7 0 1,-8 0-46,5 0 5,-4 0-27,7 0-3,-9 0-13,4 0 39,0 0-21,-4 0 8,3 0 4,-4 0 29,0 0-9,5 0 9,-3 0-17,3 0 2,-5 0-367,0 0 347,4 0 139,-2 0-151,3 0 145,0 0-118,-4 0 0,5 0 18,-2 0-18,-3 0 0,5 0 8,-2 0-40,-3 0 0,5 0-46,-2 0 49,-2 0-15,2 0 42,1 0-28,-4 0 48,9 0-27,-9 0 6,4 0-21,0 0-11,-4 0 6,4 0 0,-4 0 10,3 0 22,-3 0-27,4 0 77,-5 0 427,0 0-434,5 0-5,-4 0-111,4 0 98,-5 0 1,2 0-170,1 0 113,-2 0-20,4 0 21,-5 0-3,0 0-76,5 0 88,-3 0-261,2 0 130,-4 0-432,0 0 210,5 0-409,-4 0-51,4 0 326,-5 0 501,0 0 0,5 0 0,1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5:18.275"/>
    </inkml:context>
    <inkml:brush xml:id="br0">
      <inkml:brushProperty name="width" value="0.05292" units="cm"/>
      <inkml:brushProperty name="height" value="0.05292" units="cm"/>
      <inkml:brushProperty name="color" value="#D9D9D9"/>
    </inkml:brush>
  </inkml:definitions>
  <inkml:trace contextRef="#ctx0" brushRef="#br0">759 0 20197,'-153'0'-956,"7"0"888,54 0 196,-37 0 0,93 0-4,-68 0 23,79 0-121,-48 0 114,73 0 1944,0 0-2005,73 0-255,-67 0 178,62 0-49,-68 0 259,0 0-35,73 0 42,-55 0-151,44 0-1,-62 0-64,0 0-32,67 0-88,-49 0 154,56 0-138,-13 0 129,-43 0 1,49 0-36,7 0 17,-56 0 64,110 0-55,-109 0 55,115 0 1,-103 0-40,79 0 133,-80 0-162,105 0 1,-98 0-5,54 0 1,-36 0-13,49 0 0,-55 0-3,55 0 1,-55 0-99,49 0 0,-43 0 65,43 0 1,-49 0-19,61 0 1,-68 0 97,62 0 157,-67 0-101,91 0 44,-36 0-117,55 0 11,6 0 1,-49 0-21,-7 0 1,-48 0 25,61 0 1,-61 0-75,49 0 0,-43 0 31,37 0-22,-56 0 141,105 0 12,-61 0-98,72 0 1,-48 0 12,0 0 0,-61 0-71,67 0 84,-79 0-90,103 0 17,-48 0-19,67 0 25,-7 0 1,-42 0-22,-6 0 39,-61 0-6,103 0 1,-115 0 16,85 0-14,-80 0-23,105 0 1,-98 0 22,54 0-1,-54 0 0,55 0 14,-43 0 1,-31 0 48,116 0 0,-103 0 80,67 0-154,-61 0 31,103 0 1,-115 0-31,79 0 1,-49 0 50,42 0-86,-60 0 1,49 0 46,-44 0-16,-23 0 2,121 0 0,-103 0-4,61 0 9,-68 0 6,105 0 0,-98 0 14,67 0-13,-68 0 0,44 0 16,-31 0-11,-31 0-1,117 0 0,-117 0-1,110 0 1,-91 0 1,67 0-2,-67 0 0,42 0 0,-24 0-15,-43 0-2,62 0 5,-13 0 1,-25 0-15,68 0 7,-67 0 1,43 0 4,-32 0 0,-29 0 1,60 0-7,-24 0-6,-36 0 23,48 0 1,6 0 2,-67 0 1,80 0 7,-31 0-12,-37 0 3,43 0 1,-42 0-43,36 0 35,-43 0-7,61 0 3,-11 0 13,-44 0 0,67 0 63,-30 0-24,-36 0 1,60 0 121,-30 0-129,-30 0 25,115 0 0,-103 0-29,79 0 0,-68 0-70,62 0 41,-67 0-7,91 0-4,-36 0 1,55 0 1,-37 0-15,-18 0 1,-37 0 20,42 0 0,-48 0-13,61 0 5,-79 0 59,104 0 1,-99 0-46,62 0 5,-67 0-27,109 0-3,-128 0-13,56 0 39,5 0-21,-55 0 8,44 0 4,-62 0 29,0 0-9,67 0 9,-49 0-17,55 0 2,-73 0-367,0 0 347,62 0 139,-44 0-151,49 0 145,7 0-118,-62 0 0,67 0 18,-24 0-18,-36 0 0,66 0 8,-42 0-40,-25 0 0,74 0-46,-43 0 49,-31 0-15,43 0 42,13 0-28,-56 0 48,111 0-27,-111 0 6,55 0-21,-12 0-11,-42 0 6,48 0 0,-49 0 10,37 0 22,-42 0-27,48 0 77,-61 0 427,0 0-434,73 0-5,-55 0-111,50 0 98,-68 0 1,18 0-170,25 0 113,-25 0-20,55 0 21,-73 0-3,0 0-76,68 0 88,-50 0-261,43 0 130,-61 0-432,0 0 210,74 0-409,-56 0-51,49 0 326,-67 0 501,0 0 0,61 0 0,31 0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0"/>
    </inkml:context>
    <inkml:brush xml:id="br0">
      <inkml:brushProperty name="width" value="0.05292" units="cm"/>
      <inkml:brushProperty name="height" value="0.05292" units="cm"/>
      <inkml:brushProperty name="color" value="#FF0000"/>
    </inkml:brush>
  </inkml:definitions>
  <inkml:trace contextRef="#ctx0" brushRef="#br0">5040 0 20197,'59'0'-956,"-3"0"888,-24 0 196,19 0 0,-37 0-4,26 0 23,-30 0-121,17 0 114,-27 0 1944,0 0-2005,-27 0-255,25 0 178,-25 0-49,27 0 259,0 0-35,-27 0 42,19 0-151,-16 0-1,24 0-64,0 0-32,-27 0-88,22 0 154,-22 0-138,3 0 129,19 0 1,-22 0-36,0 0 17,19 0 64,-43 0-55,46 0 55,-46 0 1,38 0-40,-27 0 133,26 0-162,-37 0 1,38 0-5,-22 0 1,14 0-13,-19 0 0,24 0-3,-25 0 1,20 0-99,-14 0 0,14 0 65,-17 0 1,20 0-19,-23 0 1,23 0 97,-22 0 157,26 0-101,-34 0 44,13 0-117,-21 0 11,0 0 1,16 0-21,2 0 1,17 0 25,-19 0 1,21 0-75,-19 0 0,20 0 31,-20 0-22,25 0 141,-41 0 12,25 0-98,-30 0 1,19 0 12,0 0 0,24 0-71,-25 0 84,28 0-90,-38 0 17,19 0-19,-27 0 25,3 0 1,16 0-22,2 0 39,25 0-6,-41 0 1,46 0 16,-32 0-14,27 0-23,-38 0 1,38 0 22,-25 0-1,25 0 0,-19 0 14,10 0 1,17 0 48,-46 0 0,38 0 80,-25 0-154,25 0 31,-41 0 1,43 0-31,-29 0 1,22 0 50,-20 0-86,25 0 1,-22 0 46,19 0-16,10 0 2,-47 0 0,40 0-4,-25 0 9,25 0 6,-38 0 0,37 0 14,-26 0-13,27 0 0,-17 0 16,9 0-11,16 0-1,-46 0 0,45 0-1,-44 0 1,36 0 1,-26 0-2,27 0 0,-17 0 0,9 0-15,15 0-2,-20 0 5,2 0 1,10 0-15,-26 0 7,27 0 1,-19 0 4,13 0 0,11 0 1,-22 0-7,12 0-6,10 0 23,-19 0 1,0 0 2,24 0 1,-31 0 7,15 0-12,11 0 3,-14 0 1,14 0-43,-10 0 35,10 0-7,-19 0 3,3 0 13,18 0 0,-28 0 63,15 0-24,11 0 1,-22 0 121,12 0-129,10 0 25,-43 0 0,37 0-29,-26 0 0,24 0-70,-24 0 41,27 0-7,-38 0-4,19 0 1,-27 0 1,19 0-15,5 0 1,13 0 20,-15 0 0,18 0-13,-21 0 5,27 0 59,-38 0 1,37 0-46,-23 0 5,24 0-27,-41 0-3,51 0-13,-23 0 39,-1 0-21,21 0 8,-18 0 4,24 0 29,0 0-9,-26 0 9,18 0-17,-19 0 2,27 0-367,0 0 347,-22 0 139,14 0-151,-18 0 145,-1 0-118,21 0 0,-26 0 18,14 0-18,10 0 0,-25 0 8,15 0-40,12 0 0,-28 0-46,15 0 49,11 0-15,-14 0 42,-4 0-28,18 0 48,-43 0-27,45 0 6,-20 0-21,2 0-11,18 0 6,-21 0 0,19 0 10,-10 0 22,10 0-27,-17 0 77,25 0 427,0 0-434,-26 0-5,20 0-111,-20 0 98,26 0 1,-8 0-170,-8 0 113,10 0-20,-21 0 21,27 0-3,0 0-76,-26 0 88,18 0-261,-16 0 130,24 0-432,0 0 210,-27 0-409,21 0-51,-20 0 326,26 0 501,0 0 0,-24 0 0,-9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3"/>
    </inkml:context>
    <inkml:brush xml:id="br0">
      <inkml:brushProperty name="width" value="0.05292" units="cm"/>
      <inkml:brushProperty name="height" value="0.05292" units="cm"/>
      <inkml:brushProperty name="color" value="#D9D9D9"/>
    </inkml:brush>
  </inkml:definitions>
  <inkml:trace contextRef="#ctx0" brushRef="#br0">962 0 20197,'11'0'-956,"0"0"888,-5 0 196,4 0 0,-8 0-4,6 0 23,-6 0-121,3 0 114,-5 0 1944,0 0-2005,-5 0-255,4 0 178,-4 0-49,5 0 259,0 0-35,-5 0 42,4 0-151,-4 0-1,5 0-64,0 0-32,-5 0-88,4 0 154,-4 0-138,0 0 129,4 0 1,-4 0-36,0 0 17,3 0 64,-7 0-55,8 0 55,-9 0 1,8 0-40,-6 0 133,6 0-162,-8 0 1,7 0-5,-4 0 1,3 0-13,-3 0 0,3 0-3,-3 0 1,3 0-99,-3 0 0,3 0 65,-3 0 1,4 0-19,-5 0 1,4 0 97,-3 0 157,4 0-101,-6 0 44,2 0-117,-3 0 11,-2 0 1,5 0-21,0 0 1,3 0 25,-4 0 1,5 0-75,-4 0 0,3 0 31,-3 0-22,4 0 141,-7 0 12,4 0-98,-5 0 1,4 0 12,-1 0 0,5 0-71,-5 0 84,6 0-90,-8 0 17,4 0-19,-5 0 25,0 0 1,4 0-22,-1 0 39,6 0-6,-8 0 1,8 0 16,-6 0-14,6 0-23,-8 0 1,7 0 22,-3 0-1,3 0 0,-4 0 14,4 0 1,1 0 48,-7 0 0,6 0 80,-4 0-154,5 0 31,-9 0 1,10 0-31,-7 0 1,4 0 50,-3 0-86,4 0 1,-3 0 46,3 0-16,2 0 2,-10 0 0,9 0-4,-5 0 9,4 0 6,-6 0 0,6 0 14,-5 0-13,6 0 0,-4 0 16,2 0-11,3 0-1,-9 0 0,9 0-1,-8 0 1,6 0 1,-4 0-2,4 0 0,-3 0 0,2 0-15,3 0-2,-4 0 5,0 0 1,3 0-15,-6 0 7,6 0 1,-4 0 4,2 0 0,3 0 1,-5 0-7,2 0-6,3 0 23,-4 0 1,0 0 2,4 0 1,-5 0 7,2 0-12,3 0 3,-4 0 1,4 0-43,-3 0 35,3 0-7,-4 0 3,0 0 13,4 0 0,-5 0 63,2 0-24,2 0 1,-3 0 121,1 0-129,3 0 25,-9 0 0,8 0-29,-6 0 0,5 0-70,-5 0 41,5 0-7,-6 0-4,2 0 1,-3 0 1,2 0-15,1 0 1,3 0 20,-3 0 0,3 0-13,-4 0 5,6 0 59,-7 0 1,6 0-46,-4 0 5,5 0-27,-9 0-3,10 0-13,-3 0 39,-2 0-21,5 0 8,-4 0 4,5 0 29,0 0-9,-4 0 9,2 0-17,-3 0 2,5 0-367,0 0 347,-5 0 139,4 0-151,-4 0 145,0 0-118,4 0 0,-5 0 18,2 0-18,3 0 0,-5 0 8,3 0-40,1 0 0,-4 0-46,2 0 49,3 0-15,-4 0 42,0 0-28,4 0 48,-9 0-27,9 0 6,-4 0-21,0 0-11,4 0 6,-4 0 0,4 0 10,-3 0 22,3 0-27,-4 0 77,5 0 427,0 0-434,-5 0-5,4 0-111,-4 0 98,5 0 1,-1 0-170,-3 0 113,3 0-20,-4 0 21,5 0-3,0 0-76,-5 0 88,4 0-261,-4 0 130,5 0-432,0 0 210,-5 0-409,3 0-51,-2 0 326,4 0 501,0 0 0,-5 0 0,-2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2:59.639"/>
    </inkml:context>
    <inkml:brush xml:id="br0">
      <inkml:brushProperty name="width" value="0.05292" units="cm"/>
      <inkml:brushProperty name="height" value="0.05292" units="cm"/>
      <inkml:brushProperty name="color" value="#D9D9D9"/>
    </inkml:brush>
  </inkml:definitions>
  <inkml:trace contextRef="#ctx0" brushRef="#br0">1 72 20029,'0'-10'0,"0"2"0,0-1-411,0 0 1,0 3 1310,0 0-464,0 0-637,0-3 169,0 4 38,0 1-58,0 4 107,0 0 0,0 4-70,0 2 0,0 2 34,0 1 0,0 0 137,0 0-60,0 0 1,0-1 149,0 2 0,0-5-116,0 1 0,0-3 394,0 3-293,0 0 0,0 3-32,0 0 0,0 0-97,0 0 0,0 0-30,0-1 0,0 2-124,0 2 1,0 1 49,0 2 1,0 1 13,0-4 0,0 4-102,0-1 0,0-2 58,0 2 1,0-1 106,0 1 0,0 2-67,0-2 1,0-1 132,0 0 0,0 1-111,0 3 0,0-3 12,0-1 1,0 1 10,0 3 1,0-1-5,0-2 1,0 2-14,0-2 0,0 0 15,0 0 1,0 2-128,0-2 0,0 2 95,0 1 0,0 0-72,0-1 1,0-2 49,0 0 1,0 0-8,0 3 1,0-1 63,0-2 0,0 1 3,0-1 0,0-1 41,0 1 1,0-1-75,0 1 0,0 0 41,0-3 0,0 1-22,0-1 1,0 1-41,0 1 1,0 3-21,0-5 1,0-1-124,0-2 0,0 0 94,0 0 1,0 0-24,0 0 1,0 0 52,0 0 0,0-1-10,0 2 0,0-5 125,0 2 1,0-2-76,0 5 1,0-1 45,0-1 1,0 2-61,0-2 0,0 1 17,0 0 1,0 3-39,0 0 0,0 0-88,0-3 0,0-4 5,0 1 0,0 0 87,0 3 1,0 0-21,0 0-9,0 0 0,0 0 83,0 0-69,0-1 0,0 2 1,0-2 1,0-1 26,0-2 0,0 1 0,0 3 147,0 0 0,0-3-89,0 0 0,0-3 11,0 3 0,0 0-12,0 2-80,0 2 1,0-1 57,0 0 1,0 1-194,0 1 1,0-1 62,0 2 0,0-4-40,0 1 0,0-4 96,0 7 1,0-7-11,0 3 0,0 0 68,0 1 1,0-4-74,0 1 1,0 0 215,0 3 0,0-3-23,0 0 0,0 0-44,0 3-92,0 0 0,0 0-2,0-1 1,0 2-19,0-2 0,0 1-10,0 0 1,0-3-11,0 0 0,0 0-129,0 4 0,0-2 124,0 1 1,0-3-46,0 0 191,0 0 1,0 3-56,0 0 0,0-4 18,0 1 0,0 1-14,0 1 1,0-1 93,0-2-132,0 1 0,0 3 16,0 0 1,0-3 25,0-1-26,0 2 0,0 2-63,0-1 1,0 1 14,0 0 0,0 0-5,0 0 1,0 0-23,0 0 0,0 0-117,0 0 1,0-1 113,0 1 1,0 0 17,0 1 1,0-2 11,0 2 1,0-5-4,0 1 1,0 0-2,0 3 0,0 0 36,0 0 0,0 0 110,0 0 0,0 0-141,0-1 1,0 2 21,0-2 0,0 1-17,0 0 1,0 0 18,0 0 1,0 3-101,0 0 1,0-1 79,0-2 0,0 0-6,0 0 0,0 1-11,0 2 1,0-2-2,0 2 0,0-2 39,0-1 1,0 0-26,0 0 1,0 0 32,0-1-30,0 2 1,0-2 17,0 1 1,0-2 5,0-2-2,0 1-16,0 3 3,0 0-8,0 0 6,0 0 1,0-1-77,0 1 1,0-2 68,0-2 1,0-2 33,0 3 0,0-2-38,0 1 0,0-2 30,0 3 0,0-3-18,0 3 3,0-4 1,0 6-25,0-3 1,0 1 19,0 0 1,0-3 1,0 3 1,0-1-3,0 4 0,0-3-15,0 1 0,0-2-3,0 5 0,0-2-2,0 1 1,0 0-22,0 0 1,0 0-5,0 0 0,0 2-5,0 1 0,0 1 29,0-1 0,0-1 36,0 0 1,0 2-39,0-1 0,0 3 58,0-3 1,0-1 0,0-2 1,0 3 13,0 0 0,0 0-40,0-4 0,0 2 12,0-2 0,0 5-57,0-2 1,0 1 46,0-2 0,0-2-116,0 1 0,0 3 100,0-1 0,0 3-110,0-3 0,0-1 76,0 3 1,0-1 3,0 0 1,0 1 24,0-1 1,0-1-1,0 4 0,0-4 48,0 0 1,0-1-62,0-1 1,0 3 85,0 0 1,0 1-69,0-2 1,0 0 21,0 1 0,0-1-13,0 0 0,0-1-4,0 2 0,0 1-11,0-1 0,0 0-2,0-3 1,0 0 3,0-1 1,0 1 0,0 0 4,0 0 1,0 0-7,0 0-20,0 0 1,0 0 22,0-1 1,0-1 9,0-1-5,0-1 0,0 4 1,0 0 0,0-3-4,0 0 1,0-3-1,0 3 1,0-3 8,0 3 1,0-3-9,0 3 0,0-3-16,0 3 0,0-3 17,0 3 1,0-3-74,0 2 62,0-3-1,0 7 6,0-4-14,0-1 23,0 4-9,0-2 0,0-1 36,0 1-30,0-4-54,0 6 0,0-6 46,0 4-3,0-4 11,0 2 0,0-4 55,0 0-65,0 4 122,0-3-98,0 3 2,0-4 1,0 1-22,0 2-3,0-2-35,0 3 18,0-4 0,0 1 6,0 1 8,0 0 39,0 2-17,0-4 4,0 0-4,0 4 9,0-3-38,0 3-9,0-4-113,0 0 189,0 4-74,0-3 105,0 3-81,0-4 72,0 0-73,0 4 19,0-3-46,0 3 31,0-4-18,0 0 16,0 4 1,0-4-74,0 4 68,0-4-71,0 5 59,0-4-113,0 2 123,0-3 1,0 4 42,0-3 9,0 3-28,0 0-18,0-3 0,0 4 20,0-2-23,0-2-6,0 3 12,0-4-8,0 4 64,0-3 4,0 3-24,0-4-22,0 4-2,0-3-84,0 3-10,0-4-48,0 0 105,0 4 233,0-3-141,0 3 77,0-4-727,0 0 344,0 4 121,0-3-34,0 2 126,0-3 47,0 0-135,0 5-23,0-4 94,0 3 14,0-4 840,0 0-1026,0 3 168,0-2-251,0 4 199,0-5 22,0 0 43,0 4 65,0-3-26,0 3 6,0-4-397,0 0 351,0 3 78,0-2-78,0 4-3,0-5-513,0 0 1,0 3-1,0 3 1</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3:05.454"/>
    </inkml:context>
    <inkml:brush xml:id="br0">
      <inkml:brushProperty name="width" value="0.05292" units="cm"/>
      <inkml:brushProperty name="height" value="0.05292" units="cm"/>
      <inkml:brushProperty name="color" value="#FF0000"/>
    </inkml:brush>
  </inkml:definitions>
  <inkml:trace contextRef="#ctx0" brushRef="#br0">1 72 20029,'0'-10'0,"0"2"0,0-1-411,0 0 1,0 3 1310,0 0-464,0 0-637,0-3 169,0 4 38,0 1-58,0 4 107,0 0 0,0 4-70,0 2 0,0 2 34,0 1 0,0 0 137,0 0-60,0 0 1,0-1 149,0 2 0,0-4-116,0 0 0,0-4 394,0 5-293,0-2 0,0 5-32,0-2 0,0 1-97,0 0 0,0 0-30,0 0 0,0 1-124,0 1 1,0 3 49,0 1 1,0 1 13,0-5 0,0 5-102,0-1 0,0-1 58,0 1 1,0-1 106,0 1 0,0 2-67,0-2 1,0-2 132,0 2 0,0 0-111,0 3 0,0-3 12,0 0 1,0 0 10,0 3 1,0-2-5,0 0 1,0 1-14,0-2 0,0 0 15,0 0 1,0 2-128,0-2 0,0 1 95,0 2 0,0 0-72,0 0 1,0-3 49,0 0 1,0 0-8,0 3 1,0-1 63,0-2 0,0 1 3,0-1 0,0-1 41,0 1 1,0-1-75,0 1 0,0 1 41,0-5 0,0 3-22,0-3 1,0 2-41,0 2 1,0 1-21,0-4 1,0 0-124,0-3 0,0 0 94,0 0 1,0 0-24,0 0 1,0 0 52,0 0 0,0-1-10,0 2 0,0-5 125,0 2 1,0-2-76,0 4 1,0 0 45,0 0 1,0 1-61,0-2 0,0 1 17,0 0 1,0 3-39,0 0 0,0 0-88,0-3 0,0-4 5,0 2 0,0-2 87,0 4 1,0 1-21,0-2-9,0 2 0,0-2 83,0 1-69,0 0 0,0 0 1,0 0 1,0-3 26,0 0 0,0 0 0,0 3 147,0-1 0,0-1-89,0-2 0,0-2 11,0 4 0,0-1-12,0 2-80,0 2 1,0-2 57,0 1 1,0 1-194,0 2 1,0-2 62,0 2 0,0-4-40,0 1 0,0-4 96,0 6 1,0-5-11,0 2 0,0 0 68,0 1 1,0-4-74,0 1 1,0 0 215,0 3 0,0-3-23,0 0 0,0 0-44,0 4-92,0-2 0,0 1-2,0 0 1,0 0-19,0 0 0,0 0-10,0 0 1,0-3-11,0-1 0,0 1-129,0 4 0,0-2 124,0 1 1,0-3-46,0 0 191,0 1 1,0 1-56,0 1 0,0-3 18,0 0 0,0 0-14,0 3 1,0-3 93,0-1-132,0 2 0,0 2 16,0-1 1,0-1 25,0-2-26,0 1 0,0 4-63,0-2 1,0 1 14,0 0 0,0 0-5,0 0 1,0 0-23,0 0 0,0 0-117,0 0 1,0-1 113,0 1 1,0 1 17,0-1 1,0-1 11,0 2 1,0-4-4,0-1 1,0 1-2,0 3 0,0 0 36,0 0 0,0 0 110,0 0 0,0 0-141,0-1 1,0 2 21,0-1 0,0 0-17,0-1 1,0 2 18,0-2 1,0 4-101,0 0 1,0 0 79,0-3 0,0 0-6,0 0 0,0 1-11,0 2 1,0-2-2,0 2 0,0-2 39,0-2 1,0 1-26,0 0 1,0 0 32,0 0-30,0 1 1,0-2 17,0 1 1,0-3 5,0 0-2,0 0-16,0 3 3,0 0-8,0 0 6,0 0 1,0-1-77,0 1 1,0-2 68,0-1 1,0-4 33,0 5 0,0-4-38,0 2 0,0-2 30,0 3 0,0-3-18,0 3 3,0-4 1,0 6-25,0-2 1,0-1 19,0 1 1,0-3 1,0 3 1,0 0-3,0 3 0,0-3-15,0 0 0,0-1-3,0 5 0,0-1-2,0 0 1,0-1-22,0 2 1,0-2-5,0 1 0,0 3-5,0 0 0,0 1 29,0-1 0,0-2 36,0 2 1,0 1-39,0-2 0,0 5 58,0-4 1,0-1 0,0-2 1,0 3 13,0 0 0,0 0-40,0-3 0,0 0 12,0 0 0,0 3-57,0 0 1,0-1 46,0-1 0,0-2-116,0 1 0,0 3 100,0 0 0,0 1-110,0-1 0,0-3 76,0 4 1,0 0 3,0-1 1,0 1 24,0-1 1,0-2-1,0 6 0,0-6 48,0 2 1,0-2-62,0-1 1,0 3 85,0 0 1,0 1-69,0-2 1,0 0 21,0 1 0,0-1-13,0 0 0,0-1-4,0 2 0,0 1-11,0-1 0,0 0-2,0-3 1,0 0 3,0 0 1,0 0 0,0 0 4,0 0 1,0-1-7,0 2-20,0-2 1,0 1 22,0 0 1,0-3 9,0 0-5,0 0 0,0 3 1,0 0 0,0-3-4,0 0 1,0-4-1,0 5 1,0-4 8,0 2 1,0-1-9,0 2 0,0-3-16,0 2 0,0-1 17,0 2 1,0-3-74,0 2 62,0-3-1,0 7 6,0-5-14,0 1 23,0 3-9,0-2 0,0-1 36,0 1-30,0-4-54,0 6 0,0-6 46,0 4-3,0-4 11,0 2 0,0-4 55,0 0-65,0 4 122,0-3-98,0 3 2,0-4 1,0 1-22,0 2-3,0-2-35,0 3 18,0-4 0,0 1 6,0 2 8,0-2 39,0 3-17,0-4 4,0 0-4,0 4 9,0-3-38,0 3-9,0-4-113,0 0 189,0 4-74,0-3 105,0 3-81,0-4 72,0 0-73,0 4 19,0-3-46,0 3 31,0-4-18,0 0 16,0 4 1,0-4-74,0 4 68,0-4-71,0 5 59,0-4-113,0 3 123,0-4 1,0 3 42,0-2 9,0 4-28,0-2-18,0-2 0,0 4 20,0-2-23,0-2-6,0 3 12,0-4-8,0 4 64,0-3 4,0 4-24,0-5-22,0 3-2,0-2-84,0 3-10,0-4-48,0 0 105,0 4 233,0-3-141,0 3 77,0-4-727,0 0 344,0 4 121,0-3-34,0 3 126,0-4 47,0 0-135,0 4-23,0-3 94,0 3 14,0-4 840,0 0-1026,0 4 168,0-3-251,0 3 199,0-4 22,0 0 43,0 4 65,0-3-26,0 3 6,0-4-397,0 0 351,0 4 78,0-3-78,0 3-3,0-4-513,0 0 1,0 4-1,0 1 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7:00.408"/>
    </inkml:context>
    <inkml:brush xml:id="br0">
      <inkml:brushProperty name="width" value="0.05292" units="cm"/>
      <inkml:brushProperty name="height" value="0.05292" units="cm"/>
      <inkml:brushProperty name="color" value="#D9D9D9"/>
    </inkml:brush>
  </inkml:definitions>
  <inkml:trace contextRef="#ctx0" brushRef="#br0">1 3082 20029,'0'9'0,"0"-1"0,0 0-411,0 0 1,0 1 1310,0-5-464,0 0-637,0 4 169,0-4 38,0 0-58,0-4 107,0 0 0,0-4-70,0 0 0,0-4 34,0 0 0,0-1 137,0 1-60,0 0 1,0 0 149,0-1 0,0 5-116,0 0 0,0 0 394,0 0-293,0 0 0,0-4-32,0-1 0,0 1-97,0 0 0,0 0-30,0 0 0,0-1-124,0-3 1,0 4 49,0-9 1,0 5 13,0 0 0,0-1-102,0 1 0,0 0 58,0-5 1,0 5 106,0-1 0,0-3-67,0 4 1,0-1 132,0 1 0,0 0-111,0-5 0,0 5 12,0-5 1,0 5 10,0-5 1,0 5-5,0-4 1,0 3-14,0 1 0,0-5 15,0 5 1,0-4-128,0 3 0,0-3 95,0 4 0,0-5-72,0 1 1,0 3 49,0-3 1,0 3-8,0-3 1,0 4 63,0-5 0,0 5 3,0-5 0,0 5 41,0 0 1,0-1-75,0 1 0,0 0 41,0-1 0,0 1-22,0 4 1,0-5-41,0 1 1,0-4-21,0 7 1,0-3-124,0 4 0,0 0 94,0-1 1,0 1-24,0 0 1,0 0 52,0-1 0,0 1-10,0 0 0,0 4 125,0 0 1,0 0-76,0-5 1,0 1 45,0 0 1,0 0-61,0-1 0,0 1 17,0 0 1,0 0-39,0-5 0,0 1-88,0 4 0,0 4 5,0 0 0,0-1 87,0-3 1,0 0-21,0 0-9,0 0 0,0-1 83,0 1-69,0 0 0,0 0 1,0-1 1,0 5 26,0 0 0,0-4 0,0 0 147,0-1 0,0 5-89,0 0 0,0 0 11,0 0 0,0 0-12,0-4-80,0-1 1,0 1 57,0 0 1,0 0-194,0-5 1,0 5 62,0-4 0,0 8-40,0-5 0,0 5 96,0-8 1,0 8-11,0-4 0,0-1 68,0 5 1,0-4-74,0 4 1,0 0 215,0-4 0,0-1-23,0 5 0,0 0-44,0-4-92,0 0 0,0-1-2,0 1 1,0 0-19,0 0 0,0 0-10,0-1 1,0 5-11,0 0 0,0 0-129,0-4 0,0-1 124,0 1 1,0 0-46,0 4 191,0 0 1,0-4-56,0-1 0,0 5 18,0-4 0,0 4-14,0-4 1,0 3 93,0 1-132,0-4 0,0 0 16,0 0 1,0 4 25,0-1-26,0 1 0,0-4-63,0 0 1,0 0 14,0-1 0,0 1-5,0 0 1,0 0-23,0-1 0,0 1-117,0 0 1,0 0 113,0 0 1,0-1 17,0 1 1,0 4 11,0-8 1,0 8-4,0-1 1,0 1-2,0-4 0,0 0 36,0 0 0,0-1 110,0 1 0,0 0-141,0 0 1,0-1 21,0 1 0,0 0-17,0 0 1,0 0 18,0-1 1,0 1-101,0-4 1,0 3 79,0 1 0,0 0-6,0 0 0,0 0-11,0-5 1,0 5-2,0-4 0,0 3 39,0 1 1,0 0-26,0 0 1,0 4 32,0-5-30,0 1 1,0 0 17,0 0 1,0 4 5,0-5-2,0 5-16,0-4 3,0 0-8,0 0 6,0-1 1,0 1-77,0 0 1,0 4 68,0 0 1,0-1 33,0 1 0,0 0-38,0 0 0,0 0 30,0 0 0,0 0-18,0 0 3,0 4 1,0-9-25,0 5 1,0 0 19,0-4 1,0 8 1,0-8 1,0 4-3,0-5 0,0 5-15,0-4 0,0 4-3,0-4 0,0-1-2,0 1 1,0 0-22,0 0 1,0 4-5,0-5 0,0-3-5,0 4 0,0-4 29,0-1 0,0 5 36,0-4 1,0 3-39,0-3 0,0 0 58,0-1 1,0 5 0,0 0 1,0-4 13,0-1 0,0 5-40,0 0 0,0-1 12,0 1 0,0 0-57,0-4 1,0-1 46,0 5 0,0 0-116,0 4 0,0-9 100,0 1 0,0 4-110,0-5 0,0 5 76,0-4 1,0 0 3,0 3 1,0-3 24,0 0 1,0 3-1,0-3 0,0 0 48,0 3 1,0 1-62,0 0 1,0-4 85,0 3 1,0-3-69,0 0 1,0 4 21,0-1 0,0-3-13,0 4 0,0-5-4,0 5 0,0-4-11,0 4 0,0-5-2,0 5 1,0 0 3,0 0 1,0-1 0,0 1 4,0 0 1,0 0-7,0-1-20,0 5 1,0-4 22,0 0 1,0 0 9,0 3-5,0 1 0,0-4 1,0 0 0,0 4-4,0-4 1,0 8-1,0-9 1,0 9 8,0-8 1,0 8-9,0-8 0,0 8-16,0-4 0,0 0 17,0-1 1,0 1-74,0 0 62,0 0-1,0 0 6,0 0-14,0-4 23,0 4-9,0-1 0,0-3 36,0 4-30,0 4-54,0-8 0,0 4 46,0 0-3,0 4 11,0-4 0,0 4 55,0 0-65,0-5 122,0 5-98,0-4 2,0 4 1,0 0-22,0-4-3,0 4-35,0-4 18,0 4 0,0 0 6,0-4 8,0 4 39,0-4-17,0 4 4,0 0-4,0-4 9,0 4-38,0-4-9,0 4-113,0 0 189,0-5-74,0 5 105,0-4-81,0 4 72,0 0-73,0-4 19,0 4-46,0-4 31,0 4-18,0 0 16,0-4 1,0 4-74,0-4 68,0 4-71,0-4 59,0 4-113,0-4 123,0 4 1,0 0 42,0-4 9,0-1-28,0 5-18,0-4 0,0 0 20,0 4-23,0-4-6,0 4 12,0 0-8,0-4 64,0 0 4,0 4-24,0 0-22,0-4-2,0 4-84,0-4-10,0 4-48,0 0 105,0-4 233,0 4-141,0-5 77,0 5-727,0 0 344,0-4 121,0 4-34,0-4 126,0 4 47,0 0-135,0-4-23,0 4 94,0-4 14,0 4 840,0 0-1026,0-4 168,0 4-251,0-4 199,0 4 22,0 0 43,0-4 65,0 4-26,0-5 6,0 5-397,0 0 351,0-4 78,0 4-78,0-4-3,0 4-513,0 0 1,0-4-1,0 0 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7:03.150"/>
    </inkml:context>
    <inkml:brush xml:id="br0">
      <inkml:brushProperty name="width" value="0.05292" units="cm"/>
      <inkml:brushProperty name="height" value="0.05292" units="cm"/>
      <inkml:brushProperty name="color" value="#FF0000"/>
    </inkml:brush>
  </inkml:definitions>
  <inkml:trace contextRef="#ctx0" brushRef="#br0">1 3113 20029,'0'8'0,"0"0"0,0 1-411,0-1 1,0 0 1310,0-3-464,0-1-637,0 4 169,0-4 38,0 0-58,0-4 107,0 0 0,0-4-70,0 0 0,0-4 34,0-1 0,0 1 137,0 0-60,0-1 1,0 1 149,0 0 0,0 4-116,0 0 0,0-1 394,0 1-293,0 0 0,0-4-32,0-1 0,0 1-97,0 0 0,0-1-30,0 1 0,0 0-124,0-5 1,0 5 49,0-9 1,0 5 13,0 0 0,0-1-102,0 1 0,0-1 58,0-3 1,0 3 106,0 1 0,0-5-67,0 4 1,0 1 132,0 0 0,0-1-111,0-4 0,0 5 12,0-5 1,0 5 10,0-5 1,0 5-5,0-5 1,0 5-14,0-1 0,0-3 15,0 3 1,0-3-128,0 3 0,0-4 95,0 5 0,0-5-72,0 1 1,0 3 49,0-3 1,0 3-8,0-3 1,0 3 63,0-4 0,0 5 3,0-5 0,0 5 41,0-1 1,0 1-75,0-1 0,0 1 41,0 0 0,0-1-22,0 5 1,0-5-41,0 1 1,0-5-21,0 9 1,0-5-124,0 5 0,0 0 94,0-1 1,0 1-24,0 0 1,0 0 52,0-1 0,0 1-10,0 0 0,0 3 125,0 1 1,0 0-76,0-4 1,0 0 45,0-1 1,0 1-61,0 0 0,0-1 17,0 1 1,0 0-39,0-5 0,0 1-88,0 3 0,0 5 5,0 0 0,0 0 87,0-4 1,0-1-21,0 1-9,0 0 0,0-1 83,0 1-69,0 0 0,0-1 1,0 1 1,0 4 26,0 0 0,0-5 0,0 1 147,0 0 0,0 4-89,0 0 0,0-1 11,0 1 0,0 0-12,0-4-80,0-1 1,0 1 57,0 0 1,0 0-194,0-5 1,0 5 62,0-5 0,0 9-40,0-4 0,0 4 96,0-9 1,0 9-11,0-4 0,0-1 68,0 5 1,0-4-74,0 4 1,0 0 215,0-5 0,0 1-23,0 4 0,0 0-44,0-5-92,0 1 0,0 0-2,0-1 1,0 1-19,0 0 0,0 0-10,0-1 1,0 5-11,0 0 0,0 0-129,0-5 0,0 1 124,0 0 1,0-1-46,0 5 191,0 0 1,0-4-56,0 0 0,0 3 18,0-3 0,0 4-14,0-4 1,0 3 93,0 1-132,0-4 0,0 0 16,0-1 1,0 5 25,0 0-26,0 0 0,0-4-63,0-1 1,0 1 14,0 0 0,0-1-5,0 1 1,0 0-23,0-1 0,0 1-117,0 0 1,0-1 113,0 1 1,0 0 17,0 0 1,0 3 11,0-7 1,0 8-4,0 0 1,0-1-2,0-3 0,0 0 36,0 0 0,0-1 110,0 1 0,0 0-141,0-1 1,0 1 21,0 0 0,0-1-17,0 1 1,0 0 18,0-1 1,0 1-101,0-4 1,0 3 79,0 1 0,0 0-6,0-1 0,0 1-11,0-4 1,0 3-2,0-3 0,0 3 39,0 1 1,0 0-26,0 0 1,0 3 32,0-3-30,0 0 1,0-1 17,0 1 1,0 4 5,0-4-2,0 4-16,0-5 3,0 1-8,0 0 6,0-1 1,0 1-77,0 0 1,0 3 68,0 1 1,0 0 33,0 0 0,0 0-38,0 0 0,0 0 30,0-1 0,0 1-18,0 0 3,0 4 1,0-8-25,0 4 1,0-1 19,0-3 1,0 8 1,0-8 1,0 4-3,0-5 0,0 5-15,0-4 0,0 4-3,0-5 0,0 1-2,0 0 1,0 0-22,0-1 1,0 5-5,0-4 0,0-5-5,0 5 0,0-5 29,0 1 0,0 4 36,0-5 1,0 5-39,0-5 0,0 1 58,0 0 1,0 3 0,0 1 1,0-5 13,0 1 0,0 4-40,0-1 0,0 1 12,0 0 0,0-1-57,0-3 1,0-1 46,0 5 0,0 0-116,0 4 0,0-9 100,0 1 0,0 3-110,0-3 0,0 4 76,0-5 1,0 1 3,0 3 1,0-3 24,0-1 1,0 5-1,0-4 0,0-1 48,0 5 1,0 0-62,0-1 1,0-3 85,0 3 1,0-3-69,0 0 1,0 3 21,0 1 0,0-5-13,0 5 0,0-4-4,0 3 0,0-3-11,0 4 0,0-5-2,0 5 1,0 0 3,0-1 1,0 1 0,0 0 4,0-1 1,0 1-7,0 0-20,0 3 1,0-3 22,0 0 1,0 0 9,0 3-5,0 1 0,0-4 1,0 0 0,0 3-4,0-3 1,0 8-1,0-8 1,0 8 8,0-8 1,0 8-9,0-9 0,0 9-16,0-4 0,0 0 17,0 0 1,0 0-74,0-1 62,0 1-1,0 0 6,0 0-14,0-4 23,0 3-9,0 1 0,0-4 36,0 4-30,0 4-54,0-8 0,0 3 46,0 1-3,0 4 11,0-4 0,0 4 55,0 0-65,0-4 122,0 4-98,0-4 2,0 4 1,0 0-22,0-4-3,0 4-35,0-5 18,0 5 0,0 0 6,0-4 8,0 4 39,0-4-17,0 4 4,0 0-4,0-4 9,0 4-38,0-4-9,0 4-113,0 0 189,0-4-74,0 4 105,0-4-81,0 4 72,0 0-73,0-5 19,0 5-46,0-4 31,0 4-18,0 0 16,0-4 1,0 4-74,0-4 68,0 4-71,0-4 59,0 4-113,0-4 123,0 4 1,0 0 42,0-5 9,0 1-28,0 4-18,0-4 0,0 0 20,0 4-23,0-4-6,0 4 12,0 0-8,0-4 64,0-1 4,0 5-24,0 0-22,0-4-2,0 4-84,0-4-10,0 4-48,0 0 105,0-4 233,0 4-141,0-4 77,0 4-727,0 0 344,0-4 121,0 4-34,0-4 126,0 4 47,0 0-135,0-5-23,0 5 94,0-4 14,0 4 840,0 0-1026,0-4 168,0 4-251,0-4 199,0 4 22,0 0 43,0-4 65,0 4-26,0-4 6,0 4-397,0 0 351,0-5 78,0 5-78,0-4-3,0 4-513,0 0 1,0-4-1,0 0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2"/>
    </inkml:context>
    <inkml:brush xml:id="br0">
      <inkml:brushProperty name="width" value="0.05292" units="cm"/>
      <inkml:brushProperty name="height" value="0.05292" units="cm"/>
      <inkml:brushProperty name="color" value="#723C10"/>
    </inkml:brush>
  </inkml:definitions>
  <inkml:trace contextRef="#ctx0" brushRef="#br0">91 0 20197,'-18'0'-956,"1"0"888,6 0 196,-5 0 0,12 0-4,-8 0 23,8 0-121,-4 0 114,8 0 1944,0 0-2005,8 0-255,-7 0 178,8 0-49,-9 0 259,0 0-35,8 0 42,-6 0-151,6 0-1,-8 0-64,0 0-32,8 0-88,-6 0 154,7 0-138,-2 0 129,-5 0 1,6 0-36,1 0 17,-7 0 64,14 0-55,-14 0 55,14 0 1,-12 0-40,8 0 133,-7 0-162,10 0 1,-10 0-5,6 0 1,-5 0-13,7 0 0,-8 0-3,8 0 1,-7 0-99,6 0 0,-6 0 65,6 0 1,-6 0-19,6 0 1,-6 0 97,6 0 157,-8 0-101,12 0 44,-5 0-117,7 0 11,-1 0 1,-4 0-21,-1 0 1,-6 0 25,6 0 1,-5 0-75,4 0 0,-4 0 31,4 0-22,-7 0 141,13 0 12,-7 0-98,7 0 1,-4 0 12,0 0 0,-8 0-71,8 0 84,-9 0-90,11 0 17,-4 0-19,7 0 25,0 0 1,-6 0-22,0 0 39,-8 0-6,13 0 1,-14 0 16,10 0-14,-9 0-23,12 0 1,-12 0 22,7 0-1,-7 0 0,7 0 14,-5 0 1,-4 0 48,14 0 0,-12 0 80,8 0-154,-8 0 31,13 0 1,-14 0-31,10 0 1,-7 0 50,5 0-86,-6 0 1,5 0 46,-5 0-16,-2 0 2,13 0 0,-11 0-4,6 0 9,-7 0 6,12 0 0,-12 0 14,9 0-13,-9 0 0,5 0 16,-2 0-11,-5 0-1,14 0 0,-14 0-1,13 0 1,-10 0 1,7 0-2,-8 0 0,6 0 0,-4 0-15,-4 0-2,7 0 5,-2 0 1,-3 0-15,9 0 7,-9 0 1,6 0 4,-4 0 0,-4 0 1,7 0-7,-2 0-6,-5 0 23,6 0 1,1 0 2,-8 0 1,9 0 7,-4 0-12,-3 0 3,4 0 1,-5 0-43,4 0 35,-4 0-7,7 0 3,-2 0 13,-5 0 0,9 0 63,-5 0-24,-4 0 1,8 0 121,-4 0-129,-4 0 25,14 0 0,-12 0-29,9 0 0,-8 0-70,7 0 41,-7 0-7,10 0-4,-4 0 1,7 0 1,-6 0-15,0 0 1,-6 0 20,6 0 0,-6 0-13,7 0 5,-9 0 59,12 0 1,-12 0-46,7 0 5,-7 0-27,13 0-3,-16 0-13,8 0 39,-1 0-21,-6 0 8,6 0 4,-8 0 29,0 0-9,8 0 9,-6 0-17,6 0 2,-8 0-367,0 0 347,8 0 139,-6 0-151,6 0 145,1 0-118,-7 0 0,7 0 18,-2 0-18,-5 0 0,8 0 8,-5 0-40,-2 0 0,7 0-46,-4 0 49,-4 0-15,6 0 42,0 0-28,-6 0 48,14 0-27,-14 0 6,7 0-21,-2 0-11,-5 0 6,6 0 0,-6 0 10,5 0 22,-5 0-27,5 0 77,-7 0 427,0 0-434,9 0-5,-7 0-111,6 0 98,-8 0 1,2 0-170,3 0 113,-2 0-20,5 0 21,-8 0-3,0 0-76,8 0 88,-6 0-261,6 0 130,-8 0-432,0 0 210,8 0-409,-6 0-51,7 0 326,-9 0 501,0 0 0,7 0 0,4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0"/>
    </inkml:context>
    <inkml:brush xml:id="br0">
      <inkml:brushProperty name="width" value="0.05292" units="cm"/>
      <inkml:brushProperty name="height" value="0.05292" units="cm"/>
    </inkml:brush>
  </inkml:definitions>
  <inkml:trace contextRef="#ctx0" brushRef="#br0">446 0 20197,'-90'0'-956,"4"0"888,32 0 196,-21 0 0,54 0-4,-41 0 23,48 0-121,-29 0 114,43 0 1944,0 0-2005,43 0-255,-39 0 178,35 0-49,-39 0 259,0 0-35,43 0 42,-32 0-151,25 0-1,-36 0-64,0 0-32,39 0-88,-28 0 154,32 0-138,-7 0 129,-25 0 1,28 0-36,4 0 17,-32 0 64,64 0-55,-64 0 55,68 0 1,-61 0-40,46 0 133,-46 0-162,60 0 1,-56 0-5,32 0 1,-21 0-13,27 0 0,-31 0-3,32 0 1,-32 0-99,28 0 0,-24 0 65,24 0 1,-28 0-19,35 0 1,-38 0 97,34 0 157,-39 0-101,55 0 44,-23 0-117,34 0 11,2 0 1,-28 0-21,-3 0 1,-30 0 25,37 0 1,-37 0-75,30 0 0,-26 0 31,22 0-22,-32 0 141,60 0 12,-35 0-98,42 0 1,-28 0 12,0 0 0,-36 0-71,39 0 84,-45 0-90,59 0 17,-27 0-19,39 0 25,-5 0 1,-23 0-22,-5 0 39,-36 0-6,61 0 1,-67 0 16,50 0-14,-48 0-23,62 0 1,-57 0 22,32 0-1,-33 0 0,33 0 14,-25 0 1,-19 0 48,69 0 0,-61 0 80,40 0-154,-37 0 31,62 0 1,-69 0-31,47 0 1,-29 0 50,26 0-86,-37 0 1,29 0 46,-24 0-16,-16 0 2,73 0 0,-62 0-4,36 0 9,-38 0 6,60 0 0,-58 0 14,39 0-13,-38 0 0,25 0 16,-19 0-11,-16 0-1,66 0 0,-67 0-1,64 0 1,-53 0 1,39 0-2,-39 0 0,24 0 0,-14 0-15,-25 0-2,36 0 5,-7 0 1,-14 0-15,39 0 7,-40 0 1,25 0 4,-17 0 0,-18 0 1,35 0-7,-13 0-6,-23 0 23,30 0 1,3 0 2,-39 0 1,46 0 7,-18 0-12,-21 0 3,25 0 1,-26 0-43,23 0 35,-26 0-7,36 0 3,-7 0 13,-25 0 0,39 0 63,-18 0-24,-21 0 1,35 0 121,-17 0-129,-18 0 25,68 0 0,-61 0-29,47 0 0,-41 0-70,37 0 41,-39 0-7,54 0-4,-23 0 1,33 0 1,-21 0-15,-12 0 1,-20 0 20,24 0 0,-28 0-13,35 0 5,-46 0 59,61 0 1,-57 0-46,35 0 5,-40 0-27,66 0-3,-76 0-13,33 0 39,3 0-21,-33 0 8,26 0 4,-36 0 29,0 0-9,40 0 9,-30 0-17,33 0 2,-43 0-367,0 0 347,37 0 139,-27 0-151,30 0 145,3 0-118,-36 0 0,39 0 18,-13 0-18,-23 0 0,40 0 8,-24 0-40,-15 0 0,42 0-46,-24 0 49,-18 0-15,25 0 42,7 0-28,-33 0 48,66 0-27,-65 0 6,32 0-21,-7 0-11,-26 0 6,30 0 0,-30 0 10,23 0 22,-26 0-27,29 0 77,-36 0 427,0 0-434,43 0-5,-32 0-111,28 0 98,-39 0 1,11 0-170,13 0 113,-12 0-20,31 0 21,-43 0-3,0 0-76,39 0 88,-28 0-261,25 0 130,-36 0-432,0 0 210,42 0-409,-30 0-51,27 0 326,-39 0 501,0 0 0,35 0 0,20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1"/>
    </inkml:context>
    <inkml:brush xml:id="br0">
      <inkml:brushProperty name="width" value="0.05292" units="cm"/>
      <inkml:brushProperty name="height" value="0.05292" units="cm"/>
      <inkml:brushProperty name="color" value="#5B83DA"/>
    </inkml:brush>
  </inkml:definitions>
  <inkml:trace contextRef="#ctx0" brushRef="#br0">462 0 20197,'-89'0'-956,"-8"0"888,49 0 196,-33 0 0,57 0-4,-42 0 23,51 0-121,-26 0 114,41 0 1944,0 0-2005,41 0-255,-33 0 178,32 0-49,-40 0 259,0 0-35,49 0 42,-41 0-151,32 0-1,-40 0-64,0 0-32,41 0-88,-33 0 154,32 0-138,1 0 129,-33 0 1,40 0-36,-7 0 17,-33 0 64,73 0-55,-64 0 55,63 0 1,-63 0-40,47 0 133,-39 0-162,56 0 1,-65 0-5,49 0 1,-33 0-13,34 0 0,-43 0-3,43 0 1,-35 0-99,27 0 0,-27 0 65,27 0 1,-26 0-19,33 0 1,-33 0 97,25 0 157,-33 0-101,57 0 44,-24 0-117,32 0 11,0 0 1,-24 0-21,-8 0 1,-25 0 25,33 0 1,-33 0-75,33 0 0,-33 0 31,25 0-22,-32 0 141,56 0 12,-33 0-98,41 0 1,-24 0 12,0 0 0,-33 0-71,25 0 84,-33 0-90,57 0 17,-24 0-19,32 0 25,0 0 1,-24 0-22,-8 0 39,-32 0-6,64 0 1,-74 0 16,50 0-14,-48 0-23,64 0 1,-57 0 22,32 0-1,-31 0 0,23 0 14,-15 0 1,-17 0 48,65 0 0,-65 0 80,49 0-154,-49 0 31,73 0 1,-73 0-31,50 0 1,-34 0 50,25 0-86,-34 0 1,26 0 46,-16 0-16,-25 0 2,81 0 0,-73 0-4,41 0 9,-32 0 6,55 0 0,-55 0 14,39 0-13,-47 0 0,31 0 16,-15 0-11,-17 0-1,57 0 0,-57 0-1,65 0 1,-65 0 1,48 0-2,-39 0 0,24 0 0,-17 0-15,-24 0-2,41 0 5,-16 0 1,-10 0-15,43 0 7,-50 0 1,32 0 4,-15 0 0,-17 0 1,32 0-7,-15 0-6,-25 0 23,32 0 1,9 0 2,-49 0 1,57 0 7,-25 0-12,-23 0 3,30 0 1,-30 0-43,23 0 35,-23 0-7,40 0 3,-18 0 13,-14 0 0,32 0 63,-17 0-24,-16 0 1,33 0 121,-25 0-129,-8 0 25,65 0 0,-65 0-29,50 0 0,-35 0-70,35 0 41,-50 0-7,65 0-4,-25 0 1,33 0 1,-23 0-15,-10 0 1,-23 0 20,31 0 0,-31 0-13,23 0 5,-31 0 59,55 0 1,-55 0-46,31 0 5,-31 0-27,56 0-3,-73 0-13,33 0 39,0 0-21,-26 0 8,18 0 4,-33 0 29,0 0-9,49 0 9,-41 0-17,32 0 2,-40 0-367,0 0 347,41 0 139,-33 0-151,40 0 145,-7 0-118,-33 0 0,40 0 18,-15 0-18,-17 0 0,32 0 8,-23 0-40,-9 0 0,32 0-46,-15 0 49,-17 0-15,17 0 42,15 0-28,-40 0 48,73 0-27,-73 0 6,33 0-21,-1 0-11,-32 0 6,41 0 0,-40 0 10,22 0 22,-22 0-27,31 0 77,-40 0 427,0 0-434,41 0-5,-25 0-111,25 0 98,-41 0 1,8 0-170,25 0 113,-25 0-20,32 0 21,-40 0-3,0 0-76,41 0 88,-25 0-261,16 0 130,-32 0-432,0 0 210,49 0-409,-41 0-51,32 0 326,-40 0 501,0 0 0,41 0 0,15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2"/>
    </inkml:context>
    <inkml:brush xml:id="br0">
      <inkml:brushProperty name="width" value="0.05292" units="cm"/>
      <inkml:brushProperty name="height" value="0.05292" units="cm"/>
    </inkml:brush>
  </inkml:definitions>
  <inkml:trace contextRef="#ctx0" brushRef="#br0">10837 0 20197,'125'0'-956,"-5"0"888,-44 0 196,29 0 0,-75 0-4,55 0 23,-65 0-121,40 0 114,-60 0 1944,0 0-2005,-60 0-255,55 0 178,-50 0-49,55 0 259,0 0-35,-60 0 42,45 0-151,-36 0-1,51 0-64,0 0-32,-54 0-88,39 0 154,-46 0-138,12 0 129,34 0 1,-41 0-36,-3 0 17,44 0 64,-91 0-55,92 0 55,-97 0 1,86 0-40,-65 0 133,65 0-162,-86 0 1,82 0-5,-47 0 1,32 0-13,-42 0 0,47 0-3,-47 0 1,46 0-99,-40 0 0,35 0 65,-35 0 1,40 0-19,-50 0 1,55 0 97,-50 0 157,55 0-101,-75 0 44,30 0-117,-45 0 11,-5 0 1,39 0-21,6 0 1,40 0 25,-50 0 1,50 0-75,-40 0 0,35 0 31,-30 0-22,45 0 141,-85 0 12,49 0-98,-59 0 1,40 0 12,1 0 0,48 0-71,-53 0 84,63 0-90,-84 0 17,40 0-19,-55 0 25,5 0 1,35 0-22,4 0 39,52 0-6,-87 0 1,97 0 16,-72 0-14,67 0-23,-87 0 1,81 0 22,-45 0-1,45 0 0,-45 0 14,35 0 1,24 0 48,-94 0 0,86 0 80,-56 0-154,49 0 31,-84 0 1,95 0-31,-65 0 1,40 0 50,-35 0-86,50 0 1,-40 0 46,35 0-16,20 0 2,-100 0 0,85 0-4,-50 0 9,55 0 6,-85 0 0,79 0 14,-53 0-13,53 0 0,-33 0 16,24 0-11,24 0-1,-94 0 0,95 0-1,-90 0 1,75 0 1,-55 0-2,55 0 0,-35 0 0,20 0-15,35 0-2,-50 0 5,10 0 1,20 0-15,-55 0 7,55 0 1,-36 0 4,27 0 0,24 0 1,-51 0-7,22 0-6,29 0 23,-41 0 1,-3 0 2,54 0 1,-66 0 7,27 0-12,28 0 3,-34 0 1,35 0-43,-29 0 35,33 0-7,-49 0 3,9 0 13,37 0 0,-56 0 63,25 0-24,30 0 1,-50 0 121,24 0-129,27 0 25,-97 0 0,87 0-29,-67 0 0,57 0-70,-52 0 41,56 0-7,-75 0-4,30 0 1,-45 0 1,29 0-15,17 0 1,28 0 20,-33 0 0,38 0-13,-49 0 5,65 0 59,-85 0 1,80 0-46,-50 0 5,55 0-27,-90 0-3,105 0-13,-44 0 39,-7 0-21,46 0 8,-35 0 4,50 0 29,0 0-9,-55 0 9,40 0-17,-45 0 2,60 0-367,0 0 347,-50 0 139,35 0-151,-41 0 145,-3 0-118,49 0 0,-56 0 18,22 0-18,29 0 0,-55 0 8,35 0-40,19 0 0,-59 0-46,35 0 49,25 0-15,-35 0 42,-10 0-28,45 0 48,-90 0-27,90 0 6,-45 0-21,10 0-11,35 0 6,-40 0 0,39 0 10,-28 0 22,34 0-27,-40 0 77,50 0 427,0 0-434,-60 0-5,45 0-111,-41 0 98,56 0 1,-15 0-170,-19 0 113,19 0-20,-46 0 21,61 0-3,0 0-76,-54 0 88,39 0-261,-36 0 130,51 0-432,0 0 210,-59 0-409,44 0-51,-41 0 326,56 0 501,0 0 0,-50 0 0,-25 0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3"/>
    </inkml:context>
    <inkml:brush xml:id="br0">
      <inkml:brushProperty name="width" value="0.05292" units="cm"/>
      <inkml:brushProperty name="height" value="0.05292" units="cm"/>
      <inkml:brushProperty name="color" value="#5B83DA"/>
    </inkml:brush>
  </inkml:definitions>
  <inkml:trace contextRef="#ctx0" brushRef="#br0">10544 0 20197,'117'0'-956,"9"0"888,-62 0 196,42 0 0,-74 0-4,52 0 23,-63 0-121,32 0 114,-53 0 1944,0 0-2005,-53 0-255,42 0 178,-42 0-49,53 0 259,0 0-35,-63 0 42,53 0-151,-43 0-1,53 0-64,0 0-32,-53 0-88,42 0 154,-42 0-138,0 0 129,43 0 1,-53 0-36,10 0 17,42 0 64,-95 0-55,85 0 55,-84 0 1,84 0-40,-64 0 133,53 0-162,-73 0 1,84 0-5,-64 0 1,42 0-13,-42 0 0,55 0-3,-55 0 1,42 0-99,-31 0 0,32 0 65,-32 0 1,32 0-19,-43 0 1,43 0 97,-32 0 157,42 0-101,-74 0 44,32 0-117,-42 0 11,0 0 1,31 0-21,12 0 1,30 0 25,-42 0 1,43 0-75,-42 0 0,41 0 31,-31 0-22,42 0 141,-74 0 12,44 0-98,-55 0 1,32 0 12,1 0 0,42 0-71,-32 0 84,42 0-90,-73 0 17,30 0-19,-41 0 25,0 0 1,31 0-22,11 0 39,42 0-6,-84 0 1,95 0 16,-64 0-14,64 0-23,-85 0 1,75 0 22,-43 0-1,42 0 0,-32 0 14,22 0 1,21 0 48,-84 0 0,83 0 80,-62 0-154,62 0 31,-93 0 1,93 0-31,-62 0 1,41 0 50,-31 0-86,42 0 1,-31 0 46,21 0-16,31 0 2,-105 0 0,94 0-4,-51 0 9,41 0 6,-74 0 0,74 0 14,-51 0-13,61 0 0,-41 0 16,20 0-11,22 0-1,-74 0 0,73 0-1,-83 0 1,84 0 1,-64 0-2,53 0 0,-30 0 0,19 0-15,33 0-2,-54 0 5,21 0 1,12 0-15,-54 0 7,65 0 1,-44 0 4,21 0 0,22 0 1,-42 0-7,20 0-6,33 0 23,-42 0 1,-12 0 2,64 0 1,-74 0 7,31 0-12,33 0 3,-43 0 1,42 0-43,-31 0 35,32 0-7,-54 0 3,22 0 13,21 0 0,-43 0 63,21 0-24,23 0 1,-43 0 121,31 0-129,11 0 25,-86 0 0,86 0-29,-63 0 0,42 0-70,-43 0 41,64 0-7,-84 0-4,31 0 1,-43 0 1,33 0-15,10 0 1,31 0 20,-42 0 0,43 0-13,-31 0 5,41 0 59,-74 0 1,74 0-46,-42 0 5,43 0-27,-75 0-3,95 0-13,-42 0 39,0 0-21,32 0 8,-21 0 4,42 0 29,0 0-9,-63 0 9,52 0-17,-42 0 2,53 0-367,0 0 347,-53 0 139,42 0-151,-52 0 145,11 0-118,41 0 0,-52 0 18,20 0-18,22 0 0,-43 0 8,32 0-40,12 0 0,-44 0-46,22 0 49,21 0-15,-22 0 42,-20 0-28,52 0 48,-94 0-27,94 0 6,-42 0-21,0 0-11,43 0 6,-54 0 0,53 0 10,-30 0 22,30 0-27,-42 0 77,53 0 427,0 0-434,-53 0-5,32 0-111,-32 0 98,53 0 1,-11 0-170,-31 0 113,32 0-20,-43 0 21,53 0-3,0 0-76,-53 0 88,32 0-261,-21 0 130,42 0-432,0 0 210,-64 0-409,53 0-51,-41 0 326,52 0 501,0 0 0,-53 0 0,-21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4"/>
    </inkml:context>
    <inkml:brush xml:id="br0">
      <inkml:brushProperty name="width" value="0.05292" units="cm"/>
      <inkml:brushProperty name="height" value="0.05292" units="cm"/>
      <inkml:brushProperty name="color" value="#5B83DA"/>
    </inkml:brush>
  </inkml:definitions>
  <inkml:trace contextRef="#ctx0" brushRef="#br0">1 216 20029,'0'-28'0,"0"2"0,0-1-411,0 0 1,0 9 1310,0 0-464,0 0-637,0-9 169,0 13 38,0 1-58,0 13 107,0 0 0,0 13-70,0 3 0,0 9 34,0 2 0,0 0 137,0 0-60,0 0 1,0-1 149,0 2 0,0-9-116,0-1 0,0-10 394,0 11-293,0-3 0,0 12-32,0-2 0,0 1-97,0 1 0,0-1-30,0-1 0,0 4-124,0 5 1,0 6 49,0 4 1,0 3 13,0-13 0,0 14-102,0-4 0,0-4 58,0 5 1,0-5 106,0 4 0,0 7-67,0-7 1,0-4 132,0 4 0,0 1-111,0 8 0,0-11 12,0 3 1,0-2 10,0 11 1,0-5-5,0-4 1,0 5-14,0-6 0,0 2 15,0-2 1,0 6-128,0-5 0,0 3 95,0 6 0,0 0-72,0-2 1,0-9 49,0 4 1,0-4-8,0 9 1,0-1 63,0-7 0,0 4 3,0-3 0,0-5 41,0 6 1,0-6-75,0 5 0,0 0 41,0-11 0,0 5-22,0-4 1,0 3-41,0 5 1,0 7-21,0-16 1,0 0-124,0-8 0,0 0 94,0 1 1,0-2-24,0 3 1,0-4 52,0 2 0,0-1-10,0 4 0,0-14 125,0 3 1,0-2-76,0 10 1,0 1 45,0-3 1,0 5-61,0-5 0,0 2 17,0-1 1,0 11-39,0 0 0,0-1-88,0-9 0,0-11 5,0 3 0,0-2 87,0 12 1,0-2-21,0-2-9,0 4 0,0-4 83,0 3-69,0-2 0,0 3 1,0-4 1,0-5 26,0-4 0,0 3 0,0 8 147,0-1 0,0-7-89,0-3 0,0-6 11,0 9 0,0-1-12,0 7-80,0 5 1,0-4 57,0 1 1,0 3-194,0 5 1,0-5 62,0 7 0,0-13-40,0 3 0,0-13 96,0 21 1,0-19-11,0 11 0,0-5 68,0 5 1,0-11-74,0 3 1,0-1 215,0 9 0,0-9-23,0 0 0,0 0-44,0 10-92,0-2 0,0 1-2,0 0 1,0 1-19,0-2 0,0 1-10,0 0 1,0-9-11,0-1 0,0 2-129,0 9 0,0-2 124,0 1 1,0-9-46,0-1 191,0 2 1,0 8-56,0 0 0,0-9 18,0-1 0,0 2-14,0 7 1,0-7 93,0-2-132,0 2 0,0 8 16,0-1 1,0-7 25,0-3-26,0 3 0,0 9-63,0-2 1,0 1 14,0 0 0,0 0-5,0 0 1,0 0-23,0 0 0,0 0-117,0 0 1,0-1 113,0 1 1,0 1 17,0-1 1,0-1 11,0 2 1,0-10-4,0 0 1,0 0-2,0 8 0,0 2 36,0-2 0,0 1 110,0 0 0,0 1-141,0-2 1,0 3 21,0-4 0,0 2-17,0-1 1,0 4 18,0-5 1,0 12-101,0-2 1,0 0 79,0-7 0,0-1-6,0 0 0,0 2-11,0 8 1,0-6-2,0 4 0,0-4 39,0-6 1,0 2-26,0 1 1,0 0 32,0-3-30,0 4 1,0-4 17,0 3 1,0-8 5,0-4-2,0 3-16,0 6 3,0 3-8,0-1 6,0 1 1,0-3-77,0 2 1,0-7 68,0-3 1,0-9 33,0 11 0,0-9-38,0 6 0,0-7 30,0 10 0,0-9-18,0 7 3,0-10 1,0 16-25,0-7 1,0 0 19,0 4 1,0-12 1,0 9 1,0 2-3,0 8 0,0-10-15,0 2 0,0-3-3,0 13 0,0-3-2,0 2 1,0-3-22,0 4 1,0-3-5,0 1 0,0 9-5,0-1 0,0 5 29,0-5 0,0-3 36,0 4 1,0 2-39,0-3 0,0 12 58,0-11 1,0-1 0,0-8 1,0 8 13,0 1 0,0 1-40,0-11 0,0 2 12,0-2 0,0 12-57,0-3 1,0 0 46,0-6 0,0-4-116,0 3 0,0 7 100,0 0 0,0 5-110,0-4 0,0-7 76,0 10 1,0-1 3,0-3 1,0 6 24,0-6 1,0-3-1,0 14 0,0-13 48,0 2 1,0-4-62,0-6 1,0 12 85,0-1 1,0 2-69,0-3 1,0-3 21,0 4 0,0-2-13,0 1 0,0-6-4,0 7 0,0 4-11,0-5 0,0 2-2,0-10 1,0 1 3,0-3 1,0 3 0,0-1 4,0 0 1,0-2-7,0 5-20,0-4 1,0 1 22,0-2 1,0-6 9,0-1-5,0 0 0,0 10 1,0-1 0,0-10-4,0 1 1,0-10-1,0 11 1,0-9 8,0 6 1,0-7-9,0 11 0,0-12-16,0 10 0,0-9 17,0 9 1,0-8-74,0 6 62,0-10-1,0 19 6,0-10-14,0-1 23,0 11-9,0-9 0,0 0 36,0 3-30,0-12-54,0 15 0,0-16 46,0 14-3,0-16 11,0 9 0,0-13 55,0 0-65,0 12 122,0-9-98,0 9 2,0-12 1,0 3-22,0 6-3,0-5-35,0 8 18,0-12 0,0 2 6,0 6 8,0-5 39,0 10-17,0-13 4,0 0-4,0 13 9,0-10-38,0 8-9,0-11-113,0 0 189,0 11-74,0-8 105,0 10-81,0-13 72,0 0-73,0 11 19,0-7-46,0 8 31,0-12-18,0 0 16,0 12 1,0-10-74,0 11 68,0-13-71,0 13 59,0-10-113,0 8 123,0-11 1,0 11 42,0-8 9,0 10-28,0-2-18,0-8 0,0 12 20,0-6-23,0-5-6,0 7 12,0-11-8,0 13 64,0-10 4,0 10-24,0-13-22,0 10-2,0-7-84,0 10-10,0-13-48,0 0 105,0 13 233,0-12-141,0 12 77,0-13-727,0 0 344,0 11 121,0-7-34,0 7 126,0-11 47,0 0-135,0 12-23,0-8 94,0 8 14,0-12 840,0 0-1026,0 10 168,0-7-251,0 10 199,0-13 22,0 0 43,0 13 65,0-9-26,0 7 6,0-11-397,0 0 351,0 11 78,0-8-78,0 10-3,0-13-513,0 0 1,0 11-1,0 5 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5"/>
    </inkml:context>
    <inkml:brush xml:id="br0">
      <inkml:brushProperty name="width" value="0.05292" units="cm"/>
      <inkml:brushProperty name="height" value="0.05292" units="cm"/>
      <inkml:brushProperty name="color" value="#5B83DA"/>
    </inkml:brush>
  </inkml:definitions>
  <inkml:trace contextRef="#ctx0" brushRef="#br0">1 273 20029,'0'-36'0,"0"3"0,0-1-411,0-1 1,0 13 1310,0 0-464,0 0-637,0-13 169,0 17 38,0 2-58,0 16 107,0 0 0,0 16-70,0 4 0,0 13 34,0-1 0,0 2 137,0 1-60,0-1 1,0-1 149,0 3 0,0-14-116,0 0 0,0-12 394,0 15-293,0-5 0,0 15-32,0-2 0,0 1-97,0 0 0,0 1-30,0-3 0,0 7-124,0 5 1,0 7 49,0 5 1,0 5 13,0-17 0,0 17-102,0-4 0,0-5 58,0 5 1,0-5 106,0 4 0,0 9-67,0-9 1,0-3 132,0 3 0,0 1-111,0 12 0,0-15 12,0 3 1,0-1 10,0 13 1,0-6-5,0-5 1,0 6-14,0-7 0,0 1 15,0-1 1,0 8-128,0-9 0,0 7 95,0 6 0,0-1-72,0-1 1,0-10 49,0 1 1,0-2-8,0 11 1,0-3 63,0-7 0,0 6 3,0-7 0,0-3 41,0 5 1,0-5-75,0 4 0,0 1 41,0-13 0,0 5-22,0-5 1,0 3-41,0 8 1,0 6-21,0-17 1,0-1-124,0-9 0,0-1 94,0 1 1,0-3-24,0 4 1,0-3 52,0 1 0,0-2-10,0 5 0,0-17 125,0 4 1,0-2-76,0 13 1,0-1 45,0-2 1,0 5-61,0-5 0,0 2 17,0-2 1,0 14-39,0 1 0,0-3-88,0-9 0,0-15 5,0 4 0,0-2 87,0 13 1,0-1-21,0-1-9,0 3 0,0-4 83,0 3-69,0-3 0,0 4 1,0-3 1,0-9 26,0-4 0,0 4 0,0 11 147,0-3 0,0-8-89,0-3 0,0-10 11,0 13 0,0-2-12,0 11-80,0 3 1,0-4 57,0 3 1,0 3-194,0 7 1,0-7 62,0 6 0,0-13-40,0 3 0,0-16 96,0 27 1,0-25-11,0 12 0,0-3 68,0 5 1,0-14-74,0 5 1,0-3 215,0 12 0,0-12-23,0 1 0,0-1-44,0 13-92,0-2 0,0 1-2,0-2 1,0 5-19,0-5 0,0 2-10,0 1 1,0-13-11,0 0 0,0 0-129,0 15 0,0-5 124,0 3 1,0-13-46,0 0 191,0 2 1,0 9-56,0 1 0,0-12 18,0 1 0,0 1-14,0 8 1,0-8 93,0-3-132,0 3 0,0 10 16,0-2 1,0-8 25,0-4-26,0 4 0,0 11-63,0-3 1,0 2 14,0 1 0,0-1-5,0 0 1,0-1-23,0 1 0,0 1-117,0-1 1,0-2 113,0 3 1,0-1 17,0 0 1,0-1 11,0 3 1,0-14-4,0 1 1,0-1-2,0 10 0,0 5 36,0-6 0,0 3 110,0 1 0,0-1-141,0-2 1,0 5 21,0-5 0,0 2-17,0-1 1,0 3 18,0-4 1,0 15-101,0-3 1,0 1 79,0-11 0,0 1-6,0-1 0,0 2-11,0 11 1,0-9-2,0 7 0,0-8 39,0-4 1,0 1-26,0 0 1,0 1 32,0-3-30,0 4 1,0-3 17,0 1 1,0-10 5,0-3-2,0 3-16,0 8 3,0 3-8,0-1 6,0 0 1,0-1-77,0 1 1,0-10 68,0-2 1,0-11 33,0 13 0,0-12-38,0 8 0,0-8 30,0 11 0,0-11-18,0 10 3,0-14 1,0 21-25,0-8 1,0-1 19,0 4 1,0-14 1,0 12 1,0 1-3,0 11 0,0-12-15,0 2 0,0-3-3,0 15 0,0-4-2,0 3 1,0-3-22,0 5 1,0-5-5,0 2 0,0 11-5,0-1 0,0 7 29,0-7 0,0-3 36,0 3 1,0 4-39,0-4 0,0 15 58,0-15 1,0 1 0,0-11 1,0 10 13,0 1 0,0 1-40,0-13 0,0 3 12,0-3 0,0 13-57,0-1 1,0-1 46,0-8 0,0-3-116,0 1 0,0 11 100,0-2 0,0 8-110,0-7 0,0-8 76,0 13 1,0-1 3,0-3 1,0 5 24,0-5 1,0-5-1,0 19 0,0-19 48,0 5 1,0-7-62,0-5 1,0 13 85,0-1 1,0 2-69,0-2 1,0-5 21,0 5 0,0-3-13,0 2 0,0-7-4,0 9 0,0 3-11,0-5 0,0 3-2,0-13 1,0 1 3,0-3 1,0 2 0,0 1 4,0-1 1,0-2-7,0 5-20,0-5 1,0 1 22,0 0 1,0-9 9,0-2-5,0 1 0,0 11 1,0 0 0,0-12-4,0 1 1,0-13-1,0 14 1,0-12 8,0 8 1,0-7-9,0 11 0,0-14-16,0 12 0,0-10 17,0 11 1,0-11-74,0 8 62,0-12-1,0 24 6,0-13-14,0-1 23,0 12-9,0-10 0,0 0 36,0 5-30,0-17-54,0 20 0,0-20 46,0 16-3,0-17 11,0 9 0,0-16 55,0 0-65,0 14 122,0-10-98,0 10 2,0-14 1,0 4-22,0 8-3,0-8-35,0 12 18,0-16 0,0 2 6,0 8 8,0-6 39,0 12-17,0-16 4,0 0-4,0 16 9,0-12-38,0 10-9,0-14-113,0 0 189,0 14-74,0-10 105,0 13-81,0-17 72,0 0-73,0 14 19,0-10-46,0 12 31,0-16-18,0 0 16,0 14 1,0-12-74,0 14 68,0-16-71,0 16 59,0-12-113,0 11 123,0-15 1,0 14 42,0-10 9,0 12-28,0-2-18,0-10 0,0 14 20,0-6-23,0-7-6,0 9 12,0-14-8,0 16 64,0-12 4,0 12-24,0-16-22,0 12-2,0-8-84,0 12-10,0-16-48,0 0 105,0 17 233,0-15-141,0 14 77,0-16-727,0 0 344,0 14 121,0-10-34,0 10 126,0-14 47,0 0-135,0 16-23,0-12 94,0 12 14,0-16 840,0 0-1026,0 13 168,0-9-251,0 12 199,0-16 22,0 0 43,0 16 65,0-12-26,0 10 6,0-14-397,0 0 351,0 14 78,0-10-78,0 13-3,0-17-513,0 0 1,0 14-1,0 6 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6"/>
    </inkml:context>
    <inkml:brush xml:id="br0">
      <inkml:brushProperty name="width" value="0.05292" units="cm"/>
      <inkml:brushProperty name="height" value="0.05292" units="cm"/>
    </inkml:brush>
  </inkml:definitions>
  <inkml:trace contextRef="#ctx0" brushRef="#br0">1 264 20029,'0'-36'0,"0"5"0,0-1-411,0-2 1,0 13 1310,0-1-464,0 1-637,0-13 169,0 17 38,0 1-58,0 16 107,0 0 0,0 16-70,0 3 0,0 13 34,0-1 0,0 2 137,0 1-60,0-2 1,0-1 149,0 5 0,0-15-116,0 1 0,0-12 394,0 13-293,0-3 0,0 15-32,0-3 0,0 1-97,0 0 0,0 0-30,0-2 0,0 6-124,0 6 1,0 6 49,0 6 1,0 4 13,0-17 0,0 17-102,0-4 0,0-4 58,0 4 1,0-4 106,0 4 0,0 7-67,0-7 1,0-4 132,0 3 0,0 1-111,0 11 0,0-13 12,0 2 1,0 0 10,0 12 1,0-7-5,0-4 1,0 7-14,0-8 0,0 2 15,0-2 1,0 7-128,0-8 0,0 7 95,0 6 0,0 0-72,0-3 1,0-10 49,0 3 1,0-2-8,0 10 1,0-2 63,0-9 0,0 6 3,0-5 0,0-4 41,0 6 1,0-6-75,0 4 0,0 1 41,0-13 0,0 6-22,0-6 1,0 4-41,0 8 1,0 6-21,0-19 1,0 1-124,0-9 0,0-1 94,0 0 1,0-1-24,0 3 1,0-4 52,0 3 0,0-3-10,0 3 0,0-14 125,0 3 1,0-1-76,0 11 1,0 1 45,0-3 1,0 4-61,0-3 0,0 1 17,0-1 1,0 12-39,0 1 0,0-2-88,0-10 0,0-13 5,0 3 0,0-1 87,0 11 1,0 1-21,0-3-9,0 3 0,0-2 83,0 1-69,0-2 0,0 5 1,0-5 1,0-7 26,0-5 0,0 5 0,0 9 147,0-1 0,0-10-89,0-2 0,0-9 11,0 13 0,0-2-12,0 9-80,0 4 1,0-3 57,0 1 1,0 4-194,0 6 1,0-5 62,0 4 0,0-13-40,0 5 0,0-17 96,0 26 1,0-23-11,0 11 0,0-3 68,0 5 1,0-13-74,0 3 1,0-2 215,0 12 0,0-11-23,0-1 0,0 1-44,0 13-92,0-3 0,0 1-2,0-2 1,0 5-19,0-5 0,0 2-10,0 0 1,0-12-11,0 1 0,0-1-129,0 15 0,0-5 124,0 2 1,0-11-46,0 0 191,0 1 1,0 9-56,0 1 0,0-13 18,0 2 0,0 2-14,0 7 1,0-8 93,0-3-132,0 4 0,0 9 16,0-2 1,0-7 25,0-4-26,0 3 0,0 10-63,0-2 1,0 2 14,0 0 0,0 1-5,0-1 1,0-1-23,0 1 0,0 0-117,0 1 1,0-3 113,0 1 1,0 2 17,0-1 1,0-2 11,0 5 1,0-15-4,0 1 1,0-1-2,0 11 0,0 3 36,0-4 0,0 2 110,0 0 0,0 0-141,0-1 1,0 3 21,0-3 0,0 1-17,0-2 1,0 5 18,0-5 1,0 13-101,0-1 1,0 0 79,0-9 0,0-1-6,0 0 0,0 3-11,0 9 1,0-8-2,0 5 0,0-5 39,0-5 1,0 1-26,0 1 1,0-1 32,0-2-30,0 5 1,0-5 17,0 2 1,0-10 5,0-4-2,0 5-16,0 7 3,0 3-8,0-1 6,0 0 1,0-1-77,0 1 1,0-9 68,0-3 1,0-11 33,0 14 0,0-14-38,0 10 0,0-8 30,0 9 0,0-9-18,0 10 3,0-15 1,0 23-25,0-11 1,0 1 19,0 4 1,0-15 1,0 13 1,0 0-3,0 11 0,0-11-15,0 1 0,0-4-3,0 16 0,0-4-2,0 3 1,0-3-22,0 4 1,0-3-5,0 1 0,0 10-5,0 0 0,0 5 29,0-4 0,0-5 36,0 4 1,0 4-39,0-4 0,0 14 58,0-15 1,0 1 0,0-9 1,0 9 13,0 0 0,0 2-40,0-14 0,0 5 12,0-5 0,0 13-57,0-1 1,0 1 46,0-9 0,0-4-116,0 3 0,0 9 100,0 0 0,0 5-110,0-5 0,0-8 76,0 12 1,0 1 3,0-5 1,0 6 24,0-6 1,0-5-1,0 19 0,0-18 48,0 4 1,0-5-62,0-7 1,0 14 85,0-2 1,0 3-69,0-3 1,0-3 21,0 3 0,0-2-13,0 2 0,0-8-4,0 11 0,0 0-11,0-3 0,0 2-2,0-12 1,0 1 3,0-3 1,0 2 0,0 1 4,0-1 1,0-3-7,0 6-20,0-5 1,0 2 22,0-1 1,0-9 9,0-1-5,0-1 0,0 13 1,0-1 0,0-11-4,0-2 1,0-10-1,0 14 1,0-13 8,0 9 1,0-8-9,0 11 0,0-13-16,0 12 0,0-10 17,0 9 1,0-9-74,0 7 62,0-11-1,0 24 6,0-15-14,0 1 23,0 11-9,0-9 0,0-1 36,0 4-30,0-15-54,0 19 0,0-19 46,0 16-3,0-18 11,0 9 0,0-15 55,0 0-65,0 14 122,0-10-98,0 10 2,0-14 1,0 4-22,0 8-3,0-9-35,0 13 18,0-16 0,0 2 6,0 8 8,0-6 39,0 12-17,0-16 4,0 0-4,0 15 9,0-11-38,0 10-9,0-14-113,0 0 189,0 14-74,0-11 105,0 13-81,0-16 72,0 0-73,0 14 19,0-10-46,0 12 31,0-16-18,0 0 16,0 13 1,0-11-74,0 13 68,0-15-71,0 16 59,0-12-113,0 9 123,0-13 1,0 14 42,0-10 9,0 12-28,0-3-18,0-9 0,0 14 20,0-6-23,0-8-6,0 9 12,0-13-8,0 16 64,0-12 4,0 12-24,0-16-22,0 11-2,0-7-84,0 12-10,0-16-48,0 0 105,0 16 233,0-14-141,0 13 77,0-15-727,0 0 344,0 14 121,0-10-34,0 10 126,0-14 47,0 0-135,0 15-23,0-11 94,0 12 14,0-16 840,0 0-1026,0 12 168,0-8-251,0 10 199,0-14 22,0 0 43,0 16 65,0-12-26,0 10 6,0-14-397,0 0 351,0 13 78,0-9-78,0 12-3,0-16-513,0 0 1,0 14-1,0 5 1</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7"/>
    </inkml:context>
    <inkml:brush xml:id="br0">
      <inkml:brushProperty name="width" value="0.05292" units="cm"/>
      <inkml:brushProperty name="height" value="0.05292" units="cm"/>
      <inkml:brushProperty name="color" value="#5B83DA"/>
    </inkml:brush>
  </inkml:definitions>
  <inkml:trace contextRef="#ctx0" brushRef="#br0">120 0 20197,'-23'0'-956,"-1"0"888,11 0 196,-8 0 0,14 0-4,-9 0 23,11 0-121,-5 0 114,10 0 1944,0 0-2005,10 0-255,-7 0 178,7 0-49,-10 0 259,0 0-35,13 0 42,-11 0-151,9 0-1,-11 0-64,0 0-32,10 0-88,-8 0 154,9 0-138,-1 0 129,-8 0 1,10 0-36,-2 0 17,-7 0 64,17 0-55,-15 0 55,16 0 1,-17 0-40,13 0 133,-11 0-162,15 0 1,-17 0-5,13 0 1,-9 0-13,9 0 0,-11 0-3,12 0 1,-10 0-99,7 0 0,-7 0 65,7 0 1,-7 0-19,8 0 1,-7 0 97,5 0 157,-7 0-101,14 0 44,-7 0-117,9 0 11,0 0 1,-6 0-21,-2 0 1,-7 0 25,9 0 1,-8 0-75,7 0 0,-8 0 31,7 0-22,-9 0 141,16 0 12,-11 0-98,12 0 1,-5 0 12,-2 0 0,-7 0-71,5 0 84,-7 0-90,14 0 17,-6 0-19,7 0 25,1 0 1,-6 0-22,-2 0 39,-9 0-6,17 0 1,-18 0 16,11 0-14,-12 0-23,17 0 1,-15 0 22,9 0-1,-9 0 0,6 0 14,-2 0 1,-7 0 48,18 0 0,-16 0 80,11 0-154,-12 0 31,19 0 1,-18 0-31,11 0 1,-8 0 50,7 0-86,-8 0 1,5 0 46,-3 0-16,-8 0 2,22 0 0,-18 0-4,10 0 9,-9 0 6,15 0 0,-15 0 14,11 0-13,-13 0 0,9 0 16,-5 0-11,-3 0-1,13 0 0,-13 0-1,16 0 1,-18 0 1,14 0-2,-11 0 0,7 0 0,-5 0-15,-6 0-2,11 0 5,-5 0 1,-1 0-15,9 0 7,-11 0 1,7 0 4,-3 0 0,-5 0 1,8 0-7,-3 0-6,-7 0 23,9 0 1,0 0 2,-11 0 1,15 0 7,-7 0-12,-5 0 3,7 0 1,-8 0-43,6 0 35,-5 0-7,9 0 3,-4 0 13,-3 0 0,8 0 63,-5 0-24,-4 0 1,9 0 121,-7 0-129,-1 0 25,15 0 0,-16 0-29,13 0 0,-9 0-70,10 0 41,-15 0-7,18 0-4,-6 0 1,8 0 1,-7 0-15,-1 0 1,-7 0 20,10 0 0,-10 0-13,7 0 5,-10 0 59,16 0 1,-14 0-46,8 0 5,-9 0-27,15 0-3,-19 0-13,8 0 39,1 0-21,-7 0 8,5 0 4,-9 0 29,0 0-9,12 0 9,-9 0-17,7 0 2,-10 0-367,0 0 347,10 0 139,-7 0-151,8 0 145,0 0-118,-9 0 0,11 0 18,-5 0-18,-4 0 0,9 0 8,-7 0-40,-2 0 0,9 0-46,-5 0 49,-3 0-15,3 0 42,5 0-28,-11 0 48,19 0-27,-19 0 6,8 0-21,1 0-11,-9 0 6,10 0 0,-10 0 10,7 0 22,-8 0-27,10 0 77,-11 0 427,0 0-434,10 0-5,-5 0-111,5 0 98,-10 0 1,2 0-170,7 0 113,-7 0-20,8 0 21,-10 0-3,0 0-76,11 0 88,-7 0-261,4 0 130,-8 0-432,0 0 210,13 0-409,-11 0-51,9 0 326,-11 0 501,0 0 0,10 0 0,5 0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8"/>
    </inkml:context>
    <inkml:brush xml:id="br0">
      <inkml:brushProperty name="width" value="0.05292" units="cm"/>
      <inkml:brushProperty name="height" value="0.05292" units="cm"/>
      <inkml:brushProperty name="color" value="#5B83DA"/>
    </inkml:brush>
  </inkml:definitions>
  <inkml:trace contextRef="#ctx0" brushRef="#br0">180 0 20197,'-34'0'-956,"-4"0"888,19 0 196,-12 0 0,21 0-4,-15 0 23,18 0-121,-8 0 114,15 0 1944,0 0-2005,15 0-255,-11 0 178,12 0-49,-16 0 259,0 0-35,18 0 42,-14 0-151,11 0-1,-15 0-64,0 0-32,16 0-88,-12 0 154,11 0-138,1 0 129,-14 0 1,18 0-36,-5 0 17,-11 0 64,27 0-55,-24 0 55,24 0 1,-25 0-40,19 0 133,-15 0-162,21 0 1,-24 0-5,18 0 1,-13 0-13,13 0 0,-15 0-3,15 0 1,-12 0-99,9 0 0,-10 0 65,10 0 1,-9 0-19,12 0 1,-12 0 97,8 0 157,-11 0-101,22 0 44,-10 0-117,12 0 11,0 0 1,-9 0-21,-2 0 1,-11 0 25,13 0 1,-12 0-75,13 0 0,-14 0 31,10 0-22,-13 0 141,23 0 12,-14 0-98,17 0 1,-10 0 12,0 0 0,-12 0-71,9 0 84,-12 0-90,22 0 17,-11 0-19,14 0 25,-1 0 1,-9 0-22,-2 0 39,-14 0-6,26 0 1,-29 0 16,19 0-14,-18 0-23,23 0 1,-20 0 22,12 0-1,-12 0 0,8 0 14,-5 0 1,-6 0 48,23 0 0,-23 0 80,18 0-154,-18 0 31,27 0 1,-27 0-31,18 0 1,-13 0 50,10 0-86,-12 0 1,8 0 46,-5 0-16,-9 0 2,30 0 0,-28 0-4,17 0 9,-15 0 6,24 0 0,-22 0 14,15 0-13,-19 0 0,13 0 16,-7 0-11,-5 0-1,21 0 0,-22 0-1,26 0 1,-25 0 1,18 0-2,-17 0 0,12 0 0,-8 0-15,-9 0-2,16 0 5,-6 0 1,-3 0-15,15 0 7,-20 0 1,15 0 4,-8 0 0,-6 0 1,13 0-7,-6 0-6,-10 0 23,13 0 1,3 0 2,-19 0 1,22 0 7,-10 0-12,-9 0 3,14 0 1,-14 0-43,9 0 35,-9 0-7,16 0 3,-6 0 13,-7 0 0,13 0 63,-7 0-24,-6 0 1,14 0 121,-11 0-129,-3 0 25,26 0 0,-26 0-29,19 0 0,-13 0-70,13 0 41,-18 0-7,25 0-4,-11 0 1,14 0 1,-10 0-15,-3 0 1,-9 0 20,12 0 0,-13 0-13,11 0 5,-14 0 59,23 0 1,-23 0-46,13 0 5,-12 0-27,20 0-3,-26 0-13,12 0 39,-1 0-21,-8 0 8,6 0 4,-13 0 29,0 0-9,18 0 9,-14 0-17,11 0 2,-15 0-367,0 0 347,16 0 139,-13 0-151,16 0 145,-4 0-118,-11 0 0,14 0 18,-5 0-18,-6 0 0,11 0 8,-8 0-40,-4 0 0,13 0-46,-7 0 49,-5 0-15,6 0 42,5 0-28,-14 0 48,27 0-27,-27 0 6,11 0-21,0 0-11,-12 0 6,17 0 0,-17 0 10,9 0 22,-9 0-27,13 0 77,-16 0 427,0 0-434,16 0-5,-9 0-111,8 0 98,-15 0 1,3 0-170,9 0 113,-9 0-20,14 0 21,-17 0-3,0 0-76,15 0 88,-8 0-261,6 0 130,-13 0-432,0 0 210,18 0-409,-15 0-51,13 0 326,-16 0 501,0 0 0,16 0 0,6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9"/>
    </inkml:context>
    <inkml:brush xml:id="br0">
      <inkml:brushProperty name="width" value="0.05292" units="cm"/>
      <inkml:brushProperty name="height" value="0.05292" units="cm"/>
    </inkml:brush>
  </inkml:definitions>
  <inkml:trace contextRef="#ctx0" brushRef="#br0">175 0 20197,'-35'0'-956,"1"0"888,13 0 196,-8 0 0,20 0-4,-14 0 23,17 0-121,-11 0 114,17 0 1944,0 0-2005,17 0-255,-16 0 178,15 0-49,-16 0 259,0 0-35,16 0 42,-11 0-151,9 0-1,-14 0-64,0 0-32,15 0-88,-11 0 154,13 0-138,-3 0 129,-10 0 1,12 0-36,1 0 17,-13 0 64,25 0-55,-24 0 55,25 0 1,-22 0-40,16 0 133,-16 0-162,22 0 1,-21 0-5,12 0 1,-8 0-13,11 0 0,-13 0-3,13 0 1,-13 0-99,12 0 0,-11 0 65,11 0 1,-12 0-19,14 0 1,-15 0 97,14 0 157,-16 0-101,22 0 44,-10 0-117,14 0 11,2 0 1,-13 0-21,0 0 1,-12 0 25,14 0 1,-14 0-75,12 0 0,-11 0 31,9 0-22,-12 0 141,23 0 12,-13 0-98,16 0 1,-12 0 12,1 0 0,-14 0-71,15 0 84,-17 0-90,22 0 17,-10 0-19,15 0 25,-1 0 1,-10 0-22,-2 0 39,-14 0-6,25 0 1,-27 0 16,18 0-14,-16 0-23,22 0 1,-21 0 22,11 0-1,-11 0 0,13 0 14,-12 0 1,-5 0 48,25 0 0,-22 0 80,14 0-154,-14 0 31,25 0 1,-28 0-31,19 0 1,-11 0 50,9 0-86,-13 0 1,10 0 46,-9 0-16,-6 0 2,28 0 0,-23 0-4,14 0 9,-17 0 6,25 0 0,-22 0 14,15 0-13,-16 0 0,10 0 16,-7 0-11,-6 0-1,25 0 0,-25 0-1,25 0 1,-22 0 1,16 0-2,-16 0 0,10 0 0,-6 0-15,-9 0-2,14 0 5,-2 0 1,-7 0-15,16 0 7,-16 0 1,10 0 4,-6 0 0,-8 0 1,14 0-7,-5 0-6,-9 0 23,11 0 1,3 0 2,-18 0 1,20 0 7,-7 0-12,-9 0 3,11 0 1,-12 0-43,10 0 35,-10 0-7,14 0 3,-3 0 13,-10 0 0,15 0 63,-6 0-24,-9 0 1,14 0 121,-6 0-129,-7 0 25,25 0 0,-23 0-29,18 0 0,-15 0-70,14 0 41,-15 0-7,20 0-4,-8 0 1,13 0 1,-10 0-15,-2 0 1,-10 0 20,11 0 0,-11 0-13,12 0 5,-16 0 59,22 0 1,-21 0-46,13 0 5,-15 0-27,25 0-3,-29 0-13,13 0 39,0 0-21,-11 0 8,9 0 4,-14 0 29,0 0-9,15 0 9,-11 0-17,13 0 2,-17 0-367,0 0 347,14 0 139,-9 0-151,10 0 145,2 0-118,-14 0 0,15 0 18,-6 0-18,-7 0 0,14 0 8,-9 0-40,-6 0 0,17 0-46,-10 0 49,-6 0-15,9 0 42,2 0-28,-11 0 48,24 0-27,-25 0 6,13 0-21,-3 0-11,-9 0 6,10 0 0,-11 0 10,9 0 22,-10 0-27,10 0 77,-13 0 427,0 0-434,17 0-5,-12 0-111,10 0 98,-15 0 1,4 0-170,6 0 113,-6 0-20,13 0 21,-17 0-3,0 0-76,15 0 88,-10 0-261,9 0 130,-14 0-432,0 0 210,16 0-409,-11 0-51,10 0 326,-15 0 501,0 0 0,15 0 0,5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3"/>
    </inkml:context>
    <inkml:brush xml:id="br0">
      <inkml:brushProperty name="width" value="0.05292" units="cm"/>
      <inkml:brushProperty name="height" value="0.05292" units="cm"/>
      <inkml:brushProperty name="color" value="#1F5738"/>
    </inkml:brush>
  </inkml:definitions>
  <inkml:trace contextRef="#ctx0" brushRef="#br0">75 0 20197,'-15'0'-956,"1"0"888,5 0 196,-4 0 0,10 0-4,-8 0 23,9 0-121,-5 0 114,7 0 1944,0 0-2005,7 0-255,-6 0 178,6 0-49,-7 0 259,0 0-35,6 0 42,-4 0-151,4 0-1,-6 0-64,0 0-32,7 0-88,-5 0 154,5 0-138,-1 0 129,-5 0 1,6 0-36,0 0 17,-5 0 64,11 0-55,-11 0 55,10 0 1,-8 0-40,6 0 133,-6 0-162,9 0 1,-10 0-5,6 0 1,-3 0-13,4 0 0,-6 0-3,7 0 1,-6 0-99,4 0 0,-4 0 65,5 0 1,-5 0-19,5 0 1,-5 0 97,5 0 157,-7 0-101,10 0 44,-4 0-117,5 0 11,1 0 1,-5 0-21,0 0 1,-5 0 25,5 0 1,-5 0-75,5 0 0,-5 0 31,4 0-22,-5 0 141,10 0 12,-7 0-98,8 0 1,-5 0 12,1 0 0,-7 0-71,6 0 84,-6 0-90,9 0 17,-5 0-19,7 0 25,-1 0 1,-3 0-22,-2 0 39,-5 0-6,9 0 1,-10 0 16,7 0-14,-6 0-23,9 0 1,-10 0 22,7 0-1,-7 0 0,6 0 14,-4 0 1,-4 0 48,12 0 0,-9 0 80,5 0-154,-5 0 31,9 0 1,-10 0-31,7 0 1,-5 0 50,5 0-86,-7 0 1,6 0 46,-5 0-16,-2 0 2,12 0 0,-11 0-4,7 0 9,-7 0 6,10 0 0,-10 0 14,8 0-13,-8 0 0,5 0 16,-3 0-11,-3 0-1,11 0 0,-12 0-1,12 0 1,-9 0 1,6 0-2,-7 0 0,5 0 0,-3 0-15,-3 0-2,5 0 5,-1 0 1,-3 0-15,8 0 7,-8 0 1,5 0 4,-3 0 0,-3 0 1,6 0-7,-3 0-6,-4 0 23,6 0 1,0 0 2,-6 0 1,8 0 7,-4 0-12,-4 0 3,6 0 1,-6 0-43,4 0 35,-3 0-7,5 0 3,-1 0 13,-4 0 0,6 0 63,-3 0-24,-3 0 1,6 0 121,-3 0-129,-3 0 25,11 0 0,-10 0-29,7 0 0,-5 0-70,5 0 41,-6 0-7,8 0-4,-3 0 1,6 0 1,-5 0-15,-1 0 1,-3 0 20,3 0 0,-4 0-13,5 0 5,-6 0 59,9 0 1,-10 0-46,7 0 5,-7 0-27,11 0-3,-13 0-13,6 0 39,0 0-21,-6 0 8,5 0 4,-6 0 29,0 0-9,7 0 9,-5 0-17,5 0 2,-7 0-367,0 0 347,6 0 139,-5 0-151,6 0 145,0 0-118,-5 0 0,6 0 18,-3 0-18,-3 0 0,6 0 8,-4 0-40,-2 0 0,7 0-46,-4 0 49,-3 0-15,4 0 42,1 0-28,-6 0 48,12 0-27,-11 0 6,5 0-21,-1 0-11,-4 0 6,4 0 0,-4 0 10,3 0 22,-3 0-27,4 0 77,-6 0 427,0 0-434,7 0-5,-5 0-111,4 0 98,-6 0 1,2 0-170,2 0 113,-2 0-20,5 0 21,-7 0-3,0 0-76,7 0 88,-5 0-261,4 0 130,-6 0-432,0 0 210,7 0-409,-6 0-51,6 0 326,-7 0 501,0 0 0,6 0 0,3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80"/>
    </inkml:context>
    <inkml:brush xml:id="br0">
      <inkml:brushProperty name="width" value="0.05292" units="cm"/>
      <inkml:brushProperty name="height" value="0.05292" units="cm"/>
    </inkml:brush>
  </inkml:definitions>
  <inkml:trace contextRef="#ctx0" brushRef="#br0">235 0 20197,'-47'0'-956,"2"0"888,17 0 196,-13 0 0,31 0-4,-23 0 23,26 0-121,-16 0 114,23 0 1944,0 0-2005,23 0-255,-22 0 178,20 0-49,-21 0 259,0 0-35,23 0 42,-18 0-151,15 0-1,-20 0-64,0 0-32,21 0-88,-16 0 154,18 0-138,-4 0 129,-14 0 1,16 0-36,2 0 17,-18 0 64,35 0-55,-35 0 55,38 0 1,-35 0-40,27 0 133,-26 0-162,33 0 1,-31 0-5,18 0 1,-13 0-13,17 0 0,-19 0-3,19 0 1,-18 0-99,15 0 0,-13 0 65,14 0 1,-17 0-19,21 0 1,-23 0 97,21 0 157,-22 0-101,29 0 44,-12 0-117,18 0 11,1 0 1,-15 0-21,-1 0 1,-17 0 25,21 0 1,-21 0-75,17 0 0,-15 0 31,13 0-22,-18 0 141,33 0 12,-20 0-98,24 0 1,-17 0 12,2 0 0,-20 0-71,21 0 84,-25 0-90,34 0 17,-17 0-19,21 0 25,-2 0 1,-13 0-22,-1 0 39,-21 0-6,34 0 1,-36 0 16,26 0-14,-25 0-23,33 0 1,-31 0 22,18 0-1,-19 0 0,19 0 14,-14 0 1,-9 0 48,35 0 0,-31 0 80,21 0-154,-21 0 31,34 0 1,-37 0-31,26 0 1,-17 0 50,15 0-86,-20 0 1,16 0 46,-14 0-16,-8 0 2,39 0 0,-33 0-4,20 0 9,-22 0 6,33 0 0,-31 0 14,22 0-13,-23 0 0,15 0 16,-9 0-11,-12 0-1,38 0 0,-36 0-1,34 0 1,-29 0 1,22 0-2,-23 0 0,15 0 0,-8 0-15,-13 0-2,19 0 5,-4 0 1,-8 0-15,21 0 7,-21 0 1,14 0 4,-11 0 0,-8 0 1,19 0-7,-8 0-6,-12 0 23,17 0 1,0 0 2,-20 0 1,25 0 7,-11 0-12,-10 0 3,13 0 1,-13 0-43,10 0 35,-12 0-7,19 0 3,-3 0 13,-15 0 0,22 0 63,-11 0-24,-10 0 1,19 0 121,-11 0-129,-8 0 25,35 0 0,-31 0-29,25 0 0,-23 0-70,21 0 41,-22 0-7,28 0-4,-10 0 1,17 0 1,-13 0-15,-4 0 1,-12 0 20,13 0 0,-15 0-13,20 0 5,-27 0 59,34 0 1,-31 0-46,20 0 5,-22 0-27,34 0-3,-39 0-13,17 0 39,1 0-21,-16 0 8,14 0 4,-20 0 29,0 0-9,20 0 9,-14 0-17,17 0 2,-23 0-367,0 0 347,18 0 139,-12 0-151,15 0 145,1 0-118,-18 0 0,21 0 18,-8 0-18,-12 0 0,22 0 8,-14 0-40,-7 0 0,23 0-46,-15 0 49,-8 0-15,13 0 42,3 0-28,-16 0 48,34 0-27,-35 0 6,18 0-21,-4 0-11,-13 0 6,15 0 0,-15 0 10,10 0 22,-12 0-27,15 0 77,-19 0 427,0 0-434,22 0-5,-16 0-111,15 0 98,-21 0 1,6 0-170,7 0 113,-8 0-20,19 0 21,-24 0-3,0 0-76,20 0 88,-14 0-261,13 0 130,-19 0-432,0 0 210,22 0-409,-16 0-51,15 0 326,-21 0 501,0 0 0,18 0 0,11 0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81"/>
    </inkml:context>
    <inkml:brush xml:id="br0">
      <inkml:brushProperty name="width" value="0.05292" units="cm"/>
      <inkml:brushProperty name="height" value="0.05292" units="cm"/>
    </inkml:brush>
  </inkml:definitions>
  <inkml:trace contextRef="#ctx0" brushRef="#br0">1 233 20029,'0'-31'0,"0"3"0,0-1-411,0 0 1,0 10 1310,0 0-464,0-1-637,0-8 169,0 12 38,0 2-58,0 14 107,0 0 0,0 14-70,0 3 0,0 10 34,0 1 0,0 2 137,0-1-60,0 0 1,0-1 149,0 3 0,0-12-116,0 0 0,0-10 394,0 12-293,0-5 0,0 16-32,0-4 0,0 1-97,0 0 0,0 1-30,0-3 0,0 6-124,0 5 1,0 5 49,0 5 1,0 4 13,0-14 0,0 14-102,0-4 0,0-2 58,0 2 1,0-3 106,0 3 0,0 7-67,0-6 1,0-5 132,0 5 0,0-1-111,0 11 0,0-13 12,0 3 1,0-1 10,0 11 1,0-5-5,0-4 1,0 4-14,0-5 0,0 1 15,0-1 1,0 6-128,0-6 0,0 4 95,0 5 0,0 2-72,0-4 1,0-8 49,0 3 1,0-3-8,0 9 1,0-2 63,0-7 0,0 6 3,0-6 0,0-2 41,0 3 1,0-3-75,0 2 0,0 1 41,0-10 0,0 4-22,0-5 1,0 4-41,0 6 1,0 5-21,0-15 1,0 1-124,0-11 0,0 2 94,0 0 1,0-3-24,0 4 1,0-3 52,0 1 0,0-1-10,0 3 0,0-14 125,0 4 1,0-2-76,0 11 1,0-2 45,0 0 1,0 4-61,0-5 0,0 2 17,0-1 1,0 11-39,0 2 0,0-4-88,0-7 0,0-13 5,0 3 0,0-1 87,0 11 1,0 0-21,0-3-9,0 4 0,0-3 83,0 1-69,0-1 0,0 3 1,0-4 1,0-6 26,0-3 0,0 3 0,0 7 147,0 0 0,0-7-89,0-4 0,0-7 11,0 11 0,0-2-12,0 9-80,0 3 1,0-3 57,0 1 1,0 4-194,0 5 1,0-6 62,0 7 0,0-13-40,0 3 0,0-14 96,0 24 1,0-23-11,0 12 0,0-3 68,0 3 1,0-10-74,0 3 1,0-2 215,0 10 0,0-10-23,0 0 0,0 0-44,0 12-92,0-3 0,0 1-2,0-2 1,0 5-19,0-4 0,0 0-10,0 2 1,0-11-11,0 0 0,0 0-129,0 12 0,0-3 124,0 1 1,0-10-46,0 0 191,0 2 1,0 6-56,0 3 0,0-11 18,0 0 0,0 1-14,0 8 1,0-7 93,0-3-132,0 2 0,0 9 16,0-1 1,0-7 25,0-4-26,0 4 0,0 8-63,0-2 1,0 3 14,0 0 0,0-2-5,0 2 1,0-2-23,0 1 0,0 0-117,0 1 1,0-3 113,0 3 1,0-1 17,0 0 1,0-1 11,0 3 1,0-11-4,0-2 1,0 1-2,0 9 0,0 3 36,0-4 0,0 3 110,0-1 0,0 1-141,0-2 1,0 2 21,0-2 0,0 2-17,0-3 1,0 4 18,0-3 1,0 11-101,0 0 1,0-2 79,0-7 0,0-1-6,0 0 0,0 3-11,0 8 1,0-8-2,0 6 0,0-5 39,0-6 1,0 3-26,0-1 1,0 1 32,0-2-30,0 2 1,0-2 17,0 2 1,0-10 5,0-3-2,0 4-16,0 7 3,0 1-8,0 0 6,0 1 1,0-3-77,0 3 1,0-9 68,0-2 1,0-10 33,0 11 0,0-10-38,0 7 0,0-6 30,0 8 0,0-9-18,0 9 3,0-12 1,0 19-25,0-8 1,0-1 19,0 3 1,0-11 1,0 10 1,0 0-3,0 10 0,0-10-15,0 2 0,0-4-3,0 14 0,0-3-2,0 2 1,0-3-22,0 4 1,0-3-5,0 1 0,0 9-5,0 0 0,0 5 29,0-4 0,0-5 36,0 4 1,0 3-39,0-3 0,0 12 58,0-12 1,0 0 0,0-8 1,0 8 13,0-1 0,0 4-40,0-14 0,0 4 12,0-3 0,0 11-57,0 0 1,0-2 46,0-6 0,0-3-116,0 1 0,0 9 100,0 0 0,0 6-110,0-6 0,0-8 76,0 12 1,0-1 3,0-2 1,0 3 24,0-3 1,0-5-1,0 16 0,0-16 48,0 5 1,0-6-62,0-6 1,0 13 85,0-2 1,0 3-69,0-2 1,0-5 21,0 4 0,0-2-13,0 2 0,0-7-4,0 9 0,0 2-11,0-5 0,0 4-2,0-13 1,0 2 3,0-2 1,0 1 0,0 0 4,0 1 1,0-3-7,0 4-20,0-3 1,0 1 22,0-1 1,0-7 9,0-2-5,0-1 0,0 12 1,0 0 0,0-12-4,0 1 1,0-10-1,0 12 1,0-11 8,0 8 1,0-9-9,0 12 0,0-12-16,0 10 0,0-8 17,0 8 1,0-10-74,0 9 62,0-11-1,0 21 6,0-13-14,0 0 23,0 11-9,0-8 0,0-1 36,0 4-30,0-15-54,0 19 0,0-18 46,0 14-3,0-16 11,0 9 0,0-14 55,0 0-65,0 11 122,0-7-98,0 8 2,0-12 1,0 3-22,0 8-3,0-8-35,0 11 18,0-14 0,0 2 6,0 7 8,0-6 39,0 11-17,0-14 4,0 0-4,0 13 9,0-9-38,0 8-9,0-12-113,0 0 189,0 12-74,0-8 105,0 10-81,0-14 72,0 0-73,0 12 19,0-9-46,0 11 31,0-14-18,0 0 16,0 12 1,0-11-74,0 13 68,0-14-71,0 14 59,0-10-113,0 8 123,0-12 1,0 12 42,0-8 9,0 10-28,0-3-18,0-8 0,0 13 20,0-5-23,0-8-6,0 9 12,0-12-8,0 14 64,0-10 4,0 10-24,0-14-22,0 9-2,0-5-84,0 10-10,0-14-48,0 0 105,0 14 233,0-13-141,0 13 77,0-14-727,0 0 344,0 13 121,0-10-34,0 9 126,0-12 47,0 0-135,0 13-23,0-9 94,0 10 14,0-14 840,0 0-1026,0 10 168,0-6-251,0 10 199,0-14 22,0 0 43,0 14 65,0-11-26,0 9 6,0-12-397,0 0 351,0 12 78,0-9-78,0 11-3,0-14-513,0 0 1,0 12-1,0 6 1</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49.167"/>
    </inkml:context>
    <inkml:brush xml:id="br0">
      <inkml:brushProperty name="width" value="0.05292" units="cm"/>
      <inkml:brushProperty name="height" value="0.05292" units="cm"/>
      <inkml:brushProperty name="color" value="#FF0000"/>
    </inkml:brush>
  </inkml:definitions>
  <inkml:trace contextRef="#ctx0" brushRef="#br0">665 0 20197,'-136'0'-956,"7"0"888,56 0 196,-44 0 0,86 0-4,-61 0 23,67 0-121,-36 0 114,61 0 1944,0 0-2005,61 0-255,-54 0 178,54 0-49,-61 0 259,0 0-35,61 0 42,-42 0-151,36 0-1,-55 0-64,0 0-32,62 0-88,-50 0 154,49 0-138,-5 0 129,-44 0 1,49 0-36,1 0 17,-44 0 64,99 0-55,-105 0 55,105 0 1,-86 0-40,61 0 133,-61 0-162,85 0 1,-85 0-5,49 0 1,-31 0-13,43 0 0,-55 0-3,55 0 1,-43 0-99,31 0 0,-31 0 65,37 0 1,-43 0-19,50 0 1,-50 0 97,49 0 157,-62 0-101,81 0 44,-31 0-117,49 0 11,0 0 1,-37 0-21,-6 0 1,-37 0 25,43 0 1,-49 0-75,44 0 0,-44 0 31,43 0-22,-56 0 141,93 0 12,-55 0-98,67 0 1,-43 0 12,0 0 0,-55 0-71,55 0 84,-61 0-90,86 0 17,-44 0-19,63 0 25,-7 0 1,-37 0-22,-6 0 39,-56 0-6,93 0 1,-104 0 16,73 0-14,-61 0-23,85 0 1,-85 0 22,55 0-1,-55 0 0,43 0 14,-25 0 1,-37 0 48,105 0 0,-87 0 80,56 0-154,-55 0 31,92 0 1,-98 0-31,67 0 1,-49 0 50,43 0-86,-55 0 1,48 0 46,-42 0-16,-24 0 2,109 0 0,-91 0-4,55 0 9,-55 0 6,86 0 0,-87 0 14,63 0-13,-63 0 0,38 0 16,-19 0-11,-37 0-1,105 0 0,-105 0-1,105 0 1,-86 0 1,61 0-2,-61 0 0,36 0 0,-18 0-15,-36 0-2,48 0 5,-6 0 1,-24 0-15,61 0 7,-61 0 1,43 0 4,-31 0 0,-25 0 1,50 0-7,-25 0-6,-25 0 23,44 0 1,-1 0 2,-55 0 1,74 0 7,-37 0-12,-25 0 3,32 0 1,-32 0-43,25 0 35,-24 0-7,42 0 3,-6 0 13,-42 0 0,66 0 63,-36 0-24,-24 0 1,48 0 121,-24 0-129,-24 0 25,98 0 0,-87 0-29,62 0 0,-55 0-70,55 0 41,-61 0-7,86 0-4,-43 0 1,61 0 1,-43 0-15,-12 0 1,-31 0 20,37 0 0,-43 0-13,49 0 5,-61 0 59,86 0 1,-87 0-46,56 0 5,-55 0-27,92 0-3,-117 0-13,56 0 39,-1 0-21,-49 0 8,44 0 4,-56 0 29,0 0-9,61 0 9,-43 0-17,44 0 2,-62 0-367,0 0 347,49 0 139,-31 0-151,44 0 145,-1 0-118,-48 0 0,60 0 18,-30 0-18,-24 0 0,55 0 8,-31 0-40,-31 0 0,68 0-46,-37 0 49,-25 0-15,31 0 42,13 0-28,-44 0 48,99 0-27,-105 0 6,50 0-21,-7 0-11,-43 0 6,50 0 0,-44 0 10,25 0 22,-24 0-27,36 0 77,-55 0 427,0 0-434,61 0-5,-48 0-111,48 0 98,-61 0 1,18 0-170,19 0 113,-24 0-20,48 0 21,-61 0-3,0 0-76,61 0 88,-42 0-261,36 0 130,-55 0-432,0 0 210,62 0-409,-50 0-51,49 0 326,-61 0 501,0 0 0,56 0 0,17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03.949"/>
    </inkml:context>
    <inkml:brush xml:id="br0">
      <inkml:brushProperty name="width" value="0.05292" units="cm"/>
      <inkml:brushProperty name="height" value="0.05292" units="cm"/>
      <inkml:brushProperty name="color" value="#D9D9D9"/>
    </inkml:brush>
  </inkml:definitions>
  <inkml:trace contextRef="#ctx0" brushRef="#br0">4761 0 20197,'55'0'-956,"-3"0"888,-19 0 196,13 0 0,-32 0-4,23 0 23,-28 0-121,17 0 114,-26 0 1944,0 0-2005,-26 0-255,24 0 178,-23 0-49,25 0 259,0 0-35,-26 0 42,19 0-151,-15 0-1,22 0-64,0 0-32,-24 0-88,18 0 154,-21 0-138,5 0 129,16 0 1,-18 0-36,-3 0 17,21 0 64,-41 0-55,41 0 55,-43 0 1,38 0-40,-28 0 133,28 0-162,-37 0 1,34 0-5,-19 0 1,14 0-13,-19 0 0,21 0-3,-21 0 1,21 0-99,-19 0 0,17 0 65,-17 0 1,19 0-19,-23 0 1,25 0 97,-22 0 157,23 0-101,-32 0 44,13 0-117,-20 0 11,-1 0 1,16 0-21,3 0 1,17 0 25,-21 0 1,21 0-75,-17 0 0,15 0 31,-13 0-22,20 0 141,-37 0 12,21 0-98,-26 0 1,18 0 12,-1 0 0,23 0-71,-25 0 84,29 0-90,-37 0 17,17 0-19,-24 0 25,2 0 1,16 0-22,2 0 39,22 0-6,-38 0 1,42 0 16,-30 0-14,28 0-23,-38 0 1,36 0 22,-20 0-1,20 0 0,-20 0 14,15 0 1,12 0 48,-43 0 0,39 0 80,-26 0-154,23 0 31,-37 0 1,41 0-31,-29 0 1,19 0 50,-17 0-86,23 0 1,-18 0 46,16 0-16,8 0 2,-43 0 0,37 0-4,-22 0 9,24 0 6,-38 0 0,36 0 14,-24 0-13,23 0 0,-14 0 16,10 0-11,12 0-1,-43 0 0,43 0-1,-40 0 1,32 0 1,-23 0-2,24 0 0,-16 0 0,9 0-15,16 0-2,-22 0 5,4 0 1,8 0-15,-23 0 7,24 0 1,-16 0 4,12 0 0,10 0 1,-21 0-7,8 0-6,13 0 23,-17 0 1,-2 0 2,23 0 1,-27 0 7,10 0-12,13 0 3,-15 0 1,16 0-43,-14 0 35,16 0-7,-23 0 3,5 0 13,16 0 0,-25 0 63,11 0-24,13 0 1,-21 0 121,10 0-129,12 0 25,-43 0 0,38 0-29,-28 0 0,23 0-70,-21 0 41,24 0-7,-33 0-4,13 0 1,-20 0 1,13 0-15,7 0 1,13 0 20,-15 0 0,18 0-13,-23 0 5,29 0 59,-37 0 1,35 0-46,-23 0 5,25 0-27,-39 0-3,45 0-13,-19 0 39,-2 0-21,19 0 8,-15 0 4,22 0 29,0 0-9,-24 0 9,18 0-17,-21 0 2,27 0-367,0 0 347,-22 0 139,16 0-151,-19 0 145,-1 0-118,22 0 0,-25 0 18,9 0-18,14 0 0,-25 0 8,16 0-40,8 0 0,-26 0-46,15 0 49,12 0-15,-16 0 42,-5 0-28,21 0 48,-40 0-27,39 0 6,-19 0-21,4 0-11,15 0 6,-17 0 0,17 0 10,-12 0 22,14 0-27,-17 0 77,22 0 427,0 0-434,-26 0-5,19 0-111,-17 0 98,24 0 1,-7 0-170,-8 0 113,8 0-20,-19 0 21,26 0-3,0 0-76,-24 0 88,17 0-261,-15 0 130,22 0-432,0 0 210,-26 0-409,19 0-51,-17 0 326,24 0 501,0 0 0,-22 0 0,-11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14.573"/>
    </inkml:context>
    <inkml:brush xml:id="br0">
      <inkml:brushProperty name="width" value="0.05292" units="cm"/>
      <inkml:brushProperty name="height" value="0.05292" units="cm"/>
      <inkml:brushProperty name="color" value="#D9D9D9"/>
    </inkml:brush>
  </inkml:definitions>
  <inkml:trace contextRef="#ctx0" brushRef="#br0">1 64 20029,'0'-8'0,"0"0"0,0 0-411,0 0 1,0 3 1310,0-1-464,0 1-637,0-3 169,0 4 38,0 0-58,0 4 107,0 0 0,0 4-70,0 1 0,0 2 34,0 1 0,0 0 137,0 0-60,0 0 1,0 0 149,0 0 0,0-3-116,0 1 0,0-4 394,0 4-293,0-2 0,0 5-32,0-1 0,0 0-97,0 0 0,0 0-30,0-1 0,0 2-124,0 2 1,0 1 49,0 1 1,0 1 13,0-3 0,0 3-102,0-1 0,0 0 58,0 0 1,0-1 106,0 2 0,0 1-67,0-2 1,0 0 132,0 0 0,0 0-111,0 3 0,0-3 12,0 0 1,0 1 10,0 2 1,0-1-5,0-2 1,0 3-14,0-3 0,0 1 15,0-1 1,0 2-128,0-2 0,0 2 95,0 1 0,0 1-72,0-2 1,0-2 49,0 1 1,0 0-8,0 1 1,0 0 63,0-1 0,0 0 3,0 0 0,0-2 41,0 2 1,0-2-75,0 2 0,0-1 41,0-2 0,0 1-22,0-2 1,0 2-41,0 1 1,0 2-21,0-5 1,0 0-124,0-1 0,0-1 94,0 0 1,0-1-24,0 2 1,0-2 52,0 2 0,0-2-10,0 2 0,0-5 125,0 2 1,0-1-76,0 3 1,0 1 45,0-2 1,0 2-61,0-2 0,0 1 17,0 0 1,0 3-39,0 0 0,0-1-88,0-2 0,0-3 5,0 1 0,0-1 87,0 3 1,0 0-21,0 0-9,0 0 0,0 0 83,0 0-69,0 0 0,0 0 1,0 0 1,0-3 26,0 0 0,0 1 0,0 2 147,0 0 0,0-3-89,0 0 0,0-2 11,0 3 0,0-1-12,0 2-80,0 2 1,0-1 57,0 0 1,0 1-194,0 1 1,0-1 62,0 2 0,0-4-40,0 1 0,0-4 96,0 7 1,0-7-11,0 4 0,0-1 68,0 1 1,0-4-74,0 2 1,0-1 215,0 3 0,0-2-23,0-1 0,0 0-44,0 4-92,0-2 0,0 1-2,0 0 1,0 0-19,0 0 0,0 0-10,0 0 1,0-3-11,0 1 0,0-1-129,0 3 0,0 0 124,0 0 1,0-3-46,0 1 191,0-1 1,0 3-56,0 0 0,0-3 18,0 0 0,0 1-14,0 2 1,0-3 93,0 0-132,0 1 0,0 2 16,0 0 1,0-3 25,0 0-26,0 1 0,0 2-63,0-1 1,0 1 14,0 1 0,0-1-5,0 0 1,0-1-23,0 1 0,0 0-117,0 1 1,0-2 113,0 1 1,0 0 17,0 0 1,0 0 11,0 1 1,0-4-4,0 0 1,0 0-2,0 3 0,0 0 36,0 0 0,0 0 110,0 0 0,0 0-141,0 0 1,0 0 21,0 0 0,0 0-17,0 0 1,0 0 18,0 0 1,0 3-101,0-1 1,0 1 79,0-3 0,0 0-6,0 0 0,0 0-11,0 3 1,0-2-2,0 2 0,0-2 39,0-2 1,0 2-26,0-1 1,0 0 32,0-1-30,0 2 1,0-2 17,0 2 1,0-4 5,0 0-2,0 1-16,0 1 3,0 1-8,0 0 6,0 1 1,0-2-77,0 1 1,0-2 68,0-1 1,0-3 33,0 4 0,0-3-38,0 2 0,0-2 30,0 2 0,0-2-18,0 2 3,0-3 1,0 5-25,0-2 1,0-1 19,0 2 1,0-3 1,0 2 1,0 0-3,0 3 0,0-3-15,0 1 0,0-1-3,0 3 0,0 0-2,0 0 1,0 0-22,0 0 1,0 0-5,0 0 0,0 2-5,0 1 0,0 1 29,0-2 0,0 0 36,0 0 1,0 1-39,0 0 0,0 3 58,0-4 1,0 1 0,0-3 1,0 2 13,0 1 0,0-1-40,0-2 0,0 1 12,0-2 0,0 4-57,0 0 1,0-1 46,0-1 0,0-2-116,0 1 0,0 3 100,0-1 0,0 2-110,0-1 0,0-3 76,0 3 1,0 1 3,0-2 1,0 2 24,0-1 1,0-2-1,0 5 0,0-5 48,0 2 1,0-2-62,0-1 1,0 2 85,0 1 1,0 0-69,0 0 1,0-2 21,0 2 0,0-1-13,0 0 0,0-1-4,0 2 0,0 0-11,0 0 0,0-1-2,0-1 1,0-1 3,0-1 1,0 1 0,0 0 4,0 0 1,0 0-7,0 1-20,0-2 1,0 1 22,0 0 1,0-2 9,0-1-5,0 0 0,0 3 1,0 0 0,0-3-4,0 1 1,0-4-1,0 4 1,0-3 8,0 1 1,0-1-9,0 3 0,0-4-16,0 3 0,0-2 17,0 3 1,0-4-74,0 3 62,0-3-1,0 6 6,0-4-14,0 0 23,0 3-9,0-2 0,0 0 36,0 1-30,0-5-54,0 6 0,0-5 46,0 4-3,0-5 11,0 3 0,0-4 55,0 0-65,0 3 122,0-2-98,0 3 2,0-4 1,0 0-22,0 3-3,0-2-35,0 3 18,0-4 0,0 1 6,0 1 8,0-1 39,0 3-17,0-4 4,0 0-4,0 3 9,0-2-38,0 3-9,0-4-113,0 0 189,0 3-74,0-2 105,0 3-81,0-4 72,0 0-73,0 3 19,0-2-46,0 3 31,0-4-18,0 0 16,0 3 1,0-2-74,0 2 68,0-3-71,0 4 59,0-3-113,0 3 123,0-4 1,0 3 42,0-2 9,0 3-28,0-1-18,0-2 0,0 3 20,0-1-23,0-2-6,0 2 12,0-3-8,0 4 64,0-3 4,0 3-24,0-4-22,0 3-2,0-2-84,0 2-10,0-3-48,0 0 105,0 4 233,0-3-141,0 3 77,0-4-727,0 0 344,0 3 121,0-2-34,0 2 126,0-3 47,0 0-135,0 4-23,0-3 94,0 3 14,0-4 840,0 0-1026,0 3 168,0-2-251,0 2 199,0-3 22,0 0 43,0 4 65,0-3-26,0 2 6,0-3-397,0 0 351,0 4 78,0-3-78,0 2-3,0-3-513,0 0 1,0 4-1,0 1 1</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18.603"/>
    </inkml:context>
    <inkml:brush xml:id="br0">
      <inkml:brushProperty name="width" value="0.05292" units="cm"/>
      <inkml:brushProperty name="height" value="0.05292" units="cm"/>
      <inkml:brushProperty name="color" value="#FF0000"/>
    </inkml:brush>
  </inkml:definitions>
  <inkml:trace contextRef="#ctx0" brushRef="#br0">1 63 20029,'0'-8'0,"0"0"0,0 0-411,0 0 1,0 3 1310,0 0-464,0 0-637,0-3 169,0 4 38,0 0-58,0 4 107,0 0 0,0 4-70,0 0 0,0 4 34,0-1 0,0 1 137,0 0-60,0 0 1,0 0 149,0 0 0,0-2-116,0-1 0,0-3 394,0 4-293,0-2 0,0 5-32,0-2 0,0 1-97,0 0 0,0 0-30,0 0 0,0 1-124,0 1 1,0 2 49,0 1 1,0 1 13,0-4 0,0 5-102,0-2 0,0-1 58,0 1 1,0-1 106,0 1 0,0 2-67,0-1 1,0-2 132,0 1 0,0 0-111,0 3 0,0-3 12,0 0 1,0 0 10,0 3 1,0-1-5,0-2 1,0 2-14,0-2 0,0 1 15,0-1 1,0 2-128,0-2 0,0 2 95,0 1 0,0 0-72,0-1 1,0-1 49,0-1 1,0 0-8,0 3 1,0-1 63,0-2 0,0 2 3,0-2 0,0-1 41,0 2 1,0-2-75,0 1 0,0 1 41,0-4 0,0 2-22,0-2 1,0 1-41,0 2 1,0 2-21,0-5 1,0 1-124,0-3 0,0 0 94,0 0 1,0-1-24,0 2 1,0-2 52,0 1 0,0 0-10,0 0 0,0-3 125,0 0 1,0 1-76,0 2 1,0 0 45,0-1 1,0 1-61,0 0 0,0 0 17,0 0 1,0 2-39,0 1 0,0-1-88,0-2 0,0-3 5,0 1 0,0-1 87,0 3 1,0 0-21,0-1-9,0 2 0,0-2 83,0 1-69,0 0 0,0 0 1,0 0 1,0-2 26,0-2 0,0 2 0,0 2 147,0-1 0,0-1-89,0-1 0,0-2 11,0 2 0,0 0-12,0 3-80,0 0 1,0 0 57,0 0 1,0 1-194,0 1 1,0-1 62,0 1 0,0-3-40,0 1 0,0-3 96,0 5 1,0-5-11,0 2 0,0 0 68,0 1 1,0-4-74,0 2 1,0-1 215,0 3 0,0-3-23,0 0 0,0 1-44,0 2-92,0 0 0,0 0-2,0-1 1,0 2-19,0-2 0,0 1-10,0 0 1,0-3-11,0 0 0,0 1-129,0 2 0,0 0 124,0 0 1,0-3-46,0 0 191,0 1 1,0 1-56,0 1 0,0-3 18,0 0 0,0 1-14,0 1 1,0-1 93,0-1-132,0 0 0,0 3 16,0 0 1,0-2 25,0-2-26,0 2 0,0 2-63,0-1 1,0 1 14,0 0 0,0 0-5,0 0 1,0 0-23,0 0 0,0 0-117,0 0 1,0-1 113,0 1 1,0 0 17,0 0 1,0 0 11,0 0 1,0-3-4,0 1 1,0-1-2,0 2 0,0 2 36,0-2 0,0 1 110,0 0 0,0 0-141,0 0 1,0 0 21,0 0 0,0 0-17,0-1 1,0 2 18,0-2 1,0 4-101,0-1 1,0 1 79,0-3 0,0 0-6,0 0 0,0 0-11,0 3 1,0-2-2,0 1 0,0-1 39,0-1 1,0 0-26,0 0 1,0 0 32,0-1-30,0 2 1,0-2 17,0 1 1,0-2 5,0-2-2,0 2-16,0 2 3,0 0-8,0-1 6,0 1 1,0 0-77,0 0 1,0-2 68,0-1 1,0-3 33,0 4 0,0-3-38,0 1 0,0-1 30,0 2 0,0-2-18,0 2 3,0-3 1,0 5-25,0-2 1,0 0 19,0 0 1,0-2 1,0 2 1,0 0-3,0 3 0,0-3-15,0 1 0,0-2-3,0 5 0,0-2-2,0 1 1,0 0-22,0 0 1,0 0-5,0 0 0,0 2-5,0 0 0,0 2 29,0-1 0,0-2 36,0 1 1,0 2-39,0-2 0,0 4 58,0-4 1,0 0 0,0-2 1,0 3 13,0-1 0,0 1-40,0-4 0,0 2 12,0-2 0,0 4-57,0-1 1,0 1 46,0-3 0,0 0-116,0 0 0,0 2 100,0 0 0,0 2-110,0-2 0,0-1 76,0 2 1,0 0 3,0 0 1,0 0 24,0 0 1,0-2-1,0 5 0,0-5 48,0 1 1,0-1-62,0-1 1,0 3 85,0-1 1,0 1-69,0 0 1,0-2 21,0 1 0,0 0-13,0 1 0,0-3-4,0 3 0,0 0-11,0-1 0,0 1-2,0-3 1,0 0 3,0 0 1,0 0 0,0 0 4,0 0 1,0-1-7,0 2-20,0-2 1,0 1 22,0 0 1,0-3 9,0 1-5,0-1 0,0 3 1,0 0 0,0-3-4,0 0 1,0-3-1,0 4 1,0-3 8,0 1 1,0-1-9,0 3 0,0-4-16,0 3 0,0-2 17,0 2 1,0-2-74,0 2 62,0-3-1,0 5 6,0-2-14,0-1 23,0 3-9,0-2 0,0-1 36,0 2-30,0-4-54,0 4 0,0-4 46,0 4-3,0-5 11,0 3 0,0-4 55,0 0-65,0 3 122,0-2-98,0 3 2,0-4 1,0 0-22,0 3-3,0-2-35,0 3 18,0-4 0,0 0 6,0 3 8,0-2 39,0 3-17,0-4 4,0 0-4,0 3 9,0-2-38,0 2-9,0-3-113,0 0 189,0 4-74,0-3 105,0 2-81,0-3 72,0 0-73,0 4 19,0-3-46,0 2 31,0-3-18,0 0 16,0 4 1,0-4-74,0 4 68,0-4-71,0 4 59,0-3-113,0 2 123,0-3 1,0 3 42,0-2 9,0 3-28,0-1-18,0-2 0,0 3 20,0-1-23,0-2-6,0 2 12,0-3-8,0 4 64,0-3 4,0 3-24,0-4-22,0 3-2,0-2-84,0 2-10,0-3-48,0 0 105,0 4 233,0-3-141,0 2 77,0-3-727,0 0 344,0 4 121,0-3-34,0 2 126,0-3 47,0 0-135,0 4-23,0-3 94,0 2 14,0-3 840,0 0-1026,0 3 168,0-2-251,0 3 199,0-4 22,0 0 43,0 4 65,0-3-26,0 2 6,0-3-397,0 0 351,0 3 78,0-2-78,0 3-3,0-4-513,0 0 1,0 3-1,0 2 1</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6"/>
    </inkml:context>
    <inkml:brush xml:id="br0">
      <inkml:brushProperty name="width" value="0.05292" units="cm"/>
      <inkml:brushProperty name="height" value="0.05292" units="cm"/>
      <inkml:brushProperty name="color" value="#FF0000"/>
    </inkml:brush>
  </inkml:definitions>
  <inkml:trace contextRef="#ctx0" brushRef="#br0">1 749 20029,'0'2'0,"0"0"0,0 0-411,0 0 1,0 0 1310,0-1-464,0 0-637,0 1 169,0-1 38,0 0-58,0-1 107,0 0 0,0-1-70,0 0 0,0-1 34,0 0 0,0 0 137,0 0-60,0 0 1,0 0 149,0 0 0,0 1-116,0 0 0,0 0 394,0 0-293,0 0 0,0-1-32,0 0 0,0 0-97,0 0 0,0 0-30,0 0 0,0 0-124,0-1 1,0 1 49,0-2 1,0 1 13,0 0 0,0 0-102,0 0 0,0 0 58,0-1 1,0 1 106,0 0 0,0-1-67,0 1 1,0 0 132,0 0 0,0 0-111,0-1 0,0 1 12,0-1 1,0 1 10,0-1 1,0 1-5,0-1 1,0 1-14,0 0 0,0-1 15,0 1 1,0-1-128,0 1 0,0-1 95,0 1 0,0-1-72,0 0 1,0 1 49,0-1 1,0 1-8,0-1 1,0 1 63,0-1 0,0 1 3,0-1 0,0 1 41,0 0 1,0 0-75,0 0 0,0 0 41,0 0 0,0 0-22,0 1 1,0-1-41,0 0 1,0-1-21,0 2 1,0-1-124,0 1 0,0 0 94,0 0 1,0 0-24,0 0 1,0 0 52,0 0 0,0 0-10,0 0 0,0 1 125,0 0 1,0 0-76,0-1 1,0 0 45,0 0 1,0 0-61,0 0 0,0 0 17,0 0 1,0 0-39,0-1 0,0 0-88,0 1 0,0 1 5,0 0 0,0 0 87,0-1 1,0 0-21,0 0-9,0 0 0,0 0 83,0 0-69,0 0 0,0 0 1,0 0 1,0 1 26,0 0 0,0-1 0,0 0 147,0 0 0,0 1-89,0 0 0,0 0 11,0 0 0,0 0-12,0-1-80,0 0 1,0 0 57,0 0 1,0 0-194,0-1 1,0 1 62,0-1 0,0 2-40,0-1 0,0 1 96,0-2 1,0 2-11,0-1 0,0 0 68,0 1 1,0-1-74,0 1 1,0 0 215,0-1 0,0 0-23,0 1 0,0 0-44,0-1-92,0 0 0,0 0-2,0 0 1,0 0-19,0 0 0,0 0-10,0 0 1,0 1-11,0 0 0,0 0-129,0-1 0,0 0 124,0 0 1,0 0-46,0 1 191,0 0 1,0-1-56,0 0 0,0 1 18,0-1 0,0 1-14,0-1 1,0 1 93,0 0-132,0-1 0,0 0 16,0 0 1,0 1 25,0 0-26,0 0 0,0-1-63,0 0 1,0 0 14,0 0 0,0 0-5,0 0 1,0 0-23,0 0 0,0 0-117,0 0 1,0 0 113,0 0 1,0 0 17,0 0 1,0 1 11,0-2 1,0 2-4,0 0 1,0 0-2,0-1 0,0 0 36,0 0 0,0 0 110,0 0 0,0 0-141,0 0 1,0 0 21,0 0 0,0 0-17,0 0 1,0 0 18,0 0 1,0 0-101,0-1 1,0 1 79,0 0 0,0 0-6,0 0 0,0 0-11,0-1 1,0 1-2,0-1 0,0 1 39,0 0 1,0 0-26,0 0 1,0 1 32,0-1-30,0 0 1,0 0 17,0 0 1,0 1 5,0-1-2,0 1-16,0-1 3,0 0-8,0 0 6,0 0 1,0 0-77,0 0 1,0 1 68,0 0 1,0 0 33,0 0 0,0 0-38,0 0 0,0 0 30,0 0 0,0 0-18,0 0 3,0 1 1,0-2-25,0 1 1,0 0 19,0-1 1,0 2 1,0-2 1,0 1-3,0-1 0,0 1-15,0-1 0,0 1-3,0-1 0,0 0-2,0 0 1,0 0-22,0 0 1,0 1-5,0-1 0,0-1-5,0 1 0,0-1 29,0 0 0,0 1 36,0-1 1,0 1-39,0-1 0,0 0 58,0 0 1,0 1 0,0 0 1,0-1 13,0 0 0,0 1-40,0 0 0,0 0 12,0 0 0,0 0-57,0-1 1,0 0 46,0 1 0,0 0-116,0 1 0,0-2 100,0 0 0,0 1-110,0-1 0,0 1 76,0-1 1,0 0 3,0 1 1,0-1 24,0 0 1,0 1-1,0-1 0,0 0 48,0 1 1,0 0-62,0 0 1,0-1 85,0 1 1,0-1-69,0 0 1,0 1 21,0 0 0,0-1-13,0 1 0,0-1-4,0 1 0,0-1-11,0 1 0,0-1-2,0 1 1,0 0 3,0 0 1,0 0 0,0 0 4,0 0 1,0 0-7,0 0-20,0 1 1,0-1 22,0 0 1,0 0 9,0 1-5,0 0 0,0-1 1,0 0 0,0 1-4,0-1 1,0 2-1,0-2 1,0 2 8,0-2 1,0 2-9,0-2 0,0 2-16,0-1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4"/>
    </inkml:context>
    <inkml:brush xml:id="br0">
      <inkml:brushProperty name="width" value="0.05292" units="cm"/>
      <inkml:brushProperty name="height" value="0.05292" units="cm"/>
      <inkml:brushProperty name="color" value="#00455D"/>
    </inkml:brush>
  </inkml:definitions>
  <inkml:trace contextRef="#ctx0" brushRef="#br0">58 0 20197,'-11'0'-956,"-1"0"888,6 0 196,-4 0 0,7 0-4,-5 0 23,6 0-121,-3 0 114,5 0 1944,0 0-2005,5 0-255,-4 0 178,4 0-49,-5 0 259,0 0-35,6 0 42,-5 0-151,4 0-1,-5 0-64,0 0-32,5 0-88,-4 0 154,4 0-138,0 0 129,-4 0 1,5 0-36,-1 0 17,-4 0 64,9 0-55,-8 0 55,8 0 1,-8 0-40,6 0 133,-5 0-162,7 0 1,-8 0-5,6 0 1,-4 0-13,4 0 0,-5 0-3,5 0 1,-4 0-99,3 0 0,-3 0 65,3 0 1,-3 0-19,4 0 1,-4 0 97,3 0 157,-4 0-101,7 0 44,-3 0-117,4 0 11,0 0 1,-3 0-21,-1 0 1,-3 0 25,4 0 1,-4 0-75,4 0 0,-4 0 31,3 0-22,-4 0 141,7 0 12,-4 0-98,5 0 1,-3 0 12,0 0 0,-4 0-71,3 0 84,-4 0-90,7 0 17,-3 0-19,4 0 25,0 0 1,-3 0-22,-1 0 39,-4 0-6,8 0 1,-9 0 16,6 0-14,-6 0-23,8 0 1,-7 0 22,4 0-1,-4 0 0,3 0 14,-2 0 1,-2 0 48,8 0 0,-8 0 80,6 0-154,-6 0 31,9 0 1,-9 0-31,6 0 1,-4 0 50,3 0-86,-4 0 1,3 0 46,-2 0-16,-3 0 2,10 0 0,-9 0-4,5 0 9,-4 0 6,7 0 0,-7 0 14,5 0-13,-6 0 0,4 0 16,-2 0-11,-2 0-1,7 0 0,-7 0-1,8 0 1,-8 0 1,6 0-2,-5 0 0,3 0 0,-2 0-15,-3 0-2,5 0 5,-2 0 1,-1 0-15,5 0 7,-6 0 1,4 0 4,-2 0 0,-2 0 1,4 0-7,-2 0-6,-3 0 23,4 0 1,1 0 2,-6 0 1,7 0 7,-3 0-12,-3 0 3,4 0 1,-4 0-43,3 0 35,-3 0-7,5 0 3,-2 0 13,-2 0 0,4 0 63,-2 0-24,-2 0 1,4 0 121,-3 0-129,-1 0 25,8 0 0,-8 0-29,6 0 0,-4 0-70,4 0 41,-6 0-7,8 0-4,-3 0 1,4 0 1,-3 0-15,-1 0 1,-3 0 20,4 0 0,-4 0-13,3 0 5,-4 0 59,7 0 1,-7 0-46,4 0 5,-4 0-27,7 0-3,-9 0-13,4 0 39,0 0-21,-3 0 8,2 0 4,-4 0 29,0 0-9,6 0 9,-5 0-17,4 0 2,-5 0-367,0 0 347,5 0 139,-4 0-151,5 0 145,-1 0-118,-4 0 0,5 0 18,-2 0-18,-2 0 0,4 0 8,-3 0-40,-1 0 0,4 0-46,-2 0 49,-2 0-15,2 0 42,2 0-28,-5 0 48,9 0-27,-9 0 6,4 0-21,0 0-11,-4 0 6,5 0 0,-5 0 10,3 0 22,-3 0-27,4 0 77,-5 0 427,0 0-434,5 0-5,-3 0-111,3 0 98,-5 0 1,1 0-170,3 0 113,-3 0-20,4 0 21,-5 0-3,0 0-76,5 0 88,-3 0-261,2 0 130,-4 0-432,0 0 210,6 0-409,-5 0-51,4 0 326,-5 0 501,0 0 0,5 0 0,2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5:39.868"/>
    </inkml:context>
    <inkml:brush xml:id="br0">
      <inkml:brushProperty name="width" value="0.05292" units="cm"/>
      <inkml:brushProperty name="height" value="0.05292" units="cm"/>
      <inkml:brushProperty name="color" value="#FF0000"/>
    </inkml:brush>
  </inkml:definitions>
  <inkml:trace contextRef="#ctx0" brushRef="#br0">1 150 20029,'0'-19'0,"0"0"0,0 1-411,0-2 1,0 9 1310,0-2-464,0 1-637,0-8 169,0 11 38,0 0-58,0 9 107,0 0 0,0 9-70,0 2 0,0 7 34,0 0 0,0 0 137,0 2-60,0-2 1,0 1 149,0 0 0,0-7-116,0 1 0,0-8 394,0 8-293,0-1 0,0 7-32,0 0 0,0-1-97,0 1 0,0 0-30,0-1 0,0 3-124,0 3 1,0 3 49,0 5 1,0 1 13,0-8 0,0 8-102,0-1 0,0-4 58,0 3 1,0-2 106,0 2 0,0 5-67,0-5 1,0-3 132,0 4 0,0-1-111,0 7 0,0-8 12,0 1 1,0 1 10,0 5 1,0-2-5,0-4 1,0 5-14,0-5 0,0 1 15,0 0 1,0 3-128,0-3 0,0 2 95,0 4 0,0 0-72,0-2 1,0-4 49,0-1 1,0 0-8,0 6 1,0-2 63,0-3 0,0 2 3,0-3 0,0-1 41,0 1 1,0-2-75,0 2 0,0 2 41,0-9 0,0 3-22,0-2 1,0 2-41,0 4 1,0 3-21,0-9 1,0 0-124,0-7 0,0 1 94,0 0 1,0-1-24,0 1 1,0 0 52,0-1 0,0 0-10,0 2 0,0-8 125,0 1 1,0-1-76,0 7 1,0-1 45,0 1 1,0 0-61,0-1 0,0 1 17,0-1 1,0 7-39,0 1 0,0-1-88,0-7 0,0-6 5,0 1 0,0-1 87,0 7 1,0-1-21,0 1-9,0 0 0,0-1 83,0 1-69,0-1 0,0 2 1,0-2 1,0-5 26,0-1 0,0 1 0,0 5 147,0 0 0,0-5-89,0-1 0,0-5 11,0 6 0,0-2-12,0 8-80,0 0 1,0 0 57,0-1 1,0 3-194,0 4 1,0-4 62,0 4 0,0-9-40,0 3 0,0-9 96,0 15 1,0-15-11,0 9 0,0-4 68,0 3 1,0-6-74,0 1 1,0-1 215,0 7 0,0-7-23,0 1 0,0-1-44,0 7-92,0 0 0,0-1-2,0 0 1,0 2-19,0-2 0,0 1-10,0 0 1,0-7-11,0 1 0,0-1-129,0 7 0,0-1 124,0 1 1,0-6-46,0-1 191,0 1 1,0 5-56,0 0 0,0-5 18,0-1 0,0 1-14,0 5 1,0-5 93,0-1-132,0 1 0,0 5 16,0 1 1,0-6 25,0-1-26,0 1 0,0 5-63,0 0 1,0 2 14,0-2 0,0 0-5,0 2 1,0-2-23,0 0 0,0 2-117,0-2 1,0 0 113,0 1 1,0 0 17,0 0 1,0-1 11,0 1 1,0-7-4,0 1 1,0-1-2,0 6 0,0 2 36,0-2 0,0 0 110,0 2 0,0-2-141,0 1 1,0 0 21,0-1 0,0 1-17,0-1 1,0 1 18,0 0 1,0 6-101,0-1 1,0 1 79,0-6 0,0 0-6,0-1 0,0 3-11,0 4 1,0-4-2,0 4 0,0-5 39,0-1 1,0-1-26,0 2 1,0-2 32,0 0-30,0 2 1,0-2 17,0 0 1,0-5 5,0-1-2,0 1-16,0 5 3,0 1-8,0 0 6,0 0 1,0-1-77,0 0 1,0-5 68,0 0 1,0-7 33,0 6 0,0-5-38,0 5 0,0-6 30,0 6 0,0-5-18,0 6 3,0-9 1,0 12-25,0-4 1,0-1 19,0 2 1,0-8 1,0 8 1,0-1-3,0 7 0,0-7-15,0 1 0,0-1-3,0 7 0,0 0-2,0-1 1,0 0-22,0 2 1,0-2-5,0 1 0,0 5-5,0 1 0,0 2 29,0-2 0,0-4 36,0 4 1,0 2-39,0-2 0,0 6 58,0-6 1,0 0 0,0-7 1,0 7 13,0 0 0,0 0-40,0-7 0,0 2 12,0-2 0,0 7-57,0 0 1,0-1 46,0-4 0,0-2-116,0 0 0,0 7 100,0 0 0,0 2-110,0-2 0,0-5 76,0 6 1,0 1 3,0-2 1,0 2 24,0-2 1,0-3-1,0 10 0,0-10 48,0 3 1,0-4-62,0-3 1,0 7 85,0 0 1,0 2-69,0-3 1,0-2 21,0 3 0,0-3-13,0 3 0,0-4-4,0 4 0,0 2-11,0-3 0,0 1-2,0-5 1,0-2 3,0 0 1,0 1 0,0 0 4,0-1 1,0 1-7,0 0-20,0-1 1,0 1 22,0-1 1,0-5 9,0 0-5,0-1 0,0 6 1,0 2 0,0-8-4,0 0 1,0-6-1,0 7 1,0-7 8,0 6 1,0-5-9,0 6 0,0-8-16,0 8 0,0-7 17,0 6 1,0-5-74,0 5 62,0-8-1,0 13 6,0-7-14,0 1 23,0 5-9,0-5 0,0 1 36,0 0-30,0-7-54,0 11 0,0-12 46,0 9-3,0-10 11,0 6 0,0-9 55,0 0-65,0 9 122,0-7-98,0 5 2,0-7 1,0 3-22,0 3-3,0-4-35,0 7 18,0-9 0,0 2 6,0 3 8,0-2 39,0 5-17,0-8 4,0 0-4,0 9 9,0-7-38,0 6-9,0-8-113,0 0 189,0 8-74,0-6 105,0 7-81,0-9 72,0 0-73,0 8 19,0-6-46,0 6 31,0-8-18,0 0 16,0 9 1,0-8-74,0 8 68,0-9-71,0 8 59,0-6-113,0 6 123,0-8 1,0 9 42,0-7 9,0 6-28,0 0-18,0-6 0,0 9 20,0-5-23,0-3-6,0 4 12,0-7-8,0 9 64,0-7 4,0 6-24,0-8-22,0 8-2,0-6-84,0 7-10,0-9-48,0 0 105,0 8 233,0-6-141,0 6 77,0-8-727,0 0 344,0 9 121,0-7-34,0 6 126,0-8 47,0 0-135,0 8-23,0-6 94,0 7 14,0-9 840,0 0-1026,0 7 168,0-4-251,0 5 199,0-8 22,0 0 43,0 9 65,0-7-26,0 6 6,0-8-397,0 0 351,0 8 78,0-6-78,0 7-3,0-9-513,0 0 1,0 8-1,0 2 1</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6:11.267"/>
    </inkml:context>
    <inkml:brush xml:id="br0">
      <inkml:brushProperty name="width" value="0.05292" units="cm"/>
      <inkml:brushProperty name="height" value="0.05292" units="cm"/>
      <inkml:brushProperty name="color" value="#FF0000"/>
    </inkml:brush>
  </inkml:definitions>
  <inkml:trace contextRef="#ctx0" brushRef="#br0">766 0 20197,'9'0'-956,"0"0"888,-4 0 196,2 0 0,-5 0-4,5 0 23,-6 0-121,3 0 114,-4 0 1944,0 0-2005,-4 0-255,4 0 178,-4 0-49,4 0 259,0 0-35,-5 0 42,4 0-151,-2 0-1,3 0-64,0 0-32,-4 0-88,3 0 154,-3 0-138,0 0 129,3 0 1,-3 0-36,0 0 17,3 0 64,-7 0-55,7 0 55,-6 0 1,5 0-40,-4 0 133,4 0-162,-6 0 1,6 0-5,-4 0 1,3 0-13,-3 0 0,4 0-3,-4 0 1,3 0-99,-3 0 0,3 0 65,-3 0 1,3 0-19,-3 0 1,4 0 97,-4 0 157,4 0-101,-6 0 44,3 0-117,-4 0 11,1 0 1,1 0-21,2 0 1,2 0 25,-3 0 1,3 0-75,-3 0 0,3 0 31,-3 0-22,4 0 141,-6 0 12,4 0-98,-5 0 1,3 0 12,0 0 0,3 0-71,-3 0 84,4 0-90,-5 0 17,2 0-19,-4 0 25,0 0 1,3 0-22,1 0 39,3 0-6,-7 0 1,8 0 16,-5 0-14,4 0-23,-6 0 1,6 0 22,-3 0-1,2 0 0,-2 0 14,2 0 1,2 0 48,-6 0 0,5 0 80,-4 0-154,4 0 31,-6 0 1,6 0-31,-4 0 1,3 0 50,-2 0-86,3 0 1,-3 0 46,2 0-16,2 0 2,-7 0 0,6 0-4,-4 0 9,4 0 6,-5 0 0,5 0 14,-4 0-13,3 0 0,-1 0 16,1 0-11,2 0-1,-7 0 0,7 0-1,-6 0 1,5 0 1,-5 0-2,5 0 0,-2 0 0,1 0-15,2 0-2,-3 0 5,0 0 1,2 0-15,-4 0 7,4 0 1,-3 0 4,2 0 0,2 0 1,-3 0-7,1 0-6,2 0 23,-3 0 1,0 0 2,3 0 1,-4 0 7,2 0-12,2 0 3,-3 0 1,3 0-43,-2 0 35,2 0-7,-3 0 3,1 0 13,2 0 0,-4 0 63,2 0-24,2 0 1,-4 0 121,2 0-129,2 0 25,-7 0 0,6 0-29,-4 0 0,4 0-70,-4 0 41,4 0-7,-6 0-4,3 0 1,-4 0 1,3 0-15,1 0 1,1 0 20,-1 0 0,2 0-13,-3 0 5,4 0 59,-6 0 1,6 0-46,-4 0 5,4 0-27,-6 0-3,8 0-13,-4 0 39,0 0-21,3 0 8,-3 0 4,4 0 29,0 0-9,-4 0 9,3 0-17,-3 0 2,4 0-367,0 0 347,-4 0 139,3 0-151,-3 0 145,0 0-118,3 0 0,-3 0 18,1 0-18,2 0 0,-4 0 8,2 0-40,2 0 0,-4 0-46,2 0 49,2 0-15,-3 0 42,0 0-28,3 0 48,-6 0-27,6 0 6,-4 0-21,2 0-11,2 0 6,-3 0 0,3 0 10,-2 0 22,2 0-27,-3 0 77,4 0 427,0 0-434,-4 0-5,3 0-111,-3 0 98,4 0 1,-1 0-170,-1 0 113,1 0-20,-4 0 21,5 0-3,0 0-76,-4 0 88,3 0-261,-2 0 130,3 0-432,0 0 210,-4 0-409,3 0-51,-3 0 326,4 0 501,0 0 0,-4 0 0,-1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24.981"/>
    </inkml:context>
    <inkml:brush xml:id="br0">
      <inkml:brushProperty name="width" value="0.05292" units="cm"/>
      <inkml:brushProperty name="height" value="0.05292" units="cm"/>
    </inkml:brush>
  </inkml:definitions>
  <inkml:trace contextRef="#ctx0" brushRef="#br0">4387 0 20197,'49'0'-956,"1"0"888,-21 0 196,15 0 0,-33 0-4,24 0 23,-26 0-121,14 0 114,-23 0 1944,0 0-2005,-23 0-255,20 0 178,-20 0-49,23 0 259,0 0-35,-24 0 42,19 0-151,-16 0-1,21 0-64,0 0-32,-23 0-88,17 0 154,-17 0-138,2 0 129,16 0 1,-19 0-36,1 0 17,17 0 64,-38 0-55,39 0 55,-39 0 1,32 0-40,-23 0 133,24 0-162,-33 0 1,32 0-5,-20 0 1,15 0-13,-18 0 0,20 0-3,-20 0 1,18 0-99,-15 0 0,14 0 65,-14 0 1,15 0-19,-18 0 1,20 0 97,-20 0 157,24 0-101,-33 0 44,15 0-117,-21 0 11,1 0 1,14 0-21,3 0 1,14 0 25,-17 0 1,18 0-75,-15 0 0,14 0 31,-14 0-22,21 0 141,-36 0 12,21 0-98,-24 0 1,15 0 12,1 0 0,19 0-71,-20 0 84,23 0-90,-31 0 17,14 0-19,-21 0 25,1 0 1,14 0-22,3 0 39,20 0-6,-35 0 1,39 0 16,-27 0-14,23 0-23,-32 0 1,33 0 22,-21 0-1,20 0 0,-17 0 14,11 0 1,12 0 48,-37 0 0,31 0 80,-20 0-154,20 0 31,-34 0 1,37 0-31,-26 0 1,18 0 50,-15 0-86,20 0 1,-17 0 46,14 0-16,9 0 2,-40 0 0,34 0-4,-20 0 9,20 0 6,-31 0 0,31 0 14,-23 0-13,24 0 0,-16 0 16,10 0-11,11 0-1,-38 0 0,39 0-1,-39 0 1,32 0 1,-23 0-2,24 0 0,-16 0 0,10 0-15,11 0-2,-17 0 5,2 0 1,10 0-15,-24 0 7,23 0 1,-14 0 4,8 0 0,13 0 1,-22 0-7,10 0-6,11 0 23,-17 0 1,-1 0 2,22 0 1,-28 0 7,13 0-12,11 0 3,-14 0 1,14 0-43,-12 0 35,13 0-7,-19 0 3,4 0 13,14 0 0,-23 0 63,11 0-24,13 0 1,-22 0 121,10 0-129,11 0 25,-38 0 0,33 0-29,-24 0 0,20 0-70,-20 0 41,24 0-7,-33 0-4,15 0 1,-21 0 1,15 0-15,3 0 1,15 0 20,-15 0 0,14 0-13,-17 0 5,24 0 59,-33 0 1,32 0-46,-20 0 5,21 0-27,-36 0-3,44 0-13,-20 0 39,0 0-21,17 0 8,-15 0 4,21 0 29,0 0-9,-23 0 9,17 0-17,-17 0 2,23 0-367,0 0 347,-20 0 139,14 0-151,-18 0 145,1 0-118,17 0 0,-20 0 18,9 0-18,11 0 0,-23 0 8,14 0-40,9 0 0,-23 0-46,12 0 49,11 0-15,-15 0 42,-2 0-28,17 0 48,-37 0-27,37 0 6,-18 0-21,4 0-11,14 0 6,-17 0 0,17 0 10,-11 0 22,11 0-27,-15 0 77,21 0 427,0 0-434,-23 0-5,17 0-111,-17 0 98,23 0 1,-6 0-170,-8 0 113,8 0-20,-17 0 21,23 0-3,0 0-76,-24 0 88,18 0-261,-14 0 130,20 0-432,0 0 210,-23 0-409,17 0-51,-17 0 326,23 0 501,0 0 0,-21 0 0,-8 0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9:42.498"/>
    </inkml:context>
    <inkml:brush xml:id="br0">
      <inkml:brushProperty name="width" value="0.05292" units="cm"/>
      <inkml:brushProperty name="height" value="0.05292" units="cm"/>
    </inkml:brush>
  </inkml:definitions>
  <inkml:trace contextRef="#ctx0" brushRef="#br0">1 1372 20029,'0'4'0,"0"-1"0,0 1-411,0-1 1,0 0 1310,0-1-464,0 0-637,0 2 169,0-2 38,0 0-58,0-2 107,0 0 0,0-2-70,0 0 0,0-2 34,0 1 0,0-1 137,0 1-60,0-1 1,0 1 149,0-1 0,0 2-116,0-1 0,0 2 394,0-1-293,0 0 0,0-2-32,0 0 0,0 1-97,0-1 0,0 1-30,0-1 0,0 0-124,0 0 1,0-1 49,0-1 1,0-1 13,0 3 0,0-3-102,0 1 0,0 1 58,0-1 1,0 0 106,0 1 0,0-2-67,0 1 1,0 0 132,0 1 0,0-1-111,0-2 0,0 3 12,0-1 1,0 0 10,0-1 1,0 0-5,0 1 1,0-1-14,0 1 0,0 0 15,0 0 1,0 0-128,0 0 0,0-1 95,0 0 0,0 0-72,0 0 1,0 1 49,0 0 1,0 0-8,0-1 1,0 0 63,0 1 0,0 0 3,0 0 0,0 0 41,0 0 1,0 1-75,0-1 0,0 0 41,0 1 0,0 0-22,0 0 1,0 0-41,0-1 1,0 0-21,0 1 1,0 0-124,0 2 0,0-1 94,0 1 1,0-1-24,0 0 1,0 1 52,0-1 0,0 1-10,0-1 0,0 2 125,0-1 1,0 1-76,0-1 1,0-1 45,0 1 1,0-1-61,0 0 0,0 1 17,0-1 1,0 0-39,0-1 0,0 0-88,0 2 0,0 0 5,0 1 0,0 0 87,0-2 1,0 0-21,0 1-9,0-1 0,0 1 83,0-1-69,0 1 0,0-1 1,0 1 1,0 0 26,0 1 0,0-1 0,0 0 147,0-1 0,0 2-89,0 0 0,0 1 11,0-2 0,0 1-12,0-2-80,0 1 1,0-1 57,0 1 1,0-1-194,0-1 1,0 1 62,0-1 0,0 2-40,0-1 0,0 3 96,0-4 1,0 3-11,0-2 0,0 2 68,0-2 1,0 2-74,0-1 1,0 1 215,0-2 0,0 2-23,0 0 0,0-1-44,0 0-92,0-1 0,0 1-2,0-1 1,0 1-19,0-1 0,0 1-10,0-1 1,0 2-11,0-1 0,0 1-129,0-2 0,0 1 124,0-1 1,0 2-46,0 0 191,0-1 1,0 0-56,0-1 0,0 2 18,0-1 0,0 1-14,0-2 1,0 2 93,0 0-132,0-1 0,0 0 16,0-1 1,0 2 25,0 0-26,0-1 0,0 0-63,0-1 1,0 0 14,0 1 0,0 0-5,0-1 1,0 0-23,0 1 0,0-1-117,0 1 1,0-1 113,0 1 1,0-1 17,0 1 1,0-1 11,0 0 1,0 2-4,0 0 1,0-1-2,0 0 0,0-1 36,0 1 0,0-1 110,0 1 0,0-1-141,0 1 1,0-1 21,0 0 0,0 1-17,0-1 1,0 1 18,0-1 1,0 0-101,0-1 1,0 0 79,0 2 0,0-1-6,0 0 0,0 1-11,0-2 1,0 1-2,0-1 0,0 1 39,0 1 1,0-1-26,0 0 1,0 1 32,0 0-30,0-1 1,0 0 17,0 1 1,0 0 5,0 1-2,0 0-16,0-2 3,0 1-8,0-1 6,0 1 1,0-1-77,0 1 1,0 0 68,0 1 1,0 1 33,0-2 0,0 2-38,0-1 0,0 0 30,0 0 0,0 1-18,0-2 3,0 3 1,0-3-25,0 0 1,0 1 19,0 0 1,0 1 1,0-2 1,0 1-3,0-2 0,0 2-15,0 0 0,0-1-3,0 0 0,0-1-2,0 1 1,0-1-22,0 1 1,0-1-5,0 1 0,0-2-5,0 0 0,0 0 29,0 0 0,0 1 36,0 0 1,0-2-39,0 2 0,0-2 58,0 1 1,0 0 0,0 2 1,0-2 13,0 0 0,0 1-40,0 0 0,0 1 12,0-1 0,0-1-57,0 1 1,0-1 46,0 1 0,0 1-116,0-1 0,0 0 100,0-1 0,0 0-110,0 0 0,0 1 76,0-1 1,0 0 3,0 0 1,0 0 24,0 0 1,0 1-1,0-2 0,0 2 48,0-1 1,0 1-62,0 1 1,0-2 85,0 0 1,0 0-69,0 1 1,0-1 21,0 1 0,0-1-13,0 1 0,0 0-4,0-1 0,0 0-11,0 0 0,0 1-2,0 0 1,0 0 3,0 1 1,0-1 0,0 1 4,0-1 1,0 1-7,0-1-20,0 1 1,0-1 22,0 1 1,0 0 9,0 1-5,0-1 0,0 0 1,0-1 0,0 2-4,0 0 1,0 0-1,0 0 1,0 1 8,0-1 1,0 0-9,0 0 0,0 1-16,0-2 0,0 2 17,0-1 1,0 1-74,0-2 62,0 3-1,0-4 6,0 2-14,0 0 23,0-1-9,0 1 0,0 0 36,0 0-30,0 1-54,0-2 0,0 2 46,0-2-3,0 3 11,0-2 0,0 2 55,0 0-65,0-2 122,0 2-98,0-1 2,0 1 1,0-1-22,0 0-3,0 1-35,0-2 18,0 2 0,0 0 6,0-1 8,0 0 39,0-1-17,0 2 4,0 0-4,0-1 9,0 0-38,0 0-9,0 1-113,0 0 189,0-2-74,0 2 105,0-2-81,0 2 72,0 0-73,0-1 19,0 0-46,0 0 31,0 1-18,0 0 16,0-2 1,0 2-74,0-2 68,0 2-71,0-1 59,0 0-113,0 0 123,0 1 1,0-2 42,0 2 9,0-2-28,0 1-18,0 0 0,0-1 20,0 1-23,0 1-6,0-2 12,0 2-8,0-1 64,0 0 4,0-1-24,0 2-22,0-1-2,0 1-84,0-2-10,0 2-48,0 0 105,0-2 233,0 2-141,0-1 77,0 1-727,0 0 344,0-2 121,0 1-34,0 0 126,0 1 47,0 0-135,0-2-23,0 2 94,0-2 14,0 2 840,0 0-1026,0-1 168,0 1-251,0-2 199,0 2 22,0 0 43,0-2 65,0 2-26,0-2 6,0 2-397,0 0 351,0-1 78,0 0-78,0 0-3,0 1-513,0 0 1,0-2-1,0 0 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3:34.063"/>
    </inkml:context>
    <inkml:brush xml:id="br0">
      <inkml:brushProperty name="width" value="0.05292" units="cm"/>
      <inkml:brushProperty name="height" value="0.05292" units="cm"/>
    </inkml:brush>
  </inkml:definitions>
  <inkml:trace contextRef="#ctx0" brushRef="#br0">1 819 20029,'0'2'0,"0"0"0,0 0-411,0 0 1,0 0 1310,0-1-464,0 1-637,0 0 169,0-1 38,0 0-58,0-1 107,0 0 0,0-1-70,0 0 0,0-1 34,0-1 0,0 1 137,0 0-60,0 0 1,0 0 149,0 0 0,0 0-116,0 1 0,0 0 394,0 0-293,0 0 0,0-2-32,0 1 0,0 0-97,0 0 0,0 0-30,0 0 0,0 0-124,0-1 1,0 0 49,0-1 1,0 0 13,0 2 0,0-2-102,0 0 0,0 1 58,0-1 1,0 1 106,0 0 0,0-1-67,0 0 1,0 1 132,0-1 0,0 1-111,0-2 0,0 2 12,0-1 1,0 1 10,0-1 1,0 0-5,0 0 1,0 0-14,0 1 0,0-1 15,0 0 1,0 0-128,0 1 0,0-1 95,0 0 0,0-1-72,0 1 1,0 1 49,0-1 1,0 1-8,0-2 1,0 1 63,0 1 0,0-1 3,0 0 0,0 1 41,0-1 1,0 1-75,0 0 0,0-1 41,0 1 0,0 0-22,0 0 1,0 0-41,0 0 1,0-1-21,0 1 1,0 0-124,0 1 0,0 0 94,0 0 1,0 0-24,0 0 1,0 0 52,0-1 0,0 1-10,0 0 0,0 1 125,0-1 1,0 1-76,0-1 1,0 0 45,0 0 1,0-1-61,0 1 0,0 0 17,0 0 1,0-1-39,0 0 0,0 1-88,0 0 0,0 0 5,0 1 0,0-1 87,0 0 1,0 0-21,0 0-9,0 0 0,0 0 83,0 0-69,0 0 0,0-1 1,0 1 1,0 1 26,0-1 0,0 1 0,0-1 147,0 0 0,0 0-89,0 1 0,0 0 11,0 0 0,0-1-12,0 0-80,0 0 1,0 0 57,0 0 1,0 0-194,0-1 1,0 0 62,0 1 0,0 0-40,0 0 0,0 1 96,0-2 1,0 1-11,0 0 0,0 1 68,0-1 1,0 0-74,0 1 1,0-1 215,0 0 0,0 1-23,0-1 0,0 1-44,0-1-92,0 0 0,0 0-2,0 0 1,0-1-19,0 1 0,0 0-10,0 0 1,0 1-11,0-1 0,0 1-129,0-1 0,0 0 124,0 0 1,0 0-46,0 1 191,0-1 1,0 0-56,0 0 0,0 1 18,0-1 0,0 1-14,0-1 1,0 0 93,0 1-132,0-1 0,0 0 16,0 0 1,0 1 25,0-1-26,0 1 0,0-1-63,0 0 1,0 0 14,0 0 0,0 0-5,0-1 1,0 1-23,0 0 0,0 0-117,0 0 1,0 0 113,0 0 1,0-1 17,0 1 1,0 0 11,0 0 1,0 1-4,0-1 1,0 1-2,0-1 0,0 0 36,0 0 0,0 0 110,0-1 0,0 1-141,0 0 1,0 0 21,0 0 0,0 0-17,0 0 1,0 0 18,0-1 1,0 1-101,0-1 1,0 0 79,0 1 0,0 0-6,0 0 0,0-1-11,0 1 1,0-1-2,0 0 0,0 1 39,0 0 1,0 0-26,0 0 1,0-1 32,0 1-30,0 0 1,0 0 17,0 0 1,0 1 5,0-1-2,0 1-16,0-1 3,0 0-8,0-1 6,0 1 1,0 0-77,0 0 1,0 1 68,0-1 1,0 2 33,0-2 0,0 1-38,0 0 0,0 0 30,0 0 0,0 0-18,0 0 3,0 0 1,0-1-25,0 1 1,0 0 19,0-1 1,0 2 1,0-2 1,0 1-3,0-1 0,0 0-15,0 1 0,0 0-3,0-2 0,0 1-2,0 0 1,0 0-22,0 0 1,0 0-5,0 0 0,0-1-5,0 0 0,0 0 29,0 0 0,0 1 36,0-1 1,0 0-39,0 0 0,0 0 58,0 0 1,0 0 0,0 1 1,0-1 13,0 0 0,0 0-40,0 1 0,0 0 12,0 0 0,0-1-57,0 1 1,0-1 46,0 0 0,0 1-116,0 0 0,0 0 100,0-1 0,0 0-110,0 0 0,0 1 76,0-1 1,0 0 3,0 0 1,0 0 24,0 0 1,0 0-1,0 0 0,0 0 48,0 0 1,0 1-62,0 0 1,0-1 85,0 0 1,0 0-69,0 0 1,0 1 21,0-1 0,0 1-13,0-1 0,0 0-4,0 1 0,0-1-11,0 0 0,0 0-2,0 1 1,0 0 3,0 0 1,0 0 0,0-1 4,0 1 1,0 0-7,0 0-20,0 0 1,0 0 22,0 0 1,0 0 9,0 1-5,0-1 0,0 0 1,0 0 0,0 1-4,0-1 1,0 2-1,0-2 1,0 2 8,0-2 1,0 1-9,0 0 0,0 0-16,0 0 0,0 0 17,0 0 1,0 0-74,0 0 62,0 0-1,0-1 6,0 1-14,0 0 23,0-1-9,0 1 0,0 0 36,0-1-30,0 2-54,0-2 0,0 1 46,0 0-3,0 0 11,0 0 0,0 1 55,0 0-65,0-1 122,0 1-98,0-1 2,0 1 1,0 0-22,0-1-3,0 1-35,0-1 18,0 1 0,0 0 6,0-1 8,0 1 39,0-1-17,0 1 4,0 0-4,0-1 9,0 1-38,0-1-9,0 1-113,0 0 189,0-1-74,0 1 105,0-1-81,0 1 72,0 0-73,0-1 19,0 1-46,0-1 31,0 1-18,0 0 16,0-1 1,0 1-74,0-1 68,0 1-71,0-1 59,0 0-113,0 1 123,0 0 1,0-1 42,0 0 9,0 0-28,0 1-18,0-1 0,0 0 20,0 0-23,0 1-6,0-1 12,0 1-8,0-1 64,0 1 4,0-1-24,0 1-22,0-1-2,0 1-84,0-1-10,0 1-48,0 0 105,0-1 233,0 1-141,0-1 77,0 1-727,0 0 344,0-1 121,0 1-34,0-1 126,0 1 47,0 0-135,0-1-23,0 1 94,0-1 14,0 1 840,0 0-1026,0-1 168,0 0-251,0 0 199,0 1 22,0 0 43,0 0 65,0-1-26,0 0 6,0 1-397,0 0 351,0-1 78,0 1-78,0-1-3,0 1-513,0 0 1,0-1-1,0 0 1</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6"/>
    </inkml:context>
    <inkml:brush xml:id="br0">
      <inkml:brushProperty name="width" value="0.05292" units="cm"/>
      <inkml:brushProperty name="height" value="0.05292" units="cm"/>
      <inkml:brushProperty name="color" value="#FF0000"/>
    </inkml:brush>
  </inkml:definitions>
  <inkml:trace contextRef="#ctx0" brushRef="#br0">1 221 20029,'0'-28'0,"0"0"0,0 2-411,0-4 1,0 14 1310,0-3-464,0 1-637,0-11 169,0 15 38,0 1-58,0 13 107,0 0 0,0 13-70,0 3 0,0 11 34,0 0 0,0-1 137,0 4-60,0-4 1,0 2 149,0 0 0,0-10-116,0 1 0,0-12 394,0 12-293,0-1 0,0 10-32,0 0 0,0-1-97,0 1 0,0 0-30,0-2 0,0 5-124,0 5 1,0 3 49,0 9 1,0 0 13,0-11 0,0 12-102,0-2 0,0-6 58,0 5 1,0-3 106,0 2 0,0 8-67,0-7 1,0-5 132,0 7 0,0-3-111,0 11 0,0-12 12,0 2 1,0 1 10,0 8 1,0-4-5,0-5 1,0 7-14,0-7 0,0 1 15,0 0 1,0 5-128,0-5 0,0 3 95,0 6 0,0 0-72,0-3 1,0-6 49,0-1 1,0 0-8,0 8 1,0-2 63,0-5 0,0 3 3,0-4 0,0-2 41,0 2 1,0-3-75,0 2 0,0 4 41,0-14 0,0 5-22,0-3 1,0 3-41,0 5 1,0 6-21,0-15 1,0 1-124,0-10 0,0 1 94,0 0 1,0-2-24,0 2 1,0 0 52,0-1 0,0-1-10,0 4 0,0-12 125,0 1 1,0-2-76,0 11 1,0-1 45,0 1 1,0 0-61,0-1 0,0 1 17,0-2 1,0 11-39,0 1 0,0-1-88,0-10 0,0-10 5,0 3 0,0-3 87,0 11 1,0-1-21,0 1-9,0 0 0,0-2 83,0 2-69,0-1 0,0 2 1,0-2 1,0-8 26,0-1 0,0 1 0,0 7 147,0 1 0,0-8-89,0-1 0,0-8 11,0 9 0,0-3-12,0 13-80,0-1 1,0 0 57,0-2 1,0 5-194,0 6 1,0-6 62,0 6 0,0-14-40,0 5 0,0-13 96,0 22 1,0-22-11,0 13 0,0-6 68,0 4 1,0-8-74,0 1 1,0-1 215,0 10 0,0-11-23,0 3 0,0-3-44,0 11-92,0 0 0,0-1-2,0-1 1,0 4-19,0-4 0,0 2-10,0 0 1,0-10-11,0 1 0,0-1-129,0 10 0,0-1 124,0 1 1,0-9-46,0-2 191,0 3 1,0 6-56,0 1 0,0-8 18,0-2 0,0 3-14,0 6 1,0-7 93,0-1-132,0 1 0,0 8 16,0 1 1,0-9 25,0-1-26,0 1 0,0 7-63,0 1 1,0 2 14,0-2 0,0-1-5,0 4 1,0-4-23,0 1 0,0 2-117,0-2 1,0-1 113,0 2 1,0 0 17,0 0 1,0-1 11,0 1 1,0-10-4,0 1 1,0-1-2,0 8 0,0 4 36,0-4 0,0 1 110,0 2 0,0-2-141,0 1 1,0 0 21,0-2 0,0 2-17,0-1 1,0 1 18,0 0 1,0 9-101,0-2 1,0 2 79,0-9 0,0 0-6,0-2 0,0 5-11,0 6 1,0-6-2,0 6 0,0-8 39,0 0 1,0-3-26,0 4 1,0-4 32,0 1-30,0 2 1,0-2 17,0-1 1,0-7 5,0-1-2,0 1-16,0 8 3,0 1-8,0 0 6,0 0 1,0-2-77,0 1 1,0-8 68,0 0 1,0-10 33,0 9 0,0-8-38,0 8 0,0-10 30,0 10 0,0-8-18,0 10 3,0-14 1,0 17-25,0-5 1,0-2 19,0 3 1,0-11 1,0 11 1,0-2-3,0 11 0,0-10-15,0 1 0,0-1-3,0 10 0,0 0-2,0-1 1,0-1-22,0 4 1,0-4-5,0 2 0,0 7-5,0 2 0,0 3 29,0-3 0,0-6 36,0 6 1,0 3-39,0-4 0,0 10 58,0-9 1,0 0 0,0-11 1,0 11 13,0 0 0,0 0-40,0-11 0,0 4 12,0-4 0,0 11-57,0 0 1,0-1 46,0-7 0,0-2-116,0-1 0,0 11 100,0 0 0,0 3-110,0-4 0,0-6 76,0 8 1,0 2 3,0-3 1,0 3 24,0-3 1,0-5-1,0 15 0,0-14 48,0 3 1,0-5-62,0-4 1,0 10 85,0 0 1,0 2-69,0-3 1,0-4 21,0 5 0,0-4-13,0 3 0,0-5-4,0 6 0,0 3-11,0-5 0,0 2-2,0-7 1,0-4 3,0 1 1,0 1 0,0 0 4,0-2 1,0 2-7,0 0-20,0-1 1,0 1 22,0-2 1,0-6 9,0-1-5,0-2 0,0 10 1,0 2 0,0-11-4,0 0 1,0-9-1,0 10 1,0-10 8,0 8 1,0-6-9,0 8 0,0-12-16,0 12 0,0-10 17,0 9 1,0-8-74,0 8 62,0-12-1,0 19 6,0-10-14,0 1 23,0 7-9,0-6 0,0 0 36,0 1-30,0-11-54,0 17 0,0-18 46,0 13-3,0-15 11,0 10 0,0-14 55,0 0-65,0 13 122,0-10-98,0 7 2,0-10 1,0 5-22,0 4-3,0-7-35,0 12 18,0-14 0,0 3 6,0 4 8,0-3 39,0 8-17,0-12 4,0 0-4,0 14 9,0-12-38,0 10-9,0-12-113,0 0 189,0 12-74,0-9 105,0 10-81,0-13 72,0 0-73,0 12 19,0-9-46,0 9 31,0-12-18,0 0 16,0 13 1,0-11-74,0 11 68,0-13-71,0 12 59,0-9-113,0 8 123,0-11 1,0 14 42,0-11 9,0 8-28,0 1-18,0-9 0,0 13 20,0-7-23,0-4-6,0 5 12,0-10-8,0 13 64,0-10 4,0 9-24,0-12-22,0 12-2,0-9-84,0 10-10,0-13-48,0 0 105,0 12 233,0-9-141,0 8 77,0-11-727,0 0 344,0 14 121,0-11-34,0 8 126,0-11 47,0 0-135,0 12-23,0-9 94,0 10 14,0-13 840,0 0-1026,0 11 168,0-7-251,0 8 199,0-12 22,0 0 43,0 13 65,0-10-26,0 9 6,0-12-397,0 0 351,0 12 78,0-9-78,0 10-3,0-13-513,0 0 1,0 12-1,0 3 1</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7"/>
    </inkml:context>
    <inkml:brush xml:id="br0">
      <inkml:brushProperty name="width" value="0.05292" units="cm"/>
      <inkml:brushProperty name="height" value="0.05292" units="cm"/>
      <inkml:brushProperty name="color" value="#FF0000"/>
    </inkml:brush>
  </inkml:definitions>
  <inkml:trace contextRef="#ctx0" brushRef="#br0">96 0 20197,'-18'0'-956,"-1"0"888,9 0 196,-6 0 0,11 0-4,-8 0 23,9 0-121,-3 0 114,7 0 1944,0 0-2005,7 0-255,-5 0 178,6 0-49,-8 0 259,0 0-35,9 0 42,-6 0-151,4 0-1,-7 0-64,0 0-32,9 0-88,-7 0 154,6 0-138,0 0 129,-5 0 1,5 0-36,1 0 17,-7 0 64,14 0-55,-13 0 55,13 0 1,-12 0-40,10 0 133,-10 0-162,12 0 1,-12 0-5,9 0 1,-7 0-13,7 0 0,-7 0-3,7 0 1,-7 0-99,5 0 0,-3 0 65,3 0 1,-4 0-19,5 0 1,-5 0 97,5 0 157,-8 0-101,13 0 44,-6 0-117,8 0 11,-1 0 1,-6 0-21,1 0 1,-7 0 25,7 0 1,-7 0-75,7 0 0,-7 0 31,7 0-22,-9 0 141,14 0 12,-10 0-98,11 0 1,-6 0 12,1 0 0,-9 0-71,8 0 84,-8 0-90,10 0 17,-4 0-19,8 0 25,-1 0 1,-4 0-22,-3 0 39,-7 0-6,14 0 1,-14 0 16,8 0-14,-8 0-23,13 0 1,-12 0 22,6 0-1,-6 0 0,5 0 14,-3 0 1,-5 0 48,15 0 0,-13 0 80,8 0-154,-8 0 31,14 0 1,-14 0-31,8 0 1,-5 0 50,4 0-86,-6 0 1,5 0 46,-4 0-16,-4 0 2,15 0 0,-11 0-4,5 0 9,-6 0 6,10 0 0,-10 0 14,8 0-13,-8 0 0,4 0 16,-3 0-11,-3 0-1,13 0 0,-13 0-1,13 0 1,-12 0 1,9 0-2,-8 0 0,5 0 0,-4 0-15,-5 0-2,8 0 5,-1 0 1,-3 0-15,8 0 7,-10 0 1,8 0 4,-5 0 0,-4 0 1,9 0-7,-5 0-6,-4 0 23,6 0 1,1 0 2,-8 0 1,11 0 7,-6 0-12,-4 0 3,6 0 1,-7 0-43,7 0 35,-7 0-7,8 0 3,-1 0 13,-6 0 0,8 0 63,-2 0-24,-7 0 1,9 0 121,-3 0-129,-5 0 25,15 0 0,-14 0-29,10 0 0,-7 0-70,7 0 41,-9 0-7,12 0-4,-4 0 1,7 0 1,-7 0-15,0 0 1,-6 0 20,7 0 0,-7 0-13,7 0 5,-8 0 59,11 0 1,-12 0-46,9 0 5,-9 0-27,13 0-3,-15 0-13,5 0 39,2 0-21,-6 0 8,4 0 4,-7 0 29,0 0-9,9 0 9,-6 0-17,4 0 2,-7 0-367,0 0 347,8 0 139,-6 0-151,7 0 145,0 0-118,-6 0 0,6 0 18,-3 0-18,-4 0 0,10 0 8,-7 0-40,-3 0 0,9 0-46,-4 0 49,-6 0-15,7 0 42,1 0-28,-7 0 48,15 0-27,-16 0 6,8 0-21,-1 0-11,-6 0 6,7 0 0,-6 0 10,3 0 22,-5 0-27,7 0 77,-8 0 427,0 0-434,9 0-5,-7 0-111,7 0 98,-9 0 1,3 0-170,2 0 113,-3 0-20,7 0 21,-9 0-3,0 0-76,8 0 88,-6 0-261,6 0 130,-8 0-432,0 0 210,9 0-409,-7 0-51,7 0 326,-9 0 501,0 0 0,8 0 0,2 0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8"/>
    </inkml:context>
    <inkml:brush xml:id="br0">
      <inkml:brushProperty name="width" value="0.05292" units="cm"/>
      <inkml:brushProperty name="height" value="0.05292" units="cm"/>
      <inkml:brushProperty name="color" value="#FF0000"/>
    </inkml:brush>
  </inkml:definitions>
  <inkml:trace contextRef="#ctx0" brushRef="#br0">26495 0 20197,'287'0'-956,"20"0"888,-143 0 196,103 0 0,-185 0-4,123 0 23,-143 0-121,61 0 114,-123 0 1944,0 0-2005,-123 0-255,102 0 178,-122 0-49,143 0 259,0 0-35,-144 0 42,103 0-151,-82 0-1,123 0-64,0 0-32,-144 0-88,124 0 154,-124 0-138,21 0 129,82 0 1,-102 0-36,-1 0 17,124 0 64,-247 0-55,226 0 55,-225 0 1,204 0-40,-163 0 133,163 0-162,-205 0 1,206 0-5,-144 0 1,102 0-13,-102 0 0,103 0-3,-103 0 1,102 0-99,-81 0 0,61 0 65,-62 0 1,83 0-19,-103 0 1,102 0 97,-102 0 157,143 0-101,-204 0 44,81 0-117,-122 0 11,20 0 1,82 0-21,0 0 1,102 0 25,-102 0 1,102 0-75,-102 0 0,103 0 31,-103 0-22,143 0 141,-225 0 12,144 0-98,-165 0 1,103 0 12,-20 0 0,142 0-71,-122 0 84,123 0-90,-164 0 17,62 0-19,-124 0 25,21 0 1,62 0-22,40 0 39,124 0-6,-227 0 1,227 0 16,-144 0-14,143 0-23,-204 0 1,184 0 22,-103 0-1,103 0 0,-82 0 14,62 0 1,61 0 48,-226 0 0,206 0 80,-144 0-154,143 0 31,-225 0 1,225 0-31,-143 0 1,103 0 50,-83 0-86,103 0 1,-82 0 46,62 0-16,81 0 2,-266 0 0,205 0-4,-102 0 9,102 0 6,-165 0 0,165 0 14,-123 0-13,123 0 0,-61 0 16,40 0-11,62 0-1,-225 0 0,225 0-1,-226 0 1,206 0 1,-144 0-2,123 0 0,-82 0 0,61 0-15,82 0-2,-122 0 5,20 0 1,41 0-15,-123 0 7,143 0 1,-102 0 4,62 0 0,61 0 1,-123 0-7,61 0-6,62 0 23,-82 0 1,-20 0 2,122 0 1,-163 0 7,81 0-12,62 0 3,-82 0 1,102 0-43,-102 0 35,103 0-7,-124 0 3,21 0 13,82 0 0,-123 0 63,41 0-24,103 0 1,-144 0 121,61 0-129,62 0 25,-225 0 0,204 0-29,-143 0 0,103 0-70,-104 0 41,145 0-7,-206 0-4,83 0 1,-124 0 1,103 0-15,21 0 1,81 0 20,-102 0 0,103 0-13,-103 0 5,123 0 59,-185 0 1,205 0-46,-143 0 5,144 0-27,-226 0-3,266 0-13,-102 0 39,-20 0-21,102 0 8,-82 0 4,123 0 29,0 0-9,-144 0 9,103 0-17,-82 0 2,123 0-367,0 0 347,-123 0 139,82 0-151,-102 0 145,-1 0-118,103 0 0,-103 0 18,42 0-18,61 0 0,-144 0 8,103 0-40,41 0 0,-123 0-46,41 0 49,103 0-15,-103 0 42,-21 0-28,103 0 48,-225 0-27,245 0 6,-122 0-21,20 0-11,82 0 6,-103 0 0,103 0 10,-62 0 22,83 0-27,-103 0 77,123 0 427,0 0-434,-144 0-5,103 0-111,-102 0 98,143 0 1,-41 0-170,-41 0 113,41 0-20,-103 0 21,144 0-3,0 0-76,-123 0 88,82 0-261,-82 0 130,123 0-432,0 0 210,-143 0-409,102 0-51,-103 0 326,144 0 501,0 0 0,-123 0 0,-41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17:15.069"/>
    </inkml:context>
    <inkml:brush xml:id="br0">
      <inkml:brushProperty name="width" value="0.05292" units="cm"/>
      <inkml:brushProperty name="height" value="0.05292" units="cm"/>
      <inkml:brushProperty name="color" value="#FF0000"/>
    </inkml:brush>
  </inkml:definitions>
  <inkml:trace contextRef="#ctx0" brushRef="#br0">1 964 20029,'0'3'0,"0"-1"0,0 1-411,0-1 1,0 1 1310,0-2-464,0 0-637,0 2 169,0-2 38,0 1-58,0-2 107,0 0 0,0-2-70,0 1 0,0-2 34,0 1 0,0-1 137,0 1-60,0-1 1,0 1 149,0-1 0,0 2-116,0-1 0,0 1 394,0 0-293,0 0 0,0-2-32,0 0 0,0 1-97,0-1 0,0 1-30,0-1 0,0 0-124,0 0 1,0 0 49,0-2 1,0 1 13,0 0 0,0 0-102,0 0 0,0 1 58,0-3 1,0 3 106,0-1 0,0-1-67,0 1 1,0 0 132,0 0 0,0 0-111,0-1 0,0 1 12,0-1 1,0 1 10,0-1 1,0 1-5,0-1 1,0 1-14,0 0 0,0-1 15,0 1 1,0-1-128,0 1 0,0-1 95,0 1 0,0-1-72,0 0 1,0 1 49,0-1 1,0 1-8,0-1 1,0 1 63,0-1 0,0 1 3,0-1 0,0 1 41,0 0 1,0 0-75,0 0 0,0 1 41,0-1 0,0 0-22,0 1 1,0-1-41,0 1 1,0-3-21,0 4 1,0-2-124,0 1 0,0 1 94,0-1 1,0 1-24,0-1 1,0 1 52,0-1 0,0 0-10,0 1 0,0 1 125,0-1 1,0 1-76,0-2 1,0 1 45,0-1 1,0 1-61,0-1 0,0 1 17,0-1 1,0 0-39,0 0 0,0-1-88,0 1 0,0 2 5,0-1 0,0 1 87,0-1 1,0-1-21,0 0-9,0 1 0,0-1 83,0 1-69,0-1 0,0 1 1,0-1 1,0 2 26,0-1 0,0 0 0,0-1 147,0 1 0,0 0-89,0 1 0,0 0 11,0 0 0,0-1-12,0 0-80,0-1 1,0 1 57,0-1 1,0 0-194,0 0 1,0 0 62,0-1 0,0 3-40,0-2 0,0 2 96,0-3 1,0 3-11,0-2 0,0 1 68,0 0 1,0 0-74,0 1 1,0-1 215,0 0 0,0-1-23,0 2 0,0 0-44,0-2-92,0 0 0,0 1-2,0-1 1,0 1-19,0-1 0,0 1-10,0-1 1,0 2-11,0-1 0,0 1-129,0-1 0,0-1 124,0 0 1,0 1-46,0 1 191,0-1 1,0 0-56,0-1 0,0 2 18,0-2 0,0 2-14,0-2 1,0 2 93,0 0-132,0-2 0,0 1 16,0-1 1,0 2 25,0-1-26,0 1 0,0-1-63,0-1 1,0 0 14,0 1 0,0-1-5,0 1 1,0-1-23,0 1 0,0-1-117,0 0 1,0 1 113,0-1 1,0 1 17,0-1 1,0 2 11,0-3 1,0 3-4,0-1 1,0 1-2,0-1 0,0-1 36,0 0 0,0 1 110,0-1 0,0 1-141,0-1 1,0 1 21,0-1 0,0 0-17,0 1 1,0-1 18,0 1 1,0-1-101,0-1 1,0 2 79,0-1 0,0 1-6,0-1 0,0 0-11,0 0 1,0 0-2,0-1 0,0 2 39,0-1 1,0 0-26,0 1 1,0 1 32,0-2-30,0 0 1,0 1 17,0-1 1,0 2 5,0-2-2,0 2-16,0-2 3,0 1-8,0-1 6,0 1 1,0-1-77,0 1 1,0 0 68,0 1 1,0 0 33,0-1 0,0 1-38,0 0 0,0 0 30,0-1 0,0 1-18,0 0 3,0 1 1,0-3-25,0 2 1,0 0 19,0-2 1,0 3 1,0-3 1,0 2-3,0-1 0,0 0-15,0 0 0,0 0-3,0 0 0,0-1-2,0 1 1,0-1-22,0 1 1,0 0-5,0 0 0,0-2-5,0 1 0,0-1 29,0 1 0,0 0 36,0-1 1,0 2-39,0-2 0,0 0 58,0 0 1,0 1 0,0 1 1,0-2 13,0 0 0,0 2-40,0-1 0,0 0 12,0 1 0,0-1-57,0-1 1,0 1 46,0 0 0,0 0-116,0 2 0,0-3 100,0 0 0,0 2-110,0-2 0,0 1 76,0-1 1,0 1 3,0 0 1,0-1 24,0 0 1,0 2-1,0-2 0,0 0 48,0 1 1,0 1-62,0-1 1,0-1 85,0 2 1,0-2-69,0 0 1,0 2 21,0-1 0,0-1-13,0 2 0,0-2-4,0 1 0,0-1-11,0 2 0,0-2-2,0 1 1,0 1 3,0-1 1,0 1 0,0-1 4,0 0 1,0 1-7,0-1-20,0 2 1,0-2 22,0 1 1,0-1 9,0 2-5,0 0 0,0-2 1,0 1 0,0 0-4,0 0 1,0 2-1,0-3 1,0 3 8,0-2 1,0 2-9,0-3 0,0 3-16,0-1 0,0-1 17,0 1 1,0 0-74,0-1 62,0 1-1,0 0 6,0 0-14,0-2 23,0 2-9,0-1 0,0 0 36,0 1-30,0 1-54,0-3 0,0 2 46,0-1-3,0 2 11,0-1 0,0 1 55,0 0-65,0-1 122,0 1-98,0-1 2,0 1 1,0 0-22,0-2-3,0 2-35,0-1 18,0 1 0,0 0 6,0-1 8,0 1 39,0-2-17,0 2 4,0 0-4,0-1 9,0 1-38,0-1-9,0 1-113,0 0 189,0-1-74,0 1 105,0-2-81,0 2 72,0 0-73,0-1 19,0 1-46,0-1 31,0 1-18,0 0 16,0-2 1,0 2-74,0-1 68,0 1-71,0-1 59,0 1-113,0-1 123,0 1 1,0 0 42,0-2 9,0 1-28,0 1-18,0-1 0,0-1 20,0 2-23,0-1-6,0 1 12,0 0-8,0-1 64,0 0 4,0 1-24,0 0-22,0-2-2,0 2-84,0-1-10,0 1-48,0 0 105,0-1 233,0 1-141,0-2 77,0 2-727,0 0 344,0-1 121,0 1-34,0-1 126,0 1 47,0 0-135,0-1-23,0 1 94,0-2 14,0 2 840,0 0-1026,0-1 168,0 1-251,0-1 199,0 1 22,0 0 43,0-2 65,0 2-26,0-1 6,0 1-397,0 0 351,0-1 78,0 1-78,0-1-3,0 1-513,0 0 1,0-2-1,0 1 1</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26.502"/>
    </inkml:context>
    <inkml:brush xml:id="br0">
      <inkml:brushProperty name="width" value="0.05292" units="cm"/>
      <inkml:brushProperty name="height" value="0.05292" units="cm"/>
    </inkml:brush>
  </inkml:definitions>
  <inkml:trace contextRef="#ctx0" brushRef="#br0">13427 0 20197,'152'0'-956,"-1"0"888,-61 0 196,43 0 0,-97 0-4,71 0 23,-80 0-121,44 0 114,-71 0 1944,0 0-2005,-71 0-255,62 0 178,-62 0-49,71 0 259,0 0-35,-72 0 42,54 0-151,-44 0-1,62 0-64,0 0-32,-71 0-88,52 0 154,-52 0-138,9 0 129,44 0 1,-53 0-36,-1 0 17,55 0 64,-117 0-55,116 0 55,-116 0 1,98 0-40,-71 0 133,72 0-162,-99 0 1,98 0-5,-62 0 1,45 0-13,-55 0 0,64 0-3,-63 0 1,53 0-99,-44 0 0,45 0 65,-45 0 1,44 0-19,-53 0 1,62 0 97,-62 0 157,72 0-101,-99 0 44,45 0-117,-63 0 11,1 0 1,43 0-21,10 0 1,45 0 25,-54 0 1,53 0-75,-44 0 0,45 0 31,-45 0-22,62 0 141,-107 0 12,63 0-98,-72 0 1,45 0 12,0 0 0,63 0-71,-63 0 84,71 0-90,-98 0 17,45 0-19,-63 0 25,1 0 1,44 0-22,9 0 39,62 0-6,-107 0 1,117 0 16,-82 0-14,72 0-23,-97 0 1,97 0 22,-62 0-1,62 0 0,-53 0 14,36 0 1,35 0 48,-116 0 0,98 0 80,-62 0-154,63 0 31,-108 0 1,116 0-31,-80 0 1,53 0 50,-43 0-86,61 0 1,-53 0 46,44 0-16,27 0 2,-124 0 0,106 0-4,-62 0 9,62 0 6,-98 0 0,99 0 14,-73 0-13,72 0 0,-44 0 16,27 0-11,35 0-1,-116 0 0,116 0-1,-115 0 1,97 0 1,-71 0-2,71 0 0,-44 0 0,26 0-15,37 0-2,-55 0 5,10 0 1,26 0-15,-71 0 7,71 0 1,-44 0 4,26 0 0,37 0 1,-63 0-7,26 0-6,36 0 23,-53 0 1,0 0 2,62 0 1,-81 0 7,37 0-12,35 0 3,-45 0 1,46 0-43,-37 0 35,36 0-7,-53 0 3,9 0 13,44 0 0,-72 0 63,37 0-24,35 0 1,-62 0 121,26 0-129,37 0 25,-117 0 0,98 0-29,-71 0 0,62 0-70,-61 0 41,70 0-7,-98 0-4,45 0 1,-63 0 1,45 0-15,9 0 1,45 0 20,-46 0 0,46 0-13,-54 0 5,71 0 59,-98 0 1,99 0-46,-64 0 5,64 0-27,-108 0-3,134 0-13,-62 0 39,-1 0-21,55 0 8,-46 0 4,63 0 29,0 0-9,-71 0 9,53 0-17,-53 0 2,71 0-367,0 0 347,-63 0 139,46 0-151,-55 0 145,0 0-118,55 0 0,-63 0 18,26 0-18,36 0 0,-71 0 8,44 0-40,28 0 0,-73 0-46,37 0 49,35 0-15,-45 0 42,-8 0-28,53 0 48,-115 0-27,115 0 6,-53 0-21,8 0-11,45 0 6,-53 0 0,53 0 10,-36 0 22,37 0-27,-46 0 77,63 0 427,0 0-434,-71 0-5,53 0-111,-53 0 98,71 0 1,-18 0-170,-27 0 113,28 0-20,-55 0 21,72 0-3,0 0-76,-72 0 88,55 0-261,-46 0 130,63 0-432,0 0 210,-71 0-409,53 0-51,-53 0 326,71 0 501,0 0 0,-63 0 0,-26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5"/>
    </inkml:context>
    <inkml:brush xml:id="br0">
      <inkml:brushProperty name="width" value="0.05292" units="cm"/>
      <inkml:brushProperty name="height" value="0.05292" units="cm"/>
      <inkml:brushProperty name="color" value="#7030A0"/>
    </inkml:brush>
  </inkml:definitions>
  <inkml:trace contextRef="#ctx0" brushRef="#br0">41 0 20197,'-8'0'-956,"0"0"888,4 0 196,-3 0 0,5 0-4,-4 0 23,5 0-121,-3 0 114,4 0 1944,0 0-2005,4 0-255,-4 0 178,4 0-49,-4 0 259,0 0-35,4 0 42,-3 0-151,2 0-1,-3 0-64,0 0-32,4 0-88,-3 0 154,2 0-138,1 0 129,-3 0 1,2 0-36,1 0 17,-3 0 64,6 0-55,-6 0 55,6 0 1,-5 0-40,3 0 133,-3 0-162,5 0 1,-5 0-5,3 0 1,-2 0-13,3 0 0,-4 0-3,4 0 1,-4 0-99,4 0 0,-4 0 65,4 0 1,-4 0-19,4 0 1,-4 0 97,4 0 157,-4 0-101,5 0 44,-2 0-117,2 0 11,1 0 1,-2 0-21,-1 0 1,-2 0 25,3 0 1,-4 0-75,4 0 0,-4 0 31,3 0-22,-3 0 141,6 0 12,-4 0-98,4 0 1,-2 0 12,-1 0 0,-2 0-71,2 0 84,-3 0-90,5 0 17,-2 0-19,3 0 25,0 0 1,-3 0-22,0 0 39,-3 0-6,6 0 1,-7 0 16,5 0-14,-4 0-23,5 0 1,-5 0 22,3 0-1,-3 0 0,2 0 14,-1 0 1,-2 0 48,6 0 0,-5 0 80,3 0-154,-3 0 31,5 0 1,-5 0-31,3 0 1,-2 0 50,2 0-86,-3 0 1,3 0 46,-3 0-16,-1 0 2,7 0 0,-7 0-4,5 0 9,-4 0 6,5 0 0,-6 0 14,5 0-13,-4 0 0,2 0 16,-1 0-11,-2 0-1,6 0 0,-6 0-1,6 0 1,-5 0 1,3 0-2,-3 0 0,2 0 0,-1 0-15,-2 0-2,3 0 5,-1 0 1,-1 0-15,4 0 7,-5 0 1,4 0 4,-3 0 0,-1 0 1,4 0-7,-3 0-6,-1 0 23,3 0 1,0 0 2,-4 0 1,5 0 7,-2 0-12,-2 0 3,2 0 1,-2 0-43,2 0 35,-2 0-7,2 0 3,1 0 13,-3 0 0,3 0 63,-1 0-24,-2 0 1,3 0 121,-1 0-129,-2 0 25,6 0 0,-5 0-29,4 0 0,-4 0-70,3 0 41,-3 0-7,5 0-4,-2 0 1,3 0 1,-2 0-15,-1 0 1,-2 0 20,2 0 0,-3 0-13,4 0 5,-4 0 59,5 0 1,-5 0-46,3 0 5,-3 0-27,5 0-3,-6 0-13,3 0 39,-1 0-21,-2 0 8,3 0 4,-4 0 29,0 0-9,3 0 9,-2 0-17,3 0 2,-4 0-367,0 0 347,3 0 139,-2 0-151,3 0 145,0 0-118,-3 0 0,3 0 18,-1 0-18,-2 0 0,3 0 8,-1 0-40,-3 0 0,5 0-46,-2 0 49,-2 0-15,2 0 42,1 0-28,-3 0 48,6 0-27,-6 0 6,3 0-21,-1 0-11,-2 0 6,2 0 0,-2 0 10,2 0 22,-2 0-27,2 0 77,-3 0 427,0 0-434,4 0-5,-3 0-111,3 0 98,-4 0 1,1 0-170,1 0 113,-1 0-20,3 0 21,-4 0-3,0 0-76,4 0 88,-4 0-261,4 0 130,-4 0-432,0 0 210,3 0-409,-2 0-51,3 0 326,-4 0 501,0 0 0,3 0 0,2 0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2:36.390"/>
    </inkml:context>
    <inkml:brush xml:id="br0">
      <inkml:brushProperty name="width" value="0.05292" units="cm"/>
      <inkml:brushProperty name="height" value="0.05292" units="cm"/>
    </inkml:brush>
  </inkml:definitions>
  <inkml:trace contextRef="#ctx0" brushRef="#br0">1 12893 20029,'0'37'0,"0"-9"0,0 10-411,0-10 1,0 0 1310,0-9-464,0 0-637,0 18 169,0-18 38,0 0-58,0-19 107,0 0 0,0-19-70,0 0 0,0-18 34,0 9 0,0-10 137,0 10-60,0-10 1,0 10 149,0-9 0,0 18-116,0-9 0,0 18 394,0-9-293,0 1 0,0-20-32,0 0 0,0 10-97,0-9 0,0 8-30,0-8 0,0-1-124,0 1 1,0-10 49,0-10 1,0-8 13,0 27 0,0-28-102,0 10 0,0 9 58,0-10 1,0 1 106,0 9 0,0-19-67,0 10 1,0 0 132,0 9 0,0-10-111,0-18 0,0 28 12,0-9 1,0-1 10,0-9 1,0 1-5,0 8 1,0-8-14,0 8 0,0 1 15,0-1 1,0 1-128,0 0 0,0-10 95,0 0 0,0 0-72,0 0 1,0 10 49,0 0 1,0-1-8,0-8 1,0-1 63,0 9 0,0 1 3,0 0 0,0-1 41,0 1 1,0 9-75,0-9 0,0-1 41,0 10 0,0 0-22,0 0 1,0 0-41,0-9 1,0-1-21,0 10 1,0 0-124,0 19 0,0-9 94,0 8 1,0-8-24,0-1 1,0 10 52,0-9 0,0 8-10,0-8 0,0 18 125,0-9 1,0 9-76,0-9 1,0-10 45,0 10 1,0-10-61,0 1 0,0 9 17,0-10 1,0 0-39,0-9 0,0 1-88,0 17 0,0 1 5,0 9 0,0 1 87,0-20 1,0 0-21,0 10-9,0-9 0,0 8 83,0-8-69,0 9 0,0-10 1,0 10 1,0 0 26,0 9 0,0-9 0,0-1 147,0-8 0,0 18-89,0 0 0,0 10 11,0-19 0,0 9-12,0-19-80,0 10 1,0-9 57,0 8 1,0-8-194,0-10 1,0 9 62,0-9 0,0 19-40,0-10 0,0 29 96,0-38 1,0 28-11,0-18 0,0 18 68,0-19 1,0 19-74,0-9 1,0 10 215,0-20 0,0 19-23,0 0 0,0-9-44,0 0-92,0-10 0,0 10-2,0-9 1,0 8-19,0-8 0,0 9-10,0-10 1,0 19-11,0-9 0,0 9-129,0-18 0,0 8 124,0-8 1,0 18-46,0 0 191,0-9 1,0 0-56,0-10 0,0 20 18,0-11 0,0 11-14,0-20 1,0 19 93,0 0-132,0-9 0,0 0 16,0-10 1,0 20 25,0-1-26,0-9 0,0-1-63,0-8 1,0-1 14,0 10 0,0 0-5,0-10 1,0 1-23,0 9 0,0-10-117,0 10 1,0-10 113,0 10 1,0-10 17,0 10 1,0-9 11,0-1 1,0 19-4,0 0 1,0-9-2,0 0 0,0-10 36,0 10 0,0-9 110,0 8 0,0-8-141,0 9 1,0-10 21,0 1 0,0 8-17,0-8 1,0 9 18,0-10 1,0 0-101,0-9 1,0 0 79,0 19 0,0-9-6,0-1 0,0 10-11,0-19 1,0 9-2,0-9 0,0 10 39,0 9 1,0-10-26,0 0 1,0 10 32,0 0-30,0-10 1,0 1 17,0 9 1,0-1 5,0 11-2,0-1-16,0-19 3,0 10-8,0-10 6,0 10 1,0-9-77,0 8 1,0 1 68,0 10 1,0 8 33,0-18 0,0 19-38,0-10 0,0 0 30,0 0 0,0 10-18,0-19 3,0 28 1,0-29-25,0 1 1,0 9 19,0 1 1,0 8 1,0-18 1,0 9-3,0-18 0,0 18-15,0 0 0,0-9-3,0 0 0,0-10-2,0 10 1,0-10-22,0 10 1,0-10-5,0 10 0,0-19-5,0 0 0,0 0 29,0 0 0,0 10 36,0-1 1,0-18-39,0 18 0,0-18 58,0 9 1,0 0 0,0 19 1,0-19 13,0 0 0,0 9-40,0 1 0,0 8 12,0-8 0,0-10-57,0 9 1,0-9 46,0 10 0,0 8-116,0-8 0,0-1 100,0-9 0,0 0-110,0 0 0,0 10 76,0-10 1,0 0 3,0 0 1,0 0 24,0 0 1,0 9-1,0-18 0,0 18 48,0-9 1,0 10-62,0 8 1,0-18 85,0 0 1,0 1-69,0 8 1,0-9 21,0 9 0,0-9-13,0 10 0,0-1-4,0-9 0,0 0-11,0 0 0,0 10-2,0-1 1,0 0 3,0 10 1,0-9 0,0 9 4,0-10 1,0 10-7,0-10-20,0 10 1,0-10 22,0 10 1,0 0 9,0 9-5,0-9 0,0 0 1,0-10 0,0 19-4,0 1 1,0-1-1,0 0 1,0 10 8,0-10 1,0 0-9,0 0 0,0 10-16,0-19 0,0 18 17,0-9 1,0 10-74,0-19 62,0 28-1,0-38 6,0 20-14,0-1 23,0-9-9,0 9 0,0 0 36,0 0-30,0 10-54,0-19 0,0 18 46,0-18-3,0 28 11,0-19 0,0 19 55,0 0-65,0-19 122,0 19-98,0-9 2,0 9 1,0-9-22,0-1-3,0 10-35,0-19 18,0 19 0,0 0 6,0-9 8,0 0 39,0-10-17,0 19 4,0 0-4,0-10 9,0 1-38,0 0-9,0 9-113,0 0 189,0-19-74,0 19 105,0-19-81,0 19 72,0 0-73,0-9 19,0-1-46,0 1 31,0 9-18,0 0 16,0-19 1,0 19-74,0-19 68,0 19-71,0-9 59,0-1-113,0 1 123,0 9 1,0-19 42,0 19 9,0-19-28,0 10-18,0 0 0,0-10 20,0 9-23,0 10-6,0-18 12,0 18-8,0-10 64,0 1 4,0-10-24,0 19-22,0-9-2,0 9-84,0-19-10,0 19-48,0 0 105,0-19 233,0 19-141,0-9 77,0 9-727,0 0 344,0-19 121,0 10-34,0-1 126,0 10 47,0 0-135,0-19-23,0 19 94,0-18 14,0 18 840,0 0-1026,0-10 168,0 10-251,0-19 199,0 19 22,0 0 43,0-18 65,0 18-26,0-19 6,0 19-397,0 0 351,0-10 78,0 1-78,0 0-3,0 9-513,0 0 1,0-19-1,0 0 1</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7.402"/>
    </inkml:context>
    <inkml:brush xml:id="br0">
      <inkml:brushProperty name="width" value="0.05292" units="cm"/>
      <inkml:brushProperty name="height" value="0.05292" units="cm"/>
      <inkml:brushProperty name="color" value="#FF0000"/>
    </inkml:brush>
  </inkml:definitions>
  <inkml:trace contextRef="#ctx0" brushRef="#br0">1157 0 20197,'14'0'-956,"-1"0"888,-5 0 196,2 0 0,-7 0-4,8 0 23,-10 0-121,5 0 114,-6 0 1944,0 0-2005,-6 0-255,6 0 178,-6 0-49,6 0 259,0 0-35,-7 0 42,5 0-151,-2 0-1,4 0-64,0 0-32,-6 0-88,4 0 154,-4 0-138,0 0 129,5 0 1,-5 0-36,-1 0 17,6 0 64,-11 0-55,10 0 55,-8 0 1,7 0-40,-6 0 133,6 0-162,-9 0 1,9 0-5,-7 0 1,6 0-13,-5 0 0,6 0-3,-6 0 1,4 0-99,-4 0 0,5 0 65,-5 0 1,4 0-19,-4 0 1,6 0 97,-6 0 157,6 0-101,-9 0 44,4 0-117,-5 0 11,1 0 1,1 0-21,3 0 1,4 0 25,-5 0 1,4 0-75,-4 0 0,5 0 31,-5 0-22,6 0 141,-10 0 12,7 0-98,-7 0 1,4 0 12,0 0 0,4 0-71,-4 0 84,6 0-90,-8 0 17,4 0-19,-7 0 25,1 0 1,4 0-22,1 0 39,5 0-6,-11 0 1,13 0 16,-8 0-14,6 0-23,-9 0 1,9 0 22,-5 0-1,4 0 0,-4 0 14,3 0 1,4 0 48,-10 0 0,8 0 80,-6 0-154,6 0 31,-9 0 1,9 0-31,-6 0 1,5 0 50,-4 0-86,5 0 1,-5 0 46,4 0-16,2 0 2,-10 0 0,9 0-4,-6 0 9,6 0 6,-7 0 0,7 0 14,-7 0-13,6 0 0,-2 0 16,1 0-11,4 0-1,-11 0 0,10 0-1,-8 0 1,7 0 1,-8 0-2,8 0 0,-3 0 0,1 0-15,4 0-2,-5 0 5,0 0 1,3 0-15,-6 0 7,6 0 1,-5 0 4,4 0 0,2 0 1,-4 0-7,2 0-6,2 0 23,-4 0 1,0 0 2,4 0 1,-5 0 7,2 0-12,4 0 3,-5 0 1,4 0-43,-2 0 35,2 0-7,-4 0 3,2 0 13,2 0 0,-5 0 63,2 0-24,4 0 1,-7 0 121,3 0-129,4 0 25,-11 0 0,9 0-29,-6 0 0,6 0-70,-6 0 41,6 0-7,-9 0-4,4 0 1,-6 0 1,5 0-15,2 0 1,1 0 20,-2 0 0,4 0-13,-5 0 5,5 0 59,-8 0 1,9 0-46,-6 0 5,6 0-27,-9 0-3,12 0-13,-6 0 39,0 0-21,5 0 8,-5 0 4,6 0 29,0 0-9,-7 0 9,6 0-17,-5 0 2,6 0-367,0 0 347,-6 0 139,4 0-151,-4 0 145,0 0-118,5 0 0,-5 0 18,1 0-18,4 0 0,-7 0 8,4 0-40,2 0 0,-5 0-46,2 0 49,3 0-15,-4 0 42,0 0-28,5 0 48,-10 0-27,10 0 6,-7 0-21,4 0-11,2 0 6,-4 0 0,5 0 10,-4 0 22,4 0-27,-5 0 77,6 0 427,0 0-434,-7 0-5,6 0-111,-5 0 98,6 0 1,-2 0-170,-1 0 113,2 0-20,-7 0 21,8 0-3,0 0-76,-6 0 88,5 0-261,-4 0 130,5 0-432,0 0 210,-6 0-409,5 0-51,-5 0 326,6 0 501,0 0 0,-6 0 0,-2 0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3:59.939"/>
    </inkml:context>
    <inkml:brush xml:id="br0">
      <inkml:brushProperty name="width" value="0.05292" units="cm"/>
      <inkml:brushProperty name="height" value="0.05292" units="cm"/>
      <inkml:brushProperty name="color" value="#FF0000"/>
    </inkml:brush>
  </inkml:definitions>
  <inkml:trace contextRef="#ctx0" brushRef="#br0">1 205 20029,'0'-26'0,"0"0"0,0 1-411,0-2 1,0 12 1310,0-3-464,0 2-637,0-11 169,0 14 38,0 1-58,0 12 107,0 0 0,0 12-70,0 3 0,0 10 34,0 0 0,0-1 137,0 3-60,0-2 1,0 1 149,0 0 0,0-10-116,0 2 0,0-11 394,0 11-293,0-2 0,0 10-32,0 0 0,0-1-97,0 1 0,0 0-30,0-2 0,0 5-124,0 4 1,0 4 49,0 6 1,0 3 13,0-12 0,0 11-102,0-1 0,0-6 58,0 4 1,0-2 106,0 2 0,0 7-67,0-6 1,0-5 132,0 6 0,0-2-111,0 10 0,0-11 12,0 1 1,0 2 10,0 7 1,0-3-5,0-6 1,0 7-14,0-6 0,0 0 15,0 1 1,0 4-128,0-4 0,0 2 95,0 6 0,0 0-72,0-3 1,0-5 49,0-2 1,0 1-8,0 7 1,0-2 63,0-4 0,0 2 3,0-3 0,0-2 41,0 1 1,0-2-75,0 2 0,0 3 41,0-12 0,0 4-22,0-3 1,0 3-41,0 5 1,0 5-21,0-13 1,0 0-124,0-9 0,0 1 94,0 0 1,0-2-24,0 2 1,0 0 52,0-1 0,0-1-10,0 4 0,0-12 125,0 2 1,0-2-76,0 10 1,0-1 45,0 1 1,0 0-61,0-2 0,0 2 17,0-1 1,0 9-39,0 2 0,0-2-88,0-10 0,0-7 5,0 1 0,0-2 87,0 10 1,0-1-21,0 1-9,0 0 0,0-2 83,0 2-69,0-1 0,0 2 1,0-2 1,0-8 26,0 0 0,0 1 0,0 6 147,0 1 0,0-7-89,0-2 0,0-6 11,0 7 0,0-2-12,0 11-80,0 0 1,0 0 57,0-1 1,0 4-194,0 5 1,0-6 62,0 7 0,0-14-40,0 5 0,0-12 96,0 20 1,0-20-11,0 12 0,0-6 68,0 5 1,0-9-74,0 2 1,0-1 215,0 9 0,0-10-23,0 2 0,0-2-44,0 10-92,0 0 0,0-1-2,0-1 1,0 4-19,0-4 0,0 2-10,0 0 1,0-9-11,0 0 0,0 0-129,0 9 0,0-2 124,0 2 1,0-8-46,0-2 191,0 2 1,0 7-56,0-1 0,0-6 18,0-1 0,0 0-14,0 8 1,0-7 93,0-2-132,0 2 0,0 7 16,0 0 1,0-7 25,0-1-26,0 0 0,0 8-63,0 0 1,0 2 14,0-2 0,0-1-5,0 3 1,0-2-23,0 0 0,0 2-117,0-2 1,0-1 113,0 2 1,0 0 17,0 0 1,0-1 11,0 1 1,0-10-4,0 2 1,0-2-2,0 9 0,0 2 36,0-2 0,0-1 110,0 4 0,0-4-141,0 2 1,0 0 21,0-1 0,0 1-17,0-2 1,0 2 18,0 0 1,0 9-101,0-3 1,0 3 79,0-9 0,0 0-6,0-2 0,0 5-11,0 5 1,0-5-2,0 5 0,0-7 39,0-1 1,0-1-26,0 2 1,0-2 32,0-1-30,0 4 1,0-4 17,0 1 1,0-7 5,0-2-2,0 2-16,0 6 3,0 2-8,0 0 6,0 0 1,0-1-77,0 0 1,0-8 68,0 1 1,0-10 33,0 9 0,0-8-38,0 8 0,0-9 30,0 8 0,0-6-18,0 8 3,0-13 1,0 17-25,0-6 1,0-1 19,0 3 1,0-11 1,0 11 1,0-2-3,0 10 0,0-10-15,0 2 0,0-1-3,0 9 0,0 0-2,0-2 1,0 1-22,0 2 1,0-2-5,0 1 0,0 7-5,0 1 0,0 3 29,0-3 0,0-6 36,0 7 1,0 2-39,0-3 0,0 8 58,0-8 1,0 0 0,0-9 1,0 9 13,0 0 0,0 1-40,0-11 0,0 3 12,0-2 0,0 9-57,0 0 1,0-1 46,0-5 0,0-4-116,0 1 0,0 9 100,0 0 0,0 3-110,0-3 0,0-6 76,0 7 1,0 2 3,0-3 1,0 3 24,0-3 1,0-4-1,0 14 0,0-14 48,0 4 1,0-5-62,0-4 1,0 9 85,0 0 1,0 3-69,0-4 1,0-3 21,0 4 0,0-4-13,0 4 0,0-5-4,0 5 0,0 3-11,0-4 0,0 1-2,0-7 1,0-2 3,0-1 1,0 2 0,0 0 4,0-1 1,0 1-7,0 0-20,0-2 1,0 2 22,0-1 1,0-7 9,0 0-5,0-2 0,0 9 1,0 2 0,0-11-4,0 1 1,0-9-1,0 10 1,0-10 8,0 8 1,0-6-9,0 8 0,0-12-16,0 12 0,0-10 17,0 9 1,0-8-74,0 8 62,0-12-1,0 18 6,0-9-14,0 1 23,0 7-9,0-7 0,0 1 36,0 1-30,0-10-54,0 15 0,0-17 46,0 13-3,0-14 11,0 8 0,0-12 55,0 0-65,0 13 122,0-11-98,0 8 2,0-10 1,0 4-22,0 4-3,0-5-35,0 9 18,0-12 0,0 3 6,0 4 8,0-3 39,0 7-17,0-11 4,0 0-4,0 12 9,0-9-38,0 8-9,0-11-113,0 0 189,0 11-74,0-9 105,0 11-81,0-13 72,0 0-73,0 11 19,0-9-46,0 9 31,0-11-18,0 0 16,0 13 1,0-12-74,0 11 68,0-12-71,0 11 59,0-8-113,0 8 123,0-11 1,0 12 42,0-9 9,0 8-28,0 0-18,0-8 0,0 12 20,0-7-23,0-4-6,0 5 12,0-9-8,0 13 64,0-11 4,0 9-24,0-11-22,0 11-2,0-8-84,0 9-10,0-12-48,0 0 105,0 11 233,0-8-141,0 8 77,0-11-727,0 0 344,0 12 121,0-9-34,0 8 126,0-11 47,0 0-135,0 11-23,0-8 94,0 9 14,0-12 840,0 0-1026,0 9 168,0-4-251,0 6 199,0-11 22,0 0 43,0 12 65,0-9-26,0 7 6,0-10-397,0 0 351,0 11 78,0-8-78,0 9-3,0-12-513,0 0 1,0 11-1,0 3 1</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3.468"/>
    </inkml:context>
    <inkml:brush xml:id="br0">
      <inkml:brushProperty name="width" value="0.05292" units="cm"/>
      <inkml:brushProperty name="height" value="0.05292" units="cm"/>
      <inkml:brushProperty name="color" value="#FF0000"/>
    </inkml:brush>
  </inkml:definitions>
  <inkml:trace contextRef="#ctx0" brushRef="#br0">7560 0 20197,'89'0'-956,"0"0"888,-40 0 196,21 0 0,-51 0-4,51 0 23,-60 0-121,29 0 114,-39 0 1944,0 0-2005,-39 0-255,39 0 178,-40 0-49,40 0 259,0 0-35,-50 0 42,41 0-151,-21 0-1,30 0-64,0 0-32,-40 0-88,30 0 154,-29 0-138,-1 0 129,30 0 1,-29 0-36,-1 0 17,30 0 64,-69 0-55,69 0 55,-59 0 1,49 0-40,-39 0 133,39 0-162,-59 0 1,59 0-5,-39 0 1,29 0-13,-29 0 0,39 0-3,-39 0 1,29 0-99,-29 0 0,29 0 65,-29 0 1,29 0-19,-29 0 1,39 0 97,-39 0 157,39 0-101,-59 0 44,29 0-117,-39 0 11,10 0 1,10 0-21,19 0 1,21 0 25,-31 0 1,31 0-75,-31 0 0,31 0 31,-31 0-22,40 0 141,-59 0 12,40 0-98,-50 0 1,29 0 12,1 0 0,29 0-71,-29 0 84,39 0-90,-49 0 17,19 0-19,-39 0 25,0 0 1,30 0-22,10 0 39,29 0-6,-69 0 1,79 0 16,-50 0-14,41 0-23,-60 0 1,59 0 22,-30 0-1,21 0 0,-21 0 14,20 0 1,21 0 48,-61 0 0,51 0 80,-41 0-154,40 0 31,-59 0 1,59 0-31,-39 0 1,29 0 50,-19 0-86,29 0 1,-29 0 46,19 0-16,20 0 2,-69 0 0,59 0-4,-39 0 9,39 0 6,-49 0 0,49 0 14,-39 0-13,29 0 0,-10 0 16,11 0-11,19 0-1,-69 0 0,69 0-1,-59 0 1,49 0 1,-49 0-2,49 0 0,-20 0 0,11 0-15,19 0-2,-30 0 5,1 0 1,19 0-15,-40 0 7,41 0 1,-31 0 4,20 0 0,21 0 1,-31 0-7,10 0-6,20 0 23,-29 0 1,-1 0 2,30 0 1,-39 0 7,19 0-12,20 0 3,-29 0 1,29 0-43,-20 0 35,20 0-7,-29 0 3,9 0 13,20 0 0,-39 0 63,19 0-24,20 0 1,-39 0 121,19 0-129,20 0 25,-69 0 0,59 0-29,-39 0 0,39 0-70,-39 0 41,39 0-7,-59 0-4,29 0 1,-39 0 1,30 0-15,9 0 1,11 0 20,-11 0 0,21 0-13,-31 0 5,41 0 59,-61 0 1,61 0-46,-41 0 5,41 0-27,-61 0-3,80 0-13,-39 0 39,-1 0-21,30 0 8,-29 0 4,39 0 29,0 0-9,-40 0 9,30 0-17,-29 0 2,39 0-367,0 0 347,-40 0 139,30 0-151,-29 0 145,-1 0-118,30 0 0,-29 0 18,9 0-18,20 0 0,-39 0 8,19 0-40,20 0 0,-39 0-46,19 0 49,20 0-15,-29 0 42,-1 0-28,30 0 48,-59 0-27,59 0 6,-40 0-21,21 0-11,19 0 6,-30 0 0,30 0 10,-19 0 22,19 0-27,-30 0 77,40 0 427,0 0-434,-39 0-5,29 0-111,-30 0 98,40 0 1,-10 0-170,-9 0 113,9 0-20,-40 0 21,50 0-3,0 0-76,-39 0 88,29 0-261,-20 0 130,30 0-432,0 0 210,-40 0-409,31 0-51,-31 0 326,40 0 501,0 0 0,-40 0 0,-9 0 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09.003"/>
    </inkml:context>
    <inkml:brush xml:id="br0">
      <inkml:brushProperty name="width" value="0.05292" units="cm"/>
      <inkml:brushProperty name="height" value="0.05292" units="cm"/>
      <inkml:brushProperty name="color" value="#FF0000"/>
    </inkml:brush>
  </inkml:definitions>
  <inkml:trace contextRef="#ctx0" brushRef="#br0">1 12022 20029,'0'31'0,"0"1"0,0-2-411,0 3 1,0-14 1310,0 2-464,0-1-637,0 13 169,0-18 38,0 0-58,0-15 107,0 0 0,0-15-70,0-3 0,0-12 34,0 0 0,0 0 137,0-3-60,0 3 1,0-2 149,0 1 0,0 11-116,0-2 0,0 14 394,0-14-293,0 2 0,0-12-32,0 1 0,0 1-97,0-2 0,0 1-30,0 1 0,0-5-124,0-5 1,0-5 49,0-8 1,0-2 13,0 13 0,0-13-102,0 2 0,0 6 58,0-5 1,0 4 106,0-3 0,0-9-67,0 8 1,0 5 132,0-6 0,0 2-111,0-13 0,0 14 12,0-1 1,0-3 10,0-7 1,0 3-5,0 6 1,0-8-14,0 8 0,0-1 15,0 0 1,0-5-128,0 4 0,0-2 95,0-8 0,0 1-72,0 3 1,0 7 49,0 1 1,0 1-8,0-11 1,0 4 63,0 5 0,0-4 3,0 5 0,0 2 41,0-1 1,0 3-75,0-4 0,0-3 41,0 15 0,0-5-22,0 3 1,0-3-41,0-6 1,0-6-21,0 16 1,0-1-124,0 12 0,0-2 94,0 1 1,0 1-24,0-2 1,0 1 52,0 1 0,0 0-10,0-4 0,0 14 125,0-1 1,0 1-76,0-12 1,0 2 45,0-2 1,0 1-61,0 1 0,0-2 17,0 2 1,0-11-39,0-3 0,0 3-88,0 11 0,0 10 5,0-2 0,0 2 87,0-11 1,0 1-21,0-2-9,0 0 0,0 2 83,0-1-69,0 1 0,0-4 1,0 4 1,0 9 26,0 1 0,0-2 0,0-8 147,0 0 0,0 9-89,0 1 0,0 8 11,0-10 0,0 4-12,0-14-80,0 1 1,0-1 57,0 2 1,0-5-194,0-6 1,0 6 62,0-7 0,0 15-40,0-4 0,0 14 96,0-25 1,0 26-11,0-16 0,0 7 68,0-5 1,0 10-74,0-1 1,0 1 215,0-12 0,0 12-23,0-2 0,0 2-44,0-11-92,0-1 0,0 2-2,0 0 1,0-3-19,0 3 0,0-2-10,0 1 1,0 11-11,0-2 0,0 2-129,0-12 0,0 2 124,0-1 1,0 9-46,0 2 191,0-1 1,0-9-56,0 0 0,0 8 18,0 2 0,0-2-14,0-8 1,0 9 93,0 1-132,0-2 0,0-8 16,0-2 1,0 11 25,0 1-26,0-2 0,0-8-63,0 0 1,0-3 14,0 3 0,0 0-5,0-3 1,0 3-23,0 0 0,0-3-117,0 3 1,0 0 113,0-2 1,0 0 17,0 1 1,0 1 11,0-2 1,0 12-4,0-2 1,0 2-2,0-10 0,0-3 36,0 3 0,0 0 110,0-3 0,0 3-141,0-2 1,0 1 21,0 1 0,0-2-17,0 2 1,0-1 18,0-1 1,0-10-101,0 2 1,0-1 79,0 9 0,0 0-6,0 2 0,0-5-11,0-6 1,0 6-2,0-7 0,0 9 39,0 1 1,0 2-26,0-3 1,0 3 32,0 0-30,0-3 1,0 3 17,0 0 1,0 8 5,0 2-2,0-1-16,0-9 3,0-2-8,0 0 6,0 1 1,0 1-77,0 0 1,0 8 68,0 1 1,0 11 33,0-10 0,0 8-38,0-8 0,0 10 30,0-10 0,0 8-18,0-9 3,0 14 1,0-20-25,0 7 1,0 2 19,0-4 1,0 14 1,0-14 1,0 2-3,0-11 0,0 11-15,0-2 0,0 2-3,0-11 0,0-1-2,0 2 1,0 0-22,0-3 1,0 3-5,0-2 0,0-8-5,0-1 0,0-4 29,0 3 0,0 7 36,0-7 1,0-3-39,0 4 0,0-11 58,0 11 1,0-1 0,0 12 1,0-12 13,0 1 0,0-1-40,0 12 0,0-3 12,0 3 0,0-12-57,0 1 1,0 1 46,0 6 0,0 4-116,0 0 0,0-11 100,0-1 0,0-3-110,0 4 0,0 7 76,0-9 1,0-2 3,0 3 1,0-2 24,0 2 1,0 5-1,0-16 0,0 16 48,0-4 1,0 6-62,0 5 1,0-12 85,0 1 1,0-4-69,0 5 1,0 3 21,0-5 0,0 6-13,0-6 0,0 7-4,0-6 0,0-4-11,0 5 0,0-2-2,0 9 1,0 3 3,0 0 1,0-2 0,0 1 4,0 1 1,0-2-7,0 0-20,0 2 1,0-1 22,0 1 1,0 8 9,0 0-5,0 2 0,0-9 1,0-5 0,0 14-4,0 0 1,0 10-1,0-11 1,0 11 8,0-10 1,0 8-9,0-10 0,0 14-16,0-14 0,0 12 17,0-10 1,0 9-74,0-9 62,0 13-1,0-21 6,0 11-14,0-1 23,0-9-9,0 9 0,0-2 36,0 0-30,0 12-54,0-19 0,0 20 46,0-14-3,0 16 11,0-10 0,0 15 55,0 0-65,0-15 122,0 11-98,0-7 2,0 11 1,0-5-22,0-5-3,0 6-35,0-11 18,0 15 0,0-3 6,0-5 8,0 3 39,0-9-17,0 14 4,0 0-4,0-15 9,0 12-38,0-10-9,0 13-113,0 0 189,0-13-74,0 9 105,0-11-81,0 15 72,0 0-73,0-13 19,0 10-46,0-11 31,0 14-18,0 0 16,0-15 1,0 14-74,0-14 68,0 15-71,0-14 59,0 11-113,0-10 123,0 13 1,0-15 42,0 11 9,0-9-28,0 0-18,0 9 0,0-14 20,0 8-23,0 5-6,0-7 12,0 12-8,0-15 64,0 12 4,0-10-24,0 13-22,0-14-2,0 11-84,0-12-10,0 15-48,0 0 105,0-13 233,0 9-141,0-9 77,0 13-727,0 0 344,0-15 121,0 12-34,0-10 126,0 13 47,0 0-135,0-14-23,0 11 94,0-12 14,0 15 840,0 0-1026,0-12 168,0 7-251,0-8 199,0 13 22,0 0 43,0-15 65,0 12-26,0-11 6,0 14-397,0 0 351,0-13 78,0 10-78,0-12-3,0 15-513,0 0 1,0-14-1,0-2 1</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4:15.787"/>
    </inkml:context>
    <inkml:brush xml:id="br0">
      <inkml:brushProperty name="width" value="0.05292" units="cm"/>
      <inkml:brushProperty name="height" value="0.05292" units="cm"/>
      <inkml:brushProperty name="color" value="#FF0000"/>
    </inkml:brush>
  </inkml:definitions>
  <inkml:trace contextRef="#ctx0" brushRef="#br0">94 0 20197,'-18'0'-956,"0"0"888,8 0 196,-6 0 0,12 0-4,-9 0 23,9 0-121,-3 0 114,7 0 1944,0 0-2005,7 0-255,-5 0 178,6 0-49,-8 0 259,0 0-35,8 0 42,-5 0-151,4 0-1,-7 0-64,0 0-32,9 0-88,-7 0 154,6 0-138,0 0 129,-5 0 1,4 0-36,2 0 17,-7 0 64,14 0-55,-13 0 55,13 0 1,-13 0-40,11 0 133,-10 0-162,12 0 1,-12 0-5,8 0 1,-6 0-13,7 0 0,-7 0-3,7 0 1,-8 0-99,6 0 0,-3 0 65,3 0 1,-4 0-19,4 0 1,-4 0 97,5 0 157,-8 0-101,13 0 44,-7 0-117,9 0 11,-1 0 1,-7 0-21,2 0 1,-7 0 25,7 0 1,-7 0-75,6 0 0,-6 0 31,7 0-22,-9 0 141,13 0 12,-9 0-98,11 0 1,-6 0 12,0 0 0,-8 0-71,8 0 84,-8 0-90,10 0 17,-5 0-19,9 0 25,-1 0 1,-5 0-22,-2 0 39,-7 0-6,14 0 1,-14 0 16,7 0-14,-7 0-23,13 0 1,-12 0 22,6 0-1,-7 0 0,6 0 14,-3 0 1,-5 0 48,15 0 0,-13 0 80,7 0-154,-7 0 31,14 0 1,-14 0-31,8 0 1,-6 0 50,5 0-86,-6 0 1,5 0 46,-4 0-16,-4 0 2,14 0 0,-10 0-4,5 0 9,-6 0 6,10 0 0,-11 0 14,9 0-13,-8 0 0,4 0 16,-3 0-11,-3 0-1,12 0 0,-12 0-1,13 0 1,-12 0 1,9 0-2,-8 0 0,4 0 0,-3 0-15,-5 0-2,8 0 5,-1 0 1,-3 0-15,7 0 7,-9 0 1,8 0 4,-5 0 0,-4 0 1,9 0-7,-5 0-6,-4 0 23,5 0 1,2 0 2,-8 0 1,11 0 7,-6 0-12,-4 0 3,6 0 1,-7 0-43,6 0 35,-6 0-7,8 0 3,-1 0 13,-6 0 0,8 0 63,-2 0-24,-7 0 1,8 0 121,-2 0-129,-5 0 25,15 0 0,-14 0-29,10 0 0,-8 0-70,8 0 41,-9 0-7,12 0-4,-4 0 1,6 0 1,-6 0-15,0 0 1,-6 0 20,6 0 0,-6 0-13,7 0 5,-8 0 59,10 0 1,-11 0-46,9 0 5,-9 0-27,13 0-3,-15 0-13,4 0 39,3 0-21,-6 0 8,4 0 4,-7 0 29,0 0-9,9 0 9,-6 0-17,4 0 2,-7 0-367,0 0 347,8 0 139,-7 0-151,8 0 145,0 0-118,-6 0 0,6 0 18,-3 0-18,-4 0 0,9 0 8,-6 0-40,-3 0 0,9 0-46,-4 0 49,-6 0-15,7 0 42,1 0-28,-8 0 48,16 0-27,-16 0 6,8 0-21,-1 0-11,-6 0 6,7 0 0,-7 0 10,4 0 22,-5 0-27,7 0 77,-8 0 427,0 0-434,9 0-5,-7 0-111,7 0 98,-9 0 1,3 0-170,2 0 113,-3 0-20,6 0 21,-8 0-3,0 0-76,8 0 88,-6 0-261,6 0 130,-8 0-432,0 0 210,9 0-409,-7 0-51,7 0 326,-9 0 501,0 0 0,7 0 0,3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25:28.238"/>
    </inkml:context>
    <inkml:brush xml:id="br0">
      <inkml:brushProperty name="width" value="0.05292" units="cm"/>
      <inkml:brushProperty name="height" value="0.05292" units="cm"/>
    </inkml:brush>
  </inkml:definitions>
  <inkml:trace contextRef="#ctx0" brushRef="#br0">74 0 20197,'-14'0'-956,"0"0"888,6 0 196,-4 0 0,9 0-4,-7 0 23,7 0-121,-3 0 114,6 0 1944,0 0-2005,6 0-255,-5 0 178,6 0-49,-7 0 259,0 0-35,6 0 42,-4 0-151,4 0-1,-6 0-64,0 0-32,6 0-88,-4 0 154,4 0-138,0 0 129,-5 0 1,6 0-36,0 0 17,-6 0 64,12 0-55,-12 0 55,11 0 1,-8 0-40,5 0 133,-5 0-162,8 0 1,-9 0-5,6 0 1,-4 0-13,5 0 0,-6 0-3,6 0 1,-6 0-99,5 0 0,-4 0 65,4 0 1,-4 0-19,5 0 1,-6 0 97,6 0 157,-7 0-101,9 0 44,-3 0-117,5 0 11,-1 0 1,-3 0-21,-1 0 1,-4 0 25,5 0 1,-5 0-75,4 0 0,-4 0 31,4 0-22,-6 0 141,10 0 12,-6 0-98,7 0 1,-4 0 12,-1 0 0,-4 0-71,4 0 84,-5 0-90,8 0 17,-4 0-19,6 0 25,0 0 1,-5 0-22,0 0 39,-5 0-6,9 0 1,-11 0 16,8 0-14,-7 0-23,10 0 1,-10 0 22,6 0-1,-6 0 0,5 0 14,-3 0 1,-3 0 48,10 0 0,-9 0 80,6 0-154,-5 0 31,8 0 1,-9 0-31,7 0 1,-6 0 50,5 0-86,-5 0 1,4 0 46,-4 0-16,-2 0 2,11 0 0,-10 0-4,6 0 9,-6 0 6,9 0 0,-8 0 14,6 0-13,-7 0 0,4 0 16,-2 0-11,-3 0-1,10 0 0,-11 0-1,12 0 1,-10 0 1,7 0-2,-7 0 0,4 0 0,-2 0-15,-3 0-2,4 0 5,0 0 1,-3 0-15,7 0 7,-7 0 1,5 0 4,-3 0 0,-4 0 1,7 0-7,-4 0-6,-2 0 23,5 0 1,-1 0 2,-5 0 1,7 0 7,-3 0-12,-3 0 3,3 0 1,-3 0-43,3 0 35,-4 0-7,6 0 3,-1 0 13,-5 0 0,8 0 63,-4 0-24,-4 0 1,7 0 121,-4 0-129,-2 0 25,10 0 0,-9 0-29,7 0 0,-6 0-70,6 0 41,-7 0-7,10 0-4,-5 0 1,6 0 1,-4 0-15,-2 0 1,-3 0 20,4 0 0,-4 0-13,5 0 5,-7 0 59,9 0 1,-8 0-46,5 0 5,-6 0-27,10 0-3,-12 0-13,5 0 39,1 0-21,-6 0 8,5 0 4,-6 0 29,0 0-9,7 0 9,-6 0-17,6 0 2,-7 0-367,0 0 347,5 0 139,-3 0-151,5 0 145,-1 0-118,-4 0 0,5 0 18,-2 0-18,-3 0 0,6 0 8,-4 0-40,-2 0 0,6 0-46,-3 0 49,-4 0-15,5 0 42,1 0-28,-6 0 48,11 0-27,-10 0 6,5 0-21,-2 0-11,-3 0 6,4 0 0,-4 0 10,3 0 22,-4 0-27,5 0 77,-6 0 427,0 0-434,7 0-5,-6 0-111,6 0 98,-7 0 1,2 0-170,1 0 113,-1 0-20,5 0 21,-7 0-3,0 0-76,6 0 88,-4 0-261,4 0 130,-6 0-432,0 0 210,6 0-409,-4 0-51,4 0 326,-6 0 501,0 0 0,6 0 0,2 0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799"/>
    </inkml:context>
    <inkml:brush xml:id="br0">
      <inkml:brushProperty name="width" value="0.05292" units="cm"/>
      <inkml:brushProperty name="height" value="0.05292" units="cm"/>
    </inkml:brush>
  </inkml:definitions>
  <inkml:trace contextRef="#ctx0" brushRef="#br0">125 0 20197,'-25'0'-956,"1"0"888,9 0 196,-6 0 0,15 0-4,-11 0 23,13 0-121,-8 0 114,12 0 1944,0 0-2005,12 0-255,-11 0 178,10 0-49,-11 0 259,0 0-35,12 0 42,-9 0-151,7 0-1,-10 0-64,0 0-32,11 0-88,-8 0 154,9 0-138,-2 0 129,-7 0 1,8 0-36,1 0 17,-9 0 64,18 0-55,-18 0 55,19 0 1,-17 0-40,13 0 133,-13 0-162,17 0 1,-16 0-5,9 0 1,-6 0-13,8 0 0,-9 0-3,9 0 1,-9 0-99,8 0 0,-7 0 65,7 0 1,-8 0-19,10 0 1,-11 0 97,10 0 157,-11 0-101,15 0 44,-6 0-117,9 0 11,1 0 1,-8 0-21,-1 0 1,-8 0 25,10 0 1,-10 0-75,8 0 0,-7 0 31,6 0-22,-9 0 141,17 0 12,-10 0-98,12 0 1,-8 0 12,0 0 0,-10 0-71,11 0 84,-13 0-90,17 0 17,-8 0-19,11 0 25,-1 0 1,-7 0-22,-1 0 39,-10 0-6,17 0 1,-19 0 16,14 0-14,-13 0-23,17 0 1,-16 0 22,9 0-1,-9 0 0,9 0 14,-7 0 1,-5 0 48,19 0 0,-17 0 80,11 0-154,-10 0 31,17 0 1,-19 0-31,13 0 1,-8 0 50,7 0-86,-10 0 1,8 0 46,-7 0-16,-4 0 2,20 0 0,-17 0-4,10 0 9,-11 0 6,17 0 0,-16 0 14,11 0-13,-11 0 0,7 0 16,-5 0-11,-5 0-1,19 0 0,-19 0-1,18 0 1,-15 0 1,11 0-2,-11 0 0,7 0 0,-4 0-15,-7 0-2,10 0 5,-2 0 1,-4 0-15,11 0 7,-11 0 1,7 0 4,-5 0 0,-5 0 1,10 0-7,-4 0-6,-6 0 23,8 0 1,1 0 2,-11 0 1,13 0 7,-5 0-12,-6 0 3,7 0 1,-7 0-43,6 0 35,-7 0-7,10 0 3,-2 0 13,-7 0 0,11 0 63,-5 0-24,-6 0 1,10 0 121,-5 0-129,-5 0 25,19 0 0,-17 0-29,13 0 0,-11 0-70,10 0 41,-11 0-7,15 0-4,-6 0 1,9 0 1,-6 0-15,-3 0 1,-6 0 20,7 0 0,-8 0-13,10 0 5,-13 0 59,17 0 1,-16 0-46,10 0 5,-11 0-27,18 0-3,-21 0-13,9 0 39,1 0-21,-9 0 8,7 0 4,-10 0 29,0 0-9,11 0 9,-8 0-17,9 0 2,-12 0-367,0 0 347,10 0 139,-7 0-151,8 0 145,1 0-118,-10 0 0,11 0 18,-4 0-18,-6 0 0,11 0 8,-7 0-40,-4 0 0,12 0-46,-7 0 49,-5 0-15,7 0 42,2 0-28,-9 0 48,18 0-27,-18 0 6,9 0-21,-2 0-11,-7 0 6,8 0 0,-8 0 10,6 0 22,-7 0-27,8 0 77,-10 0 427,0 0-434,12 0-5,-9 0-111,8 0 98,-11 0 1,3 0-170,4 0 113,-4 0-20,9 0 21,-12 0-3,0 0-76,11 0 88,-8 0-261,7 0 130,-10 0-432,0 0 210,12 0-409,-9 0-51,8 0 326,-11 0 501,0 0 0,10 0 0,5 0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0"/>
    </inkml:context>
    <inkml:brush xml:id="br0">
      <inkml:brushProperty name="width" value="0.05292" units="cm"/>
      <inkml:brushProperty name="height" value="0.05292" units="cm"/>
    </inkml:brush>
  </inkml:definitions>
  <inkml:trace contextRef="#ctx0" brushRef="#br0">1 135 20029,'0'-18'0,"0"2"0,0-1-411,0 0 1,0 6 1310,0 0-464,0 0-637,0-6 169,0 8 38,0 1-58,0 8 107,0 0 0,0 8-70,0 2 0,0 6 34,0 0 0,0 1 137,0 0-60,0 0 1,0-1 149,0 2 0,0-7-116,0 0 0,0-6 394,0 7-293,0-2 0,0 8-32,0-2 0,0 1-97,0 0 0,0 0-30,0-1 0,0 3-124,0 3 1,0 3 49,0 3 1,0 2 13,0-8 0,0 8-102,0-2 0,0-2 58,0 2 1,0-2 106,0 2 0,0 4-67,0-4 1,0-2 132,0 2 0,0 0-111,0 6 0,0-7 12,0 1 1,0 0 10,0 6 1,0-3-5,0-2 1,0 3-14,0-4 0,0 1 15,0-1 1,0 4-128,0-4 0,0 3 95,0 3 0,0 0-72,0-1 1,0-5 49,0 1 1,0-1-8,0 5 1,0-1 63,0-4 0,0 3 3,0-3 0,0-2 41,0 3 1,0-3-75,0 2 0,0 1 41,0-7 0,0 3-22,0-3 1,0 2-41,0 4 1,0 3-21,0-9 1,0 0-124,0-5 0,0 0 94,0 0 1,0-1-24,0 2 1,0-2 52,0 1 0,0-1-10,0 2 0,0-8 125,0 2 1,0-1-76,0 6 1,0 0 45,0-1 1,0 2-61,0-2 0,0 1 17,0-1 1,0 7-39,0 0 0,0-1-88,0-5 0,0-7 5,0 2 0,0-1 87,0 6 1,0 0-21,0-1-9,0 2 0,0-2 83,0 1-69,0-1 0,0 2 1,0-2 1,0-4 26,0-2 0,0 2 0,0 5 147,0-1 0,0-4-89,0-2 0,0-4 11,0 6 0,0-1-12,0 5-80,0 2 1,0-2 57,0 1 1,0 2-194,0 3 1,0-3 62,0 3 0,0-7-40,0 2 0,0-8 96,0 13 1,0-12-11,0 6 0,0-2 68,0 3 1,0-7-74,0 2 1,0-1 215,0 6 0,0-6-23,0 0 0,0 0-44,0 7-92,0-2 0,0 1-2,0-1 1,0 2-19,0-2 0,0 1-10,0 0 1,0-6-11,0 0 0,0 0-129,0 7 0,0-2 124,0 1 1,0-6-46,0 0 191,0 1 1,0 4-56,0 1 0,0-6 18,0 0 0,0 1-14,0 4 1,0-4 93,0-2-132,0 2 0,0 5 16,0-1 1,0-4 25,0-2-26,0 2 0,0 5-63,0-1 1,0 1 14,0 0 0,0 0-5,0 0 1,0-1-23,0 1 0,0 0-117,0 0 1,0-1 113,0 1 1,0 0 17,0 0 1,0-1 11,0 2 1,0-7-4,0 0 1,0 0-2,0 5 0,0 2 36,0-2 0,0 1 110,0 0 0,0 0-141,0-1 1,0 2 21,0-2 0,0 1-17,0-1 1,0 2 18,0-2 1,0 7-101,0-1 1,0 0 79,0-5 0,0 0-6,0 0 0,0 1-11,0 5 1,0-4-2,0 3 0,0-3 39,0-3 1,0 1-26,0 0 1,0 0 32,0-1-30,0 2 1,0-2 17,0 1 1,0-5 5,0-2-2,0 2-16,0 4 3,0 1-8,0 0 6,0 0 1,0-1-77,0 1 1,0-5 68,0-1 1,0-6 33,0 7 0,0-6-38,0 4 0,0-4 30,0 5 0,0-5-18,0 5 3,0-7 1,0 11-25,0-5 1,0 0 19,0 2 1,0-7 1,0 6 1,0 0-3,0 6 0,0-6-15,0 1 0,0-2-3,0 8 0,0-2-2,0 1 1,0-1-22,0 2 1,0-2-5,0 1 0,0 5-5,0 0 0,0 3 29,0-3 0,0-2 36,0 2 1,0 2-39,0-2 0,0 7 58,0-7 1,0 0 0,0-5 1,0 5 13,0 0 0,0 1-40,0-7 0,0 2 12,0-2 0,0 7-57,0-1 1,0 0 46,0-4 0,0-2-116,0 1 0,0 5 100,0 0 0,0 3-110,0-3 0,0-4 76,0 6 1,0 0 3,0-2 1,0 3 24,0-3 1,0-2-1,0 9 0,0-9 48,0 2 1,0-3-62,0-3 1,0 7 85,0-1 1,0 2-69,0-2 1,0-2 21,0 2 0,0-1-13,0 1 0,0-4-4,0 5 0,0 1-11,0-2 0,0 1-2,0-6 1,0 0 3,0-1 1,0 1 0,0 0 4,0 0 1,0-1-7,0 2-20,0-2 1,0 1 22,0-1 1,0-4 9,0-1-5,0 0 0,0 6 1,0 0 0,0-6-4,0 0 1,0-6-1,0 7 1,0-6 8,0 4 1,0-4-9,0 6 0,0-7-16,0 6 0,0-5 17,0 5 1,0-5-74,0 4 62,0-6-1,0 12 6,0-7-14,0 0 23,0 6-9,0-5 0,0 0 36,0 2-30,0-8-54,0 10 0,0-10 46,0 8-3,0-9 11,0 5 0,0-8 55,0 0-65,0 7 122,0-5-98,0 5 2,0-7 1,0 2-22,0 4-3,0-4-35,0 6 18,0-8 0,0 1 6,0 4 8,0-3 39,0 6-17,0-8 4,0 0-4,0 8 9,0-6-38,0 5-9,0-7-113,0 0 189,0 7-74,0-5 105,0 6-81,0-8 72,0 0-73,0 7 19,0-5-46,0 6 31,0-8-18,0 0 16,0 7 1,0-6-74,0 7 68,0-8-71,0 8 59,0-6-113,0 5 123,0-7 1,0 7 42,0-5 9,0 6-28,0-1-18,0-5 0,0 7 20,0-3-23,0-4-6,0 5 12,0-7-8,0 8 64,0-6 4,0 6-24,0-8-22,0 6-2,0-4-84,0 6-10,0-8-48,0 0 105,0 8 233,0-7-141,0 7 77,0-8-727,0 0 344,0 7 121,0-5-34,0 5 126,0-7 47,0 0-135,0 8-23,0-6 94,0 6 14,0-8 840,0 0-1026,0 6 168,0-4-251,0 6 199,0-8 22,0 0 43,0 8 65,0-6-26,0 5 6,0-7-397,0 0 351,0 7 78,0-5-78,0 6-3,0-8-513,0 0 1,0 7-1,0 3 1</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1"/>
    </inkml:context>
    <inkml:brush xml:id="br0">
      <inkml:brushProperty name="width" value="0.05292" units="cm"/>
      <inkml:brushProperty name="height" value="0.05292" units="cm"/>
      <inkml:brushProperty name="color" value="#FF0000"/>
    </inkml:brush>
  </inkml:definitions>
  <inkml:trace contextRef="#ctx0" brushRef="#br0">109 0 20197,'-22'0'-956,"1"0"888,9 0 196,-7 0 0,14 0-4,-10 0 23,11 0-121,-6 0 114,10 0 1944,0 0-2005,10 0-255,-9 0 178,9 0-49,-10 0 259,0 0-35,10 0 42,-7 0-151,6 0-1,-9 0-64,0 0-32,10 0-88,-8 0 154,8 0-138,-1 0 129,-7 0 1,8 0-36,0 0 17,-7 0 64,16 0-55,-17 0 55,17 0 1,-14 0-40,10 0 133,-10 0-162,14 0 1,-14 0-5,8 0 1,-5 0-13,7 0 0,-9 0-3,9 0 1,-7 0-99,5 0 0,-5 0 65,6 0 1,-7 0-19,8 0 1,-8 0 97,8 0 157,-10 0-101,13 0 44,-5 0-117,8 0 11,0 0 1,-6 0-21,-1 0 1,-6 0 25,7 0 1,-8 0-75,7 0 0,-7 0 31,7 0-22,-9 0 141,15 0 12,-9 0-98,11 0 1,-7 0 12,0 0 0,-9 0-71,9 0 84,-10 0-90,14 0 17,-7 0-19,10 0 25,-1 0 1,-6 0-22,-1 0 39,-9 0-6,15 0 1,-17 0 16,12 0-14,-10 0-23,14 0 1,-14 0 22,9 0-1,-9 0 0,7 0 14,-4 0 1,-6 0 48,17 0 0,-14 0 80,9 0-154,-9 0 31,15 0 1,-16 0-31,11 0 1,-8 0 50,7 0-86,-9 0 1,8 0 46,-7 0-16,-4 0 2,18 0 0,-15 0-4,9 0 9,-9 0 6,14 0 0,-14 0 14,10 0-13,-10 0 0,6 0 16,-3 0-11,-6 0-1,17 0 0,-17 0-1,17 0 1,-14 0 1,10 0-2,-10 0 0,6 0 0,-3 0-15,-6 0-2,8 0 5,-1 0 1,-4 0-15,10 0 7,-10 0 1,7 0 4,-5 0 0,-4 0 1,8 0-7,-4 0-6,-4 0 23,7 0 1,0 0 2,-9 0 1,12 0 7,-6 0-12,-4 0 3,5 0 1,-5 0-43,4 0 35,-4 0-7,7 0 3,-1 0 13,-7 0 0,11 0 63,-6 0-24,-4 0 1,8 0 121,-4 0-129,-4 0 25,16 0 0,-14 0-29,10 0 0,-9 0-70,9 0 41,-10 0-7,14 0-4,-7 0 1,10 0 1,-7 0-15,-2 0 1,-5 0 20,6 0 0,-7 0-13,8 0 5,-10 0 59,14 0 1,-14 0-46,9 0 5,-9 0-27,15 0-3,-19 0-13,9 0 39,0 0-21,-8 0 8,7 0 4,-9 0 29,0 0-9,10 0 9,-7 0-17,7 0 2,-10 0-367,0 0 347,8 0 139,-5 0-151,7 0 145,0 0-118,-8 0 0,10 0 18,-5 0-18,-4 0 0,9 0 8,-5 0-40,-5 0 0,11 0-46,-6 0 49,-4 0-15,5 0 42,2 0-28,-7 0 48,16 0-27,-17 0 6,8 0-21,-1 0-11,-7 0 6,8 0 0,-7 0 10,4 0 22,-4 0-27,6 0 77,-9 0 427,0 0-434,10 0-5,-8 0-111,8 0 98,-10 0 1,3 0-170,3 0 113,-4 0-20,8 0 21,-10 0-3,0 0-76,10 0 88,-7 0-261,6 0 130,-9 0-432,0 0 210,10 0-409,-8 0-51,8 0 326,-10 0 501,0 0 0,9 0 0,3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6"/>
    </inkml:context>
    <inkml:brush xml:id="br0">
      <inkml:brushProperty name="width" value="0.05292" units="cm"/>
      <inkml:brushProperty name="height" value="0.05292" units="cm"/>
      <inkml:brushProperty name="color" value="#FF0000"/>
    </inkml:brush>
  </inkml:definitions>
  <inkml:trace contextRef="#ctx0" brushRef="#br0">1 128 20029,'0'-17'0,"0"2"0,0-1-411,0 0 1,0 5 1310,0 0-464,0 1-637,0-6 169,0 7 38,0 2-58,0 7 107,0 0 0,0 7-70,0 4 0,0 3 34,0 2 0,0 0 137,0 0-60,0 0 1,0-1 149,0 2 0,0-7-116,0 1 0,0-6 394,0 6-293,0-1 0,0 7-32,0-2 0,0 1-97,0 1 0,0-2-30,0 1 0,0 1-124,0 5 1,0 1 49,0 3 1,0 3 13,0-8 0,0 8-102,0-3 0,0-2 58,0 3 1,0-2 106,0 2 0,0 3-67,0-3 1,0-3 132,0 2 0,0 1-111,0 5 0,0-6 12,0 1 1,0 0 10,0 5 1,0-3-5,0-2 1,0 3-14,0-3 0,0 1 15,0-1 1,0 3-128,0-3 0,0 2 95,0 3 0,0 1-72,0-2 1,0-4 49,0-1 1,0 1-8,0 4 1,0 0 63,0-4 0,0 2 3,0-2 0,0-2 41,0 1 1,0-1-75,0 2 0,0 1 41,0-7 0,0 2-22,0-2 1,0 2-41,0 4 1,0 1-21,0-6 1,0-1-124,0-6 0,0 2 94,0-1 1,0-1-24,0 2 1,0-1 52,0-1 0,0 1-10,0 0 0,0-5 125,0 0 1,0-1-76,0 6 1,0 0 45,0 0 1,0 0-61,0 0 0,0 0 17,0-1 1,0 6-39,0 2 0,0-2-88,0-6 0,0-4 5,0 0 0,0-1 87,0 6 1,0 0-21,0 0-9,0 0 0,0 0 83,0 0-69,0-1 0,0 2 1,0-2 1,0-3 26,0-2 0,0 1 0,0 4 147,0 1 0,0-5-89,0-1 0,0-4 11,0 5 0,0-1-12,0 6-80,0 0 1,0 0 57,0 0 1,0 2-194,0 3 1,0-3 62,0 3 0,0-7-40,0 2 0,0-7 96,0 12 1,0-12-11,0 7 0,0-3 68,0 2 1,0-5-74,0 1 1,0 0 215,0 5 0,0-6-23,0 1 0,0-1-44,0 7-92,0-1 0,0-1-2,0 1 1,0 1-19,0-2 0,0 1-10,0 0 1,0-5-11,0 0 0,0-1-129,0 6 0,0 0 124,0 0 1,0-5-46,0-1 191,0 1 1,0 5-56,0-1 0,0-4 18,0-1 0,0 2-14,0 3 1,0-4 93,0-1-132,0 1 0,0 5 16,0 0 1,0-5 25,0-1-26,0 1 0,0 5-63,0-1 1,0 2 14,0-1 0,0-1-5,0 2 1,0-1-23,0-1 0,0 2-117,0-2 1,0 1 113,0 0 1,0 0 17,0 0 1,0 0 11,0 0 1,0-6-4,0 1 1,0 0-2,0 4 0,0 2 36,0-2 0,0 1 110,0 1 0,0-2-141,0 1 1,0 1 21,0-2 0,0 1-17,0 0 1,0 0 18,0 0 1,0 5-101,0 0 1,0 0 79,0-5 0,0 1-6,0-2 0,0 3-11,0 3 1,0-3-2,0 4 0,0-5 39,0-1 1,0 0-26,0 0 1,0 0 32,0-1-30,0 2 1,0-1 17,0-1 1,0-4 5,0 0-2,0 0-16,0 4 3,0 1-8,0 0 6,0 0 1,0 0-77,0-1 1,0-3 68,0-1 1,0-7 33,0 7 0,0-5-38,0 4 0,0-5 30,0 6 0,0-6-18,0 6 3,0-7 1,0 10-25,0-4 1,0-1 19,0 2 1,0-6 1,0 6 1,0-1-3,0 6 0,0-5-15,0 0 0,0-1-3,0 6 0,0 0-2,0 0 1,0-1-22,0 2 1,0-1-5,0-1 0,0 6-5,0 1 0,0 1 29,0-2 0,0-3 36,0 3 1,0 3-39,0-3 0,0 5 58,0-4 1,0-1 0,0-6 1,0 7 13,0-1 0,0 0-40,0-5 0,0 0 12,0 0 0,0 5-57,0 0 1,0 1 46,0-6 0,0 0-116,0-1 0,0 7 100,0-1 0,0 2-110,0-2 0,0-3 76,0 4 1,0 1 3,0-2 1,0 2 24,0-2 1,0-2-1,0 8 0,0-7 48,0 1 1,0-4-62,0-1 1,0 5 85,0 0 1,0 2-69,0-2 1,0-2 21,0 2 0,0-2-13,0 3 0,0-5-4,0 4 0,0 2-11,0-1 0,0-1-2,0-5 1,0 0 3,0 0 1,0-1 0,0 2 4,0-1 1,0-1-7,0 2-20,0-2 1,0 1 22,0 0 1,0-5 9,0 0-5,0-1 0,0 6 1,0 0 0,0-6-4,0 2 1,0-8-1,0 7 1,0-5 8,0 4 1,0-5-9,0 6 0,0-6-16,0 6 0,0-5 17,0 4 1,0-5-74,0 5 62,0-6-1,0 11 6,0-7-14,0 1 23,0 5-9,0-5 0,0 2 36,0 0-30,0-8-54,0 11 0,0-10 46,0 7-3,0-8 11,0 4 0,0-7 55,0 0-65,0 7 122,0-5-98,0 5 2,0-7 1,0 1-22,0 5-3,0-4-35,0 5 18,0-7 0,0 2 6,0 3 8,0-4 39,0 7-17,0-8 4,0 0-4,0 7 9,0-5-38,0 5-9,0-7-113,0 0 189,0 7-74,0-5 105,0 5-81,0-7 72,0 0-73,0 7 19,0-6-46,0 7 31,0-8-18,0 0 16,0 7 1,0-6-74,0 6 68,0-7-71,0 8 59,0-6-113,0 4 123,0-6 1,0 7 42,0-5 9,0 6-28,0-2-18,0-4 0,0 7 20,0-3-23,0-4-6,0 4 12,0-6-8,0 7 64,0-5 4,0 6-24,0-8-22,0 6-2,0-4-84,0 5-10,0-7-48,0 0 105,0 8 233,0-7-141,0 6 77,0-7-727,0 0 344,0 7 121,0-5-34,0 5 126,0-7 47,0 0-135,0 7-23,0-5 94,0 5 14,0-7 840,0 0-1026,0 7 168,0-6-251,0 7 199,0-8 22,0 0 43,0 7 65,0-5-26,0 4 6,0-6-397,0 0 351,0 8 78,0-6-78,0 5-3,0-7-513,0 0 1,0 7-1,0 2 1</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2"/>
    </inkml:context>
    <inkml:brush xml:id="br0">
      <inkml:brushProperty name="width" value="0.05292" units="cm"/>
      <inkml:brushProperty name="height" value="0.05292" units="cm"/>
      <inkml:brushProperty name="color" value="#723C10"/>
    </inkml:brush>
  </inkml:definitions>
  <inkml:trace contextRef="#ctx0" brushRef="#br0">91 0 20197,'-18'0'-956,"1"0"888,6 0 196,-5 0 0,12 0-4,-8 0 23,8 0-121,-4 0 114,8 0 1944,0 0-2005,8 0-255,-7 0 178,8 0-49,-9 0 259,0 0-35,8 0 42,-6 0-151,6 0-1,-8 0-64,0 0-32,8 0-88,-6 0 154,7 0-138,-2 0 129,-5 0 1,6 0-36,1 0 17,-7 0 64,14 0-55,-14 0 55,14 0 1,-12 0-40,8 0 133,-7 0-162,10 0 1,-10 0-5,6 0 1,-5 0-13,7 0 0,-8 0-3,8 0 1,-7 0-99,6 0 0,-6 0 65,6 0 1,-6 0-19,6 0 1,-6 0 97,6 0 157,-8 0-101,12 0 44,-5 0-117,7 0 11,-1 0 1,-4 0-21,-1 0 1,-6 0 25,6 0 1,-5 0-75,4 0 0,-4 0 31,4 0-22,-7 0 141,13 0 12,-7 0-98,7 0 1,-4 0 12,0 0 0,-8 0-71,8 0 84,-9 0-90,11 0 17,-4 0-19,7 0 25,0 0 1,-6 0-22,0 0 39,-8 0-6,13 0 1,-14 0 16,10 0-14,-9 0-23,12 0 1,-12 0 22,7 0-1,-7 0 0,7 0 14,-5 0 1,-4 0 48,14 0 0,-12 0 80,8 0-154,-8 0 31,13 0 1,-14 0-31,10 0 1,-7 0 50,5 0-86,-6 0 1,5 0 46,-5 0-16,-2 0 2,13 0 0,-11 0-4,6 0 9,-7 0 6,12 0 0,-12 0 14,9 0-13,-9 0 0,5 0 16,-2 0-11,-5 0-1,14 0 0,-14 0-1,13 0 1,-10 0 1,7 0-2,-8 0 0,6 0 0,-4 0-15,-4 0-2,7 0 5,-2 0 1,-3 0-15,9 0 7,-9 0 1,6 0 4,-4 0 0,-4 0 1,7 0-7,-2 0-6,-5 0 23,6 0 1,1 0 2,-8 0 1,9 0 7,-4 0-12,-3 0 3,4 0 1,-5 0-43,4 0 35,-4 0-7,7 0 3,-2 0 13,-5 0 0,9 0 63,-5 0-24,-4 0 1,8 0 121,-4 0-129,-4 0 25,14 0 0,-12 0-29,9 0 0,-8 0-70,7 0 41,-7 0-7,10 0-4,-4 0 1,7 0 1,-6 0-15,0 0 1,-6 0 20,6 0 0,-6 0-13,7 0 5,-9 0 59,12 0 1,-12 0-46,7 0 5,-7 0-27,13 0-3,-16 0-13,8 0 39,-1 0-21,-6 0 8,6 0 4,-8 0 29,0 0-9,8 0 9,-6 0-17,6 0 2,-8 0-367,0 0 347,8 0 139,-6 0-151,6 0 145,1 0-118,-7 0 0,7 0 18,-2 0-18,-5 0 0,8 0 8,-5 0-40,-2 0 0,7 0-46,-4 0 49,-4 0-15,6 0 42,0 0-28,-6 0 48,14 0-27,-14 0 6,7 0-21,-2 0-11,-5 0 6,6 0 0,-6 0 10,5 0 22,-5 0-27,5 0 77,-7 0 427,0 0-434,9 0-5,-7 0-111,6 0 98,-8 0 1,2 0-170,3 0 113,-2 0-20,5 0 21,-8 0-3,0 0-76,8 0 88,-6 0-261,6 0 130,-8 0-432,0 0 210,8 0-409,-6 0-51,7 0 326,-9 0 501,0 0 0,7 0 0,4 0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3"/>
    </inkml:context>
    <inkml:brush xml:id="br0">
      <inkml:brushProperty name="width" value="0.05292" units="cm"/>
      <inkml:brushProperty name="height" value="0.05292" units="cm"/>
      <inkml:brushProperty name="color" value="#1F5738"/>
    </inkml:brush>
  </inkml:definitions>
  <inkml:trace contextRef="#ctx0" brushRef="#br0">75 0 20197,'-15'0'-956,"1"0"888,5 0 196,-4 0 0,10 0-4,-8 0 23,9 0-121,-5 0 114,7 0 1944,0 0-2005,7 0-255,-6 0 178,6 0-49,-7 0 259,0 0-35,6 0 42,-4 0-151,4 0-1,-6 0-64,0 0-32,7 0-88,-5 0 154,5 0-138,-1 0 129,-5 0 1,6 0-36,0 0 17,-5 0 64,11 0-55,-11 0 55,10 0 1,-8 0-40,6 0 133,-6 0-162,9 0 1,-10 0-5,6 0 1,-3 0-13,4 0 0,-6 0-3,7 0 1,-6 0-99,4 0 0,-4 0 65,5 0 1,-5 0-19,5 0 1,-5 0 97,5 0 157,-7 0-101,10 0 44,-4 0-117,5 0 11,1 0 1,-5 0-21,0 0 1,-5 0 25,5 0 1,-5 0-75,5 0 0,-5 0 31,4 0-22,-5 0 141,10 0 12,-7 0-98,8 0 1,-5 0 12,1 0 0,-7 0-71,6 0 84,-6 0-90,9 0 17,-5 0-19,7 0 25,-1 0 1,-3 0-22,-2 0 39,-5 0-6,9 0 1,-10 0 16,7 0-14,-6 0-23,9 0 1,-10 0 22,7 0-1,-7 0 0,6 0 14,-4 0 1,-4 0 48,12 0 0,-9 0 80,5 0-154,-5 0 31,9 0 1,-10 0-31,7 0 1,-5 0 50,5 0-86,-7 0 1,6 0 46,-5 0-16,-2 0 2,12 0 0,-11 0-4,7 0 9,-7 0 6,10 0 0,-10 0 14,8 0-13,-8 0 0,5 0 16,-3 0-11,-3 0-1,11 0 0,-12 0-1,12 0 1,-9 0 1,6 0-2,-7 0 0,5 0 0,-3 0-15,-3 0-2,5 0 5,-1 0 1,-3 0-15,8 0 7,-8 0 1,5 0 4,-3 0 0,-3 0 1,6 0-7,-3 0-6,-4 0 23,6 0 1,0 0 2,-6 0 1,8 0 7,-4 0-12,-4 0 3,6 0 1,-6 0-43,4 0 35,-3 0-7,5 0 3,-1 0 13,-4 0 0,6 0 63,-3 0-24,-3 0 1,6 0 121,-3 0-129,-3 0 25,11 0 0,-10 0-29,7 0 0,-5 0-70,5 0 41,-6 0-7,8 0-4,-3 0 1,6 0 1,-5 0-15,-1 0 1,-3 0 20,3 0 0,-4 0-13,5 0 5,-6 0 59,9 0 1,-10 0-46,7 0 5,-7 0-27,11 0-3,-13 0-13,6 0 39,0 0-21,-6 0 8,5 0 4,-6 0 29,0 0-9,7 0 9,-5 0-17,5 0 2,-7 0-367,0 0 347,6 0 139,-5 0-151,6 0 145,0 0-118,-5 0 0,6 0 18,-3 0-18,-3 0 0,6 0 8,-4 0-40,-2 0 0,7 0-46,-4 0 49,-3 0-15,4 0 42,1 0-28,-6 0 48,12 0-27,-11 0 6,5 0-21,-1 0-11,-4 0 6,4 0 0,-4 0 10,3 0 22,-3 0-27,4 0 77,-6 0 427,0 0-434,7 0-5,-5 0-111,4 0 98,-6 0 1,2 0-170,2 0 113,-2 0-20,5 0 21,-7 0-3,0 0-76,7 0 88,-5 0-261,4 0 130,-6 0-432,0 0 210,7 0-409,-6 0-51,6 0 326,-7 0 501,0 0 0,6 0 0,3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4"/>
    </inkml:context>
    <inkml:brush xml:id="br0">
      <inkml:brushProperty name="width" value="0.05292" units="cm"/>
      <inkml:brushProperty name="height" value="0.05292" units="cm"/>
      <inkml:brushProperty name="color" value="#00455D"/>
    </inkml:brush>
  </inkml:definitions>
  <inkml:trace contextRef="#ctx0" brushRef="#br0">58 0 20197,'-11'0'-956,"-1"0"888,6 0 196,-4 0 0,7 0-4,-5 0 23,6 0-121,-3 0 114,5 0 1944,0 0-2005,5 0-255,-4 0 178,4 0-49,-5 0 259,0 0-35,6 0 42,-5 0-151,4 0-1,-5 0-64,0 0-32,5 0-88,-4 0 154,4 0-138,0 0 129,-4 0 1,5 0-36,-1 0 17,-4 0 64,9 0-55,-8 0 55,8 0 1,-8 0-40,6 0 133,-5 0-162,7 0 1,-8 0-5,6 0 1,-4 0-13,4 0 0,-5 0-3,5 0 1,-4 0-99,3 0 0,-3 0 65,3 0 1,-3 0-19,4 0 1,-4 0 97,3 0 157,-4 0-101,7 0 44,-3 0-117,4 0 11,0 0 1,-3 0-21,-1 0 1,-3 0 25,4 0 1,-4 0-75,4 0 0,-4 0 31,3 0-22,-4 0 141,7 0 12,-4 0-98,5 0 1,-3 0 12,0 0 0,-4 0-71,3 0 84,-4 0-90,7 0 17,-3 0-19,4 0 25,0 0 1,-3 0-22,-1 0 39,-4 0-6,8 0 1,-9 0 16,6 0-14,-6 0-23,8 0 1,-7 0 22,4 0-1,-4 0 0,3 0 14,-2 0 1,-2 0 48,8 0 0,-8 0 80,6 0-154,-6 0 31,9 0 1,-9 0-31,6 0 1,-4 0 50,3 0-86,-4 0 1,3 0 46,-2 0-16,-3 0 2,10 0 0,-9 0-4,5 0 9,-4 0 6,7 0 0,-7 0 14,5 0-13,-6 0 0,4 0 16,-2 0-11,-2 0-1,7 0 0,-7 0-1,8 0 1,-8 0 1,6 0-2,-5 0 0,3 0 0,-2 0-15,-3 0-2,5 0 5,-2 0 1,-1 0-15,5 0 7,-6 0 1,4 0 4,-2 0 0,-2 0 1,4 0-7,-2 0-6,-3 0 23,4 0 1,1 0 2,-6 0 1,7 0 7,-3 0-12,-3 0 3,4 0 1,-4 0-43,3 0 35,-3 0-7,5 0 3,-2 0 13,-2 0 0,4 0 63,-2 0-24,-2 0 1,4 0 121,-3 0-129,-1 0 25,8 0 0,-8 0-29,6 0 0,-4 0-70,4 0 41,-6 0-7,8 0-4,-3 0 1,4 0 1,-3 0-15,-1 0 1,-3 0 20,4 0 0,-4 0-13,3 0 5,-4 0 59,7 0 1,-7 0-46,4 0 5,-4 0-27,7 0-3,-9 0-13,4 0 39,0 0-21,-3 0 8,2 0 4,-4 0 29,0 0-9,6 0 9,-5 0-17,4 0 2,-5 0-367,0 0 347,5 0 139,-4 0-151,5 0 145,-1 0-118,-4 0 0,5 0 18,-2 0-18,-2 0 0,4 0 8,-3 0-40,-1 0 0,4 0-46,-2 0 49,-2 0-15,2 0 42,2 0-28,-5 0 48,9 0-27,-9 0 6,4 0-21,0 0-11,-4 0 6,5 0 0,-5 0 10,3 0 22,-3 0-27,4 0 77,-5 0 427,0 0-434,5 0-5,-3 0-111,3 0 98,-5 0 1,1 0-170,3 0 113,-3 0-20,4 0 21,-5 0-3,0 0-76,5 0 88,-3 0-261,2 0 130,-4 0-432,0 0 210,6 0-409,-5 0-51,4 0 326,-5 0 501,0 0 0,5 0 0,2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5"/>
    </inkml:context>
    <inkml:brush xml:id="br0">
      <inkml:brushProperty name="width" value="0.05292" units="cm"/>
      <inkml:brushProperty name="height" value="0.05292" units="cm"/>
      <inkml:brushProperty name="color" value="#7030A0"/>
    </inkml:brush>
  </inkml:definitions>
  <inkml:trace contextRef="#ctx0" brushRef="#br0">41 0 20197,'-8'0'-956,"0"0"888,4 0 196,-3 0 0,5 0-4,-4 0 23,5 0-121,-3 0 114,4 0 1944,0 0-2005,4 0-255,-4 0 178,4 0-49,-4 0 259,0 0-35,4 0 42,-3 0-151,2 0-1,-3 0-64,0 0-32,4 0-88,-3 0 154,2 0-138,1 0 129,-3 0 1,2 0-36,1 0 17,-3 0 64,6 0-55,-6 0 55,6 0 1,-5 0-40,3 0 133,-3 0-162,5 0 1,-5 0-5,3 0 1,-2 0-13,3 0 0,-4 0-3,4 0 1,-4 0-99,4 0 0,-4 0 65,4 0 1,-4 0-19,4 0 1,-4 0 97,4 0 157,-4 0-101,5 0 44,-2 0-117,2 0 11,1 0 1,-2 0-21,-1 0 1,-2 0 25,3 0 1,-4 0-75,4 0 0,-4 0 31,3 0-22,-3 0 141,6 0 12,-4 0-98,4 0 1,-2 0 12,-1 0 0,-2 0-71,2 0 84,-3 0-90,5 0 17,-2 0-19,3 0 25,0 0 1,-3 0-22,0 0 39,-3 0-6,6 0 1,-7 0 16,5 0-14,-4 0-23,5 0 1,-5 0 22,3 0-1,-3 0 0,2 0 14,-1 0 1,-2 0 48,6 0 0,-5 0 80,3 0-154,-3 0 31,5 0 1,-5 0-31,3 0 1,-2 0 50,2 0-86,-3 0 1,3 0 46,-3 0-16,-1 0 2,7 0 0,-7 0-4,5 0 9,-4 0 6,5 0 0,-6 0 14,5 0-13,-4 0 0,2 0 16,-1 0-11,-2 0-1,6 0 0,-6 0-1,6 0 1,-5 0 1,3 0-2,-3 0 0,2 0 0,-1 0-15,-2 0-2,3 0 5,-1 0 1,-1 0-15,4 0 7,-5 0 1,4 0 4,-3 0 0,-1 0 1,4 0-7,-3 0-6,-1 0 23,3 0 1,0 0 2,-4 0 1,5 0 7,-2 0-12,-2 0 3,2 0 1,-2 0-43,2 0 35,-2 0-7,2 0 3,1 0 13,-3 0 0,3 0 63,-1 0-24,-2 0 1,3 0 121,-1 0-129,-2 0 25,6 0 0,-5 0-29,4 0 0,-4 0-70,3 0 41,-3 0-7,5 0-4,-2 0 1,3 0 1,-2 0-15,-1 0 1,-2 0 20,2 0 0,-3 0-13,4 0 5,-4 0 59,5 0 1,-5 0-46,3 0 5,-3 0-27,5 0-3,-6 0-13,3 0 39,-1 0-21,-2 0 8,3 0 4,-4 0 29,0 0-9,3 0 9,-2 0-17,3 0 2,-4 0-367,0 0 347,3 0 139,-2 0-151,3 0 145,0 0-118,-3 0 0,3 0 18,-1 0-18,-2 0 0,3 0 8,-1 0-40,-3 0 0,5 0-46,-2 0 49,-2 0-15,2 0 42,1 0-28,-3 0 48,6 0-27,-6 0 6,3 0-21,-1 0-11,-2 0 6,2 0 0,-2 0 10,2 0 22,-2 0-27,2 0 77,-3 0 427,0 0-434,4 0-5,-3 0-111,3 0 98,-4 0 1,1 0-170,1 0 113,-1 0-20,3 0 21,-4 0-3,0 0-76,4 0 88,-4 0-261,4 0 130,-4 0-432,0 0 210,3 0-409,-2 0-51,3 0 326,-4 0 501,0 0 0,3 0 0,2 0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6"/>
    </inkml:context>
    <inkml:brush xml:id="br0">
      <inkml:brushProperty name="width" value="0.05292" units="cm"/>
      <inkml:brushProperty name="height" value="0.05292" units="cm"/>
      <inkml:brushProperty name="color" value="#FF0000"/>
    </inkml:brush>
  </inkml:definitions>
  <inkml:trace contextRef="#ctx0" brushRef="#br0">1 128 20029,'0'-17'0,"0"2"0,0-1-411,0 0 1,0 5 1310,0 0-464,0 1-637,0-6 169,0 7 38,0 2-58,0 7 107,0 0 0,0 7-70,0 4 0,0 3 34,0 2 0,0 0 137,0 0-60,0 0 1,0-1 149,0 2 0,0-7-116,0 1 0,0-6 394,0 6-293,0-1 0,0 7-32,0-2 0,0 1-97,0 1 0,0-2-30,0 1 0,0 1-124,0 5 1,0 1 49,0 3 1,0 3 13,0-8 0,0 8-102,0-3 0,0-2 58,0 3 1,0-2 106,0 2 0,0 3-67,0-3 1,0-3 132,0 2 0,0 1-111,0 5 0,0-6 12,0 1 1,0 0 10,0 5 1,0-3-5,0-2 1,0 3-14,0-3 0,0 1 15,0-1 1,0 3-128,0-3 0,0 2 95,0 3 0,0 1-72,0-2 1,0-4 49,0-1 1,0 1-8,0 4 1,0 0 63,0-4 0,0 2 3,0-2 0,0-2 41,0 1 1,0-1-75,0 2 0,0 1 41,0-7 0,0 2-22,0-2 1,0 2-41,0 4 1,0 1-21,0-6 1,0-1-124,0-6 0,0 2 94,0-1 1,0-1-24,0 2 1,0-1 52,0-1 0,0 1-10,0 0 0,0-5 125,0 0 1,0-1-76,0 6 1,0 0 45,0 0 1,0 0-61,0 0 0,0 0 17,0-1 1,0 6-39,0 2 0,0-2-88,0-6 0,0-4 5,0 0 0,0-1 87,0 6 1,0 0-21,0 0-9,0 0 0,0 0 83,0 0-69,0-1 0,0 2 1,0-2 1,0-3 26,0-2 0,0 1 0,0 4 147,0 1 0,0-5-89,0-1 0,0-4 11,0 5 0,0-1-12,0 6-80,0 0 1,0 0 57,0 0 1,0 2-194,0 3 1,0-3 62,0 3 0,0-7-40,0 2 0,0-7 96,0 12 1,0-12-11,0 7 0,0-3 68,0 2 1,0-5-74,0 1 1,0 0 215,0 5 0,0-6-23,0 1 0,0-1-44,0 7-92,0-1 0,0-1-2,0 1 1,0 1-19,0-2 0,0 1-10,0 0 1,0-5-11,0 0 0,0-1-129,0 6 0,0 0 124,0 0 1,0-5-46,0-1 191,0 1 1,0 5-56,0-1 0,0-4 18,0-1 0,0 2-14,0 3 1,0-4 93,0-1-132,0 1 0,0 5 16,0 0 1,0-5 25,0-1-26,0 1 0,0 5-63,0-1 1,0 2 14,0-1 0,0-1-5,0 2 1,0-1-23,0-1 0,0 2-117,0-2 1,0 1 113,0 0 1,0 0 17,0 0 1,0 0 11,0 0 1,0-6-4,0 1 1,0 0-2,0 4 0,0 2 36,0-2 0,0 1 110,0 1 0,0-2-141,0 1 1,0 1 21,0-2 0,0 1-17,0 0 1,0 0 18,0 0 1,0 5-101,0 0 1,0 0 79,0-5 0,0 1-6,0-2 0,0 3-11,0 3 1,0-3-2,0 4 0,0-5 39,0-1 1,0 0-26,0 0 1,0 0 32,0-1-30,0 2 1,0-1 17,0-1 1,0-4 5,0 0-2,0 0-16,0 4 3,0 1-8,0 0 6,0 0 1,0 0-77,0-1 1,0-3 68,0-1 1,0-7 33,0 7 0,0-5-38,0 4 0,0-5 30,0 6 0,0-6-18,0 6 3,0-7 1,0 10-25,0-4 1,0-1 19,0 2 1,0-6 1,0 6 1,0-1-3,0 6 0,0-5-15,0 0 0,0-1-3,0 6 0,0 0-2,0 0 1,0-1-22,0 2 1,0-1-5,0-1 0,0 6-5,0 1 0,0 1 29,0-2 0,0-3 36,0 3 1,0 3-39,0-3 0,0 5 58,0-4 1,0-1 0,0-6 1,0 7 13,0-1 0,0 0-40,0-5 0,0 0 12,0 0 0,0 5-57,0 0 1,0 1 46,0-6 0,0 0-116,0-1 0,0 7 100,0-1 0,0 2-110,0-2 0,0-3 76,0 4 1,0 1 3,0-2 1,0 2 24,0-2 1,0-2-1,0 8 0,0-7 48,0 1 1,0-4-62,0-1 1,0 5 85,0 0 1,0 2-69,0-2 1,0-2 21,0 2 0,0-2-13,0 3 0,0-5-4,0 4 0,0 2-11,0-1 0,0-1-2,0-5 1,0 0 3,0 0 1,0-1 0,0 2 4,0-1 1,0-1-7,0 2-20,0-2 1,0 1 22,0 0 1,0-5 9,0 0-5,0-1 0,0 6 1,0 0 0,0-6-4,0 2 1,0-8-1,0 7 1,0-5 8,0 4 1,0-5-9,0 6 0,0-6-16,0 6 0,0-5 17,0 4 1,0-5-74,0 5 62,0-6-1,0 11 6,0-7-14,0 1 23,0 5-9,0-5 0,0 2 36,0 0-30,0-8-54,0 11 0,0-10 46,0 7-3,0-8 11,0 4 0,0-7 55,0 0-65,0 7 122,0-5-98,0 5 2,0-7 1,0 1-22,0 5-3,0-4-35,0 5 18,0-7 0,0 2 6,0 3 8,0-4 39,0 7-17,0-8 4,0 0-4,0 7 9,0-5-38,0 5-9,0-7-113,0 0 189,0 7-74,0-5 105,0 5-81,0-7 72,0 0-73,0 7 19,0-6-46,0 7 31,0-8-18,0 0 16,0 7 1,0-6-74,0 6 68,0-7-71,0 8 59,0-6-113,0 4 123,0-6 1,0 7 42,0-5 9,0 6-28,0-2-18,0-4 0,0 7 20,0-3-23,0-4-6,0 4 12,0-6-8,0 7 64,0-5 4,0 6-24,0-8-22,0 6-2,0-4-84,0 5-10,0-7-48,0 0 105,0 8 233,0-7-141,0 6 77,0-7-727,0 0 344,0 7 121,0-5-34,0 5 126,0-7 47,0 0-135,0 7-23,0-5 94,0 5 14,0-7 840,0 0-1026,0 7 168,0-6-251,0 7 199,0-8 22,0 0 43,0 7 65,0-5-26,0 4 6,0-6-397,0 0 351,0 8 78,0-6-78,0 5-3,0-7-513,0 0 1,0 7-1,0 2 1</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7"/>
    </inkml:context>
    <inkml:brush xml:id="br0">
      <inkml:brushProperty name="width" value="0.05292" units="cm"/>
      <inkml:brushProperty name="height" value="0.05292" units="cm"/>
      <inkml:brushProperty name="color" value="#723C10"/>
    </inkml:brush>
  </inkml:definitions>
  <inkml:trace contextRef="#ctx0" brushRef="#br0">1 121 20029,'0'-16'0,"0"1"0,0 1-411,0-2 1,0 6 1310,0 0-464,0 0-637,0-5 169,0 7 38,0 1-58,0 7 107,0 0 0,0 7-70,0 3 0,0 3 34,0 2 0,0 0 137,0 1-60,0-2 1,0 1 149,0 1 0,0-7-116,0 2 0,0-7 394,0 7-293,0-2 0,0 7-32,0-1 0,0-1-97,0 2 0,0-1-30,0-1 0,0 3-124,0 3 1,0 2 49,0 3 1,0 2 13,0-7 0,0 7-102,0-2 0,0-2 58,0 2 1,0-2 106,0 2 0,0 4-67,0-4 1,0-2 132,0 2 0,0 0-111,0 6 0,0-7 12,0 1 1,0 0 10,0 6 1,0-3-5,0-3 1,0 4-14,0-4 0,0 1 15,0-1 1,0 4-128,0-4 0,0 3 95,0 2 0,0 1-72,0-2 1,0-4 49,0 1 1,0-1-8,0 4 1,0 0 63,0-4 0,0 3 3,0-3 0,0-1 41,0 1 1,0-2-75,0 3 0,0 0 41,0-6 0,0 1-22,0-1 1,0 2-41,0 3 1,0 2-21,0-7 1,0 0-124,0-5 0,0 1 94,0-2 1,0 1-24,0 1 1,0-2 52,0 1 0,0 0-10,0 1 0,0-7 125,0 2 1,0-2-76,0 7 1,0-1 45,0-1 1,0 2-61,0-1 0,0 0 17,0-1 1,0 6-39,0 1 0,0-1-88,0-5 0,0-5 5,0 0 0,0 0 87,0 5 1,0 0-21,0 0-9,0 0 0,0 0 83,0 0-69,0 0 0,0 0 1,0 0 1,0-4 26,0-2 0,0 2 0,0 3 147,0 1 0,0-5-89,0 0 0,0-5 11,0 6 0,0-2-12,0 6-80,0 1 1,0-2 57,0 1 1,0 3-194,0 2 1,0-4 62,0 4 0,0-7-40,0 3 0,0-8 96,0 12 1,0-12-11,0 7 0,0-3 68,0 3 1,0-5-74,0 0 1,0 0 215,0 5 0,0-5-23,0 0 0,0 0-44,0 5-92,0 0 0,0 0-2,0 0 1,0 0-19,0 0 0,0 0-10,0 1 1,0-7-11,0 1 0,0 0-129,0 6 0,0-2 124,0 1 1,0-4-46,0-2 191,0 2 1,0 3-56,0 1 0,0-4 18,0-2 0,0 2-14,0 3 1,0-3 93,0-2-132,0 2 0,0 4 16,0-1 1,0-3 25,0-2-26,0 2 0,0 4-63,0-1 1,0 2 14,0-1 0,0 0-5,0 0 1,0 0-23,0 0 0,0 0-117,0 0 1,0 0 113,0 0 1,0 0 17,0 0 1,0 0 11,0 0 1,0-5-4,0 0 1,0 0-2,0 5 0,0 0 36,0 0 0,0 0 110,0 1 0,0-2-141,0 1 1,0 1 21,0-1 0,0-1-17,0 1 1,0 1 18,0-1 1,0 5-101,0 0 1,0 0 79,0-6 0,0 2-6,0-1 0,0 1-11,0 4 1,0-2-2,0 2 0,0-4 39,0-1 1,0 0-26,0 0 1,0 0 32,0 0-30,0 0 1,0 0 17,0 0 1,0-5 5,0 0-2,0 0-16,0 5 3,0 0-8,0 1 6,0-2 1,0 1-77,0 0 1,0-5 68,0 1 1,0-7 33,0 7 0,0-6-38,0 4 0,0-3 30,0 3 0,0-4-18,0 6 3,0-8 1,0 10-25,0-3 1,0-1 19,0 1 1,0-6 1,0 7 1,0-2-3,0 7 0,0-7-15,0 2 0,0-2-3,0 7 0,0-1-2,0 0 1,0-1-22,0 2 1,0-1-5,0 0 0,0 5-5,0 0 0,0 1 29,0-1 0,0-2 36,0 2 1,0 1-39,0-1 0,0 6 58,0-6 1,0 0 0,0-6 1,0 6 13,0 0 0,0 0-40,0-5 0,0 1 12,0-1 0,0 4-57,0 1 1,0 0 46,0-4 0,0-1-116,0 0 0,0 5 100,0 0 0,0 1-110,0-1 0,0-3 76,0 4 1,0 0 3,0-1 1,0 2 24,0-2 1,0-2-1,0 8 0,0-8 48,0 2 1,0-4-62,0-1 1,0 5 85,0 0 1,0 2-69,0-2 1,0-3 21,0 3 0,0-2-13,0 2 0,0-3-4,0 3 0,0 2-11,0-2 0,0 0-2,0-5 1,0 0 3,0 0 1,0 0 0,0 0 4,0 0 1,0 0-7,0 0-20,0 0 1,0 0 22,0 0 1,0-5 9,0 1-5,0-2 0,0 6 1,0 1 0,0-7-4,0 2 1,0-7-1,0 6 1,0-4 8,0 3 1,0-4-9,0 6 0,0-7-16,0 7 0,0-6 17,0 4 1,0-4-74,0 5 62,0-6-1,0 9 6,0-5-14,0 1 23,0 4-9,0-4 0,0 0 36,0 2-30,0-8-54,0 10 0,0-9 46,0 6-3,0-7 11,0 4 0,0-7 55,0 0-65,0 7 122,0-6-98,0 5 2,0-6 1,0 2-22,0 3-3,0-3-35,0 5 18,0-7 0,0 2 6,0 2 8,0-2 39,0 5-17,0-7 4,0 0-4,0 7 9,0-5-38,0 4-9,0-6-113,0 0 189,0 7-74,0-6 105,0 6-81,0-7 72,0 0-73,0 6 19,0-4-46,0 5 31,0-7-18,0 0 16,0 7 1,0-6-74,0 6 68,0-7-71,0 7 59,0-6-113,0 6 123,0-7 1,0 7 42,0-6 9,0 6-28,0-1-18,0-4 0,0 7 20,0-4-23,0-3-6,0 4 12,0-6-8,0 7 64,0-6 4,0 6-24,0-7-22,0 6-2,0-4-84,0 5-10,0-7-48,0 0 105,0 7 233,0-6-141,0 6 77,0-7-727,0 0 344,0 7 121,0-5-34,0 4 126,0-6 47,0 0-135,0 7-23,0-6 94,0 6 14,0-7 840,0 0-1026,0 6 168,0-4-251,0 5 199,0-7 22,0 0 43,0 7 65,0-5-26,0 4 6,0-6-397,0 0 351,0 7 78,0-5-78,0 5-3,0-7-513,0 0 1,0 6-1,0 2 1</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8"/>
    </inkml:context>
    <inkml:brush xml:id="br0">
      <inkml:brushProperty name="width" value="0.05292" units="cm"/>
      <inkml:brushProperty name="height" value="0.05292" units="cm"/>
      <inkml:brushProperty name="color" value="#1F5738"/>
    </inkml:brush>
  </inkml:definitions>
  <inkml:trace contextRef="#ctx0" brushRef="#br0">1 114 20029,'0'-15'0,"0"2"0,0-1-411,0-1 1,0 6 1310,0-1-464,0 1-637,0-6 169,0 8 38,0 0-58,0 7 107,0 0 0,0 7-70,0 2 0,0 4 34,0 1 0,0 0 137,0 1-60,0-1 1,0-1 149,0 2 0,0-6-116,0 1 0,0-6 394,0 6-293,0-1 0,0 6-32,0-1 0,0 0-97,0 1 0,0-1-30,0 0 0,0 1-124,0 4 1,0 2 49,0 3 1,0 1 13,0-6 0,0 7-102,0-3 0,0-1 58,0 2 1,0-2 106,0 2 0,0 3-67,0-3 1,0-3 132,0 3 0,0 0-111,0 4 0,0-5 12,0 1 1,0 0 10,0 5 1,0-3-5,0-2 1,0 3-14,0-3 0,0 1 15,0-1 1,0 3-128,0-3 0,0 2 95,0 3 0,0-1-72,0 0 1,0-4 49,0 0 1,0 0-8,0 4 1,0-1 63,0-3 0,0 2 3,0-2 0,0-2 41,0 2 1,0-2-75,0 2 0,0 1 41,0-6 0,0 1-22,0-1 1,0 2-41,0 2 1,0 3-21,0-7 1,0 0-124,0-5 0,0 1 94,0-1 1,0-1-24,0 2 1,0-1 52,0 0 0,0 0-10,0 1 0,0-6 125,0 1 1,0-1-76,0 6 1,0-1 45,0 0 1,0 1-61,0-1 0,0-1 17,0 1 1,0 5-39,0 1 0,0-1-88,0-5 0,0-5 5,0 1 0,0-1 87,0 6 1,0-1-21,0 0-9,0 0 0,0 0 83,0 0-69,0 0 0,0 1 1,0-1 1,0-4 26,0-1 0,0 1 0,0 4 147,0 0 0,0-4-89,0-1 0,0-4 11,0 5 0,0-1-12,0 5-80,0 0 1,0 0 57,0 0 1,0 3-194,0 2 1,0-4 62,0 4 0,0-6-40,0 1 0,0-6 96,0 11 1,0-11-11,0 6 0,0-3 68,0 3 1,0-5-74,0 1 1,0-1 215,0 6 0,0-6-23,0 1 0,0-1-44,0 6-92,0-1 0,0 0-2,0 0 1,0 1-19,0-1 0,0 0-10,0 0 1,0-5-11,0 1 0,0-1-129,0 6 0,0-1 124,0 0 1,0-4-46,0-1 191,0 1 1,0 4-56,0 0 0,0-4 18,0-1 0,0 1-14,0 4 1,0-5 93,0 1-132,0-1 0,0 5 16,0 0 1,0-4 25,0-1-26,0 1 0,0 4-63,0 0 1,0 1 14,0-1 0,0 0-5,0 1 1,0-1-23,0 0 0,0 0-117,0 0 1,0 0 113,0 0 1,0 1 17,0-1 1,0 0 11,0 1 1,0-6-4,0 1 1,0-1-2,0 5 0,0 1 36,0-1 0,0 0 110,0 0 0,0 0-141,0 0 1,0 1 21,0-1 0,0 0-17,0 0 1,0 1 18,0-1 1,0 5-101,0 0 1,0 0 79,0-6 0,0 2-6,0-1 0,0 2-11,0 3 1,0-3-2,0 3 0,0-3 39,0-2 1,0 0-26,0 1 1,0-2 32,0 1-30,0 1 1,0-1 17,0 0 1,0-4 5,0-1-2,0 1-16,0 4 3,0 0-8,0 1 6,0-1 1,0 0-77,0 0 1,0-4 68,0-1 1,0-4 33,0 4 0,0-4-38,0 4 0,0-4 30,0 4 0,0-4-18,0 5 3,0-7 1,0 10-25,0-4 1,0-1 19,0 2 1,0-6 1,0 6 1,0-1-3,0 6 0,0-6-15,0 1 0,0-1-3,0 5 0,0 0-2,0 0 1,0 0-22,0 1 1,0-1-5,0 0 0,0 5-5,0 0 0,0 2 29,0-3 0,0-1 36,0 2 1,0 1-39,0-1 0,0 5 58,0-5 1,0 0 0,0-5 1,0 5 13,0 0 0,0 0-40,0-5 0,0 0 12,0 0 0,0 5-57,0 0 1,0 0 46,0-4 0,0-1-116,0 0 0,0 5 100,0 0 0,0 1-110,0-1 0,0-3 76,0 3 1,0 2 3,0-2 1,0 1 24,0-1 1,0-1-1,0 6 0,0-7 48,0 2 1,0-4-62,0-1 1,0 5 85,0 0 1,0 2-69,0-2 1,0-3 21,0 3 0,0-2-13,0 2 0,0-3-4,0 3 0,0 1-11,0-1 0,0 0-2,0-4 1,0-1 3,0 0 1,0 0 0,0 1 4,0-1 1,0-1-7,0 2-20,0-1 1,0 0 22,0 0 1,0-4 9,0 0-5,0-1 0,0 5 1,0 1 0,0-6-4,0 1 1,0-6-1,0 6 1,0-5 8,0 4 1,0-4-9,0 4 0,0-4-16,0 4 0,0-4 17,0 4 1,0-4-74,0 4 62,0-5-1,0 9 6,0-6-14,0 1 23,0 5-9,0-5 0,0 1 36,0 1-30,0-7-54,0 10 0,0-10 46,0 7-3,0-8 11,0 5 0,0-7 55,0 0-65,0 6 122,0-4-98,0 4 2,0-6 1,0 1-22,0 4-3,0-3-35,0 4 18,0-6 0,0 2 6,0 2 8,0-2 39,0 4-17,0-6 4,0 0-4,0 7 9,0-5-38,0 3-9,0-5-113,0 0 189,0 7-74,0-5 105,0 4-81,0-6 72,0 0-73,0 6 19,0-4-46,0 4 31,0-6-18,0 0 16,0 7 1,0-6-74,0 5 68,0-6-71,0 7 59,0-6-113,0 5 123,0-6 1,0 7 42,0-6 9,0 6-28,0-1-18,0-5 0,0 8 20,0-4-23,0-4-6,0 5 12,0-6-8,0 6 64,0-4 4,0 5-24,0-7-22,0 5-2,0-3-84,0 5-10,0-7-48,0 0 105,0 6 233,0-5-141,0 6 77,0-7-727,0 0 344,0 6 121,0-4-34,0 4 126,0-6 47,0 0-135,0 6-23,0-4 94,0 4 14,0-6 840,0 0-1026,0 6 168,0-4-251,0 4 199,0-6 22,0 0 43,0 7 65,0-5-26,0 3 6,0-5-397,0 0 351,0 7 78,0-5-78,0 4-3,0-6-513,0 0 1,0 6-1,0 2 1</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9"/>
    </inkml:context>
    <inkml:brush xml:id="br0">
      <inkml:brushProperty name="width" value="0.05292" units="cm"/>
      <inkml:brushProperty name="height" value="0.05292" units="cm"/>
      <inkml:brushProperty name="color" value="#00455D"/>
    </inkml:brush>
  </inkml:definitions>
  <inkml:trace contextRef="#ctx0" brushRef="#br0">1 107 20029,'0'-14'0,"0"1"0,0 0-411,0-1 1,0 6 1310,0-2-464,0 2-637,0-6 169,0 7 38,0 1-58,0 6 107,0 0 0,0 6-70,0 3 0,0 3 34,0 1 0,0 0 137,0 1-60,0-1 1,0 0 149,0 1 0,0-6-116,0 2 0,0-6 394,0 5-293,0-1 0,0 6-32,0-1 0,0 0-97,0 1 0,0-1-30,0 0 0,0 2-124,0 3 1,0 1 49,0 3 1,0 2 13,0-6 0,0 6-102,0-2 0,0-2 58,0 2 1,0-1 106,0 1 0,0 4-67,0-4 1,0-2 132,0 2 0,0 1-111,0 4 0,0-6 12,0 2 1,0-1 10,0 5 1,0-3-5,0-1 1,0 2-14,0-3 0,0 2 15,0-2 1,0 3-128,0-2 0,0 1 95,0 3 0,0 0-72,0-1 1,0-3 49,0-1 1,0 0-8,0 4 1,0 0 63,0-4 0,0 3 3,0-3 0,0-1 41,0 1 1,0-1-75,0 1 0,0 1 41,0-5 0,0 1-22,0-1 1,0 1-41,0 4 1,0 0-21,0-5 1,0 0-124,0-5 0,0 1 94,0-1 1,0 0-24,0 1 1,0-1 52,0 0 0,0 0-10,0 1 0,0-6 125,0 2 1,0-2-76,0 6 1,0-1 45,0 0 1,0 1-61,0-1 0,0 0 17,0 0 1,0 5-39,0 0 0,0 0-88,0-5 0,0-4 5,0 0 0,0-1 87,0 6 1,0-1-21,0 0-9,0 1 0,0-1 83,0 0-69,0 1 0,0-1 1,0 0 1,0-3 26,0-2 0,0 1 0,0 4 147,0 1 0,0-5-89,0-1 0,0-3 11,0 4 0,0 0-12,0 4-80,0 1 1,0-1 57,0 0 1,0 2-194,0 3 1,0-4 62,0 4 0,0-6-40,0 2 0,0-8 96,0 12 1,0-10-11,0 5 0,0-2 68,0 2 1,0-5-74,0 1 1,0 0 215,0 5 0,0-6-23,0 2 0,0-2-44,0 6-92,0-1 0,0 0-2,0 0 1,0 1-19,0-1 0,0 0-10,0 1 1,0-6-11,0 2 0,0-2-129,0 6 0,0-1 124,0 0 1,0-4-46,0 0 191,0 0 1,0 4-56,0 0 0,0-3 18,0-2 0,0 1-14,0 4 1,0-3 93,0-2-132,0 1 0,0 4 16,0 0 1,0-3 25,0-2-26,0 1 0,0 4-63,0 1 1,0-1 14,0 0 0,0 1-5,0-1 1,0 0-23,0 1 0,0-1-117,0 0 1,0 1 113,0-1 1,0 1 17,0-1 1,0 0 11,0 1 1,0-6-4,0 1 1,0 0-2,0 4 0,0 1 36,0-1 0,0 0 110,0 1 0,0-1-141,0 0 1,0 1 21,0-1 0,0 0-17,0 0 1,0 1 18,0-1 1,0 5-101,0-1 1,0 1 79,0-5 0,0 1-6,0-1 0,0 2-11,0 2 1,0-1-2,0 1 0,0-2 39,0-2 1,0 0-26,0 1 1,0-1 32,0 0-30,0 1 1,0-1 17,0 0 1,0-3 5,0-2-2,0 1-16,0 4 3,0 0-8,0 1 6,0-1 1,0 0-77,0 1 1,0-5 68,0 0 1,0-5 33,0 5 0,0-4-38,0 3 0,0-3 30,0 3 0,0-3-18,0 4 3,0-6 1,0 9-25,0-4 1,0 0 19,0 1 1,0-5 1,0 5 1,0 0-3,0 5 0,0-6-15,0 1 0,0 0-3,0 5 0,0-1-2,0 0 1,0 0-22,0 1 1,0-1-5,0 0 0,0 5-5,0-1 0,0 2 29,0-1 0,0-2 36,0 1 1,0 3-39,0-3 0,0 6 58,0-6 1,0 1 0,0-5 1,0 5 13,0-1 0,0 1-40,0-5 0,0 1 12,0-1 0,0 5-57,0 0 1,0-1 46,0-3 0,0-1-116,0 0 0,0 5 100,0 0 0,0 1-110,0-1 0,0-4 76,0 5 1,0 0 3,0-1 1,0 1 24,0-1 1,0-2-1,0 6 0,0-6 48,0 2 1,0-3-62,0-2 1,0 4 85,0 1 1,0 1-69,0-1 1,0-3 21,0 3 0,0-2-13,0 2 0,0-3-4,0 2 0,0 3-11,0-3 0,0 1-2,0-4 1,0-1 3,0 0 1,0 0 0,0 1 4,0-1 1,0 0-7,0 1-20,0-1 1,0 0 22,0 0 1,0-4 9,0 1-5,0-2 0,0 5 1,0 1 0,0-5-4,0 0 1,0-5-1,0 5 1,0-5 8,0 5 1,0-4-9,0 4 0,0-5-16,0 5 0,0-4 17,0 3 1,0-3-74,0 3 62,0-5-1,0 9 6,0-5-14,0 1 23,0 4-9,0-5 0,0 2 36,0 0-30,0-6-54,0 9 0,0-9 46,0 6-3,0-7 11,0 4 0,0-6 55,0 0-65,0 7 122,0-6-98,0 5 2,0-6 1,0 1-22,0 4-3,0-4-35,0 5 18,0-6 0,0 2 6,0 2 8,0-3 39,0 5-17,0-6 4,0 0-4,0 7 9,0-6-38,0 5-9,0-6-113,0 0 189,0 6-74,0-5 105,0 5-81,0-6 72,0 0-73,0 6 19,0-5-46,0 5 31,0-6-18,0 0 16,0 7 1,0-7-74,0 7 68,0-7-71,0 6 59,0-5-113,0 5 123,0-6 1,0 6 42,0-5 9,0 6-28,0-2-18,0-4 0,0 7 20,0-3-23,0-4-6,0 5 12,0-6-8,0 6 64,0-5 4,0 6-24,0-7-22,0 5-2,0-4-84,0 6-10,0-7-48,0 0 105,0 6 233,0-5-141,0 5 77,0-6-727,0 0 344,0 6 121,0-5-34,0 5 126,0-6 47,0 0-135,0 6-23,0-5 94,0 6 14,0-7 840,0 0-1026,0 5 168,0-3-251,0 4 199,0-6 22,0 0 43,0 6 65,0-5-26,0 5 6,0-6-397,0 0 351,0 6 78,0-4-78,0 4-3,0-6-513,0 0 1,0 5-1,0 3 1</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0"/>
    </inkml:context>
    <inkml:brush xml:id="br0">
      <inkml:brushProperty name="width" value="0.05292" units="cm"/>
      <inkml:brushProperty name="height" value="0.05292" units="cm"/>
      <inkml:brushProperty name="color" value="#7030A0"/>
    </inkml:brush>
  </inkml:definitions>
  <inkml:trace contextRef="#ctx0" brushRef="#br0">1 100 20029,'0'-13'0,"0"1"0,0 0-411,0-1 1,0 5 1310,0-1-464,0 1-637,0-5 169,0 7 38,0 0-58,0 6 107,0 0 0,0 6-70,0 2 0,0 3 34,0 1 0,0 1 137,0 0-60,0-1 1,0 0 149,0 1 0,0-5-116,0 1 0,0-6 394,0 6-293,0-1 0,0 5-32,0-1 0,0 0-97,0 1 0,0 0-30,0-1 0,0 2-124,0 2 1,0 2 49,0 3 1,0 1 13,0-5 0,0 5-102,0-1 0,0-2 58,0 2 1,0-2 106,0 2 0,0 3-67,0-3 1,0-2 132,0 1 0,0 1-111,0 5 0,0-6 12,0 1 1,0 0 10,0 4 1,0-2-5,0-2 1,0 2-14,0-2 0,0 1 15,0-1 1,0 3-128,0-3 0,0 2 95,0 2 0,0 0-72,0 0 1,0-5 49,0 1 1,0 0-8,0 4 1,0-1 63,0-4 0,0 3 3,0-2 0,0-1 41,0 1 1,0-2-75,0 2 0,0 1 41,0-6 0,0 2-22,0-1 1,0 1-41,0 3 1,0 1-21,0-5 1,0-1-124,0-4 0,0 1 94,0 0 1,0-1-24,0 1 1,0-1 52,0 0 0,0 1-10,0 0 0,0-5 125,0 0 1,0 0-76,0 5 1,0-1 45,0 1 1,0 0-61,0-1 0,0 0 17,0 0 1,0 5-39,0 0 0,0 0-88,0-5 0,0-4 5,0 1 0,0-1 87,0 4 1,0 1-21,0-1-9,0 1 0,0-1 83,0 0-69,0 1 0,0 0 1,0-1 1,0-3 26,0-2 0,0 2 0,0 3 147,0 1 0,0-5-89,0 0 0,0-3 11,0 3 0,0 0-12,0 4-80,0 1 1,0 0 57,0-1 1,0 2-194,0 3 1,0-3 62,0 2 0,0-5-40,0 2 0,0-7 96,0 11 1,0-10-11,0 5 0,0-2 68,0 3 1,0-5-74,0 0 1,0 0 215,0 5 0,0-5-23,0 1 0,0-1-44,0 5-92,0-1 0,0 0-2,0 0 1,0 1-19,0 0 0,0-1-10,0 1 1,0-5-11,0 0 0,0 0-129,0 5 0,0 0 124,0-1 1,0-4-46,0 0 191,0 1 1,0 3-56,0 1 0,0-5 18,0 0 0,0 1-14,0 3 1,0-3 93,0-1-132,0 0 0,0 4 16,0 1 1,0-5 25,0 0-26,0 1 0,0 3-63,0 0 1,0 1 14,0 0 0,0-1-5,0 1 1,0-1-23,0 0 0,0 1-117,0 0 1,0-1 113,0 0 1,0 1 17,0-1 1,0 1 11,0 0 1,0-6-4,0 2 1,0-1-2,0 4 0,0 1 36,0-1 0,0 1 110,0 0 0,0-1-141,0 0 1,0 1 21,0-1 0,0 1-17,0-1 1,0 1 18,0-1 1,0 5-101,0-1 1,0 1 79,0-5 0,0 1-6,0-1 0,0 2-11,0 3 1,0-3-2,0 3 0,0-4 39,0 0 1,0-1-26,0 1 1,0-1 32,0 0-30,0 1 1,0-1 17,0 1 1,0-5 5,0 0-2,0 1-16,0 3 3,0 0-8,0 1 6,0 0 1,0-1-77,0 0 1,0-3 68,0-1 1,0-4 33,0 5 0,0-5-38,0 4 0,0-4 30,0 4 0,0-4-18,0 5 3,0-6 1,0 8-25,0-3 1,0-1 19,0 2 1,0-6 1,0 6 1,0-1-3,0 5 0,0-5-15,0 0 0,0 0-3,0 5 0,0-1-2,0 1 1,0-1-22,0 1 1,0-1-5,0 0 0,0 5-5,0 0 0,0 1 29,0-2 0,0-1 36,0 1 1,0 2-39,0-1 0,0 4 58,0-5 1,0 1 0,0-5 1,0 5 13,0-1 0,0 1-40,0-5 0,0 1 12,0-1 0,0 5-57,0-1 1,0 1 46,0-4 0,0-1-116,0 0 0,0 5 100,0 0 0,0 1-110,0-2 0,0-2 76,0 3 1,0 1 3,0-1 1,0 1 24,0-2 1,0-1-1,0 6 0,0-6 48,0 2 1,0-3-62,0-2 1,0 5 85,0-1 1,0 2-69,0-1 1,0-3 21,0 3 0,0-2-13,0 1 0,0-2-4,0 3 0,0 1-11,0-2 0,0 1-2,0-4 1,0-1 3,0 0 1,0 1 0,0 0 4,0-1 1,0 0-7,0 1-20,0-1 1,0 0 22,0 1 1,0-5 9,0 1-5,0-1 0,0 4 1,0 1 0,0-5-4,0 1 1,0-6-1,0 6 1,0-5 8,0 4 1,0-3-9,0 3 0,0-4-16,0 4 0,0-3 17,0 3 1,0-4-74,0 4 62,0-5-1,0 8 6,0-4-14,0 0 23,0 4-9,0-4 0,0 1 36,0 1-30,0-6-54,0 7 0,0-7 46,0 6-3,0-7 11,0 4 0,0-6 55,0 0-65,0 6 122,0-5-98,0 4 2,0-5 1,0 1-22,0 4-3,0-4-35,0 5 18,0-6 0,0 1 6,0 3 8,0-3 39,0 5-17,0-6 4,0 0-4,0 6 9,0-5-38,0 4-9,0-5-113,0 0 189,0 6-74,0-4 105,0 3-81,0-5 72,0 0-73,0 6 19,0-5-46,0 5 31,0-6-18,0 0 16,0 5 1,0-4-74,0 5 68,0-6-71,0 6 59,0-5-113,0 4 123,0-5 1,0 6 42,0-5 9,0 5-28,0-1-18,0-3 0,0 5 20,0-3-23,0-2-6,0 3 12,0-5-8,0 5 64,0-3 4,0 4-24,0-6-22,0 5-2,0-4-84,0 5-10,0-6-48,0 0 105,0 6 233,0-6-141,0 6 77,0-6-727,0 0 344,0 6 121,0-5-34,0 4 126,0-5 47,0 0-135,0 6-23,0-4 94,0 3 14,0-5 840,0 0-1026,0 5 168,0-3-251,0 4 199,0-6 22,0 0 43,0 5 65,0-3-26,0 3 6,0-5-397,0 0 351,0 6 78,0-5-78,0 5-3,0-6-513,0 0 1,0 5-1,0 2 1</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1"/>
    </inkml:context>
    <inkml:brush xml:id="br0">
      <inkml:brushProperty name="width" value="0.05292" units="cm"/>
      <inkml:brushProperty name="height" value="0.05292" units="cm"/>
    </inkml:brush>
  </inkml:definitions>
  <inkml:trace contextRef="#ctx0" brushRef="#br0">228 0 20197,'-45'0'-956,"0"0"888,19 0 196,-14 0 0,30 0-4,-22 0 23,24 0-121,-13 0 114,21 0 1944,0 0-2005,21 0-255,-18 0 178,18 0-49,-21 0 259,0 0-35,21 0 42,-16 0-151,14 0-1,-19 0-64,0 0-32,21 0-88,-16 0 154,16 0-138,-2 0 129,-14 0 1,16 0-36,0 0 17,-16 0 64,35 0-55,-35 0 55,35 0 1,-30 0-40,22 0 133,-22 0-162,30 0 1,-30 0-5,19 0 1,-13 0-13,16 0 0,-19 0-3,19 0 1,-17 0-99,14 0 0,-13 0 65,13 0 1,-13 0-19,16 0 1,-19 0 97,18 0 157,-20 0-101,29 0 44,-14 0-117,19 0 11,0 0 1,-14 0-21,-2 0 1,-13 0 25,16 0 1,-17 0-75,14 0 0,-13 0 31,13 0-22,-18 0 141,31 0 12,-18 0-98,20 0 1,-12 0 12,0 0 0,-19 0-71,19 0 84,-22 0-90,30 0 17,-14 0-19,19 0 25,0 0 1,-14 0-22,-2 0 39,-18 0-6,31 0 1,-34 0 16,23 0-14,-20 0-23,29 0 1,-30 0 22,19 0-1,-18 0 0,15 0 14,-10 0 1,-11 0 48,35 0 0,-30 0 80,19 0-154,-18 0 31,31 0 1,-34 0-31,23 0 1,-15 0 50,13 0-86,-18 0 1,15 0 46,-13 0-16,-7 0 2,36 0 0,-32 0-4,19 0 9,-18 0 6,28 0 0,-28 0 14,21 0-13,-22 0 0,14 0 16,-8 0-11,-11 0-1,34 0 0,-33 0-1,33 0 1,-28 0 1,20 0-2,-20 0 0,13 0 0,-9 0-15,-9 0-2,15 0 5,-3 0 1,-7 0-15,20 0 7,-20 0 1,13 0 4,-8 0 0,-11 0 1,19 0-7,-9 0-6,-9 0 23,15 0 1,0 0 2,-19 0 1,25 0 7,-11 0-12,-11 0 3,13 0 1,-12 0-43,9 0 35,-9 0-7,15 0 3,-3 0 13,-13 0 0,22 0 63,-11 0-24,-11 0 1,19 0 121,-9 0-129,-9 0 25,33 0 0,-28 0-29,20 0 0,-17 0-70,17 0 41,-20 0-7,28 0-4,-12 0 1,17 0 1,-12 0-15,-3 0 1,-13 0 20,13 0 0,-13 0-13,15 0 5,-20 0 59,28 0 1,-28 0-46,18 0 5,-18 0-27,31 0-3,-40 0-13,19 0 39,1 0-21,-17 0 8,13 0 4,-18 0 29,0 0-9,21 0 9,-15 0-17,15 0 2,-21 0-367,0 0 347,18 0 139,-13 0-151,16 0 145,1 0-118,-17 0 0,19 0 18,-9 0-18,-9 0 0,20 0 8,-13 0-40,-8 0 0,22 0-46,-11 0 49,-11 0-15,13 0 42,3 0-28,-15 0 48,33 0-27,-33 0 6,15 0-21,-3 0-11,-13 0 6,16 0 0,-15 0 10,9 0 22,-9 0-27,12 0 77,-18 0 427,0 0-434,21 0-5,-15 0-111,15 0 98,-21 0 1,5 0-170,8 0 113,-8 0-20,16 0 21,-21 0-3,0 0-76,22 0 88,-17 0-261,13 0 130,-18 0-432,0 0 210,21 0-409,-15 0-51,15 0 326,-21 0 501,0 0 0,18 0 0,9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7"/>
    </inkml:context>
    <inkml:brush xml:id="br0">
      <inkml:brushProperty name="width" value="0.05292" units="cm"/>
      <inkml:brushProperty name="height" value="0.05292" units="cm"/>
      <inkml:brushProperty name="color" value="#723C10"/>
    </inkml:brush>
  </inkml:definitions>
  <inkml:trace contextRef="#ctx0" brushRef="#br0">1 121 20029,'0'-16'0,"0"1"0,0 1-411,0-2 1,0 6 1310,0 0-464,0 0-637,0-5 169,0 7 38,0 1-58,0 7 107,0 0 0,0 7-70,0 3 0,0 3 34,0 2 0,0 0 137,0 1-60,0-2 1,0 1 149,0 1 0,0-7-116,0 2 0,0-7 394,0 7-293,0-2 0,0 7-32,0-1 0,0-1-97,0 2 0,0-1-30,0-1 0,0 3-124,0 3 1,0 2 49,0 3 1,0 2 13,0-7 0,0 7-102,0-2 0,0-2 58,0 2 1,0-2 106,0 2 0,0 4-67,0-4 1,0-2 132,0 2 0,0 0-111,0 6 0,0-7 12,0 1 1,0 0 10,0 6 1,0-3-5,0-3 1,0 4-14,0-4 0,0 1 15,0-1 1,0 4-128,0-4 0,0 3 95,0 2 0,0 1-72,0-2 1,0-4 49,0 1 1,0-1-8,0 4 1,0 0 63,0-4 0,0 3 3,0-3 0,0-1 41,0 1 1,0-2-75,0 3 0,0 0 41,0-6 0,0 1-22,0-1 1,0 2-41,0 3 1,0 2-21,0-7 1,0 0-124,0-5 0,0 1 94,0-2 1,0 1-24,0 1 1,0-2 52,0 1 0,0 0-10,0 1 0,0-7 125,0 2 1,0-2-76,0 7 1,0-1 45,0-1 1,0 2-61,0-1 0,0 0 17,0-1 1,0 6-39,0 1 0,0-1-88,0-5 0,0-5 5,0 0 0,0 0 87,0 5 1,0 0-21,0 0-9,0 0 0,0 0 83,0 0-69,0 0 0,0 0 1,0 0 1,0-4 26,0-2 0,0 2 0,0 3 147,0 1 0,0-5-89,0 0 0,0-5 11,0 6 0,0-2-12,0 6-80,0 1 1,0-2 57,0 1 1,0 3-194,0 2 1,0-4 62,0 4 0,0-7-40,0 3 0,0-8 96,0 12 1,0-12-11,0 7 0,0-3 68,0 3 1,0-5-74,0 0 1,0 0 215,0 5 0,0-5-23,0 0 0,0 0-44,0 5-92,0 0 0,0 0-2,0 0 1,0 0-19,0 0 0,0 0-10,0 1 1,0-7-11,0 1 0,0 0-129,0 6 0,0-2 124,0 1 1,0-4-46,0-2 191,0 2 1,0 3-56,0 1 0,0-4 18,0-2 0,0 2-14,0 3 1,0-3 93,0-2-132,0 2 0,0 4 16,0-1 1,0-3 25,0-2-26,0 2 0,0 4-63,0-1 1,0 2 14,0-1 0,0 0-5,0 0 1,0 0-23,0 0 0,0 0-117,0 0 1,0 0 113,0 0 1,0 0 17,0 0 1,0 0 11,0 0 1,0-5-4,0 0 1,0 0-2,0 5 0,0 0 36,0 0 0,0 0 110,0 1 0,0-2-141,0 1 1,0 1 21,0-1 0,0-1-17,0 1 1,0 1 18,0-1 1,0 5-101,0 0 1,0 0 79,0-6 0,0 2-6,0-1 0,0 1-11,0 4 1,0-2-2,0 2 0,0-4 39,0-1 1,0 0-26,0 0 1,0 0 32,0 0-30,0 0 1,0 0 17,0 0 1,0-5 5,0 0-2,0 0-16,0 5 3,0 0-8,0 1 6,0-2 1,0 1-77,0 0 1,0-5 68,0 1 1,0-7 33,0 7 0,0-6-38,0 4 0,0-3 30,0 3 0,0-4-18,0 6 3,0-8 1,0 10-25,0-3 1,0-1 19,0 1 1,0-6 1,0 7 1,0-2-3,0 7 0,0-7-15,0 2 0,0-2-3,0 7 0,0-1-2,0 0 1,0-1-22,0 2 1,0-1-5,0 0 0,0 5-5,0 0 0,0 1 29,0-1 0,0-2 36,0 2 1,0 1-39,0-1 0,0 6 58,0-6 1,0 0 0,0-6 1,0 6 13,0 0 0,0 0-40,0-5 0,0 1 12,0-1 0,0 4-57,0 1 1,0 0 46,0-4 0,0-1-116,0 0 0,0 5 100,0 0 0,0 1-110,0-1 0,0-3 76,0 4 1,0 0 3,0-1 1,0 2 24,0-2 1,0-2-1,0 8 0,0-8 48,0 2 1,0-4-62,0-1 1,0 5 85,0 0 1,0 2-69,0-2 1,0-3 21,0 3 0,0-2-13,0 2 0,0-3-4,0 3 0,0 2-11,0-2 0,0 0-2,0-5 1,0 0 3,0 0 1,0 0 0,0 0 4,0 0 1,0 0-7,0 0-20,0 0 1,0 0 22,0 0 1,0-5 9,0 1-5,0-2 0,0 6 1,0 1 0,0-7-4,0 2 1,0-7-1,0 6 1,0-4 8,0 3 1,0-4-9,0 6 0,0-7-16,0 7 0,0-6 17,0 4 1,0-4-74,0 5 62,0-6-1,0 9 6,0-5-14,0 1 23,0 4-9,0-4 0,0 0 36,0 2-30,0-8-54,0 10 0,0-9 46,0 6-3,0-7 11,0 4 0,0-7 55,0 0-65,0 7 122,0-6-98,0 5 2,0-6 1,0 2-22,0 3-3,0-3-35,0 5 18,0-7 0,0 2 6,0 2 8,0-2 39,0 5-17,0-7 4,0 0-4,0 7 9,0-5-38,0 4-9,0-6-113,0 0 189,0 7-74,0-6 105,0 6-81,0-7 72,0 0-73,0 6 19,0-4-46,0 5 31,0-7-18,0 0 16,0 7 1,0-6-74,0 6 68,0-7-71,0 7 59,0-6-113,0 6 123,0-7 1,0 7 42,0-6 9,0 6-28,0-1-18,0-4 0,0 7 20,0-4-23,0-3-6,0 4 12,0-6-8,0 7 64,0-6 4,0 6-24,0-7-22,0 6-2,0-4-84,0 5-10,0-7-48,0 0 105,0 7 233,0-6-141,0 6 77,0-7-727,0 0 344,0 7 121,0-5-34,0 4 126,0-6 47,0 0-135,0 7-23,0-6 94,0 6 14,0-7 840,0 0-1026,0 6 168,0-4-251,0 5 199,0-7 22,0 0 43,0 7 65,0-5-26,0 4 6,0-6-397,0 0 351,0 7 78,0-5-78,0 5-3,0-7-513,0 0 1,0 6-1,0 2 1</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2"/>
    </inkml:context>
    <inkml:brush xml:id="br0">
      <inkml:brushProperty name="width" value="0.05292" units="cm"/>
      <inkml:brushProperty name="height" value="0.05292" units="cm"/>
      <inkml:brushProperty name="color" value="#FF0000"/>
    </inkml:brush>
  </inkml:definitions>
  <inkml:trace contextRef="#ctx0" brushRef="#br0">284 0 20197,'-56'0'-956,"0"0"888,23 0 196,-16 0 0,36 0-4,-27 0 23,30 0-121,-16 0 114,26 0 1944,0 0-2005,26 0-255,-22 0 178,22 0-49,-26 0 259,0 0-35,26 0 42,-19 0-151,16 0-1,-23 0-64,0 0-32,26 0-88,-19 0 154,19 0-138,-3 0 129,-16 0 1,19 0-36,0 0 17,-19 0 64,42 0-55,-42 0 55,42 0 1,-36 0-40,27 0 133,-27 0-162,36 0 1,-35 0-5,22 0 1,-16 0-13,19 0 0,-23 0-3,24 0 1,-20 0-99,16 0 0,-16 0 65,16 0 1,-16 0-19,19 0 1,-23 0 97,24 0 157,-27 0-101,36 0 44,-16 0-117,23 0 11,0 0 1,-16 0-21,-4 0 1,-16 0 25,19 0 1,-19 0-75,16 0 0,-16 0 31,16 0-22,-23 0 141,40 0 12,-24 0-98,27 0 1,-16 0 12,-1 0 0,-22 0-71,22 0 84,-26 0-90,37 0 17,-17 0-19,23 0 25,0 0 1,-17 0-22,-3 0 39,-23 0-6,40 0 1,-43 0 16,29 0-14,-25 0-23,35 0 1,-36 0 22,23 0-1,-23 0 0,20 0 14,-13 0 1,-13 0 48,42 0 0,-36 0 80,23 0-154,-22 0 31,38 0 1,-42 0-31,30 0 1,-21 0 50,18 0-86,-24 0 1,20 0 46,-17 0-16,-9 0 2,45 0 0,-39 0-4,24 0 9,-24 0 6,36 0 0,-36 0 14,27 0-13,-27 0 0,17 0 16,-11 0-11,-12 0-1,42 0 0,-42 0-1,42 0 1,-36 0 1,27 0-2,-27 0 0,17 0 0,-11 0-15,-12 0-2,19 0 5,-3 0 1,-10 0-15,27 0 7,-27 0 1,17 0 4,-11 0 0,-12 0 1,23 0-7,-11 0-6,-12 0 23,19 0 1,1 0 2,-24 0 1,30 0 7,-13 0-12,-14 0 3,17 0 1,-16 0-43,13 0 35,-14 0-7,20 0 3,-3 0 13,-16 0 0,26 0 63,-13 0-24,-14 0 1,24 0 121,-10 0-129,-14 0 25,44 0 0,-37 0-29,26 0 0,-22 0-70,22 0 41,-26 0-7,37 0-4,-17 0 1,22 0 1,-15 0-15,-4 0 1,-16 0 20,16 0 0,-16 0-13,19 0 5,-25 0 59,35 0 1,-36 0-46,23 0 5,-23 0-27,40 0-3,-50 0-13,24 0 39,-1 0-21,-19 0 8,16 0 4,-23 0 29,0 0-9,26 0 9,-20 0-17,21 0 2,-27 0-367,0 0 347,23 0 139,-17 0-151,21 0 145,-1 0-118,-19 0 0,22 0 18,-9 0-18,-13 0 0,25 0 8,-15 0-40,-10 0 0,25 0-46,-12 0 49,-13 0-15,16 0 42,3 0-28,-19 0 48,42 0-27,-42 0 6,19 0-21,-3 0-11,-16 0 6,19 0 0,-20 0 10,14 0 22,-13 0-27,16 0 77,-23 0 427,0 0-434,26 0-5,-19 0-111,19 0 98,-26 0 1,7 0-170,9 0 113,-9 0-20,19 0 21,-26 0-3,0 0-76,26 0 88,-19 0-261,16 0 130,-23 0-432,0 0 210,26 0-409,-19 0-51,19 0 326,-26 0 501,0 0 0,23 0 0,10 0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3"/>
    </inkml:context>
    <inkml:brush xml:id="br0">
      <inkml:brushProperty name="width" value="0.05292" units="cm"/>
      <inkml:brushProperty name="height" value="0.05292" units="cm"/>
      <inkml:brushProperty name="color" value="#723C10"/>
    </inkml:brush>
  </inkml:definitions>
  <inkml:trace contextRef="#ctx0" brushRef="#br0">339 0 20197,'-66'0'-956,"-1"0"888,27 0 196,-19 0 0,44 0-4,-33 0 23,36 0-121,-19 0 114,31 0 1944,0 0-2005,31 0-255,-27 0 178,28 0-49,-32 0 259,0 0-35,31 0 42,-23 0-151,20 0-1,-28 0-64,0 0-32,31 0-88,-23 0 154,24 0-138,-5 0 129,-19 0 1,24 0-36,-1 0 17,-23 0 64,51 0-55,-51 0 55,51 0 1,-43 0-40,31 0 133,-31 0-162,43 0 1,-44 0-5,29 0 1,-21 0-13,25 0 0,-29 0-3,28 0 1,-23 0-99,19 0 0,-19 0 65,19 0 1,-19 0-19,23 0 1,-27 0 97,27 0 157,-31 0-101,43 0 44,-20 0-117,28 0 11,0 0 1,-20 0-21,-3 0 1,-21 0 25,24 0 1,-23 0-75,19 0 0,-19 0 31,19 0-22,-27 0 141,47 0 12,-28 0-98,32 0 1,-20 0 12,1 0 0,-29 0-71,29 0 84,-33 0-90,44 0 17,-19 0-19,27 0 25,0 0 1,-20 0-22,-4 0 39,-27 0-6,47 0 1,-51 0 16,35 0-14,-31 0-23,43 0 1,-44 0 22,29 0-1,-29 0 0,25 0 14,-17 0 1,-15 0 48,51 0 0,-43 0 80,27 0-154,-27 0 31,47 0 1,-51 0-31,35 0 1,-23 0 50,19 0-86,-27 0 1,23 0 46,-19 0-16,-12 0 2,55 0 0,-48 0-4,29 0 9,-29 0 6,45 0 0,-45 0 14,32 0-13,-31 0 0,20 0 16,-13 0-11,-15 0-1,51 0 0,-51 0-1,51 0 1,-43 0 1,31 0-2,-31 0 0,19 0 0,-11 0-15,-16 0-2,23 0 5,-3 0 1,-12 0-15,31 0 7,-32 0 1,21 0 4,-12 0 0,-17 0 1,29 0-7,-13 0-6,-15 0 23,24 0 1,-1 0 2,-27 0 1,36 0 7,-17 0-12,-15 0 3,20 0 1,-21 0-43,17 0 35,-16 0-7,23 0 3,-3 0 13,-20 0 0,31 0 63,-15 0-24,-16 0 1,27 0 121,-11 0-129,-16 0 25,51 0 0,-44 0-29,33 0 0,-29 0-70,29 0 41,-33 0-7,44 0-4,-19 0 1,27 0 1,-20 0-15,-4 0 1,-19 0 20,19 0 0,-19 0-13,23 0 5,-31 0 59,43 0 1,-44 0-46,29 0 5,-29 0-27,48 0-3,-59 0-13,28 0 39,-1 0-21,-23 0 8,20 0 4,-28 0 29,0 0-9,31 0 9,-23 0-17,24 0 2,-32 0-367,0 0 347,27 0 139,-19 0-151,24 0 145,-1 0-118,-23 0 0,27 0 18,-11 0-18,-16 0 0,31 0 8,-19 0-40,-12 0 0,31 0-46,-15 0 49,-16 0-15,19 0 42,5 0-28,-24 0 48,51 0-27,-52 0 6,25 0-21,-5 0-11,-19 0 6,24 0 0,-24 0 10,15 0 22,-15 0-27,20 0 77,-28 0 427,0 0-434,31 0-5,-23 0-111,24 0 98,-32 0 1,7 0-170,13 0 113,-12 0-20,23 0 21,-31 0-3,0 0-76,32 0 88,-24 0-261,19 0 130,-27 0-432,0 0 210,32 0-409,-24 0-51,23 0 326,-31 0 501,0 0 0,28 0 0,11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4"/>
    </inkml:context>
    <inkml:brush xml:id="br0">
      <inkml:brushProperty name="width" value="0.05292" units="cm"/>
      <inkml:brushProperty name="height" value="0.05292" units="cm"/>
      <inkml:brushProperty name="color" value="#1F5738"/>
    </inkml:brush>
  </inkml:definitions>
  <inkml:trace contextRef="#ctx0" brushRef="#br0">395 0 20197,'-78'0'-956,"0"0"888,32 0 196,-22 0 0,49 0-4,-36 0 23,42 0-121,-24 0 114,37 0 1944,0 0-2005,37 0-255,-33 0 178,33 0-49,-37 0 259,0 0-35,36 0 42,-26 0-151,22 0-1,-32 0-64,0 0-32,36 0-88,-27 0 154,28 0-138,-5 0 129,-23 0 1,28 0-36,-1 0 17,-27 0 64,60 0-55,-60 0 55,60 0 1,-51 0-40,37 0 133,-37 0-162,51 0 1,-51 0-5,33 0 1,-24 0-13,28 0 0,-32 0-3,32 0 1,-28 0-99,24 0 0,-24 0 65,23 0 1,-22 0-19,27 0 1,-32 0 97,32 0 157,-37 0-101,50 0 44,-22 0-117,32 0 11,0 0 1,-23 0-21,-5 0 1,-22 0 25,26 0 1,-26 0-75,22 0 0,-22 0 31,22 0-22,-32 0 141,56 0 12,-33 0-98,36 0 1,-22 0 12,0 0 0,-32 0-71,32 0 84,-37 0-90,51 0 17,-23 0-19,32 0 25,-1 0 1,-22 0-22,-4 0 39,-33 0-6,55 0 1,-59 0 16,41 0-14,-37 0-23,51 0 1,-51 0 22,32 0-1,-31 0 0,26 0 14,-17 0 1,-19 0 48,60 0 0,-51 0 80,32 0-154,-31 0 31,54 0 1,-60 0-31,42 0 1,-27 0 50,22 0-86,-32 0 1,28 0 46,-23 0-16,-14 0 2,64 0 0,-54 0-4,31 0 9,-32 0 6,51 0 0,-51 0 14,37 0-13,-36 0 0,22 0 16,-14 0-11,-18 0-1,60 0 0,-60 0-1,60 0 1,-51 0 1,37 0-2,-37 0 0,23 0 0,-13 0-15,-19 0-2,28 0 5,-5 0 1,-14 0-15,37 0 7,-37 0 1,23 0 4,-13 0 0,-19 0 1,32 0-7,-13 0-6,-19 0 23,27 0 1,1 0 2,-32 0 1,40 0 7,-17 0-12,-19 0 3,23 0 1,-23 0-43,19 0 35,-19 0-7,27 0 3,-4 0 13,-22 0 0,35 0 63,-17 0-24,-19 0 1,32 0 121,-13 0-129,-19 0 25,59 0 0,-49 0-29,36 0 0,-33 0-70,33 0 41,-36 0-7,49 0-4,-22 0 1,32 0 1,-23 0-15,-5 0 1,-23 0 20,24 0 0,-24 0-13,28 0 5,-37 0 59,51 0 1,-51 0-46,33 0 5,-33 0-27,55 0-3,-68 0-13,31 0 39,1 0-21,-28 0 8,23 0 4,-32 0 29,0 0-9,37 0 9,-28 0-17,28 0 2,-37 0-367,0 0 347,32 0 139,-23 0-151,27 0 145,1 0-118,-28 0 0,32 0 18,-13 0-18,-19 0 0,37 0 8,-23 0-40,-14 0 0,36 0-46,-17 0 49,-19 0-15,23 0 42,5 0-28,-28 0 48,59 0-27,-58 0 6,26 0-21,-4 0-11,-23 0 6,28 0 0,-28 0 10,19 0 22,-19 0-27,23 0 77,-32 0 427,0 0-434,36 0-5,-26 0-111,26 0 98,-36 0 1,9 0-170,14 0 113,-14 0-20,28 0 21,-37 0-3,0 0-76,37 0 88,-28 0-261,23 0 130,-32 0-432,0 0 210,36 0-409,-27 0-51,28 0 326,-37 0 501,0 0 0,32 0 0,14 0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5"/>
    </inkml:context>
    <inkml:brush xml:id="br0">
      <inkml:brushProperty name="width" value="0.05292" units="cm"/>
      <inkml:brushProperty name="height" value="0.05292" units="cm"/>
      <inkml:brushProperty name="color" value="#00455D"/>
    </inkml:brush>
  </inkml:definitions>
  <inkml:trace contextRef="#ctx0" brushRef="#br0">450 0 20197,'-88'0'-956,"-1"0"888,36 0 196,-25 0 0,57 0-4,-42 0 23,48 0-121,-27 0 114,42 0 1944,0 0-2005,42 0-255,-37 0 178,37 0-49,-42 0 259,0 0-35,42 0 42,-32 0-151,27 0-1,-37 0-64,0 0-32,41 0-88,-30 0 154,31 0-138,-6 0 129,-25 0 1,31 0-36,-1 0 17,-30 0 64,67 0-55,-67 0 55,67 0 1,-57 0-40,42 0 133,-42 0-162,57 0 1,-57 0-5,36 0 1,-25 0-13,30 0 0,-36 0-3,37 0 1,-31 0-99,25 0 0,-26 0 65,27 0 1,-27 0-19,32 0 1,-37 0 97,37 0 157,-42 0-101,57 0 44,-26 0-117,37 0 11,0 0 1,-26 0-21,-6 0 1,-26 0 25,32 0 1,-31 0-75,25 0 0,-26 0 31,27 0-22,-37 0 141,62 0 12,-36 0-98,42 0 1,-26 0 12,0 0 0,-37 0-71,36 0 84,-41 0-90,58 0 17,-27 0-19,37 0 25,0 0 1,-27 0-22,-4 0 39,-37 0-6,62 0 1,-67 0 16,47 0-14,-42 0-23,57 0 1,-57 0 22,36 0-1,-36 0 0,32 0 14,-22 0 1,-21 0 48,69 0 0,-58 0 80,36 0-154,-36 0 31,63 0 1,-69 0-31,48 0 1,-32 0 50,27 0-86,-37 0 1,31 0 46,-26 0-16,-15 0 2,72 0 0,-62 0-4,37 0 9,-37 0 6,57 0 0,-57 0 14,42 0-13,-43 0 0,27 0 16,-15 0-11,-22 0-1,69 0 0,-69 0-1,68 0 1,-57 0 1,42 0-2,-42 0 0,26 0 0,-16 0-15,-20 0-2,31 0 5,-6 0 1,-15 0-15,42 0 7,-42 0 1,26 0 4,-16 0 0,-20 0 1,36 0-7,-16 0-6,-21 0 23,32 0 1,0 0 2,-37 0 1,47 0 7,-20 0-12,-22 0 3,27 0 1,-27 0-43,22 0 35,-22 0-7,32 0 3,-6 0 13,-25 0 0,41 0 63,-20 0-24,-22 0 1,37 0 121,-16 0-129,-20 0 25,67 0 0,-57 0-29,42 0 0,-37 0-70,37 0 41,-42 0-7,57 0-4,-26 0 1,37 0 1,-26 0-15,-6 0 1,-25 0 20,25 0 0,-26 0-13,32 0 5,-42 0 59,57 0 1,-57 0-46,37 0 5,-37 0-27,62 0-3,-78 0-13,37 0 39,0 0-21,-31 0 8,25 0 4,-36 0 29,0 0-9,42 0 9,-32 0-17,32 0 2,-42 0-367,0 0 347,37 0 139,-27 0-151,32 0 145,0 0-118,-32 0 0,37 0 18,-15 0-18,-22 0 0,42 0 8,-26 0-40,-15 0 0,41 0-46,-20 0 49,-22 0-15,27 0 42,4 0-28,-30 0 48,67 0-27,-67 0 6,30 0-21,-4 0-11,-27 0 6,32 0 0,-31 0 10,20 0 22,-20 0-27,25 0 77,-36 0 427,0 0-434,42 0-5,-32 0-111,32 0 98,-42 0 1,11 0-170,15 0 113,-16 0-20,32 0 21,-42 0-3,0 0-76,42 0 88,-32 0-261,27 0 130,-37 0-432,0 0 210,42 0-409,-32 0-51,32 0 326,-42 0 501,0 0 0,36 0 0,17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6"/>
    </inkml:context>
    <inkml:brush xml:id="br0">
      <inkml:brushProperty name="width" value="0.05292" units="cm"/>
      <inkml:brushProperty name="height" value="0.05292" units="cm"/>
      <inkml:brushProperty name="color" value="#7030A0"/>
    </inkml:brush>
  </inkml:definitions>
  <inkml:trace contextRef="#ctx0" brushRef="#br0">506 0 20197,'-100'0'-956,"0"0"888,41 0 196,-29 0 0,65 0-4,-47 0 23,52 0-121,-29 0 114,47 0 1944,0 0-2005,47 0-255,-41 0 178,41 0-49,-47 0 259,0 0-35,47 0 42,-36 0-151,30 0-1,-41 0-64,0 0-32,47 0-88,-35 0 154,35 0-138,-6 0 129,-29 0 1,35 0-36,0 0 17,-35 0 64,76 0-55,-77 0 55,77 0 1,-64 0-40,46 0 133,-46 0-162,64 0 1,-65 0-5,42 0 1,-30 0-13,35 0 0,-40 0-3,40 0 1,-35 0-99,30 0 0,-30 0 65,29 0 1,-28 0-19,34 0 1,-41 0 97,42 0 157,-48 0-101,65 0 44,-29 0-117,41 0 11,-1 0 1,-28 0-21,-7 0 1,-28 0 25,34 0 1,-35 0-75,30 0 0,-30 0 31,29 0-22,-40 0 141,70 0 12,-41 0-98,46 0 1,-28 0 12,-1 0 0,-41 0-71,42 0 84,-48 0-90,65 0 17,-29 0-19,41 0 25,0 0 1,-30 0-22,-6 0 39,-40 0-6,70 0 1,-77 0 16,54 0-14,-48 0-23,65 0 1,-64 0 22,40 0-1,-40 0 0,34 0 14,-22 0 1,-25 0 48,77 0 0,-64 0 80,40 0-154,-40 0 31,70 0 1,-77 0-31,54 0 1,-36 0 50,29 0-86,-40 0 1,35 0 46,-30 0-16,-17 0 2,82 0 0,-71 0-4,42 0 9,-42 0 6,65 0 0,-65 0 14,48 0-13,-48 0 0,30 0 16,-18 0-11,-23 0-1,76 0 0,-76 0-1,76 0 1,-65 0 1,48 0-2,-48 0 0,30 0 0,-18 0-15,-23 0-2,35 0 5,-6 0 1,-18 0-15,48 0 7,-48 0 1,30 0 4,-18 0 0,-23 0 1,41 0-7,-18 0-6,-23 0 23,35 0 1,0 0 2,-41 0 1,52 0 7,-23 0-12,-23 0 3,29 0 1,-29 0-43,23 0 35,-23 0-7,35 0 3,-6 0 13,-29 0 0,46 0 63,-23 0-24,-23 0 1,41 0 121,-18 0-129,-23 0 25,76 0 0,-65 0-29,48 0 0,-42 0-70,42 0 41,-48 0-7,65 0-4,-29 0 1,40 0 1,-28 0-15,-7 0 1,-28 0 20,28 0 0,-29 0-13,36 0 5,-48 0 59,65 0 1,-64 0-46,40 0 5,-40 0-27,70 0-3,-89 0-13,42 0 39,0 0-21,-35 0 8,29 0 4,-41 0 29,0 0-9,47 0 9,-35 0-17,35 0 2,-47 0-367,0 0 347,41 0 139,-29 0-151,34 0 145,1 0-118,-35 0 0,41 0 18,-18 0-18,-23 0 0,47 0 8,-30 0-40,-17 0 0,46 0-46,-23 0 49,-23 0-15,29 0 42,6 0-28,-35 0 48,76 0-27,-76 0 6,35 0-21,-6 0-11,-30 0 6,36 0 0,-35 0 10,23 0 22,-23 0-27,29 0 77,-41 0 427,0 0-434,47 0-5,-35 0-111,35 0 98,-47 0 1,11 0-170,19 0 113,-18 0-20,34 0 21,-46 0-3,0 0-76,47 0 88,-35 0-261,29 0 130,-41 0-432,0 0 210,47 0-409,-35 0-51,35 0 326,-47 0 501,0 0 0,41 0 0,18 0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7"/>
    </inkml:context>
    <inkml:brush xml:id="br0">
      <inkml:brushProperty name="width" value="0.05292" units="cm"/>
      <inkml:brushProperty name="height" value="0.05292" units="cm"/>
      <inkml:brushProperty name="color" value="#7030A0"/>
    </inkml:brush>
  </inkml:definitions>
  <inkml:trace contextRef="#ctx0" brushRef="#br0">1 2436 20029,'0'7'0,"0"-1"0,0 0-411,0 1 1,0-3 1310,0 0-464,0 0-637,0 2 169,0-2 38,0-1-58,0-3 107,0 0 0,0-3-70,0-1 0,0-2 34,0 0 0,0 0 137,0-1-60,0 1 1,0 0 149,0-1 0,0 3-116,0 0 0,0 2 394,0-3-293,0 1 0,0-2-32,0 0 0,0 0-97,0-1 0,0 1-30,0 0 0,0-1-124,0-2 1,0 0 49,0-1 1,0-2 13,0 4 0,0-3-102,0 0 0,0 2 58,0-2 1,0 1 106,0 0 0,0-2-67,0 1 1,0 2 132,0-2 0,0 1-111,0-3 0,0 3 12,0-1 1,0 1 10,0-3 1,0 1-5,0 2 1,0-2-14,0 1 0,0 0 15,0 1 1,0-2-128,0 1 0,0-1 95,0 0 0,0-1-72,0 1 1,0 1 49,0 0 1,0 1-8,0-2 1,0 0 63,0 1 0,0-1 3,0 2 0,0 0 41,0-1 1,0 2-75,0-2 0,0 0 41,0 3 0,0-1-22,0 0 1,0 0-41,0-1 1,0-2-21,0 4 1,0 0-124,0 1 0,0 1 94,0 0 1,0-1-24,0 1 1,0 0 52,0-1 0,0 1-10,0 0 0,0 2 125,0-1 1,0 1-76,0-2 1,0 0 45,0-1 1,0 1-61,0 0 0,0 0 17,0-1 1,0-1-39,0-1 0,0 1-88,0 2 0,0 2 5,0-1 0,0 1 87,0-2 1,0 0-21,0-1-9,0 1 0,0 0 83,0-1-69,0 1 0,0 0 1,0 0 1,0 1 26,0 1 0,0 0 0,0-2 147,0-1 0,0 3-89,0 0 0,0 2 11,0-3 0,0 1-12,0-2-80,0 0 1,0 0 57,0-1 1,0 0-194,0-1 1,0 1 62,0-2 0,0 4-40,0-2 0,0 4 96,0-5 1,0 4-11,0-2 0,0 1 68,0-1 1,0 2-74,0-1 1,0 1 215,0-2 0,0 2-23,0-1 0,0 1-44,0-2-92,0 0 0,0-1-2,0 1 1,0 0-19,0 0 0,0-1-10,0 1 1,0 2-11,0-1 0,0 1-129,0-2 0,0 0 124,0-1 1,0 3-46,0 0 191,0 0 1,0-2-56,0-1 0,0 3 18,0 0 0,0 0-14,0-3 1,0 3 93,0 0-132,0 0 0,0-2 16,0-1 1,0 3 25,0 0-26,0 0 0,0-3-63,0 1 1,0 0 14,0-1 0,0 1-5,0 0 1,0 0-23,0-1 0,0 1-117,0 0 1,0-1 113,0 1 1,0 0 17,0 0 1,0-1 11,0 1 1,0 2-4,0-1 1,0 1-2,0-2 0,0 0 36,0-1 0,0 1 110,0 0 0,0 0-141,0-1 1,0 1 21,0 0 0,0-1-17,0 1 1,0 0 18,0-1 1,0-1-101,0 0 1,0-1 79,0 3 0,0 0-6,0-1 0,0 1-11,0-3 1,0 2-2,0-1 0,0 1 39,0 0 1,0 1-26,0 0 1,0-1 32,0 1-30,0 0 1,0 0 17,0-1 1,0 3 5,0 0-2,0 0-16,0-3 3,0 1-8,0 0 6,0 0 1,0-1-77,0 1 1,0 2 68,0-1 1,0 4 33,0-4 0,0 3-38,0-2 0,0 2 30,0-2 0,0 2-18,0-3 3,0 4 1,0-5-25,0 2 1,0 1 19,0-2 1,0 4 1,0-4 1,0 1-3,0-2 0,0 2-15,0-1 0,0 1-3,0-2 0,0 0-2,0-1 1,0 1-22,0 0 1,0-1-5,0 1 0,0-2-5,0-1 0,0 0 29,0 1 0,0 1 36,0-2 1,0 0-39,0 1 0,0-3 58,0 3 1,0 0 0,0 1 1,0-1 13,0 0 0,0-1-40,0 3 0,0 0 12,0-1 0,0-1-57,0 0 1,0-1 46,0 3 0,0 0-116,0-1 0,0-1 100,0 0 0,0-2-110,0 2 0,0 1 76,0-2 1,0 0 3,0 1 1,0-1 24,0 1 1,0 0-1,0-3 0,0 4 48,0-2 1,0 2-62,0 1 1,0-2 85,0-1 1,0 0-69,0 1 1,0 1 21,0-2 0,0 2-13,0-2 0,0 2-4,0-1 0,0-1-11,0 1 0,0-1-2,0 3 1,0-1 3,0 1 1,0 0 0,0 0 4,0-1 1,0 1-7,0 0-20,0-1 1,0 1 22,0 0 1,0 2 9,0-1-5,0 1 0,0-2 1,0 0 0,0 2-4,0-1 1,0 3-1,0-2 1,0 2 8,0-2 1,0 2-9,0-3 0,0 3-16,0-2 0,0 2 17,0-2 1,0 2-74,0-2 62,0 2-1,0-4 6,0 3-14,0 0 23,0-3-9,0 2 0,0 0 36,0 0-30,0 3-54,0-5 0,0 5 46,0-4-3,0 4 11,0-2 0,0 3 55,0 0-65,0-3 122,0 3-98,0-3 2,0 3 1,0-1-22,0-1-3,0 1-35,0-1 18,0 2 0,0-1 6,0-1 8,0 1 39,0-2-17,0 3 4,0 0-4,0-3 9,0 3-38,0-3-9,0 3-113,0 0 189,0-3-74,0 3 105,0-3-81,0 3 72,0 0-73,0-3 19,0 2-46,0-2 31,0 3-18,0 0 16,0-2 1,0 1-74,0-2 68,0 3-71,0-3 59,0 3-113,0-3 123,0 3 1,0-3 42,0 2 9,0-1-28,0-1-18,0 2 0,0-2 20,0 0-23,0 3-6,0-3 12,0 3-8,0-3 64,0 3 4,0-3-24,0 3-22,0-3-2,0 2-84,0-2-10,0 3-48,0 0 105,0-3 233,0 3-141,0-3 77,0 3-727,0 0 344,0-3 121,0 3-34,0-3 126,0 3 47,0 0-135,0-3-23,0 2 94,0-2 14,0 3 840,0 0-1026,0-2 168,0 1-251,0-2 199,0 3 22,0 0 43,0-3 65,0 3-26,0-3 6,0 3-397,0 0 351,0-3 78,0 2-78,0-1-3,0 2-513,0 0 1,0-3-1,0-1 1</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8"/>
    </inkml:context>
    <inkml:brush xml:id="br0">
      <inkml:brushProperty name="width" value="0.05292" units="cm"/>
      <inkml:brushProperty name="height" value="0.05292" units="cm"/>
      <inkml:brushProperty name="color" value="#00455D"/>
    </inkml:brush>
  </inkml:definitions>
  <inkml:trace contextRef="#ctx0" brushRef="#br0">1 2090 20029,'0'5'0,"0"1"0,0-1-411,0 1 1,0-3 1310,0 1-464,0-1-637,0 3 169,0-3 38,0-1-58,0-2 107,0 0 0,0-2-70,0-2 0,0-1 34,0 0 0,0 0 137,0-1-60,0 1 1,0-1 149,0 1 0,0 1-116,0 1 0,0 1 394,0-2-293,0 1 0,0-3-32,0 1 0,0 0-97,0-1 0,0 1-30,0-1 0,0 0-124,0-1 1,0-1 49,0-1 1,0 0 13,0 2 0,0-3-102,0 1 0,0 1 58,0-1 1,0 0 106,0 0 0,0-1-67,0 1 1,0 1 132,0-1 0,0 0-111,0-2 0,0 2 12,0 0 1,0 0 10,0-2 1,0 1-5,0 1 1,0-2-14,0 2 0,0 0 15,0 0 1,0-1-128,0 1 0,0-1 95,0-1 0,0 0-72,0 0 1,0 2 49,0 0 1,0 0-8,0-2 1,0 1 63,0 1 0,0-1 3,0 1 0,0 1 41,0-1 1,0 0-75,0 0 0,0 0 41,0 1 0,0 1-22,0 0 1,0-1-41,0-1 1,0-1-21,0 3 1,0 0-124,0 1 0,0 1 94,0-1 1,0 1-24,0-1 1,0 1 52,0 0 0,0 0-10,0-1 0,0 2 125,0 1 1,0-1-76,0-1 1,0-1 45,0 1 1,0-1-61,0 1 0,0 0 17,0-1 1,0-1-39,0 0 0,0 0-88,0 1 0,0 3 5,0-1 0,0 1 87,0-3 1,0 1-21,0-1-9,0 1 0,0 0 83,0-1-69,0 1 0,0-1 1,0 1 1,0 1 26,0 1 0,0-1 0,0-1 147,0-1 0,0 3-89,0-1 0,0 2 11,0-1 0,0-1-12,0-1-80,0-1 1,0 1 57,0 0 1,0-2-194,0 0 1,0 1 62,0-1 0,0 2-40,0 0 0,0 2 96,0-4 1,0 4-11,0-3 0,0 2 68,0-1 1,0 1-74,0 1 1,0-1 215,0-1 0,0 1-23,0 0 0,0 1-44,0-3-92,0 1 0,0 0-2,0-1 1,0 1-19,0-1 0,0 1-10,0-1 1,0 3-11,0-1 0,0 1-129,0-3 0,0 1 124,0 0 1,0 1-46,0 0 191,0 1 1,0-3-56,0 1 0,0 1 18,0 1 0,0-1-14,0-1 1,0 1 93,0 1-132,0-1 0,0-1 16,0-1 1,0 3 25,0-1-26,0 0 0,0-1-63,0 0 1,0-1 14,0 1 0,0 0-5,0-1 1,0 1-23,0-1 0,0 1-117,0-1 1,0 1 113,0 0 1,0-1 17,0 1 1,0 0 11,0-1 1,0 2-4,0 1 1,0-1-2,0-1 0,0-1 36,0 1 0,0 0 110,0-1 0,0 1-141,0 0 1,0-1 21,0 1 0,0-1-17,0 1 1,0-1 18,0 1 1,0-2-101,0 0 1,0-1 79,0 3 0,0 0-6,0-1 0,0 0-11,0-1 1,0 1-2,0-1 0,0 1 39,0 0 1,0 1-26,0 0 1,0-1 32,0 1-30,0-1 1,0 1 17,0 0 1,0 1 5,0 1-2,0-1-16,0-2 3,0 1-8,0 0 6,0-1 1,0 1-77,0 0 1,0 1 68,0 0 1,0 3 33,0-3 0,0 2-38,0-2 0,0 3 30,0-3 0,0 2-18,0-1 3,0 1 1,0-2-25,0 0 1,0 1 19,0-1 1,0 3 1,0-3 1,0 1-3,0-3 0,0 3-15,0-1 0,0 0-3,0-1 0,0-1-2,0 1 1,0 0-22,0-1 1,0 1-5,0 0 0,0-3-5,0 1 0,0-1 29,0 1 0,0 1 36,0-1 1,0-1-39,0 1 0,0-2 58,0 2 1,0-1 0,0 3 1,0-2 13,0 0 0,0 0-40,0 1 0,0 1 12,0-1 0,0-1-57,0 0 1,0 0 46,0 1 0,0 1-116,0 0 0,0-3 100,0 1 0,0-1-110,0 1 0,0 1 76,0-1 1,0-1 3,0 1 1,0-1 24,0 1 1,0 0-1,0-2 0,0 3 48,0-2 1,0 2-62,0 1 1,0-2 85,0 0 1,0-1-69,0 1 1,0 1 21,0-2 0,0 2-13,0-1 0,0 1-4,0-1 0,0-1-11,0 1 0,0-1-2,0 3 1,0-1 3,0 1 1,0 0 0,0-1 4,0 1 1,0 0-7,0-1-20,0 1 1,0-1 22,0 1 1,0 1 9,0 1-5,0-1 0,0-1 1,0-1 0,0 3-4,0-1 1,0 2-1,0-1 1,0 1 8,0-2 1,0 3-9,0-3 0,0 2-16,0-2 0,0 3 17,0-3 1,0 2-74,0-1 62,0 2-1,0-4 6,0 2-14,0 0 23,0-2-9,0 2 0,0-1 36,0 1-30,0 1-54,0-2 0,0 3 46,0-3-3,0 3 11,0-2 0,0 3 55,0 0-65,0-2 122,0 1-98,0-1 2,0 2 1,0-1-22,0 0-3,0 0-35,0-2 18,0 3 0,0 0 6,0-2 8,0 2 39,0-3-17,0 3 4,0 0-4,0-2 9,0 1-38,0-1-9,0 2-113,0 0 189,0-3-74,0 3 105,0-3-81,0 3 72,0 0-73,0-2 19,0 1-46,0-1 31,0 2-18,0 0 16,0-3 1,0 3-74,0-2 68,0 2-71,0-3 59,0 2-113,0-1 123,0 2 1,0-2 42,0 1 9,0-1-28,0-1-18,0 3 0,0-3 20,0 1-23,0 1-6,0-1 12,0 2-8,0-2 64,0 1 4,0-2-24,0 3-22,0-2-2,0 2-84,0-3-10,0 3-48,0 0 105,0-2 233,0 1-141,0-1 77,0 2-727,0 0 344,0-3 121,0 3-34,0-3 126,0 3 47,0 0-135,0-2-23,0 1 94,0-1 14,0 2 840,0 0-1026,0-2 168,0 1-251,0-1 199,0 2 22,0 0 43,0-3 65,0 2-26,0-1 6,0 2-397,0 0 351,0-2 78,0 1-78,0-1-3,0 2-513,0 0 1,0-3-1,0 0 1</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9"/>
    </inkml:context>
    <inkml:brush xml:id="br0">
      <inkml:brushProperty name="width" value="0.05292" units="cm"/>
      <inkml:brushProperty name="height" value="0.05292" units="cm"/>
      <inkml:brushProperty name="color" value="#1F5738"/>
    </inkml:brush>
  </inkml:definitions>
  <inkml:trace contextRef="#ctx0" brushRef="#br0">1 1752 20029,'0'5'0,"0"0"0,0-1-411,0 1 1,0-2 1310,0 0-464,0 0-637,0 1 169,0-1 38,0-1-58,0-2 107,0 0 0,0-2-70,0-1 0,0-1 34,0-1 0,0 1 137,0-1-60,0 1 1,0-1 149,0 0 0,0 3-116,0-2 0,0 3 394,0-2-293,0 0 0,0-2-32,0 1 0,0-1-97,0 1 0,0-1-30,0 1 0,0-1-124,0-1 1,0-1 49,0 0 1,0-1 13,0 2 0,0-3-102,0 2 0,0 0 58,0-1 1,0 1 106,0 0 0,0-2-67,0 2 1,0 0 132,0-1 0,0 1-111,0-3 0,0 3 12,0-1 1,0 1 10,0-2 1,0 0-5,0 2 1,0-2-14,0 2 0,0-1 15,0 0 1,0-1-128,0 2 0,0-2 95,0 0 0,0 0-72,0 0 1,0 2 49,0-1 1,0 0-8,0 0 1,0-1 63,0 1 0,0 0 3,0 0 0,0 1 41,0 0 1,0 0-75,0-1 0,0 0 41,0 2 0,0 0-22,0 0 1,0-1-41,0-1 1,0 0-21,0 2 1,0 0-124,0 2 0,0-1 94,0 1 1,0-1-24,0 0 1,0 1 52,0 0 0,0-1-10,0 0 0,0 3 125,0-2 1,0 2-76,0-3 1,0 0 45,0 1 1,0-1-61,0 1 0,0-1 17,0 1 1,0-2-39,0 0 0,0 0-88,0 1 0,0 2 5,0 0 0,0 0 87,0-2 1,0 1-21,0 0-9,0-1 0,0 0 83,0 1-69,0-1 0,0 1 1,0-1 1,0 2 26,0 0 0,0 0 0,0-1 147,0-1 0,0 2-89,0 0 0,0 2 11,0-2 0,0 0-12,0-2-80,0 0 1,0 1 57,0 0 1,0-2-194,0 0 1,0 1 62,0-1 0,0 2-40,0 0 0,0 1 96,0-3 1,0 4-11,0-3 0,0 2 68,0-2 1,0 2-74,0 0 1,0 0 215,0-2 0,0 3-23,0-2 0,0 2-44,0-3-92,0 0 0,0 1-2,0 0 1,0-1-19,0 0 0,0 1-10,0-1 1,0 2-11,0 0 0,0 0-129,0-1 0,0-1 124,0 1 1,0 1-46,0 0 191,0 0 1,0-2-56,0 1 0,0 0 18,0 2 0,0-2-14,0 0 1,0 1 93,0 0-132,0 0 0,0-2 16,0 1 1,0 1 25,0 0-26,0 0 0,0-2-63,0 1 1,0-1 14,0 1 0,0-1-5,0 1 1,0-1-23,0 1 0,0-1-117,0 0 1,0 1 113,0 0 1,0-1 17,0 0 1,0 1 11,0-1 1,0 2-4,0 0 1,0 0-2,0-1 0,0-1 36,0 1 0,0-1 110,0 1 0,0-1-141,0 1 1,0-1 21,0 0 0,0 1-17,0 0 1,0-1 18,0 0 1,0-1-101,0 0 1,0 0 79,0 2 0,0-1-6,0 1 0,0-1-11,0-1 1,0 1-2,0-2 0,0 3 39,0-1 1,0 1-26,0-1 1,0 0 32,0 1-30,0-1 1,0 1 17,0-1 1,0 2 5,0 0-2,0 0-16,0-1 3,0-1-8,0 1 6,0-1 1,0 1-77,0-1 1,0 2 68,0 0 1,0 2 33,0-2 0,0 1-38,0-1 0,0 1 30,0 0 0,0 0-18,0-1 3,0 2 1,0-3-25,0 1 1,0 0 19,0 0 1,0 2 1,0-2 1,0 0-3,0-2 0,0 2-15,0 0 0,0 0-3,0-1 0,0-1-2,0 1 1,0-1-22,0 1 1,0-1-5,0 1 0,0-2-5,0 0 0,0-1 29,0 1 0,0 1 36,0-1 1,0-1-39,0 1 0,0-1 58,0 1 1,0 0 0,0 1 1,0-1 13,0 0 0,0 0-40,0 2 0,0-1 12,0 0 0,0-1-57,0 0 1,0 0 46,0 2 0,0-1-116,0 1 0,0-2 100,0 0 0,0-1-110,0 1 0,0 1 76,0-1 1,0-1 3,0 1 1,0 0 24,0 0 1,0 0-1,0-1 0,0 1 48,0 0 1,0 1-62,0 1 1,0-2 85,0 0 1,0-1-69,0 1 1,0 1 21,0-1 0,0 0-13,0 0 0,0 1-4,0-1 0,0 0-11,0 0 0,0 0-2,0 1 1,0 1 3,0-1 1,0 1 0,0-1 4,0 1 1,0-1-7,0 0-20,0 1 1,0-1 22,0 1 1,0 1 9,0 0-5,0 0 0,0-2 1,0 1 0,0 1-4,0 0 1,0 1-1,0-1 1,0 2 8,0-2 1,0 1-9,0-1 0,0 2-16,0-2 0,0 1 17,0-1 1,0 2-74,0-2 62,0 2-1,0-4 6,0 3-14,0-1 23,0 0-9,0 0 0,0 0 36,0 0-30,0 2-54,0-3 0,0 3 46,0-2-3,0 2 11,0-1 0,0 2 55,0 0-65,0-2 122,0 1-98,0-1 2,0 2 1,0 0-22,0-2-3,0 2-35,0-2 18,0 2 0,0-1 6,0 0 8,0 0 39,0-1-17,0 2 4,0 0-4,0-2 9,0 2-38,0-2-9,0 2-113,0 0 189,0-2-74,0 1 105,0-1-81,0 2 72,0 0-73,0-2 19,0 2-46,0-2 31,0 2-18,0 0 16,0-2 1,0 1-74,0-1 68,0 2-71,0-2 59,0 2-113,0-2 123,0 2 1,0-2 42,0 1 9,0-1-28,0 0-18,0 2 0,0-3 20,0 1-23,0 2-6,0-2 12,0 2-8,0-2 64,0 1 4,0-1-24,0 2-22,0-1-2,0 0-84,0-1-10,0 2-48,0 0 105,0-2 233,0 2-141,0-3 77,0 3-727,0 0 344,0-2 121,0 2-34,0-2 126,0 2 47,0 0-135,0-2-23,0 1 94,0-1 14,0 2 840,0 0-1026,0-2 168,0 2-251,0-2 199,0 2 22,0 0 43,0-2 65,0 1-26,0-1 6,0 2-397,0 0 351,0-2 78,0 2-78,0-2-3,0 2-513,0 0 1,0-2-1,0-1 1</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0"/>
    </inkml:context>
    <inkml:brush xml:id="br0">
      <inkml:brushProperty name="width" value="0.05292" units="cm"/>
      <inkml:brushProperty name="height" value="0.05292" units="cm"/>
      <inkml:brushProperty name="color" value="#723C10"/>
    </inkml:brush>
  </inkml:definitions>
  <inkml:trace contextRef="#ctx0" brushRef="#br0">1 1419 20029,'0'4'0,"0"-1"0,0 1-411,0 0 1,0-2 1310,0 1-464,0-1-637,0 2 169,0-2 38,0 0-58,0-2 107,0 0 0,0-2-70,0-1 0,0 0 34,0-1 0,0 1 137,0-1-60,0 0 1,0 1 149,0-1 0,0 2-116,0-1 0,0 2 394,0-1-293,0-1 0,0-1-32,0 1 0,0-1-97,0 0 0,0 1-30,0-1 0,0 0-124,0-1 1,0 0 49,0-1 1,0-1 13,0 2 0,0-1-102,0 0 0,0 0 58,0 0 1,0 0 106,0 0 0,0-1-67,0 1 1,0 0 132,0 0 0,0 0-111,0-1 0,0 1 12,0 0 1,0 0 10,0-2 1,0 1-5,0 1 1,0-1-14,0 1 0,0 0 15,0 0 1,0-1-128,0 0 0,0 1 95,0-2 0,0 1-72,0 0 1,0 0 49,0 1 1,0 0-8,0-1 1,0 0 63,0 1 0,0-1 3,0 1 0,0 0 41,0 0 1,0 0-75,0 0 0,0 0 41,0 1 0,0 0-22,0 0 1,0-1-41,0 0 1,0 0-21,0 1 1,0 0-124,0 1 0,0 0 94,0 1 1,0-1-24,0 0 1,0 1 52,0-1 0,0 1-10,0-1 0,0 1 125,0 1 1,0 0-76,0-2 1,0 0 45,0 1 1,0-1-61,0 0 0,0 1 17,0-1 1,0-1-39,0 0 0,0 0-88,0 1 0,0 2 5,0 0 0,0-1 87,0-1 1,0 1-21,0-1-9,0 0 0,0 1 83,0-1-69,0 1 0,0-1 1,0 0 1,0 2 26,0-1 0,0 1 0,0-2 147,0 1 0,0 0-89,0 1 0,0 0 11,0 0 0,0 0-12,0-2-80,0 0 1,0 1 57,0-1 1,0 0-194,0-1 1,0 1 62,0-1 0,0 2-40,0-1 0,0 2 96,0-3 1,0 3-11,0-2 0,0 1 68,0 0 1,0 0-74,0 1 1,0 0 215,0-2 0,0 1-23,0 1 0,0 0-44,0-2-92,0 0 0,0 1-2,0-1 1,0 0-19,0 1 0,0-1-10,0 0 1,0 2-11,0-1 0,0 1-129,0-2 0,0 0 124,0 1 1,0 0-46,0 1 191,0-1 1,0 0-56,0-1 0,0 2 18,0-1 0,0 1-14,0-2 1,0 2 93,0-1-132,0 1 0,0-2 16,0 1 1,0 0 25,0 1-26,0-1 0,0 0-63,0-1 1,0 0 14,0 1 0,0-1-5,0 0 1,0 1-23,0-1 0,0 0-117,0 0 1,0 1 113,0-1 1,0 0 17,0 1 1,0-1 11,0 0 1,0 2-4,0 0 1,0-1-2,0 0 0,0-1 36,0 0 0,0 1 110,0-1 0,0 0-141,0 1 1,0-1 21,0 0 0,0 1-17,0-1 1,0 0 18,0 1 1,0-2-101,0 0 1,0 0 79,0 1 0,0 0-6,0 1 0,0-1-11,0-1 1,0 1-2,0-1 0,0 1 39,0 0 1,0 1-26,0-1 1,0 0 32,0 1-30,0-1 1,0 0 17,0 1 1,0 0 5,0 1-2,0-1-16,0 0 3,0-1-8,0 0 6,0 1 1,0-1-77,0 0 1,0 2 68,0-1 1,0 2 33,0-1 0,0 0-38,0 0 0,0 1 30,0-2 0,0 2-18,0-1 3,0 1 1,0-2-25,0 0 1,0 1 19,0 0 1,0 0 1,0 0 1,0 0-3,0-2 0,0 1-15,0 1 0,0 0-3,0-2 0,0 0-2,0 1 1,0-1-22,0 0 1,0 1-5,0-1 0,0-1-5,0 0 0,0 0 29,0 0 0,0 1 36,0-1 1,0 0-39,0 0 0,0-1 58,0 1 1,0 0 0,0 1 1,0-1 13,0 0 0,0 1-40,0 0 0,0 0 12,0 1 0,0-2-57,0 0 1,0 0 46,0 1 0,0 1-116,0-1 0,0-1 100,0 0 0,0 0-110,0 0 0,0 1 76,0-1 1,0 0 3,0 0 1,0-1 24,0 2 1,0-1-1,0-1 0,0 1 48,0 1 1,0 0-62,0 0 1,0-1 85,0 0 1,0 0-69,0 0 1,0 1 21,0-1 0,0 0-13,0 1 0,0 0-4,0-1 0,0-1-11,0 1 0,0 1-2,0 0 1,0 0 3,0 1 1,0-1 0,0 0 4,0 1 1,0-1-7,0 0-20,0 1 1,0-1 22,0 0 1,0 2 9,0-1-5,0 1 0,0-2 1,0 0 0,0 2-4,0 0 1,0 1-1,0-2 1,0 2 8,0-2 1,0 2-9,0-1 0,0 1-16,0-2 0,0 2 17,0-2 1,0 2-74,0-1 62,0 1-1,0-2 6,0 1-14,0 0 23,0-2-9,0 2 0,0 0 36,0-1-30,0 2-54,0-2 0,0 2 46,0-1-3,0 1 11,0 0 0,0 1 55,0 0-65,0-2 122,0 1-98,0 0 2,0 1 1,0 0-22,0-2-3,0 2-35,0-2 18,0 2 0,0 0 6,0-1 8,0 0 39,0 0-17,0 1 4,0 0-4,0-2 9,0 1-38,0 0-9,0 1-113,0 0 189,0-2-74,0 2 105,0-2-81,0 2 72,0 0-73,0-1 19,0 0-46,0 0 31,0 1-18,0 0 16,0-2 1,0 2-74,0-2 68,0 2-71,0-2 59,0 2-113,0-2 123,0 2 1,0-1 42,0 0 9,0-1-28,0 1-18,0 1 0,0-3 20,0 2-23,0 1-6,0-2 12,0 2-8,0-1 64,0 0 4,0-1-24,0 2-22,0-1-2,0 1-84,0-2-10,0 2-48,0 0 105,0-2 233,0 2-141,0-2 77,0 2-727,0 0 344,0-1 121,0 0-34,0 0 126,0 1 47,0 0-135,0-2-23,0 2 94,0-2 14,0 2 840,0 0-1026,0-2 168,0 2-251,0-2 199,0 2 22,0 0 43,0-1 65,0 0-26,0 0 6,0 1-397,0 0 351,0-2 78,0 2-78,0-2-3,0 2-513,0 0 1,0-2-1,0 0 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1"/>
    </inkml:context>
    <inkml:brush xml:id="br0">
      <inkml:brushProperty name="width" value="0.05292" units="cm"/>
      <inkml:brushProperty name="height" value="0.05292" units="cm"/>
      <inkml:brushProperty name="color" value="#FF0000"/>
    </inkml:brush>
  </inkml:definitions>
  <inkml:trace contextRef="#ctx0" brushRef="#br0">1 1093 20029,'0'3'0,"0"0"0,0 0-411,0 0 1,0-1 1310,0 0-464,0-1-637,0 2 169,0-1 38,0-1-58,0-1 107,0 0 0,0-1-70,0-1 0,0-1 34,0 1 0,0-1 137,0 0-60,0 0 1,0 0 149,0 0 0,0 2-116,0-1 0,0 1 394,0-1-293,0 0 0,0-1-32,0 0 0,0 1-97,0-1 0,0 0-30,0 0 0,0 0-124,0-1 1,0 0 49,0-1 1,0 0 13,0 2 0,0-2-102,0 0 0,0 1 58,0-1 1,0 0 106,0 1 0,0-2-67,0 2 1,0-1 132,0 1 0,0-1-111,0-1 0,0 2 12,0-1 1,0 0 10,0-1 1,0 1-5,0 0 1,0 0-14,0 0 0,0 0 15,0 1 1,0-2-128,0 2 0,0-2 95,0 1 0,0-1-72,0 0 1,0 2 49,0-1 1,0 0-8,0 0 1,0-1 63,0 1 0,0 0 3,0 0 0,0 1 41,0-1 1,0 1-75,0-1 0,0 0 41,0 1 0,0 0-22,0 1 1,0-1-41,0-1 1,0 0-21,0 1 1,0 0-124,0 1 0,0 1 94,0-1 1,0 0-24,0 0 1,0 0 52,0 0 0,0 1-10,0-1 0,0 1 125,0 0 1,0 0-76,0-1 1,0 0 45,0 1 1,0-1-61,0 0 0,0 0 17,0 0 1,0 0-39,0-1 0,0 0-88,0 1 0,0 1 5,0 0 0,0 1 87,0-2 1,0 0-21,0 0-9,0 0 0,0 0 83,0 1-69,0-1 0,0 0 1,0 0 1,0 1 26,0 0 0,0 0 0,0 0 147,0-1 0,0 1-89,0 0 0,0 1 11,0-1 0,0 0-12,0 0-80,0-1 1,0 0 57,0 0 1,0 0-194,0-1 1,0 1 62,0-1 0,0 2-40,0-1 0,0 1 96,0-1 1,0 1-11,0-1 0,0 1 68,0-1 1,0 1-74,0 0 1,0 1 215,0-2 0,0 1-23,0 0 0,0 0-44,0-1-92,0 0 0,0 1-2,0-1 1,0 0-19,0 0 0,0 0-10,0 0 1,0 2-11,0-1 0,0 0-129,0-1 0,0 0 124,0 0 1,0 1-46,0 1 191,0-1 1,0-1-56,0 0 0,0 1 18,0 0 0,0 0-14,0 0 1,0 0 93,0 0-132,0 0 0,0-1 16,0 0 1,0 1 25,0 1-26,0-1 0,0-1-63,0 0 1,0 0 14,0 0 0,0 1-5,0-1 1,0 0-23,0 0 0,0 0-117,0 0 1,0 1 113,0-1 1,0 0 17,0 0 1,0 0 11,0 0 1,0 2-4,0-1 1,0 0-2,0-1 0,0 0 36,0 0 0,0 0 110,0 1 0,0-1-141,0 0 1,0 0 21,0 0 0,0 0-17,0 1 1,0-1 18,0 0 1,0-1-101,0 0 1,0 1 79,0 0 0,0 0-6,0 0 0,0 0-11,0-1 1,0 1-2,0-1 0,0 1 39,0 0 1,0 1-26,0-1 1,0 0 32,0 0-30,0 0 1,0 0 17,0 1 1,0 0 5,0 0-2,0 0-16,0-1 3,0 0-8,0 0 6,0 1 1,0-1-77,0 0 1,0 1 68,0 0 1,0 1 33,0-1 0,0 1-38,0 0 0,0 0 30,0-1 0,0 1-18,0-1 3,0 1 1,0-1-25,0 0 1,0 0 19,0 0 1,0 2 1,0-2 1,0 0-3,0-1 0,0 1-15,0 0 0,0 0-3,0-1 0,0 1-2,0-1 1,0 0-22,0 0 1,0 0-5,0 1 0,0-2-5,0 0 0,0 0 29,0 0 0,0 1 36,0-1 1,0 0-39,0 0 0,0 0 58,0 0 1,0 0 0,0 1 1,0 0 13,0-1 0,0 0-40,0 1 0,0 0 12,0 1 0,0-2-57,0 0 1,0 0 46,0 1 0,0 1-116,0-1 0,0-1 100,0 0 0,0 0-110,0 0 0,0 1 76,0-1 1,0 0 3,0 1 1,0-1 24,0 0 1,0 0-1,0 0 0,0 0 48,0 0 1,0 1-62,0 1 1,0-2 85,0 0 1,0 0-69,0 0 1,0 1 21,0-1 0,0 1-13,0-1 0,0 1-4,0-1 0,0 0-11,0 0 0,0 0-2,0 2 1,0-1 3,0 0 1,0 0 0,0 0 4,0 0 1,0 1-7,0-1-20,0 0 1,0 0 22,0 0 1,0 1 9,0 1-5,0-1 0,0-1 1,0 0 0,0 1-4,0 0 1,0 1-1,0-1 1,0 1 8,0 0 1,0 0-9,0-1 0,0 1-16,0-1 0,0 1 17,0-1 1,0 1-74,0-1 62,0 2-1,0-3 6,0 2-14,0-1 23,0 0-9,0 0 0,0 0 36,0 0-30,0 2-54,0-3 0,0 2 46,0-1-3,0 2 11,0-1 0,0 1 55,0 0-65,0-2 122,0 2-98,0-1 2,0 1 1,0 0-22,0-1-3,0 0-35,0 0 18,0 1 0,0 0 6,0-1 8,0 1 39,0-2-17,0 2 4,0 0-4,0-1 9,0 1-38,0-2-9,0 2-113,0 0 189,0-1-74,0 1 105,0-2-81,0 2 72,0 0-73,0-1 19,0 1-46,0-1 31,0 1-18,0 0 16,0-2 1,0 2-74,0-1 68,0 1-71,0-1 59,0 0-113,0 0 123,0 1 1,0-1 42,0 1 9,0-2-28,0 1-18,0 1 0,0-2 20,0 1-23,0 1-6,0-1 12,0 1-8,0-2 64,0 2 4,0-1-24,0 1-22,0-1-2,0 0-84,0 0-10,0 1-48,0 0 105,0-1 233,0 0-141,0 0 77,0 1-727,0 0 344,0-1 121,0 1-34,0-2 126,0 2 47,0 0-135,0-1-23,0 1 94,0-2 14,0 2 840,0 0-1026,0-1 168,0 1-251,0-1 199,0 1 22,0 0 43,0-2 65,0 2-26,0-1 6,0 1-397,0 0 351,0-1 78,0 0-78,0 0-3,0 1-513,0 0 1,0-1-1,0-1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8"/>
    </inkml:context>
    <inkml:brush xml:id="br0">
      <inkml:brushProperty name="width" value="0.05292" units="cm"/>
      <inkml:brushProperty name="height" value="0.05292" units="cm"/>
      <inkml:brushProperty name="color" value="#1F5738"/>
    </inkml:brush>
  </inkml:definitions>
  <inkml:trace contextRef="#ctx0" brushRef="#br0">1 114 20029,'0'-15'0,"0"2"0,0-1-411,0-1 1,0 6 1310,0-1-464,0 1-637,0-6 169,0 8 38,0 0-58,0 7 107,0 0 0,0 7-70,0 2 0,0 4 34,0 1 0,0 0 137,0 1-60,0-1 1,0-1 149,0 2 0,0-6-116,0 1 0,0-6 394,0 6-293,0-1 0,0 6-32,0-1 0,0 0-97,0 1 0,0-1-30,0 0 0,0 1-124,0 4 1,0 2 49,0 3 1,0 1 13,0-6 0,0 7-102,0-3 0,0-1 58,0 2 1,0-2 106,0 2 0,0 3-67,0-3 1,0-3 132,0 3 0,0 0-111,0 4 0,0-5 12,0 1 1,0 0 10,0 5 1,0-3-5,0-2 1,0 3-14,0-3 0,0 1 15,0-1 1,0 3-128,0-3 0,0 2 95,0 3 0,0-1-72,0 0 1,0-4 49,0 0 1,0 0-8,0 4 1,0-1 63,0-3 0,0 2 3,0-2 0,0-2 41,0 2 1,0-2-75,0 2 0,0 1 41,0-6 0,0 1-22,0-1 1,0 2-41,0 2 1,0 3-21,0-7 1,0 0-124,0-5 0,0 1 94,0-1 1,0-1-24,0 2 1,0-1 52,0 0 0,0 0-10,0 1 0,0-6 125,0 1 1,0-1-76,0 6 1,0-1 45,0 0 1,0 1-61,0-1 0,0-1 17,0 1 1,0 5-39,0 1 0,0-1-88,0-5 0,0-5 5,0 1 0,0-1 87,0 6 1,0-1-21,0 0-9,0 0 0,0 0 83,0 0-69,0 0 0,0 1 1,0-1 1,0-4 26,0-1 0,0 1 0,0 4 147,0 0 0,0-4-89,0-1 0,0-4 11,0 5 0,0-1-12,0 5-80,0 0 1,0 0 57,0 0 1,0 3-194,0 2 1,0-4 62,0 4 0,0-6-40,0 1 0,0-6 96,0 11 1,0-11-11,0 6 0,0-3 68,0 3 1,0-5-74,0 1 1,0-1 215,0 6 0,0-6-23,0 1 0,0-1-44,0 6-92,0-1 0,0 0-2,0 0 1,0 1-19,0-1 0,0 0-10,0 0 1,0-5-11,0 1 0,0-1-129,0 6 0,0-1 124,0 0 1,0-4-46,0-1 191,0 1 1,0 4-56,0 0 0,0-4 18,0-1 0,0 1-14,0 4 1,0-5 93,0 1-132,0-1 0,0 5 16,0 0 1,0-4 25,0-1-26,0 1 0,0 4-63,0 0 1,0 1 14,0-1 0,0 0-5,0 1 1,0-1-23,0 0 0,0 0-117,0 0 1,0 0 113,0 0 1,0 1 17,0-1 1,0 0 11,0 1 1,0-6-4,0 1 1,0-1-2,0 5 0,0 1 36,0-1 0,0 0 110,0 0 0,0 0-141,0 0 1,0 1 21,0-1 0,0 0-17,0 0 1,0 1 18,0-1 1,0 5-101,0 0 1,0 0 79,0-6 0,0 2-6,0-1 0,0 2-11,0 3 1,0-3-2,0 3 0,0-3 39,0-2 1,0 0-26,0 1 1,0-2 32,0 1-30,0 1 1,0-1 17,0 0 1,0-4 5,0-1-2,0 1-16,0 4 3,0 0-8,0 1 6,0-1 1,0 0-77,0 0 1,0-4 68,0-1 1,0-4 33,0 4 0,0-4-38,0 4 0,0-4 30,0 4 0,0-4-18,0 5 3,0-7 1,0 10-25,0-4 1,0-1 19,0 2 1,0-6 1,0 6 1,0-1-3,0 6 0,0-6-15,0 1 0,0-1-3,0 5 0,0 0-2,0 0 1,0 0-22,0 1 1,0-1-5,0 0 0,0 5-5,0 0 0,0 2 29,0-3 0,0-1 36,0 2 1,0 1-39,0-1 0,0 5 58,0-5 1,0 0 0,0-5 1,0 5 13,0 0 0,0 0-40,0-5 0,0 0 12,0 0 0,0 5-57,0 0 1,0 0 46,0-4 0,0-1-116,0 0 0,0 5 100,0 0 0,0 1-110,0-1 0,0-3 76,0 3 1,0 2 3,0-2 1,0 1 24,0-1 1,0-1-1,0 6 0,0-7 48,0 2 1,0-4-62,0-1 1,0 5 85,0 0 1,0 2-69,0-2 1,0-3 21,0 3 0,0-2-13,0 2 0,0-3-4,0 3 0,0 1-11,0-1 0,0 0-2,0-4 1,0-1 3,0 0 1,0 0 0,0 1 4,0-1 1,0-1-7,0 2-20,0-1 1,0 0 22,0 0 1,0-4 9,0 0-5,0-1 0,0 5 1,0 1 0,0-6-4,0 1 1,0-6-1,0 6 1,0-5 8,0 4 1,0-4-9,0 4 0,0-4-16,0 4 0,0-4 17,0 4 1,0-4-74,0 4 62,0-5-1,0 9 6,0-6-14,0 1 23,0 5-9,0-5 0,0 1 36,0 1-30,0-7-54,0 10 0,0-10 46,0 7-3,0-8 11,0 5 0,0-7 55,0 0-65,0 6 122,0-4-98,0 4 2,0-6 1,0 1-22,0 4-3,0-3-35,0 4 18,0-6 0,0 2 6,0 2 8,0-2 39,0 4-17,0-6 4,0 0-4,0 7 9,0-5-38,0 3-9,0-5-113,0 0 189,0 7-74,0-5 105,0 4-81,0-6 72,0 0-73,0 6 19,0-4-46,0 4 31,0-6-18,0 0 16,0 7 1,0-6-74,0 5 68,0-6-71,0 7 59,0-6-113,0 5 123,0-6 1,0 7 42,0-6 9,0 6-28,0-1-18,0-5 0,0 8 20,0-4-23,0-4-6,0 5 12,0-6-8,0 6 64,0-4 4,0 5-24,0-7-22,0 5-2,0-3-84,0 5-10,0-7-48,0 0 105,0 6 233,0-5-141,0 6 77,0-7-727,0 0 344,0 6 121,0-4-34,0 4 126,0-6 47,0 0-135,0 6-23,0-4 94,0 4 14,0-6 840,0 0-1026,0 6 168,0-4-251,0 4 199,0-6 22,0 0 43,0 7 65,0-5-26,0 3 6,0-5-397,0 0 351,0 7 78,0-5-78,0 4-3,0-6-513,0 0 1,0 6-1,0 2 1</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2"/>
    </inkml:context>
    <inkml:brush xml:id="br0">
      <inkml:brushProperty name="width" value="0.05292" units="cm"/>
      <inkml:brushProperty name="height" value="0.05292" units="cm"/>
    </inkml:brush>
  </inkml:definitions>
  <inkml:trace contextRef="#ctx0" brushRef="#br0">1 750 20029,'0'2'0,"0"0"0,0 0-411,0 0 1,0-1 1310,0 1-464,0-1-637,0 1 169,0-1 38,0 0-58,0-1 107,0 0 0,0-1-70,0 0 0,0-1 34,0 0 0,0 0 137,0 0-60,0 0 1,0 0 149,0 0 0,0 1-116,0 0 0,0 0 394,0 0-293,0 0 0,0-1-32,0 0 0,0 0-97,0 0 0,0 0-30,0 0 0,0 0-124,0-1 1,0 0 49,0 0 1,0 0 13,0 0 0,0 0-102,0-1 0,0 1 58,0 0 1,0 0 106,0 0 0,0-1-67,0 1 1,0 0 132,0 0 0,0 0-111,0-1 0,0 0 12,0 1 1,0 0 10,0-1 1,0 0-5,0 1 1,0 0-14,0-1 0,0 1 15,0 0 1,0-1-128,0 1 0,0-1 95,0 0 0,0 0-72,0 0 1,0 1 49,0 0 1,0 0-8,0-1 1,0 0 63,0 1 0,0-1 3,0 1 0,0 0 41,0 0 1,0 0-75,0 0 0,0-1 41,0 2 0,0-1-22,0 0 1,0 0-41,0 0 1,0 0-21,0 0 1,0 1-124,0 0 0,0 0 94,0 0 1,0 0-24,0 0 1,0 0 52,0 0 0,0 0-10,0 0 0,0 1 125,0-1 1,0 1-76,0-1 1,0 0 45,0 0 1,0 0-61,0 1 0,0-1 17,0 0 1,0-1-39,0 0 0,0 1-88,0 0 0,0 1 5,0-1 0,0 1 87,0-1 1,0 0-21,0 0-9,0 0 0,0 0 83,0 0-69,0 1 0,0-1 1,0 0 1,0 0 26,0 1 0,0 0 0,0-1 147,0 0 0,0 1-89,0-1 0,0 2 11,0-2 0,0 1-12,0-1-80,0 0 1,0 0 57,0 0 1,0 0-194,0 0 1,0-1 62,0 1 0,0 0-40,0 0 0,0 1 96,0-1 1,0 0-11,0 0 0,0 1 68,0-1 1,0 1-74,0-1 1,0 1 215,0-1 0,0 1-23,0 0 0,0-1-44,0 0-92,0 0 0,0 1-2,0-1 1,0 0-19,0 0 0,0 0-10,0 0 1,0 1-11,0-1 0,0 1-129,0-1 0,0 0 124,0 0 1,0 1-46,0 0 191,0-1 1,0 0-56,0 0 0,0 1 18,0 0 0,0 0-14,0-1 1,0 0 93,0 1-132,0 0 0,0-1 16,0 0 1,0 1 25,0-1-26,0 1 0,0-1-63,0 0 1,0 0 14,0 0 0,0 0-5,0 0 1,0 0-23,0 0 0,0 0-117,0 1 1,0-1 113,0 0 1,0 0 17,0 0 1,0 0 11,0 0 1,0 1-4,0-1 1,0 1-2,0-1 0,0 0 36,0 0 0,0 0 110,0 0 0,0 0-141,0 1 1,0-2 21,0 2 0,0-1-17,0 0 1,0 0 18,0 0 1,0-1-101,0 1 1,0-1 79,0 1 0,0 0-6,0 0 0,0 0-11,0 0 1,0-1-2,0 1 0,0 0 39,0 0 1,0 0-26,0 0 1,0 0 32,0 0-30,0 0 1,0 0 17,0 0 1,0 1 5,0 0-2,0-1-16,0 0 3,0 0-8,0 0 6,0 1 1,0-1-77,0 0 1,0 0 68,0 1 1,0 0 33,0 0 0,0 0-38,0 0 0,0 1 30,0-2 0,0 2-18,0-2 3,0 2 1,0-2-25,0 1 1,0 0 19,0-1 1,0 2 1,0-1 1,0-1-3,0 0 0,0 1-15,0 0 0,0-1-3,0 0 0,0 1-2,0-1 1,0 0-22,0 0 1,0 0-5,0 0 0,0-1-5,0 1 0,0-1 29,0 0 0,0 1 36,0 0 1,0-1-39,0 0 0,0 0 58,0 0 1,0 1 0,0 0 1,0-1 13,0 1 0,0-1-40,0 1 0,0 0 12,0 0 0,0 0-57,0-1 1,0 1 46,0 0 0,0 0-116,0 0 0,0-1 100,0 1 0,0-1-110,0 0 0,0 1 76,0-1 1,0 1 3,0-1 1,0 0 24,0 1 1,0-1-1,0 0 0,0 1 48,0-1 1,0 1-62,0 0 1,0-1 85,0 1 1,0-1-69,0 0 1,0 1 21,0 0 0,0-1-13,0 1 0,0 0-4,0-1 0,0 0-11,0 1 0,0-1-2,0 1 1,0 0 3,0 0 1,0 0 0,0 0 4,0 0 1,0 1-7,0-2-20,0 2 1,0-1 22,0 0 1,0 0 9,0 1-5,0 0 0,0-1 1,0 0 0,0 1-4,0-1 1,0 2-1,0-2 1,0 2 8,0-1 1,0 0-9,0 0 0,0 0-16,0 0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8:07.811"/>
    </inkml:context>
    <inkml:brush xml:id="br0">
      <inkml:brushProperty name="width" value="0.05292" units="cm"/>
      <inkml:brushProperty name="height" value="0.05292" units="cm"/>
      <inkml:brushProperty name="color" value="#FF0000"/>
    </inkml:brush>
  </inkml:definitions>
  <inkml:trace contextRef="#ctx0" brushRef="#br0">197 0 20197,'-38'0'-956,"-1"0"888,16 0 196,-11 0 0,25 0-4,-19 0 23,21 0-121,-11 0 114,18 0 1944,0 0-2005,18 0-255,-15 0 178,15 0-49,-18 0 259,0 0-35,18 0 42,-13 0-151,11 0-1,-16 0-64,0 0-32,18 0-88,-13 0 154,13 0-138,-2 0 129,-12 0 1,15 0-36,-1 0 17,-14 0 64,31 0-55,-31 0 55,31 0 1,-26 0-40,18 0 133,-18 0-162,25 0 1,-24 0-5,15 0 1,-12 0-13,15 0 0,-17 0-3,17 0 1,-15 0-99,13 0 0,-13 0 65,12 0 1,-11 0-19,13 0 1,-15 0 97,15 0 157,-18 0-101,26 0 44,-12 0-117,15 0 11,1 0 1,-11 0-21,-3 0 1,-12 0 25,15 0 1,-14 0-75,11 0 0,-12 0 31,13 0-22,-17 0 141,27 0 12,-15 0-98,18 0 1,-12 0 12,0 0 0,-15 0-71,15 0 84,-18 0-90,26 0 17,-13 0-19,17 0 25,0 0 1,-11 0-22,-3 0 39,-16 0-6,27 0 1,-29 0 16,21 0-14,-19 0-23,25 0 1,-25 0 22,16 0-1,-16 0 0,14 0 14,-9 0 1,-9 0 48,29 0 0,-25 0 80,16 0-154,-16 0 31,28 0 1,-30 0-31,20 0 1,-13 0 50,11 0-86,-16 0 1,14 0 46,-12 0-16,-6 0 2,31 0 0,-26 0-4,15 0 9,-16 0 6,25 0 0,-25 0 14,19 0-13,-19 0 0,11 0 16,-6 0-11,-9 0-1,29 0 0,-30 0-1,31 0 1,-26 0 1,18 0-2,-18 0 0,12 0 0,-7 0-15,-10 0-2,14 0 5,-2 0 1,-6 0-15,17 0 7,-18 0 1,12 0 4,-8 0 0,-8 0 1,15 0-7,-6 0-6,-9 0 23,13 0 1,0 0 2,-15 0 1,19 0 7,-8 0-12,-9 0 3,11 0 1,-12 0-43,10 0 35,-9 0-7,13 0 3,-2 0 13,-12 0 0,19 0 63,-9 0-24,-10 0 1,17 0 121,-7 0-129,-10 0 25,31 0 0,-26 0-29,18 0 0,-15 0-70,15 0 41,-18 0-7,25 0-4,-11 0 1,16 0 1,-12 0-15,-1 0 1,-13 0 20,12 0 0,-11 0-13,14 0 5,-19 0 59,25 0 1,-25 0-46,16 0 5,-16 0-27,28 0-3,-35 0-13,16 0 39,1 0-21,-15 0 8,12 0 4,-16 0 29,0 0-9,19 0 9,-15 0-17,14 0 2,-18 0-367,0 0 347,16 0 139,-11 0-151,13 0 145,0 0-118,-13 0 0,16 0 18,-8 0-18,-8 0 0,18 0 8,-12 0-40,-6 0 0,18 0-46,-10 0 49,-8 0-15,11 0 42,2 0-28,-13 0 48,29 0-27,-30 0 6,15 0-21,-3 0-11,-12 0 6,15 0 0,-15 0 10,10 0 22,-10 0-27,12 0 77,-16 0 427,0 0-434,19 0-5,-15 0-111,15 0 98,-19 0 1,4 0-170,8 0 113,-8 0-20,14 0 21,-18 0-3,0 0-76,19 0 88,-15 0-261,12 0 130,-16 0-432,0 0 210,18 0-409,-13 0-51,13 0 326,-18 0 501,0 0 0,16 0 0,7 0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3:10.697"/>
    </inkml:context>
    <inkml:brush xml:id="br0">
      <inkml:brushProperty name="width" value="0.05292" units="cm"/>
      <inkml:brushProperty name="height" value="0.05292" units="cm"/>
      <inkml:brushProperty name="color" value="#FF0000"/>
    </inkml:brush>
  </inkml:definitions>
  <inkml:trace contextRef="#ctx0" brushRef="#br0">56 0 20197,'-11'0'-956,"0"0"888,5 0 196,-4 0 0,8 0-4,-6 0 23,6 0-121,-3 0 114,5 0 1944,0 0-2005,5 0-255,-4 0 178,4 0-49,-5 0 259,0 0-35,5 0 42,-4 0-151,4 0-1,-5 0-64,0 0-32,5 0-88,-4 0 154,4 0-138,0 0 129,-4 0 1,4 0-36,0 0 17,-3 0 64,7 0-55,-8 0 55,9 0 1,-8 0-40,6 0 133,-5 0-162,6 0 1,-6 0-5,4 0 1,-3 0-13,3 0 0,-4 0-3,5 0 1,-4 0-99,3 0 0,-3 0 65,3 0 1,-4 0-19,5 0 1,-4 0 97,3 0 157,-4 0-101,6 0 44,-2 0-117,3 0 11,1 0 1,-3 0-21,-1 0 1,-3 0 25,4 0 1,-5 0-75,4 0 0,-3 0 31,3 0-22,-4 0 141,7 0 12,-5 0-98,7 0 1,-5 0 12,1 0 0,-5 0-71,5 0 84,-6 0-90,8 0 17,-4 0-19,5 0 25,0 0 1,-3 0-22,-1 0 39,-5 0-6,9 0 1,-10 0 16,7 0-14,-6 0-23,8 0 1,-7 0 22,4 0-1,-5 0 0,4 0 14,-2 0 1,-3 0 48,9 0 0,-7 0 80,4 0-154,-5 0 31,9 0 1,-9 0-31,5 0 1,-3 0 50,3 0-86,-4 0 1,3 0 46,-3 0-16,-2 0 2,9 0 0,-7 0-4,4 0 9,-4 0 6,6 0 0,-6 0 14,5 0-13,-6 0 0,4 0 16,-2 0-11,-3 0-1,9 0 0,-9 0-1,8 0 1,-6 0 1,4 0-2,-4 0 0,3 0 0,-2 0-15,-3 0-2,4 0 5,-1 0 1,-1 0-15,5 0 7,-6 0 1,4 0 4,-2 0 0,-3 0 1,5 0-7,-2 0-6,-3 0 23,4 0 1,0 0 2,-4 0 1,5 0 7,-2 0-12,-2 0 3,2 0 1,-3 0-43,3 0 35,-3 0-7,4 0 3,0 0 13,-4 0 0,6 0 63,-4 0-24,-1 0 1,3 0 121,-1 0-129,-3 0 25,9 0 0,-7 0-29,4 0 0,-4 0-70,5 0 41,-5 0-7,6 0-4,-3 0 1,6 0 1,-5 0-15,0 0 1,-3 0 20,3 0 0,-3 0-13,3 0 5,-4 0 59,7 0 1,-8 0-46,5 0 5,-4 0-27,7 0-3,-9 0-13,4 0 39,0 0-21,-4 0 8,3 0 4,-4 0 29,0 0-9,5 0 9,-3 0-17,3 0 2,-5 0-367,0 0 347,4 0 139,-2 0-151,3 0 145,0 0-118,-4 0 0,5 0 18,-2 0-18,-3 0 0,5 0 8,-2 0-40,-3 0 0,5 0-46,-2 0 49,-2 0-15,2 0 42,1 0-28,-4 0 48,9 0-27,-9 0 6,4 0-21,0 0-11,-4 0 6,4 0 0,-4 0 10,3 0 22,-3 0-27,4 0 77,-5 0 427,0 0-434,5 0-5,-4 0-111,4 0 98,-5 0 1,2 0-170,1 0 113,-2 0-20,4 0 21,-5 0-3,0 0-76,5 0 88,-3 0-261,2 0 130,-4 0-432,0 0 210,5 0-409,-4 0-51,4 0 326,-5 0 501,0 0 0,5 0 0,1 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5:18.275"/>
    </inkml:context>
    <inkml:brush xml:id="br0">
      <inkml:brushProperty name="width" value="0.05292" units="cm"/>
      <inkml:brushProperty name="height" value="0.05292" units="cm"/>
      <inkml:brushProperty name="color" value="#D9D9D9"/>
    </inkml:brush>
  </inkml:definitions>
  <inkml:trace contextRef="#ctx0" brushRef="#br0">759 0 20197,'-153'0'-956,"7"0"888,54 0 196,-37 0 0,93 0-4,-68 0 23,79 0-121,-48 0 114,73 0 1944,0 0-2005,73 0-255,-67 0 178,62 0-49,-68 0 259,0 0-35,73 0 42,-55 0-151,44 0-1,-62 0-64,0 0-32,67 0-88,-49 0 154,56 0-138,-13 0 129,-43 0 1,49 0-36,7 0 17,-56 0 64,110 0-55,-109 0 55,115 0 1,-103 0-40,79 0 133,-80 0-162,105 0 1,-98 0-5,54 0 1,-36 0-13,49 0 0,-55 0-3,55 0 1,-55 0-99,49 0 0,-43 0 65,43 0 1,-49 0-19,61 0 1,-68 0 97,62 0 157,-67 0-101,91 0 44,-36 0-117,55 0 11,6 0 1,-49 0-21,-7 0 1,-48 0 25,61 0 1,-61 0-75,49 0 0,-43 0 31,37 0-22,-56 0 141,105 0 12,-61 0-98,72 0 1,-48 0 12,0 0 0,-61 0-71,67 0 84,-79 0-90,103 0 17,-48 0-19,67 0 25,-7 0 1,-42 0-22,-6 0 39,-61 0-6,103 0 1,-115 0 16,85 0-14,-80 0-23,105 0 1,-98 0 22,54 0-1,-54 0 0,55 0 14,-43 0 1,-31 0 48,116 0 0,-103 0 80,67 0-154,-61 0 31,103 0 1,-115 0-31,79 0 1,-49 0 50,42 0-86,-60 0 1,49 0 46,-44 0-16,-23 0 2,121 0 0,-103 0-4,61 0 9,-68 0 6,105 0 0,-98 0 14,67 0-13,-68 0 0,44 0 16,-31 0-11,-31 0-1,117 0 0,-117 0-1,110 0 1,-91 0 1,67 0-2,-67 0 0,42 0 0,-24 0-15,-43 0-2,62 0 5,-13 0 1,-25 0-15,68 0 7,-67 0 1,43 0 4,-32 0 0,-29 0 1,60 0-7,-24 0-6,-36 0 23,48 0 1,6 0 2,-67 0 1,80 0 7,-31 0-12,-37 0 3,43 0 1,-42 0-43,36 0 35,-43 0-7,61 0 3,-11 0 13,-44 0 0,67 0 63,-30 0-24,-36 0 1,60 0 121,-30 0-129,-30 0 25,115 0 0,-103 0-29,79 0 0,-68 0-70,62 0 41,-67 0-7,91 0-4,-36 0 1,55 0 1,-37 0-15,-18 0 1,-37 0 20,42 0 0,-48 0-13,61 0 5,-79 0 59,104 0 1,-99 0-46,62 0 5,-67 0-27,109 0-3,-128 0-13,56 0 39,5 0-21,-55 0 8,44 0 4,-62 0 29,0 0-9,67 0 9,-49 0-17,55 0 2,-73 0-367,0 0 347,62 0 139,-44 0-151,49 0 145,7 0-118,-62 0 0,67 0 18,-24 0-18,-36 0 0,66 0 8,-42 0-40,-25 0 0,74 0-46,-43 0 49,-31 0-15,43 0 42,13 0-28,-56 0 48,111 0-27,-111 0 6,55 0-21,-12 0-11,-42 0 6,48 0 0,-49 0 10,37 0 22,-42 0-27,48 0 77,-61 0 427,0 0-434,73 0-5,-55 0-111,50 0 98,-68 0 1,18 0-170,25 0 113,-25 0-20,55 0 21,-73 0-3,0 0-76,68 0 88,-50 0-261,43 0 130,-61 0-432,0 0 210,74 0-409,-56 0-51,49 0 326,-67 0 501,0 0 0,61 0 0,31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0"/>
    </inkml:context>
    <inkml:brush xml:id="br0">
      <inkml:brushProperty name="width" value="0.05292" units="cm"/>
      <inkml:brushProperty name="height" value="0.05292" units="cm"/>
      <inkml:brushProperty name="color" value="#FF0000"/>
    </inkml:brush>
  </inkml:definitions>
  <inkml:trace contextRef="#ctx0" brushRef="#br0">5040 0 20197,'59'0'-956,"-3"0"888,-24 0 196,19 0 0,-37 0-4,26 0 23,-30 0-121,17 0 114,-27 0 1944,0 0-2005,-27 0-255,25 0 178,-25 0-49,27 0 259,0 0-35,-27 0 42,19 0-151,-16 0-1,24 0-64,0 0-32,-27 0-88,22 0 154,-22 0-138,3 0 129,19 0 1,-22 0-36,0 0 17,19 0 64,-43 0-55,46 0 55,-46 0 1,38 0-40,-27 0 133,26 0-162,-37 0 1,38 0-5,-22 0 1,14 0-13,-19 0 0,24 0-3,-25 0 1,20 0-99,-14 0 0,14 0 65,-17 0 1,20 0-19,-23 0 1,23 0 97,-22 0 157,26 0-101,-34 0 44,13 0-117,-21 0 11,0 0 1,16 0-21,2 0 1,17 0 25,-19 0 1,21 0-75,-19 0 0,20 0 31,-20 0-22,25 0 141,-41 0 12,25 0-98,-30 0 1,19 0 12,0 0 0,24 0-71,-25 0 84,28 0-90,-38 0 17,19 0-19,-27 0 25,3 0 1,16 0-22,2 0 39,25 0-6,-41 0 1,46 0 16,-32 0-14,27 0-23,-38 0 1,38 0 22,-25 0-1,25 0 0,-19 0 14,10 0 1,17 0 48,-46 0 0,38 0 80,-25 0-154,25 0 31,-41 0 1,43 0-31,-29 0 1,22 0 50,-20 0-86,25 0 1,-22 0 46,19 0-16,10 0 2,-47 0 0,40 0-4,-25 0 9,25 0 6,-38 0 0,37 0 14,-26 0-13,27 0 0,-17 0 16,9 0-11,16 0-1,-46 0 0,45 0-1,-44 0 1,36 0 1,-26 0-2,27 0 0,-17 0 0,9 0-15,15 0-2,-20 0 5,2 0 1,10 0-15,-26 0 7,27 0 1,-19 0 4,13 0 0,11 0 1,-22 0-7,12 0-6,10 0 23,-19 0 1,0 0 2,24 0 1,-31 0 7,15 0-12,11 0 3,-14 0 1,14 0-43,-10 0 35,10 0-7,-19 0 3,3 0 13,18 0 0,-28 0 63,15 0-24,11 0 1,-22 0 121,12 0-129,10 0 25,-43 0 0,37 0-29,-26 0 0,24 0-70,-24 0 41,27 0-7,-38 0-4,19 0 1,-27 0 1,19 0-15,5 0 1,13 0 20,-15 0 0,18 0-13,-21 0 5,27 0 59,-38 0 1,37 0-46,-23 0 5,24 0-27,-41 0-3,51 0-13,-23 0 39,-1 0-21,21 0 8,-18 0 4,24 0 29,0 0-9,-26 0 9,18 0-17,-19 0 2,27 0-367,0 0 347,-22 0 139,14 0-151,-18 0 145,-1 0-118,21 0 0,-26 0 18,14 0-18,10 0 0,-25 0 8,15 0-40,12 0 0,-28 0-46,15 0 49,11 0-15,-14 0 42,-4 0-28,18 0 48,-43 0-27,45 0 6,-20 0-21,2 0-11,18 0 6,-21 0 0,19 0 10,-10 0 22,10 0-27,-17 0 77,25 0 427,0 0-434,-26 0-5,20 0-111,-20 0 98,26 0 1,-8 0-170,-8 0 113,10 0-20,-21 0 21,27 0-3,0 0-76,-26 0 88,18 0-261,-16 0 130,24 0-432,0 0 210,-27 0-409,21 0-51,-20 0 326,26 0 501,0 0 0,-24 0 0,-9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3"/>
    </inkml:context>
    <inkml:brush xml:id="br0">
      <inkml:brushProperty name="width" value="0.05292" units="cm"/>
      <inkml:brushProperty name="height" value="0.05292" units="cm"/>
      <inkml:brushProperty name="color" value="#D9D9D9"/>
    </inkml:brush>
  </inkml:definitions>
  <inkml:trace contextRef="#ctx0" brushRef="#br0">962 0 20197,'11'0'-956,"0"0"888,-5 0 196,4 0 0,-8 0-4,6 0 23,-6 0-121,3 0 114,-5 0 1944,0 0-2005,-5 0-255,4 0 178,-4 0-49,5 0 259,0 0-35,-5 0 42,4 0-151,-4 0-1,5 0-64,0 0-32,-5 0-88,4 0 154,-4 0-138,0 0 129,4 0 1,-4 0-36,0 0 17,3 0 64,-7 0-55,8 0 55,-9 0 1,8 0-40,-6 0 133,6 0-162,-8 0 1,7 0-5,-4 0 1,3 0-13,-3 0 0,3 0-3,-3 0 1,3 0-99,-3 0 0,3 0 65,-3 0 1,4 0-19,-5 0 1,4 0 97,-3 0 157,4 0-101,-6 0 44,2 0-117,-3 0 11,-2 0 1,5 0-21,0 0 1,3 0 25,-4 0 1,5 0-75,-4 0 0,3 0 31,-3 0-22,4 0 141,-7 0 12,4 0-98,-5 0 1,4 0 12,-1 0 0,5 0-71,-5 0 84,6 0-90,-8 0 17,4 0-19,-5 0 25,0 0 1,4 0-22,-1 0 39,6 0-6,-8 0 1,8 0 16,-6 0-14,6 0-23,-8 0 1,7 0 22,-3 0-1,3 0 0,-4 0 14,4 0 1,1 0 48,-7 0 0,6 0 80,-4 0-154,5 0 31,-9 0 1,10 0-31,-7 0 1,4 0 50,-3 0-86,4 0 1,-3 0 46,3 0-16,2 0 2,-10 0 0,9 0-4,-5 0 9,4 0 6,-6 0 0,6 0 14,-5 0-13,6 0 0,-4 0 16,2 0-11,3 0-1,-9 0 0,9 0-1,-8 0 1,6 0 1,-4 0-2,4 0 0,-3 0 0,2 0-15,3 0-2,-4 0 5,0 0 1,3 0-15,-6 0 7,6 0 1,-4 0 4,2 0 0,3 0 1,-5 0-7,2 0-6,3 0 23,-4 0 1,0 0 2,4 0 1,-5 0 7,2 0-12,3 0 3,-4 0 1,4 0-43,-3 0 35,3 0-7,-4 0 3,0 0 13,4 0 0,-5 0 63,2 0-24,2 0 1,-3 0 121,1 0-129,3 0 25,-9 0 0,8 0-29,-6 0 0,5 0-70,-5 0 41,5 0-7,-6 0-4,2 0 1,-3 0 1,2 0-15,1 0 1,3 0 20,-3 0 0,3 0-13,-4 0 5,6 0 59,-7 0 1,6 0-46,-4 0 5,5 0-27,-9 0-3,10 0-13,-3 0 39,-2 0-21,5 0 8,-4 0 4,5 0 29,0 0-9,-4 0 9,2 0-17,-3 0 2,5 0-367,0 0 347,-5 0 139,4 0-151,-4 0 145,0 0-118,4 0 0,-5 0 18,2 0-18,3 0 0,-5 0 8,3 0-40,1 0 0,-4 0-46,2 0 49,3 0-15,-4 0 42,0 0-28,4 0 48,-9 0-27,9 0 6,-4 0-21,0 0-11,4 0 6,-4 0 0,4 0 10,-3 0 22,3 0-27,-4 0 77,5 0 427,0 0-434,-5 0-5,4 0-111,-4 0 98,5 0 1,-1 0-170,-3 0 113,3 0-20,-4 0 21,5 0-3,0 0-76,-5 0 88,4 0-261,-4 0 130,5 0-432,0 0 210,-5 0-409,3 0-51,-2 0 326,4 0 501,0 0 0,-5 0 0,-2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2:59.639"/>
    </inkml:context>
    <inkml:brush xml:id="br0">
      <inkml:brushProperty name="width" value="0.05292" units="cm"/>
      <inkml:brushProperty name="height" value="0.05292" units="cm"/>
      <inkml:brushProperty name="color" value="#D9D9D9"/>
    </inkml:brush>
  </inkml:definitions>
  <inkml:trace contextRef="#ctx0" brushRef="#br0">1 72 20029,'0'-10'0,"0"2"0,0-1-411,0 0 1,0 3 1310,0 0-464,0 0-637,0-3 169,0 4 38,0 1-58,0 4 107,0 0 0,0 4-70,0 2 0,0 2 34,0 1 0,0 0 137,0 0-60,0 0 1,0-1 149,0 2 0,0-5-116,0 1 0,0-3 394,0 3-293,0 0 0,0 3-32,0 0 0,0 0-97,0 0 0,0 0-30,0-1 0,0 2-124,0 2 1,0 1 49,0 2 1,0 1 13,0-4 0,0 4-102,0-1 0,0-2 58,0 2 1,0-1 106,0 1 0,0 2-67,0-2 1,0-1 132,0 0 0,0 1-111,0 3 0,0-3 12,0-1 1,0 1 10,0 3 1,0-1-5,0-2 1,0 2-14,0-2 0,0 0 15,0 0 1,0 2-128,0-2 0,0 2 95,0 1 0,0 0-72,0-1 1,0-2 49,0 0 1,0 0-8,0 3 1,0-1 63,0-2 0,0 1 3,0-1 0,0-1 41,0 1 1,0-1-75,0 1 0,0 0 41,0-3 0,0 1-22,0-1 1,0 1-41,0 1 1,0 3-21,0-5 1,0-1-124,0-2 0,0 0 94,0 0 1,0 0-24,0 0 1,0 0 52,0 0 0,0-1-10,0 2 0,0-5 125,0 2 1,0-2-76,0 5 1,0-1 45,0-1 1,0 2-61,0-2 0,0 1 17,0 0 1,0 3-39,0 0 0,0 0-88,0-3 0,0-4 5,0 1 0,0 0 87,0 3 1,0 0-21,0 0-9,0 0 0,0 0 83,0 0-69,0-1 0,0 2 1,0-2 1,0-1 26,0-2 0,0 1 0,0 3 147,0 0 0,0-3-89,0 0 0,0-3 11,0 3 0,0 0-12,0 2-80,0 2 1,0-1 57,0 0 1,0 1-194,0 1 1,0-1 62,0 2 0,0-4-40,0 1 0,0-4 96,0 7 1,0-7-11,0 3 0,0 0 68,0 1 1,0-4-74,0 1 1,0 0 215,0 3 0,0-3-23,0 0 0,0 0-44,0 3-92,0 0 0,0 0-2,0-1 1,0 2-19,0-2 0,0 1-10,0 0 1,0-3-11,0 0 0,0 0-129,0 4 0,0-2 124,0 1 1,0-3-46,0 0 191,0 0 1,0 3-56,0 0 0,0-4 18,0 1 0,0 1-14,0 1 1,0-1 93,0-2-132,0 1 0,0 3 16,0 0 1,0-3 25,0-1-26,0 2 0,0 2-63,0-1 1,0 1 14,0 0 0,0 0-5,0 0 1,0 0-23,0 0 0,0 0-117,0 0 1,0-1 113,0 1 1,0 0 17,0 1 1,0-2 11,0 2 1,0-5-4,0 1 1,0 0-2,0 3 0,0 0 36,0 0 0,0 0 110,0 0 0,0 0-141,0-1 1,0 2 21,0-2 0,0 1-17,0 0 1,0 0 18,0 0 1,0 3-101,0 0 1,0-1 79,0-2 0,0 0-6,0 0 0,0 1-11,0 2 1,0-2-2,0 2 0,0-2 39,0-1 1,0 0-26,0 0 1,0 0 32,0-1-30,0 2 1,0-2 17,0 1 1,0-2 5,0-2-2,0 1-16,0 3 3,0 0-8,0 0 6,0 0 1,0-1-77,0 1 1,0-2 68,0-2 1,0-2 33,0 3 0,0-2-38,0 1 0,0-2 30,0 3 0,0-3-18,0 3 3,0-4 1,0 6-25,0-3 1,0 1 19,0 0 1,0-3 1,0 3 1,0-1-3,0 4 0,0-3-15,0 1 0,0-2-3,0 5 0,0-2-2,0 1 1,0 0-22,0 0 1,0 0-5,0 0 0,0 2-5,0 1 0,0 1 29,0-1 0,0-1 36,0 0 1,0 2-39,0-1 0,0 3 58,0-3 1,0-1 0,0-2 1,0 3 13,0 0 0,0 0-40,0-4 0,0 2 12,0-2 0,0 5-57,0-2 1,0 1 46,0-2 0,0-2-116,0 1 0,0 3 100,0-1 0,0 3-110,0-3 0,0-1 76,0 3 1,0-1 3,0 0 1,0 1 24,0-1 1,0-1-1,0 4 0,0-4 48,0 0 1,0-1-62,0-1 1,0 3 85,0 0 1,0 1-69,0-2 1,0 0 21,0 1 0,0-1-13,0 0 0,0-1-4,0 2 0,0 1-11,0-1 0,0 0-2,0-3 1,0 0 3,0-1 1,0 1 0,0 0 4,0 0 1,0 0-7,0 0-20,0 0 1,0 0 22,0-1 1,0-1 9,0-1-5,0-1 0,0 4 1,0 0 0,0-3-4,0 0 1,0-3-1,0 3 1,0-3 8,0 3 1,0-3-9,0 3 0,0-3-16,0 3 0,0-3 17,0 3 1,0-3-74,0 2 62,0-3-1,0 7 6,0-4-14,0-1 23,0 4-9,0-2 0,0-1 36,0 1-30,0-4-54,0 6 0,0-6 46,0 4-3,0-4 11,0 2 0,0-4 55,0 0-65,0 4 122,0-3-98,0 3 2,0-4 1,0 1-22,0 2-3,0-2-35,0 3 18,0-4 0,0 1 6,0 1 8,0 0 39,0 2-17,0-4 4,0 0-4,0 4 9,0-3-38,0 3-9,0-4-113,0 0 189,0 4-74,0-3 105,0 3-81,0-4 72,0 0-73,0 4 19,0-3-46,0 3 31,0-4-18,0 0 16,0 4 1,0-4-74,0 4 68,0-4-71,0 5 59,0-4-113,0 2 123,0-3 1,0 4 42,0-3 9,0 3-28,0 0-18,0-3 0,0 4 20,0-2-23,0-2-6,0 3 12,0-4-8,0 4 64,0-3 4,0 3-24,0-4-22,0 4-2,0-3-84,0 3-10,0-4-48,0 0 105,0 4 233,0-3-141,0 3 77,0-4-727,0 0 344,0 4 121,0-3-34,0 2 126,0-3 47,0 0-135,0 5-23,0-4 94,0 3 14,0-4 840,0 0-1026,0 3 168,0-2-251,0 4 199,0-5 22,0 0 43,0 4 65,0-3-26,0 3 6,0-4-397,0 0 351,0 3 78,0-2-78,0 4-3,0-5-513,0 0 1,0 3-1,0 3 1</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3:05.454"/>
    </inkml:context>
    <inkml:brush xml:id="br0">
      <inkml:brushProperty name="width" value="0.05292" units="cm"/>
      <inkml:brushProperty name="height" value="0.05292" units="cm"/>
      <inkml:brushProperty name="color" value="#FF0000"/>
    </inkml:brush>
  </inkml:definitions>
  <inkml:trace contextRef="#ctx0" brushRef="#br0">1 72 20029,'0'-10'0,"0"2"0,0-1-411,0 0 1,0 3 1310,0 0-464,0 0-637,0-3 169,0 4 38,0 1-58,0 4 107,0 0 0,0 4-70,0 2 0,0 2 34,0 1 0,0 0 137,0 0-60,0 0 1,0-1 149,0 2 0,0-4-116,0 0 0,0-4 394,0 5-293,0-2 0,0 5-32,0-2 0,0 1-97,0 0 0,0 0-30,0 0 0,0 1-124,0 1 1,0 3 49,0 1 1,0 1 13,0-5 0,0 5-102,0-1 0,0-1 58,0 1 1,0-1 106,0 1 0,0 2-67,0-2 1,0-2 132,0 2 0,0 0-111,0 3 0,0-3 12,0 0 1,0 0 10,0 3 1,0-2-5,0 0 1,0 1-14,0-2 0,0 0 15,0 0 1,0 2-128,0-2 0,0 1 95,0 2 0,0 0-72,0 0 1,0-3 49,0 0 1,0 0-8,0 3 1,0-1 63,0-2 0,0 1 3,0-1 0,0-1 41,0 1 1,0-1-75,0 1 0,0 1 41,0-5 0,0 3-22,0-3 1,0 2-41,0 2 1,0 1-21,0-4 1,0 0-124,0-3 0,0 0 94,0 0 1,0 0-24,0 0 1,0 0 52,0 0 0,0-1-10,0 2 0,0-5 125,0 2 1,0-2-76,0 4 1,0 0 45,0 0 1,0 1-61,0-2 0,0 1 17,0 0 1,0 3-39,0 0 0,0 0-88,0-3 0,0-4 5,0 2 0,0-2 87,0 4 1,0 1-21,0-2-9,0 2 0,0-2 83,0 1-69,0 0 0,0 0 1,0 0 1,0-3 26,0 0 0,0 0 0,0 3 147,0-1 0,0-1-89,0-2 0,0-2 11,0 4 0,0-1-12,0 2-80,0 2 1,0-2 57,0 1 1,0 1-194,0 2 1,0-2 62,0 2 0,0-4-40,0 1 0,0-4 96,0 6 1,0-5-11,0 2 0,0 0 68,0 1 1,0-4-74,0 1 1,0 0 215,0 3 0,0-3-23,0 0 0,0 0-44,0 4-92,0-2 0,0 1-2,0 0 1,0 0-19,0 0 0,0 0-10,0 0 1,0-3-11,0-1 0,0 1-129,0 4 0,0-2 124,0 1 1,0-3-46,0 0 191,0 1 1,0 1-56,0 1 0,0-3 18,0 0 0,0 0-14,0 3 1,0-3 93,0-1-132,0 2 0,0 2 16,0-1 1,0-1 25,0-2-26,0 1 0,0 4-63,0-2 1,0 1 14,0 0 0,0 0-5,0 0 1,0 0-23,0 0 0,0 0-117,0 0 1,0-1 113,0 1 1,0 1 17,0-1 1,0-1 11,0 2 1,0-4-4,0-1 1,0 1-2,0 3 0,0 0 36,0 0 0,0 0 110,0 0 0,0 0-141,0-1 1,0 2 21,0-1 0,0 0-17,0-1 1,0 2 18,0-2 1,0 4-101,0 0 1,0 0 79,0-3 0,0 0-6,0 0 0,0 1-11,0 2 1,0-2-2,0 2 0,0-2 39,0-2 1,0 1-26,0 0 1,0 0 32,0 0-30,0 1 1,0-2 17,0 1 1,0-3 5,0 0-2,0 0-16,0 3 3,0 0-8,0 0 6,0 0 1,0-1-77,0 1 1,0-2 68,0-1 1,0-4 33,0 5 0,0-4-38,0 2 0,0-2 30,0 3 0,0-3-18,0 3 3,0-4 1,0 6-25,0-2 1,0-1 19,0 1 1,0-3 1,0 3 1,0 0-3,0 3 0,0-3-15,0 0 0,0-1-3,0 5 0,0-1-2,0 0 1,0-1-22,0 2 1,0-2-5,0 1 0,0 3-5,0 0 0,0 1 29,0-1 0,0-2 36,0 2 1,0 1-39,0-2 0,0 5 58,0-4 1,0-1 0,0-2 1,0 3 13,0 0 0,0 0-40,0-3 0,0 0 12,0 0 0,0 3-57,0 0 1,0-1 46,0-1 0,0-2-116,0 1 0,0 3 100,0 0 0,0 1-110,0-1 0,0-3 76,0 4 1,0 0 3,0-1 1,0 1 24,0-1 1,0-2-1,0 6 0,0-6 48,0 2 1,0-2-62,0-1 1,0 3 85,0 0 1,0 1-69,0-2 1,0 0 21,0 1 0,0-1-13,0 0 0,0-1-4,0 2 0,0 1-11,0-1 0,0 0-2,0-3 1,0 0 3,0 0 1,0 0 0,0 0 4,0 0 1,0-1-7,0 2-20,0-2 1,0 1 22,0 0 1,0-3 9,0 0-5,0 0 0,0 3 1,0 0 0,0-3-4,0 0 1,0-4-1,0 5 1,0-4 8,0 2 1,0-1-9,0 2 0,0-3-16,0 2 0,0-1 17,0 2 1,0-3-74,0 2 62,0-3-1,0 7 6,0-5-14,0 1 23,0 3-9,0-2 0,0-1 36,0 1-30,0-4-54,0 6 0,0-6 46,0 4-3,0-4 11,0 2 0,0-4 55,0 0-65,0 4 122,0-3-98,0 3 2,0-4 1,0 1-22,0 2-3,0-2-35,0 3 18,0-4 0,0 1 6,0 2 8,0-2 39,0 3-17,0-4 4,0 0-4,0 4 9,0-3-38,0 3-9,0-4-113,0 0 189,0 4-74,0-3 105,0 3-81,0-4 72,0 0-73,0 4 19,0-3-46,0 3 31,0-4-18,0 0 16,0 4 1,0-4-74,0 4 68,0-4-71,0 5 59,0-4-113,0 3 123,0-4 1,0 3 42,0-2 9,0 4-28,0-2-18,0-2 0,0 4 20,0-2-23,0-2-6,0 3 12,0-4-8,0 4 64,0-3 4,0 4-24,0-5-22,0 3-2,0-2-84,0 3-10,0-4-48,0 0 105,0 4 233,0-3-141,0 3 77,0-4-727,0 0 344,0 4 121,0-3-34,0 3 126,0-4 47,0 0-135,0 4-23,0-3 94,0 3 14,0-4 840,0 0-1026,0 4 168,0-3-251,0 3 199,0-4 22,0 0 43,0 4 65,0-3-26,0 3 6,0-4-397,0 0 351,0 4 78,0-3-78,0 3-3,0-4-513,0 0 1,0 4-1,0 1 1</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7:00.408"/>
    </inkml:context>
    <inkml:brush xml:id="br0">
      <inkml:brushProperty name="width" value="0.05292" units="cm"/>
      <inkml:brushProperty name="height" value="0.05292" units="cm"/>
      <inkml:brushProperty name="color" value="#D9D9D9"/>
    </inkml:brush>
  </inkml:definitions>
  <inkml:trace contextRef="#ctx0" brushRef="#br0">1 3082 20029,'0'9'0,"0"-1"0,0 0-411,0 0 1,0 1 1310,0-5-464,0 0-637,0 4 169,0-4 38,0 0-58,0-4 107,0 0 0,0-4-70,0 0 0,0-4 34,0 0 0,0-1 137,0 1-60,0 0 1,0 0 149,0-1 0,0 5-116,0 0 0,0 0 394,0 0-293,0 0 0,0-4-32,0-1 0,0 1-97,0 0 0,0 0-30,0 0 0,0-1-124,0-3 1,0 4 49,0-9 1,0 5 13,0 0 0,0-1-102,0 1 0,0 0 58,0-5 1,0 5 106,0-1 0,0-3-67,0 4 1,0-1 132,0 1 0,0 0-111,0-5 0,0 5 12,0-5 1,0 5 10,0-5 1,0 5-5,0-4 1,0 3-14,0 1 0,0-5 15,0 5 1,0-4-128,0 3 0,0-3 95,0 4 0,0-5-72,0 1 1,0 3 49,0-3 1,0 3-8,0-3 1,0 4 63,0-5 0,0 5 3,0-5 0,0 5 41,0 0 1,0-1-75,0 1 0,0 0 41,0-1 0,0 1-22,0 4 1,0-5-41,0 1 1,0-4-21,0 7 1,0-3-124,0 4 0,0 0 94,0-1 1,0 1-24,0 0 1,0 0 52,0-1 0,0 1-10,0 0 0,0 4 125,0 0 1,0 0-76,0-5 1,0 1 45,0 0 1,0 0-61,0-1 0,0 1 17,0 0 1,0 0-39,0-5 0,0 1-88,0 4 0,0 4 5,0 0 0,0-1 87,0-3 1,0 0-21,0 0-9,0 0 0,0-1 83,0 1-69,0 0 0,0 0 1,0-1 1,0 5 26,0 0 0,0-4 0,0 0 147,0-1 0,0 5-89,0 0 0,0 0 11,0 0 0,0 0-12,0-4-80,0-1 1,0 1 57,0 0 1,0 0-194,0-5 1,0 5 62,0-4 0,0 8-40,0-5 0,0 5 96,0-8 1,0 8-11,0-4 0,0-1 68,0 5 1,0-4-74,0 4 1,0 0 215,0-4 0,0-1-23,0 5 0,0 0-44,0-4-92,0 0 0,0-1-2,0 1 1,0 0-19,0 0 0,0 0-10,0-1 1,0 5-11,0 0 0,0 0-129,0-4 0,0-1 124,0 1 1,0 0-46,0 4 191,0 0 1,0-4-56,0-1 0,0 5 18,0-4 0,0 4-14,0-4 1,0 3 93,0 1-132,0-4 0,0 0 16,0 0 1,0 4 25,0-1-26,0 1 0,0-4-63,0 0 1,0 0 14,0-1 0,0 1-5,0 0 1,0 0-23,0-1 0,0 1-117,0 0 1,0 0 113,0 0 1,0-1 17,0 1 1,0 4 11,0-8 1,0 8-4,0-1 1,0 1-2,0-4 0,0 0 36,0 0 0,0-1 110,0 1 0,0 0-141,0 0 1,0-1 21,0 1 0,0 0-17,0 0 1,0 0 18,0-1 1,0 1-101,0-4 1,0 3 79,0 1 0,0 0-6,0 0 0,0 0-11,0-5 1,0 5-2,0-4 0,0 3 39,0 1 1,0 0-26,0 0 1,0 4 32,0-5-30,0 1 1,0 0 17,0 0 1,0 4 5,0-5-2,0 5-16,0-4 3,0 0-8,0 0 6,0-1 1,0 1-77,0 0 1,0 4 68,0 0 1,0-1 33,0 1 0,0 0-38,0 0 0,0 0 30,0 0 0,0 0-18,0 0 3,0 4 1,0-9-25,0 5 1,0 0 19,0-4 1,0 8 1,0-8 1,0 4-3,0-5 0,0 5-15,0-4 0,0 4-3,0-4 0,0-1-2,0 1 1,0 0-22,0 0 1,0 4-5,0-5 0,0-3-5,0 4 0,0-4 29,0-1 0,0 5 36,0-4 1,0 3-39,0-3 0,0 0 58,0-1 1,0 5 0,0 0 1,0-4 13,0-1 0,0 5-40,0 0 0,0-1 12,0 1 0,0 0-57,0-4 1,0-1 46,0 5 0,0 0-116,0 4 0,0-9 100,0 1 0,0 4-110,0-5 0,0 5 76,0-4 1,0 0 3,0 3 1,0-3 24,0 0 1,0 3-1,0-3 0,0 0 48,0 3 1,0 1-62,0 0 1,0-4 85,0 3 1,0-3-69,0 0 1,0 4 21,0-1 0,0-3-13,0 4 0,0-5-4,0 5 0,0-4-11,0 4 0,0-5-2,0 5 1,0 0 3,0 0 1,0-1 0,0 1 4,0 0 1,0 0-7,0-1-20,0 5 1,0-4 22,0 0 1,0 0 9,0 3-5,0 1 0,0-4 1,0 0 0,0 4-4,0-4 1,0 8-1,0-9 1,0 9 8,0-8 1,0 8-9,0-8 0,0 8-16,0-4 0,0 0 17,0-1 1,0 1-74,0 0 62,0 0-1,0 0 6,0 0-14,0-4 23,0 4-9,0-1 0,0-3 36,0 4-30,0 4-54,0-8 0,0 4 46,0 0-3,0 4 11,0-4 0,0 4 55,0 0-65,0-5 122,0 5-98,0-4 2,0 4 1,0 0-22,0-4-3,0 4-35,0-4 18,0 4 0,0 0 6,0-4 8,0 4 39,0-4-17,0 4 4,0 0-4,0-4 9,0 4-38,0-4-9,0 4-113,0 0 189,0-5-74,0 5 105,0-4-81,0 4 72,0 0-73,0-4 19,0 4-46,0-4 31,0 4-18,0 0 16,0-4 1,0 4-74,0-4 68,0 4-71,0-4 59,0 4-113,0-4 123,0 4 1,0 0 42,0-4 9,0-1-28,0 5-18,0-4 0,0 0 20,0 4-23,0-4-6,0 4 12,0 0-8,0-4 64,0 0 4,0 4-24,0 0-22,0-4-2,0 4-84,0-4-10,0 4-48,0 0 105,0-4 233,0 4-141,0-5 77,0 5-727,0 0 344,0-4 121,0 4-34,0-4 126,0 4 47,0 0-135,0-4-23,0 4 94,0-4 14,0 4 840,0 0-1026,0-4 168,0 4-251,0-4 199,0 4 22,0 0 43,0-4 65,0 4-26,0-5 6,0 5-397,0 0 351,0-4 78,0 4-78,0-4-3,0 4-513,0 0 1,0-4-1,0 0 1</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7:03.150"/>
    </inkml:context>
    <inkml:brush xml:id="br0">
      <inkml:brushProperty name="width" value="0.05292" units="cm"/>
      <inkml:brushProperty name="height" value="0.05292" units="cm"/>
      <inkml:brushProperty name="color" value="#FF0000"/>
    </inkml:brush>
  </inkml:definitions>
  <inkml:trace contextRef="#ctx0" brushRef="#br0">1 3113 20029,'0'8'0,"0"0"0,0 1-411,0-1 1,0 0 1310,0-3-464,0-1-637,0 4 169,0-4 38,0 0-58,0-4 107,0 0 0,0-4-70,0 0 0,0-4 34,0-1 0,0 1 137,0 0-60,0-1 1,0 1 149,0 0 0,0 4-116,0 0 0,0-1 394,0 1-293,0 0 0,0-4-32,0-1 0,0 1-97,0 0 0,0-1-30,0 1 0,0 0-124,0-5 1,0 5 49,0-9 1,0 5 13,0 0 0,0-1-102,0 1 0,0-1 58,0-3 1,0 3 106,0 1 0,0-5-67,0 4 1,0 1 132,0 0 0,0-1-111,0-4 0,0 5 12,0-5 1,0 5 10,0-5 1,0 5-5,0-5 1,0 5-14,0-1 0,0-3 15,0 3 1,0-3-128,0 3 0,0-4 95,0 5 0,0-5-72,0 1 1,0 3 49,0-3 1,0 3-8,0-3 1,0 3 63,0-4 0,0 5 3,0-5 0,0 5 41,0-1 1,0 1-75,0-1 0,0 1 41,0 0 0,0-1-22,0 5 1,0-5-41,0 1 1,0-5-21,0 9 1,0-5-124,0 5 0,0 0 94,0-1 1,0 1-24,0 0 1,0 0 52,0-1 0,0 1-10,0 0 0,0 3 125,0 1 1,0 0-76,0-4 1,0 0 45,0-1 1,0 1-61,0 0 0,0-1 17,0 1 1,0 0-39,0-5 0,0 1-88,0 3 0,0 5 5,0 0 0,0 0 87,0-4 1,0-1-21,0 1-9,0 0 0,0-1 83,0 1-69,0 0 0,0-1 1,0 1 1,0 4 26,0 0 0,0-5 0,0 1 147,0 0 0,0 4-89,0 0 0,0-1 11,0 1 0,0 0-12,0-4-80,0-1 1,0 1 57,0 0 1,0 0-194,0-5 1,0 5 62,0-5 0,0 9-40,0-4 0,0 4 96,0-9 1,0 9-11,0-4 0,0-1 68,0 5 1,0-4-74,0 4 1,0 0 215,0-5 0,0 1-23,0 4 0,0 0-44,0-5-92,0 1 0,0 0-2,0-1 1,0 1-19,0 0 0,0 0-10,0-1 1,0 5-11,0 0 0,0 0-129,0-5 0,0 1 124,0 0 1,0-1-46,0 5 191,0 0 1,0-4-56,0 0 0,0 3 18,0-3 0,0 4-14,0-4 1,0 3 93,0 1-132,0-4 0,0 0 16,0-1 1,0 5 25,0 0-26,0 0 0,0-4-63,0-1 1,0 1 14,0 0 0,0-1-5,0 1 1,0 0-23,0-1 0,0 1-117,0 0 1,0-1 113,0 1 1,0 0 17,0 0 1,0 3 11,0-7 1,0 8-4,0 0 1,0-1-2,0-3 0,0 0 36,0 0 0,0-1 110,0 1 0,0 0-141,0-1 1,0 1 21,0 0 0,0-1-17,0 1 1,0 0 18,0-1 1,0 1-101,0-4 1,0 3 79,0 1 0,0 0-6,0-1 0,0 1-11,0-4 1,0 3-2,0-3 0,0 3 39,0 1 1,0 0-26,0 0 1,0 3 32,0-3-30,0 0 1,0-1 17,0 1 1,0 4 5,0-4-2,0 4-16,0-5 3,0 1-8,0 0 6,0-1 1,0 1-77,0 0 1,0 3 68,0 1 1,0 0 33,0 0 0,0 0-38,0 0 0,0 0 30,0-1 0,0 1-18,0 0 3,0 4 1,0-8-25,0 4 1,0-1 19,0-3 1,0 8 1,0-8 1,0 4-3,0-5 0,0 5-15,0-4 0,0 4-3,0-5 0,0 1-2,0 0 1,0 0-22,0-1 1,0 5-5,0-4 0,0-5-5,0 5 0,0-5 29,0 1 0,0 4 36,0-5 1,0 5-39,0-5 0,0 1 58,0 0 1,0 3 0,0 1 1,0-5 13,0 1 0,0 4-40,0-1 0,0 1 12,0 0 0,0-1-57,0-3 1,0-1 46,0 5 0,0 0-116,0 4 0,0-9 100,0 1 0,0 3-110,0-3 0,0 4 76,0-5 1,0 1 3,0 3 1,0-3 24,0-1 1,0 5-1,0-4 0,0-1 48,0 5 1,0 0-62,0-1 1,0-3 85,0 3 1,0-3-69,0 0 1,0 3 21,0 1 0,0-5-13,0 5 0,0-4-4,0 3 0,0-3-11,0 4 0,0-5-2,0 5 1,0 0 3,0-1 1,0 1 0,0 0 4,0-1 1,0 1-7,0 0-20,0 3 1,0-3 22,0 0 1,0 0 9,0 3-5,0 1 0,0-4 1,0 0 0,0 3-4,0-3 1,0 8-1,0-8 1,0 8 8,0-8 1,0 8-9,0-9 0,0 9-16,0-4 0,0 0 17,0 0 1,0 0-74,0-1 62,0 1-1,0 0 6,0 0-14,0-4 23,0 3-9,0 1 0,0-4 36,0 4-30,0 4-54,0-8 0,0 3 46,0 1-3,0 4 11,0-4 0,0 4 55,0 0-65,0-4 122,0 4-98,0-4 2,0 4 1,0 0-22,0-4-3,0 4-35,0-5 18,0 5 0,0 0 6,0-4 8,0 4 39,0-4-17,0 4 4,0 0-4,0-4 9,0 4-38,0-4-9,0 4-113,0 0 189,0-4-74,0 4 105,0-4-81,0 4 72,0 0-73,0-5 19,0 5-46,0-4 31,0 4-18,0 0 16,0-4 1,0 4-74,0-4 68,0 4-71,0-4 59,0 4-113,0-4 123,0 4 1,0 0 42,0-5 9,0 1-28,0 4-18,0-4 0,0 0 20,0 4-23,0-4-6,0 4 12,0 0-8,0-4 64,0-1 4,0 5-24,0 0-22,0-4-2,0 4-84,0-4-10,0 4-48,0 0 105,0-4 233,0 4-141,0-4 77,0 4-727,0 0 344,0-4 121,0 4-34,0-4 126,0 4 47,0 0-135,0-5-23,0 5 94,0-4 14,0 4 840,0 0-1026,0-4 168,0 4-251,0-4 199,0 4 22,0 0 43,0-4 65,0 4-26,0-4 6,0 4-397,0 0 351,0-5 78,0 5-78,0-4-3,0 4-513,0 0 1,0-4-1,0 0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09"/>
    </inkml:context>
    <inkml:brush xml:id="br0">
      <inkml:brushProperty name="width" value="0.05292" units="cm"/>
      <inkml:brushProperty name="height" value="0.05292" units="cm"/>
      <inkml:brushProperty name="color" value="#00455D"/>
    </inkml:brush>
  </inkml:definitions>
  <inkml:trace contextRef="#ctx0" brushRef="#br0">1 107 20029,'0'-14'0,"0"1"0,0 0-411,0-1 1,0 6 1310,0-2-464,0 2-637,0-6 169,0 7 38,0 1-58,0 6 107,0 0 0,0 6-70,0 3 0,0 3 34,0 1 0,0 0 137,0 1-60,0-1 1,0 0 149,0 1 0,0-6-116,0 2 0,0-6 394,0 5-293,0-1 0,0 6-32,0-1 0,0 0-97,0 1 0,0-1-30,0 0 0,0 2-124,0 3 1,0 1 49,0 3 1,0 2 13,0-6 0,0 6-102,0-2 0,0-2 58,0 2 1,0-1 106,0 1 0,0 4-67,0-4 1,0-2 132,0 2 0,0 1-111,0 4 0,0-6 12,0 2 1,0-1 10,0 5 1,0-3-5,0-1 1,0 2-14,0-3 0,0 2 15,0-2 1,0 3-128,0-2 0,0 1 95,0 3 0,0 0-72,0-1 1,0-3 49,0-1 1,0 0-8,0 4 1,0 0 63,0-4 0,0 3 3,0-3 0,0-1 41,0 1 1,0-1-75,0 1 0,0 1 41,0-5 0,0 1-22,0-1 1,0 1-41,0 4 1,0 0-21,0-5 1,0 0-124,0-5 0,0 1 94,0-1 1,0 0-24,0 1 1,0-1 52,0 0 0,0 0-10,0 1 0,0-6 125,0 2 1,0-2-76,0 6 1,0-1 45,0 0 1,0 1-61,0-1 0,0 0 17,0 0 1,0 5-39,0 0 0,0 0-88,0-5 0,0-4 5,0 0 0,0-1 87,0 6 1,0-1-21,0 0-9,0 1 0,0-1 83,0 0-69,0 1 0,0-1 1,0 0 1,0-3 26,0-2 0,0 1 0,0 4 147,0 1 0,0-5-89,0-1 0,0-3 11,0 4 0,0 0-12,0 4-80,0 1 1,0-1 57,0 0 1,0 2-194,0 3 1,0-4 62,0 4 0,0-6-40,0 2 0,0-8 96,0 12 1,0-10-11,0 5 0,0-2 68,0 2 1,0-5-74,0 1 1,0 0 215,0 5 0,0-6-23,0 2 0,0-2-44,0 6-92,0-1 0,0 0-2,0 0 1,0 1-19,0-1 0,0 0-10,0 1 1,0-6-11,0 2 0,0-2-129,0 6 0,0-1 124,0 0 1,0-4-46,0 0 191,0 0 1,0 4-56,0 0 0,0-3 18,0-2 0,0 1-14,0 4 1,0-3 93,0-2-132,0 1 0,0 4 16,0 0 1,0-3 25,0-2-26,0 1 0,0 4-63,0 1 1,0-1 14,0 0 0,0 1-5,0-1 1,0 0-23,0 1 0,0-1-117,0 0 1,0 1 113,0-1 1,0 1 17,0-1 1,0 0 11,0 1 1,0-6-4,0 1 1,0 0-2,0 4 0,0 1 36,0-1 0,0 0 110,0 1 0,0-1-141,0 0 1,0 1 21,0-1 0,0 0-17,0 0 1,0 1 18,0-1 1,0 5-101,0-1 1,0 1 79,0-5 0,0 1-6,0-1 0,0 2-11,0 2 1,0-1-2,0 1 0,0-2 39,0-2 1,0 0-26,0 1 1,0-1 32,0 0-30,0 1 1,0-1 17,0 0 1,0-3 5,0-2-2,0 1-16,0 4 3,0 0-8,0 1 6,0-1 1,0 0-77,0 1 1,0-5 68,0 0 1,0-5 33,0 5 0,0-4-38,0 3 0,0-3 30,0 3 0,0-3-18,0 4 3,0-6 1,0 9-25,0-4 1,0 0 19,0 1 1,0-5 1,0 5 1,0 0-3,0 5 0,0-6-15,0 1 0,0 0-3,0 5 0,0-1-2,0 0 1,0 0-22,0 1 1,0-1-5,0 0 0,0 5-5,0-1 0,0 2 29,0-1 0,0-2 36,0 1 1,0 3-39,0-3 0,0 6 58,0-6 1,0 1 0,0-5 1,0 5 13,0-1 0,0 1-40,0-5 0,0 1 12,0-1 0,0 5-57,0 0 1,0-1 46,0-3 0,0-1-116,0 0 0,0 5 100,0 0 0,0 1-110,0-1 0,0-4 76,0 5 1,0 0 3,0-1 1,0 1 24,0-1 1,0-2-1,0 6 0,0-6 48,0 2 1,0-3-62,0-2 1,0 4 85,0 1 1,0 1-69,0-1 1,0-3 21,0 3 0,0-2-13,0 2 0,0-3-4,0 2 0,0 3-11,0-3 0,0 1-2,0-4 1,0-1 3,0 0 1,0 0 0,0 1 4,0-1 1,0 0-7,0 1-20,0-1 1,0 0 22,0 0 1,0-4 9,0 1-5,0-2 0,0 5 1,0 1 0,0-5-4,0 0 1,0-5-1,0 5 1,0-5 8,0 5 1,0-4-9,0 4 0,0-5-16,0 5 0,0-4 17,0 3 1,0-3-74,0 3 62,0-5-1,0 9 6,0-5-14,0 1 23,0 4-9,0-5 0,0 2 36,0 0-30,0-6-54,0 9 0,0-9 46,0 6-3,0-7 11,0 4 0,0-6 55,0 0-65,0 7 122,0-6-98,0 5 2,0-6 1,0 1-22,0 4-3,0-4-35,0 5 18,0-6 0,0 2 6,0 2 8,0-3 39,0 5-17,0-6 4,0 0-4,0 7 9,0-6-38,0 5-9,0-6-113,0 0 189,0 6-74,0-5 105,0 5-81,0-6 72,0 0-73,0 6 19,0-5-46,0 5 31,0-6-18,0 0 16,0 7 1,0-7-74,0 7 68,0-7-71,0 6 59,0-5-113,0 5 123,0-6 1,0 6 42,0-5 9,0 6-28,0-2-18,0-4 0,0 7 20,0-3-23,0-4-6,0 5 12,0-6-8,0 6 64,0-5 4,0 6-24,0-7-22,0 5-2,0-4-84,0 6-10,0-7-48,0 0 105,0 6 233,0-5-141,0 5 77,0-6-727,0 0 344,0 6 121,0-5-34,0 5 126,0-6 47,0 0-135,0 6-23,0-5 94,0 6 14,0-7 840,0 0-1026,0 5 168,0-3-251,0 4 199,0-6 22,0 0 43,0 6 65,0-5-26,0 5 6,0-6-397,0 0 351,0 6 78,0-4-78,0 4-3,0-6-513,0 0 1,0 5-1,0 3 1</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0"/>
    </inkml:context>
    <inkml:brush xml:id="br0">
      <inkml:brushProperty name="width" value="0.05292" units="cm"/>
      <inkml:brushProperty name="height" value="0.05292" units="cm"/>
    </inkml:brush>
  </inkml:definitions>
  <inkml:trace contextRef="#ctx0" brushRef="#br0">446 0 20197,'-90'0'-956,"4"0"888,32 0 196,-21 0 0,54 0-4,-41 0 23,48 0-121,-29 0 114,43 0 1944,0 0-2005,43 0-255,-39 0 178,35 0-49,-39 0 259,0 0-35,43 0 42,-32 0-151,25 0-1,-36 0-64,0 0-32,39 0-88,-28 0 154,32 0-138,-7 0 129,-25 0 1,28 0-36,4 0 17,-32 0 64,64 0-55,-64 0 55,68 0 1,-61 0-40,46 0 133,-46 0-162,60 0 1,-56 0-5,32 0 1,-21 0-13,27 0 0,-31 0-3,32 0 1,-32 0-99,28 0 0,-24 0 65,24 0 1,-28 0-19,35 0 1,-38 0 97,34 0 157,-39 0-101,55 0 44,-23 0-117,34 0 11,2 0 1,-28 0-21,-3 0 1,-30 0 25,37 0 1,-37 0-75,30 0 0,-26 0 31,22 0-22,-32 0 141,60 0 12,-35 0-98,42 0 1,-28 0 12,0 0 0,-36 0-71,39 0 84,-45 0-90,59 0 17,-27 0-19,39 0 25,-5 0 1,-23 0-22,-5 0 39,-36 0-6,61 0 1,-67 0 16,50 0-14,-48 0-23,62 0 1,-57 0 22,32 0-1,-33 0 0,33 0 14,-25 0 1,-19 0 48,69 0 0,-61 0 80,40 0-154,-37 0 31,62 0 1,-69 0-31,47 0 1,-29 0 50,26 0-86,-37 0 1,29 0 46,-24 0-16,-16 0 2,73 0 0,-62 0-4,36 0 9,-38 0 6,60 0 0,-58 0 14,39 0-13,-38 0 0,25 0 16,-19 0-11,-16 0-1,66 0 0,-67 0-1,64 0 1,-53 0 1,39 0-2,-39 0 0,24 0 0,-14 0-15,-25 0-2,36 0 5,-7 0 1,-14 0-15,39 0 7,-40 0 1,25 0 4,-17 0 0,-18 0 1,35 0-7,-13 0-6,-23 0 23,30 0 1,3 0 2,-39 0 1,46 0 7,-18 0-12,-21 0 3,25 0 1,-26 0-43,23 0 35,-26 0-7,36 0 3,-7 0 13,-25 0 0,39 0 63,-18 0-24,-21 0 1,35 0 121,-17 0-129,-18 0 25,68 0 0,-61 0-29,47 0 0,-41 0-70,37 0 41,-39 0-7,54 0-4,-23 0 1,33 0 1,-21 0-15,-12 0 1,-20 0 20,24 0 0,-28 0-13,35 0 5,-46 0 59,61 0 1,-57 0-46,35 0 5,-40 0-27,66 0-3,-76 0-13,33 0 39,3 0-21,-33 0 8,26 0 4,-36 0 29,0 0-9,40 0 9,-30 0-17,33 0 2,-43 0-367,0 0 347,37 0 139,-27 0-151,30 0 145,3 0-118,-36 0 0,39 0 18,-13 0-18,-23 0 0,40 0 8,-24 0-40,-15 0 0,42 0-46,-24 0 49,-18 0-15,25 0 42,7 0-28,-33 0 48,66 0-27,-65 0 6,32 0-21,-7 0-11,-26 0 6,30 0 0,-30 0 10,23 0 22,-26 0-27,29 0 77,-36 0 427,0 0-434,43 0-5,-32 0-111,28 0 98,-39 0 1,11 0-170,13 0 113,-12 0-20,31 0 21,-43 0-3,0 0-76,39 0 88,-28 0-261,25 0 130,-36 0-432,0 0 210,42 0-409,-30 0-51,27 0 326,-39 0 501,0 0 0,35 0 0,20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1"/>
    </inkml:context>
    <inkml:brush xml:id="br0">
      <inkml:brushProperty name="width" value="0.05292" units="cm"/>
      <inkml:brushProperty name="height" value="0.05292" units="cm"/>
      <inkml:brushProperty name="color" value="#5B83DA"/>
    </inkml:brush>
  </inkml:definitions>
  <inkml:trace contextRef="#ctx0" brushRef="#br0">462 0 20197,'-89'0'-956,"-8"0"888,49 0 196,-33 0 0,57 0-4,-42 0 23,51 0-121,-26 0 114,41 0 1944,0 0-2005,41 0-255,-33 0 178,32 0-49,-40 0 259,0 0-35,49 0 42,-41 0-151,32 0-1,-40 0-64,0 0-32,41 0-88,-33 0 154,32 0-138,1 0 129,-33 0 1,40 0-36,-7 0 17,-33 0 64,73 0-55,-64 0 55,63 0 1,-63 0-40,47 0 133,-39 0-162,56 0 1,-65 0-5,49 0 1,-33 0-13,34 0 0,-43 0-3,43 0 1,-35 0-99,27 0 0,-27 0 65,27 0 1,-26 0-19,33 0 1,-33 0 97,25 0 157,-33 0-101,57 0 44,-24 0-117,32 0 11,0 0 1,-24 0-21,-8 0 1,-25 0 25,33 0 1,-33 0-75,33 0 0,-33 0 31,25 0-22,-32 0 141,56 0 12,-33 0-98,41 0 1,-24 0 12,0 0 0,-33 0-71,25 0 84,-33 0-90,57 0 17,-24 0-19,32 0 25,0 0 1,-24 0-22,-8 0 39,-32 0-6,64 0 1,-74 0 16,50 0-14,-48 0-23,64 0 1,-57 0 22,32 0-1,-31 0 0,23 0 14,-15 0 1,-17 0 48,65 0 0,-65 0 80,49 0-154,-49 0 31,73 0 1,-73 0-31,50 0 1,-34 0 50,25 0-86,-34 0 1,26 0 46,-16 0-16,-25 0 2,81 0 0,-73 0-4,41 0 9,-32 0 6,55 0 0,-55 0 14,39 0-13,-47 0 0,31 0 16,-15 0-11,-17 0-1,57 0 0,-57 0-1,65 0 1,-65 0 1,48 0-2,-39 0 0,24 0 0,-17 0-15,-24 0-2,41 0 5,-16 0 1,-10 0-15,43 0 7,-50 0 1,32 0 4,-15 0 0,-17 0 1,32 0-7,-15 0-6,-25 0 23,32 0 1,9 0 2,-49 0 1,57 0 7,-25 0-12,-23 0 3,30 0 1,-30 0-43,23 0 35,-23 0-7,40 0 3,-18 0 13,-14 0 0,32 0 63,-17 0-24,-16 0 1,33 0 121,-25 0-129,-8 0 25,65 0 0,-65 0-29,50 0 0,-35 0-70,35 0 41,-50 0-7,65 0-4,-25 0 1,33 0 1,-23 0-15,-10 0 1,-23 0 20,31 0 0,-31 0-13,23 0 5,-31 0 59,55 0 1,-55 0-46,31 0 5,-31 0-27,56 0-3,-73 0-13,33 0 39,0 0-21,-26 0 8,18 0 4,-33 0 29,0 0-9,49 0 9,-41 0-17,32 0 2,-40 0-367,0 0 347,41 0 139,-33 0-151,40 0 145,-7 0-118,-33 0 0,40 0 18,-15 0-18,-17 0 0,32 0 8,-23 0-40,-9 0 0,32 0-46,-15 0 49,-17 0-15,17 0 42,15 0-28,-40 0 48,73 0-27,-73 0 6,33 0-21,-1 0-11,-32 0 6,41 0 0,-40 0 10,22 0 22,-22 0-27,31 0 77,-40 0 427,0 0-434,41 0-5,-25 0-111,25 0 98,-41 0 1,8 0-170,25 0 113,-25 0-20,32 0 21,-40 0-3,0 0-76,41 0 88,-25 0-261,16 0 130,-32 0-432,0 0 210,49 0-409,-41 0-51,32 0 326,-40 0 501,0 0 0,41 0 0,15 0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2"/>
    </inkml:context>
    <inkml:brush xml:id="br0">
      <inkml:brushProperty name="width" value="0.05292" units="cm"/>
      <inkml:brushProperty name="height" value="0.05292" units="cm"/>
    </inkml:brush>
  </inkml:definitions>
  <inkml:trace contextRef="#ctx0" brushRef="#br0">10837 0 20197,'125'0'-956,"-5"0"888,-44 0 196,29 0 0,-75 0-4,55 0 23,-65 0-121,40 0 114,-60 0 1944,0 0-2005,-60 0-255,55 0 178,-50 0-49,55 0 259,0 0-35,-60 0 42,45 0-151,-36 0-1,51 0-64,0 0-32,-54 0-88,39 0 154,-46 0-138,12 0 129,34 0 1,-41 0-36,-3 0 17,44 0 64,-91 0-55,92 0 55,-97 0 1,86 0-40,-65 0 133,65 0-162,-86 0 1,82 0-5,-47 0 1,32 0-13,-42 0 0,47 0-3,-47 0 1,46 0-99,-40 0 0,35 0 65,-35 0 1,40 0-19,-50 0 1,55 0 97,-50 0 157,55 0-101,-75 0 44,30 0-117,-45 0 11,-5 0 1,39 0-21,6 0 1,40 0 25,-50 0 1,50 0-75,-40 0 0,35 0 31,-30 0-22,45 0 141,-85 0 12,49 0-98,-59 0 1,40 0 12,1 0 0,48 0-71,-53 0 84,63 0-90,-84 0 17,40 0-19,-55 0 25,5 0 1,35 0-22,4 0 39,52 0-6,-87 0 1,97 0 16,-72 0-14,67 0-23,-87 0 1,81 0 22,-45 0-1,45 0 0,-45 0 14,35 0 1,24 0 48,-94 0 0,86 0 80,-56 0-154,49 0 31,-84 0 1,95 0-31,-65 0 1,40 0 50,-35 0-86,50 0 1,-40 0 46,35 0-16,20 0 2,-100 0 0,85 0-4,-50 0 9,55 0 6,-85 0 0,79 0 14,-53 0-13,53 0 0,-33 0 16,24 0-11,24 0-1,-94 0 0,95 0-1,-90 0 1,75 0 1,-55 0-2,55 0 0,-35 0 0,20 0-15,35 0-2,-50 0 5,10 0 1,20 0-15,-55 0 7,55 0 1,-36 0 4,27 0 0,24 0 1,-51 0-7,22 0-6,29 0 23,-41 0 1,-3 0 2,54 0 1,-66 0 7,27 0-12,28 0 3,-34 0 1,35 0-43,-29 0 35,33 0-7,-49 0 3,9 0 13,37 0 0,-56 0 63,25 0-24,30 0 1,-50 0 121,24 0-129,27 0 25,-97 0 0,87 0-29,-67 0 0,57 0-70,-52 0 41,56 0-7,-75 0-4,30 0 1,-45 0 1,29 0-15,17 0 1,28 0 20,-33 0 0,38 0-13,-49 0 5,65 0 59,-85 0 1,80 0-46,-50 0 5,55 0-27,-90 0-3,105 0-13,-44 0 39,-7 0-21,46 0 8,-35 0 4,50 0 29,0 0-9,-55 0 9,40 0-17,-45 0 2,60 0-367,0 0 347,-50 0 139,35 0-151,-41 0 145,-3 0-118,49 0 0,-56 0 18,22 0-18,29 0 0,-55 0 8,35 0-40,19 0 0,-59 0-46,35 0 49,25 0-15,-35 0 42,-10 0-28,45 0 48,-90 0-27,90 0 6,-45 0-21,10 0-11,35 0 6,-40 0 0,39 0 10,-28 0 22,34 0-27,-40 0 77,50 0 427,0 0-434,-60 0-5,45 0-111,-41 0 98,56 0 1,-15 0-170,-19 0 113,19 0-20,-46 0 21,61 0-3,0 0-76,-54 0 88,39 0-261,-36 0 130,51 0-432,0 0 210,-59 0-409,44 0-51,-41 0 326,56 0 501,0 0 0,-50 0 0,-25 0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3"/>
    </inkml:context>
    <inkml:brush xml:id="br0">
      <inkml:brushProperty name="width" value="0.05292" units="cm"/>
      <inkml:brushProperty name="height" value="0.05292" units="cm"/>
      <inkml:brushProperty name="color" value="#5B83DA"/>
    </inkml:brush>
  </inkml:definitions>
  <inkml:trace contextRef="#ctx0" brushRef="#br0">10544 0 20197,'117'0'-956,"9"0"888,-62 0 196,42 0 0,-74 0-4,52 0 23,-63 0-121,32 0 114,-53 0 1944,0 0-2005,-53 0-255,42 0 178,-42 0-49,53 0 259,0 0-35,-63 0 42,53 0-151,-43 0-1,53 0-64,0 0-32,-53 0-88,42 0 154,-42 0-138,0 0 129,43 0 1,-53 0-36,10 0 17,42 0 64,-95 0-55,85 0 55,-84 0 1,84 0-40,-64 0 133,53 0-162,-73 0 1,84 0-5,-64 0 1,42 0-13,-42 0 0,55 0-3,-55 0 1,42 0-99,-31 0 0,32 0 65,-32 0 1,32 0-19,-43 0 1,43 0 97,-32 0 157,42 0-101,-74 0 44,32 0-117,-42 0 11,0 0 1,31 0-21,12 0 1,30 0 25,-42 0 1,43 0-75,-42 0 0,41 0 31,-31 0-22,42 0 141,-74 0 12,44 0-98,-55 0 1,32 0 12,1 0 0,42 0-71,-32 0 84,42 0-90,-73 0 17,30 0-19,-41 0 25,0 0 1,31 0-22,11 0 39,42 0-6,-84 0 1,95 0 16,-64 0-14,64 0-23,-85 0 1,75 0 22,-43 0-1,42 0 0,-32 0 14,22 0 1,21 0 48,-84 0 0,83 0 80,-62 0-154,62 0 31,-93 0 1,93 0-31,-62 0 1,41 0 50,-31 0-86,42 0 1,-31 0 46,21 0-16,31 0 2,-105 0 0,94 0-4,-51 0 9,41 0 6,-74 0 0,74 0 14,-51 0-13,61 0 0,-41 0 16,20 0-11,22 0-1,-74 0 0,73 0-1,-83 0 1,84 0 1,-64 0-2,53 0 0,-30 0 0,19 0-15,33 0-2,-54 0 5,21 0 1,12 0-15,-54 0 7,65 0 1,-44 0 4,21 0 0,22 0 1,-42 0-7,20 0-6,33 0 23,-42 0 1,-12 0 2,64 0 1,-74 0 7,31 0-12,33 0 3,-43 0 1,42 0-43,-31 0 35,32 0-7,-54 0 3,22 0 13,21 0 0,-43 0 63,21 0-24,23 0 1,-43 0 121,31 0-129,11 0 25,-86 0 0,86 0-29,-63 0 0,42 0-70,-43 0 41,64 0-7,-84 0-4,31 0 1,-43 0 1,33 0-15,10 0 1,31 0 20,-42 0 0,43 0-13,-31 0 5,41 0 59,-74 0 1,74 0-46,-42 0 5,43 0-27,-75 0-3,95 0-13,-42 0 39,0 0-21,32 0 8,-21 0 4,42 0 29,0 0-9,-63 0 9,52 0-17,-42 0 2,53 0-367,0 0 347,-53 0 139,42 0-151,-52 0 145,11 0-118,41 0 0,-52 0 18,20 0-18,22 0 0,-43 0 8,32 0-40,12 0 0,-44 0-46,22 0 49,21 0-15,-22 0 42,-20 0-28,52 0 48,-94 0-27,94 0 6,-42 0-21,0 0-11,43 0 6,-54 0 0,53 0 10,-30 0 22,30 0-27,-42 0 77,53 0 427,0 0-434,-53 0-5,32 0-111,-32 0 98,53 0 1,-11 0-170,-31 0 113,32 0-20,-43 0 21,53 0-3,0 0-76,-53 0 88,32 0-261,-21 0 130,42 0-432,0 0 210,-64 0-409,53 0-51,-41 0 326,52 0 501,0 0 0,-53 0 0,-21 0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4"/>
    </inkml:context>
    <inkml:brush xml:id="br0">
      <inkml:brushProperty name="width" value="0.05292" units="cm"/>
      <inkml:brushProperty name="height" value="0.05292" units="cm"/>
      <inkml:brushProperty name="color" value="#5B83DA"/>
    </inkml:brush>
  </inkml:definitions>
  <inkml:trace contextRef="#ctx0" brushRef="#br0">1 216 20029,'0'-28'0,"0"2"0,0-1-411,0 0 1,0 9 1310,0 0-464,0 0-637,0-9 169,0 13 38,0 1-58,0 13 107,0 0 0,0 13-70,0 3 0,0 9 34,0 2 0,0 0 137,0 0-60,0 0 1,0-1 149,0 2 0,0-9-116,0-1 0,0-10 394,0 11-293,0-3 0,0 12-32,0-2 0,0 1-97,0 1 0,0-1-30,0-1 0,0 4-124,0 5 1,0 6 49,0 4 1,0 3 13,0-13 0,0 14-102,0-4 0,0-4 58,0 5 1,0-5 106,0 4 0,0 7-67,0-7 1,0-4 132,0 4 0,0 1-111,0 8 0,0-11 12,0 3 1,0-2 10,0 11 1,0-5-5,0-4 1,0 5-14,0-6 0,0 2 15,0-2 1,0 6-128,0-5 0,0 3 95,0 6 0,0 0-72,0-2 1,0-9 49,0 4 1,0-4-8,0 9 1,0-1 63,0-7 0,0 4 3,0-3 0,0-5 41,0 6 1,0-6-75,0 5 0,0 0 41,0-11 0,0 5-22,0-4 1,0 3-41,0 5 1,0 7-21,0-16 1,0 0-124,0-8 0,0 0 94,0 1 1,0-2-24,0 3 1,0-4 52,0 2 0,0-1-10,0 4 0,0-14 125,0 3 1,0-2-76,0 10 1,0 1 45,0-3 1,0 5-61,0-5 0,0 2 17,0-1 1,0 11-39,0 0 0,0-1-88,0-9 0,0-11 5,0 3 0,0-2 87,0 12 1,0-2-21,0-2-9,0 4 0,0-4 83,0 3-69,0-2 0,0 3 1,0-4 1,0-5 26,0-4 0,0 3 0,0 8 147,0-1 0,0-7-89,0-3 0,0-6 11,0 9 0,0-1-12,0 7-80,0 5 1,0-4 57,0 1 1,0 3-194,0 5 1,0-5 62,0 7 0,0-13-40,0 3 0,0-13 96,0 21 1,0-19-11,0 11 0,0-5 68,0 5 1,0-11-74,0 3 1,0-1 215,0 9 0,0-9-23,0 0 0,0 0-44,0 10-92,0-2 0,0 1-2,0 0 1,0 1-19,0-2 0,0 1-10,0 0 1,0-9-11,0-1 0,0 2-129,0 9 0,0-2 124,0 1 1,0-9-46,0-1 191,0 2 1,0 8-56,0 0 0,0-9 18,0-1 0,0 2-14,0 7 1,0-7 93,0-2-132,0 2 0,0 8 16,0-1 1,0-7 25,0-3-26,0 3 0,0 9-63,0-2 1,0 1 14,0 0 0,0 0-5,0 0 1,0 0-23,0 0 0,0 0-117,0 0 1,0-1 113,0 1 1,0 1 17,0-1 1,0-1 11,0 2 1,0-10-4,0 0 1,0 0-2,0 8 0,0 2 36,0-2 0,0 1 110,0 0 0,0 1-141,0-2 1,0 3 21,0-4 0,0 2-17,0-1 1,0 4 18,0-5 1,0 12-101,0-2 1,0 0 79,0-7 0,0-1-6,0 0 0,0 2-11,0 8 1,0-6-2,0 4 0,0-4 39,0-6 1,0 2-26,0 1 1,0 0 32,0-3-30,0 4 1,0-4 17,0 3 1,0-8 5,0-4-2,0 3-16,0 6 3,0 3-8,0-1 6,0 1 1,0-3-77,0 2 1,0-7 68,0-3 1,0-9 33,0 11 0,0-9-38,0 6 0,0-7 30,0 10 0,0-9-18,0 7 3,0-10 1,0 16-25,0-7 1,0 0 19,0 4 1,0-12 1,0 9 1,0 2-3,0 8 0,0-10-15,0 2 0,0-3-3,0 13 0,0-3-2,0 2 1,0-3-22,0 4 1,0-3-5,0 1 0,0 9-5,0-1 0,0 5 29,0-5 0,0-3 36,0 4 1,0 2-39,0-3 0,0 12 58,0-11 1,0-1 0,0-8 1,0 8 13,0 1 0,0 1-40,0-11 0,0 2 12,0-2 0,0 12-57,0-3 1,0 0 46,0-6 0,0-4-116,0 3 0,0 7 100,0 0 0,0 5-110,0-4 0,0-7 76,0 10 1,0-1 3,0-3 1,0 6 24,0-6 1,0-3-1,0 14 0,0-13 48,0 2 1,0-4-62,0-6 1,0 12 85,0-1 1,0 2-69,0-3 1,0-3 21,0 4 0,0-2-13,0 1 0,0-6-4,0 7 0,0 4-11,0-5 0,0 2-2,0-10 1,0 1 3,0-3 1,0 3 0,0-1 4,0 0 1,0-2-7,0 5-20,0-4 1,0 1 22,0-2 1,0-6 9,0-1-5,0 0 0,0 10 1,0-1 0,0-10-4,0 1 1,0-10-1,0 11 1,0-9 8,0 6 1,0-7-9,0 11 0,0-12-16,0 10 0,0-9 17,0 9 1,0-8-74,0 6 62,0-10-1,0 19 6,0-10-14,0-1 23,0 11-9,0-9 0,0 0 36,0 3-30,0-12-54,0 15 0,0-16 46,0 14-3,0-16 11,0 9 0,0-13 55,0 0-65,0 12 122,0-9-98,0 9 2,0-12 1,0 3-22,0 6-3,0-5-35,0 8 18,0-12 0,0 2 6,0 6 8,0-5 39,0 10-17,0-13 4,0 0-4,0 13 9,0-10-38,0 8-9,0-11-113,0 0 189,0 11-74,0-8 105,0 10-81,0-13 72,0 0-73,0 11 19,0-7-46,0 8 31,0-12-18,0 0 16,0 12 1,0-10-74,0 11 68,0-13-71,0 13 59,0-10-113,0 8 123,0-11 1,0 11 42,0-8 9,0 10-28,0-2-18,0-8 0,0 12 20,0-6-23,0-5-6,0 7 12,0-11-8,0 13 64,0-10 4,0 10-24,0-13-22,0 10-2,0-7-84,0 10-10,0-13-48,0 0 105,0 13 233,0-12-141,0 12 77,0-13-727,0 0 344,0 11 121,0-7-34,0 7 126,0-11 47,0 0-135,0 12-23,0-8 94,0 8 14,0-12 840,0 0-1026,0 10 168,0-7-251,0 10 199,0-13 22,0 0 43,0 13 65,0-9-26,0 7 6,0-11-397,0 0 351,0 11 78,0-8-78,0 10-3,0-13-513,0 0 1,0 11-1,0 5 1</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5"/>
    </inkml:context>
    <inkml:brush xml:id="br0">
      <inkml:brushProperty name="width" value="0.05292" units="cm"/>
      <inkml:brushProperty name="height" value="0.05292" units="cm"/>
      <inkml:brushProperty name="color" value="#5B83DA"/>
    </inkml:brush>
  </inkml:definitions>
  <inkml:trace contextRef="#ctx0" brushRef="#br0">1 273 20029,'0'-36'0,"0"3"0,0-1-411,0-1 1,0 13 1310,0 0-464,0 0-637,0-13 169,0 17 38,0 2-58,0 16 107,0 0 0,0 16-70,0 4 0,0 13 34,0-1 0,0 2 137,0 1-60,0-1 1,0-1 149,0 3 0,0-14-116,0 0 0,0-12 394,0 15-293,0-5 0,0 15-32,0-2 0,0 1-97,0 0 0,0 1-30,0-3 0,0 7-124,0 5 1,0 7 49,0 5 1,0 5 13,0-17 0,0 17-102,0-4 0,0-5 58,0 5 1,0-5 106,0 4 0,0 9-67,0-9 1,0-3 132,0 3 0,0 1-111,0 12 0,0-15 12,0 3 1,0-1 10,0 13 1,0-6-5,0-5 1,0 6-14,0-7 0,0 1 15,0-1 1,0 8-128,0-9 0,0 7 95,0 6 0,0-1-72,0-1 1,0-10 49,0 1 1,0-2-8,0 11 1,0-3 63,0-7 0,0 6 3,0-7 0,0-3 41,0 5 1,0-5-75,0 4 0,0 1 41,0-13 0,0 5-22,0-5 1,0 3-41,0 8 1,0 6-21,0-17 1,0-1-124,0-9 0,0-1 94,0 1 1,0-3-24,0 4 1,0-3 52,0 1 0,0-2-10,0 5 0,0-17 125,0 4 1,0-2-76,0 13 1,0-1 45,0-2 1,0 5-61,0-5 0,0 2 17,0-2 1,0 14-39,0 1 0,0-3-88,0-9 0,0-15 5,0 4 0,0-2 87,0 13 1,0-1-21,0-1-9,0 3 0,0-4 83,0 3-69,0-3 0,0 4 1,0-3 1,0-9 26,0-4 0,0 4 0,0 11 147,0-3 0,0-8-89,0-3 0,0-10 11,0 13 0,0-2-12,0 11-80,0 3 1,0-4 57,0 3 1,0 3-194,0 7 1,0-7 62,0 6 0,0-13-40,0 3 0,0-16 96,0 27 1,0-25-11,0 12 0,0-3 68,0 5 1,0-14-74,0 5 1,0-3 215,0 12 0,0-12-23,0 1 0,0-1-44,0 13-92,0-2 0,0 1-2,0-2 1,0 5-19,0-5 0,0 2-10,0 1 1,0-13-11,0 0 0,0 0-129,0 15 0,0-5 124,0 3 1,0-13-46,0 0 191,0 2 1,0 9-56,0 1 0,0-12 18,0 1 0,0 1-14,0 8 1,0-8 93,0-3-132,0 3 0,0 10 16,0-2 1,0-8 25,0-4-26,0 4 0,0 11-63,0-3 1,0 2 14,0 1 0,0-1-5,0 0 1,0-1-23,0 1 0,0 1-117,0-1 1,0-2 113,0 3 1,0-1 17,0 0 1,0-1 11,0 3 1,0-14-4,0 1 1,0-1-2,0 10 0,0 5 36,0-6 0,0 3 110,0 1 0,0-1-141,0-2 1,0 5 21,0-5 0,0 2-17,0-1 1,0 3 18,0-4 1,0 15-101,0-3 1,0 1 79,0-11 0,0 1-6,0-1 0,0 2-11,0 11 1,0-9-2,0 7 0,0-8 39,0-4 1,0 1-26,0 0 1,0 1 32,0-3-30,0 4 1,0-3 17,0 1 1,0-10 5,0-3-2,0 3-16,0 8 3,0 3-8,0-1 6,0 0 1,0-1-77,0 1 1,0-10 68,0-2 1,0-11 33,0 13 0,0-12-38,0 8 0,0-8 30,0 11 0,0-11-18,0 10 3,0-14 1,0 21-25,0-8 1,0-1 19,0 4 1,0-14 1,0 12 1,0 1-3,0 11 0,0-12-15,0 2 0,0-3-3,0 15 0,0-4-2,0 3 1,0-3-22,0 5 1,0-5-5,0 2 0,0 11-5,0-1 0,0 7 29,0-7 0,0-3 36,0 3 1,0 4-39,0-4 0,0 15 58,0-15 1,0 1 0,0-11 1,0 10 13,0 1 0,0 1-40,0-13 0,0 3 12,0-3 0,0 13-57,0-1 1,0-1 46,0-8 0,0-3-116,0 1 0,0 11 100,0-2 0,0 8-110,0-7 0,0-8 76,0 13 1,0-1 3,0-3 1,0 5 24,0-5 1,0-5-1,0 19 0,0-19 48,0 5 1,0-7-62,0-5 1,0 13 85,0-1 1,0 2-69,0-2 1,0-5 21,0 5 0,0-3-13,0 2 0,0-7-4,0 9 0,0 3-11,0-5 0,0 3-2,0-13 1,0 1 3,0-3 1,0 2 0,0 1 4,0-1 1,0-2-7,0 5-20,0-5 1,0 1 22,0 0 1,0-9 9,0-2-5,0 1 0,0 11 1,0 0 0,0-12-4,0 1 1,0-13-1,0 14 1,0-12 8,0 8 1,0-7-9,0 11 0,0-14-16,0 12 0,0-10 17,0 11 1,0-11-74,0 8 62,0-12-1,0 24 6,0-13-14,0-1 23,0 12-9,0-10 0,0 0 36,0 5-30,0-17-54,0 20 0,0-20 46,0 16-3,0-17 11,0 9 0,0-16 55,0 0-65,0 14 122,0-10-98,0 10 2,0-14 1,0 4-22,0 8-3,0-8-35,0 12 18,0-16 0,0 2 6,0 8 8,0-6 39,0 12-17,0-16 4,0 0-4,0 16 9,0-12-38,0 10-9,0-14-113,0 0 189,0 14-74,0-10 105,0 13-81,0-17 72,0 0-73,0 14 19,0-10-46,0 12 31,0-16-18,0 0 16,0 14 1,0-12-74,0 14 68,0-16-71,0 16 59,0-12-113,0 11 123,0-15 1,0 14 42,0-10 9,0 12-28,0-2-18,0-10 0,0 14 20,0-6-23,0-7-6,0 9 12,0-14-8,0 16 64,0-12 4,0 12-24,0-16-22,0 12-2,0-8-84,0 12-10,0-16-48,0 0 105,0 17 233,0-15-141,0 14 77,0-16-727,0 0 344,0 14 121,0-10-34,0 10 126,0-14 47,0 0-135,0 16-23,0-12 94,0 12 14,0-16 840,0 0-1026,0 13 168,0-9-251,0 12 199,0-16 22,0 0 43,0 16 65,0-12-26,0 10 6,0-14-397,0 0 351,0 14 78,0-10-78,0 13-3,0-17-513,0 0 1,0 14-1,0 6 1</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6"/>
    </inkml:context>
    <inkml:brush xml:id="br0">
      <inkml:brushProperty name="width" value="0.05292" units="cm"/>
      <inkml:brushProperty name="height" value="0.05292" units="cm"/>
    </inkml:brush>
  </inkml:definitions>
  <inkml:trace contextRef="#ctx0" brushRef="#br0">1 264 20029,'0'-36'0,"0"5"0,0-1-411,0-2 1,0 13 1310,0-1-464,0 1-637,0-13 169,0 17 38,0 1-58,0 16 107,0 0 0,0 16-70,0 3 0,0 13 34,0-1 0,0 2 137,0 1-60,0-2 1,0-1 149,0 5 0,0-15-116,0 1 0,0-12 394,0 13-293,0-3 0,0 15-32,0-3 0,0 1-97,0 0 0,0 0-30,0-2 0,0 6-124,0 6 1,0 6 49,0 6 1,0 4 13,0-17 0,0 17-102,0-4 0,0-4 58,0 4 1,0-4 106,0 4 0,0 7-67,0-7 1,0-4 132,0 3 0,0 1-111,0 11 0,0-13 12,0 2 1,0 0 10,0 12 1,0-7-5,0-4 1,0 7-14,0-8 0,0 2 15,0-2 1,0 7-128,0-8 0,0 7 95,0 6 0,0 0-72,0-3 1,0-10 49,0 3 1,0-2-8,0 10 1,0-2 63,0-9 0,0 6 3,0-5 0,0-4 41,0 6 1,0-6-75,0 4 0,0 1 41,0-13 0,0 6-22,0-6 1,0 4-41,0 8 1,0 6-21,0-19 1,0 1-124,0-9 0,0-1 94,0 0 1,0-1-24,0 3 1,0-4 52,0 3 0,0-3-10,0 3 0,0-14 125,0 3 1,0-1-76,0 11 1,0 1 45,0-3 1,0 4-61,0-3 0,0 1 17,0-1 1,0 12-39,0 1 0,0-2-88,0-10 0,0-13 5,0 3 0,0-1 87,0 11 1,0 1-21,0-3-9,0 3 0,0-2 83,0 1-69,0-2 0,0 5 1,0-5 1,0-7 26,0-5 0,0 5 0,0 9 147,0-1 0,0-10-89,0-2 0,0-9 11,0 13 0,0-2-12,0 9-80,0 4 1,0-3 57,0 1 1,0 4-194,0 6 1,0-5 62,0 4 0,0-13-40,0 5 0,0-17 96,0 26 1,0-23-11,0 11 0,0-3 68,0 5 1,0-13-74,0 3 1,0-2 215,0 12 0,0-11-23,0-1 0,0 1-44,0 13-92,0-3 0,0 1-2,0-2 1,0 5-19,0-5 0,0 2-10,0 0 1,0-12-11,0 1 0,0-1-129,0 15 0,0-5 124,0 2 1,0-11-46,0 0 191,0 1 1,0 9-56,0 1 0,0-13 18,0 2 0,0 2-14,0 7 1,0-8 93,0-3-132,0 4 0,0 9 16,0-2 1,0-7 25,0-4-26,0 3 0,0 10-63,0-2 1,0 2 14,0 0 0,0 1-5,0-1 1,0-1-23,0 1 0,0 0-117,0 1 1,0-3 113,0 1 1,0 2 17,0-1 1,0-2 11,0 5 1,0-15-4,0 1 1,0-1-2,0 11 0,0 3 36,0-4 0,0 2 110,0 0 0,0 0-141,0-1 1,0 3 21,0-3 0,0 1-17,0-2 1,0 5 18,0-5 1,0 13-101,0-1 1,0 0 79,0-9 0,0-1-6,0 0 0,0 3-11,0 9 1,0-8-2,0 5 0,0-5 39,0-5 1,0 1-26,0 1 1,0-1 32,0-2-30,0 5 1,0-5 17,0 2 1,0-10 5,0-4-2,0 5-16,0 7 3,0 3-8,0-1 6,0 0 1,0-1-77,0 1 1,0-9 68,0-3 1,0-11 33,0 14 0,0-14-38,0 10 0,0-8 30,0 9 0,0-9-18,0 10 3,0-15 1,0 23-25,0-11 1,0 1 19,0 4 1,0-15 1,0 13 1,0 0-3,0 11 0,0-11-15,0 1 0,0-4-3,0 16 0,0-4-2,0 3 1,0-3-22,0 4 1,0-3-5,0 1 0,0 10-5,0 0 0,0 5 29,0-4 0,0-5 36,0 4 1,0 4-39,0-4 0,0 14 58,0-15 1,0 1 0,0-9 1,0 9 13,0 0 0,0 2-40,0-14 0,0 5 12,0-5 0,0 13-57,0-1 1,0 1 46,0-9 0,0-4-116,0 3 0,0 9 100,0 0 0,0 5-110,0-5 0,0-8 76,0 12 1,0 1 3,0-5 1,0 6 24,0-6 1,0-5-1,0 19 0,0-18 48,0 4 1,0-5-62,0-7 1,0 14 85,0-2 1,0 3-69,0-3 1,0-3 21,0 3 0,0-2-13,0 2 0,0-8-4,0 11 0,0 0-11,0-3 0,0 2-2,0-12 1,0 1 3,0-3 1,0 2 0,0 1 4,0-1 1,0-3-7,0 6-20,0-5 1,0 2 22,0-1 1,0-9 9,0-1-5,0-1 0,0 13 1,0-1 0,0-11-4,0-2 1,0-10-1,0 14 1,0-13 8,0 9 1,0-8-9,0 11 0,0-13-16,0 12 0,0-10 17,0 9 1,0-9-74,0 7 62,0-11-1,0 24 6,0-15-14,0 1 23,0 11-9,0-9 0,0-1 36,0 4-30,0-15-54,0 19 0,0-19 46,0 16-3,0-18 11,0 9 0,0-15 55,0 0-65,0 14 122,0-10-98,0 10 2,0-14 1,0 4-22,0 8-3,0-9-35,0 13 18,0-16 0,0 2 6,0 8 8,0-6 39,0 12-17,0-16 4,0 0-4,0 15 9,0-11-38,0 10-9,0-14-113,0 0 189,0 14-74,0-11 105,0 13-81,0-16 72,0 0-73,0 14 19,0-10-46,0 12 31,0-16-18,0 0 16,0 13 1,0-11-74,0 13 68,0-15-71,0 16 59,0-12-113,0 9 123,0-13 1,0 14 42,0-10 9,0 12-28,0-3-18,0-9 0,0 14 20,0-6-23,0-8-6,0 9 12,0-13-8,0 16 64,0-12 4,0 12-24,0-16-22,0 11-2,0-7-84,0 12-10,0-16-48,0 0 105,0 16 233,0-14-141,0 13 77,0-15-727,0 0 344,0 14 121,0-10-34,0 10 126,0-14 47,0 0-135,0 15-23,0-11 94,0 12 14,0-16 840,0 0-1026,0 12 168,0-8-251,0 10 199,0-14 22,0 0 43,0 16 65,0-12-26,0 10 6,0-14-397,0 0 351,0 13 78,0-9-78,0 12-3,0-16-513,0 0 1,0 14-1,0 5 1</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7"/>
    </inkml:context>
    <inkml:brush xml:id="br0">
      <inkml:brushProperty name="width" value="0.05292" units="cm"/>
      <inkml:brushProperty name="height" value="0.05292" units="cm"/>
      <inkml:brushProperty name="color" value="#5B83DA"/>
    </inkml:brush>
  </inkml:definitions>
  <inkml:trace contextRef="#ctx0" brushRef="#br0">120 0 20197,'-23'0'-956,"-1"0"888,11 0 196,-8 0 0,14 0-4,-9 0 23,11 0-121,-5 0 114,10 0 1944,0 0-2005,10 0-255,-7 0 178,7 0-49,-10 0 259,0 0-35,13 0 42,-11 0-151,9 0-1,-11 0-64,0 0-32,10 0-88,-8 0 154,9 0-138,-1 0 129,-8 0 1,10 0-36,-2 0 17,-7 0 64,17 0-55,-15 0 55,16 0 1,-17 0-40,13 0 133,-11 0-162,15 0 1,-17 0-5,13 0 1,-9 0-13,9 0 0,-11 0-3,12 0 1,-10 0-99,7 0 0,-7 0 65,7 0 1,-7 0-19,8 0 1,-7 0 97,5 0 157,-7 0-101,14 0 44,-7 0-117,9 0 11,0 0 1,-6 0-21,-2 0 1,-7 0 25,9 0 1,-8 0-75,7 0 0,-8 0 31,7 0-22,-9 0 141,16 0 12,-11 0-98,12 0 1,-5 0 12,-2 0 0,-7 0-71,5 0 84,-7 0-90,14 0 17,-6 0-19,7 0 25,1 0 1,-6 0-22,-2 0 39,-9 0-6,17 0 1,-18 0 16,11 0-14,-12 0-23,17 0 1,-15 0 22,9 0-1,-9 0 0,6 0 14,-2 0 1,-7 0 48,18 0 0,-16 0 80,11 0-154,-12 0 31,19 0 1,-18 0-31,11 0 1,-8 0 50,7 0-86,-8 0 1,5 0 46,-3 0-16,-8 0 2,22 0 0,-18 0-4,10 0 9,-9 0 6,15 0 0,-15 0 14,11 0-13,-13 0 0,9 0 16,-5 0-11,-3 0-1,13 0 0,-13 0-1,16 0 1,-18 0 1,14 0-2,-11 0 0,7 0 0,-5 0-15,-6 0-2,11 0 5,-5 0 1,-1 0-15,9 0 7,-11 0 1,7 0 4,-3 0 0,-5 0 1,8 0-7,-3 0-6,-7 0 23,9 0 1,0 0 2,-11 0 1,15 0 7,-7 0-12,-5 0 3,7 0 1,-8 0-43,6 0 35,-5 0-7,9 0 3,-4 0 13,-3 0 0,8 0 63,-5 0-24,-4 0 1,9 0 121,-7 0-129,-1 0 25,15 0 0,-16 0-29,13 0 0,-9 0-70,10 0 41,-15 0-7,18 0-4,-6 0 1,8 0 1,-7 0-15,-1 0 1,-7 0 20,10 0 0,-10 0-13,7 0 5,-10 0 59,16 0 1,-14 0-46,8 0 5,-9 0-27,15 0-3,-19 0-13,8 0 39,1 0-21,-7 0 8,5 0 4,-9 0 29,0 0-9,12 0 9,-9 0-17,7 0 2,-10 0-367,0 0 347,10 0 139,-7 0-151,8 0 145,0 0-118,-9 0 0,11 0 18,-5 0-18,-4 0 0,9 0 8,-7 0-40,-2 0 0,9 0-46,-5 0 49,-3 0-15,3 0 42,5 0-28,-11 0 48,19 0-27,-19 0 6,8 0-21,1 0-11,-9 0 6,10 0 0,-10 0 10,7 0 22,-8 0-27,10 0 77,-11 0 427,0 0-434,10 0-5,-5 0-111,5 0 98,-10 0 1,2 0-170,7 0 113,-7 0-20,8 0 21,-10 0-3,0 0-76,11 0 88,-7 0-261,4 0 130,-8 0-432,0 0 210,13 0-409,-11 0-51,9 0 326,-11 0 501,0 0 0,10 0 0,5 0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8"/>
    </inkml:context>
    <inkml:brush xml:id="br0">
      <inkml:brushProperty name="width" value="0.05292" units="cm"/>
      <inkml:brushProperty name="height" value="0.05292" units="cm"/>
      <inkml:brushProperty name="color" value="#5B83DA"/>
    </inkml:brush>
  </inkml:definitions>
  <inkml:trace contextRef="#ctx0" brushRef="#br0">180 0 20197,'-34'0'-956,"-4"0"888,19 0 196,-12 0 0,21 0-4,-15 0 23,18 0-121,-8 0 114,15 0 1944,0 0-2005,15 0-255,-11 0 178,12 0-49,-16 0 259,0 0-35,18 0 42,-14 0-151,11 0-1,-15 0-64,0 0-32,16 0-88,-12 0 154,11 0-138,1 0 129,-14 0 1,18 0-36,-5 0 17,-11 0 64,27 0-55,-24 0 55,24 0 1,-25 0-40,19 0 133,-15 0-162,21 0 1,-24 0-5,18 0 1,-13 0-13,13 0 0,-15 0-3,15 0 1,-12 0-99,9 0 0,-10 0 65,10 0 1,-9 0-19,12 0 1,-12 0 97,8 0 157,-11 0-101,22 0 44,-10 0-117,12 0 11,0 0 1,-9 0-21,-2 0 1,-11 0 25,13 0 1,-12 0-75,13 0 0,-14 0 31,10 0-22,-13 0 141,23 0 12,-14 0-98,17 0 1,-10 0 12,0 0 0,-12 0-71,9 0 84,-12 0-90,22 0 17,-11 0-19,14 0 25,-1 0 1,-9 0-22,-2 0 39,-14 0-6,26 0 1,-29 0 16,19 0-14,-18 0-23,23 0 1,-20 0 22,12 0-1,-12 0 0,8 0 14,-5 0 1,-6 0 48,23 0 0,-23 0 80,18 0-154,-18 0 31,27 0 1,-27 0-31,18 0 1,-13 0 50,10 0-86,-12 0 1,8 0 46,-5 0-16,-9 0 2,30 0 0,-28 0-4,17 0 9,-15 0 6,24 0 0,-22 0 14,15 0-13,-19 0 0,13 0 16,-7 0-11,-5 0-1,21 0 0,-22 0-1,26 0 1,-25 0 1,18 0-2,-17 0 0,12 0 0,-8 0-15,-9 0-2,16 0 5,-6 0 1,-3 0-15,15 0 7,-20 0 1,15 0 4,-8 0 0,-6 0 1,13 0-7,-6 0-6,-10 0 23,13 0 1,3 0 2,-19 0 1,22 0 7,-10 0-12,-9 0 3,14 0 1,-14 0-43,9 0 35,-9 0-7,16 0 3,-6 0 13,-7 0 0,13 0 63,-7 0-24,-6 0 1,14 0 121,-11 0-129,-3 0 25,26 0 0,-26 0-29,19 0 0,-13 0-70,13 0 41,-18 0-7,25 0-4,-11 0 1,14 0 1,-10 0-15,-3 0 1,-9 0 20,12 0 0,-13 0-13,11 0 5,-14 0 59,23 0 1,-23 0-46,13 0 5,-12 0-27,20 0-3,-26 0-13,12 0 39,-1 0-21,-8 0 8,6 0 4,-13 0 29,0 0-9,18 0 9,-14 0-17,11 0 2,-15 0-367,0 0 347,16 0 139,-13 0-151,16 0 145,-4 0-118,-11 0 0,14 0 18,-5 0-18,-6 0 0,11 0 8,-8 0-40,-4 0 0,13 0-46,-7 0 49,-5 0-15,6 0 42,5 0-28,-14 0 48,27 0-27,-27 0 6,11 0-21,0 0-11,-12 0 6,17 0 0,-17 0 10,9 0 22,-9 0-27,13 0 77,-16 0 427,0 0-434,16 0-5,-9 0-111,8 0 98,-15 0 1,3 0-170,9 0 113,-9 0-20,14 0 21,-17 0-3,0 0-76,15 0 88,-8 0-261,6 0 130,-13 0-432,0 0 210,18 0-409,-15 0-51,13 0 326,-16 0 501,0 0 0,16 0 0,6 0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9"/>
    </inkml:context>
    <inkml:brush xml:id="br0">
      <inkml:brushProperty name="width" value="0.05292" units="cm"/>
      <inkml:brushProperty name="height" value="0.05292" units="cm"/>
    </inkml:brush>
  </inkml:definitions>
  <inkml:trace contextRef="#ctx0" brushRef="#br0">175 0 20197,'-35'0'-956,"1"0"888,13 0 196,-8 0 0,20 0-4,-14 0 23,17 0-121,-11 0 114,17 0 1944,0 0-2005,17 0-255,-16 0 178,15 0-49,-16 0 259,0 0-35,16 0 42,-11 0-151,9 0-1,-14 0-64,0 0-32,15 0-88,-11 0 154,13 0-138,-3 0 129,-10 0 1,12 0-36,1 0 17,-13 0 64,25 0-55,-24 0 55,25 0 1,-22 0-40,16 0 133,-16 0-162,22 0 1,-21 0-5,12 0 1,-8 0-13,11 0 0,-13 0-3,13 0 1,-13 0-99,12 0 0,-11 0 65,11 0 1,-12 0-19,14 0 1,-15 0 97,14 0 157,-16 0-101,22 0 44,-10 0-117,14 0 11,2 0 1,-13 0-21,0 0 1,-12 0 25,14 0 1,-14 0-75,12 0 0,-11 0 31,9 0-22,-12 0 141,23 0 12,-13 0-98,16 0 1,-12 0 12,1 0 0,-14 0-71,15 0 84,-17 0-90,22 0 17,-10 0-19,15 0 25,-1 0 1,-10 0-22,-2 0 39,-14 0-6,25 0 1,-27 0 16,18 0-14,-16 0-23,22 0 1,-21 0 22,11 0-1,-11 0 0,13 0 14,-12 0 1,-5 0 48,25 0 0,-22 0 80,14 0-154,-14 0 31,25 0 1,-28 0-31,19 0 1,-11 0 50,9 0-86,-13 0 1,10 0 46,-9 0-16,-6 0 2,28 0 0,-23 0-4,14 0 9,-17 0 6,25 0 0,-22 0 14,15 0-13,-16 0 0,10 0 16,-7 0-11,-6 0-1,25 0 0,-25 0-1,25 0 1,-22 0 1,16 0-2,-16 0 0,10 0 0,-6 0-15,-9 0-2,14 0 5,-2 0 1,-7 0-15,16 0 7,-16 0 1,10 0 4,-6 0 0,-8 0 1,14 0-7,-5 0-6,-9 0 23,11 0 1,3 0 2,-18 0 1,20 0 7,-7 0-12,-9 0 3,11 0 1,-12 0-43,10 0 35,-10 0-7,14 0 3,-3 0 13,-10 0 0,15 0 63,-6 0-24,-9 0 1,14 0 121,-6 0-129,-7 0 25,25 0 0,-23 0-29,18 0 0,-15 0-70,14 0 41,-15 0-7,20 0-4,-8 0 1,13 0 1,-10 0-15,-2 0 1,-10 0 20,11 0 0,-11 0-13,12 0 5,-16 0 59,22 0 1,-21 0-46,13 0 5,-15 0-27,25 0-3,-29 0-13,13 0 39,0 0-21,-11 0 8,9 0 4,-14 0 29,0 0-9,15 0 9,-11 0-17,13 0 2,-17 0-367,0 0 347,14 0 139,-9 0-151,10 0 145,2 0-118,-14 0 0,15 0 18,-6 0-18,-7 0 0,14 0 8,-9 0-40,-6 0 0,17 0-46,-10 0 49,-6 0-15,9 0 42,2 0-28,-11 0 48,24 0-27,-25 0 6,13 0-21,-3 0-11,-9 0 6,10 0 0,-11 0 10,9 0 22,-10 0-27,10 0 77,-13 0 427,0 0-434,17 0-5,-12 0-111,10 0 98,-15 0 1,4 0-170,6 0 113,-6 0-20,13 0 21,-17 0-3,0 0-76,15 0 88,-10 0-261,9 0 130,-14 0-432,0 0 210,16 0-409,-11 0-51,10 0 326,-15 0 501,0 0 0,15 0 0,5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0"/>
    </inkml:context>
    <inkml:brush xml:id="br0">
      <inkml:brushProperty name="width" value="0.05292" units="cm"/>
      <inkml:brushProperty name="height" value="0.05292" units="cm"/>
      <inkml:brushProperty name="color" value="#7030A0"/>
    </inkml:brush>
  </inkml:definitions>
  <inkml:trace contextRef="#ctx0" brushRef="#br0">1 100 20029,'0'-13'0,"0"1"0,0 0-411,0-1 1,0 5 1310,0-1-464,0 1-637,0-5 169,0 7 38,0 0-58,0 6 107,0 0 0,0 6-70,0 2 0,0 3 34,0 1 0,0 1 137,0 0-60,0-1 1,0 0 149,0 1 0,0-5-116,0 1 0,0-6 394,0 6-293,0-1 0,0 5-32,0-1 0,0 0-97,0 1 0,0 0-30,0-1 0,0 2-124,0 2 1,0 2 49,0 3 1,0 1 13,0-5 0,0 5-102,0-1 0,0-2 58,0 2 1,0-2 106,0 2 0,0 3-67,0-3 1,0-2 132,0 1 0,0 1-111,0 5 0,0-6 12,0 1 1,0 0 10,0 4 1,0-2-5,0-2 1,0 2-14,0-2 0,0 1 15,0-1 1,0 3-128,0-3 0,0 2 95,0 2 0,0 0-72,0 0 1,0-5 49,0 1 1,0 0-8,0 4 1,0-1 63,0-4 0,0 3 3,0-2 0,0-1 41,0 1 1,0-2-75,0 2 0,0 1 41,0-6 0,0 2-22,0-1 1,0 1-41,0 3 1,0 1-21,0-5 1,0-1-124,0-4 0,0 1 94,0 0 1,0-1-24,0 1 1,0-1 52,0 0 0,0 1-10,0 0 0,0-5 125,0 0 1,0 0-76,0 5 1,0-1 45,0 1 1,0 0-61,0-1 0,0 0 17,0 0 1,0 5-39,0 0 0,0 0-88,0-5 0,0-4 5,0 1 0,0-1 87,0 4 1,0 1-21,0-1-9,0 1 0,0-1 83,0 0-69,0 1 0,0 0 1,0-1 1,0-3 26,0-2 0,0 2 0,0 3 147,0 1 0,0-5-89,0 0 0,0-3 11,0 3 0,0 0-12,0 4-80,0 1 1,0 0 57,0-1 1,0 2-194,0 3 1,0-3 62,0 2 0,0-5-40,0 2 0,0-7 96,0 11 1,0-10-11,0 5 0,0-2 68,0 3 1,0-5-74,0 0 1,0 0 215,0 5 0,0-5-23,0 1 0,0-1-44,0 5-92,0-1 0,0 0-2,0 0 1,0 1-19,0 0 0,0-1-10,0 1 1,0-5-11,0 0 0,0 0-129,0 5 0,0 0 124,0-1 1,0-4-46,0 0 191,0 1 1,0 3-56,0 1 0,0-5 18,0 0 0,0 1-14,0 3 1,0-3 93,0-1-132,0 0 0,0 4 16,0 1 1,0-5 25,0 0-26,0 1 0,0 3-63,0 0 1,0 1 14,0 0 0,0-1-5,0 1 1,0-1-23,0 0 0,0 1-117,0 0 1,0-1 113,0 0 1,0 1 17,0-1 1,0 1 11,0 0 1,0-6-4,0 2 1,0-1-2,0 4 0,0 1 36,0-1 0,0 1 110,0 0 0,0-1-141,0 0 1,0 1 21,0-1 0,0 1-17,0-1 1,0 1 18,0-1 1,0 5-101,0-1 1,0 1 79,0-5 0,0 1-6,0-1 0,0 2-11,0 3 1,0-3-2,0 3 0,0-4 39,0 0 1,0-1-26,0 1 1,0-1 32,0 0-30,0 1 1,0-1 17,0 1 1,0-5 5,0 0-2,0 1-16,0 3 3,0 0-8,0 1 6,0 0 1,0-1-77,0 0 1,0-3 68,0-1 1,0-4 33,0 5 0,0-5-38,0 4 0,0-4 30,0 4 0,0-4-18,0 5 3,0-6 1,0 8-25,0-3 1,0-1 19,0 2 1,0-6 1,0 6 1,0-1-3,0 5 0,0-5-15,0 0 0,0 0-3,0 5 0,0-1-2,0 1 1,0-1-22,0 1 1,0-1-5,0 0 0,0 5-5,0 0 0,0 1 29,0-2 0,0-1 36,0 1 1,0 2-39,0-1 0,0 4 58,0-5 1,0 1 0,0-5 1,0 5 13,0-1 0,0 1-40,0-5 0,0 1 12,0-1 0,0 5-57,0-1 1,0 1 46,0-4 0,0-1-116,0 0 0,0 5 100,0 0 0,0 1-110,0-2 0,0-2 76,0 3 1,0 1 3,0-1 1,0 1 24,0-2 1,0-1-1,0 6 0,0-6 48,0 2 1,0-3-62,0-2 1,0 5 85,0-1 1,0 2-69,0-1 1,0-3 21,0 3 0,0-2-13,0 1 0,0-2-4,0 3 0,0 1-11,0-2 0,0 1-2,0-4 1,0-1 3,0 0 1,0 1 0,0 0 4,0-1 1,0 0-7,0 1-20,0-1 1,0 0 22,0 1 1,0-5 9,0 1-5,0-1 0,0 4 1,0 1 0,0-5-4,0 1 1,0-6-1,0 6 1,0-5 8,0 4 1,0-3-9,0 3 0,0-4-16,0 4 0,0-3 17,0 3 1,0-4-74,0 4 62,0-5-1,0 8 6,0-4-14,0 0 23,0 4-9,0-4 0,0 1 36,0 1-30,0-6-54,0 7 0,0-7 46,0 6-3,0-7 11,0 4 0,0-6 55,0 0-65,0 6 122,0-5-98,0 4 2,0-5 1,0 1-22,0 4-3,0-4-35,0 5 18,0-6 0,0 1 6,0 3 8,0-3 39,0 5-17,0-6 4,0 0-4,0 6 9,0-5-38,0 4-9,0-5-113,0 0 189,0 6-74,0-4 105,0 3-81,0-5 72,0 0-73,0 6 19,0-5-46,0 5 31,0-6-18,0 0 16,0 5 1,0-4-74,0 5 68,0-6-71,0 6 59,0-5-113,0 4 123,0-5 1,0 6 42,0-5 9,0 5-28,0-1-18,0-3 0,0 5 20,0-3-23,0-2-6,0 3 12,0-5-8,0 5 64,0-3 4,0 4-24,0-6-22,0 5-2,0-4-84,0 5-10,0-6-48,0 0 105,0 6 233,0-6-141,0 6 77,0-6-727,0 0 344,0 6 121,0-5-34,0 4 126,0-5 47,0 0-135,0 6-23,0-4 94,0 3 14,0-5 840,0 0-1026,0 5 168,0-3-251,0 4 199,0-6 22,0 0 43,0 5 65,0-3-26,0 3 6,0-5-397,0 0 351,0 6 78,0-5-78,0 5-3,0-6-513,0 0 1,0 5-1,0 2 1</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80"/>
    </inkml:context>
    <inkml:brush xml:id="br0">
      <inkml:brushProperty name="width" value="0.05292" units="cm"/>
      <inkml:brushProperty name="height" value="0.05292" units="cm"/>
    </inkml:brush>
  </inkml:definitions>
  <inkml:trace contextRef="#ctx0" brushRef="#br0">235 0 20197,'-47'0'-956,"2"0"888,17 0 196,-13 0 0,31 0-4,-23 0 23,26 0-121,-16 0 114,23 0 1944,0 0-2005,23 0-255,-22 0 178,20 0-49,-21 0 259,0 0-35,23 0 42,-18 0-151,15 0-1,-20 0-64,0 0-32,21 0-88,-16 0 154,18 0-138,-4 0 129,-14 0 1,16 0-36,2 0 17,-18 0 64,35 0-55,-35 0 55,38 0 1,-35 0-40,27 0 133,-26 0-162,33 0 1,-31 0-5,18 0 1,-13 0-13,17 0 0,-19 0-3,19 0 1,-18 0-99,15 0 0,-13 0 65,14 0 1,-17 0-19,21 0 1,-23 0 97,21 0 157,-22 0-101,29 0 44,-12 0-117,18 0 11,1 0 1,-15 0-21,-1 0 1,-17 0 25,21 0 1,-21 0-75,17 0 0,-15 0 31,13 0-22,-18 0 141,33 0 12,-20 0-98,24 0 1,-17 0 12,2 0 0,-20 0-71,21 0 84,-25 0-90,34 0 17,-17 0-19,21 0 25,-2 0 1,-13 0-22,-1 0 39,-21 0-6,34 0 1,-36 0 16,26 0-14,-25 0-23,33 0 1,-31 0 22,18 0-1,-19 0 0,19 0 14,-14 0 1,-9 0 48,35 0 0,-31 0 80,21 0-154,-21 0 31,34 0 1,-37 0-31,26 0 1,-17 0 50,15 0-86,-20 0 1,16 0 46,-14 0-16,-8 0 2,39 0 0,-33 0-4,20 0 9,-22 0 6,33 0 0,-31 0 14,22 0-13,-23 0 0,15 0 16,-9 0-11,-12 0-1,38 0 0,-36 0-1,34 0 1,-29 0 1,22 0-2,-23 0 0,15 0 0,-8 0-15,-13 0-2,19 0 5,-4 0 1,-8 0-15,21 0 7,-21 0 1,14 0 4,-11 0 0,-8 0 1,19 0-7,-8 0-6,-12 0 23,17 0 1,0 0 2,-20 0 1,25 0 7,-11 0-12,-10 0 3,13 0 1,-13 0-43,10 0 35,-12 0-7,19 0 3,-3 0 13,-15 0 0,22 0 63,-11 0-24,-10 0 1,19 0 121,-11 0-129,-8 0 25,35 0 0,-31 0-29,25 0 0,-23 0-70,21 0 41,-22 0-7,28 0-4,-10 0 1,17 0 1,-13 0-15,-4 0 1,-12 0 20,13 0 0,-15 0-13,20 0 5,-27 0 59,34 0 1,-31 0-46,20 0 5,-22 0-27,34 0-3,-39 0-13,17 0 39,1 0-21,-16 0 8,14 0 4,-20 0 29,0 0-9,20 0 9,-14 0-17,17 0 2,-23 0-367,0 0 347,18 0 139,-12 0-151,15 0 145,1 0-118,-18 0 0,21 0 18,-8 0-18,-12 0 0,22 0 8,-14 0-40,-7 0 0,23 0-46,-15 0 49,-8 0-15,13 0 42,3 0-28,-16 0 48,34 0-27,-35 0 6,18 0-21,-4 0-11,-13 0 6,15 0 0,-15 0 10,10 0 22,-12 0-27,15 0 77,-19 0 427,0 0-434,22 0-5,-16 0-111,15 0 98,-21 0 1,6 0-170,7 0 113,-8 0-20,19 0 21,-24 0-3,0 0-76,20 0 88,-14 0-261,13 0 130,-19 0-432,0 0 210,22 0-409,-16 0-51,15 0 326,-21 0 501,0 0 0,18 0 0,11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81"/>
    </inkml:context>
    <inkml:brush xml:id="br0">
      <inkml:brushProperty name="width" value="0.05292" units="cm"/>
      <inkml:brushProperty name="height" value="0.05292" units="cm"/>
    </inkml:brush>
  </inkml:definitions>
  <inkml:trace contextRef="#ctx0" brushRef="#br0">1 233 20029,'0'-31'0,"0"3"0,0-1-411,0 0 1,0 10 1310,0 0-464,0-1-637,0-8 169,0 12 38,0 2-58,0 14 107,0 0 0,0 14-70,0 3 0,0 10 34,0 1 0,0 2 137,0-1-60,0 0 1,0-1 149,0 3 0,0-12-116,0 0 0,0-10 394,0 12-293,0-5 0,0 16-32,0-4 0,0 1-97,0 0 0,0 1-30,0-3 0,0 6-124,0 5 1,0 5 49,0 5 1,0 4 13,0-14 0,0 14-102,0-4 0,0-2 58,0 2 1,0-3 106,0 3 0,0 7-67,0-6 1,0-5 132,0 5 0,0-1-111,0 11 0,0-13 12,0 3 1,0-1 10,0 11 1,0-5-5,0-4 1,0 4-14,0-5 0,0 1 15,0-1 1,0 6-128,0-6 0,0 4 95,0 5 0,0 2-72,0-4 1,0-8 49,0 3 1,0-3-8,0 9 1,0-2 63,0-7 0,0 6 3,0-6 0,0-2 41,0 3 1,0-3-75,0 2 0,0 1 41,0-10 0,0 4-22,0-5 1,0 4-41,0 6 1,0 5-21,0-15 1,0 1-124,0-11 0,0 2 94,0 0 1,0-3-24,0 4 1,0-3 52,0 1 0,0-1-10,0 3 0,0-14 125,0 4 1,0-2-76,0 11 1,0-2 45,0 0 1,0 4-61,0-5 0,0 2 17,0-1 1,0 11-39,0 2 0,0-4-88,0-7 0,0-13 5,0 3 0,0-1 87,0 11 1,0 0-21,0-3-9,0 4 0,0-3 83,0 1-69,0-1 0,0 3 1,0-4 1,0-6 26,0-3 0,0 3 0,0 7 147,0 0 0,0-7-89,0-4 0,0-7 11,0 11 0,0-2-12,0 9-80,0 3 1,0-3 57,0 1 1,0 4-194,0 5 1,0-6 62,0 7 0,0-13-40,0 3 0,0-14 96,0 24 1,0-23-11,0 12 0,0-3 68,0 3 1,0-10-74,0 3 1,0-2 215,0 10 0,0-10-23,0 0 0,0 0-44,0 12-92,0-3 0,0 1-2,0-2 1,0 5-19,0-4 0,0 0-10,0 2 1,0-11-11,0 0 0,0 0-129,0 12 0,0-3 124,0 1 1,0-10-46,0 0 191,0 2 1,0 6-56,0 3 0,0-11 18,0 0 0,0 1-14,0 8 1,0-7 93,0-3-132,0 2 0,0 9 16,0-1 1,0-7 25,0-4-26,0 4 0,0 8-63,0-2 1,0 3 14,0 0 0,0-2-5,0 2 1,0-2-23,0 1 0,0 0-117,0 1 1,0-3 113,0 3 1,0-1 17,0 0 1,0-1 11,0 3 1,0-11-4,0-2 1,0 1-2,0 9 0,0 3 36,0-4 0,0 3 110,0-1 0,0 1-141,0-2 1,0 2 21,0-2 0,0 2-17,0-3 1,0 4 18,0-3 1,0 11-101,0 0 1,0-2 79,0-7 0,0-1-6,0 0 0,0 3-11,0 8 1,0-8-2,0 6 0,0-5 39,0-6 1,0 3-26,0-1 1,0 1 32,0-2-30,0 2 1,0-2 17,0 2 1,0-10 5,0-3-2,0 4-16,0 7 3,0 1-8,0 0 6,0 1 1,0-3-77,0 3 1,0-9 68,0-2 1,0-10 33,0 11 0,0-10-38,0 7 0,0-6 30,0 8 0,0-9-18,0 9 3,0-12 1,0 19-25,0-8 1,0-1 19,0 3 1,0-11 1,0 10 1,0 0-3,0 10 0,0-10-15,0 2 0,0-4-3,0 14 0,0-3-2,0 2 1,0-3-22,0 4 1,0-3-5,0 1 0,0 9-5,0 0 0,0 5 29,0-4 0,0-5 36,0 4 1,0 3-39,0-3 0,0 12 58,0-12 1,0 0 0,0-8 1,0 8 13,0-1 0,0 4-40,0-14 0,0 4 12,0-3 0,0 11-57,0 0 1,0-2 46,0-6 0,0-3-116,0 1 0,0 9 100,0 0 0,0 6-110,0-6 0,0-8 76,0 12 1,0-1 3,0-2 1,0 3 24,0-3 1,0-5-1,0 16 0,0-16 48,0 5 1,0-6-62,0-6 1,0 13 85,0-2 1,0 3-69,0-2 1,0-5 21,0 4 0,0-2-13,0 2 0,0-7-4,0 9 0,0 2-11,0-5 0,0 4-2,0-13 1,0 2 3,0-2 1,0 1 0,0 0 4,0 1 1,0-3-7,0 4-20,0-3 1,0 1 22,0-1 1,0-7 9,0-2-5,0-1 0,0 12 1,0 0 0,0-12-4,0 1 1,0-10-1,0 12 1,0-11 8,0 8 1,0-9-9,0 12 0,0-12-16,0 10 0,0-8 17,0 8 1,0-10-74,0 9 62,0-11-1,0 21 6,0-13-14,0 0 23,0 11-9,0-8 0,0-1 36,0 4-30,0-15-54,0 19 0,0-18 46,0 14-3,0-16 11,0 9 0,0-14 55,0 0-65,0 11 122,0-7-98,0 8 2,0-12 1,0 3-22,0 8-3,0-8-35,0 11 18,0-14 0,0 2 6,0 7 8,0-6 39,0 11-17,0-14 4,0 0-4,0 13 9,0-9-38,0 8-9,0-12-113,0 0 189,0 12-74,0-8 105,0 10-81,0-14 72,0 0-73,0 12 19,0-9-46,0 11 31,0-14-18,0 0 16,0 12 1,0-11-74,0 13 68,0-14-71,0 14 59,0-10-113,0 8 123,0-12 1,0 12 42,0-8 9,0 10-28,0-3-18,0-8 0,0 13 20,0-5-23,0-8-6,0 9 12,0-12-8,0 14 64,0-10 4,0 10-24,0-14-22,0 9-2,0-5-84,0 10-10,0-14-48,0 0 105,0 14 233,0-13-141,0 13 77,0-14-727,0 0 344,0 13 121,0-10-34,0 9 126,0-12 47,0 0-135,0 13-23,0-9 94,0 10 14,0-14 840,0 0-1026,0 10 168,0-6-251,0 10 199,0-14 22,0 0 43,0 14 65,0-11-26,0 9 6,0-12-397,0 0 351,0 12 78,0-9-78,0 11-3,0-14-513,0 0 1,0 12-1,0 6 1</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49.167"/>
    </inkml:context>
    <inkml:brush xml:id="br0">
      <inkml:brushProperty name="width" value="0.05292" units="cm"/>
      <inkml:brushProperty name="height" value="0.05292" units="cm"/>
      <inkml:brushProperty name="color" value="#FF0000"/>
    </inkml:brush>
  </inkml:definitions>
  <inkml:trace contextRef="#ctx0" brushRef="#br0">665 0 20197,'-136'0'-956,"7"0"888,56 0 196,-44 0 0,86 0-4,-61 0 23,67 0-121,-36 0 114,61 0 1944,0 0-2005,61 0-255,-54 0 178,54 0-49,-61 0 259,0 0-35,61 0 42,-42 0-151,36 0-1,-55 0-64,0 0-32,62 0-88,-50 0 154,49 0-138,-5 0 129,-44 0 1,49 0-36,1 0 17,-44 0 64,99 0-55,-105 0 55,105 0 1,-86 0-40,61 0 133,-61 0-162,85 0 1,-85 0-5,49 0 1,-31 0-13,43 0 0,-55 0-3,55 0 1,-43 0-99,31 0 0,-31 0 65,37 0 1,-43 0-19,50 0 1,-50 0 97,49 0 157,-62 0-101,81 0 44,-31 0-117,49 0 11,0 0 1,-37 0-21,-6 0 1,-37 0 25,43 0 1,-49 0-75,44 0 0,-44 0 31,43 0-22,-56 0 141,93 0 12,-55 0-98,67 0 1,-43 0 12,0 0 0,-55 0-71,55 0 84,-61 0-90,86 0 17,-44 0-19,63 0 25,-7 0 1,-37 0-22,-6 0 39,-56 0-6,93 0 1,-104 0 16,73 0-14,-61 0-23,85 0 1,-85 0 22,55 0-1,-55 0 0,43 0 14,-25 0 1,-37 0 48,105 0 0,-87 0 80,56 0-154,-55 0 31,92 0 1,-98 0-31,67 0 1,-49 0 50,43 0-86,-55 0 1,48 0 46,-42 0-16,-24 0 2,109 0 0,-91 0-4,55 0 9,-55 0 6,86 0 0,-87 0 14,63 0-13,-63 0 0,38 0 16,-19 0-11,-37 0-1,105 0 0,-105 0-1,105 0 1,-86 0 1,61 0-2,-61 0 0,36 0 0,-18 0-15,-36 0-2,48 0 5,-6 0 1,-24 0-15,61 0 7,-61 0 1,43 0 4,-31 0 0,-25 0 1,50 0-7,-25 0-6,-25 0 23,44 0 1,-1 0 2,-55 0 1,74 0 7,-37 0-12,-25 0 3,32 0 1,-32 0-43,25 0 35,-24 0-7,42 0 3,-6 0 13,-42 0 0,66 0 63,-36 0-24,-24 0 1,48 0 121,-24 0-129,-24 0 25,98 0 0,-87 0-29,62 0 0,-55 0-70,55 0 41,-61 0-7,86 0-4,-43 0 1,61 0 1,-43 0-15,-12 0 1,-31 0 20,37 0 0,-43 0-13,49 0 5,-61 0 59,86 0 1,-87 0-46,56 0 5,-55 0-27,92 0-3,-117 0-13,56 0 39,-1 0-21,-49 0 8,44 0 4,-56 0 29,0 0-9,61 0 9,-43 0-17,44 0 2,-62 0-367,0 0 347,49 0 139,-31 0-151,44 0 145,-1 0-118,-48 0 0,60 0 18,-30 0-18,-24 0 0,55 0 8,-31 0-40,-31 0 0,68 0-46,-37 0 49,-25 0-15,31 0 42,13 0-28,-44 0 48,99 0-27,-105 0 6,50 0-21,-7 0-11,-43 0 6,50 0 0,-44 0 10,25 0 22,-24 0-27,36 0 77,-55 0 427,0 0-434,61 0-5,-48 0-111,48 0 98,-61 0 1,18 0-170,19 0 113,-24 0-20,48 0 21,-61 0-3,0 0-76,61 0 88,-42 0-261,36 0 130,-55 0-432,0 0 210,62 0-409,-50 0-51,49 0 326,-61 0 501,0 0 0,56 0 0,17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03.949"/>
    </inkml:context>
    <inkml:brush xml:id="br0">
      <inkml:brushProperty name="width" value="0.05292" units="cm"/>
      <inkml:brushProperty name="height" value="0.05292" units="cm"/>
      <inkml:brushProperty name="color" value="#D9D9D9"/>
    </inkml:brush>
  </inkml:definitions>
  <inkml:trace contextRef="#ctx0" brushRef="#br0">4761 0 20197,'55'0'-956,"-3"0"888,-19 0 196,13 0 0,-32 0-4,23 0 23,-28 0-121,17 0 114,-26 0 1944,0 0-2005,-26 0-255,24 0 178,-23 0-49,25 0 259,0 0-35,-26 0 42,19 0-151,-15 0-1,22 0-64,0 0-32,-24 0-88,18 0 154,-21 0-138,5 0 129,16 0 1,-18 0-36,-3 0 17,21 0 64,-41 0-55,41 0 55,-43 0 1,38 0-40,-28 0 133,28 0-162,-37 0 1,34 0-5,-19 0 1,14 0-13,-19 0 0,21 0-3,-21 0 1,21 0-99,-19 0 0,17 0 65,-17 0 1,19 0-19,-23 0 1,25 0 97,-22 0 157,23 0-101,-32 0 44,13 0-117,-20 0 11,-1 0 1,16 0-21,3 0 1,17 0 25,-21 0 1,21 0-75,-17 0 0,15 0 31,-13 0-22,20 0 141,-37 0 12,21 0-98,-26 0 1,18 0 12,-1 0 0,23 0-71,-25 0 84,29 0-90,-37 0 17,17 0-19,-24 0 25,2 0 1,16 0-22,2 0 39,22 0-6,-38 0 1,42 0 16,-30 0-14,28 0-23,-38 0 1,36 0 22,-20 0-1,20 0 0,-20 0 14,15 0 1,12 0 48,-43 0 0,39 0 80,-26 0-154,23 0 31,-37 0 1,41 0-31,-29 0 1,19 0 50,-17 0-86,23 0 1,-18 0 46,16 0-16,8 0 2,-43 0 0,37 0-4,-22 0 9,24 0 6,-38 0 0,36 0 14,-24 0-13,23 0 0,-14 0 16,10 0-11,12 0-1,-43 0 0,43 0-1,-40 0 1,32 0 1,-23 0-2,24 0 0,-16 0 0,9 0-15,16 0-2,-22 0 5,4 0 1,8 0-15,-23 0 7,24 0 1,-16 0 4,12 0 0,10 0 1,-21 0-7,8 0-6,13 0 23,-17 0 1,-2 0 2,23 0 1,-27 0 7,10 0-12,13 0 3,-15 0 1,16 0-43,-14 0 35,16 0-7,-23 0 3,5 0 13,16 0 0,-25 0 63,11 0-24,13 0 1,-21 0 121,10 0-129,12 0 25,-43 0 0,38 0-29,-28 0 0,23 0-70,-21 0 41,24 0-7,-33 0-4,13 0 1,-20 0 1,13 0-15,7 0 1,13 0 20,-15 0 0,18 0-13,-23 0 5,29 0 59,-37 0 1,35 0-46,-23 0 5,25 0-27,-39 0-3,45 0-13,-19 0 39,-2 0-21,19 0 8,-15 0 4,22 0 29,0 0-9,-24 0 9,18 0-17,-21 0 2,27 0-367,0 0 347,-22 0 139,16 0-151,-19 0 145,-1 0-118,22 0 0,-25 0 18,9 0-18,14 0 0,-25 0 8,16 0-40,8 0 0,-26 0-46,15 0 49,12 0-15,-16 0 42,-5 0-28,21 0 48,-40 0-27,39 0 6,-19 0-21,4 0-11,15 0 6,-17 0 0,17 0 10,-12 0 22,14 0-27,-17 0 77,22 0 427,0 0-434,-26 0-5,19 0-111,-17 0 98,24 0 1,-7 0-170,-8 0 113,8 0-20,-19 0 21,26 0-3,0 0-76,-24 0 88,17 0-261,-15 0 130,22 0-432,0 0 210,-26 0-409,19 0-51,-17 0 326,24 0 501,0 0 0,-22 0 0,-11 0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14.573"/>
    </inkml:context>
    <inkml:brush xml:id="br0">
      <inkml:brushProperty name="width" value="0.05292" units="cm"/>
      <inkml:brushProperty name="height" value="0.05292" units="cm"/>
      <inkml:brushProperty name="color" value="#D9D9D9"/>
    </inkml:brush>
  </inkml:definitions>
  <inkml:trace contextRef="#ctx0" brushRef="#br0">1 64 20029,'0'-8'0,"0"0"0,0 0-411,0 0 1,0 3 1310,0-1-464,0 1-637,0-3 169,0 4 38,0 0-58,0 4 107,0 0 0,0 4-70,0 1 0,0 2 34,0 1 0,0 0 137,0 0-60,0 0 1,0 0 149,0 0 0,0-3-116,0 1 0,0-4 394,0 4-293,0-2 0,0 5-32,0-1 0,0 0-97,0 0 0,0 0-30,0-1 0,0 2-124,0 2 1,0 1 49,0 1 1,0 1 13,0-3 0,0 3-102,0-1 0,0 0 58,0 0 1,0-1 106,0 2 0,0 1-67,0-2 1,0 0 132,0 0 0,0 0-111,0 3 0,0-3 12,0 0 1,0 1 10,0 2 1,0-1-5,0-2 1,0 3-14,0-3 0,0 1 15,0-1 1,0 2-128,0-2 0,0 2 95,0 1 0,0 1-72,0-2 1,0-2 49,0 1 1,0 0-8,0 1 1,0 0 63,0-1 0,0 0 3,0 0 0,0-2 41,0 2 1,0-2-75,0 2 0,0-1 41,0-2 0,0 1-22,0-2 1,0 2-41,0 1 1,0 2-21,0-5 1,0 0-124,0-1 0,0-1 94,0 0 1,0-1-24,0 2 1,0-2 52,0 2 0,0-2-10,0 2 0,0-5 125,0 2 1,0-1-76,0 3 1,0 1 45,0-2 1,0 2-61,0-2 0,0 1 17,0 0 1,0 3-39,0 0 0,0-1-88,0-2 0,0-3 5,0 1 0,0-1 87,0 3 1,0 0-21,0 0-9,0 0 0,0 0 83,0 0-69,0 0 0,0 0 1,0 0 1,0-3 26,0 0 0,0 1 0,0 2 147,0 0 0,0-3-89,0 0 0,0-2 11,0 3 0,0-1-12,0 2-80,0 2 1,0-1 57,0 0 1,0 1-194,0 1 1,0-1 62,0 2 0,0-4-40,0 1 0,0-4 96,0 7 1,0-7-11,0 4 0,0-1 68,0 1 1,0-4-74,0 2 1,0-1 215,0 3 0,0-2-23,0-1 0,0 0-44,0 4-92,0-2 0,0 1-2,0 0 1,0 0-19,0 0 0,0 0-10,0 0 1,0-3-11,0 1 0,0-1-129,0 3 0,0 0 124,0 0 1,0-3-46,0 1 191,0-1 1,0 3-56,0 0 0,0-3 18,0 0 0,0 1-14,0 2 1,0-3 93,0 0-132,0 1 0,0 2 16,0 0 1,0-3 25,0 0-26,0 1 0,0 2-63,0-1 1,0 1 14,0 1 0,0-1-5,0 0 1,0-1-23,0 1 0,0 0-117,0 1 1,0-2 113,0 1 1,0 0 17,0 0 1,0 0 11,0 1 1,0-4-4,0 0 1,0 0-2,0 3 0,0 0 36,0 0 0,0 0 110,0 0 0,0 0-141,0 0 1,0 0 21,0 0 0,0 0-17,0 0 1,0 0 18,0 0 1,0 3-101,0-1 1,0 1 79,0-3 0,0 0-6,0 0 0,0 0-11,0 3 1,0-2-2,0 2 0,0-2 39,0-2 1,0 2-26,0-1 1,0 0 32,0-1-30,0 2 1,0-2 17,0 2 1,0-4 5,0 0-2,0 1-16,0 1 3,0 1-8,0 0 6,0 1 1,0-2-77,0 1 1,0-2 68,0-1 1,0-3 33,0 4 0,0-3-38,0 2 0,0-2 30,0 2 0,0-2-18,0 2 3,0-3 1,0 5-25,0-2 1,0-1 19,0 2 1,0-3 1,0 2 1,0 0-3,0 3 0,0-3-15,0 1 0,0-1-3,0 3 0,0 0-2,0 0 1,0 0-22,0 0 1,0 0-5,0 0 0,0 2-5,0 1 0,0 1 29,0-2 0,0 0 36,0 0 1,0 1-39,0 0 0,0 3 58,0-4 1,0 1 0,0-3 1,0 2 13,0 1 0,0-1-40,0-2 0,0 1 12,0-2 0,0 4-57,0 0 1,0-1 46,0-1 0,0-2-116,0 1 0,0 3 100,0-1 0,0 2-110,0-1 0,0-3 76,0 3 1,0 1 3,0-2 1,0 2 24,0-1 1,0-2-1,0 5 0,0-5 48,0 2 1,0-2-62,0-1 1,0 2 85,0 1 1,0 0-69,0 0 1,0-2 21,0 2 0,0-1-13,0 0 0,0-1-4,0 2 0,0 0-11,0 0 0,0-1-2,0-1 1,0-1 3,0-1 1,0 1 0,0 0 4,0 0 1,0 0-7,0 1-20,0-2 1,0 1 22,0 0 1,0-2 9,0-1-5,0 0 0,0 3 1,0 0 0,0-3-4,0 1 1,0-4-1,0 4 1,0-3 8,0 1 1,0-1-9,0 3 0,0-4-16,0 3 0,0-2 17,0 3 1,0-4-74,0 3 62,0-3-1,0 6 6,0-4-14,0 0 23,0 3-9,0-2 0,0 0 36,0 1-30,0-5-54,0 6 0,0-5 46,0 4-3,0-5 11,0 3 0,0-4 55,0 0-65,0 3 122,0-2-98,0 3 2,0-4 1,0 0-22,0 3-3,0-2-35,0 3 18,0-4 0,0 1 6,0 1 8,0-1 39,0 3-17,0-4 4,0 0-4,0 3 9,0-2-38,0 3-9,0-4-113,0 0 189,0 3-74,0-2 105,0 3-81,0-4 72,0 0-73,0 3 19,0-2-46,0 3 31,0-4-18,0 0 16,0 3 1,0-2-74,0 2 68,0-3-71,0 4 59,0-3-113,0 3 123,0-4 1,0 3 42,0-2 9,0 3-28,0-1-18,0-2 0,0 3 20,0-1-23,0-2-6,0 2 12,0-3-8,0 4 64,0-3 4,0 3-24,0-4-22,0 3-2,0-2-84,0 2-10,0-3-48,0 0 105,0 4 233,0-3-141,0 3 77,0-4-727,0 0 344,0 3 121,0-2-34,0 2 126,0-3 47,0 0-135,0 4-23,0-3 94,0 3 14,0-4 840,0 0-1026,0 3 168,0-2-251,0 2 199,0-3 22,0 0 43,0 4 65,0-3-26,0 2 6,0-3-397,0 0 351,0 4 78,0-3-78,0 2-3,0-3-513,0 0 1,0 4-1,0 1 1</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18.603"/>
    </inkml:context>
    <inkml:brush xml:id="br0">
      <inkml:brushProperty name="width" value="0.05292" units="cm"/>
      <inkml:brushProperty name="height" value="0.05292" units="cm"/>
      <inkml:brushProperty name="color" value="#FF0000"/>
    </inkml:brush>
  </inkml:definitions>
  <inkml:trace contextRef="#ctx0" brushRef="#br0">1 63 20029,'0'-8'0,"0"0"0,0 0-411,0 0 1,0 3 1310,0 0-464,0 0-637,0-3 169,0 4 38,0 0-58,0 4 107,0 0 0,0 4-70,0 0 0,0 4 34,0-1 0,0 1 137,0 0-60,0 0 1,0 0 149,0 0 0,0-2-116,0-1 0,0-3 394,0 4-293,0-2 0,0 5-32,0-2 0,0 1-97,0 0 0,0 0-30,0 0 0,0 1-124,0 1 1,0 2 49,0 1 1,0 1 13,0-4 0,0 5-102,0-2 0,0-1 58,0 1 1,0-1 106,0 1 0,0 2-67,0-1 1,0-2 132,0 1 0,0 0-111,0 3 0,0-3 12,0 0 1,0 0 10,0 3 1,0-1-5,0-2 1,0 2-14,0-2 0,0 1 15,0-1 1,0 2-128,0-2 0,0 2 95,0 1 0,0 0-72,0-1 1,0-1 49,0-1 1,0 0-8,0 3 1,0-1 63,0-2 0,0 2 3,0-2 0,0-1 41,0 2 1,0-2-75,0 1 0,0 1 41,0-4 0,0 2-22,0-2 1,0 1-41,0 2 1,0 2-21,0-5 1,0 1-124,0-3 0,0 0 94,0 0 1,0-1-24,0 2 1,0-2 52,0 1 0,0 0-10,0 0 0,0-3 125,0 0 1,0 1-76,0 2 1,0 0 45,0-1 1,0 1-61,0 0 0,0 0 17,0 0 1,0 2-39,0 1 0,0-1-88,0-2 0,0-3 5,0 1 0,0-1 87,0 3 1,0 0-21,0-1-9,0 2 0,0-2 83,0 1-69,0 0 0,0 0 1,0 0 1,0-2 26,0-2 0,0 2 0,0 2 147,0-1 0,0-1-89,0-1 0,0-2 11,0 2 0,0 0-12,0 3-80,0 0 1,0 0 57,0 0 1,0 1-194,0 1 1,0-1 62,0 1 0,0-3-40,0 1 0,0-3 96,0 5 1,0-5-11,0 2 0,0 0 68,0 1 1,0-4-74,0 2 1,0-1 215,0 3 0,0-3-23,0 0 0,0 1-44,0 2-92,0 0 0,0 0-2,0-1 1,0 2-19,0-2 0,0 1-10,0 0 1,0-3-11,0 0 0,0 1-129,0 2 0,0 0 124,0 0 1,0-3-46,0 0 191,0 1 1,0 1-56,0 1 0,0-3 18,0 0 0,0 1-14,0 1 1,0-1 93,0-1-132,0 0 0,0 3 16,0 0 1,0-2 25,0-2-26,0 2 0,0 2-63,0-1 1,0 1 14,0 0 0,0 0-5,0 0 1,0 0-23,0 0 0,0 0-117,0 0 1,0-1 113,0 1 1,0 0 17,0 0 1,0 0 11,0 0 1,0-3-4,0 1 1,0-1-2,0 2 0,0 2 36,0-2 0,0 1 110,0 0 0,0 0-141,0 0 1,0 0 21,0 0 0,0 0-17,0-1 1,0 2 18,0-2 1,0 4-101,0-1 1,0 1 79,0-3 0,0 0-6,0 0 0,0 0-11,0 3 1,0-2-2,0 1 0,0-1 39,0-1 1,0 0-26,0 0 1,0 0 32,0-1-30,0 2 1,0-2 17,0 1 1,0-2 5,0-2-2,0 2-16,0 2 3,0 0-8,0-1 6,0 1 1,0 0-77,0 0 1,0-2 68,0-1 1,0-3 33,0 4 0,0-3-38,0 1 0,0-1 30,0 2 0,0-2-18,0 2 3,0-3 1,0 5-25,0-2 1,0 0 19,0 0 1,0-2 1,0 2 1,0 0-3,0 3 0,0-3-15,0 1 0,0-2-3,0 5 0,0-2-2,0 1 1,0 0-22,0 0 1,0 0-5,0 0 0,0 2-5,0 0 0,0 2 29,0-1 0,0-2 36,0 1 1,0 2-39,0-2 0,0 4 58,0-4 1,0 0 0,0-2 1,0 3 13,0-1 0,0 1-40,0-4 0,0 2 12,0-2 0,0 4-57,0-1 1,0 1 46,0-3 0,0 0-116,0 0 0,0 2 100,0 0 0,0 2-110,0-2 0,0-1 76,0 2 1,0 0 3,0 0 1,0 0 24,0 0 1,0-2-1,0 5 0,0-5 48,0 1 1,0-1-62,0-1 1,0 3 85,0-1 1,0 1-69,0 0 1,0-2 21,0 1 0,0 0-13,0 1 0,0-3-4,0 3 0,0 0-11,0-1 0,0 1-2,0-3 1,0 0 3,0 0 1,0 0 0,0 0 4,0 0 1,0-1-7,0 2-20,0-2 1,0 1 22,0 0 1,0-3 9,0 1-5,0-1 0,0 3 1,0 0 0,0-3-4,0 0 1,0-3-1,0 4 1,0-3 8,0 1 1,0-1-9,0 3 0,0-4-16,0 3 0,0-2 17,0 2 1,0-2-74,0 2 62,0-3-1,0 5 6,0-2-14,0-1 23,0 3-9,0-2 0,0-1 36,0 2-30,0-4-54,0 4 0,0-4 46,0 4-3,0-5 11,0 3 0,0-4 55,0 0-65,0 3 122,0-2-98,0 3 2,0-4 1,0 0-22,0 3-3,0-2-35,0 3 18,0-4 0,0 0 6,0 3 8,0-2 39,0 3-17,0-4 4,0 0-4,0 3 9,0-2-38,0 2-9,0-3-113,0 0 189,0 4-74,0-3 105,0 2-81,0-3 72,0 0-73,0 4 19,0-3-46,0 2 31,0-3-18,0 0 16,0 4 1,0-4-74,0 4 68,0-4-71,0 4 59,0-3-113,0 2 123,0-3 1,0 3 42,0-2 9,0 3-28,0-1-18,0-2 0,0 3 20,0-1-23,0-2-6,0 2 12,0-3-8,0 4 64,0-3 4,0 3-24,0-4-22,0 3-2,0-2-84,0 2-10,0-3-48,0 0 105,0 4 233,0-3-141,0 2 77,0-3-727,0 0 344,0 4 121,0-3-34,0 2 126,0-3 47,0 0-135,0 4-23,0-3 94,0 2 14,0-3 840,0 0-1026,0 3 168,0-2-251,0 3 199,0-4 22,0 0 43,0 4 65,0-3-26,0 2 6,0-3-397,0 0 351,0 3 78,0-2-78,0 3-3,0-4-513,0 0 1,0 3-1,0 2 1</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69"/>
    </inkml:context>
    <inkml:brush xml:id="br0">
      <inkml:brushProperty name="width" value="0.05292" units="cm"/>
      <inkml:brushProperty name="height" value="0.05292" units="cm"/>
      <inkml:brushProperty name="color" value="#2F8254"/>
    </inkml:brush>
  </inkml:definitions>
  <inkml:trace contextRef="#ctx0" brushRef="#br0">164 0 20197,'-33'0'-956,"1"0"888,14 0 196,-12 0 0,22 0-4,-13 0 23,15 0-121,-9 0 114,15 0 1944,0 0-2005,15 0-255,-12 0 178,12 0-49,-15 0 259,0 0-35,14 0 42,-11 0-151,12 0-1,-15 0-64,0 0-32,15 0-88,-12 0 154,12 0-138,0 0 129,-12 0 1,11 0-36,1 0 17,-12 0 64,27 0-55,-24 0 55,21 0 1,-21 0-40,17 0 133,-14 0-162,18 0 1,-21 0-5,17 0 1,-11 0-13,12 0 0,-15 0-3,12 0 1,-9 0-99,8 0 0,-8 0 65,6 0 1,-6 0-19,12 0 1,-13 0 97,10 0 157,-12 0-101,18 0 44,-6 0-117,11 0 11,-2 0 1,-6 0-21,-4 0 1,-11 0 25,15 0 1,-12 0-75,12 0 0,-13 0 31,7 0-22,-9 0 141,21 0 12,-12 0-98,11 0 1,-5 0 12,0 0 0,-15 0-71,11 0 84,-11 0-90,21 0 17,-9 0-19,8 0 25,4 0 1,-12 0-22,-1 0 39,-11 0-6,24 0 1,-27 0 16,15 0-14,-15 0-23,23 0 1,-20 0 22,9 0-1,-9 0 0,9 0 14,-7 0 1,-5 0 48,24 0 0,-24 0 80,15 0-154,-15 0 31,26 0 1,-26 0-31,15 0 1,-9 0 50,9 0-86,-12 0 1,8 0 46,-5 0-16,-12 0 2,33 0 0,-27 0-4,15 0 9,-13 0 6,19 0 0,-18 0 14,15 0-13,-18 0 0,11 0 16,-8 0-11,-3 0-1,21 0 0,-21 0-1,24 0 1,-24 0 1,14 0-2,-11 0 0,9 0 0,-6 0-15,-9 0-2,15 0 5,-10 0 1,1 0-15,15 0 7,-18 0 1,12 0 4,-6 0 0,-9 0 1,14 0-7,-5 0-6,-9 0 23,12 0 1,3 0 2,-18 0 1,18 0 7,-6 0-12,-9 0 3,11 0 1,-11 0-43,9 0 35,-9 0-7,15 0 3,-9 0 13,-3 0 0,12 0 63,-7 0-24,-5 0 1,12 0 121,-9 0-129,-3 0 25,21 0 0,-21 0-29,17 0 0,-11 0-70,9 0 41,-15 0-7,24 0-4,-10 0 1,10 0 1,-6 0-15,-4 0 1,-8 0 20,9 0 0,-9 0-13,9 0 5,-12 0 59,17 0 1,-17 0-46,12 0 5,-12 0-27,21 0-3,-28 0-13,10 0 39,3 0-21,-9 0 8,6 0 4,-12 0 29,0 0-9,18 0 9,-15 0-17,12 0 2,-15 0-367,0 0 347,11 0 139,-8 0-151,15 0 145,-3 0-118,-12 0 0,15 0 18,-6 0-18,-9 0 0,14 0 8,-8 0-40,-3 0 0,12 0-46,-6 0 49,-6 0-15,3 0 42,9 0-28,-16 0 48,28 0-27,-27 0 6,12 0-21,-3 0-11,-9 0 6,15 0 0,-15 0 10,8 0 22,-8 0-27,12 0 77,-15 0 427,0 0-434,15 0-5,-9 0-111,6 0 98,-12 0 1,3 0-170,9 0 113,-9 0-20,11 0 21,-14 0-3,0 0-76,15 0 88,-9 0-261,6 0 130,-12 0-432,0 0 210,15 0-409,-12 0-51,12 0 326,-15 0 501,0 0 0,14 0 0,7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70"/>
    </inkml:context>
    <inkml:brush xml:id="br0">
      <inkml:brushProperty name="width" value="0.05292" units="cm"/>
      <inkml:brushProperty name="height" value="0.05292" units="cm"/>
      <inkml:brushProperty name="color" value="#FFED79"/>
    </inkml:brush>
  </inkml:definitions>
  <inkml:trace contextRef="#ctx0" brushRef="#br0">139 0 20197,'-27'0'-956,"-1"0"888,13 0 196,-10 0 0,17 0-4,-9 0 23,12 0-121,-8 0 114,13 0 1944,0 0-2005,13 0-255,-11 0 178,11 0-49,-13 0 259,0 0-35,12 0 42,-9 0-151,9 0-1,-12 0-64,0 0-32,13 0-88,-11 0 154,11 0-138,0 0 129,-11 0 1,11 0-36,-1 0 17,-9 0 64,22 0-55,-20 0 55,18 0 1,-18 0-40,15 0 133,-13 0-162,16 0 1,-18 0-5,15 0 1,-10 0-13,10 0 0,-12 0-3,10 0 1,-8 0-99,7 0 0,-7 0 65,6 0 1,-6 0-19,10 0 1,-10 0 97,7 0 157,-9 0-101,15 0 44,-6 0-117,11 0 11,-3 0 1,-5 0-21,-2 0 1,-11 0 25,14 0 1,-11 0-75,10 0 0,-10 0 31,5 0-22,-8 0 141,19 0 12,-11 0-98,10 0 1,-5 0 12,0 0 0,-12 0-71,9 0 84,-9 0-90,17 0 17,-7 0-19,7 0 25,3 0 1,-11 0-22,1 0 39,-11 0-6,21 0 1,-23 0 16,13 0-14,-13 0-23,20 0 1,-17 0 22,7 0-1,-8 0 0,8 0 14,-5 0 1,-5 0 48,21 0 0,-21 0 80,12 0-154,-12 0 31,23 0 1,-23 0-31,13 0 1,-8 0 50,7 0-86,-9 0 1,7 0 46,-5 0-16,-10 0 2,28 0 0,-23 0-4,12 0 9,-9 0 6,15 0 0,-16 0 14,13 0-13,-15 0 0,10 0 16,-7 0-11,-3 0-1,18 0 0,-18 0-1,20 0 1,-20 0 1,12 0-2,-9 0 0,7 0 0,-5 0-15,-7 0-2,12 0 5,-8 0 1,1 0-15,12 0 7,-15 0 1,10 0 4,-5 0 0,-7 0 1,12 0-7,-5 0-6,-8 0 23,11 0 1,2 0 2,-15 0 1,15 0 7,-5 0-12,-7 0 3,9 0 1,-9 0-43,7 0 35,-7 0-7,12 0 3,-8 0 13,-2 0 0,10 0 63,-5 0-24,-5 0 1,11 0 121,-9 0-129,-2 0 25,18 0 0,-18 0-29,15 0 0,-10 0-70,8 0 41,-13 0-7,20 0-4,-8 0 1,9 0 1,-6 0-15,-3 0 1,-7 0 20,8 0 0,-8 0-13,8 0 5,-11 0 59,16 0 1,-15 0-46,9 0 5,-9 0-27,17 0-3,-23 0-13,8 0 39,3 0-21,-8 0 8,5 0 4,-10 0 29,0 0-9,15 0 9,-12 0-17,9 0 2,-12 0-367,0 0 347,10 0 139,-7 0-151,12 0 145,-2 0-118,-11 0 0,13 0 18,-5 0-18,-7 0 0,12 0 8,-7 0-40,-3 0 0,10 0-46,-5 0 49,-5 0-15,2 0 42,8 0-28,-12 0 48,22 0-27,-22 0 6,9 0-21,-2 0-11,-7 0 6,12 0 0,-13 0 10,8 0 22,-7 0-27,10 0 77,-13 0 427,0 0-434,12 0-5,-7 0-111,5 0 98,-10 0 1,3 0-170,7 0 113,-8 0-20,11 0 21,-13 0-3,0 0-76,13 0 88,-8 0-261,5 0 130,-10 0-432,0 0 210,12 0-409,-9 0-51,9 0 326,-12 0 501,0 0 0,13 0 0,5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71"/>
    </inkml:context>
    <inkml:brush xml:id="br0">
      <inkml:brushProperty name="width" value="0.05292" units="cm"/>
      <inkml:brushProperty name="height" value="0.05292" units="cm"/>
      <inkml:brushProperty name="color" value="#2F8254"/>
    </inkml:brush>
  </inkml:definitions>
  <inkml:trace contextRef="#ctx0" brushRef="#br0">14080 0 20197,'162'0'-956,"0"0"888,-70 0 196,47 0 0,-93 0-4,58 0 23,-69 0-121,34 0 114,-69 0 1944,0 0-2005,-69 0-255,57 0 178,-68 0-49,80 0 259,0 0-35,-81 0 42,69 0-151,-57 0-1,69 0-64,0 0-32,-70 0-88,47 0 154,-46 0-138,-1 0 129,59 0 1,-70 0-36,11 0 17,47 0 64,-116 0-55,116 0 55,-116 0 1,105 0-40,-82 0 133,81 0-162,-115 0 1,127 0-5,-93 0 1,58 0-13,-46 0 0,58 0-3,-70 0 1,58 0-99,-34 0 0,34 0 65,-46 0 1,46 0-19,-46 0 1,46 0 97,-46 0 157,69 0-101,-115 0 44,57 0-117,-69 0 11,12 0 1,34 0-21,24 0 1,34 0 25,-58 0 1,58 0-75,-57 0 0,68 0 31,-57 0-22,58 0 141,-93 0 12,58 0-98,-81 0 1,58 0 12,-12 0 0,59 0-71,-48 0 84,71 0-90,-105 0 17,35 0-19,-47 0 25,-11 0 1,47 0-22,22 0 39,47 0-6,-104 0 1,115 0 16,-69 0-14,69 0-23,-104 0 1,93 0 22,-47 0-1,47 0 0,-35 0 14,23 0 1,24 0 48,-105 0 0,116 0 80,-93 0-154,93 0 31,-139 0 1,139 0-31,-93 0 1,58 0 50,-46 0-86,69 0 1,-57 0 46,46 0-16,22 0 2,-126 0 0,127 0-4,-81 0 9,57 0 6,-91 0 0,91 0 14,-57 0-13,70 0 0,-47 0 16,23 0-11,35 0-1,-105 0 0,94 0-1,-105 0 1,116 0 1,-93 0-2,70 0 0,-35 0 0,23 0-15,46 0-2,-80 0 5,34 0 1,23 0-15,-80 0 7,91 0 1,-68 0 4,34 0 0,35 0 1,-58 0-7,23 0-6,47 0 23,-70 0 1,0 0 2,81 0 1,-93 0 7,35 0-12,35 0 3,-46 0 1,57 0-43,-46 0 35,47 0-7,-70 0 3,23 0 13,23 0 0,-46 0 63,23 0-24,35 0 1,-69 0 121,57 0-129,0 0 25,-104 0 0,116 0-29,-92 0 0,57 0-70,-58 0 41,93 0-7,-116 0-4,35 0 1,-46 0 1,34 0-15,12 0 1,46 0 20,-46 0 0,46 0-13,-46 0 5,69 0 59,-115 0 1,115 0-46,-69 0 5,58 0-27,-93 0-3,127 0-13,-57 0 39,-1 0-21,36 0 8,-13 0 4,47 0 29,0 0-9,-92 0 9,80 0-17,-57 0 2,69 0-367,0 0 347,-69 0 139,57 0-151,-81 0 145,24 0-118,57 0 0,-69 0 18,24 0-18,22 0 0,-46 0 8,35 0-40,23 0 0,-58 0-46,23 0 49,23 0-15,-23 0 42,-23 0-28,70 0 48,-128 0-27,116 0 6,-47 0-21,1 0-11,57 0 6,-69 0 0,58 0 10,-35 0 22,47 0-27,-59 0 77,70 0 427,0 0-434,-69 0-5,46 0-111,-47 0 98,70 0 1,-23 0-170,-35 0 113,47 0-20,-59 0 21,70 0-3,0 0-76,-69 0 88,46 0-261,-35 0 130,58 0-432,0 0 210,-92 0-409,80 0-51,-57 0 326,69 0 501,0 0 0,-70 0 0,-34 0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72"/>
    </inkml:context>
    <inkml:brush xml:id="br0">
      <inkml:brushProperty name="width" value="0.05292" units="cm"/>
      <inkml:brushProperty name="height" value="0.05292" units="cm"/>
      <inkml:brushProperty name="color" value="#FFED79"/>
    </inkml:brush>
  </inkml:definitions>
  <inkml:trace contextRef="#ctx0" brushRef="#br0">14508 0 20197,'167'0'-956,"0"0"888,-71 0 196,47 0 0,-96 0-4,61 0 23,-73 0-121,37 0 114,-72 0 1944,0 0-2005,-72 0-255,60 0 178,-71 0-49,83 0 259,0 0-35,-83 0 42,71 0-151,-60 0-1,72 0-64,0 0-32,-71 0-88,47 0 154,-48 0-138,1 0 129,59 0 1,-72 0-36,13 0 17,47 0 64,-119 0-55,119 0 55,-119 0 1,107 0-40,-83 0 133,83 0-162,-119 0 1,131 0-5,-95 0 1,60 0-13,-49 0 0,61 0-3,-73 0 1,61 0-99,-36 0 0,35 0 65,-47 0 1,47 0-19,-47 0 1,47 0 97,-47 0 157,71 0-101,-119 0 44,60 0-117,-72 0 11,12 0 1,36 0-21,23 0 1,37 0 25,-60 0 1,59 0-75,-59 0 0,71 0 31,-59 0-22,59 0 141,-95 0 12,60 0-98,-84 0 1,59 0 12,-11 0 0,60 0-71,-49 0 84,73 0-90,-109 0 17,37 0-19,-48 0 25,-12 0 1,48 0-22,24 0 39,47 0-6,-107 0 1,119 0 16,-71 0-14,71 0-23,-107 0 1,96 0 22,-49 0-1,49 0 0,-37 0 14,24 0 1,25 0 48,-108 0 0,119 0 80,-95 0-154,95 0 31,-143 0 1,143 0-31,-95 0 1,59 0 50,-47 0-86,71 0 1,-59 0 46,47 0-16,24 0 2,-131 0 0,132 0-4,-85 0 9,61 0 6,-97 0 0,97 0 14,-60 0-13,71 0 0,-48 0 16,25 0-11,35 0-1,-107 0 0,95 0-1,-107 0 1,119 0 1,-95 0-2,71 0 0,-35 0 0,23 0-15,48 0-2,-83 0 5,35 0 1,24 0-15,-83 0 7,95 0 1,-71 0 4,35 0 0,37 0 1,-61 0-7,25 0-6,47 0 23,-72 0 1,1 0 2,83 0 1,-96 0 7,37 0-12,35 0 3,-48 0 1,61 0-43,-49 0 35,48 0-7,-71 0 3,23 0 13,24 0 0,-47 0 63,23 0-24,36 0 1,-71 0 121,59 0-129,0 0 25,-107 0 0,120 0-29,-97 0 0,61 0-70,-60 0 41,95 0-7,-119 0-4,35 0 1,-47 0 1,36 0-15,12 0 1,47 0 20,-47 0 0,47 0-13,-47 0 5,71 0 59,-119 0 1,120 0-46,-73 0 5,61 0-27,-96 0-3,131 0-13,-60 0 39,1 0-21,35 0 8,-12 0 4,48 0 29,0 0-9,-95 0 9,83 0-17,-60 0 2,72 0-367,0 0 347,-71 0 139,59 0-151,-83 0 145,23 0-118,60 0 0,-71 0 18,23 0-18,24 0 0,-47 0 8,35 0-40,24 0 0,-59 0-46,23 0 49,25 0-15,-25 0 42,-24 0-28,73 0 48,-132 0-27,119 0 6,-48 0-21,1 0-11,59 0 6,-72 0 0,60 0 10,-35 0 22,47 0-27,-60 0 77,72 0 427,0 0-434,-71 0-5,47 0-111,-48 0 98,72 0 1,-23 0-170,-37 0 113,48 0-20,-59 0 21,71 0-3,0 0-76,-72 0 88,48 0-261,-35 0 130,59 0-432,0 0 210,-96 0-409,84 0-51,-59 0 326,71 0 501,0 0 0,-72 0 0,-35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20:37:33.152"/>
    </inkml:context>
    <inkml:brush xml:id="br0">
      <inkml:brushProperty name="width" value="0.28222" units="cm"/>
      <inkml:brushProperty name="height" value="0.28222" units="cm"/>
      <inkml:brushProperty name="color" value="#3FCCFE"/>
    </inkml:brush>
  </inkml:definitions>
  <inkml:trace contextRef="#ctx0" brushRef="#br0">81 0 24575,'9'61'0,"10"28"0,-6-8 0,8-2 0,-10-34 0,-2-17 0,-3 2 0,-2-6 0,-1-9 0,-3 4 0,3-1 0,0-3 0,-2 4 0,5-6 0,-2 0 0,-1 6 0,3-4 0,-2 3 0,0 1 0,1-4 0,-4 4 0,6-1 0,-3-3 0,4 9 0,0-4 0,-1 0 0,-2 4 0,-2-9 0,0 4 0,-3-6 0,6 0 0,-5 1 0,2-4 0,-3 3 0,0-6 0,0 6 0,0-6 0,0 26 0,0-12 0,0 15 0,0-12 0,0-10 0,0 11 0,0-11 0,0 10 0,0-9 0,0 9 0,0-9 0,0 3 0,0-4 0,0-4 0,0 0 0,0-1 0,-3 2 0,2-1 0,-2 3 0,0-3 0,2 3 0,-2 1 0,0-1 0,3 0 0,-6 1 0,5-1 0,-2 0 0,0 1 0,2-1 0,-2 6 0,0-4 0,2 3 0,-5-4 0,2 4 0,0-3 0,-3 4 0,6-6 0,-5-3 0,6 3 0,-6-6 0,5 3 0,-5 0 0,5 0 0,-5 3 0,6 1 0,-7 4 0,6-3 0,-3 4 0,1-6 0,2 0 0,-2-2 0,3 1 0,0-1 0,0 2 0,-3 0 0,3 1 0,-3-1 0,3-3 0,-3 3 0,2-6 0,-2 6 0,3-6 0,0 6 0,-3-6 0,2 6 0,-2-3 0,-1 9 0,3 1 0,-2 5 0,-1 1 0,3-1 0,-3-5 0,4-1 0,0 0 0,0-5 0,-4 11 0,3-11 0,-6 5 0,7-9 0,-3 3 0,0-3 0,2 9 0,-2-4 0,3 3 0,0-4 0,0 4 0,-4 3 0,3-1 0,-3-2 0,4 1 0,0-7 0,0 6 0,0-2 0,0-4 0,0 6 0,0-7 0,0 2 0,0 0 0,0 1 0,0-1 0,0 0 0,0 1 0,0-1 0,0 0 0,0 1 0,0 4 0,0-6 0,0 6 0,-3-2 0,2-1 0,-3 3 0,4-4 0,0-1 0,0 0 0,0-2 0,0 1 0,0-1 0,0 2 0,0 0 0,0 1 0,0 4 0,0 2 0,0 16 0,0-9 0,0 18 0,0-17 0,0 17 0,0-22 0,0 11 0,0-20 0,0 11 0,0 4 0,0-6 0,0 11 0,0-20 0,0 11 0,0 1 0,0-5 0,0 9 0,0-10 0,4 6 0,-3-6 0,2 4 0,-3-10 0,0 10 0,3-9 0,-2 4 0,2 0 0,-3 1 0,0 5 0,0-5 0,0-1 0,0 0 0,0-5 0,3 5 0,-2-6 0,2 1 0,-3 4 0,3 2 0,-2 6 0,3-1 0,-4 1 0,0-6 0,0 4 0,4-4 0,-3 0 0,2-1 0,-3-6 0,0 3 0,3-2 0,-2 3 0,2 1 0,1 2 0,-3 6 0,5-6 0,-5 4 0,2-9 0,0 3 0,-2-4 0,2-1 0,-3 0 0,0 1 0,0-1 0,3 1 0,-3 4 0,3 2 0,-3 0 0,0 4 0,0-3 0,0 4 0,0-5 0,0 4 0,0 6 0,0-2 0,0 7 0,0-10 0,0 1 0,0-1 0,4 1 0,-3-6 0,3 4 0,-1-4 0,-2 0 0,3-1 0,-4-1 0,0-6 0,0 3 0,0 0 0,0-3 0,0 7 0,0-6 0,0 0 0,0 1 0,0 4 0,0-3 0,0 4 0,0-6 0,0 6 0,-3-5 0,2 5 0,-5 0 0,5-4 0,-3 18 0,4-10 0,-4 12 0,3-9 0,-3-1 0,1-5 0,0-1 0,-1-1 0,-2-3 0,2 4 0,0-6 0,-2 1 0,2 4 0,0-3 0,0 4 0,1-6 0,2 0 0,-2 1 0,0-1 0,3 0 0,-3 1 0,3-1 0,0 0 0,0 1 0,0-1 0,0 0 0,0 1 0,0 5 0,0-5 0,0 5 0,0-6 0,0 1 0,3-1 0,-3 0 0,3 1 0,-3-1 0,0 0 0,0 1 0,0 4 0,0-3 0,0 4 0,0-1 0,-3 3 0,2-1 0,-3 4 0,1-10 0,2 10 0,-5-9 0,5 9 0,-5-9 0,6 9 0,-3-4 0,3 6 0,0-1 0,-4 12 0,-1-9 0,0 3 0,1-12 0,4-6 0,0 1 0,0-1 0,0 0 0,0 1 0,0 4 0,0-3 0,0 4 0,0-6 0,0-2 0,0 1 0,0-2 0,0 1 0,0 1 0,0 4 0,0-1 0,3 4 0,-2-6 0,2 6 0,-3-8 0,0 7 0,0-7 0,0-1 0,0 3 0,0-3 0,0 3 0,0-2 0,0-2 0,0 1 0,0-3 0,0 3 0,0-4 0,0 1 0,0 3 0,0-3 0,0 3 0,0-4 0,0 1 0,0 2 0,0-1 0,0 1 0,0-2 0,0 0 0,0-1 0,0 1 0,0-1 0,0 1 0,0 0 0,0-1 0,-3 1 0,2 0 0,-2-1 0,3 1 0,0 2 0,0-1 0,-3 1 0,3-2 0,-3 0 0,0-1 0,2 1 0,-2-1 0,3 1 0,-3 0 0,2 2 0,-2-1 0,3 4 0,0-4 0,0 1 0,0-2 0,0-1 0,0 1 0,-3-3 0,2 2 0,-2-3 0,0 4 0,3 0 0,-3-1 0,3 1 0,-3-1 0,2 1 0,-2 0 0,3-1 0,-3 4 0,2-3 0,-5 3 0,6-4 0,-3 1 0,3 0 0,-3-1 0,2 1 0,-2-3 0,3-2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1"/>
    </inkml:context>
    <inkml:brush xml:id="br0">
      <inkml:brushProperty name="width" value="0.05292" units="cm"/>
      <inkml:brushProperty name="height" value="0.05292" units="cm"/>
    </inkml:brush>
  </inkml:definitions>
  <inkml:trace contextRef="#ctx0" brushRef="#br0">228 0 20197,'-45'0'-956,"0"0"888,19 0 196,-14 0 0,30 0-4,-22 0 23,24 0-121,-13 0 114,21 0 1944,0 0-2005,21 0-255,-18 0 178,18 0-49,-21 0 259,0 0-35,21 0 42,-16 0-151,14 0-1,-19 0-64,0 0-32,21 0-88,-16 0 154,16 0-138,-2 0 129,-14 0 1,16 0-36,0 0 17,-16 0 64,35 0-55,-35 0 55,35 0 1,-30 0-40,22 0 133,-22 0-162,30 0 1,-30 0-5,19 0 1,-13 0-13,16 0 0,-19 0-3,19 0 1,-17 0-99,14 0 0,-13 0 65,13 0 1,-13 0-19,16 0 1,-19 0 97,18 0 157,-20 0-101,29 0 44,-14 0-117,19 0 11,0 0 1,-14 0-21,-2 0 1,-13 0 25,16 0 1,-17 0-75,14 0 0,-13 0 31,13 0-22,-18 0 141,31 0 12,-18 0-98,20 0 1,-12 0 12,0 0 0,-19 0-71,19 0 84,-22 0-90,30 0 17,-14 0-19,19 0 25,0 0 1,-14 0-22,-2 0 39,-18 0-6,31 0 1,-34 0 16,23 0-14,-20 0-23,29 0 1,-30 0 22,19 0-1,-18 0 0,15 0 14,-10 0 1,-11 0 48,35 0 0,-30 0 80,19 0-154,-18 0 31,31 0 1,-34 0-31,23 0 1,-15 0 50,13 0-86,-18 0 1,15 0 46,-13 0-16,-7 0 2,36 0 0,-32 0-4,19 0 9,-18 0 6,28 0 0,-28 0 14,21 0-13,-22 0 0,14 0 16,-8 0-11,-11 0-1,34 0 0,-33 0-1,33 0 1,-28 0 1,20 0-2,-20 0 0,13 0 0,-9 0-15,-9 0-2,15 0 5,-3 0 1,-7 0-15,20 0 7,-20 0 1,13 0 4,-8 0 0,-11 0 1,19 0-7,-9 0-6,-9 0 23,15 0 1,0 0 2,-19 0 1,25 0 7,-11 0-12,-11 0 3,13 0 1,-12 0-43,9 0 35,-9 0-7,15 0 3,-3 0 13,-13 0 0,22 0 63,-11 0-24,-11 0 1,19 0 121,-9 0-129,-9 0 25,33 0 0,-28 0-29,20 0 0,-17 0-70,17 0 41,-20 0-7,28 0-4,-12 0 1,17 0 1,-12 0-15,-3 0 1,-13 0 20,13 0 0,-13 0-13,15 0 5,-20 0 59,28 0 1,-28 0-46,18 0 5,-18 0-27,31 0-3,-40 0-13,19 0 39,1 0-21,-17 0 8,13 0 4,-18 0 29,0 0-9,21 0 9,-15 0-17,15 0 2,-21 0-367,0 0 347,18 0 139,-13 0-151,16 0 145,1 0-118,-17 0 0,19 0 18,-9 0-18,-9 0 0,20 0 8,-13 0-40,-8 0 0,22 0-46,-11 0 49,-11 0-15,13 0 42,3 0-28,-15 0 48,33 0-27,-33 0 6,15 0-21,-3 0-11,-13 0 6,16 0 0,-15 0 10,9 0 22,-9 0-27,12 0 77,-18 0 427,0 0-434,21 0-5,-15 0-111,15 0 98,-21 0 1,5 0-170,8 0 113,-8 0-20,16 0 21,-21 0-3,0 0-76,22 0 88,-17 0-261,13 0 130,-18 0-432,0 0 210,21 0-409,-15 0-51,15 0 326,-21 0 501,0 0 0,18 0 0,9 0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7:57.193"/>
    </inkml:context>
    <inkml:brush xml:id="br0">
      <inkml:brushProperty name="width" value="0.05292" units="cm"/>
      <inkml:brushProperty name="height" value="0.05292" units="cm"/>
      <inkml:brushProperty name="color" value="#2F8254"/>
    </inkml:brush>
  </inkml:definitions>
  <inkml:trace contextRef="#ctx0" brushRef="#br0">1 62 20029,'0'-8'0,"0"0"0,0 0-411,0 1 1,0 2 1310,0 0-464,0 0-637,0-3 169,0 4 38,0 0-58,0 4 107,0 0 0,0 4-70,0 0 0,0 4 34,0-1 0,0 1 137,0-1-60,0 1 1,0 0 149,0 0 0,0-2-116,0-1 0,0-3 394,0 4-293,0-2 0,0 5-32,0-2 0,0 1-97,0-1 0,0 1-30,0 0 0,0 1-124,0 1 1,0 2 49,0 1 1,0 0 13,0-3 0,0 5-102,0-2 0,0-1 58,0 1 1,0-1 106,0 0 0,0 3-67,0-1 1,0-2 132,0 1 0,0-1-111,0 4 0,0-3 12,0 0 1,0 0 10,0 3 1,0-2-5,0-1 1,0 2-14,0-2 0,0 1 15,0-2 1,0 3-128,0-2 0,0 2 95,0 1 0,0-1-72,0 0 1,0-1 49,0-1 1,0 0-8,0 3 1,0-2 63,0-1 0,0 2 3,0-2 0,0-1 41,0 1 1,0-1-75,0 1 0,0 1 41,0-4 0,0 2-22,0-2 1,0 0-41,0 3 1,0 2-21,0-5 1,0 1-124,0-3 0,0 0 94,0-1 1,0 0-24,0 2 1,0-2 52,0 1 0,0 0-10,0 0 0,0-3 125,0 0 1,0 1-76,0 2 1,0-1 45,0 0 1,0 1-61,0 0 0,0 0 17,0 0 1,0 2-39,0 1 0,0-1-88,0-3 0,0-2 5,0 1 0,0-1 87,0 3 1,0 0-21,0-1-9,0 2 0,0-2 83,0 1-69,0 0 0,0-1 1,0 1 1,0-2 26,0-2 0,0 2 0,0 2 147,0-1 0,0-1-89,0-1 0,0-2 11,0 2 0,0 0-12,0 2-80,0 1 1,0 0 57,0 0 1,0 1-194,0 1 1,0-1 62,0 1 0,0-3-40,0 0 0,0-2 96,0 5 1,0-5-11,0 2 0,0 0 68,0 1 1,0-4-74,0 2 1,0-1 215,0 3 0,0-3-23,0-1 0,0 2-44,0 2-92,0 0 0,0 0-2,0-1 1,0 2-19,0-2 0,0 1-10,0 0 1,0-3-11,0-1 0,0 2-129,0 2 0,0 0 124,0 0 1,0-3-46,0 0 191,0 1 1,0 1-56,0 1 0,0-3 18,0 0 0,0 0-14,0 2 1,0-1 93,0-1-132,0 0 0,0 3 16,0 0 1,0-2 25,0-2-26,0 2 0,0 2-63,0-1 1,0 0 14,0 1 0,0 0-5,0 0 1,0 0-23,0 0 0,0 0-117,0 0 1,0-1 113,0 1 1,0-1 17,0 1 1,0 0 11,0 0 1,0-3-4,0 1 1,0-1-2,0 2 0,0 2 36,0-2 0,0 0 110,0 1 0,0 0-141,0 0 1,0 0 21,0 0 0,0 0-17,0-1 1,0 2 18,0-2 1,0 3-101,0 0 1,0 1 79,0-3 0,0 0-6,0 0 0,0 0-11,0 3 1,0-3-2,0 2 0,0-1 39,0-1 1,0 0-26,0 0 1,0 0 32,0-1-30,0 2 1,0-3 17,0 2 1,0-2 5,0-2-2,0 2-16,0 2 3,0 0-8,0-1 6,0 1 1,0 0-77,0 0 1,0-3 68,0 0 1,0-3 33,0 4 0,0-3-38,0 1 0,0-1 30,0 2 0,0-2-18,0 2 3,0-3 1,0 5-25,0-2 1,0 0 19,0 0 1,0-2 1,0 2 1,0 0-3,0 2 0,0-2-15,0 1 0,0-2-3,0 5 0,0-2-2,0 1 1,0 0-22,0 0 1,0 0-5,0 0 0,0 1-5,0 1 0,0 2 29,0-1 0,0-2 36,0 1 1,0 2-39,0-3 0,0 5 58,0-4 1,0 0 0,0-2 1,0 3 13,0-1 0,0 0-40,0-3 0,0 2 12,0-2 0,0 4-57,0-1 1,0 1 46,0-3 0,0 0-116,0-1 0,0 3 100,0 0 0,0 2-110,0-2 0,0-1 76,0 2 1,0-1 3,0 1 1,0 0 24,0 0 1,0-2-1,0 5 0,0-5 48,0 0 1,0 0-62,0-1 1,0 3 85,0-1 1,0 1-69,0 0 1,0-2 21,0 0 0,0 1-13,0 1 0,0-3-4,0 3 0,0 0-11,0-1 0,0 1-2,0-4 1,0 1 3,0 0 1,0 0 0,0 0 4,0 0 1,0-1-7,0 2-20,0-2 1,0 0 22,0 1 1,0-3 9,0 1-5,0-1 0,0 3 1,0 0 0,0-3-4,0 0 1,0-3-1,0 4 1,0-3 8,0 1 1,0-1-9,0 3 0,0-5-16,0 4 0,0-2 17,0 2 1,0-2-74,0 2 62,0-3-1,0 5 6,0-2-14,0-1 23,0 3-9,0-2 0,0-1 36,0 2-30,0-4-54,0 4 0,0-4 46,0 3-3,0-4 11,0 3 0,0-4 55,0 0-65,0 3 122,0-2-98,0 3 2,0-4 1,0 0-22,0 3-3,0-2-35,0 3 18,0-4 0,0 0 6,0 3 8,0-2 39,0 3-17,0-4 4,0 0-4,0 3 9,0-2-38,0 2-9,0-3-113,0 0 189,0 4-74,0-3 105,0 2-81,0-3 72,0 0-73,0 4 19,0-3-46,0 2 31,0-3-18,0 0 16,0 4 1,0-4-74,0 4 68,0-4-71,0 4 59,0-3-113,0 2 123,0-3 1,0 3 42,0-2 9,0 3-28,0-2-18,0-1 0,0 3 20,0-1-23,0-2-6,0 2 12,0-3-8,0 4 64,0-3 4,0 3-24,0-4-22,0 3-2,0-2-84,0 2-10,0-3-48,0 0 105,0 4 233,0-3-141,0 2 77,0-3-727,0 0 344,0 4 121,0-3-34,0 2 126,0-3 47,0 0-135,0 4-23,0-3 94,0 2 14,0-3 840,0 0-1026,0 3 168,0-2-251,0 3 199,0-4 22,0 0 43,0 4 65,0-3-26,0 2 6,0-3-397,0 0 351,0 3 78,0-2-78,0 2-3,0-3-513,0 0 1,0 3-1,0 2 1</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8:02.016"/>
    </inkml:context>
    <inkml:brush xml:id="br0">
      <inkml:brushProperty name="width" value="0.05292" units="cm"/>
      <inkml:brushProperty name="height" value="0.05292" units="cm"/>
      <inkml:brushProperty name="color" value="#FFED79"/>
    </inkml:brush>
  </inkml:definitions>
  <inkml:trace contextRef="#ctx0" brushRef="#br0">1 38 20029,'0'-5'0,"0"1"0,0-1-411,0 0 1,0 2 1310,0 0-464,0 0-637,0-2 169,0 2 38,0 1-58,0 2 107,0 0 0,0 2-70,0 1 0,0 2 34,0-1 0,0 1 137,0 0-60,0 0 1,0-1 149,0 1 0,0-1-116,0-1 0,0-2 394,0 3-293,0-2 0,0 4-32,0-2 0,0 1-97,0 0 0,0 0-30,0 0 0,0 0-124,0 1 1,0 1 49,0 1 1,0 1 13,0-3 0,0 3-102,0-1 0,0-1 58,0 1 1,0 0 106,0-1 0,0 3-67,0-2 1,0-1 132,0 1 0,0 0-111,0 2 0,0-2 12,0 0 1,0 0 10,0 1 1,0 1-5,0-3 1,0 3-14,0-2 0,0 0 15,0 0 1,0 1-128,0-1 0,0 1 95,0 1 0,0 0-72,0-1 1,0-1 49,0 0 1,0 0-8,0 2 1,0-1 63,0-1 0,0 1 3,0-1 0,0-1 41,0 2 1,0-2-75,0 1 0,0 1 41,0-3 0,0 1-22,0-1 1,0 1-41,0 1 1,0 1-21,0-3 1,0 1-124,0-3 0,0 1 94,0 0 1,0-1-24,0 2 1,0-2 52,0 1 0,0 0-10,0 0 0,0-2 125,0 0 1,0 0-76,0 2 1,0 0 45,0-1 1,0 1-61,0 0 0,0 0 17,0 0 1,0 1-39,0 1 0,0-1-88,0-1 0,0-2 5,0 0 0,0 0 87,0 2 1,0 0-21,0-1-9,0 2 0,0-2 83,0 1-69,0 0 0,0 0 1,0 0 1,0-2 26,0 0 0,0 0 0,0 2 147,0 0 0,0-2-89,0 0 0,0-1 11,0 1 0,0 0-12,0 2-80,0 0 1,0 0 57,0 0 1,0 0-194,0 1 1,0 0 62,0 0 0,0-2-40,0 1 0,0-2 96,0 3 1,0-3-11,0 1 0,0 1 68,0-1 1,0-1-74,0 1 1,0-1 215,0 1 0,0-1-23,0 1 0,0-1-44,0 2-92,0 0 0,0 0-2,0-1 1,0 2-19,0-2 0,0 1-10,0 0 1,0-2-11,0 0 0,0 0-129,0 2 0,0 0 124,0 0 1,0-2-46,0 0 191,0 1 1,0 0-56,0 1 0,0-2 18,0 0 0,0 0-14,0 2 1,0-2 93,0 0-132,0 0 0,0 2 16,0 0 1,0-1 25,0-2-26,0 2 0,0 1-63,0-1 1,0 1 14,0 0 0,0 0-5,0 0 1,0-1-23,0 1 0,0 0-117,0 0 1,0-1 113,0 1 1,0 0 17,0 0 1,0 0 11,0 0 1,0-2-4,0 0 1,0 0-2,0 2 0,0 0 36,0-1 0,0 1 110,0 0 0,0 0-141,0 0 1,0 0 21,0 0 0,0 0-17,0-1 1,0 1 18,0 0 1,0 1-101,0 0 1,0 1 79,0-2 0,0 0-6,0 0 0,0-1-11,0 3 1,0-1-2,0 0 0,0-1 39,0 0 1,0 0-26,0 0 1,0 0 32,0-1-30,0 1 1,0 0 17,0 0 1,0-2 5,0 0-2,0 0-16,0 2 3,0 0-8,0-1 6,0 1 1,0 0-77,0 0 1,0-1 68,0-1 1,0-2 33,0 2 0,0-1-38,0 1 0,0-1 30,0 1 0,0-2-18,0 2 3,0-1 1,0 2-25,0-1 1,0 0 19,0 0 1,0-1 1,0 1 1,0 0-3,0 2 0,0-2-15,0 1 0,0-2-3,0 3 0,0 0-2,0 0 1,0-1-22,0 1 1,0 0-5,0 0 0,0 1-5,0 0 0,0 2 29,0-2 0,0 0 36,0 0 1,0 1-39,0-1 0,0 3 58,0-3 1,0 0 0,0-1 1,0 1 13,0 1 0,0-1-40,0-1 0,0 0 12,0-1 0,0 3-57,0-1 1,0 1 46,0-2 0,0-1-116,0 1 0,0 1 100,0 1 0,0 0-110,0-1 0,0-1 76,0 2 1,0 0 3,0-1 1,0 1 24,0 0 1,0-2-1,0 4 0,0-4 48,0 1 1,0 0-62,0-1 1,0 1 85,0 1 1,0-1-69,0 1 1,0-2 21,0 2 0,0-1-13,0 0 0,0-1-4,0 2 0,0 0-11,0-1 0,0 0-2,0-1 1,0 0 3,0 0 1,0 0 0,0 0 4,0 0 1,0-1-7,0 1-20,0 0 1,0-1 22,0 1 1,0-2 9,0 1-5,0-1 0,0 2 1,0 0 0,0-2-4,0 0 1,0-2-1,0 3 1,0-2 8,0 0 1,0 0-9,0 2 0,0-3-16,0 2 0,0-1 17,0 1 1,0-2-74,0 3 62,0-3-1,0 3 6,0-1-14,0-1 23,0 3-9,0-2 0,0-1 36,0 2-30,0-3-54,0 3 0,0-3 46,0 3-3,0-4 11,0 3 0,0-3 55,0 0-65,0 1 122,0 0-98,0 2 2,0-3 1,0 0-22,0 1-3,0 0-35,0 1 18,0-2 0,0 0 6,0 2 8,0-1 39,0 1-17,0-2 4,0 0-4,0 2 9,0-1-38,0 1-9,0-2-113,0 0 189,0 2-74,0-1 105,0 0-81,0-1 72,0 0-73,0 3 19,0-3-46,0 2 31,0-2-18,0 0 16,0 3 1,0-3-74,0 2 68,0-2-71,0 3 59,0-3-113,0 2 123,0-2 1,0 2 42,0-2 9,0 3-28,0-1-18,0-2 0,0 3 20,0-1-23,0-2-6,0 2 12,0-2-8,0 2 64,0-1 4,0 1-24,0-2-22,0 2-2,0-1-84,0 1-10,0-2-48,0 0 105,0 2 233,0-1-141,0 1 77,0-2-727,0 0 344,0 2 121,0-1-34,0 0 126,0-1 47,0 0-135,0 3-23,0-2 94,0 0 14,0-1 840,0 0-1026,0 2 168,0-1-251,0 1 199,0-2 22,0 0 43,0 3 65,0-3-26,0 2 6,0-2-397,0 0 351,0 2 78,0-1-78,0 1-3,0-2-513,0 0 1,0 2-1,0 1 1</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8:45.495"/>
    </inkml:context>
    <inkml:brush xml:id="br0">
      <inkml:brushProperty name="width" value="0.05292" units="cm"/>
      <inkml:brushProperty name="height" value="0.05292" units="cm"/>
      <inkml:brushProperty name="color" value="#2F8254"/>
    </inkml:brush>
  </inkml:definitions>
  <inkml:trace contextRef="#ctx0" brushRef="#br0">1 83 20029,'0'-10'0,"0"-1"0,0 0-411,0 1 1,0 3 1310,0 1-464,0-1-637,0-3 169,0 4 38,0 1-58,0 5 107,0 0 0,0 5-70,0 1 0,0 4 34,0-1 0,0 2 137,0-1-60,0 1 1,0 0 149,0-1 0,0-2-116,0-1 0,0-5 394,0 6-293,0-2 0,0 5-32,0-1 0,0 0-97,0 1 0,0-1-30,0 1 0,0 1-124,0 1 1,0 3 49,0 1 1,0 1 13,0-4 0,0 5-102,0-1 0,0-3 58,0 3 1,0-3 106,0 3 0,0 1-67,0 0 1,0-3 132,0 1 0,0 0-111,0 4 0,0-4 12,0 0 1,0 1 10,0 3 1,0-1-5,0-3 1,0 2-14,0-1 0,0 0 15,0-1 1,0 3-128,0-3 0,0 3 95,0 1 0,0 0-72,0-1 1,0-1 49,0-2 1,0 0-8,0 4 1,0-1 63,0-3 0,0 3 3,0-3 0,0-1 41,0 2 1,0-2-75,0 1 0,0 2 41,0-6 0,0 3-22,0-3 1,0 1-41,0 4 1,0 1-21,0-5 1,0 0-124,0-3 0,0-1 94,0 1 1,0-2-24,0 3 1,0-3 52,0 2 0,0-1-10,0 1 0,0-5 125,0 1 1,0 1-76,0 2 1,0 1 45,0-2 1,0 2-61,0-1 0,0 1 17,0 0 1,0 2-39,0 1 0,0-1-88,0-2 0,0-4 5,0 1 0,0-2 87,0 5 1,0-1-21,0-1-9,0 3 0,0-2 83,0 0-69,0 1 0,0-1 1,0 1 1,0-3 26,0-3 0,0 3 0,0 3 147,0-2 0,0-1-89,0-2 0,0-2 11,0 3 0,0-1-12,0 5-80,0 0 1,0-1 57,0 1 1,0 1-194,0 1 1,0-1 62,0 1 0,0-4-40,0 2 0,0-5 96,0 7 1,0-6-11,0 2 0,0 1 68,0 0 1,0-5-74,0 3 1,0-1 215,0 3 0,0-3-23,0 0 0,0 1-44,0 2-92,0 1 0,0-1-2,0-1 1,0 3-19,0-2 0,0 0-10,0 1 1,0-5-11,0 1 0,0 1-129,0 2 0,0 1 124,0-1 1,0-3-46,0 0 191,0 1 1,0 1-56,0 1 0,0-3 18,0 0 0,0 1-14,0 1 1,0-1 93,0-2-132,0 1 0,0 3 16,0 1 1,0-3 25,0-3-26,0 3 0,0 3-63,0-2 1,0 1 14,0 1 0,0 0-5,0-1 1,0 1-23,0-1 0,0 1-117,0-1 1,0 0 113,0 0 1,0 1 17,0-1 1,0 1 11,0-1 1,0-3-4,0 1 1,0-1-2,0 2 0,0 3 36,0-3 0,0 1 110,0 1 0,0 0-141,0-1 1,0 1 21,0-1 0,0 1-17,0-2 1,0 3 18,0-3 1,0 6-101,0-2 1,0 1 79,0-3 0,0 0-6,0-1 0,0 1-11,0 3 1,0-2-2,0 1 0,0-1 39,0-1 1,0-1-26,0 1 1,0-1 32,0 0-30,0 1 1,0-1 17,0 0 1,0-2 5,0-3-2,0 3-16,0 3 3,0 0-8,0-2 6,0 1 1,0 1-77,0-1 1,0-2 68,0-1 1,0-4 33,0 5 0,0-5-38,0 3 0,0-2 30,0 2 0,0-2-18,0 3 3,0-5 1,0 8-25,0-4 1,0 1 19,0 0 1,0-4 1,0 4 1,0 0-3,0 3 0,0-3-15,0 1 0,0-3-3,0 7 0,0-3-2,0 2 1,0-1-22,0 1 1,0-1-5,0 1 0,0 2-5,0 0 0,0 3 29,0-1 0,0-3 36,0 1 1,0 3-39,0-3 0,0 5 58,0-4 1,0-1 0,0-3 1,0 5 13,0-2 0,0 2-40,0-6 0,0 3 12,0-3 0,0 5-57,0 0 1,0 0 46,0-3 0,0-1-116,0 1 0,0 2 100,0 0 0,0 3-110,0-3 0,0-1 76,0 3 1,0-1 3,0 1 1,0-1 24,0 1 1,0-3-1,0 6 0,0-6 48,0 1 1,0-1-62,0-1 1,0 3 85,0-1 1,0 2-69,0-1 1,0-2 21,0 1 0,0 1-13,0 0 0,0-3-4,0 3 0,0 1-11,0-2 0,0 1-2,0-3 1,0 0 3,0-1 1,0 1 0,0-1 4,0 1 1,0-2-7,0 3-20,0-3 1,0 2 22,0-1 1,0-3 9,0 1-5,0-2 0,0 5 1,0-1 0,0-3-4,0 0 1,0-5-1,0 6 1,0-4 8,0 1 1,0-1-9,0 4 0,0-5-16,0 4 0,0-3 17,0 2 1,0-2-74,0 3 62,0-5-1,0 8 6,0-4-14,0-1 23,0 5-9,0-4 0,0 0 36,0 2-30,0-6-54,0 6 0,0-5 46,0 5-3,0-7 11,0 4 0,0-5 55,0 0-65,0 4 122,0-2-98,0 3 2,0-5 1,0 0-22,0 4-3,0-3-35,0 4 18,0-5 0,0 0 6,0 4 8,0-2 39,0 3-17,0-5 4,0 0-4,0 4 9,0-3-38,0 3-9,0-4-113,0 0 189,0 5-74,0-3 105,0 2-81,0-4 72,0 0-73,0 5 19,0-4-46,0 3 31,0-4-18,0 0 16,0 6 1,0-6-74,0 5 68,0-5-71,0 5 59,0-4-113,0 3 123,0-4 1,0 4 42,0-2 9,0 3-28,0-1-18,0-3 0,0 5 20,0-3-23,0-1-6,0 2 12,0-4-8,0 5 64,0-4 4,0 5-24,0-6-22,0 4-2,0-3-84,0 3-10,0-4-48,0 0 105,0 5 233,0-4-141,0 3 77,0-4-727,0 0 344,0 6 121,0-5-34,0 3 126,0-4 47,0 0-135,0 5-23,0-3 94,0 2 14,0-4 840,0 0-1026,0 4 168,0-3-251,0 4 199,0-5 22,0 0 43,0 5 65,0-3-26,0 2 6,0-4-397,0 0 351,0 4 78,0-3-78,0 4-3,0-5-513,0 0 1,0 4-1,0 3 1</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8:51.878"/>
    </inkml:context>
    <inkml:brush xml:id="br0">
      <inkml:brushProperty name="width" value="0.05292" units="cm"/>
      <inkml:brushProperty name="height" value="0.05292" units="cm"/>
      <inkml:brushProperty name="color" value="#FFED79"/>
    </inkml:brush>
  </inkml:definitions>
  <inkml:trace contextRef="#ctx0" brushRef="#br0">1 91 20029,'0'-12'0,"0"1"0,0-1-411,0 1 1,0 3 1310,0 1-464,0 0-637,0-4 169,0 5 38,0 0-58,0 6 107,0 0 0,0 6-70,0 0 0,0 5 34,0-1 0,0 2 137,0-1-60,0 1 1,0-1 149,0 1 0,0-4-116,0-1 0,0-4 394,0 6-293,0-3 0,0 7-32,0-3 0,0 1-97,0 1 0,0-1-30,0 1 0,0 1-124,0 1 1,0 3 49,0 2 1,0 1 13,0-5 0,0 6-102,0-2 0,0-2 58,0 2 1,0-2 106,0 2 0,0 3-67,0-2 1,0-3 132,0 2 0,0-1-111,0 5 0,0-4 12,0 0 1,0-1 10,0 6 1,0-3-5,0-2 1,0 2-14,0-2 0,0 1 15,0-1 1,0 3-128,0-4 0,0 4 95,0 1 0,0 0-72,0-2 1,0 0 49,0-3 1,0 1-8,0 4 1,0-1 63,0-4 0,0 4 3,0-3 0,0-2 41,0 3 1,0-3-75,0 2 0,0 1 41,0-5 0,0 2-22,0-3 1,0 2-41,0 3 1,0 2-21,0-6 1,0 1-124,0-5 0,0 1 94,0-1 1,0-1-24,0 3 1,0-3 52,0 2 0,0-1-10,0 1 0,0-5 125,0 0 1,0 2-76,0 2 1,0 1 45,0-2 1,0 1-61,0 1 0,0-1 17,0 1 1,0 2-39,0 2 0,0-1-88,0-4 0,0-4 5,0 2 0,0-2 87,0 5 1,0-1-21,0-1-9,0 3 0,0-3 83,0 2-69,0-1 0,0 1 1,0-1 1,0-2 26,0-3 0,0 2 0,0 4 147,0-2 0,0-2-89,0 0 0,0-4 11,0 3 0,0 0-12,0 5-80,0-1 1,0 1 57,0-1 1,0 2-194,0 2 1,0-2 62,0 1 0,0-4-40,0 2 0,0-5 96,0 7 1,0-7-11,0 4 0,0-1 68,0 1 1,0-5-74,0 3 1,0-2 215,0 4 0,0-4-23,0 1 0,0 0-44,0 4-92,0-1 0,0 1-2,0-2 1,0 3-19,0-3 0,0 1-10,0 1 1,0-5-11,0 0 0,0 2-129,0 2 0,0 1 124,0-1 1,0-3-46,0-1 191,0 2 1,0 1-56,0 1 0,0-4 18,0 0 0,0 2-14,0 1 1,0-1 93,0-2-132,0 0 0,0 5 16,0-1 1,0-2 25,0-3-26,0 2 0,0 4-63,0-2 1,0 1 14,0 1 0,0-1-5,0 1 1,0-1-23,0 1 0,0-1-117,0 1 1,0-2 113,0 2 1,0-1 17,0 1 1,0-1 11,0 1 1,0-5-4,0 1 1,0 0-2,0 2 0,0 3 36,0-3 0,0 1 110,0 1 0,0-1-141,0 1 1,0-1 21,0 1 0,0-1-17,0-1 1,0 3 18,0-3 1,0 6-101,0-1 1,0 0 79,0-3 0,0-1-6,0 1 0,0 0-11,0 3 1,0-2-2,0 2 0,0-2 39,0-2 1,0 1-26,0-1 1,0 1 32,0-2-30,0 3 1,0-3 17,0 1 1,0-2 5,0-3-2,0 2-16,0 4 3,0-1-8,0-1 6,0 2 1,0-1-77,0 1 1,0-3 68,0-2 1,0-4 33,0 5 0,0-3-38,0 0 0,0 0 30,0 2 0,0-3-18,0 3 3,0-4 1,0 7-25,0-2 1,0-1 19,0 0 1,0-3 1,0 3 1,0 1-3,0 3 0,0-4-15,0 2 0,0-3-3,0 7 0,0-3-2,0 1 1,0 1-22,0-1 1,0 1-5,0-1 0,0 4-5,0-1 0,0 3 29,0-1 0,0-3 36,0 2 1,0 2-39,0-3 0,0 6 58,0-5 1,0-1 0,0-2 1,0 3 13,0 0 0,0 1-40,0-6 0,0 3 12,0-3 0,0 6-57,0-2 1,0 2 46,0-5 0,0 1-116,0-1 0,0 4 100,0-1 0,0 3-110,0-2 0,0-2 76,0 3 1,0-1 3,0 1 1,0 0 24,0 0 1,0-3-1,0 7 0,0-7 48,0 1 1,0-1-62,0-1 1,0 4 85,0-2 1,0 2-69,0 0 1,0-3 21,0 1 0,0 0-13,0 2 0,0-4-4,0 4 0,0-1-11,0 0 0,0 1-2,0-5 1,0 1 3,0-1 1,0 1 0,0-1 4,0 1 1,0-2-7,0 3-20,0-3 1,0 1 22,0 1 1,0-5 9,0 2-5,0-2 0,0 4 1,0 1 0,0-5-4,0 0 1,0-4-1,0 6 1,0-5 8,0 2 1,0-2-9,0 5 0,0-6-16,0 4 0,0-3 17,0 3 1,0-2-74,0 2 62,0-4-1,0 7 6,0-3-14,0-1 23,0 4-9,0-3 0,0-1 36,0 2-30,0-5-54,0 6 0,0-6 46,0 5-3,0-6 11,0 4 0,0-6 55,0 0-65,0 4 122,0-3-98,0 5 2,0-6 1,0 0-22,0 5-3,0-4-35,0 5 18,0-6 0,0 0 6,0 4 8,0-3 39,0 5-17,0-6 4,0 0-4,0 5 9,0-4-38,0 3-9,0-4-113,0 0 189,0 6-74,0-5 105,0 4-81,0-5 72,0 0-73,0 6 19,0-5-46,0 3 31,0-4-18,0 0 16,0 6 1,0-6-74,0 6 68,0-6-71,0 6 59,0-5-113,0 3 123,0-4 1,0 5 42,0-4 9,0 5-28,0-2-18,0-2 0,0 3 20,0 0-23,0-4-6,0 3 12,0-4-8,0 6 64,0-4 4,0 3-24,0-5-22,0 5-2,0-4-84,0 3-10,0-4-48,0 0 105,0 6 233,0-4-141,0 2 77,0-4-727,0 0 344,0 6 121,0-5-34,0 4 126,0-5 47,0 0-135,0 5-23,0-3 94,0 2 14,0-4 840,0 0-1026,0 4 168,0-2-251,0 4 199,0-6 22,0 0 43,0 5 65,0-3-26,0 2 6,0-4-397,0 0 351,0 4 78,0-2-78,0 4-3,0-6-513,0 0 1,0 4-1,0 3 1</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28.348"/>
    </inkml:context>
    <inkml:brush xml:id="br0">
      <inkml:brushProperty name="width" value="0.05292" units="cm"/>
      <inkml:brushProperty name="height" value="0.05292" units="cm"/>
      <inkml:brushProperty name="color" value="#2F8254"/>
    </inkml:brush>
  </inkml:definitions>
  <inkml:trace contextRef="#ctx0" brushRef="#br0">91 0 20197,'-18'0'-956,"0"0"888,8 0 196,-6 0 0,11 0-4,-7 0 23,9 0-121,-5 0 114,8 0 1944,0 0-2005,8 0-255,-6 0 178,6 0-49,-8 0 259,0 0-35,8 0 42,-6 0-151,6 0-1,-8 0-64,0 0-32,8 0-88,-6 0 154,6 0-138,0 0 129,-6 0 1,6 0-36,0 0 17,-6 0 64,14 0-55,-13 0 55,12 0 1,-12 0-40,10 0 133,-8 0-162,10 0 1,-12 0-5,10 0 1,-6 0-13,6 0 0,-8 0-3,6 0 1,-4 0-99,4 0 0,-4 0 65,3 0 1,-4 0-19,7 0 1,-6 0 97,4 0 157,-6 0-101,10 0 44,-4 0-117,7 0 11,-1 0 1,-4 0-21,-2 0 1,-6 0 25,8 0 1,-6 0-75,6 0 0,-7 0 31,4 0-22,-5 0 141,12 0 12,-8 0-98,8 0 1,-4 0 12,0 0 0,-8 0-71,6 0 84,-6 0-90,12 0 17,-6 0-19,5 0 25,2 0 1,-6 0-22,-1 0 39,-6 0-6,13 0 1,-15 0 16,9 0-14,-9 0-23,13 0 1,-11 0 22,5 0-1,-5 0 0,5 0 14,-4 0 1,-2 0 48,12 0 0,-13 0 80,9 0-154,-9 0 31,15 0 1,-15 0-31,9 0 1,-6 0 50,6 0-86,-7 0 1,4 0 46,-2 0-16,-7 0 2,18 0 0,-15 0-4,9 0 9,-7 0 6,9 0 0,-9 0 14,8 0-13,-9 0 0,5 0 16,-4 0-11,-1 0-1,10 0 0,-10 0-1,12 0 1,-13 0 1,9 0-2,-7 0 0,4 0 0,-2 0-15,-5 0-2,7 0 5,-4 0 1,0 0-15,8 0 7,-9 0 1,5 0 4,-2 0 0,-5 0 1,7 0-7,-2 0-6,-5 0 23,6 0 1,2 0 2,-10 0 1,9 0 7,-2 0-12,-6 0 3,8 0 1,-8 0-43,6 0 35,-6 0-7,9 0 3,-5 0 13,-2 0 0,7 0 63,-3 0-24,-4 0 1,7 0 121,-5 0-129,-2 0 25,12 0 0,-12 0-29,10 0 0,-6 0-70,4 0 41,-8 0-7,14 0-4,-6 0 1,6 0 1,-4 0-15,-2 0 1,-4 0 20,4 0 0,-4 0-13,4 0 5,-6 0 59,10 0 1,-10 0-46,6 0 5,-6 0-27,11 0-3,-14 0-13,5 0 39,1 0-21,-5 0 8,3 0 4,-6 0 29,0 0-9,10 0 9,-8 0-17,6 0 2,-8 0-367,0 0 347,7 0 139,-6 0-151,9 0 145,-2 0-118,-6 0 0,8 0 18,-4 0-18,-4 0 0,8 0 8,-5 0-40,-2 0 0,7 0-46,-4 0 49,-2 0-15,0 0 42,6 0-28,-8 0 48,14 0-27,-14 0 6,6 0-21,-1 0-11,-6 0 6,9 0 0,-8 0 10,4 0 22,-4 0-27,6 0 77,-8 0 427,0 0-434,8 0-5,-5 0-111,4 0 98,-7 0 1,2 0-170,4 0 113,-4 0-20,6 0 21,-8 0-3,0 0-76,8 0 88,-5 0-261,4 0 130,-7 0-432,0 0 210,8 0-409,-6 0-51,6 0 326,-8 0 501,0 0 0,8 0 0,4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28.349"/>
    </inkml:context>
    <inkml:brush xml:id="br0">
      <inkml:brushProperty name="width" value="0.05292" units="cm"/>
      <inkml:brushProperty name="height" value="0.05292" units="cm"/>
      <inkml:brushProperty name="color" value="#FFED79"/>
    </inkml:brush>
  </inkml:definitions>
  <inkml:trace contextRef="#ctx0" brushRef="#br0">51 0 20197,'-10'0'-956,"0"0"888,5 0 196,-5 0 0,8 0-4,-5 0 23,6 0-121,-4 0 114,5 0 1944,0 0-2005,5 0-255,-5 0 178,5 0-49,-5 0 259,0 0-35,5 0 42,-5 0-151,5 0-1,-5 0-64,0 0-32,5 0-88,-5 0 154,5 0-138,0 0 129,-5 0 1,5 0-36,0 0 17,-5 0 64,10 0-55,-9 0 55,8 0 1,-8 0-40,7 0 133,-6 0-162,7 0 1,-8 0-5,7 0 1,-5 0-13,4 0 0,-4 0-3,4 0 1,-4 0-99,4 0 0,-4 0 65,3 0 1,-3 0-19,5 0 1,-5 0 97,4 0 157,-5 0-101,6 0 44,-1 0-117,3 0 11,-1 0 1,-2 0-21,0 0 1,-5 0 25,6 0 1,-5 0-75,4 0 0,-3 0 31,2 0-22,-4 0 141,7 0 12,-3 0-98,3 0 1,-2 0 12,0 0 0,-4 0-71,3 0 84,-3 0-90,6 0 17,-2 0-19,2 0 25,1 0 1,-4 0-22,0 0 39,-3 0-6,7 0 1,-8 0 16,4 0-14,-4 0-23,7 0 1,-6 0 22,2 0-1,-2 0 0,3 0 14,-3 0 1,-1 0 48,7 0 0,-7 0 80,4 0-154,-4 0 31,8 0 1,-8 0-31,4 0 1,-2 0 50,2 0-86,-3 0 1,3 0 46,-3 0-16,-3 0 2,10 0 0,-8 0-4,4 0 9,-3 0 6,5 0 0,-5 0 14,4 0-13,-5 0 0,3 0 16,-2 0-11,-1 0-1,6 0 0,-6 0-1,7 0 1,-7 0 1,4 0-2,-3 0 0,2 0 0,-1 0-15,-3 0-2,4 0 5,-2 0 1,0 0-15,4 0 7,-5 0 1,3 0 4,-1 0 0,-3 0 1,4 0-7,-1 0-6,-3 0 23,4 0 1,0 0 2,-5 0 1,5 0 7,-1 0-12,-3 0 3,4 0 1,-5 0-43,4 0 35,-3 0-7,4 0 3,-2 0 13,-1 0 0,3 0 63,-1 0-24,-2 0 1,3 0 121,-2 0-129,-1 0 25,6 0 0,-6 0-29,5 0 0,-3 0-70,2 0 41,-4 0-7,7 0-4,-3 0 1,3 0 1,-1 0-15,-2 0 1,-2 0 20,2 0 0,-2 0-13,2 0 5,-3 0 59,5 0 1,-5 0-46,3 0 5,-3 0-27,6 0-3,-8 0-13,2 0 39,2 0-21,-3 0 8,1 0 4,-3 0 29,0 0-9,6 0 9,-5 0-17,3 0 2,-4 0-367,0 0 347,4 0 139,-3 0-151,4 0 145,0 0-118,-4 0 0,4 0 18,-1 0-18,-3 0 0,4 0 8,-2 0-40,-1 0 0,3 0-46,-1 0 49,-2 0-15,0 0 42,4 0-28,-5 0 48,8 0-27,-8 0 6,3 0-21,0 0-11,-3 0 6,4 0 0,-4 0 10,3 0 22,-3 0-27,3 0 77,-4 0 427,0 0-434,5 0-5,-3 0-111,1 0 98,-3 0 1,1 0-170,3 0 113,-3 0-20,3 0 21,-4 0-3,0 0-76,5 0 88,-3 0-261,1 0 130,-3 0-432,0 0 210,5 0-409,-4 0-51,3 0 326,-4 0 501,0 0 0,5 0 0,1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38.862"/>
    </inkml:context>
    <inkml:brush xml:id="br0">
      <inkml:brushProperty name="width" value="0.05292" units="cm"/>
      <inkml:brushProperty name="height" value="0.05292" units="cm"/>
      <inkml:brushProperty name="color" value="#2F8254"/>
    </inkml:brush>
  </inkml:definitions>
  <inkml:trace contextRef="#ctx0" brushRef="#br0">32 0 20197,'-6'0'-956,"0"0"888,2 0 196,-1 0 0,3 0-4,-2 0 23,3 0-121,-2 0 114,3 0 1944,0 0-2005,3 0-255,-3 0 178,3 0-49,-3 0 259,0 0-35,3 0 42,-2 0-151,1 0-1,-2 0-64,0 0-32,3 0-88,-2 0 154,2 0-138,0 0 129,-3 0 1,3 0-36,0 0 17,-3 0 64,6 0-55,-5 0 55,4 0 1,-4 0-40,4 0 133,-3 0-162,3 0 1,-4 0-5,3 0 1,-1 0-13,1 0 0,-2 0-3,2 0 1,-2 0-99,2 0 0,-2 0 65,2 0 1,-2 0-19,3 0 1,-3 0 97,2 0 157,-3 0-101,5 0 44,-2 0-117,2 0 11,-1 0 1,0 0-21,-1 0 1,-2 0 25,2 0 1,-2 0-75,3 0 0,-3 0 31,2 0-22,-3 0 141,5 0 12,-3 0-98,3 0 1,-1 0 12,-1 0 0,-2 0-71,2 0 84,-3 0-90,5 0 17,-2 0-19,2 0 25,0 0 1,-2 0-22,0 0 39,-2 0-6,4 0 1,-5 0 16,3 0-14,-3 0-23,5 0 1,-5 0 22,3 0-1,-2 0 0,1 0 14,-1 0 1,-1 0 48,5 0 0,-5 0 80,3 0-154,-3 0 31,5 0 1,-4 0-31,2 0 1,-2 0 50,2 0-86,-2 0 1,1 0 46,-1 0-16,-2 0 2,6 0 0,-4 0-4,2 0 9,-3 0 6,4 0 0,-3 0 14,3 0-13,-4 0 0,2 0 16,-1 0-11,-1 0-1,4 0 0,-4 0-1,5 0 1,-5 0 1,3 0-2,-2 0 0,1 0 0,-1 0-15,-1 0-2,2 0 5,-1 0 1,0 0-15,2 0 7,-3 0 1,3 0 4,-2 0 0,-1 0 1,2 0-7,-1 0-6,-1 0 23,2 0 1,0 0 2,-3 0 1,3 0 7,0 0-12,-3 0 3,3 0 1,-2 0-43,1 0 35,-2 0-7,4 0 3,-2 0 13,-1 0 0,2 0 63,-1 0-24,0 0 1,1 0 121,-1 0-129,-1 0 25,4 0 0,-4 0-29,4 0 0,-3 0-70,2 0 41,-3 0-7,5 0-4,-2 0 1,1 0 1,0 0-15,-1 0 1,-2 0 20,2 0 0,-2 0-13,2 0 5,-2 0 59,3 0 1,-3 0-46,2 0 5,-3 0-27,5 0-3,-5 0-13,1 0 39,1 0-21,-2 0 8,1 0 4,-2 0 29,0 0-9,3 0 9,-2 0-17,2 0 2,-3 0-367,0 0 347,2 0 139,-1 0-151,2 0 145,0 0-118,-3 0 0,4 0 18,-2 0-18,-1 0 0,2 0 8,-1 0-40,-1 0 0,2 0-46,0 0 49,-2 0-15,0 0 42,3 0-28,-4 0 48,6 0-27,-5 0 6,1 0-21,1 0-11,-3 0 6,4 0 0,-4 0 10,3 0 22,-3 0-27,3 0 77,-3 0 427,0 0-434,3 0-5,-2 0-111,1 0 98,-2 0 1,1 0-170,1 0 113,-1 0-20,1 0 21,-2 0-3,0 0-76,3 0 88,-2 0-261,2 0 130,-3 0-432,0 0 210,2 0-409,-1 0-51,2 0 326,-3 0 501,0 0 0,3 0 0,1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38.863"/>
    </inkml:context>
    <inkml:brush xml:id="br0">
      <inkml:brushProperty name="width" value="0.05292" units="cm"/>
      <inkml:brushProperty name="height" value="0.05292" units="cm"/>
      <inkml:brushProperty name="color" value="#FFED79"/>
    </inkml:brush>
  </inkml:definitions>
  <inkml:trace contextRef="#ctx0" brushRef="#br0">107 0 20197,'-21'0'-956,"0"0"888,9 0 196,-7 0 0,13 0-4,-8 0 23,11 0-121,-7 0 114,10 0 1944,0 0-2005,10 0-255,-8 0 178,7 0-49,-9 0 259,0 0-35,10 0 42,-8 0-151,7 0-1,-9 0-64,0 0-32,10 0-88,-8 0 154,8 0-138,-1 0 129,-7 0 1,8 0-36,-1 0 17,-7 0 64,18 0-55,-16 0 55,13 0 1,-13 0-40,11 0 133,-9 0-162,11 0 1,-13 0-5,12 0 1,-9 0-13,9 0 0,-11 0-3,9 0 1,-6 0-99,5 0 0,-5 0 65,3 0 1,-3 0-19,8 0 1,-9 0 97,7 0 157,-8 0-101,11 0 44,-4 0-117,9 0 11,-3 0 1,-4 0-21,-1 0 1,-8 0 25,9 0 1,-7 0-75,7 0 0,-7 0 31,3 0-22,-5 0 141,13 0 12,-7 0-98,7 0 1,-3 0 12,-1 0 0,-9 0-71,7 0 84,-7 0-90,13 0 17,-5 0-19,5 0 25,2 0 1,-7 0-22,-1 0 39,-7 0-6,15 0 1,-17 0 16,10 0-14,-10 0-23,15 0 1,-13 0 22,5 0-1,-5 0 0,6 0 14,-5 0 1,-3 0 48,15 0 0,-15 0 80,10 0-154,-10 0 31,17 0 1,-17 0-31,9 0 1,-5 0 50,5 0-86,-7 0 1,6 0 46,-5 0-16,-7 0 2,22 0 0,-19 0-4,11 0 9,-8 0 6,11 0 0,-11 0 14,9 0-13,-11 0 0,8 0 16,-7 0-11,-1 0-1,14 0 0,-14 0-1,15 0 1,-15 0 1,9 0-2,-7 0 0,5 0 0,-3 0-15,-6 0-2,10 0 5,-7 0 1,1 0-15,10 0 7,-12 0 1,7 0 4,-3 0 0,-6 0 1,9 0-7,-3 0-6,-6 0 23,8 0 1,1 0 2,-11 0 1,12 0 7,-5 0-12,-5 0 3,8 0 1,-8 0-43,6 0 35,-6 0-7,9 0 3,-5 0 13,-2 0 0,7 0 63,-3 0-24,-4 0 1,7 0 121,-5 0-129,-2 0 25,13 0 0,-13 0-29,12 0 0,-9 0-70,7 0 41,-10 0-7,15 0-4,-5 0 1,5 0 1,-4 0-15,-1 0 1,-7 0 20,7 0 0,-6 0-13,5 0 5,-7 0 59,11 0 1,-11 0-46,8 0 5,-9 0-27,15 0-3,-19 0-13,7 0 39,2 0-21,-6 0 8,3 0 4,-7 0 29,0 0-9,12 0 9,-10 0-17,8 0 2,-10 0-367,0 0 347,7 0 139,-5 0-151,10 0 145,-3 0-118,-7 0 0,10 0 18,-4 0-18,-7 0 0,11 0 8,-6 0-40,-2 0 0,7 0-46,-3 0 49,-4 0-15,2 0 42,5 0-28,-9 0 48,17 0-27,-17 0 6,8 0-21,-2 0-11,-6 0 6,9 0 0,-9 0 10,6 0 22,-6 0-27,7 0 77,-9 0 427,0 0-434,10 0-5,-6 0-111,4 0 98,-8 0 1,1 0-170,7 0 113,-6 0-20,8 0 21,-10 0-3,0 0-76,9 0 88,-5 0-261,4 0 130,-8 0-432,0 0 210,10 0-409,-8 0-51,7 0 326,-9 0 501,0 0 0,10 0 0,3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50.069"/>
    </inkml:context>
    <inkml:brush xml:id="br0">
      <inkml:brushProperty name="width" value="0.05292" units="cm"/>
      <inkml:brushProperty name="height" value="0.05292" units="cm"/>
      <inkml:brushProperty name="color" value="#2F8254"/>
    </inkml:brush>
  </inkml:definitions>
  <inkml:trace contextRef="#ctx0" brushRef="#br0">8888 0 20197,'102'0'-956,"1"0"888,-45 0 196,30 0 0,-59 0-4,37 0 23,-44 0-121,21 0 114,-43 0 1944,0 0-2005,-43 0-255,35 0 178,-43 0-49,51 0 259,0 0-35,-51 0 42,44 0-151,-37 0-1,44 0-64,0 0-32,-44 0-88,29 0 154,-28 0-138,-1 0 129,37 0 1,-45 0-36,9 0 17,28 0 64,-73 0-55,74 0 55,-74 0 1,66 0-40,-51 0 133,51 0-162,-73 0 1,81 0-5,-59 0 1,36 0-13,-29 0 0,37 0-3,-44 0 1,37 0-99,-23 0 0,23 0 65,-30 0 1,30 0-19,-30 0 1,29 0 97,-28 0 157,43 0-101,-73 0 44,36 0-117,-43 0 11,7 0 1,22 0-21,15 0 1,21 0 25,-36 0 1,37 0-75,-37 0 0,43 0 31,-35 0-22,36 0 141,-59 0 12,37 0-98,-51 0 1,36 0 12,-7 0 0,36 0-71,-28 0 84,43 0-90,-66 0 17,22 0-19,-29 0 25,-7 0 1,29 0-22,15 0 39,28 0-6,-64 0 1,72 0 16,-44 0-14,44 0-23,-66 0 1,59 0 22,-29 0-1,29 0 0,-23 0 14,16 0 1,14 0 48,-66 0 0,74 0 80,-59 0-154,58 0 31,-87 0 1,87 0-31,-58 0 1,37 0 50,-30 0-86,44 0 1,-36 0 46,28 0-16,16 0 2,-81 0 0,80 0-4,-50 0 9,35 0 6,-57 0 0,58 0 14,-37 0-13,44 0 0,-29 0 16,14 0-11,23 0-1,-67 0 0,59 0-1,-65 0 1,72 0 1,-58 0-2,44 0 0,-22 0 0,14 0-15,30 0-2,-51 0 5,21 0 1,15 0-15,-51 0 7,59 0 1,-45 0 4,23 0 0,21 0 1,-36 0-7,14 0-6,30 0 23,-44 0 1,0 0 2,51 0 1,-59 0 7,23 0-12,21 0 3,-28 0 1,35 0-43,-28 0 35,28 0-7,-43 0 3,15 0 13,14 0 0,-29 0 63,14 0-24,23 0 1,-45 0 121,37 0-129,0 0 25,-65 0 0,72 0-29,-58 0 0,37 0-70,-37 0 41,58 0-7,-73 0-4,23 0 1,-30 0 1,22 0-15,7 0 1,29 0 20,-28 0 0,28 0-13,-28 0 5,43 0 59,-73 0 1,73 0-46,-44 0 5,37 0-27,-59 0-3,81 0-13,-37 0 39,0 0-21,22 0 8,-7 0 4,29 0 29,0 0-9,-58 0 9,50 0-17,-35 0 2,43 0-367,0 0 347,-44 0 139,36 0-151,-50 0 145,14 0-118,37 0 0,-44 0 18,14 0-18,15 0 0,-29 0 8,22 0-40,14 0 0,-36 0-46,15 0 49,14 0-15,-15 0 42,-14 0-28,44 0 48,-81 0-27,74 0 6,-30 0-21,0 0-11,37 0 6,-44 0 0,36 0 10,-21 0 22,28 0-27,-36 0 77,44 0 427,0 0-434,-43 0-5,28 0-111,-29 0 98,44 0 1,-14 0-170,-23 0 113,30 0-20,-37 0 21,44 0-3,0 0-76,-44 0 88,30 0-261,-23 0 130,37 0-432,0 0 210,-58 0-409,50 0-51,-35 0 326,43 0 501,0 0 0,-44 0 0,-22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50.070"/>
    </inkml:context>
    <inkml:brush xml:id="br0">
      <inkml:brushProperty name="width" value="0.05292" units="cm"/>
      <inkml:brushProperty name="height" value="0.05292" units="cm"/>
      <inkml:brushProperty name="color" value="#FFED79"/>
    </inkml:brush>
  </inkml:definitions>
  <inkml:trace contextRef="#ctx0" brushRef="#br0">8753 0 20197,'101'0'-956,"-1"0"888,-42 0 196,28 0 0,-57 0-4,36 0 23,-44 0-121,23 0 114,-44 0 1944,0 0-2005,-44 0-255,37 0 178,-43 0-49,50 0 259,0 0-35,-51 0 42,44 0-151,-36 0-1,43 0-64,0 0-32,-43 0-88,29 0 154,-30 0-138,1 0 129,36 0 1,-43 0-36,7 0 17,28 0 64,-71 0-55,72 0 55,-73 0 1,66 0-40,-51 0 133,50 0-162,-71 0 1,78 0-5,-57 0 1,36 0-13,-28 0 0,35 0-3,-43 0 1,36 0-99,-21 0 0,21 0 65,-29 0 1,29 0-19,-29 0 1,29 0 97,-28 0 157,42 0-101,-72 0 44,37 0-117,-44 0 11,8 0 1,21 0-21,14 0 1,22 0 25,-36 0 1,36 0-75,-35 0 0,42 0 31,-36 0-22,36 0 141,-57 0 12,36 0-98,-51 0 1,36 0 12,-7 0 0,36 0-71,-28 0 84,42 0-90,-64 0 17,21 0-19,-28 0 25,-8 0 1,29 0-22,14 0 39,30 0-6,-66 0 1,73 0 16,-44 0-14,43 0-23,-64 0 1,57 0 22,-28 0-1,28 0 0,-21 0 14,14 0 1,14 0 48,-64 0 0,71 0 80,-57 0-154,58 0 31,-87 0 1,87 0-31,-58 0 1,36 0 50,-29 0-86,44 0 1,-37 0 46,30 0-16,13 0 2,-78 0 0,78 0-4,-49 0 9,35 0 6,-57 0 0,57 0 14,-36 0-13,43 0 0,-28 0 16,14 0-11,22 0-1,-65 0 0,57 0-1,-64 0 1,71 0 1,-57 0-2,44 0 0,-23 0 0,15 0-15,29 0-2,-50 0 5,21 0 1,14 0-15,-50 0 7,58 0 1,-44 0 4,22 0 0,22 0 1,-36 0-7,14 0-6,29 0 23,-44 0 1,1 0 2,50 0 1,-58 0 7,22 0-12,22 0 3,-29 0 1,36 0-43,-29 0 35,28 0-7,-42 0 3,14 0 13,15 0 0,-30 0 63,15 0-24,22 0 1,-44 0 121,37 0-129,-1 0 25,-64 0 0,72 0-29,-58 0 0,36 0-70,-36 0 41,57 0-7,-71 0-4,21 0 1,-28 0 1,21 0-15,7 0 1,29 0 20,-28 0 0,28 0-13,-29 0 5,43 0 59,-71 0 1,71 0-46,-42 0 5,35 0-27,-58 0-3,80 0-13,-36 0 39,0 0-21,21 0 8,-6 0 4,28 0 29,0 0-9,-58 0 9,51 0-17,-36 0 2,43 0-367,0 0 347,-43 0 139,35 0-151,-49 0 145,14 0-118,36 0 0,-44 0 18,15 0-18,15 0 0,-30 0 8,23 0-40,13 0 0,-35 0-46,14 0 49,14 0-15,-14 0 42,-14 0-28,43 0 48,-80 0-27,73 0 6,-29 0-21,0 0-11,36 0 6,-44 0 0,37 0 10,-22 0 22,29 0-27,-36 0 77,43 0 427,0 0-434,-44 0-5,30 0-111,-29 0 98,43 0 1,-14 0-170,-22 0 113,28 0-20,-35 0 21,43 0-3,0 0-76,-43 0 88,29 0-261,-22 0 130,36 0-432,0 0 210,-58 0-409,51 0-51,-36 0 326,43 0 501,0 0 0,-43 0 0,-22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2"/>
    </inkml:context>
    <inkml:brush xml:id="br0">
      <inkml:brushProperty name="width" value="0.05292" units="cm"/>
      <inkml:brushProperty name="height" value="0.05292" units="cm"/>
      <inkml:brushProperty name="color" value="#FF0000"/>
    </inkml:brush>
  </inkml:definitions>
  <inkml:trace contextRef="#ctx0" brushRef="#br0">284 0 20197,'-56'0'-956,"0"0"888,23 0 196,-16 0 0,36 0-4,-27 0 23,30 0-121,-16 0 114,26 0 1944,0 0-2005,26 0-255,-22 0 178,22 0-49,-26 0 259,0 0-35,26 0 42,-19 0-151,16 0-1,-23 0-64,0 0-32,26 0-88,-19 0 154,19 0-138,-3 0 129,-16 0 1,19 0-36,0 0 17,-19 0 64,42 0-55,-42 0 55,42 0 1,-36 0-40,27 0 133,-27 0-162,36 0 1,-35 0-5,22 0 1,-16 0-13,19 0 0,-23 0-3,24 0 1,-20 0-99,16 0 0,-16 0 65,16 0 1,-16 0-19,19 0 1,-23 0 97,24 0 157,-27 0-101,36 0 44,-16 0-117,23 0 11,0 0 1,-16 0-21,-4 0 1,-16 0 25,19 0 1,-19 0-75,16 0 0,-16 0 31,16 0-22,-23 0 141,40 0 12,-24 0-98,27 0 1,-16 0 12,-1 0 0,-22 0-71,22 0 84,-26 0-90,37 0 17,-17 0-19,23 0 25,0 0 1,-17 0-22,-3 0 39,-23 0-6,40 0 1,-43 0 16,29 0-14,-25 0-23,35 0 1,-36 0 22,23 0-1,-23 0 0,20 0 14,-13 0 1,-13 0 48,42 0 0,-36 0 80,23 0-154,-22 0 31,38 0 1,-42 0-31,30 0 1,-21 0 50,18 0-86,-24 0 1,20 0 46,-17 0-16,-9 0 2,45 0 0,-39 0-4,24 0 9,-24 0 6,36 0 0,-36 0 14,27 0-13,-27 0 0,17 0 16,-11 0-11,-12 0-1,42 0 0,-42 0-1,42 0 1,-36 0 1,27 0-2,-27 0 0,17 0 0,-11 0-15,-12 0-2,19 0 5,-3 0 1,-10 0-15,27 0 7,-27 0 1,17 0 4,-11 0 0,-12 0 1,23 0-7,-11 0-6,-12 0 23,19 0 1,1 0 2,-24 0 1,30 0 7,-13 0-12,-14 0 3,17 0 1,-16 0-43,13 0 35,-14 0-7,20 0 3,-3 0 13,-16 0 0,26 0 63,-13 0-24,-14 0 1,24 0 121,-10 0-129,-14 0 25,44 0 0,-37 0-29,26 0 0,-22 0-70,22 0 41,-26 0-7,37 0-4,-17 0 1,22 0 1,-15 0-15,-4 0 1,-16 0 20,16 0 0,-16 0-13,19 0 5,-25 0 59,35 0 1,-36 0-46,23 0 5,-23 0-27,40 0-3,-50 0-13,24 0 39,-1 0-21,-19 0 8,16 0 4,-23 0 29,0 0-9,26 0 9,-20 0-17,21 0 2,-27 0-367,0 0 347,23 0 139,-17 0-151,21 0 145,-1 0-118,-19 0 0,22 0 18,-9 0-18,-13 0 0,25 0 8,-15 0-40,-10 0 0,25 0-46,-12 0 49,-13 0-15,16 0 42,3 0-28,-19 0 48,42 0-27,-42 0 6,19 0-21,-3 0-11,-16 0 6,19 0 0,-20 0 10,14 0 22,-13 0-27,16 0 77,-23 0 427,0 0-434,26 0-5,-19 0-111,19 0 98,-26 0 1,7 0-170,9 0 113,-9 0-20,19 0 21,-26 0-3,0 0-76,26 0 88,-19 0-261,16 0 130,-23 0-432,0 0 210,26 0-409,-19 0-51,19 0 326,-26 0 501,0 0 0,23 0 0,10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04.964"/>
    </inkml:context>
    <inkml:brush xml:id="br0">
      <inkml:brushProperty name="width" value="0.05292" units="cm"/>
      <inkml:brushProperty name="height" value="0.05292" units="cm"/>
      <inkml:brushProperty name="color" value="#2F8254"/>
    </inkml:brush>
  </inkml:definitions>
  <inkml:trace contextRef="#ctx0" brushRef="#br0">10613 0 20197,'122'0'-956,"0"0"888,-52 0 196,35 0 0,-70 0-4,43 0 23,-52 0-121,27 0 114,-53 0 1944,0 0-2005,-53 0-255,45 0 178,-53 0-49,61 0 259,0 0-35,-61 0 42,52 0-151,-43 0-1,52 0-64,0 0-32,-53 0-88,36 0 154,-36 0-138,1 0 129,43 0 1,-52 0-36,9 0 17,35 0 64,-88 0-55,88 0 55,-88 0 1,79 0-40,-61 0 133,60 0-162,-86 0 1,96 0-5,-71 0 1,45 0-13,-36 0 0,44 0-3,-52 0 1,44 0-99,-27 0 0,26 0 65,-34 0 1,34 0-19,-34 0 1,34 0 97,-34 0 157,51 0-101,-86 0 44,43 0-117,-52 0 11,9 0 1,26 0-21,17 0 1,26 0 25,-43 0 1,44 0-75,-45 0 0,53 0 31,-43 0-22,43 0 141,-70 0 12,44 0-98,-61 0 1,44 0 12,-9 0 0,43 0-71,-34 0 84,51 0-90,-77 0 17,25 0-19,-34 0 25,-9 0 1,35 0-22,17 0 39,35 0-6,-78 0 1,87 0 16,-53 0-14,53 0-23,-79 0 1,70 0 22,-34 0-1,34 0 0,-26 0 14,17 0 1,18 0 48,-79 0 0,88 0 80,-70 0-154,69 0 31,-104 0 1,105 0-31,-71 0 1,45 0 50,-36 0-86,53 0 1,-44 0 46,36 0-16,16 0 2,-95 0 0,95 0-4,-60 0 9,43 0 6,-70 0 0,70 0 14,-43 0-13,52 0 0,-35 0 16,17 0-11,27 0-1,-79 0 0,70 0-1,-79 0 1,88 0 1,-71 0-2,53 0 0,-26 0 0,18 0-15,34 0-2,-61 0 5,27 0 1,17 0-15,-62 0 7,71 0 1,-53 0 4,27 0 0,25 0 1,-43 0-7,18 0-6,34 0 23,-52 0 1,0 0 2,61 0 1,-70 0 7,26 0-12,27 0 3,-35 0 1,43 0-43,-35 0 35,36 0-7,-53 0 3,17 0 13,18 0 0,-35 0 63,17 0-24,27 0 1,-53 0 121,44 0-129,0 0 25,-79 0 0,88 0-29,-71 0 0,45 0-70,-44 0 41,69 0-7,-87 0-4,27 0 1,-35 0 1,25 0-15,10 0 1,34 0 20,-34 0 0,34 0-13,-34 0 5,52 0 59,-88 0 1,88 0-46,-52 0 5,43 0-27,-70 0-3,96 0-13,-43 0 39,0 0-21,26 0 8,-9 0 4,35 0 29,0 0-9,-70 0 9,61 0-17,-43 0 2,52 0-367,0 0 347,-52 0 139,43 0-151,-61 0 145,18 0-118,43 0 0,-52 0 18,17 0-18,18 0 0,-35 0 8,26 0-40,18 0 0,-44 0-46,17 0 49,18 0-15,-18 0 42,-17 0-28,53 0 48,-97 0-27,88 0 6,-36 0-21,1 0-11,43 0 6,-52 0 0,44 0 10,-27 0 22,35 0-27,-43 0 77,52 0 427,0 0-434,-52 0-5,34 0-111,-34 0 98,52 0 1,-17 0-170,-27 0 113,35 0-20,-43 0 21,52 0-3,0 0-76,-52 0 88,34 0-261,-25 0 130,43 0-432,0 0 210,-70 0-409,61 0-51,-43 0 326,52 0 501,0 0 0,-53 0 0,-25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04.965"/>
    </inkml:context>
    <inkml:brush xml:id="br0">
      <inkml:brushProperty name="width" value="0.05292" units="cm"/>
      <inkml:brushProperty name="height" value="0.05292" units="cm"/>
      <inkml:brushProperty name="color" value="#FFED79"/>
    </inkml:brush>
  </inkml:definitions>
  <inkml:trace contextRef="#ctx0" brushRef="#br0">10460 0 20197,'121'0'-956,"-1"0"888,-51 0 196,34 0 0,-69 0-4,44 0 23,-53 0-121,27 0 114,-52 0 1944,0 0-2005,-52 0-255,44 0 178,-52 0-49,60 0 259,0 0-35,-60 0 42,51 0-151,-43 0-1,52 0-64,0 0-32,-51 0-88,34 0 154,-35 0-138,0 0 129,44 0 1,-52 0-36,8 0 17,35 0 64,-86 0-55,86 0 55,-87 0 1,79 0-40,-61 0 133,60 0-162,-86 0 1,95 0-5,-69 0 1,43 0-13,-34 0 0,42 0-3,-51 0 1,44 0-99,-27 0 0,26 0 65,-35 0 1,35 0-19,-34 0 1,34 0 97,-34 0 157,51 0-101,-86 0 44,44 0-117,-53 0 11,9 0 1,27 0-21,16 0 1,26 0 25,-43 0 1,43 0-75,-43 0 0,52 0 31,-44 0-22,44 0 141,-69 0 12,43 0-98,-61 0 1,44 0 12,-9 0 0,43 0-71,-34 0 84,51 0-90,-77 0 17,25 0-19,-33 0 25,-10 0 1,35 0-22,18 0 39,33 0-6,-77 0 1,87 0 16,-53 0-14,53 0-23,-79 0 1,70 0 22,-35 0-1,35 0 0,-26 0 14,17 0 1,17 0 48,-77 0 0,86 0 80,-69 0-154,69 0 31,-104 0 1,104 0-31,-69 0 1,43 0 50,-34 0-86,51 0 1,-43 0 46,35 0-16,17 0 2,-95 0 0,95 0-4,-61 0 9,44 0 6,-69 0 0,69 0 14,-44 0-13,52 0 0,-34 0 16,17 0-11,26 0-1,-77 0 0,68 0-1,-77 0 1,85 0 1,-68 0-2,52 0 0,-26 0 0,17 0-15,34 0-2,-59 0 5,25 0 1,17 0-15,-60 0 7,69 0 1,-52 0 4,26 0 0,26 0 1,-43 0-7,17 0-6,34 0 23,-51 0 1,0 0 2,60 0 1,-69 0 7,26 0-12,26 0 3,-35 0 1,44 0-43,-35 0 35,34 0-7,-51 0 3,17 0 13,17 0 0,-34 0 63,17 0-24,26 0 1,-52 0 121,43 0-129,1 0 25,-79 0 0,87 0-29,-69 0 0,43 0-70,-43 0 41,69 0-7,-86 0-4,26 0 1,-35 0 1,26 0-15,9 0 1,34 0 20,-35 0 0,35 0-13,-34 0 5,51 0 59,-85 0 1,85 0-46,-52 0 5,44 0-27,-69 0-3,94 0-13,-42 0 39,-1 0-21,26 0 8,-8 0 4,34 0 29,0 0-9,-69 0 9,61 0-17,-44 0 2,52 0-367,0 0 347,-51 0 139,42 0-151,-60 0 145,18 0-118,42 0 0,-51 0 18,17 0-18,17 0 0,-34 0 8,26 0-40,16 0 0,-42 0-46,17 0 49,17 0-15,-17 0 42,-17 0-28,52 0 48,-95 0-27,85 0 6,-33 0-21,-1 0-11,44 0 6,-52 0 0,42 0 10,-25 0 22,35 0-27,-44 0 77,52 0 427,0 0-434,-51 0-5,33 0-111,-33 0 98,51 0 1,-17 0-170,-26 0 113,34 0-20,-42 0 21,51 0-3,0 0-76,-52 0 88,35 0-261,-26 0 130,43 0-432,0 0 210,-69 0-409,60 0-51,-42 0 326,51 0 501,0 0 0,-52 0 0,-25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19.022"/>
    </inkml:context>
    <inkml:brush xml:id="br0">
      <inkml:brushProperty name="width" value="0.05292" units="cm"/>
      <inkml:brushProperty name="height" value="0.05292" units="cm"/>
      <inkml:brushProperty name="color" value="#2F8254"/>
    </inkml:brush>
  </inkml:definitions>
  <inkml:trace contextRef="#ctx0" brushRef="#br0">1 103 20029,'0'-13'0,"0"0"0,0 0-411,0 0 1,0 5 1310,0-1-464,0 1-637,0-5 169,0 7 38,0-1-58,0 7 107,0 0 0,0 7-70,0-1 0,0 7 34,0-1 0,0 1 137,0 0-60,0 0 1,0 0 149,0 0 0,0-3-116,0-2 0,0-4 394,0 5-293,0-2 0,0 8-32,0-4 0,0 2-97,0 0 0,0 0-30,0 1 0,0 0-124,0 3 1,0 2 49,0 3 1,0 1 13,0-7 0,0 8-102,0-2 0,0-3 58,0 3 1,0-3 106,0 3 0,0 2-67,0-1 1,0-3 132,0 1 0,0 0-111,0 6 0,0-6 12,0 0 1,0 1 10,0 4 1,0-2-5,0-2 1,0 2-14,0-3 0,0 2 15,0-1 1,0 2-128,0-2 0,0 2 95,0 2 0,0 1-72,0-3 1,0-1 49,0-2 1,0 1-8,0 4 1,0-2 63,0-2 0,0 2 3,0-2 0,0-3 41,0 4 1,0-3-75,0 1 0,0 2 41,0-7 0,0 4-22,0-3 1,0 1-41,0 3 1,0 3-21,0-7 1,0 1-124,0-5 0,0 0 94,0 0 1,0-1-24,0 2 1,0-2 52,0 1 0,0 0-10,0 0 0,0-5 125,0 1 1,0 0-76,0 4 1,0 1 45,0-3 1,0 2-61,0 0 0,0 0 17,0 0 1,0 4-39,0 1 0,0-2-88,0-3 0,0-4 5,0 0 0,0 0 87,0 4 1,0 0-21,0-2-9,0 4 0,0-4 83,0 3-69,0-1 0,0 0 1,0 0 1,0-3 26,0-4 0,0 4 0,0 3 147,0-1 0,0-3-89,0 0 0,0-4 11,0 3 0,0 0-12,0 5-80,0 0 1,0 0 57,0 0 1,0 2-194,0 2 1,0-3 62,0 3 0,0-6-40,0 2 0,0-5 96,0 9 1,0-9-11,0 3 0,0 1 68,0 1 1,0-6-74,0 2 1,0 0 215,0 4 0,0-5-23,0 0 0,0 2-44,0 3-92,0 0 0,0 0-2,0-1 1,0 2-19,0-2 0,0 1-10,0 0 1,0-5-11,0 0 0,0 2-129,0 3 0,0 1 124,0-1 1,0-5-46,0 0 191,0 2 1,0 1-56,0 2 0,0-4 18,0-1 0,0 2-14,0 1 1,0-1 93,0-2-132,0 0 0,0 5 16,0 1 1,0-5 25,0-2-26,0 3 0,0 3-63,0-2 1,0 2 14,0 1 0,0-1-5,0 0 1,0 0-23,0 0 0,0 0-117,0 0 1,0-1 113,0 1 1,0 0 17,0 0 1,0 0 11,0 0 1,0-5-4,0 2 1,0-2-2,0 4 0,0 3 36,0-4 0,0 2 110,0 0 0,0 0-141,0 0 1,0 1 21,0-1 0,0 0-17,0-2 1,0 4 18,0-4 1,0 7-101,0-1 1,0 1 79,0-5 0,0 0-6,0 0 0,0 0-11,0 5 1,0-3-2,0 1 0,0-1 39,0-2 1,0 0-26,0 0 1,0 1 32,0-3-30,0 4 1,0-4 17,0 2 1,0-3 5,0-3-2,0 3-16,0 3 3,0 0-8,0-2 6,0 2 1,0 0-77,0 1 1,0-5 68,0 0 1,0-6 33,0 7 0,0-5-38,0 1 0,0-1 30,0 3 0,0-3-18,0 3 3,0-4 1,0 7-25,0-3 1,0 1 19,0-1 1,0-3 1,0 3 1,0 0-3,0 5 0,0-5-15,0 2 0,0-3-3,0 7 0,0-2-2,0 1 1,0 0-22,0 0 1,0 0-5,0 0 0,0 4-5,0-1 0,0 4 29,0-2 0,0-3 36,0 1 1,0 4-39,0-4 0,0 7 58,0-7 1,0 1 0,0-4 1,0 5 13,0-2 0,0 2-40,0-6 0,0 2 12,0-2 0,0 6-57,0-2 1,0 2 46,0-5 0,0 1-116,0-1 0,0 3 100,0 0 0,0 4-110,0-4 0,0-1 76,0 3 1,0 0 3,0 0 1,0 0 24,0 0 1,0-3-1,0 8 0,0-8 48,0 1 1,0-1-62,0-2 1,0 5 85,0-2 1,0 2-69,0 0 1,0-3 21,0 2 0,0-1-13,0 2 0,0-5-4,0 5 0,0 0-11,0-2 0,0 2-2,0-4 1,0-1 3,0 0 1,0 0 0,0 0 4,0 0 1,0-1-7,0 2-20,0-2 1,0 1 22,0 0 1,0-5 9,0 2-5,0-2 0,0 5 1,0 0 0,0-4-4,0-1 1,0-5-1,0 7 1,0-5 8,0 1 1,0-1-9,0 5 0,0-7-16,0 6 0,0-5 17,0 5 1,0-4-74,0 3 62,0-5-1,0 9 6,0-4-14,0-2 23,0 6-9,0-4 0,0-2 36,0 4-30,0-6-54,0 5 0,0-5 46,0 6-3,0-9 11,0 6 0,0-7 55,0 0-65,0 5 122,0-4-98,0 6 2,0-7 1,0 0-22,0 5-3,0-4-35,0 6 18,0-7 0,0 0 6,0 5 8,0-4 39,0 6-17,0-7 4,0 0-4,0 5 9,0-3-38,0 3-9,0-5-113,0 0 189,0 6-74,0-4 105,0 3-81,0-5 72,0 0-73,0 6 19,0-4-46,0 3 31,0-5-18,0 0 16,0 6 1,0-6-74,0 7 68,0-7-71,0 6 59,0-4-113,0 3 123,0-5 1,0 5 42,0-4 9,0 6-28,0-2-18,0-3 0,0 4 20,0-1-23,0-3-6,0 3 12,0-5-8,0 6 64,0-4 4,0 4-24,0-6-22,0 5-2,0-3-84,0 3-10,0-5-48,0 0 105,0 6 233,0-4-141,0 3 77,0-5-727,0 0 344,0 6 121,0-4-34,0 3 126,0-5 47,0 0-135,0 7-23,0-6 94,0 4 14,0-5 840,0 0-1026,0 5 168,0-3-251,0 4 199,0-6 22,0 0 43,0 7 65,0-6-26,0 4 6,0-5-397,0 0 351,0 5 78,0-3-78,0 4-3,0-6-513,0 0 1,0 5-1,0 4 1</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19.023"/>
    </inkml:context>
    <inkml:brush xml:id="br0">
      <inkml:brushProperty name="width" value="0.05292" units="cm"/>
      <inkml:brushProperty name="height" value="0.05292" units="cm"/>
      <inkml:brushProperty name="color" value="#FFED79"/>
    </inkml:brush>
  </inkml:definitions>
  <inkml:trace contextRef="#ctx0" brushRef="#br0">1 169 20029,'0'-21'0,"0"-1"0,0 1-411,0-1 1,0 9 1310,0-1-464,0 1-637,0-9 169,0 12 38,0-1-58,0 11 107,0 0 0,0 11-70,0-1 0,0 12 34,0-3 0,0 2 137,0 1-60,0-1 1,0 1 149,0-1 0,0-5-116,0-2 0,0-9 394,0 11-293,0-5 0,0 13-32,0-5 0,0 2-97,0 1 0,0-1-30,0 1 0,0 2-124,0 3 1,0 5 49,0 3 1,0 2 13,0-10 0,0 13-102,0-5 0,0-2 58,0 1 1,0-1 106,0 2 0,0 5-67,0-3 1,0-4 132,0 1 0,0 1-111,0 8 0,0-8 12,0 0 1,0 0 10,0 8 1,0-3-5,0-5 1,0 5-14,0-5 0,0 3 15,0-3 1,0 5-128,0-5 0,0 5 95,0 3 0,0 0-72,0-3 1,0-2 49,0-3 1,0 0-8,0 8 1,0-3 63,0-5 0,0 5 3,0-5 0,0-3 41,0 6 1,0-6-75,0 3 0,0 2 41,0-10 0,0 5-22,0-5 1,0 3-41,0 5 1,0 5-21,0-13 1,0 2-124,0-7 0,0-1 94,0 1 1,0-4-24,0 7 1,0-7 52,0 4 0,0-1-10,0 1 0,0-9 125,0 1 1,0 2-76,0 5 1,0 1 45,0-3 1,0 2-61,0 0 0,0 1 17,0-1 1,0 6-39,0 3 0,0-3-88,0-6 0,0-7 5,0 2 0,0-3 87,0 9 1,0-1-21,0-2-9,0 5 0,0-5 83,0 2-69,0 1 0,0-1 1,0 1 1,0-6 26,0-6 0,0 7 0,0 4 147,0-2 0,0-3-89,0-3 0,0-5 11,0 6 0,0-1-12,0 9-80,0-1 1,0 1 57,0-1 1,0 3-194,0 3 1,0-3 62,0 3 0,0-8-40,0 2 0,0-7 96,0 13 1,0-14-11,0 6 0,0 0 68,0 2 1,0-10-74,0 5 1,0-3 215,0 9 0,0-9-23,0 1 0,0 2-44,0 5-92,0 1 0,0-1-2,0-2 1,0 5-19,0-5 0,0 2-10,0 1 1,0-9-11,0 1 0,0 2-129,0 5 0,0 1 124,0-1 1,0-7-46,0-1 191,0 3 1,0 3-56,0 2 0,0-7 18,0-1 0,0 3-14,0 3 1,0-3 93,0-2-132,0-1 0,0 9 16,0-1 1,0-5 25,0-5-26,0 5 0,0 5-63,0-2 1,0 3 14,0-1 0,0 1-5,0-1 1,0 1-23,0-1 0,0 1-117,0-1 1,0-2 113,0 2 1,0 1 17,0-1 1,0 1 11,0-1 1,0-7-4,0 2 1,0-3-2,0 6 0,0 5 36,0-5 0,0 2 110,0 1 0,0-1-141,0 1 1,0-1 21,0 1 0,0-1-17,0-2 1,0 5 18,0-5 1,0 10-101,0-2 1,0 3 79,0-9 0,0 1-6,0-1 0,0 1-11,0 7 1,0-5-2,0 3 0,0-3 39,0-2 1,0-1-26,0 1 1,0-1 32,0-2-30,0 5 1,0-5 17,0 2 1,0-4 5,0-7-2,0 6-16,0 6 3,0-1-8,0-2 6,0 3 1,0-1-77,0 1 1,0-6 68,0-3 1,0-8 33,0 12 0,0-9-38,0 2 0,0-2 30,0 6 0,0-6-18,0 5 3,0-7 1,0 12-25,0-4 1,0-1 19,0 1 1,0-6 1,0 5 1,0 1-3,0 7 0,0-8-15,0 4 0,0-7-3,0 14 0,0-5-2,0 3 1,0-1-22,0 1 1,0-1-5,0 1 0,0 4-5,0 1 0,0 6 29,0-4 0,0-5 36,0 3 1,0 5-39,0-5 0,0 11 58,0-11 1,0-1 0,0-4 1,0 7 13,0-2 0,0 3-40,0-12 0,0 7 12,0-7 0,0 12-57,0-3 1,0 2 46,0-7 0,0-1-116,0 1 0,0 5 100,0-1 0,0 7-110,0-7 0,0-1 76,0 4 1,0 1 3,0-1 1,0 1 24,0-1 1,0-5-1,0 14 0,0-14 48,0 3 1,0-3-62,0-2 1,0 7 85,0-2 1,0 2-69,0 1 1,0-6 21,0 3 0,0 0-13,0 2 0,0-7-4,0 7 0,0 1-11,0-3 0,0 2-2,0-7 1,0-1 3,0 1 1,0-1 0,0 1 4,0-1 1,0-2-7,0 5-20,0-5 1,0 2 22,0 1 1,0-9 9,0 3-5,0-2 0,0 7 1,0 1 0,0-9-4,0 1 1,0-9-1,0 11 1,0-8 8,0 3 1,0-3-9,0 8 0,0-11-16,0 9 0,0-6 17,0 5 1,0-5-74,0 6 62,0-9-1,0 14 6,0-6-14,0-2 23,0 8-9,0-6 0,0-2 36,0 5-30,0-11-54,0 11 0,0-10 46,0 10-3,0-13 11,0 7 0,0-10 55,0 0-65,0 8 122,0-5-98,0 8 2,0-11 1,0 0-22,0 8-3,0-5-35,0 7 18,0-10 0,0 0 6,0 8 8,0-5 39,0 8-17,0-11 4,0 0-4,0 8 9,0-5-38,0 5-9,0-8-113,0 0 189,0 10-74,0-7 105,0 5-81,0-8 72,0 0-73,0 11 19,0-9-46,0 7 31,0-9-18,0 0 16,0 10 1,0-10-74,0 11 68,0-11-71,0 11 59,0-9-113,0 6 123,0-8 1,0 9 42,0-7 9,0 9-28,0-3-18,0-5 0,0 7 20,0-2-23,0-5-6,0 5 12,0-8-8,0 11 64,0-8 4,0 7-24,0-10-22,0 8-2,0-5-84,0 5-10,0-8-48,0 0 105,0 11 233,0-8-141,0 5 77,0-8-727,0 0 344,0 10 121,0-7-34,0 5 126,0-8 47,0 0-135,0 11-23,0-8 94,0 5 14,0-8 840,0 0-1026,0 8 168,0-6-251,0 9 199,0-11 22,0 0 43,0 11 65,0-9-26,0 7 6,0-9-397,0 0 351,0 8 78,0-6-78,0 9-3,0-11-513,0 0 1,0 8-1,0 5 1</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27.218"/>
    </inkml:context>
    <inkml:brush xml:id="br0">
      <inkml:brushProperty name="width" value="0.05292" units="cm"/>
      <inkml:brushProperty name="height" value="0.05292" units="cm"/>
      <inkml:brushProperty name="color" value="#2F8254"/>
    </inkml:brush>
  </inkml:definitions>
  <inkml:trace contextRef="#ctx0" brushRef="#br0">1 42 20029,'0'-5'0,"0"-1"0,0 1-411,0 0 1,0 1 1310,0 1-464,0 0-637,0-3 169,0 4 38,0-1-58,0 3 107,0 0 0,0 3-70,0-1 0,0 4 34,0-2 0,0 2 137,0-1-60,0 0 1,0 1 149,0-1 0,0-1-116,0-1 0,0-2 394,0 3-293,0-1 0,0 3-32,0-1 0,0 0-97,0 0 0,0 1-30,0-1 0,0 1-124,0 1 1,0 1 49,0 0 1,0 1 13,0-2 0,0 3-102,0-1 0,0-1 58,0 0 1,0 0 106,0 1 0,0 1-67,0-1 1,0-1 132,0 1 0,0-1-111,0 3 0,0-2 12,0-1 1,0 1 10,0 1 1,0 0-5,0-1 1,0 1-14,0-1 0,0 0 15,0 0 1,0 1-128,0-2 0,0 2 95,0 1 0,0-1-72,0 0 1,0 0 49,0-2 1,0 1-8,0 1 1,0 0 63,0-1 0,0 1 3,0-1 0,0-1 41,0 1 1,0-1-75,0 0 0,0 2 41,0-4 0,0 2-22,0-1 1,0 0-41,0 2 1,0 1-21,0-3 1,0 0-124,0-2 0,0 0 94,0 1 1,0-2-24,0 2 1,0-1 52,0 0 0,0 1-10,0-1 0,0-2 125,0 1 1,0 0-76,0 1 1,0 0 45,0 0 1,0 0-61,0 0 0,0 1 17,0-1 1,0 2-39,0 0 0,0 0-88,0-2 0,0-2 5,0 1 0,0 0 87,0 1 1,0 0-21,0 0-9,0 1 0,0-2 83,0 2-69,0-1 0,0 0 1,0 1 1,0-2 26,0-2 0,0 2 0,0 2 147,0-2 0,0 0-89,0 0 0,0-2 11,0 1 0,0 0-12,0 3-80,0-1 1,0 0 57,0 0 1,0 1-194,0 1 1,0-1 62,0 1 0,0-3-40,0 2 0,0-3 96,0 4 1,0-4-11,0 2 0,0-1 68,0 2 1,0-4-74,0 2 1,0-1 215,0 3 0,0-3-23,0 0 0,0 1-44,0 2-92,0-1 0,0 0-2,0 0 1,0 1-19,0-1 0,0 0-10,0 0 1,0-1-11,0-1 0,0 1-129,0 1 0,0 0 124,0 1 1,0-3-46,0 0 191,0 1 1,0 1-56,0 0 0,0-1 18,0-1 0,0 1-14,0 1 1,0-1 93,0-1-132,0 0 0,0 3 16,0-1 1,0-1 25,0-1-26,0 0 0,0 3-63,0-2 1,0 2 14,0-1 0,0 0-5,0 1 1,0-1-23,0 0 0,0 1-117,0-1 1,0 0 113,0 0 1,0 0 17,0 1 1,0-1 11,0 0 1,0-2-4,0 1 1,0 0-2,0 0 0,0 2 36,0-1 0,0 0 110,0 1 0,0-1-141,0 0 1,0 1 21,0-1 0,0 0-17,0 0 1,0 1 18,0-2 1,0 4-101,0-2 1,0 2 79,0-3 0,0 0-6,0 1 0,0-1-11,0 2 1,0-1-2,0 1 0,0-1 39,0-1 1,0 0-26,0 1 1,0-1 32,0 0-30,0 1 1,0-2 17,0 2 1,0-2 5,0-2-2,0 2-16,0 2 3,0-1-8,0 0 6,0 0 1,0 0-77,0 0 1,0-1 68,0 0 1,0-3 33,0 3 0,0-2-38,0 1 0,0-1 30,0 1 0,0-1-18,0 1 3,0-1 1,0 2-25,0 0 1,0-1 19,0 0 1,0-1 1,0 2 1,0-1-3,0 2 0,0-1-15,0-1 0,0 0-3,0 3 0,0-1-2,0 0 1,0 0-22,0 1 1,0-1-5,0 0 0,0 2-5,0 0 0,0 1 29,0-1 0,0-1 36,0 0 1,0 2-39,0-1 0,0 2 58,0-2 1,0 0 0,0-2 1,0 2 13,0 0 0,0 0-40,0-2 0,0 1 12,0-2 0,0 4-57,0-2 1,0 2 46,0-3 0,0 0-116,0 1 0,0 0 100,0 1 0,0 1-110,0-1 0,0-2 76,0 3 1,0-1 3,0 0 1,0 1 24,0-1 1,0-1-1,0 3 0,0-3 48,0 1 1,0-1-62,0-1 1,0 2 85,0 0 1,0 0-69,0 1 1,0-2 21,0 0 0,0 1-13,0 0 0,0-1-4,0 1 0,0 0-11,0 0 0,0 0-2,0-2 1,0 1 3,0-1 1,0 0 0,0 1 4,0-1 1,0 0-7,0 1-20,0-2 1,0 2 22,0-1 1,0-2 9,0 1-5,0-1 0,0 3 1,0-1 0,0-2-4,0 1 1,0-3-1,0 3 1,0-2 8,0 1 1,0-1-9,0 2 0,0-3-16,0 2 0,0-1 17,0 2 1,0-2-74,0 1 62,0-2-1,0 4 6,0-2-14,0 0 23,0 2-9,0-2 0,0-1 36,0 2-30,0-2-54,0 2 0,0-3 46,0 3-3,0-3 11,0 1 0,0-2 55,0 0-65,0 2 122,0-1-98,0 2 2,0-3 1,0 0-22,0 2-3,0-2-35,0 3 18,0-3 0,0 0 6,0 2 8,0-1 39,0 1-17,0-2 4,0 0-4,0 2 9,0-1-38,0 1-9,0-2-113,0 0 189,0 3-74,0-3 105,0 2-81,0-2 72,0 0-73,0 3 19,0-2-46,0 1 31,0-2-18,0 0 16,0 2 1,0-2-74,0 3 68,0-3-71,0 3 59,0-3-113,0 2 123,0-2 1,0 2 42,0-1 9,0 2-28,0-1-18,0-2 0,0 3 20,0-1-23,0-1-6,0 0 12,0-1-8,0 3 64,0-2 4,0 1-24,0-2-22,0 2-2,0-1-84,0 1-10,0-2-48,0 0 105,0 3 233,0-3-141,0 2 77,0-2-727,0 0 344,0 3 121,0-2-34,0 1 126,0-2 47,0 0-135,0 2-23,0-1 94,0 1 14,0-2 840,0 0-1026,0 2 168,0-1-251,0 1 199,0-2 22,0 0 43,0 3 65,0-2-26,0 1 6,0-2-397,0 0 351,0 2 78,0-2-78,0 3-3,0-3-513,0 0 1,0 2-1,0 1 1</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27.219"/>
    </inkml:context>
    <inkml:brush xml:id="br0">
      <inkml:brushProperty name="width" value="0.05292" units="cm"/>
      <inkml:brushProperty name="height" value="0.05292" units="cm"/>
      <inkml:brushProperty name="color" value="#FFED79"/>
    </inkml:brush>
  </inkml:definitions>
  <inkml:trace contextRef="#ctx0" brushRef="#br0">1 63 20029,'0'-8'0,"0"0"0,0 0-411,0 0 1,0 3 1310,0 0-464,0 0-637,0-3 169,0 4 38,0 0-58,0 4 107,0 0 0,0 4-70,0 0 0,0 4 34,0-1 0,0 1 137,0 0-60,0 0 1,0 0 149,0 0 0,0-2-116,0-1 0,0-3 394,0 4-293,0-2 0,0 5-32,0-2 0,0 1-97,0 0 0,0 0-30,0 0 0,0 1-124,0 1 1,0 2 49,0 1 1,0 1 13,0-4 0,0 5-102,0-2 0,0-1 58,0 1 1,0-1 106,0 1 0,0 2-67,0-1 1,0-2 132,0 1 0,0 0-111,0 3 0,0-3 12,0 1 1,0-1 10,0 3 1,0-1-5,0-2 1,0 2-14,0-2 0,0 1 15,0-1 1,0 2-128,0-2 0,0 2 95,0 1 0,0 0-72,0-1 1,0-1 49,0-1 1,0 0-8,0 3 1,0-1 63,0-2 0,0 2 3,0-2 0,0-1 41,0 2 1,0-2-75,0 1 0,0 1 41,0-4 0,0 2-22,0-2 1,0 1-41,0 2 1,0 2-21,0-5 1,0 1-124,0-3 0,0 0 94,0 0 1,0-1-24,0 2 1,0-2 52,0 1 0,0 0-10,0 0 0,0-3 125,0 0 1,0 1-76,0 2 1,0 0 45,0-1 1,0 1-61,0 0 0,0 0 17,0 0 1,0 2-39,0 1 0,0-1-88,0-2 0,0-3 5,0 1 0,0-1 87,0 3 1,0 0-21,0-1-9,0 2 0,0-2 83,0 1-69,0 0 0,0 0 1,0 0 1,0-2 26,0-2 0,0 2 0,0 3 147,0-2 0,0-1-89,0-1 0,0-2 11,0 2 0,0 0-12,0 3-80,0 0 1,0 0 57,0 0 1,0 1-194,0 1 1,0-1 62,0 1 0,0-3-40,0 1 0,0-3 96,0 5 1,0-5-11,0 2 0,0 0 68,0 1 1,0-4-74,0 2 1,0-1 215,0 3 0,0-3-23,0 0 0,0 1-44,0 2-92,0 0 0,0 0-2,0-1 1,0 2-19,0-2 0,0 1-10,0 0 1,0-3-11,0 0 0,0 1-129,0 2 0,0 0 124,0 0 1,0-3-46,0 0 191,0 1 1,0 1-56,0 1 0,0-3 18,0 0 0,0 1-14,0 1 1,0-1 93,0-1-132,0 0 0,0 3 16,0 0 1,0-2 25,0-2-26,0 2 0,0 2-63,0-1 1,0 1 14,0 0 0,0 0-5,0 0 1,0 0-23,0 0 0,0 0-117,0 0 1,0-1 113,0 1 1,0 0 17,0 0 1,0 0 11,0 0 1,0-3-4,0 1 1,0-1-2,0 2 0,0 2 36,0-2 0,0 1 110,0 0 0,0 0-141,0 0 1,0 0 21,0 0 0,0 0-17,0-1 1,0 2 18,0-2 1,0 4-101,0-1 1,0 1 79,0-3 0,0 0-6,0 0 0,0 0-11,0 3 1,0-2-2,0 1 0,0-1 39,0 0 1,0-1-26,0 0 1,0 0 32,0-1-30,0 2 1,0-2 17,0 1 1,0-2 5,0-2-2,0 2-16,0 2 3,0 0-8,0-1 6,0 1 1,0 0-77,0 0 1,0-2 68,0-1 1,0-3 33,0 4 0,0-3-38,0 1 0,0-1 30,0 2 0,0-2-18,0 2 3,0-3 1,0 5-25,0-2 1,0 0 19,0 0 1,0-2 1,0 2 1,0 0-3,0 3 0,0-3-15,0 1 0,0-2-3,0 5 0,0-2-2,0 1 1,0 0-22,0 0 1,0 0-5,0 0 0,0 2-5,0 0 0,0 2 29,0-1 0,0-2 36,0 1 1,0 2-39,0-2 0,0 4 58,0-4 1,0 0 0,0-2 1,0 3 13,0-1 0,0 1-40,0-4 0,0 2 12,0-2 0,0 4-57,0-1 1,0 1 46,0-3 0,0 0-116,0 0 0,0 2 100,0 0 0,0 2-110,0-2 0,0-1 76,0 2 1,0 0 3,0 0 1,0 0 24,0 0 1,0-2-1,0 5 0,0-5 48,0 1 1,0-1-62,0-1 1,0 3 85,0-1 1,0 1-69,0 0 1,0-2 21,0 1 0,0 0-13,0 1 0,0-2-4,0 2 0,0 0-11,0-1 0,0 1-2,0-3 1,0 0 3,0 0 1,0 0 0,0 0 4,0 0 1,0-1-7,0 2-20,0-2 1,0 1 22,0 0 1,0-3 9,0 1-5,0-1 0,0 3 1,0 0 0,0-3-4,0 0 1,0-3-1,0 4 1,0-3 8,0 1 1,0-1-9,0 3 0,0-4-16,0 3 0,0-2 17,0 2 1,0-2-74,0 2 62,0-3-1,0 5 6,0-2-14,0-1 23,0 3-9,0-2 0,0-1 36,0 2-30,0-4-54,0 4 0,0-4 46,0 4-3,0-5 11,0 3 0,0-4 55,0 0-65,0 3 122,0-2-98,0 3 2,0-4 1,0 0-22,0 3-3,0-2-35,0 3 18,0-4 0,0 0 6,0 3 8,0-2 39,0 3-17,0-4 4,0 0-4,0 3 9,0-2-38,0 2-9,0-3-113,0 0 189,0 4-74,0-3 105,0 2-81,0-3 72,0 0-73,0 4 19,0-3-46,0 2 31,0-3-18,0 0 16,0 4 1,0-4-74,0 4 68,0-4-71,0 4 59,0-3-113,0 2 123,0-3 1,0 3 42,0-2 9,0 3-28,0-1-18,0-2 0,0 3 20,0-1-23,0-2-6,0 2 12,0-3-8,0 4 64,0-3 4,0 3-24,0-4-22,0 3-2,0-2-84,0 2-10,0-3-48,0 0 105,0 4 233,0-3-141,0 2 77,0-3-727,0 0 344,0 4 121,0-3-34,0 2 126,0-3 47,0 0-135,0 4-23,0-3 94,0 2 14,0-3 840,0 0-1026,0 3 168,0-2-251,0 3 199,0-4 22,0 0 43,0 4 65,0-3-26,0 2 6,0-3-397,0 0 351,0 3 78,0-2-78,0 3-3,0-4-513,0 0 1,0 3-1,0 2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3"/>
    </inkml:context>
    <inkml:brush xml:id="br0">
      <inkml:brushProperty name="width" value="0.05292" units="cm"/>
      <inkml:brushProperty name="height" value="0.05292" units="cm"/>
      <inkml:brushProperty name="color" value="#723C10"/>
    </inkml:brush>
  </inkml:definitions>
  <inkml:trace contextRef="#ctx0" brushRef="#br0">339 0 20197,'-66'0'-956,"-1"0"888,27 0 196,-19 0 0,44 0-4,-33 0 23,36 0-121,-19 0 114,31 0 1944,0 0-2005,31 0-255,-27 0 178,28 0-49,-32 0 259,0 0-35,31 0 42,-23 0-151,20 0-1,-28 0-64,0 0-32,31 0-88,-23 0 154,24 0-138,-5 0 129,-19 0 1,24 0-36,-1 0 17,-23 0 64,51 0-55,-51 0 55,51 0 1,-43 0-40,31 0 133,-31 0-162,43 0 1,-44 0-5,29 0 1,-21 0-13,25 0 0,-29 0-3,28 0 1,-23 0-99,19 0 0,-19 0 65,19 0 1,-19 0-19,23 0 1,-27 0 97,27 0 157,-31 0-101,43 0 44,-20 0-117,28 0 11,0 0 1,-20 0-21,-3 0 1,-21 0 25,24 0 1,-23 0-75,19 0 0,-19 0 31,19 0-22,-27 0 141,47 0 12,-28 0-98,32 0 1,-20 0 12,1 0 0,-29 0-71,29 0 84,-33 0-90,44 0 17,-19 0-19,27 0 25,0 0 1,-20 0-22,-4 0 39,-27 0-6,47 0 1,-51 0 16,35 0-14,-31 0-23,43 0 1,-44 0 22,29 0-1,-29 0 0,25 0 14,-17 0 1,-15 0 48,51 0 0,-43 0 80,27 0-154,-27 0 31,47 0 1,-51 0-31,35 0 1,-23 0 50,19 0-86,-27 0 1,23 0 46,-19 0-16,-12 0 2,55 0 0,-48 0-4,29 0 9,-29 0 6,45 0 0,-45 0 14,32 0-13,-31 0 0,20 0 16,-13 0-11,-15 0-1,51 0 0,-51 0-1,51 0 1,-43 0 1,31 0-2,-31 0 0,19 0 0,-11 0-15,-16 0-2,23 0 5,-3 0 1,-12 0-15,31 0 7,-32 0 1,21 0 4,-12 0 0,-17 0 1,29 0-7,-13 0-6,-15 0 23,24 0 1,-1 0 2,-27 0 1,36 0 7,-17 0-12,-15 0 3,20 0 1,-21 0-43,17 0 35,-16 0-7,23 0 3,-3 0 13,-20 0 0,31 0 63,-15 0-24,-16 0 1,27 0 121,-11 0-129,-16 0 25,51 0 0,-44 0-29,33 0 0,-29 0-70,29 0 41,-33 0-7,44 0-4,-19 0 1,27 0 1,-20 0-15,-4 0 1,-19 0 20,19 0 0,-19 0-13,23 0 5,-31 0 59,43 0 1,-44 0-46,29 0 5,-29 0-27,48 0-3,-59 0-13,28 0 39,-1 0-21,-23 0 8,20 0 4,-28 0 29,0 0-9,31 0 9,-23 0-17,24 0 2,-32 0-367,0 0 347,27 0 139,-19 0-151,24 0 145,-1 0-118,-23 0 0,27 0 18,-11 0-18,-16 0 0,31 0 8,-19 0-40,-12 0 0,31 0-46,-15 0 49,-16 0-15,19 0 42,5 0-28,-24 0 48,51 0-27,-52 0 6,25 0-21,-5 0-11,-19 0 6,24 0 0,-24 0 10,15 0 22,-15 0-27,20 0 77,-28 0 427,0 0-434,31 0-5,-23 0-111,24 0 98,-32 0 1,7 0-170,13 0 113,-12 0-20,23 0 21,-31 0-3,0 0-76,32 0 88,-24 0-261,19 0 130,-27 0-432,0 0 210,32 0-409,-24 0-51,23 0 326,-31 0 501,0 0 0,28 0 0,11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4"/>
    </inkml:context>
    <inkml:brush xml:id="br0">
      <inkml:brushProperty name="width" value="0.05292" units="cm"/>
      <inkml:brushProperty name="height" value="0.05292" units="cm"/>
      <inkml:brushProperty name="color" value="#1F5738"/>
    </inkml:brush>
  </inkml:definitions>
  <inkml:trace contextRef="#ctx0" brushRef="#br0">395 0 20197,'-78'0'-956,"0"0"888,32 0 196,-22 0 0,49 0-4,-36 0 23,42 0-121,-24 0 114,37 0 1944,0 0-2005,37 0-255,-33 0 178,33 0-49,-37 0 259,0 0-35,36 0 42,-26 0-151,22 0-1,-32 0-64,0 0-32,36 0-88,-27 0 154,28 0-138,-5 0 129,-23 0 1,28 0-36,-1 0 17,-27 0 64,60 0-55,-60 0 55,60 0 1,-51 0-40,37 0 133,-37 0-162,51 0 1,-51 0-5,33 0 1,-24 0-13,28 0 0,-32 0-3,32 0 1,-28 0-99,24 0 0,-24 0 65,23 0 1,-22 0-19,27 0 1,-32 0 97,32 0 157,-37 0-101,50 0 44,-22 0-117,32 0 11,0 0 1,-23 0-21,-5 0 1,-22 0 25,26 0 1,-26 0-75,22 0 0,-22 0 31,22 0-22,-32 0 141,56 0 12,-33 0-98,36 0 1,-22 0 12,0 0 0,-32 0-71,32 0 84,-37 0-90,51 0 17,-23 0-19,32 0 25,-1 0 1,-22 0-22,-4 0 39,-33 0-6,55 0 1,-59 0 16,41 0-14,-37 0-23,51 0 1,-51 0 22,32 0-1,-31 0 0,26 0 14,-17 0 1,-19 0 48,60 0 0,-51 0 80,32 0-154,-31 0 31,54 0 1,-60 0-31,42 0 1,-27 0 50,22 0-86,-32 0 1,28 0 46,-23 0-16,-14 0 2,64 0 0,-54 0-4,31 0 9,-32 0 6,51 0 0,-51 0 14,37 0-13,-36 0 0,22 0 16,-14 0-11,-18 0-1,60 0 0,-60 0-1,60 0 1,-51 0 1,37 0-2,-37 0 0,23 0 0,-13 0-15,-19 0-2,28 0 5,-5 0 1,-14 0-15,37 0 7,-37 0 1,23 0 4,-13 0 0,-19 0 1,32 0-7,-13 0-6,-19 0 23,27 0 1,1 0 2,-32 0 1,40 0 7,-17 0-12,-19 0 3,23 0 1,-23 0-43,19 0 35,-19 0-7,27 0 3,-4 0 13,-22 0 0,35 0 63,-17 0-24,-19 0 1,32 0 121,-13 0-129,-19 0 25,59 0 0,-49 0-29,36 0 0,-33 0-70,33 0 41,-36 0-7,49 0-4,-22 0 1,32 0 1,-23 0-15,-5 0 1,-23 0 20,24 0 0,-24 0-13,28 0 5,-37 0 59,51 0 1,-51 0-46,33 0 5,-33 0-27,55 0-3,-68 0-13,31 0 39,1 0-21,-28 0 8,23 0 4,-32 0 29,0 0-9,37 0 9,-28 0-17,28 0 2,-37 0-367,0 0 347,32 0 139,-23 0-151,27 0 145,1 0-118,-28 0 0,32 0 18,-13 0-18,-19 0 0,37 0 8,-23 0-40,-14 0 0,36 0-46,-17 0 49,-19 0-15,23 0 42,5 0-28,-28 0 48,59 0-27,-58 0 6,26 0-21,-4 0-11,-23 0 6,28 0 0,-28 0 10,19 0 22,-19 0-27,23 0 77,-32 0 427,0 0-434,36 0-5,-26 0-111,26 0 98,-36 0 1,9 0-170,14 0 113,-14 0-20,28 0 21,-37 0-3,0 0-76,37 0 88,-28 0-261,23 0 130,-32 0-432,0 0 210,36 0-409,-27 0-51,28 0 326,-37 0 501,0 0 0,32 0 0,14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5"/>
    </inkml:context>
    <inkml:brush xml:id="br0">
      <inkml:brushProperty name="width" value="0.05292" units="cm"/>
      <inkml:brushProperty name="height" value="0.05292" units="cm"/>
      <inkml:brushProperty name="color" value="#00455D"/>
    </inkml:brush>
  </inkml:definitions>
  <inkml:trace contextRef="#ctx0" brushRef="#br0">450 0 20197,'-88'0'-956,"-1"0"888,36 0 196,-25 0 0,57 0-4,-42 0 23,48 0-121,-27 0 114,42 0 1944,0 0-2005,42 0-255,-37 0 178,37 0-49,-42 0 259,0 0-35,42 0 42,-32 0-151,27 0-1,-37 0-64,0 0-32,41 0-88,-30 0 154,31 0-138,-6 0 129,-25 0 1,31 0-36,-1 0 17,-30 0 64,67 0-55,-67 0 55,67 0 1,-57 0-40,42 0 133,-42 0-162,57 0 1,-57 0-5,36 0 1,-25 0-13,30 0 0,-36 0-3,37 0 1,-31 0-99,25 0 0,-26 0 65,27 0 1,-27 0-19,32 0 1,-37 0 97,37 0 157,-42 0-101,57 0 44,-26 0-117,37 0 11,0 0 1,-26 0-21,-6 0 1,-26 0 25,32 0 1,-31 0-75,25 0 0,-26 0 31,27 0-22,-37 0 141,62 0 12,-36 0-98,42 0 1,-26 0 12,0 0 0,-37 0-71,36 0 84,-41 0-90,58 0 17,-27 0-19,37 0 25,0 0 1,-27 0-22,-4 0 39,-37 0-6,62 0 1,-67 0 16,47 0-14,-42 0-23,57 0 1,-57 0 22,36 0-1,-36 0 0,32 0 14,-22 0 1,-21 0 48,69 0 0,-58 0 80,36 0-154,-36 0 31,63 0 1,-69 0-31,48 0 1,-32 0 50,27 0-86,-37 0 1,31 0 46,-26 0-16,-15 0 2,72 0 0,-62 0-4,37 0 9,-37 0 6,57 0 0,-57 0 14,42 0-13,-43 0 0,27 0 16,-15 0-11,-22 0-1,69 0 0,-69 0-1,68 0 1,-57 0 1,42 0-2,-42 0 0,26 0 0,-16 0-15,-20 0-2,31 0 5,-6 0 1,-15 0-15,42 0 7,-42 0 1,26 0 4,-16 0 0,-20 0 1,36 0-7,-16 0-6,-21 0 23,32 0 1,0 0 2,-37 0 1,47 0 7,-20 0-12,-22 0 3,27 0 1,-27 0-43,22 0 35,-22 0-7,32 0 3,-6 0 13,-25 0 0,41 0 63,-20 0-24,-22 0 1,37 0 121,-16 0-129,-20 0 25,67 0 0,-57 0-29,42 0 0,-37 0-70,37 0 41,-42 0-7,57 0-4,-26 0 1,37 0 1,-26 0-15,-6 0 1,-25 0 20,25 0 0,-26 0-13,32 0 5,-42 0 59,57 0 1,-57 0-46,37 0 5,-37 0-27,62 0-3,-78 0-13,37 0 39,0 0-21,-31 0 8,25 0 4,-36 0 29,0 0-9,42 0 9,-32 0-17,32 0 2,-42 0-367,0 0 347,37 0 139,-27 0-151,32 0 145,0 0-118,-32 0 0,37 0 18,-15 0-18,-22 0 0,42 0 8,-26 0-40,-15 0 0,41 0-46,-20 0 49,-22 0-15,27 0 42,4 0-28,-30 0 48,67 0-27,-67 0 6,30 0-21,-4 0-11,-27 0 6,32 0 0,-31 0 10,20 0 22,-20 0-27,25 0 77,-36 0 427,0 0-434,42 0-5,-32 0-111,32 0 98,-42 0 1,11 0-170,15 0 113,-16 0-20,32 0 21,-42 0-3,0 0-76,42 0 88,-32 0-261,27 0 130,-37 0-432,0 0 210,42 0-409,-32 0-51,32 0 326,-42 0 501,0 0 0,36 0 0,17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6"/>
    </inkml:context>
    <inkml:brush xml:id="br0">
      <inkml:brushProperty name="width" value="0.05292" units="cm"/>
      <inkml:brushProperty name="height" value="0.05292" units="cm"/>
      <inkml:brushProperty name="color" value="#7030A0"/>
    </inkml:brush>
  </inkml:definitions>
  <inkml:trace contextRef="#ctx0" brushRef="#br0">506 0 20197,'-100'0'-956,"0"0"888,41 0 196,-29 0 0,65 0-4,-47 0 23,52 0-121,-29 0 114,47 0 1944,0 0-2005,47 0-255,-41 0 178,41 0-49,-47 0 259,0 0-35,47 0 42,-36 0-151,30 0-1,-41 0-64,0 0-32,47 0-88,-35 0 154,35 0-138,-6 0 129,-29 0 1,35 0-36,0 0 17,-35 0 64,76 0-55,-77 0 55,77 0 1,-64 0-40,46 0 133,-46 0-162,64 0 1,-65 0-5,42 0 1,-30 0-13,35 0 0,-40 0-3,40 0 1,-35 0-99,30 0 0,-30 0 65,29 0 1,-28 0-19,34 0 1,-41 0 97,42 0 157,-48 0-101,65 0 44,-29 0-117,41 0 11,-1 0 1,-28 0-21,-7 0 1,-28 0 25,34 0 1,-35 0-75,30 0 0,-30 0 31,29 0-22,-40 0 141,70 0 12,-41 0-98,46 0 1,-28 0 12,-1 0 0,-41 0-71,42 0 84,-48 0-90,65 0 17,-29 0-19,41 0 25,0 0 1,-30 0-22,-6 0 39,-40 0-6,70 0 1,-77 0 16,54 0-14,-48 0-23,65 0 1,-64 0 22,40 0-1,-40 0 0,34 0 14,-22 0 1,-25 0 48,77 0 0,-64 0 80,40 0-154,-40 0 31,70 0 1,-77 0-31,54 0 1,-36 0 50,29 0-86,-40 0 1,35 0 46,-30 0-16,-17 0 2,82 0 0,-71 0-4,42 0 9,-42 0 6,65 0 0,-65 0 14,48 0-13,-48 0 0,30 0 16,-18 0-11,-23 0-1,76 0 0,-76 0-1,76 0 1,-65 0 1,48 0-2,-48 0 0,30 0 0,-18 0-15,-23 0-2,35 0 5,-6 0 1,-18 0-15,48 0 7,-48 0 1,30 0 4,-18 0 0,-23 0 1,41 0-7,-18 0-6,-23 0 23,35 0 1,0 0 2,-41 0 1,52 0 7,-23 0-12,-23 0 3,29 0 1,-29 0-43,23 0 35,-23 0-7,35 0 3,-6 0 13,-29 0 0,46 0 63,-23 0-24,-23 0 1,41 0 121,-18 0-129,-23 0 25,76 0 0,-65 0-29,48 0 0,-42 0-70,42 0 41,-48 0-7,65 0-4,-29 0 1,40 0 1,-28 0-15,-7 0 1,-28 0 20,28 0 0,-29 0-13,36 0 5,-48 0 59,65 0 1,-64 0-46,40 0 5,-40 0-27,70 0-3,-89 0-13,42 0 39,0 0-21,-35 0 8,29 0 4,-41 0 29,0 0-9,47 0 9,-35 0-17,35 0 2,-47 0-367,0 0 347,41 0 139,-29 0-151,34 0 145,1 0-118,-35 0 0,41 0 18,-18 0-18,-23 0 0,47 0 8,-30 0-40,-17 0 0,46 0-46,-23 0 49,-23 0-15,29 0 42,6 0-28,-35 0 48,76 0-27,-76 0 6,35 0-21,-6 0-11,-30 0 6,36 0 0,-35 0 10,23 0 22,-23 0-27,29 0 77,-41 0 427,0 0-434,47 0-5,-35 0-111,35 0 98,-47 0 1,11 0-170,19 0 113,-18 0-20,34 0 21,-46 0-3,0 0-76,47 0 88,-35 0-261,29 0 130,-41 0-432,0 0 210,47 0-409,-35 0-51,35 0 326,-47 0 501,0 0 0,41 0 0,18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7"/>
    </inkml:context>
    <inkml:brush xml:id="br0">
      <inkml:brushProperty name="width" value="0.05292" units="cm"/>
      <inkml:brushProperty name="height" value="0.05292" units="cm"/>
      <inkml:brushProperty name="color" value="#7030A0"/>
    </inkml:brush>
  </inkml:definitions>
  <inkml:trace contextRef="#ctx0" brushRef="#br0">1 2436 20029,'0'7'0,"0"-1"0,0 0-411,0 1 1,0-3 1310,0 0-464,0 0-637,0 2 169,0-2 38,0-1-58,0-3 107,0 0 0,0-3-70,0-1 0,0-2 34,0 0 0,0 0 137,0-1-60,0 1 1,0 0 149,0-1 0,0 3-116,0 0 0,0 2 394,0-3-293,0 1 0,0-2-32,0 0 0,0 0-97,0-1 0,0 1-30,0 0 0,0-1-124,0-2 1,0 0 49,0-1 1,0-2 13,0 4 0,0-3-102,0 0 0,0 2 58,0-2 1,0 1 106,0 0 0,0-2-67,0 1 1,0 2 132,0-2 0,0 1-111,0-3 0,0 3 12,0-1 1,0 1 10,0-3 1,0 1-5,0 2 1,0-2-14,0 1 0,0 0 15,0 1 1,0-2-128,0 1 0,0-1 95,0 0 0,0-1-72,0 1 1,0 1 49,0 0 1,0 1-8,0-2 1,0 0 63,0 1 0,0-1 3,0 2 0,0 0 41,0-1 1,0 2-75,0-2 0,0 0 41,0 3 0,0-1-22,0 0 1,0 0-41,0-1 1,0-2-21,0 4 1,0 0-124,0 1 0,0 1 94,0 0 1,0-1-24,0 1 1,0 0 52,0-1 0,0 1-10,0 0 0,0 2 125,0-1 1,0 1-76,0-2 1,0 0 45,0-1 1,0 1-61,0 0 0,0 0 17,0-1 1,0-1-39,0-1 0,0 1-88,0 2 0,0 2 5,0-1 0,0 1 87,0-2 1,0 0-21,0-1-9,0 1 0,0 0 83,0-1-69,0 1 0,0 0 1,0 0 1,0 1 26,0 1 0,0 0 0,0-2 147,0-1 0,0 3-89,0 0 0,0 2 11,0-3 0,0 1-12,0-2-80,0 0 1,0 0 57,0-1 1,0 0-194,0-1 1,0 1 62,0-2 0,0 4-40,0-2 0,0 4 96,0-5 1,0 4-11,0-2 0,0 1 68,0-1 1,0 2-74,0-1 1,0 1 215,0-2 0,0 2-23,0-1 0,0 1-44,0-2-92,0 0 0,0-1-2,0 1 1,0 0-19,0 0 0,0-1-10,0 1 1,0 2-11,0-1 0,0 1-129,0-2 0,0 0 124,0-1 1,0 3-46,0 0 191,0 0 1,0-2-56,0-1 0,0 3 18,0 0 0,0 0-14,0-3 1,0 3 93,0 0-132,0 0 0,0-2 16,0-1 1,0 3 25,0 0-26,0 0 0,0-3-63,0 1 1,0 0 14,0-1 0,0 1-5,0 0 1,0 0-23,0-1 0,0 1-117,0 0 1,0-1 113,0 1 1,0 0 17,0 0 1,0-1 11,0 1 1,0 2-4,0-1 1,0 1-2,0-2 0,0 0 36,0-1 0,0 1 110,0 0 0,0 0-141,0-1 1,0 1 21,0 0 0,0-1-17,0 1 1,0 0 18,0-1 1,0-1-101,0 0 1,0-1 79,0 3 0,0 0-6,0-1 0,0 1-11,0-3 1,0 2-2,0-1 0,0 1 39,0 0 1,0 1-26,0 0 1,0-1 32,0 1-30,0 0 1,0 0 17,0-1 1,0 3 5,0 0-2,0 0-16,0-3 3,0 1-8,0 0 6,0 0 1,0-1-77,0 1 1,0 2 68,0-1 1,0 4 33,0-4 0,0 3-38,0-2 0,0 2 30,0-2 0,0 2-18,0-3 3,0 4 1,0-5-25,0 2 1,0 1 19,0-2 1,0 4 1,0-4 1,0 1-3,0-2 0,0 2-15,0-1 0,0 1-3,0-2 0,0 0-2,0-1 1,0 1-22,0 0 1,0-1-5,0 1 0,0-2-5,0-1 0,0 0 29,0 1 0,0 1 36,0-2 1,0 0-39,0 1 0,0-3 58,0 3 1,0 0 0,0 1 1,0-1 13,0 0 0,0-1-40,0 3 0,0 0 12,0-1 0,0-1-57,0 0 1,0-1 46,0 3 0,0 0-116,0-1 0,0-1 100,0 0 0,0-2-110,0 2 0,0 1 76,0-2 1,0 0 3,0 1 1,0-1 24,0 1 1,0 0-1,0-3 0,0 4 48,0-2 1,0 2-62,0 1 1,0-2 85,0-1 1,0 0-69,0 1 1,0 1 21,0-2 0,0 2-13,0-2 0,0 2-4,0-1 0,0-1-11,0 1 0,0-1-2,0 3 1,0-1 3,0 1 1,0 0 0,0 0 4,0-1 1,0 1-7,0 0-20,0-1 1,0 1 22,0 0 1,0 2 9,0-1-5,0 1 0,0-2 1,0 0 0,0 2-4,0-1 1,0 3-1,0-2 1,0 2 8,0-2 1,0 2-9,0-3 0,0 3-16,0-2 0,0 2 17,0-2 1,0 2-74,0-2 62,0 2-1,0-4 6,0 3-14,0 0 23,0-3-9,0 2 0,0 0 36,0 0-30,0 3-54,0-5 0,0 5 46,0-4-3,0 4 11,0-2 0,0 3 55,0 0-65,0-3 122,0 3-98,0-3 2,0 3 1,0-1-22,0-1-3,0 1-35,0-1 18,0 2 0,0-1 6,0-1 8,0 1 39,0-2-17,0 3 4,0 0-4,0-3 9,0 3-38,0-3-9,0 3-113,0 0 189,0-3-74,0 3 105,0-3-81,0 3 72,0 0-73,0-3 19,0 2-46,0-2 31,0 3-18,0 0 16,0-2 1,0 1-74,0-2 68,0 3-71,0-3 59,0 3-113,0-3 123,0 3 1,0-3 42,0 2 9,0-1-28,0-1-18,0 2 0,0-2 20,0 0-23,0 3-6,0-3 12,0 3-8,0-3 64,0 3 4,0-3-24,0 3-22,0-3-2,0 2-84,0-2-10,0 3-48,0 0 105,0-3 233,0 3-141,0-3 77,0 3-727,0 0 344,0-3 121,0 3-34,0-3 126,0 3 47,0 0-135,0-3-23,0 2 94,0-2 14,0 3 840,0 0-1026,0-2 168,0 1-251,0-2 199,0 3 22,0 0 43,0-3 65,0 3-26,0-3 6,0 3-397,0 0 351,0-3 78,0 2-78,0-1-3,0 2-513,0 0 1,0-3-1,0-1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8"/>
    </inkml:context>
    <inkml:brush xml:id="br0">
      <inkml:brushProperty name="width" value="0.05292" units="cm"/>
      <inkml:brushProperty name="height" value="0.05292" units="cm"/>
      <inkml:brushProperty name="color" value="#00455D"/>
    </inkml:brush>
  </inkml:definitions>
  <inkml:trace contextRef="#ctx0" brushRef="#br0">1 2090 20029,'0'5'0,"0"1"0,0-1-411,0 1 1,0-3 1310,0 1-464,0-1-637,0 3 169,0-3 38,0-1-58,0-2 107,0 0 0,0-2-70,0-2 0,0-1 34,0 0 0,0 0 137,0-1-60,0 1 1,0-1 149,0 1 0,0 1-116,0 1 0,0 1 394,0-2-293,0 1 0,0-3-32,0 1 0,0 0-97,0-1 0,0 1-30,0-1 0,0 0-124,0-1 1,0-1 49,0-1 1,0 0 13,0 2 0,0-3-102,0 1 0,0 1 58,0-1 1,0 0 106,0 0 0,0-1-67,0 1 1,0 1 132,0-1 0,0 0-111,0-2 0,0 2 12,0 0 1,0 0 10,0-2 1,0 1-5,0 1 1,0-2-14,0 2 0,0 0 15,0 0 1,0-1-128,0 1 0,0-1 95,0-1 0,0 0-72,0 0 1,0 2 49,0 0 1,0 0-8,0-2 1,0 1 63,0 1 0,0-1 3,0 1 0,0 1 41,0-1 1,0 0-75,0 0 0,0 0 41,0 1 0,0 1-22,0 0 1,0-1-41,0-1 1,0-1-21,0 3 1,0 0-124,0 1 0,0 1 94,0-1 1,0 1-24,0-1 1,0 1 52,0 0 0,0 0-10,0-1 0,0 2 125,0 1 1,0-1-76,0-1 1,0-1 45,0 1 1,0-1-61,0 1 0,0 0 17,0-1 1,0-1-39,0 0 0,0 0-88,0 1 0,0 3 5,0-1 0,0 1 87,0-3 1,0 1-21,0-1-9,0 1 0,0 0 83,0-1-69,0 1 0,0-1 1,0 1 1,0 1 26,0 1 0,0-1 0,0-1 147,0-1 0,0 3-89,0-1 0,0 2 11,0-1 0,0-1-12,0-1-80,0-1 1,0 1 57,0 0 1,0-2-194,0 0 1,0 1 62,0-1 0,0 2-40,0 0 0,0 2 96,0-4 1,0 4-11,0-3 0,0 2 68,0-1 1,0 1-74,0 1 1,0-1 215,0-1 0,0 1-23,0 0 0,0 1-44,0-3-92,0 1 0,0 0-2,0-1 1,0 1-19,0-1 0,0 1-10,0-1 1,0 3-11,0-1 0,0 1-129,0-3 0,0 1 124,0 0 1,0 1-46,0 0 191,0 1 1,0-3-56,0 1 0,0 1 18,0 1 0,0-1-14,0-1 1,0 1 93,0 1-132,0-1 0,0-1 16,0-1 1,0 3 25,0-1-26,0 0 0,0-1-63,0 0 1,0-1 14,0 1 0,0 0-5,0-1 1,0 1-23,0-1 0,0 1-117,0-1 1,0 1 113,0 0 1,0-1 17,0 1 1,0 0 11,0-1 1,0 2-4,0 1 1,0-1-2,0-1 0,0-1 36,0 1 0,0 0 110,0-1 0,0 1-141,0 0 1,0-1 21,0 1 0,0-1-17,0 1 1,0-1 18,0 1 1,0-2-101,0 0 1,0-1 79,0 3 0,0 0-6,0-1 0,0 0-11,0-1 1,0 1-2,0-1 0,0 1 39,0 0 1,0 1-26,0 0 1,0-1 32,0 1-30,0-1 1,0 1 17,0 0 1,0 1 5,0 1-2,0-1-16,0-2 3,0 1-8,0 0 6,0-1 1,0 1-77,0 0 1,0 1 68,0 0 1,0 3 33,0-3 0,0 2-38,0-2 0,0 3 30,0-3 0,0 2-18,0-1 3,0 1 1,0-2-25,0 0 1,0 1 19,0-1 1,0 3 1,0-3 1,0 1-3,0-3 0,0 3-15,0-1 0,0 0-3,0-1 0,0-1-2,0 1 1,0 0-22,0-1 1,0 1-5,0 0 0,0-3-5,0 1 0,0-1 29,0 1 0,0 1 36,0-1 1,0-1-39,0 1 0,0-2 58,0 2 1,0-1 0,0 3 1,0-2 13,0 0 0,0 0-40,0 1 0,0 1 12,0-1 0,0-1-57,0 0 1,0 0 46,0 1 0,0 1-116,0 0 0,0-3 100,0 1 0,0-1-110,0 1 0,0 1 76,0-1 1,0-1 3,0 1 1,0-1 24,0 1 1,0 0-1,0-2 0,0 3 48,0-2 1,0 2-62,0 1 1,0-2 85,0 0 1,0-1-69,0 1 1,0 1 21,0-2 0,0 2-13,0-1 0,0 1-4,0-1 0,0-1-11,0 1 0,0-1-2,0 3 1,0-1 3,0 1 1,0 0 0,0-1 4,0 1 1,0 0-7,0-1-20,0 1 1,0-1 22,0 1 1,0 1 9,0 1-5,0-1 0,0-1 1,0-1 0,0 3-4,0-1 1,0 2-1,0-1 1,0 1 8,0-2 1,0 3-9,0-3 0,0 2-16,0-2 0,0 3 17,0-3 1,0 2-74,0-1 62,0 2-1,0-4 6,0 2-14,0 0 23,0-2-9,0 2 0,0-1 36,0 1-30,0 1-54,0-2 0,0 3 46,0-3-3,0 3 11,0-2 0,0 3 55,0 0-65,0-2 122,0 1-98,0-1 2,0 2 1,0-1-22,0 0-3,0 0-35,0-2 18,0 3 0,0 0 6,0-2 8,0 2 39,0-3-17,0 3 4,0 0-4,0-2 9,0 1-38,0-1-9,0 2-113,0 0 189,0-3-74,0 3 105,0-3-81,0 3 72,0 0-73,0-2 19,0 1-46,0-1 31,0 2-18,0 0 16,0-3 1,0 3-74,0-2 68,0 2-71,0-3 59,0 2-113,0-1 123,0 2 1,0-2 42,0 1 9,0-1-28,0-1-18,0 3 0,0-3 20,0 1-23,0 1-6,0-1 12,0 2-8,0-2 64,0 1 4,0-2-24,0 3-22,0-2-2,0 2-84,0-3-10,0 3-48,0 0 105,0-2 233,0 1-141,0-1 77,0 2-727,0 0 344,0-3 121,0 3-34,0-3 126,0 3 47,0 0-135,0-2-23,0 1 94,0-1 14,0 2 840,0 0-1026,0-2 168,0 1-251,0-1 199,0 2 22,0 0 43,0-3 65,0 2-26,0-1 6,0 2-397,0 0 351,0-2 78,0 1-78,0-1-3,0 2-513,0 0 1,0-3-1,0 0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19"/>
    </inkml:context>
    <inkml:brush xml:id="br0">
      <inkml:brushProperty name="width" value="0.05292" units="cm"/>
      <inkml:brushProperty name="height" value="0.05292" units="cm"/>
      <inkml:brushProperty name="color" value="#1F5738"/>
    </inkml:brush>
  </inkml:definitions>
  <inkml:trace contextRef="#ctx0" brushRef="#br0">1 1752 20029,'0'5'0,"0"0"0,0-1-411,0 1 1,0-2 1310,0 0-464,0 0-637,0 1 169,0-1 38,0-1-58,0-2 107,0 0 0,0-2-70,0-1 0,0-1 34,0-1 0,0 1 137,0-1-60,0 1 1,0-1 149,0 0 0,0 3-116,0-2 0,0 3 394,0-2-293,0 0 0,0-2-32,0 1 0,0-1-97,0 1 0,0-1-30,0 1 0,0-1-124,0-1 1,0-1 49,0 0 1,0-1 13,0 2 0,0-3-102,0 2 0,0 0 58,0-1 1,0 1 106,0 0 0,0-2-67,0 2 1,0 0 132,0-1 0,0 1-111,0-3 0,0 3 12,0-1 1,0 1 10,0-2 1,0 0-5,0 2 1,0-2-14,0 2 0,0-1 15,0 0 1,0-1-128,0 2 0,0-2 95,0 0 0,0 0-72,0 0 1,0 2 49,0-1 1,0 0-8,0 0 1,0-1 63,0 1 0,0 0 3,0 0 0,0 1 41,0 0 1,0 0-75,0-1 0,0 0 41,0 2 0,0 0-22,0 0 1,0-1-41,0-1 1,0 0-21,0 2 1,0 0-124,0 2 0,0-1 94,0 1 1,0-1-24,0 0 1,0 1 52,0 0 0,0-1-10,0 0 0,0 3 125,0-2 1,0 2-76,0-3 1,0 0 45,0 1 1,0-1-61,0 1 0,0-1 17,0 1 1,0-2-39,0 0 0,0 0-88,0 1 0,0 2 5,0 0 0,0 0 87,0-2 1,0 1-21,0 0-9,0-1 0,0 0 83,0 1-69,0-1 0,0 1 1,0-1 1,0 2 26,0 0 0,0 0 0,0-1 147,0-1 0,0 2-89,0 0 0,0 2 11,0-2 0,0 0-12,0-2-80,0 0 1,0 1 57,0 0 1,0-2-194,0 0 1,0 1 62,0-1 0,0 2-40,0 0 0,0 1 96,0-3 1,0 4-11,0-3 0,0 2 68,0-2 1,0 2-74,0 0 1,0 0 215,0-2 0,0 3-23,0-2 0,0 2-44,0-3-92,0 0 0,0 1-2,0 0 1,0-1-19,0 0 0,0 1-10,0-1 1,0 2-11,0 0 0,0 0-129,0-1 0,0-1 124,0 1 1,0 1-46,0 0 191,0 0 1,0-2-56,0 1 0,0 0 18,0 2 0,0-2-14,0 0 1,0 1 93,0 0-132,0 0 0,0-2 16,0 1 1,0 1 25,0 0-26,0 0 0,0-2-63,0 1 1,0-1 14,0 1 0,0-1-5,0 1 1,0-1-23,0 1 0,0-1-117,0 0 1,0 1 113,0 0 1,0-1 17,0 0 1,0 1 11,0-1 1,0 2-4,0 0 1,0 0-2,0-1 0,0-1 36,0 1 0,0-1 110,0 1 0,0-1-141,0 1 1,0-1 21,0 0 0,0 1-17,0 0 1,0-1 18,0 0 1,0-1-101,0 0 1,0 0 79,0 2 0,0-1-6,0 1 0,0-1-11,0-1 1,0 1-2,0-2 0,0 3 39,0-1 1,0 1-26,0-1 1,0 0 32,0 1-30,0-1 1,0 1 17,0-1 1,0 2 5,0 0-2,0 0-16,0-1 3,0-1-8,0 1 6,0-1 1,0 1-77,0-1 1,0 2 68,0 0 1,0 2 33,0-2 0,0 1-38,0-1 0,0 1 30,0 0 0,0 0-18,0-1 3,0 2 1,0-3-25,0 1 1,0 0 19,0 0 1,0 2 1,0-2 1,0 0-3,0-2 0,0 2-15,0 0 0,0 0-3,0-1 0,0-1-2,0 1 1,0-1-22,0 1 1,0-1-5,0 1 0,0-2-5,0 0 0,0-1 29,0 1 0,0 1 36,0-1 1,0-1-39,0 1 0,0-1 58,0 1 1,0 0 0,0 1 1,0-1 13,0 0 0,0 0-40,0 2 0,0-1 12,0 0 0,0-1-57,0 0 1,0 0 46,0 2 0,0-1-116,0 1 0,0-2 100,0 0 0,0-1-110,0 1 0,0 1 76,0-1 1,0-1 3,0 1 1,0 0 24,0 0 1,0 0-1,0-1 0,0 1 48,0 0 1,0 1-62,0 1 1,0-2 85,0 0 1,0-1-69,0 1 1,0 1 21,0-1 0,0 0-13,0 0 0,0 1-4,0-1 0,0 0-11,0 0 0,0 0-2,0 1 1,0 1 3,0-1 1,0 1 0,0-1 4,0 1 1,0-1-7,0 0-20,0 1 1,0-1 22,0 1 1,0 1 9,0 0-5,0 0 0,0-2 1,0 1 0,0 1-4,0 0 1,0 1-1,0-1 1,0 2 8,0-2 1,0 1-9,0-1 0,0 2-16,0-2 0,0 1 17,0-1 1,0 2-74,0-2 62,0 2-1,0-4 6,0 3-14,0-1 23,0 0-9,0 0 0,0 0 36,0 0-30,0 2-54,0-3 0,0 3 46,0-2-3,0 2 11,0-1 0,0 2 55,0 0-65,0-2 122,0 1-98,0-1 2,0 2 1,0 0-22,0-2-3,0 2-35,0-2 18,0 2 0,0-1 6,0 0 8,0 0 39,0-1-17,0 2 4,0 0-4,0-2 9,0 2-38,0-2-9,0 2-113,0 0 189,0-2-74,0 1 105,0-1-81,0 2 72,0 0-73,0-2 19,0 2-46,0-2 31,0 2-18,0 0 16,0-2 1,0 1-74,0-1 68,0 2-71,0-2 59,0 2-113,0-2 123,0 2 1,0-2 42,0 1 9,0-1-28,0 0-18,0 2 0,0-3 20,0 1-23,0 2-6,0-2 12,0 2-8,0-2 64,0 1 4,0-1-24,0 2-22,0-1-2,0 0-84,0-1-10,0 2-48,0 0 105,0-2 233,0 2-141,0-3 77,0 3-727,0 0 344,0-2 121,0 2-34,0-2 126,0 2 47,0 0-135,0-2-23,0 1 94,0-1 14,0 2 840,0 0-1026,0-2 168,0 2-251,0-2 199,0 2 22,0 0 43,0-2 65,0 1-26,0-1 6,0 2-397,0 0 351,0-2 78,0 2-78,0-2-3,0 2-513,0 0 1,0-2-1,0-1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0"/>
    </inkml:context>
    <inkml:brush xml:id="br0">
      <inkml:brushProperty name="width" value="0.05292" units="cm"/>
      <inkml:brushProperty name="height" value="0.05292" units="cm"/>
      <inkml:brushProperty name="color" value="#723C10"/>
    </inkml:brush>
  </inkml:definitions>
  <inkml:trace contextRef="#ctx0" brushRef="#br0">1 1419 20029,'0'4'0,"0"-1"0,0 1-411,0 0 1,0-2 1310,0 1-464,0-1-637,0 2 169,0-2 38,0 0-58,0-2 107,0 0 0,0-2-70,0-1 0,0 0 34,0-1 0,0 1 137,0-1-60,0 0 1,0 1 149,0-1 0,0 2-116,0-1 0,0 2 394,0-1-293,0-1 0,0-1-32,0 1 0,0-1-97,0 0 0,0 1-30,0-1 0,0 0-124,0-1 1,0 0 49,0-1 1,0-1 13,0 2 0,0-1-102,0 0 0,0 0 58,0 0 1,0 0 106,0 0 0,0-1-67,0 1 1,0 0 132,0 0 0,0 0-111,0-1 0,0 1 12,0 0 1,0 0 10,0-2 1,0 1-5,0 1 1,0-1-14,0 1 0,0 0 15,0 0 1,0-1-128,0 0 0,0 1 95,0-2 0,0 1-72,0 0 1,0 0 49,0 1 1,0 0-8,0-1 1,0 0 63,0 1 0,0-1 3,0 1 0,0 0 41,0 0 1,0 0-75,0 0 0,0 0 41,0 1 0,0 0-22,0 0 1,0-1-41,0 0 1,0 0-21,0 1 1,0 0-124,0 1 0,0 0 94,0 1 1,0-1-24,0 0 1,0 1 52,0-1 0,0 1-10,0-1 0,0 1 125,0 1 1,0 0-76,0-2 1,0 0 45,0 1 1,0-1-61,0 0 0,0 1 17,0-1 1,0-1-39,0 0 0,0 0-88,0 1 0,0 2 5,0 0 0,0-1 87,0-1 1,0 1-21,0-1-9,0 0 0,0 1 83,0-1-69,0 1 0,0-1 1,0 0 1,0 2 26,0-1 0,0 1 0,0-2 147,0 1 0,0 0-89,0 1 0,0 0 11,0 0 0,0 0-12,0-2-80,0 0 1,0 1 57,0-1 1,0 0-194,0-1 1,0 1 62,0-1 0,0 2-40,0-1 0,0 2 96,0-3 1,0 3-11,0-2 0,0 1 68,0 0 1,0 0-74,0 1 1,0 0 215,0-2 0,0 1-23,0 1 0,0 0-44,0-2-92,0 0 0,0 1-2,0-1 1,0 0-19,0 1 0,0-1-10,0 0 1,0 2-11,0-1 0,0 1-129,0-2 0,0 0 124,0 1 1,0 0-46,0 1 191,0-1 1,0 0-56,0-1 0,0 2 18,0-1 0,0 1-14,0-2 1,0 2 93,0-1-132,0 1 0,0-2 16,0 1 1,0 0 25,0 1-26,0-1 0,0 0-63,0-1 1,0 0 14,0 1 0,0-1-5,0 0 1,0 1-23,0-1 0,0 0-117,0 0 1,0 1 113,0-1 1,0 0 17,0 1 1,0-1 11,0 0 1,0 2-4,0 0 1,0-1-2,0 0 0,0-1 36,0 0 0,0 1 110,0-1 0,0 0-141,0 1 1,0-1 21,0 0 0,0 1-17,0-1 1,0 0 18,0 1 1,0-2-101,0 0 1,0 0 79,0 1 0,0 0-6,0 1 0,0-1-11,0-1 1,0 1-2,0-1 0,0 1 39,0 0 1,0 1-26,0-1 1,0 0 32,0 1-30,0-1 1,0 0 17,0 1 1,0 0 5,0 1-2,0-1-16,0 0 3,0-1-8,0 0 6,0 1 1,0-1-77,0 0 1,0 2 68,0-1 1,0 2 33,0-1 0,0 0-38,0 0 0,0 1 30,0-2 0,0 2-18,0-1 3,0 1 1,0-2-25,0 0 1,0 1 19,0 0 1,0 0 1,0 0 1,0 0-3,0-2 0,0 1-15,0 1 0,0 0-3,0-2 0,0 0-2,0 1 1,0-1-22,0 0 1,0 1-5,0-1 0,0-1-5,0 0 0,0 0 29,0 0 0,0 1 36,0-1 1,0 0-39,0 0 0,0-1 58,0 1 1,0 0 0,0 1 1,0-1 13,0 0 0,0 1-40,0 0 0,0 0 12,0 1 0,0-2-57,0 0 1,0 0 46,0 1 0,0 1-116,0-1 0,0-1 100,0 0 0,0 0-110,0 0 0,0 1 76,0-1 1,0 0 3,0 0 1,0-1 24,0 2 1,0-1-1,0-1 0,0 1 48,0 1 1,0 0-62,0 0 1,0-1 85,0 0 1,0 0-69,0 0 1,0 1 21,0-1 0,0 0-13,0 1 0,0 0-4,0-1 0,0-1-11,0 1 0,0 1-2,0 0 1,0 0 3,0 1 1,0-1 0,0 0 4,0 1 1,0-1-7,0 0-20,0 1 1,0-1 22,0 0 1,0 2 9,0-1-5,0 1 0,0-2 1,0 0 0,0 2-4,0 0 1,0 1-1,0-2 1,0 2 8,0-2 1,0 2-9,0-1 0,0 1-16,0-2 0,0 2 17,0-2 1,0 2-74,0-1 62,0 1-1,0-2 6,0 1-14,0 0 23,0-2-9,0 2 0,0 0 36,0-1-30,0 2-54,0-2 0,0 2 46,0-1-3,0 1 11,0 0 0,0 1 55,0 0-65,0-2 122,0 1-98,0 0 2,0 1 1,0 0-22,0-2-3,0 2-35,0-2 18,0 2 0,0 0 6,0-1 8,0 0 39,0 0-17,0 1 4,0 0-4,0-2 9,0 1-38,0 0-9,0 1-113,0 0 189,0-2-74,0 2 105,0-2-81,0 2 72,0 0-73,0-1 19,0 0-46,0 0 31,0 1-18,0 0 16,0-2 1,0 2-74,0-2 68,0 2-71,0-2 59,0 2-113,0-2 123,0 2 1,0-1 42,0 0 9,0-1-28,0 1-18,0 1 0,0-3 20,0 2-23,0 1-6,0-2 12,0 2-8,0-1 64,0 0 4,0-1-24,0 2-22,0-1-2,0 1-84,0-2-10,0 2-48,0 0 105,0-2 233,0 2-141,0-2 77,0 2-727,0 0 344,0-1 121,0 0-34,0 0 126,0 1 47,0 0-135,0-2-23,0 2 94,0-2 14,0 2 840,0 0-1026,0-2 168,0 2-251,0-2 199,0 2 22,0 0 43,0-1 65,0 0-26,0 0 6,0 1-397,0 0 351,0-2 78,0 2-78,0-2-3,0 2-513,0 0 1,0-2-1,0 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20:37:38.823"/>
    </inkml:context>
    <inkml:brush xml:id="br0">
      <inkml:brushProperty name="width" value="0.28222" units="cm"/>
      <inkml:brushProperty name="height" value="0.28222" units="cm"/>
      <inkml:brushProperty name="color" value="#3FCCFE"/>
    </inkml:brush>
  </inkml:definitions>
  <inkml:trace contextRef="#ctx0" brushRef="#br0">1 64 24575,'48'-17'0,"-11"3"0,22 6 0,-25 4 0,1 4 0,-10-4 0,-5 3 0,5-3 0,-11 4 0,5-3 0,0 3 0,-5-3 0,5 3 0,-9 0 0,3 0 0,-3 0 0,4 0 0,-1 0 0,0 0 0,6 0 0,-4 0 0,4 0 0,-6 0 0,-3 0 0,3 0 0,-3 0 0,1 0 0,1 0 0,4 0 0,-1 0 0,3 0 0,1 0 0,-4 0 0,3 0 0,-4 0 0,-1 0 0,0 0 0,6 3 0,1-2 0,6 3 0,9-4 0,24 5 0,-7-3 0,17 3 0,-32-5 0,-7 0 0,-6 0 0,-4 0 0,1 0 0,3 0 0,-10 0 0,5 0 0,0 4 0,1-3 0,5 2 0,10 3 0,3-5 0,10 4 0,-1-5 0,0 0 0,-9 0 0,-3 0 0,-9 0 0,5 0 0,-4 0 0,4 0 0,-5 0 0,-1 0 0,1 0 0,-1 0 0,-5 0 0,4 0 0,-9 0 0,4 0 0,-6 0 0,6 0 0,1 0 0,5 0 0,20 0 0,-15 0 0,25 0 0,-17 0 0,-6 3 0,2-2 0,-14 2 0,6-3 0,-1 0 0,-5 0 0,4 0 0,-9 0 0,9 0 0,-4 0 0,5 0 0,1 0 0,-1 0 0,11 0 0,-9 0 0,18 0 0,-22 0 0,11 0 0,-20 0 0,11 0 0,-11 0 0,10 0 0,-9 0 0,4 0 0,-1 0 0,-3 0 0,9 0 0,-9 0 0,9 0 0,-4 0 0,21 0 0,-11 0 0,11 0 0,-21 0 0,-2 0 0,-4 0 0,-1 0 0,0 0 0,1 0 0,5 0 0,1 0 0,15 0 0,2 0 0,11 0 0,-10 4 0,7-4 0,-18 4 0,18-4 0,-17 0 0,8 0 0,-11 0 0,-5 0 0,-1 0 0,-6 0 0,6 0 0,-4 0 0,3 0 0,1 0 0,1 0 0,0 0 0,-1 0 0,-6 0 0,0 0 0,1 0 0,-4-3 0,3 2 0,-6-2 0,6 3 0,-6 0 0,6 0 0,-3 0 0,3 0 0,1 0 0,-1 0 0,6 0 0,-5 0 0,5 0 0,-8 0 0,1 0 0,-2-3 0,1 3 0,1-3 0,-4 3 0,4 0 0,-1 0 0,7 0 0,2 0 0,0 0 0,5 0 0,-5 0 0,0-3 0,-2 2 0,-4-2 0,-1 3 0,-3-3 0,0 2 0,0-2 0,0 3 0,3 0 0,1 0 0,-1 0 0,0 0 0,1 0 0,2 0 0,-5 0 0,2 0 0,-7 0 0,1 0 0,-1 0 0,1 0 0,3 0 0,-3 0 0,3 0 0,-4 0 0,4 0 0,-3 0 0,3 0 0,-1 0 0,-1 0 0,1 0 0,-2 0 0,0 0 0,2 0 0,-1 0 0,1 0 0,1 0 0,0 0 0,3 0 0,-2 0 0,-2 0 0,-2 0 0,0 0 0,-1 0 0,1 0 0,0 0 0,2 0 0,-2 0 0,3-3 0,-3 3 0,-1-3 0,1 3 0,0 0 0,-1-3 0,1 2 0,2-2 0,-1 3 0,1-3 0,-2 2 0,0-2 0,-1 3 0,1-3 0,-1 2 0,1-2 0,0 3 0,-1 0 0,1 0 0,0 0 0,-4-3 0,3 3 0,-2-3 0,-1 3 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1"/>
    </inkml:context>
    <inkml:brush xml:id="br0">
      <inkml:brushProperty name="width" value="0.05292" units="cm"/>
      <inkml:brushProperty name="height" value="0.05292" units="cm"/>
      <inkml:brushProperty name="color" value="#FF0000"/>
    </inkml:brush>
  </inkml:definitions>
  <inkml:trace contextRef="#ctx0" brushRef="#br0">1 1093 20029,'0'3'0,"0"0"0,0 0-411,0 0 1,0-1 1310,0 0-464,0-1-637,0 2 169,0-1 38,0-1-58,0-1 107,0 0 0,0-1-70,0-1 0,0-1 34,0 1 0,0-1 137,0 0-60,0 0 1,0 0 149,0 0 0,0 2-116,0-1 0,0 1 394,0-1-293,0 0 0,0-1-32,0 0 0,0 1-97,0-1 0,0 0-30,0 0 0,0 0-124,0-1 1,0 0 49,0-1 1,0 0 13,0 2 0,0-2-102,0 0 0,0 1 58,0-1 1,0 0 106,0 1 0,0-2-67,0 2 1,0-1 132,0 1 0,0-1-111,0-1 0,0 2 12,0-1 1,0 0 10,0-1 1,0 1-5,0 0 1,0 0-14,0 0 0,0 0 15,0 1 1,0-2-128,0 2 0,0-2 95,0 1 0,0-1-72,0 0 1,0 2 49,0-1 1,0 0-8,0 0 1,0-1 63,0 1 0,0 0 3,0 0 0,0 1 41,0-1 1,0 1-75,0-1 0,0 0 41,0 1 0,0 0-22,0 1 1,0-1-41,0-1 1,0 0-21,0 1 1,0 0-124,0 1 0,0 1 94,0-1 1,0 0-24,0 0 1,0 0 52,0 0 0,0 1-10,0-1 0,0 1 125,0 0 1,0 0-76,0-1 1,0 0 45,0 1 1,0-1-61,0 0 0,0 0 17,0 0 1,0 0-39,0-1 0,0 0-88,0 1 0,0 1 5,0 0 0,0 1 87,0-2 1,0 0-21,0 0-9,0 0 0,0 0 83,0 1-69,0-1 0,0 0 1,0 0 1,0 1 26,0 0 0,0 0 0,0 0 147,0-1 0,0 1-89,0 0 0,0 1 11,0-1 0,0 0-12,0 0-80,0-1 1,0 0 57,0 0 1,0 0-194,0-1 1,0 1 62,0-1 0,0 2-40,0-1 0,0 1 96,0-1 1,0 1-11,0-1 0,0 1 68,0-1 1,0 1-74,0 0 1,0 1 215,0-2 0,0 1-23,0 0 0,0 0-44,0-1-92,0 0 0,0 1-2,0-1 1,0 0-19,0 0 0,0 0-10,0 0 1,0 2-11,0-1 0,0 0-129,0-1 0,0 0 124,0 0 1,0 1-46,0 1 191,0-1 1,0-1-56,0 0 0,0 1 18,0 0 0,0 0-14,0 0 1,0 0 93,0 0-132,0 0 0,0-1 16,0 0 1,0 1 25,0 1-26,0-1 0,0-1-63,0 0 1,0 0 14,0 0 0,0 1-5,0-1 1,0 0-23,0 0 0,0 0-117,0 0 1,0 1 113,0-1 1,0 0 17,0 0 1,0 0 11,0 0 1,0 2-4,0-1 1,0 0-2,0-1 0,0 0 36,0 0 0,0 0 110,0 1 0,0-1-141,0 0 1,0 0 21,0 0 0,0 0-17,0 1 1,0-1 18,0 0 1,0-1-101,0 0 1,0 1 79,0 0 0,0 0-6,0 0 0,0 0-11,0-1 1,0 1-2,0-1 0,0 1 39,0 0 1,0 1-26,0-1 1,0 0 32,0 0-30,0 0 1,0 0 17,0 1 1,0 0 5,0 0-2,0 0-16,0-1 3,0 0-8,0 0 6,0 1 1,0-1-77,0 0 1,0 1 68,0 0 1,0 1 33,0-1 0,0 1-38,0 0 0,0 0 30,0-1 0,0 1-18,0-1 3,0 1 1,0-1-25,0 0 1,0 0 19,0 0 1,0 2 1,0-2 1,0 0-3,0-1 0,0 1-15,0 0 0,0 0-3,0-1 0,0 1-2,0-1 1,0 0-22,0 0 1,0 0-5,0 1 0,0-2-5,0 0 0,0 0 29,0 0 0,0 1 36,0-1 1,0 0-39,0 0 0,0 0 58,0 0 1,0 0 0,0 1 1,0 0 13,0-1 0,0 0-40,0 1 0,0 0 12,0 1 0,0-2-57,0 0 1,0 0 46,0 1 0,0 1-116,0-1 0,0-1 100,0 0 0,0 0-110,0 0 0,0 1 76,0-1 1,0 0 3,0 1 1,0-1 24,0 0 1,0 0-1,0 0 0,0 0 48,0 0 1,0 1-62,0 1 1,0-2 85,0 0 1,0 0-69,0 0 1,0 1 21,0-1 0,0 1-13,0-1 0,0 1-4,0-1 0,0 0-11,0 0 0,0 0-2,0 2 1,0-1 3,0 0 1,0 0 0,0 0 4,0 0 1,0 1-7,0-1-20,0 0 1,0 0 22,0 0 1,0 1 9,0 1-5,0-1 0,0-1 1,0 0 0,0 1-4,0 0 1,0 1-1,0-1 1,0 1 8,0 0 1,0 0-9,0-1 0,0 1-16,0-1 0,0 1 17,0-1 1,0 1-74,0-1 62,0 2-1,0-3 6,0 2-14,0-1 23,0 0-9,0 0 0,0 0 36,0 0-30,0 2-54,0-3 0,0 2 46,0-1-3,0 2 11,0-1 0,0 1 55,0 0-65,0-2 122,0 2-98,0-1 2,0 1 1,0 0-22,0-1-3,0 0-35,0 0 18,0 1 0,0 0 6,0-1 8,0 1 39,0-2-17,0 2 4,0 0-4,0-1 9,0 1-38,0-2-9,0 2-113,0 0 189,0-1-74,0 1 105,0-2-81,0 2 72,0 0-73,0-1 19,0 1-46,0-1 31,0 1-18,0 0 16,0-2 1,0 2-74,0-1 68,0 1-71,0-1 59,0 0-113,0 0 123,0 1 1,0-1 42,0 1 9,0-2-28,0 1-18,0 1 0,0-2 20,0 1-23,0 1-6,0-1 12,0 1-8,0-2 64,0 2 4,0-1-24,0 1-22,0-1-2,0 0-84,0 0-10,0 1-48,0 0 105,0-1 233,0 0-141,0 0 77,0 1-727,0 0 344,0-1 121,0 1-34,0-2 126,0 2 47,0 0-135,0-1-23,0 1 94,0-2 14,0 2 840,0 0-1026,0-1 168,0 1-251,0-1 199,0 1 22,0 0 43,0-2 65,0 2-26,0-1 6,0 1-397,0 0 351,0-1 78,0 0-78,0 0-3,0 1-513,0 0 1,0-1-1,0-1 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7:31.822"/>
    </inkml:context>
    <inkml:brush xml:id="br0">
      <inkml:brushProperty name="width" value="0.05292" units="cm"/>
      <inkml:brushProperty name="height" value="0.05292" units="cm"/>
    </inkml:brush>
  </inkml:definitions>
  <inkml:trace contextRef="#ctx0" brushRef="#br0">1 750 20029,'0'2'0,"0"0"0,0 0-411,0 0 1,0-1 1310,0 1-464,0-1-637,0 1 169,0-1 38,0 0-58,0-1 107,0 0 0,0-1-70,0 0 0,0-1 34,0 0 0,0 0 137,0 0-60,0 0 1,0 0 149,0 0 0,0 1-116,0 0 0,0 0 394,0 0-293,0 0 0,0-1-32,0 0 0,0 0-97,0 0 0,0 0-30,0 0 0,0 0-124,0-1 1,0 0 49,0 0 1,0 0 13,0 0 0,0 0-102,0-1 0,0 1 58,0 0 1,0 0 106,0 0 0,0-1-67,0 1 1,0 0 132,0 0 0,0 0-111,0-1 0,0 0 12,0 1 1,0 0 10,0-1 1,0 0-5,0 1 1,0 0-14,0-1 0,0 1 15,0 0 1,0-1-128,0 1 0,0-1 95,0 0 0,0 0-72,0 0 1,0 1 49,0 0 1,0 0-8,0-1 1,0 0 63,0 1 0,0-1 3,0 1 0,0 0 41,0 0 1,0 0-75,0 0 0,0-1 41,0 2 0,0-1-22,0 0 1,0 0-41,0 0 1,0 0-21,0 0 1,0 1-124,0 0 0,0 0 94,0 0 1,0 0-24,0 0 1,0 0 52,0 0 0,0 0-10,0 0 0,0 1 125,0-1 1,0 1-76,0-1 1,0 0 45,0 0 1,0 0-61,0 1 0,0-1 17,0 0 1,0-1-39,0 0 0,0 1-88,0 0 0,0 1 5,0-1 0,0 1 87,0-1 1,0 0-21,0 0-9,0 0 0,0 0 83,0 0-69,0 1 0,0-1 1,0 0 1,0 0 26,0 1 0,0 0 0,0-1 147,0 0 0,0 1-89,0-1 0,0 2 11,0-2 0,0 1-12,0-1-80,0 0 1,0 0 57,0 0 1,0 0-194,0 0 1,0-1 62,0 1 0,0 0-40,0 0 0,0 1 96,0-1 1,0 0-11,0 0 0,0 1 68,0-1 1,0 1-74,0-1 1,0 1 215,0-1 0,0 1-23,0 0 0,0-1-44,0 0-92,0 0 0,0 1-2,0-1 1,0 0-19,0 0 0,0 0-10,0 0 1,0 1-11,0-1 0,0 1-129,0-1 0,0 0 124,0 0 1,0 1-46,0 0 191,0-1 1,0 0-56,0 0 0,0 1 18,0 0 0,0 0-14,0-1 1,0 0 93,0 1-132,0 0 0,0-1 16,0 0 1,0 1 25,0-1-26,0 1 0,0-1-63,0 0 1,0 0 14,0 0 0,0 0-5,0 0 1,0 0-23,0 0 0,0 0-117,0 1 1,0-1 113,0 0 1,0 0 17,0 0 1,0 0 11,0 0 1,0 1-4,0-1 1,0 1-2,0-1 0,0 0 36,0 0 0,0 0 110,0 0 0,0 0-141,0 1 1,0-2 21,0 2 0,0-1-17,0 0 1,0 0 18,0 0 1,0-1-101,0 1 1,0-1 79,0 1 0,0 0-6,0 0 0,0 0-11,0 0 1,0-1-2,0 1 0,0 0 39,0 0 1,0 0-26,0 0 1,0 0 32,0 0-30,0 0 1,0 0 17,0 0 1,0 1 5,0 0-2,0-1-16,0 0 3,0 0-8,0 0 6,0 1 1,0-1-77,0 0 1,0 0 68,0 1 1,0 0 33,0 0 0,0 0-38,0 0 0,0 1 30,0-2 0,0 2-18,0-2 3,0 2 1,0-2-25,0 1 1,0 0 19,0-1 1,0 2 1,0-1 1,0-1-3,0 0 0,0 1-15,0 0 0,0-1-3,0 0 0,0 1-2,0-1 1,0 0-22,0 0 1,0 0-5,0 0 0,0-1-5,0 1 0,0-1 29,0 0 0,0 1 36,0 0 1,0-1-39,0 0 0,0 0 58,0 0 1,0 1 0,0 0 1,0-1 13,0 1 0,0-1-40,0 1 0,0 0 12,0 0 0,0 0-57,0-1 1,0 1 46,0 0 0,0 0-116,0 0 0,0-1 100,0 1 0,0-1-110,0 0 0,0 1 76,0-1 1,0 1 3,0-1 1,0 0 24,0 1 1,0-1-1,0 0 0,0 1 48,0-1 1,0 1-62,0 0 1,0-1 85,0 1 1,0-1-69,0 0 1,0 1 21,0 0 0,0-1-13,0 1 0,0 0-4,0-1 0,0 0-11,0 1 0,0-1-2,0 1 1,0 0 3,0 0 1,0 0 0,0 0 4,0 0 1,0 1-7,0-2-20,0 2 1,0-1 22,0 0 1,0 0 9,0 1-5,0 0 0,0-1 1,0 0 0,0 1-4,0-1 1,0 2-1,0-2 1,0 2 8,0-1 1,0 0-9,0 0 0,0 0-16,0 0 0,0 0 17,0 0 1,0 0-74,0 0 62,0 0-1,0 0 6,0 0-14,0-1 23,0 1-9,0 0 0,0-1 36,0 1-30,0 1-54,0-2 0,0 1 46,0 0-3,0 1 11,0-1 0,0 1 55,0 0-65,0-1 122,0 1-98,0-1 2,0 1 1,0 0-22,0-1-3,0 1-35,0-1 18,0 1 0,0 0 6,0-1 8,0 1 39,0-1-17,0 1 4,0 0-4,0-1 9,0 1-38,0-1-9,0 1-113,0 0 189,0-1-74,0 1 105,0-1-81,0 1 72,0 0-73,0-1 19,0 1-46,0-1 31,0 1-18,0 0 16,0-1 1,0 1-74,0-1 68,0 1-71,0-1 59,0 1-113,0-1 123,0 1 1,0 0 42,0-1 9,0 0-28,0 1-18,0-1 0,0 0 20,0 1-23,0-1-6,0 1 12,0 0-8,0-1 64,0 0 4,0 1-24,0 0-22,0-1-2,0 1-84,0-1-10,0 1-48,0 0 105,0-1 233,0 1-141,0-1 77,0 1-727,0 0 344,0-1 121,0 1-34,0-1 126,0 1 47,0 0-135,0-1-23,0 1 94,0-1 14,0 1 840,0 0-1026,0-1 168,0 1-251,0-1 199,0 1 22,0 0 43,0-1 65,0 1-26,0-1 6,0 1-397,0 0 351,0-1 78,0 1-78,0-1-3,0 1-513,0 0 1,0-1-1,0 0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28:07.811"/>
    </inkml:context>
    <inkml:brush xml:id="br0">
      <inkml:brushProperty name="width" value="0.05292" units="cm"/>
      <inkml:brushProperty name="height" value="0.05292" units="cm"/>
      <inkml:brushProperty name="color" value="#FF0000"/>
    </inkml:brush>
  </inkml:definitions>
  <inkml:trace contextRef="#ctx0" brushRef="#br0">197 0 20197,'-38'0'-956,"-1"0"888,16 0 196,-11 0 0,25 0-4,-19 0 23,21 0-121,-11 0 114,18 0 1944,0 0-2005,18 0-255,-15 0 178,15 0-49,-18 0 259,0 0-35,18 0 42,-13 0-151,11 0-1,-16 0-64,0 0-32,18 0-88,-13 0 154,13 0-138,-2 0 129,-12 0 1,15 0-36,-1 0 17,-14 0 64,31 0-55,-31 0 55,31 0 1,-26 0-40,18 0 133,-18 0-162,25 0 1,-24 0-5,15 0 1,-12 0-13,15 0 0,-17 0-3,17 0 1,-15 0-99,13 0 0,-13 0 65,12 0 1,-11 0-19,13 0 1,-15 0 97,15 0 157,-18 0-101,26 0 44,-12 0-117,15 0 11,1 0 1,-11 0-21,-3 0 1,-12 0 25,15 0 1,-14 0-75,11 0 0,-12 0 31,13 0-22,-17 0 141,27 0 12,-15 0-98,18 0 1,-12 0 12,0 0 0,-15 0-71,15 0 84,-18 0-90,26 0 17,-13 0-19,17 0 25,0 0 1,-11 0-22,-3 0 39,-16 0-6,27 0 1,-29 0 16,21 0-14,-19 0-23,25 0 1,-25 0 22,16 0-1,-16 0 0,14 0 14,-9 0 1,-9 0 48,29 0 0,-25 0 80,16 0-154,-16 0 31,28 0 1,-30 0-31,20 0 1,-13 0 50,11 0-86,-16 0 1,14 0 46,-12 0-16,-6 0 2,31 0 0,-26 0-4,15 0 9,-16 0 6,25 0 0,-25 0 14,19 0-13,-19 0 0,11 0 16,-6 0-11,-9 0-1,29 0 0,-30 0-1,31 0 1,-26 0 1,18 0-2,-18 0 0,12 0 0,-7 0-15,-10 0-2,14 0 5,-2 0 1,-6 0-15,17 0 7,-18 0 1,12 0 4,-8 0 0,-8 0 1,15 0-7,-6 0-6,-9 0 23,13 0 1,0 0 2,-15 0 1,19 0 7,-8 0-12,-9 0 3,11 0 1,-12 0-43,10 0 35,-9 0-7,13 0 3,-2 0 13,-12 0 0,19 0 63,-9 0-24,-10 0 1,17 0 121,-7 0-129,-10 0 25,31 0 0,-26 0-29,18 0 0,-15 0-70,15 0 41,-18 0-7,25 0-4,-11 0 1,16 0 1,-12 0-15,-1 0 1,-13 0 20,12 0 0,-11 0-13,14 0 5,-19 0 59,25 0 1,-25 0-46,16 0 5,-16 0-27,28 0-3,-35 0-13,16 0 39,1 0-21,-15 0 8,12 0 4,-16 0 29,0 0-9,19 0 9,-15 0-17,14 0 2,-18 0-367,0 0 347,16 0 139,-11 0-151,13 0 145,0 0-118,-13 0 0,16 0 18,-8 0-18,-8 0 0,18 0 8,-12 0-40,-6 0 0,18 0-46,-10 0 49,-8 0-15,11 0 42,2 0-28,-13 0 48,29 0-27,-30 0 6,15 0-21,-3 0-11,-12 0 6,15 0 0,-15 0 10,10 0 22,-10 0-27,12 0 77,-16 0 427,0 0-434,19 0-5,-15 0-111,15 0 98,-19 0 1,4 0-170,8 0 113,-8 0-20,14 0 21,-18 0-3,0 0-76,19 0 88,-15 0-261,12 0 130,-16 0-432,0 0 210,18 0-409,-13 0-51,13 0 326,-18 0 501,0 0 0,16 0 0,7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3:10.697"/>
    </inkml:context>
    <inkml:brush xml:id="br0">
      <inkml:brushProperty name="width" value="0.05292" units="cm"/>
      <inkml:brushProperty name="height" value="0.05292" units="cm"/>
      <inkml:brushProperty name="color" value="#FF0000"/>
    </inkml:brush>
  </inkml:definitions>
  <inkml:trace contextRef="#ctx0" brushRef="#br0">56 0 20197,'-11'0'-956,"0"0"888,5 0 196,-4 0 0,8 0-4,-6 0 23,6 0-121,-3 0 114,5 0 1944,0 0-2005,5 0-255,-4 0 178,4 0-49,-5 0 259,0 0-35,5 0 42,-4 0-151,4 0-1,-5 0-64,0 0-32,5 0-88,-4 0 154,4 0-138,0 0 129,-4 0 1,4 0-36,0 0 17,-3 0 64,7 0-55,-8 0 55,9 0 1,-8 0-40,6 0 133,-5 0-162,6 0 1,-6 0-5,4 0 1,-3 0-13,3 0 0,-4 0-3,5 0 1,-4 0-99,3 0 0,-3 0 65,3 0 1,-4 0-19,5 0 1,-4 0 97,3 0 157,-4 0-101,6 0 44,-2 0-117,3 0 11,1 0 1,-3 0-21,-1 0 1,-3 0 25,4 0 1,-5 0-75,4 0 0,-3 0 31,3 0-22,-4 0 141,7 0 12,-5 0-98,7 0 1,-5 0 12,1 0 0,-5 0-71,5 0 84,-6 0-90,8 0 17,-4 0-19,5 0 25,0 0 1,-3 0-22,-1 0 39,-5 0-6,9 0 1,-10 0 16,7 0-14,-6 0-23,8 0 1,-7 0 22,4 0-1,-5 0 0,4 0 14,-2 0 1,-3 0 48,9 0 0,-7 0 80,4 0-154,-5 0 31,9 0 1,-9 0-31,5 0 1,-3 0 50,3 0-86,-4 0 1,3 0 46,-3 0-16,-2 0 2,9 0 0,-7 0-4,4 0 9,-4 0 6,6 0 0,-6 0 14,5 0-13,-6 0 0,4 0 16,-2 0-11,-3 0-1,9 0 0,-9 0-1,8 0 1,-6 0 1,4 0-2,-4 0 0,3 0 0,-2 0-15,-3 0-2,4 0 5,-1 0 1,-1 0-15,5 0 7,-6 0 1,4 0 4,-2 0 0,-3 0 1,5 0-7,-2 0-6,-3 0 23,4 0 1,0 0 2,-4 0 1,5 0 7,-2 0-12,-2 0 3,2 0 1,-3 0-43,3 0 35,-3 0-7,4 0 3,0 0 13,-4 0 0,6 0 63,-4 0-24,-1 0 1,3 0 121,-1 0-129,-3 0 25,9 0 0,-7 0-29,4 0 0,-4 0-70,5 0 41,-5 0-7,6 0-4,-3 0 1,6 0 1,-5 0-15,0 0 1,-3 0 20,3 0 0,-3 0-13,3 0 5,-4 0 59,7 0 1,-8 0-46,5 0 5,-4 0-27,7 0-3,-9 0-13,4 0 39,0 0-21,-4 0 8,3 0 4,-4 0 29,0 0-9,5 0 9,-3 0-17,3 0 2,-5 0-367,0 0 347,4 0 139,-2 0-151,3 0 145,0 0-118,-4 0 0,5 0 18,-2 0-18,-3 0 0,5 0 8,-2 0-40,-3 0 0,5 0-46,-2 0 49,-2 0-15,2 0 42,1 0-28,-4 0 48,9 0-27,-9 0 6,4 0-21,0 0-11,-4 0 6,4 0 0,-4 0 10,3 0 22,-3 0-27,4 0 77,-5 0 427,0 0-434,5 0-5,-4 0-111,4 0 98,-5 0 1,2 0-170,1 0 113,-2 0-20,4 0 21,-5 0-3,0 0-76,5 0 88,-3 0-261,2 0 130,-4 0-432,0 0 210,5 0-409,-4 0-51,4 0 326,-5 0 501,0 0 0,5 0 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5:18.275"/>
    </inkml:context>
    <inkml:brush xml:id="br0">
      <inkml:brushProperty name="width" value="0.05292" units="cm"/>
      <inkml:brushProperty name="height" value="0.05292" units="cm"/>
      <inkml:brushProperty name="color" value="#D9D9D9"/>
    </inkml:brush>
  </inkml:definitions>
  <inkml:trace contextRef="#ctx0" brushRef="#br0">759 0 20197,'-153'0'-956,"7"0"888,54 0 196,-37 0 0,93 0-4,-68 0 23,79 0-121,-48 0 114,73 0 1944,0 0-2005,73 0-255,-67 0 178,62 0-49,-68 0 259,0 0-35,73 0 42,-55 0-151,44 0-1,-62 0-64,0 0-32,67 0-88,-49 0 154,56 0-138,-13 0 129,-43 0 1,49 0-36,7 0 17,-56 0 64,110 0-55,-109 0 55,115 0 1,-103 0-40,79 0 133,-80 0-162,105 0 1,-98 0-5,54 0 1,-36 0-13,49 0 0,-55 0-3,55 0 1,-55 0-99,49 0 0,-43 0 65,43 0 1,-49 0-19,61 0 1,-68 0 97,62 0 157,-67 0-101,91 0 44,-36 0-117,55 0 11,6 0 1,-49 0-21,-7 0 1,-48 0 25,61 0 1,-61 0-75,49 0 0,-43 0 31,37 0-22,-56 0 141,105 0 12,-61 0-98,72 0 1,-48 0 12,0 0 0,-61 0-71,67 0 84,-79 0-90,103 0 17,-48 0-19,67 0 25,-7 0 1,-42 0-22,-6 0 39,-61 0-6,103 0 1,-115 0 16,85 0-14,-80 0-23,105 0 1,-98 0 22,54 0-1,-54 0 0,55 0 14,-43 0 1,-31 0 48,116 0 0,-103 0 80,67 0-154,-61 0 31,103 0 1,-115 0-31,79 0 1,-49 0 50,42 0-86,-60 0 1,49 0 46,-44 0-16,-23 0 2,121 0 0,-103 0-4,61 0 9,-68 0 6,105 0 0,-98 0 14,67 0-13,-68 0 0,44 0 16,-31 0-11,-31 0-1,117 0 0,-117 0-1,110 0 1,-91 0 1,67 0-2,-67 0 0,42 0 0,-24 0-15,-43 0-2,62 0 5,-13 0 1,-25 0-15,68 0 7,-67 0 1,43 0 4,-32 0 0,-29 0 1,60 0-7,-24 0-6,-36 0 23,48 0 1,6 0 2,-67 0 1,80 0 7,-31 0-12,-37 0 3,43 0 1,-42 0-43,36 0 35,-43 0-7,61 0 3,-11 0 13,-44 0 0,67 0 63,-30 0-24,-36 0 1,60 0 121,-30 0-129,-30 0 25,115 0 0,-103 0-29,79 0 0,-68 0-70,62 0 41,-67 0-7,91 0-4,-36 0 1,55 0 1,-37 0-15,-18 0 1,-37 0 20,42 0 0,-48 0-13,61 0 5,-79 0 59,104 0 1,-99 0-46,62 0 5,-67 0-27,109 0-3,-128 0-13,56 0 39,5 0-21,-55 0 8,44 0 4,-62 0 29,0 0-9,67 0 9,-49 0-17,55 0 2,-73 0-367,0 0 347,62 0 139,-44 0-151,49 0 145,7 0-118,-62 0 0,67 0 18,-24 0-18,-36 0 0,66 0 8,-42 0-40,-25 0 0,74 0-46,-43 0 49,-31 0-15,43 0 42,13 0-28,-56 0 48,111 0-27,-111 0 6,55 0-21,-12 0-11,-42 0 6,48 0 0,-49 0 10,37 0 22,-42 0-27,48 0 77,-61 0 427,0 0-434,73 0-5,-55 0-111,50 0 98,-68 0 1,18 0-170,25 0 113,-25 0-20,55 0 21,-73 0-3,0 0-76,68 0 88,-50 0-261,43 0 130,-61 0-432,0 0 210,74 0-409,-56 0-51,49 0 326,-67 0 501,0 0 0,61 0 0,31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0"/>
    </inkml:context>
    <inkml:brush xml:id="br0">
      <inkml:brushProperty name="width" value="0.05292" units="cm"/>
      <inkml:brushProperty name="height" value="0.05292" units="cm"/>
      <inkml:brushProperty name="color" value="#FF0000"/>
    </inkml:brush>
  </inkml:definitions>
  <inkml:trace contextRef="#ctx0" brushRef="#br0">5040 0 20197,'59'0'-956,"-3"0"888,-24 0 196,19 0 0,-37 0-4,26 0 23,-30 0-121,17 0 114,-27 0 1944,0 0-2005,-27 0-255,25 0 178,-25 0-49,27 0 259,0 0-35,-27 0 42,19 0-151,-16 0-1,24 0-64,0 0-32,-27 0-88,22 0 154,-22 0-138,3 0 129,19 0 1,-22 0-36,0 0 17,19 0 64,-43 0-55,46 0 55,-46 0 1,38 0-40,-27 0 133,26 0-162,-37 0 1,38 0-5,-22 0 1,14 0-13,-19 0 0,24 0-3,-25 0 1,20 0-99,-14 0 0,14 0 65,-17 0 1,20 0-19,-23 0 1,23 0 97,-22 0 157,26 0-101,-34 0 44,13 0-117,-21 0 11,0 0 1,16 0-21,2 0 1,17 0 25,-19 0 1,21 0-75,-19 0 0,20 0 31,-20 0-22,25 0 141,-41 0 12,25 0-98,-30 0 1,19 0 12,0 0 0,24 0-71,-25 0 84,28 0-90,-38 0 17,19 0-19,-27 0 25,3 0 1,16 0-22,2 0 39,25 0-6,-41 0 1,46 0 16,-32 0-14,27 0-23,-38 0 1,38 0 22,-25 0-1,25 0 0,-19 0 14,10 0 1,17 0 48,-46 0 0,38 0 80,-25 0-154,25 0 31,-41 0 1,43 0-31,-29 0 1,22 0 50,-20 0-86,25 0 1,-22 0 46,19 0-16,10 0 2,-47 0 0,40 0-4,-25 0 9,25 0 6,-38 0 0,37 0 14,-26 0-13,27 0 0,-17 0 16,9 0-11,16 0-1,-46 0 0,45 0-1,-44 0 1,36 0 1,-26 0-2,27 0 0,-17 0 0,9 0-15,15 0-2,-20 0 5,2 0 1,10 0-15,-26 0 7,27 0 1,-19 0 4,13 0 0,11 0 1,-22 0-7,12 0-6,10 0 23,-19 0 1,0 0 2,24 0 1,-31 0 7,15 0-12,11 0 3,-14 0 1,14 0-43,-10 0 35,10 0-7,-19 0 3,3 0 13,18 0 0,-28 0 63,15 0-24,11 0 1,-22 0 121,12 0-129,10 0 25,-43 0 0,37 0-29,-26 0 0,24 0-70,-24 0 41,27 0-7,-38 0-4,19 0 1,-27 0 1,19 0-15,5 0 1,13 0 20,-15 0 0,18 0-13,-21 0 5,27 0 59,-38 0 1,37 0-46,-23 0 5,24 0-27,-41 0-3,51 0-13,-23 0 39,-1 0-21,21 0 8,-18 0 4,24 0 29,0 0-9,-26 0 9,18 0-17,-19 0 2,27 0-367,0 0 347,-22 0 139,14 0-151,-18 0 145,-1 0-118,21 0 0,-26 0 18,14 0-18,10 0 0,-25 0 8,15 0-40,12 0 0,-28 0-46,15 0 49,11 0-15,-14 0 42,-4 0-28,18 0 48,-43 0-27,45 0 6,-20 0-21,2 0-11,18 0 6,-21 0 0,19 0 10,-10 0 22,10 0-27,-17 0 77,25 0 427,0 0-434,-26 0-5,20 0-111,-20 0 98,26 0 1,-8 0-170,-8 0 113,10 0-20,-21 0 21,27 0-3,0 0-76,-26 0 88,18 0-261,-16 0 130,24 0-432,0 0 210,-27 0-409,21 0-51,-20 0 326,26 0 501,0 0 0,-24 0 0,-9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39:30.513"/>
    </inkml:context>
    <inkml:brush xml:id="br0">
      <inkml:brushProperty name="width" value="0.05292" units="cm"/>
      <inkml:brushProperty name="height" value="0.05292" units="cm"/>
      <inkml:brushProperty name="color" value="#D9D9D9"/>
    </inkml:brush>
  </inkml:definitions>
  <inkml:trace contextRef="#ctx0" brushRef="#br0">962 0 20197,'11'0'-956,"0"0"888,-5 0 196,4 0 0,-8 0-4,6 0 23,-6 0-121,3 0 114,-5 0 1944,0 0-2005,-5 0-255,4 0 178,-4 0-49,5 0 259,0 0-35,-5 0 42,4 0-151,-4 0-1,5 0-64,0 0-32,-5 0-88,4 0 154,-4 0-138,0 0 129,4 0 1,-4 0-36,0 0 17,3 0 64,-7 0-55,8 0 55,-9 0 1,8 0-40,-6 0 133,6 0-162,-8 0 1,7 0-5,-4 0 1,3 0-13,-3 0 0,3 0-3,-3 0 1,3 0-99,-3 0 0,3 0 65,-3 0 1,4 0-19,-5 0 1,4 0 97,-3 0 157,4 0-101,-6 0 44,2 0-117,-3 0 11,-2 0 1,5 0-21,0 0 1,3 0 25,-4 0 1,5 0-75,-4 0 0,3 0 31,-3 0-22,4 0 141,-7 0 12,4 0-98,-5 0 1,4 0 12,-1 0 0,5 0-71,-5 0 84,6 0-90,-8 0 17,4 0-19,-5 0 25,0 0 1,4 0-22,-1 0 39,6 0-6,-8 0 1,8 0 16,-6 0-14,6 0-23,-8 0 1,7 0 22,-3 0-1,3 0 0,-4 0 14,4 0 1,1 0 48,-7 0 0,6 0 80,-4 0-154,5 0 31,-9 0 1,10 0-31,-7 0 1,4 0 50,-3 0-86,4 0 1,-3 0 46,3 0-16,2 0 2,-10 0 0,9 0-4,-5 0 9,4 0 6,-6 0 0,6 0 14,-5 0-13,6 0 0,-4 0 16,2 0-11,3 0-1,-9 0 0,9 0-1,-8 0 1,6 0 1,-4 0-2,4 0 0,-3 0 0,2 0-15,3 0-2,-4 0 5,0 0 1,3 0-15,-6 0 7,6 0 1,-4 0 4,2 0 0,3 0 1,-5 0-7,2 0-6,3 0 23,-4 0 1,0 0 2,4 0 1,-5 0 7,2 0-12,3 0 3,-4 0 1,4 0-43,-3 0 35,3 0-7,-4 0 3,0 0 13,4 0 0,-5 0 63,2 0-24,2 0 1,-3 0 121,1 0-129,3 0 25,-9 0 0,8 0-29,-6 0 0,5 0-70,-5 0 41,5 0-7,-6 0-4,2 0 1,-3 0 1,2 0-15,1 0 1,3 0 20,-3 0 0,3 0-13,-4 0 5,6 0 59,-7 0 1,6 0-46,-4 0 5,5 0-27,-9 0-3,10 0-13,-3 0 39,-2 0-21,5 0 8,-4 0 4,5 0 29,0 0-9,-4 0 9,2 0-17,-3 0 2,5 0-367,0 0 347,-5 0 139,4 0-151,-4 0 145,0 0-118,4 0 0,-5 0 18,2 0-18,3 0 0,-5 0 8,3 0-40,1 0 0,-4 0-46,2 0 49,3 0-15,-4 0 42,0 0-28,4 0 48,-9 0-27,9 0 6,-4 0-21,0 0-11,4 0 6,-4 0 0,4 0 10,-3 0 22,3 0-27,-4 0 77,5 0 427,0 0-434,-5 0-5,4 0-111,-4 0 98,5 0 1,-1 0-170,-3 0 113,3 0-20,-4 0 21,5 0-3,0 0-76,-5 0 88,4 0-261,-4 0 130,5 0-432,0 0 210,-5 0-409,3 0-51,-2 0 326,4 0 501,0 0 0,-5 0 0,-2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2:59.639"/>
    </inkml:context>
    <inkml:brush xml:id="br0">
      <inkml:brushProperty name="width" value="0.05292" units="cm"/>
      <inkml:brushProperty name="height" value="0.05292" units="cm"/>
      <inkml:brushProperty name="color" value="#D9D9D9"/>
    </inkml:brush>
  </inkml:definitions>
  <inkml:trace contextRef="#ctx0" brushRef="#br0">1 72 20029,'0'-10'0,"0"2"0,0-1-411,0 0 1,0 3 1310,0 0-464,0 0-637,0-3 169,0 4 38,0 1-58,0 4 107,0 0 0,0 4-70,0 2 0,0 2 34,0 1 0,0 0 137,0 0-60,0 0 1,0-1 149,0 2 0,0-5-116,0 1 0,0-3 394,0 3-293,0 0 0,0 3-32,0 0 0,0 0-97,0 0 0,0 0-30,0-1 0,0 2-124,0 2 1,0 1 49,0 2 1,0 1 13,0-4 0,0 4-102,0-1 0,0-2 58,0 2 1,0-1 106,0 1 0,0 2-67,0-2 1,0-1 132,0 0 0,0 1-111,0 3 0,0-3 12,0-1 1,0 1 10,0 3 1,0-1-5,0-2 1,0 2-14,0-2 0,0 0 15,0 0 1,0 2-128,0-2 0,0 2 95,0 1 0,0 0-72,0-1 1,0-2 49,0 0 1,0 0-8,0 3 1,0-1 63,0-2 0,0 1 3,0-1 0,0-1 41,0 1 1,0-1-75,0 1 0,0 0 41,0-3 0,0 1-22,0-1 1,0 1-41,0 1 1,0 3-21,0-5 1,0-1-124,0-2 0,0 0 94,0 0 1,0 0-24,0 0 1,0 0 52,0 0 0,0-1-10,0 2 0,0-5 125,0 2 1,0-2-76,0 5 1,0-1 45,0-1 1,0 2-61,0-2 0,0 1 17,0 0 1,0 3-39,0 0 0,0 0-88,0-3 0,0-4 5,0 1 0,0 0 87,0 3 1,0 0-21,0 0-9,0 0 0,0 0 83,0 0-69,0-1 0,0 2 1,0-2 1,0-1 26,0-2 0,0 1 0,0 3 147,0 0 0,0-3-89,0 0 0,0-3 11,0 3 0,0 0-12,0 2-80,0 2 1,0-1 57,0 0 1,0 1-194,0 1 1,0-1 62,0 2 0,0-4-40,0 1 0,0-4 96,0 7 1,0-7-11,0 3 0,0 0 68,0 1 1,0-4-74,0 1 1,0 0 215,0 3 0,0-3-23,0 0 0,0 0-44,0 3-92,0 0 0,0 0-2,0-1 1,0 2-19,0-2 0,0 1-10,0 0 1,0-3-11,0 0 0,0 0-129,0 4 0,0-2 124,0 1 1,0-3-46,0 0 191,0 0 1,0 3-56,0 0 0,0-4 18,0 1 0,0 1-14,0 1 1,0-1 93,0-2-132,0 1 0,0 3 16,0 0 1,0-3 25,0-1-26,0 2 0,0 2-63,0-1 1,0 1 14,0 0 0,0 0-5,0 0 1,0 0-23,0 0 0,0 0-117,0 0 1,0-1 113,0 1 1,0 0 17,0 1 1,0-2 11,0 2 1,0-5-4,0 1 1,0 0-2,0 3 0,0 0 36,0 0 0,0 0 110,0 0 0,0 0-141,0-1 1,0 2 21,0-2 0,0 1-17,0 0 1,0 0 18,0 0 1,0 3-101,0 0 1,0-1 79,0-2 0,0 0-6,0 0 0,0 1-11,0 2 1,0-2-2,0 2 0,0-2 39,0-1 1,0 0-26,0 0 1,0 0 32,0-1-30,0 2 1,0-2 17,0 1 1,0-2 5,0-2-2,0 1-16,0 3 3,0 0-8,0 0 6,0 0 1,0-1-77,0 1 1,0-2 68,0-2 1,0-2 33,0 3 0,0-2-38,0 1 0,0-2 30,0 3 0,0-3-18,0 3 3,0-4 1,0 6-25,0-3 1,0 1 19,0 0 1,0-3 1,0 3 1,0-1-3,0 4 0,0-3-15,0 1 0,0-2-3,0 5 0,0-2-2,0 1 1,0 0-22,0 0 1,0 0-5,0 0 0,0 2-5,0 1 0,0 1 29,0-1 0,0-1 36,0 0 1,0 2-39,0-1 0,0 3 58,0-3 1,0-1 0,0-2 1,0 3 13,0 0 0,0 0-40,0-4 0,0 2 12,0-2 0,0 5-57,0-2 1,0 1 46,0-2 0,0-2-116,0 1 0,0 3 100,0-1 0,0 3-110,0-3 0,0-1 76,0 3 1,0-1 3,0 0 1,0 1 24,0-1 1,0-1-1,0 4 0,0-4 48,0 0 1,0-1-62,0-1 1,0 3 85,0 0 1,0 1-69,0-2 1,0 0 21,0 1 0,0-1-13,0 0 0,0-1-4,0 2 0,0 1-11,0-1 0,0 0-2,0-3 1,0 0 3,0-1 1,0 1 0,0 0 4,0 0 1,0 0-7,0 0-20,0 0 1,0 0 22,0-1 1,0-1 9,0-1-5,0-1 0,0 4 1,0 0 0,0-3-4,0 0 1,0-3-1,0 3 1,0-3 8,0 3 1,0-3-9,0 3 0,0-3-16,0 3 0,0-3 17,0 3 1,0-3-74,0 2 62,0-3-1,0 7 6,0-4-14,0-1 23,0 4-9,0-2 0,0-1 36,0 1-30,0-4-54,0 6 0,0-6 46,0 4-3,0-4 11,0 2 0,0-4 55,0 0-65,0 4 122,0-3-98,0 3 2,0-4 1,0 1-22,0 2-3,0-2-35,0 3 18,0-4 0,0 1 6,0 1 8,0 0 39,0 2-17,0-4 4,0 0-4,0 4 9,0-3-38,0 3-9,0-4-113,0 0 189,0 4-74,0-3 105,0 3-81,0-4 72,0 0-73,0 4 19,0-3-46,0 3 31,0-4-18,0 0 16,0 4 1,0-4-74,0 4 68,0-4-71,0 5 59,0-4-113,0 2 123,0-3 1,0 4 42,0-3 9,0 3-28,0 0-18,0-3 0,0 4 20,0-2-23,0-2-6,0 3 12,0-4-8,0 4 64,0-3 4,0 3-24,0-4-22,0 4-2,0-3-84,0 3-10,0-4-48,0 0 105,0 4 233,0-3-141,0 3 77,0-4-727,0 0 344,0 4 121,0-3-34,0 2 126,0-3 47,0 0-135,0 5-23,0-4 94,0 3 14,0-4 840,0 0-1026,0 3 168,0-2-251,0 4 199,0-5 22,0 0 43,0 4 65,0-3-26,0 3 6,0-4-397,0 0 351,0 3 78,0-2-78,0 4-3,0-5-513,0 0 1,0 3-1,0 3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3:05.454"/>
    </inkml:context>
    <inkml:brush xml:id="br0">
      <inkml:brushProperty name="width" value="0.05292" units="cm"/>
      <inkml:brushProperty name="height" value="0.05292" units="cm"/>
      <inkml:brushProperty name="color" value="#FF0000"/>
    </inkml:brush>
  </inkml:definitions>
  <inkml:trace contextRef="#ctx0" brushRef="#br0">1 72 20029,'0'-10'0,"0"2"0,0-1-411,0 0 1,0 3 1310,0 0-464,0 0-637,0-3 169,0 4 38,0 1-58,0 4 107,0 0 0,0 4-70,0 2 0,0 2 34,0 1 0,0 0 137,0 0-60,0 0 1,0-1 149,0 2 0,0-4-116,0 0 0,0-4 394,0 5-293,0-2 0,0 5-32,0-2 0,0 1-97,0 0 0,0 0-30,0 0 0,0 1-124,0 1 1,0 3 49,0 1 1,0 1 13,0-5 0,0 5-102,0-1 0,0-1 58,0 1 1,0-1 106,0 1 0,0 2-67,0-2 1,0-2 132,0 2 0,0 0-111,0 3 0,0-3 12,0 0 1,0 0 10,0 3 1,0-2-5,0 0 1,0 1-14,0-2 0,0 0 15,0 0 1,0 2-128,0-2 0,0 1 95,0 2 0,0 0-72,0 0 1,0-3 49,0 0 1,0 0-8,0 3 1,0-1 63,0-2 0,0 1 3,0-1 0,0-1 41,0 1 1,0-1-75,0 1 0,0 1 41,0-5 0,0 3-22,0-3 1,0 2-41,0 2 1,0 1-21,0-4 1,0 0-124,0-3 0,0 0 94,0 0 1,0 0-24,0 0 1,0 0 52,0 0 0,0-1-10,0 2 0,0-5 125,0 2 1,0-2-76,0 4 1,0 0 45,0 0 1,0 1-61,0-2 0,0 1 17,0 0 1,0 3-39,0 0 0,0 0-88,0-3 0,0-4 5,0 2 0,0-2 87,0 4 1,0 1-21,0-2-9,0 2 0,0-2 83,0 1-69,0 0 0,0 0 1,0 0 1,0-3 26,0 0 0,0 0 0,0 3 147,0-1 0,0-1-89,0-2 0,0-2 11,0 4 0,0-1-12,0 2-80,0 2 1,0-2 57,0 1 1,0 1-194,0 2 1,0-2 62,0 2 0,0-4-40,0 1 0,0-4 96,0 6 1,0-5-11,0 2 0,0 0 68,0 1 1,0-4-74,0 1 1,0 0 215,0 3 0,0-3-23,0 0 0,0 0-44,0 4-92,0-2 0,0 1-2,0 0 1,0 0-19,0 0 0,0 0-10,0 0 1,0-3-11,0-1 0,0 1-129,0 4 0,0-2 124,0 1 1,0-3-46,0 0 191,0 1 1,0 1-56,0 1 0,0-3 18,0 0 0,0 0-14,0 3 1,0-3 93,0-1-132,0 2 0,0 2 16,0-1 1,0-1 25,0-2-26,0 1 0,0 4-63,0-2 1,0 1 14,0 0 0,0 0-5,0 0 1,0 0-23,0 0 0,0 0-117,0 0 1,0-1 113,0 1 1,0 1 17,0-1 1,0-1 11,0 2 1,0-4-4,0-1 1,0 1-2,0 3 0,0 0 36,0 0 0,0 0 110,0 0 0,0 0-141,0-1 1,0 2 21,0-1 0,0 0-17,0-1 1,0 2 18,0-2 1,0 4-101,0 0 1,0 0 79,0-3 0,0 0-6,0 0 0,0 1-11,0 2 1,0-2-2,0 2 0,0-2 39,0-2 1,0 1-26,0 0 1,0 0 32,0 0-30,0 1 1,0-2 17,0 1 1,0-3 5,0 0-2,0 0-16,0 3 3,0 0-8,0 0 6,0 0 1,0-1-77,0 1 1,0-2 68,0-1 1,0-4 33,0 5 0,0-4-38,0 2 0,0-2 30,0 3 0,0-3-18,0 3 3,0-4 1,0 6-25,0-2 1,0-1 19,0 1 1,0-3 1,0 3 1,0 0-3,0 3 0,0-3-15,0 0 0,0-1-3,0 5 0,0-1-2,0 0 1,0-1-22,0 2 1,0-2-5,0 1 0,0 3-5,0 0 0,0 1 29,0-1 0,0-2 36,0 2 1,0 1-39,0-2 0,0 5 58,0-4 1,0-1 0,0-2 1,0 3 13,0 0 0,0 0-40,0-3 0,0 0 12,0 0 0,0 3-57,0 0 1,0-1 46,0-1 0,0-2-116,0 1 0,0 3 100,0 0 0,0 1-110,0-1 0,0-3 76,0 4 1,0 0 3,0-1 1,0 1 24,0-1 1,0-2-1,0 6 0,0-6 48,0 2 1,0-2-62,0-1 1,0 3 85,0 0 1,0 1-69,0-2 1,0 0 21,0 1 0,0-1-13,0 0 0,0-1-4,0 2 0,0 1-11,0-1 0,0 0-2,0-3 1,0 0 3,0 0 1,0 0 0,0 0 4,0 0 1,0-1-7,0 2-20,0-2 1,0 1 22,0 0 1,0-3 9,0 0-5,0 0 0,0 3 1,0 0 0,0-3-4,0 0 1,0-4-1,0 5 1,0-4 8,0 2 1,0-1-9,0 2 0,0-3-16,0 2 0,0-1 17,0 2 1,0-3-74,0 2 62,0-3-1,0 7 6,0-5-14,0 1 23,0 3-9,0-2 0,0-1 36,0 1-30,0-4-54,0 6 0,0-6 46,0 4-3,0-4 11,0 2 0,0-4 55,0 0-65,0 4 122,0-3-98,0 3 2,0-4 1,0 1-22,0 2-3,0-2-35,0 3 18,0-4 0,0 1 6,0 2 8,0-2 39,0 3-17,0-4 4,0 0-4,0 4 9,0-3-38,0 3-9,0-4-113,0 0 189,0 4-74,0-3 105,0 3-81,0-4 72,0 0-73,0 4 19,0-3-46,0 3 31,0-4-18,0 0 16,0 4 1,0-4-74,0 4 68,0-4-71,0 5 59,0-4-113,0 3 123,0-4 1,0 3 42,0-2 9,0 4-28,0-2-18,0-2 0,0 4 20,0-2-23,0-2-6,0 3 12,0-4-8,0 4 64,0-3 4,0 4-24,0-5-22,0 3-2,0-2-84,0 3-10,0-4-48,0 0 105,0 4 233,0-3-141,0 3 77,0-4-727,0 0 344,0 4 121,0-3-34,0 3 126,0-4 47,0 0-135,0 4-23,0-3 94,0 3 14,0-4 840,0 0-1026,0 4 168,0-3-251,0 3 199,0-4 22,0 0 43,0 4 65,0-3-26,0 3 6,0-4-397,0 0 351,0 4 78,0-3-78,0 3-3,0-4-513,0 0 1,0 4-1,0 1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7:00.408"/>
    </inkml:context>
    <inkml:brush xml:id="br0">
      <inkml:brushProperty name="width" value="0.05292" units="cm"/>
      <inkml:brushProperty name="height" value="0.05292" units="cm"/>
      <inkml:brushProperty name="color" value="#D9D9D9"/>
    </inkml:brush>
  </inkml:definitions>
  <inkml:trace contextRef="#ctx0" brushRef="#br0">1 3082 20029,'0'9'0,"0"-1"0,0 0-411,0 0 1,0 1 1310,0-5-464,0 0-637,0 4 169,0-4 38,0 0-58,0-4 107,0 0 0,0-4-70,0 0 0,0-4 34,0 0 0,0-1 137,0 1-60,0 0 1,0 0 149,0-1 0,0 5-116,0 0 0,0 0 394,0 0-293,0 0 0,0-4-32,0-1 0,0 1-97,0 0 0,0 0-30,0 0 0,0-1-124,0-3 1,0 4 49,0-9 1,0 5 13,0 0 0,0-1-102,0 1 0,0 0 58,0-5 1,0 5 106,0-1 0,0-3-67,0 4 1,0-1 132,0 1 0,0 0-111,0-5 0,0 5 12,0-5 1,0 5 10,0-5 1,0 5-5,0-4 1,0 3-14,0 1 0,0-5 15,0 5 1,0-4-128,0 3 0,0-3 95,0 4 0,0-5-72,0 1 1,0 3 49,0-3 1,0 3-8,0-3 1,0 4 63,0-5 0,0 5 3,0-5 0,0 5 41,0 0 1,0-1-75,0 1 0,0 0 41,0-1 0,0 1-22,0 4 1,0-5-41,0 1 1,0-4-21,0 7 1,0-3-124,0 4 0,0 0 94,0-1 1,0 1-24,0 0 1,0 0 52,0-1 0,0 1-10,0 0 0,0 4 125,0 0 1,0 0-76,0-5 1,0 1 45,0 0 1,0 0-61,0-1 0,0 1 17,0 0 1,0 0-39,0-5 0,0 1-88,0 4 0,0 4 5,0 0 0,0-1 87,0-3 1,0 0-21,0 0-9,0 0 0,0-1 83,0 1-69,0 0 0,0 0 1,0-1 1,0 5 26,0 0 0,0-4 0,0 0 147,0-1 0,0 5-89,0 0 0,0 0 11,0 0 0,0 0-12,0-4-80,0-1 1,0 1 57,0 0 1,0 0-194,0-5 1,0 5 62,0-4 0,0 8-40,0-5 0,0 5 96,0-8 1,0 8-11,0-4 0,0-1 68,0 5 1,0-4-74,0 4 1,0 0 215,0-4 0,0-1-23,0 5 0,0 0-44,0-4-92,0 0 0,0-1-2,0 1 1,0 0-19,0 0 0,0 0-10,0-1 1,0 5-11,0 0 0,0 0-129,0-4 0,0-1 124,0 1 1,0 0-46,0 4 191,0 0 1,0-4-56,0-1 0,0 5 18,0-4 0,0 4-14,0-4 1,0 3 93,0 1-132,0-4 0,0 0 16,0 0 1,0 4 25,0-1-26,0 1 0,0-4-63,0 0 1,0 0 14,0-1 0,0 1-5,0 0 1,0 0-23,0-1 0,0 1-117,0 0 1,0 0 113,0 0 1,0-1 17,0 1 1,0 4 11,0-8 1,0 8-4,0-1 1,0 1-2,0-4 0,0 0 36,0 0 0,0-1 110,0 1 0,0 0-141,0 0 1,0-1 21,0 1 0,0 0-17,0 0 1,0 0 18,0-1 1,0 1-101,0-4 1,0 3 79,0 1 0,0 0-6,0 0 0,0 0-11,0-5 1,0 5-2,0-4 0,0 3 39,0 1 1,0 0-26,0 0 1,0 4 32,0-5-30,0 1 1,0 0 17,0 0 1,0 4 5,0-5-2,0 5-16,0-4 3,0 0-8,0 0 6,0-1 1,0 1-77,0 0 1,0 4 68,0 0 1,0-1 33,0 1 0,0 0-38,0 0 0,0 0 30,0 0 0,0 0-18,0 0 3,0 4 1,0-9-25,0 5 1,0 0 19,0-4 1,0 8 1,0-8 1,0 4-3,0-5 0,0 5-15,0-4 0,0 4-3,0-4 0,0-1-2,0 1 1,0 0-22,0 0 1,0 4-5,0-5 0,0-3-5,0 4 0,0-4 29,0-1 0,0 5 36,0-4 1,0 3-39,0-3 0,0 0 58,0-1 1,0 5 0,0 0 1,0-4 13,0-1 0,0 5-40,0 0 0,0-1 12,0 1 0,0 0-57,0-4 1,0-1 46,0 5 0,0 0-116,0 4 0,0-9 100,0 1 0,0 4-110,0-5 0,0 5 76,0-4 1,0 0 3,0 3 1,0-3 24,0 0 1,0 3-1,0-3 0,0 0 48,0 3 1,0 1-62,0 0 1,0-4 85,0 3 1,0-3-69,0 0 1,0 4 21,0-1 0,0-3-13,0 4 0,0-5-4,0 5 0,0-4-11,0 4 0,0-5-2,0 5 1,0 0 3,0 0 1,0-1 0,0 1 4,0 0 1,0 0-7,0-1-20,0 5 1,0-4 22,0 0 1,0 0 9,0 3-5,0 1 0,0-4 1,0 0 0,0 4-4,0-4 1,0 8-1,0-9 1,0 9 8,0-8 1,0 8-9,0-8 0,0 8-16,0-4 0,0 0 17,0-1 1,0 1-74,0 0 62,0 0-1,0 0 6,0 0-14,0-4 23,0 4-9,0-1 0,0-3 36,0 4-30,0 4-54,0-8 0,0 4 46,0 0-3,0 4 11,0-4 0,0 4 55,0 0-65,0-5 122,0 5-98,0-4 2,0 4 1,0 0-22,0-4-3,0 4-35,0-4 18,0 4 0,0 0 6,0-4 8,0 4 39,0-4-17,0 4 4,0 0-4,0-4 9,0 4-38,0-4-9,0 4-113,0 0 189,0-5-74,0 5 105,0-4-81,0 4 72,0 0-73,0-4 19,0 4-46,0-4 31,0 4-18,0 0 16,0-4 1,0 4-74,0-4 68,0 4-71,0-4 59,0 4-113,0-4 123,0 4 1,0 0 42,0-4 9,0-1-28,0 5-18,0-4 0,0 0 20,0 4-23,0-4-6,0 4 12,0 0-8,0-4 64,0 0 4,0 4-24,0 0-22,0-4-2,0 4-84,0-4-10,0 4-48,0 0 105,0-4 233,0 4-141,0-5 77,0 5-727,0 0 344,0-4 121,0 4-34,0-4 126,0 4 47,0 0-135,0-4-23,0 4 94,0-4 14,0 4 840,0 0-1026,0-4 168,0 4-251,0-4 199,0 4 22,0 0 43,0-4 65,0 4-26,0-5 6,0 5-397,0 0 351,0-4 78,0 4-78,0-4-3,0 4-513,0 0 1,0-4-1,0 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20:37:48.528"/>
    </inkml:context>
    <inkml:brush xml:id="br0">
      <inkml:brushProperty name="width" value="0.28222" units="cm"/>
      <inkml:brushProperty name="height" value="0.28222" units="cm"/>
      <inkml:brushProperty name="color" value="#3FCCFE"/>
    </inkml:brush>
  </inkml:definitions>
  <inkml:trace contextRef="#ctx0" brushRef="#br0">103 2 24575,'-17'6'0,"3"-5"0,-2 14 0,8-10 0,-4 8 0,8-7 0,1 1 0,3-1 0,0 1 0,0 0 0,0-1 0,3 1 0,-3 0 0,6-1 0,-2-2 0,0 2 0,2-6 0,-3 3 0,1 0 0,2-2 0,-2 2 0,2-3 0,1 0 0,2 0 0,-1 0 0,1 0 0,1 0 0,-3 0 0,3 0 0,-4 0 0,1-3 0,0 2 0,-1-5 0,-2 3 0,-1-4 0,-3 0 0,0 0 0,0 1 0,0-1 0,0 0 0,0 0 0,0 1 0,0-1 0,-3 3 0,-1-2 0,-5 6 0,1-6 0,-5 5 0,6-5 0,-6 5 0,6-2 0,0 0 0,1 2 0,2-2 0,-3 3 0,1 0 0,-1 0 0,3 3 0,-2-2 0,6 5 0,-6 1 0,5 0 0,-2 3 0,3-4 0,-3 1 0,2-1 0,-2 1 0,3 0 0,0-1 0,0 1 0,0-1 0,3 1 0,-2 0 0,5-4 0,-6 3 0,6-2 0,-2 0 0,0 1 0,2-4 0,-3 2 0,4-3 0,-1 0 0,1 0 0,0 0 0,2 0 0,-4-3 0,4 2 0,-6-5 0,4 3 0,-3-4 0,1 0 0,-1 3 0,0-2 0,2 6 0,-6-6 0,3 2 0,-3-3 0,-3 1 0,0 2 0,-4-2 0,-3 2 0,3 0 0,-6-2 0,5 3 0,-1-1 0,2-2 0,0 5 0,1-2 0,-1 3 0,0 3 0,-3 1 0,3 5 0,-3 2 0,3-1 0,4 0 0,-3-4 0,5 1 0,-2 3 0,0-3 0,2 3 0,-5-4 0,6 1 0,-3-1 0,3 1 0,2-3 0,5 2 0,0-6 0,3 3 0,-3-3 0,-1 0 0,1 0 0,0 0 0,-1 0 0,1 0 0,-4-3 0,3-1 0,-2-2 0,3-1 0,-4 0 0,3-2 0,-5-2 0,2 1 0,0 0 0,-2 3 0,1-3 0,-2 3 0,0-3 0,0 4 0,0-1 0,-3 3 0,0 1 0,-4 0 0,0 2 0,1-2 0,-4 3 0,2 0 0,-1 0 0,2 0 0,0 3 0,0 1 0,4 3 0,-3 2 0,2-1 0,0 4 0,-2-1 0,6-1 0,-6-1 0,5-2 0,-2 0 0,3-1 0,0 1 0,0 0 0,0-1 0,0 1 0,3-1 0,0 1 0,4 0 0,0-1 0,-1-2 0,-2 2 0,2-5 0,-2 1 0,2-2 0,1 0 0,-1 0 0,1 0 0,0 0 0,-1 0 0,1-3 0,-1 3 0,1-9 0,0 4 0,-4-4 0,3 2 0,-2 0 0,0-3 0,1 6 0,-4-5 0,2 5 0,-3-3 0,0 1 0,0-1 0,0 0 0,0 1 0,0-1 0,0 0 0,0 0 0,0 1 0,0-1 0,0 0 0,0 0 0,-3 4 0,2-3 0,-5 5 0,6-5 0,-6 5 0,2-5 0,-3 6 0,0-6 0,1 5 0,-1-5 0,0 5 0,1-2 0,2 0 0,-2 2 0,2-2 0,-3 3 0,1 0 0,2 3 0,-2 1 0,2 3 0,-3-4 0,4 6 0,-3-4 0,5 4 0,-5 1 0,5-3 0,-2 3 0,0-1 0,3-1 0,-3 1 0,3-2 0,0 0 0,0-1 0,0 1 0,2-1 0,2 1 0,3 0 0,-1-1 0,1 1 0,0-4 0,-1 3 0,1-5 0,-1 5 0,1-5 0,0 5 0,-1-6 0,1 6 0,0-5 0,-1 2 0,1-3 0,-1 0 0,4 0 0,-3-3 0,3 2 0,-3-5 0,2 2 0,-1-2 0,1-1 0,-5 0 0,2 1 0,-3-1 0,1 0 0,2 0 0,-5 1 0,2-1 0,-3 0 0,0 0 0,0 1 0,0-1 0,0 0 0,-3 3 0,2-1 0,-5 4 0,2-5 0,-3 2 0,-2-3 0,1 4 0,-2-3 0,4 2 0,-1 0 0,0 1 0,1 0 0,-1 2 0,0-2 0,0 3 0,1 0 0,-1 0 0,0 0 0,-3 3 0,3 1 0,-3 3 0,4 2 0,-1-1 0,3 1 0,-2-2 0,5-1 0,-2 1 0,0-3 0,3-1 0,-3-3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3:47:03.150"/>
    </inkml:context>
    <inkml:brush xml:id="br0">
      <inkml:brushProperty name="width" value="0.05292" units="cm"/>
      <inkml:brushProperty name="height" value="0.05292" units="cm"/>
      <inkml:brushProperty name="color" value="#FF0000"/>
    </inkml:brush>
  </inkml:definitions>
  <inkml:trace contextRef="#ctx0" brushRef="#br0">1 3113 20029,'0'8'0,"0"0"0,0 1-411,0-1 1,0 0 1310,0-3-464,0-1-637,0 4 169,0-4 38,0 0-58,0-4 107,0 0 0,0-4-70,0 0 0,0-4 34,0-1 0,0 1 137,0 0-60,0-1 1,0 1 149,0 0 0,0 4-116,0 0 0,0-1 394,0 1-293,0 0 0,0-4-32,0-1 0,0 1-97,0 0 0,0-1-30,0 1 0,0 0-124,0-5 1,0 5 49,0-9 1,0 5 13,0 0 0,0-1-102,0 1 0,0-1 58,0-3 1,0 3 106,0 1 0,0-5-67,0 4 1,0 1 132,0 0 0,0-1-111,0-4 0,0 5 12,0-5 1,0 5 10,0-5 1,0 5-5,0-5 1,0 5-14,0-1 0,0-3 15,0 3 1,0-3-128,0 3 0,0-4 95,0 5 0,0-5-72,0 1 1,0 3 49,0-3 1,0 3-8,0-3 1,0 3 63,0-4 0,0 5 3,0-5 0,0 5 41,0-1 1,0 1-75,0-1 0,0 1 41,0 0 0,0-1-22,0 5 1,0-5-41,0 1 1,0-5-21,0 9 1,0-5-124,0 5 0,0 0 94,0-1 1,0 1-24,0 0 1,0 0 52,0-1 0,0 1-10,0 0 0,0 3 125,0 1 1,0 0-76,0-4 1,0 0 45,0-1 1,0 1-61,0 0 0,0-1 17,0 1 1,0 0-39,0-5 0,0 1-88,0 3 0,0 5 5,0 0 0,0 0 87,0-4 1,0-1-21,0 1-9,0 0 0,0-1 83,0 1-69,0 0 0,0-1 1,0 1 1,0 4 26,0 0 0,0-5 0,0 1 147,0 0 0,0 4-89,0 0 0,0-1 11,0 1 0,0 0-12,0-4-80,0-1 1,0 1 57,0 0 1,0 0-194,0-5 1,0 5 62,0-5 0,0 9-40,0-4 0,0 4 96,0-9 1,0 9-11,0-4 0,0-1 68,0 5 1,0-4-74,0 4 1,0 0 215,0-5 0,0 1-23,0 4 0,0 0-44,0-5-92,0 1 0,0 0-2,0-1 1,0 1-19,0 0 0,0 0-10,0-1 1,0 5-11,0 0 0,0 0-129,0-5 0,0 1 124,0 0 1,0-1-46,0 5 191,0 0 1,0-4-56,0 0 0,0 3 18,0-3 0,0 4-14,0-4 1,0 3 93,0 1-132,0-4 0,0 0 16,0-1 1,0 5 25,0 0-26,0 0 0,0-4-63,0-1 1,0 1 14,0 0 0,0-1-5,0 1 1,0 0-23,0-1 0,0 1-117,0 0 1,0-1 113,0 1 1,0 0 17,0 0 1,0 3 11,0-7 1,0 8-4,0 0 1,0-1-2,0-3 0,0 0 36,0 0 0,0-1 110,0 1 0,0 0-141,0-1 1,0 1 21,0 0 0,0-1-17,0 1 1,0 0 18,0-1 1,0 1-101,0-4 1,0 3 79,0 1 0,0 0-6,0-1 0,0 1-11,0-4 1,0 3-2,0-3 0,0 3 39,0 1 1,0 0-26,0 0 1,0 3 32,0-3-30,0 0 1,0-1 17,0 1 1,0 4 5,0-4-2,0 4-16,0-5 3,0 1-8,0 0 6,0-1 1,0 1-77,0 0 1,0 3 68,0 1 1,0 0 33,0 0 0,0 0-38,0 0 0,0 0 30,0-1 0,0 1-18,0 0 3,0 4 1,0-8-25,0 4 1,0-1 19,0-3 1,0 8 1,0-8 1,0 4-3,0-5 0,0 5-15,0-4 0,0 4-3,0-5 0,0 1-2,0 0 1,0 0-22,0-1 1,0 5-5,0-4 0,0-5-5,0 5 0,0-5 29,0 1 0,0 4 36,0-5 1,0 5-39,0-5 0,0 1 58,0 0 1,0 3 0,0 1 1,0-5 13,0 1 0,0 4-40,0-1 0,0 1 12,0 0 0,0-1-57,0-3 1,0-1 46,0 5 0,0 0-116,0 4 0,0-9 100,0 1 0,0 3-110,0-3 0,0 4 76,0-5 1,0 1 3,0 3 1,0-3 24,0-1 1,0 5-1,0-4 0,0-1 48,0 5 1,0 0-62,0-1 1,0-3 85,0 3 1,0-3-69,0 0 1,0 3 21,0 1 0,0-5-13,0 5 0,0-4-4,0 3 0,0-3-11,0 4 0,0-5-2,0 5 1,0 0 3,0-1 1,0 1 0,0 0 4,0-1 1,0 1-7,0 0-20,0 3 1,0-3 22,0 0 1,0 0 9,0 3-5,0 1 0,0-4 1,0 0 0,0 3-4,0-3 1,0 8-1,0-8 1,0 8 8,0-8 1,0 8-9,0-9 0,0 9-16,0-4 0,0 0 17,0 0 1,0 0-74,0-1 62,0 1-1,0 0 6,0 0-14,0-4 23,0 3-9,0 1 0,0-4 36,0 4-30,0 4-54,0-8 0,0 3 46,0 1-3,0 4 11,0-4 0,0 4 55,0 0-65,0-4 122,0 4-98,0-4 2,0 4 1,0 0-22,0-4-3,0 4-35,0-5 18,0 5 0,0 0 6,0-4 8,0 4 39,0-4-17,0 4 4,0 0-4,0-4 9,0 4-38,0-4-9,0 4-113,0 0 189,0-4-74,0 4 105,0-4-81,0 4 72,0 0-73,0-5 19,0 5-46,0-4 31,0 4-18,0 0 16,0-4 1,0 4-74,0-4 68,0 4-71,0-4 59,0 4-113,0-4 123,0 4 1,0 0 42,0-5 9,0 1-28,0 4-18,0-4 0,0 0 20,0 4-23,0-4-6,0 4 12,0 0-8,0-4 64,0-1 4,0 5-24,0 0-22,0-4-2,0 4-84,0-4-10,0 4-48,0 0 105,0-4 233,0 4-141,0-4 77,0 4-727,0 0 344,0-4 121,0 4-34,0-4 126,0 4 47,0 0-135,0-5-23,0 5 94,0-4 14,0 4 840,0 0-1026,0-4 168,0 4-251,0-4 199,0 4 22,0 0 43,0-4 65,0 4-26,0-4 6,0 4-397,0 0 351,0-5 78,0 5-78,0-4-3,0 4-513,0 0 1,0-4-1,0 0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0"/>
    </inkml:context>
    <inkml:brush xml:id="br0">
      <inkml:brushProperty name="width" value="0.05292" units="cm"/>
      <inkml:brushProperty name="height" value="0.05292" units="cm"/>
    </inkml:brush>
  </inkml:definitions>
  <inkml:trace contextRef="#ctx0" brushRef="#br0">446 0 20197,'-90'0'-956,"4"0"888,32 0 196,-21 0 0,54 0-4,-41 0 23,48 0-121,-29 0 114,43 0 1944,0 0-2005,43 0-255,-39 0 178,35 0-49,-39 0 259,0 0-35,43 0 42,-32 0-151,25 0-1,-36 0-64,0 0-32,39 0-88,-28 0 154,32 0-138,-7 0 129,-25 0 1,28 0-36,4 0 17,-32 0 64,64 0-55,-64 0 55,68 0 1,-61 0-40,46 0 133,-46 0-162,60 0 1,-56 0-5,32 0 1,-21 0-13,27 0 0,-31 0-3,32 0 1,-32 0-99,28 0 0,-24 0 65,24 0 1,-28 0-19,35 0 1,-38 0 97,34 0 157,-39 0-101,55 0 44,-23 0-117,34 0 11,2 0 1,-28 0-21,-3 0 1,-30 0 25,37 0 1,-37 0-75,30 0 0,-26 0 31,22 0-22,-32 0 141,60 0 12,-35 0-98,42 0 1,-28 0 12,0 0 0,-36 0-71,39 0 84,-45 0-90,59 0 17,-27 0-19,39 0 25,-5 0 1,-23 0-22,-5 0 39,-36 0-6,61 0 1,-67 0 16,50 0-14,-48 0-23,62 0 1,-57 0 22,32 0-1,-33 0 0,33 0 14,-25 0 1,-19 0 48,69 0 0,-61 0 80,40 0-154,-37 0 31,62 0 1,-69 0-31,47 0 1,-29 0 50,26 0-86,-37 0 1,29 0 46,-24 0-16,-16 0 2,73 0 0,-62 0-4,36 0 9,-38 0 6,60 0 0,-58 0 14,39 0-13,-38 0 0,25 0 16,-19 0-11,-16 0-1,66 0 0,-67 0-1,64 0 1,-53 0 1,39 0-2,-39 0 0,24 0 0,-14 0-15,-25 0-2,36 0 5,-7 0 1,-14 0-15,39 0 7,-40 0 1,25 0 4,-17 0 0,-18 0 1,35 0-7,-13 0-6,-23 0 23,30 0 1,3 0 2,-39 0 1,46 0 7,-18 0-12,-21 0 3,25 0 1,-26 0-43,23 0 35,-26 0-7,36 0 3,-7 0 13,-25 0 0,39 0 63,-18 0-24,-21 0 1,35 0 121,-17 0-129,-18 0 25,68 0 0,-61 0-29,47 0 0,-41 0-70,37 0 41,-39 0-7,54 0-4,-23 0 1,33 0 1,-21 0-15,-12 0 1,-20 0 20,24 0 0,-28 0-13,35 0 5,-46 0 59,61 0 1,-57 0-46,35 0 5,-40 0-27,66 0-3,-76 0-13,33 0 39,3 0-21,-33 0 8,26 0 4,-36 0 29,0 0-9,40 0 9,-30 0-17,33 0 2,-43 0-367,0 0 347,37 0 139,-27 0-151,30 0 145,3 0-118,-36 0 0,39 0 18,-13 0-18,-23 0 0,40 0 8,-24 0-40,-15 0 0,42 0-46,-24 0 49,-18 0-15,25 0 42,7 0-28,-33 0 48,66 0-27,-65 0 6,32 0-21,-7 0-11,-26 0 6,30 0 0,-30 0 10,23 0 22,-26 0-27,29 0 77,-36 0 427,0 0-434,43 0-5,-32 0-111,28 0 98,-39 0 1,11 0-170,13 0 113,-12 0-20,31 0 21,-43 0-3,0 0-76,39 0 88,-28 0-261,25 0 130,-36 0-432,0 0 210,42 0-409,-30 0-51,27 0 326,-39 0 501,0 0 0,35 0 0,20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1"/>
    </inkml:context>
    <inkml:brush xml:id="br0">
      <inkml:brushProperty name="width" value="0.05292" units="cm"/>
      <inkml:brushProperty name="height" value="0.05292" units="cm"/>
      <inkml:brushProperty name="color" value="#5B83DA"/>
    </inkml:brush>
  </inkml:definitions>
  <inkml:trace contextRef="#ctx0" brushRef="#br0">462 0 20197,'-89'0'-956,"-8"0"888,49 0 196,-33 0 0,57 0-4,-42 0 23,51 0-121,-26 0 114,41 0 1944,0 0-2005,41 0-255,-33 0 178,32 0-49,-40 0 259,0 0-35,49 0 42,-41 0-151,32 0-1,-40 0-64,0 0-32,41 0-88,-33 0 154,32 0-138,1 0 129,-33 0 1,40 0-36,-7 0 17,-33 0 64,73 0-55,-64 0 55,63 0 1,-63 0-40,47 0 133,-39 0-162,56 0 1,-65 0-5,49 0 1,-33 0-13,34 0 0,-43 0-3,43 0 1,-35 0-99,27 0 0,-27 0 65,27 0 1,-26 0-19,33 0 1,-33 0 97,25 0 157,-33 0-101,57 0 44,-24 0-117,32 0 11,0 0 1,-24 0-21,-8 0 1,-25 0 25,33 0 1,-33 0-75,33 0 0,-33 0 31,25 0-22,-32 0 141,56 0 12,-33 0-98,41 0 1,-24 0 12,0 0 0,-33 0-71,25 0 84,-33 0-90,57 0 17,-24 0-19,32 0 25,0 0 1,-24 0-22,-8 0 39,-32 0-6,64 0 1,-74 0 16,50 0-14,-48 0-23,64 0 1,-57 0 22,32 0-1,-31 0 0,23 0 14,-15 0 1,-17 0 48,65 0 0,-65 0 80,49 0-154,-49 0 31,73 0 1,-73 0-31,50 0 1,-34 0 50,25 0-86,-34 0 1,26 0 46,-16 0-16,-25 0 2,81 0 0,-73 0-4,41 0 9,-32 0 6,55 0 0,-55 0 14,39 0-13,-47 0 0,31 0 16,-15 0-11,-17 0-1,57 0 0,-57 0-1,65 0 1,-65 0 1,48 0-2,-39 0 0,24 0 0,-17 0-15,-24 0-2,41 0 5,-16 0 1,-10 0-15,43 0 7,-50 0 1,32 0 4,-15 0 0,-17 0 1,32 0-7,-15 0-6,-25 0 23,32 0 1,9 0 2,-49 0 1,57 0 7,-25 0-12,-23 0 3,30 0 1,-30 0-43,23 0 35,-23 0-7,40 0 3,-18 0 13,-14 0 0,32 0 63,-17 0-24,-16 0 1,33 0 121,-25 0-129,-8 0 25,65 0 0,-65 0-29,50 0 0,-35 0-70,35 0 41,-50 0-7,65 0-4,-25 0 1,33 0 1,-23 0-15,-10 0 1,-23 0 20,31 0 0,-31 0-13,23 0 5,-31 0 59,55 0 1,-55 0-46,31 0 5,-31 0-27,56 0-3,-73 0-13,33 0 39,0 0-21,-26 0 8,18 0 4,-33 0 29,0 0-9,49 0 9,-41 0-17,32 0 2,-40 0-367,0 0 347,41 0 139,-33 0-151,40 0 145,-7 0-118,-33 0 0,40 0 18,-15 0-18,-17 0 0,32 0 8,-23 0-40,-9 0 0,32 0-46,-15 0 49,-17 0-15,17 0 42,15 0-28,-40 0 48,73 0-27,-73 0 6,33 0-21,-1 0-11,-32 0 6,41 0 0,-40 0 10,22 0 22,-22 0-27,31 0 77,-40 0 427,0 0-434,41 0-5,-25 0-111,25 0 98,-41 0 1,8 0-170,25 0 113,-25 0-20,32 0 21,-40 0-3,0 0-76,41 0 88,-25 0-261,16 0 130,-32 0-432,0 0 210,49 0-409,-41 0-51,32 0 326,-40 0 501,0 0 0,41 0 0,15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2"/>
    </inkml:context>
    <inkml:brush xml:id="br0">
      <inkml:brushProperty name="width" value="0.05292" units="cm"/>
      <inkml:brushProperty name="height" value="0.05292" units="cm"/>
    </inkml:brush>
  </inkml:definitions>
  <inkml:trace contextRef="#ctx0" brushRef="#br0">10837 0 20197,'125'0'-956,"-5"0"888,-44 0 196,29 0 0,-75 0-4,55 0 23,-65 0-121,40 0 114,-60 0 1944,0 0-2005,-60 0-255,55 0 178,-50 0-49,55 0 259,0 0-35,-60 0 42,45 0-151,-36 0-1,51 0-64,0 0-32,-54 0-88,39 0 154,-46 0-138,12 0 129,34 0 1,-41 0-36,-3 0 17,44 0 64,-91 0-55,92 0 55,-97 0 1,86 0-40,-65 0 133,65 0-162,-86 0 1,82 0-5,-47 0 1,32 0-13,-42 0 0,47 0-3,-47 0 1,46 0-99,-40 0 0,35 0 65,-35 0 1,40 0-19,-50 0 1,55 0 97,-50 0 157,55 0-101,-75 0 44,30 0-117,-45 0 11,-5 0 1,39 0-21,6 0 1,40 0 25,-50 0 1,50 0-75,-40 0 0,35 0 31,-30 0-22,45 0 141,-85 0 12,49 0-98,-59 0 1,40 0 12,1 0 0,48 0-71,-53 0 84,63 0-90,-84 0 17,40 0-19,-55 0 25,5 0 1,35 0-22,4 0 39,52 0-6,-87 0 1,97 0 16,-72 0-14,67 0-23,-87 0 1,81 0 22,-45 0-1,45 0 0,-45 0 14,35 0 1,24 0 48,-94 0 0,86 0 80,-56 0-154,49 0 31,-84 0 1,95 0-31,-65 0 1,40 0 50,-35 0-86,50 0 1,-40 0 46,35 0-16,20 0 2,-100 0 0,85 0-4,-50 0 9,55 0 6,-85 0 0,79 0 14,-53 0-13,53 0 0,-33 0 16,24 0-11,24 0-1,-94 0 0,95 0-1,-90 0 1,75 0 1,-55 0-2,55 0 0,-35 0 0,20 0-15,35 0-2,-50 0 5,10 0 1,20 0-15,-55 0 7,55 0 1,-36 0 4,27 0 0,24 0 1,-51 0-7,22 0-6,29 0 23,-41 0 1,-3 0 2,54 0 1,-66 0 7,27 0-12,28 0 3,-34 0 1,35 0-43,-29 0 35,33 0-7,-49 0 3,9 0 13,37 0 0,-56 0 63,25 0-24,30 0 1,-50 0 121,24 0-129,27 0 25,-97 0 0,87 0-29,-67 0 0,57 0-70,-52 0 41,56 0-7,-75 0-4,30 0 1,-45 0 1,29 0-15,17 0 1,28 0 20,-33 0 0,38 0-13,-49 0 5,65 0 59,-85 0 1,80 0-46,-50 0 5,55 0-27,-90 0-3,105 0-13,-44 0 39,-7 0-21,46 0 8,-35 0 4,50 0 29,0 0-9,-55 0 9,40 0-17,-45 0 2,60 0-367,0 0 347,-50 0 139,35 0-151,-41 0 145,-3 0-118,49 0 0,-56 0 18,22 0-18,29 0 0,-55 0 8,35 0-40,19 0 0,-59 0-46,35 0 49,25 0-15,-35 0 42,-10 0-28,45 0 48,-90 0-27,90 0 6,-45 0-21,10 0-11,35 0 6,-40 0 0,39 0 10,-28 0 22,34 0-27,-40 0 77,50 0 427,0 0-434,-60 0-5,45 0-111,-41 0 98,56 0 1,-15 0-170,-19 0 113,19 0-20,-46 0 21,61 0-3,0 0-76,-54 0 88,39 0-261,-36 0 130,51 0-432,0 0 210,-59 0-409,44 0-51,-41 0 326,56 0 501,0 0 0,-50 0 0,-25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3"/>
    </inkml:context>
    <inkml:brush xml:id="br0">
      <inkml:brushProperty name="width" value="0.05292" units="cm"/>
      <inkml:brushProperty name="height" value="0.05292" units="cm"/>
      <inkml:brushProperty name="color" value="#5B83DA"/>
    </inkml:brush>
  </inkml:definitions>
  <inkml:trace contextRef="#ctx0" brushRef="#br0">10544 0 20197,'117'0'-956,"9"0"888,-62 0 196,42 0 0,-74 0-4,52 0 23,-63 0-121,32 0 114,-53 0 1944,0 0-2005,-53 0-255,42 0 178,-42 0-49,53 0 259,0 0-35,-63 0 42,53 0-151,-43 0-1,53 0-64,0 0-32,-53 0-88,42 0 154,-42 0-138,0 0 129,43 0 1,-53 0-36,10 0 17,42 0 64,-95 0-55,85 0 55,-84 0 1,84 0-40,-64 0 133,53 0-162,-73 0 1,84 0-5,-64 0 1,42 0-13,-42 0 0,55 0-3,-55 0 1,42 0-99,-31 0 0,32 0 65,-32 0 1,32 0-19,-43 0 1,43 0 97,-32 0 157,42 0-101,-74 0 44,32 0-117,-42 0 11,0 0 1,31 0-21,12 0 1,30 0 25,-42 0 1,43 0-75,-42 0 0,41 0 31,-31 0-22,42 0 141,-74 0 12,44 0-98,-55 0 1,32 0 12,1 0 0,42 0-71,-32 0 84,42 0-90,-73 0 17,30 0-19,-41 0 25,0 0 1,31 0-22,11 0 39,42 0-6,-84 0 1,95 0 16,-64 0-14,64 0-23,-85 0 1,75 0 22,-43 0-1,42 0 0,-32 0 14,22 0 1,21 0 48,-84 0 0,83 0 80,-62 0-154,62 0 31,-93 0 1,93 0-31,-62 0 1,41 0 50,-31 0-86,42 0 1,-31 0 46,21 0-16,31 0 2,-105 0 0,94 0-4,-51 0 9,41 0 6,-74 0 0,74 0 14,-51 0-13,61 0 0,-41 0 16,20 0-11,22 0-1,-74 0 0,73 0-1,-83 0 1,84 0 1,-64 0-2,53 0 0,-30 0 0,19 0-15,33 0-2,-54 0 5,21 0 1,12 0-15,-54 0 7,65 0 1,-44 0 4,21 0 0,22 0 1,-42 0-7,20 0-6,33 0 23,-42 0 1,-12 0 2,64 0 1,-74 0 7,31 0-12,33 0 3,-43 0 1,42 0-43,-31 0 35,32 0-7,-54 0 3,22 0 13,21 0 0,-43 0 63,21 0-24,23 0 1,-43 0 121,31 0-129,11 0 25,-86 0 0,86 0-29,-63 0 0,42 0-70,-43 0 41,64 0-7,-84 0-4,31 0 1,-43 0 1,33 0-15,10 0 1,31 0 20,-42 0 0,43 0-13,-31 0 5,41 0 59,-74 0 1,74 0-46,-42 0 5,43 0-27,-75 0-3,95 0-13,-42 0 39,0 0-21,32 0 8,-21 0 4,42 0 29,0 0-9,-63 0 9,52 0-17,-42 0 2,53 0-367,0 0 347,-53 0 139,42 0-151,-52 0 145,11 0-118,41 0 0,-52 0 18,20 0-18,22 0 0,-43 0 8,32 0-40,12 0 0,-44 0-46,22 0 49,21 0-15,-22 0 42,-20 0-28,52 0 48,-94 0-27,94 0 6,-42 0-21,0 0-11,43 0 6,-54 0 0,53 0 10,-30 0 22,30 0-27,-42 0 77,53 0 427,0 0-434,-53 0-5,32 0-111,-32 0 98,53 0 1,-11 0-170,-31 0 113,32 0-20,-43 0 21,53 0-3,0 0-76,-53 0 88,32 0-261,-21 0 130,42 0-432,0 0 210,-64 0-409,53 0-51,-41 0 326,52 0 501,0 0 0,-53 0 0,-21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4"/>
    </inkml:context>
    <inkml:brush xml:id="br0">
      <inkml:brushProperty name="width" value="0.05292" units="cm"/>
      <inkml:brushProperty name="height" value="0.05292" units="cm"/>
      <inkml:brushProperty name="color" value="#5B83DA"/>
    </inkml:brush>
  </inkml:definitions>
  <inkml:trace contextRef="#ctx0" brushRef="#br0">1 216 20029,'0'-28'0,"0"2"0,0-1-411,0 0 1,0 9 1310,0 0-464,0 0-637,0-9 169,0 13 38,0 1-58,0 13 107,0 0 0,0 13-70,0 3 0,0 9 34,0 2 0,0 0 137,0 0-60,0 0 1,0-1 149,0 2 0,0-9-116,0-1 0,0-10 394,0 11-293,0-3 0,0 12-32,0-2 0,0 1-97,0 1 0,0-1-30,0-1 0,0 4-124,0 5 1,0 6 49,0 4 1,0 3 13,0-13 0,0 14-102,0-4 0,0-4 58,0 5 1,0-5 106,0 4 0,0 7-67,0-7 1,0-4 132,0 4 0,0 1-111,0 8 0,0-11 12,0 3 1,0-2 10,0 11 1,0-5-5,0-4 1,0 5-14,0-6 0,0 2 15,0-2 1,0 6-128,0-5 0,0 3 95,0 6 0,0 0-72,0-2 1,0-9 49,0 4 1,0-4-8,0 9 1,0-1 63,0-7 0,0 4 3,0-3 0,0-5 41,0 6 1,0-6-75,0 5 0,0 0 41,0-11 0,0 5-22,0-4 1,0 3-41,0 5 1,0 7-21,0-16 1,0 0-124,0-8 0,0 0 94,0 1 1,0-2-24,0 3 1,0-4 52,0 2 0,0-1-10,0 4 0,0-14 125,0 3 1,0-2-76,0 10 1,0 1 45,0-3 1,0 5-61,0-5 0,0 2 17,0-1 1,0 11-39,0 0 0,0-1-88,0-9 0,0-11 5,0 3 0,0-2 87,0 12 1,0-2-21,0-2-9,0 4 0,0-4 83,0 3-69,0-2 0,0 3 1,0-4 1,0-5 26,0-4 0,0 3 0,0 8 147,0-1 0,0-7-89,0-3 0,0-6 11,0 9 0,0-1-12,0 7-80,0 5 1,0-4 57,0 1 1,0 3-194,0 5 1,0-5 62,0 7 0,0-13-40,0 3 0,0-13 96,0 21 1,0-19-11,0 11 0,0-5 68,0 5 1,0-11-74,0 3 1,0-1 215,0 9 0,0-9-23,0 0 0,0 0-44,0 10-92,0-2 0,0 1-2,0 0 1,0 1-19,0-2 0,0 1-10,0 0 1,0-9-11,0-1 0,0 2-129,0 9 0,0-2 124,0 1 1,0-9-46,0-1 191,0 2 1,0 8-56,0 0 0,0-9 18,0-1 0,0 2-14,0 7 1,0-7 93,0-2-132,0 2 0,0 8 16,0-1 1,0-7 25,0-3-26,0 3 0,0 9-63,0-2 1,0 1 14,0 0 0,0 0-5,0 0 1,0 0-23,0 0 0,0 0-117,0 0 1,0-1 113,0 1 1,0 1 17,0-1 1,0-1 11,0 2 1,0-10-4,0 0 1,0 0-2,0 8 0,0 2 36,0-2 0,0 1 110,0 0 0,0 1-141,0-2 1,0 3 21,0-4 0,0 2-17,0-1 1,0 4 18,0-5 1,0 12-101,0-2 1,0 0 79,0-7 0,0-1-6,0 0 0,0 2-11,0 8 1,0-6-2,0 4 0,0-4 39,0-6 1,0 2-26,0 1 1,0 0 32,0-3-30,0 4 1,0-4 17,0 3 1,0-8 5,0-4-2,0 3-16,0 6 3,0 3-8,0-1 6,0 1 1,0-3-77,0 2 1,0-7 68,0-3 1,0-9 33,0 11 0,0-9-38,0 6 0,0-7 30,0 10 0,0-9-18,0 7 3,0-10 1,0 16-25,0-7 1,0 0 19,0 4 1,0-12 1,0 9 1,0 2-3,0 8 0,0-10-15,0 2 0,0-3-3,0 13 0,0-3-2,0 2 1,0-3-22,0 4 1,0-3-5,0 1 0,0 9-5,0-1 0,0 5 29,0-5 0,0-3 36,0 4 1,0 2-39,0-3 0,0 12 58,0-11 1,0-1 0,0-8 1,0 8 13,0 1 0,0 1-40,0-11 0,0 2 12,0-2 0,0 12-57,0-3 1,0 0 46,0-6 0,0-4-116,0 3 0,0 7 100,0 0 0,0 5-110,0-4 0,0-7 76,0 10 1,0-1 3,0-3 1,0 6 24,0-6 1,0-3-1,0 14 0,0-13 48,0 2 1,0-4-62,0-6 1,0 12 85,0-1 1,0 2-69,0-3 1,0-3 21,0 4 0,0-2-13,0 1 0,0-6-4,0 7 0,0 4-11,0-5 0,0 2-2,0-10 1,0 1 3,0-3 1,0 3 0,0-1 4,0 0 1,0-2-7,0 5-20,0-4 1,0 1 22,0-2 1,0-6 9,0-1-5,0 0 0,0 10 1,0-1 0,0-10-4,0 1 1,0-10-1,0 11 1,0-9 8,0 6 1,0-7-9,0 11 0,0-12-16,0 10 0,0-9 17,0 9 1,0-8-74,0 6 62,0-10-1,0 19 6,0-10-14,0-1 23,0 11-9,0-9 0,0 0 36,0 3-30,0-12-54,0 15 0,0-16 46,0 14-3,0-16 11,0 9 0,0-13 55,0 0-65,0 12 122,0-9-98,0 9 2,0-12 1,0 3-22,0 6-3,0-5-35,0 8 18,0-12 0,0 2 6,0 6 8,0-5 39,0 10-17,0-13 4,0 0-4,0 13 9,0-10-38,0 8-9,0-11-113,0 0 189,0 11-74,0-8 105,0 10-81,0-13 72,0 0-73,0 11 19,0-7-46,0 8 31,0-12-18,0 0 16,0 12 1,0-10-74,0 11 68,0-13-71,0 13 59,0-10-113,0 8 123,0-11 1,0 11 42,0-8 9,0 10-28,0-2-18,0-8 0,0 12 20,0-6-23,0-5-6,0 7 12,0-11-8,0 13 64,0-10 4,0 10-24,0-13-22,0 10-2,0-7-84,0 10-10,0-13-48,0 0 105,0 13 233,0-12-141,0 12 77,0-13-727,0 0 344,0 11 121,0-7-34,0 7 126,0-11 47,0 0-135,0 12-23,0-8 94,0 8 14,0-12 840,0 0-1026,0 10 168,0-7-251,0 10 199,0-13 22,0 0 43,0 13 65,0-9-26,0 7 6,0-11-397,0 0 351,0 11 78,0-8-78,0 10-3,0-13-513,0 0 1,0 11-1,0 5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5"/>
    </inkml:context>
    <inkml:brush xml:id="br0">
      <inkml:brushProperty name="width" value="0.05292" units="cm"/>
      <inkml:brushProperty name="height" value="0.05292" units="cm"/>
      <inkml:brushProperty name="color" value="#5B83DA"/>
    </inkml:brush>
  </inkml:definitions>
  <inkml:trace contextRef="#ctx0" brushRef="#br0">1 273 20029,'0'-36'0,"0"3"0,0-1-411,0-1 1,0 13 1310,0 0-464,0 0-637,0-13 169,0 17 38,0 2-58,0 16 107,0 0 0,0 16-70,0 4 0,0 13 34,0-1 0,0 2 137,0 1-60,0-1 1,0-1 149,0 3 0,0-14-116,0 0 0,0-12 394,0 15-293,0-5 0,0 15-32,0-2 0,0 1-97,0 0 0,0 1-30,0-3 0,0 7-124,0 5 1,0 7 49,0 5 1,0 5 13,0-17 0,0 17-102,0-4 0,0-5 58,0 5 1,0-5 106,0 4 0,0 9-67,0-9 1,0-3 132,0 3 0,0 1-111,0 12 0,0-15 12,0 3 1,0-1 10,0 13 1,0-6-5,0-5 1,0 6-14,0-7 0,0 1 15,0-1 1,0 8-128,0-9 0,0 7 95,0 6 0,0-1-72,0-1 1,0-10 49,0 1 1,0-2-8,0 11 1,0-3 63,0-7 0,0 6 3,0-7 0,0-3 41,0 5 1,0-5-75,0 4 0,0 1 41,0-13 0,0 5-22,0-5 1,0 3-41,0 8 1,0 6-21,0-17 1,0-1-124,0-9 0,0-1 94,0 1 1,0-3-24,0 4 1,0-3 52,0 1 0,0-2-10,0 5 0,0-17 125,0 4 1,0-2-76,0 13 1,0-1 45,0-2 1,0 5-61,0-5 0,0 2 17,0-2 1,0 14-39,0 1 0,0-3-88,0-9 0,0-15 5,0 4 0,0-2 87,0 13 1,0-1-21,0-1-9,0 3 0,0-4 83,0 3-69,0-3 0,0 4 1,0-3 1,0-9 26,0-4 0,0 4 0,0 11 147,0-3 0,0-8-89,0-3 0,0-10 11,0 13 0,0-2-12,0 11-80,0 3 1,0-4 57,0 3 1,0 3-194,0 7 1,0-7 62,0 6 0,0-13-40,0 3 0,0-16 96,0 27 1,0-25-11,0 12 0,0-3 68,0 5 1,0-14-74,0 5 1,0-3 215,0 12 0,0-12-23,0 1 0,0-1-44,0 13-92,0-2 0,0 1-2,0-2 1,0 5-19,0-5 0,0 2-10,0 1 1,0-13-11,0 0 0,0 0-129,0 15 0,0-5 124,0 3 1,0-13-46,0 0 191,0 2 1,0 9-56,0 1 0,0-12 18,0 1 0,0 1-14,0 8 1,0-8 93,0-3-132,0 3 0,0 10 16,0-2 1,0-8 25,0-4-26,0 4 0,0 11-63,0-3 1,0 2 14,0 1 0,0-1-5,0 0 1,0-1-23,0 1 0,0 1-117,0-1 1,0-2 113,0 3 1,0-1 17,0 0 1,0-1 11,0 3 1,0-14-4,0 1 1,0-1-2,0 10 0,0 5 36,0-6 0,0 3 110,0 1 0,0-1-141,0-2 1,0 5 21,0-5 0,0 2-17,0-1 1,0 3 18,0-4 1,0 15-101,0-3 1,0 1 79,0-11 0,0 1-6,0-1 0,0 2-11,0 11 1,0-9-2,0 7 0,0-8 39,0-4 1,0 1-26,0 0 1,0 1 32,0-3-30,0 4 1,0-3 17,0 1 1,0-10 5,0-3-2,0 3-16,0 8 3,0 3-8,0-1 6,0 0 1,0-1-77,0 1 1,0-10 68,0-2 1,0-11 33,0 13 0,0-12-38,0 8 0,0-8 30,0 11 0,0-11-18,0 10 3,0-14 1,0 21-25,0-8 1,0-1 19,0 4 1,0-14 1,0 12 1,0 1-3,0 11 0,0-12-15,0 2 0,0-3-3,0 15 0,0-4-2,0 3 1,0-3-22,0 5 1,0-5-5,0 2 0,0 11-5,0-1 0,0 7 29,0-7 0,0-3 36,0 3 1,0 4-39,0-4 0,0 15 58,0-15 1,0 1 0,0-11 1,0 10 13,0 1 0,0 1-40,0-13 0,0 3 12,0-3 0,0 13-57,0-1 1,0-1 46,0-8 0,0-3-116,0 1 0,0 11 100,0-2 0,0 8-110,0-7 0,0-8 76,0 13 1,0-1 3,0-3 1,0 5 24,0-5 1,0-5-1,0 19 0,0-19 48,0 5 1,0-7-62,0-5 1,0 13 85,0-1 1,0 2-69,0-2 1,0-5 21,0 5 0,0-3-13,0 2 0,0-7-4,0 9 0,0 3-11,0-5 0,0 3-2,0-13 1,0 1 3,0-3 1,0 2 0,0 1 4,0-1 1,0-2-7,0 5-20,0-5 1,0 1 22,0 0 1,0-9 9,0-2-5,0 1 0,0 11 1,0 0 0,0-12-4,0 1 1,0-13-1,0 14 1,0-12 8,0 8 1,0-7-9,0 11 0,0-14-16,0 12 0,0-10 17,0 11 1,0-11-74,0 8 62,0-12-1,0 24 6,0-13-14,0-1 23,0 12-9,0-10 0,0 0 36,0 5-30,0-17-54,0 20 0,0-20 46,0 16-3,0-17 11,0 9 0,0-16 55,0 0-65,0 14 122,0-10-98,0 10 2,0-14 1,0 4-22,0 8-3,0-8-35,0 12 18,0-16 0,0 2 6,0 8 8,0-6 39,0 12-17,0-16 4,0 0-4,0 16 9,0-12-38,0 10-9,0-14-113,0 0 189,0 14-74,0-10 105,0 13-81,0-17 72,0 0-73,0 14 19,0-10-46,0 12 31,0-16-18,0 0 16,0 14 1,0-12-74,0 14 68,0-16-71,0 16 59,0-12-113,0 11 123,0-15 1,0 14 42,0-10 9,0 12-28,0-2-18,0-10 0,0 14 20,0-6-23,0-7-6,0 9 12,0-14-8,0 16 64,0-12 4,0 12-24,0-16-22,0 12-2,0-8-84,0 12-10,0-16-48,0 0 105,0 17 233,0-15-141,0 14 77,0-16-727,0 0 344,0 14 121,0-10-34,0 10 126,0-14 47,0 0-135,0 16-23,0-12 94,0 12 14,0-16 840,0 0-1026,0 13 168,0-9-251,0 12 199,0-16 22,0 0 43,0 16 65,0-12-26,0 10 6,0-14-397,0 0 351,0 14 78,0-10-78,0 13-3,0-17-513,0 0 1,0 14-1,0 6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6"/>
    </inkml:context>
    <inkml:brush xml:id="br0">
      <inkml:brushProperty name="width" value="0.05292" units="cm"/>
      <inkml:brushProperty name="height" value="0.05292" units="cm"/>
    </inkml:brush>
  </inkml:definitions>
  <inkml:trace contextRef="#ctx0" brushRef="#br0">1 264 20029,'0'-36'0,"0"5"0,0-1-411,0-2 1,0 13 1310,0-1-464,0 1-637,0-13 169,0 17 38,0 1-58,0 16 107,0 0 0,0 16-70,0 3 0,0 13 34,0-1 0,0 2 137,0 1-60,0-2 1,0-1 149,0 5 0,0-15-116,0 1 0,0-12 394,0 13-293,0-3 0,0 15-32,0-3 0,0 1-97,0 0 0,0 0-30,0-2 0,0 6-124,0 6 1,0 6 49,0 6 1,0 4 13,0-17 0,0 17-102,0-4 0,0-4 58,0 4 1,0-4 106,0 4 0,0 7-67,0-7 1,0-4 132,0 3 0,0 1-111,0 11 0,0-13 12,0 2 1,0 0 10,0 12 1,0-7-5,0-4 1,0 7-14,0-8 0,0 2 15,0-2 1,0 7-128,0-8 0,0 7 95,0 6 0,0 0-72,0-3 1,0-10 49,0 3 1,0-2-8,0 10 1,0-2 63,0-9 0,0 6 3,0-5 0,0-4 41,0 6 1,0-6-75,0 4 0,0 1 41,0-13 0,0 6-22,0-6 1,0 4-41,0 8 1,0 6-21,0-19 1,0 1-124,0-9 0,0-1 94,0 0 1,0-1-24,0 3 1,0-4 52,0 3 0,0-3-10,0 3 0,0-14 125,0 3 1,0-1-76,0 11 1,0 1 45,0-3 1,0 4-61,0-3 0,0 1 17,0-1 1,0 12-39,0 1 0,0-2-88,0-10 0,0-13 5,0 3 0,0-1 87,0 11 1,0 1-21,0-3-9,0 3 0,0-2 83,0 1-69,0-2 0,0 5 1,0-5 1,0-7 26,0-5 0,0 5 0,0 9 147,0-1 0,0-10-89,0-2 0,0-9 11,0 13 0,0-2-12,0 9-80,0 4 1,0-3 57,0 1 1,0 4-194,0 6 1,0-5 62,0 4 0,0-13-40,0 5 0,0-17 96,0 26 1,0-23-11,0 11 0,0-3 68,0 5 1,0-13-74,0 3 1,0-2 215,0 12 0,0-11-23,0-1 0,0 1-44,0 13-92,0-3 0,0 1-2,0-2 1,0 5-19,0-5 0,0 2-10,0 0 1,0-12-11,0 1 0,0-1-129,0 15 0,0-5 124,0 2 1,0-11-46,0 0 191,0 1 1,0 9-56,0 1 0,0-13 18,0 2 0,0 2-14,0 7 1,0-8 93,0-3-132,0 4 0,0 9 16,0-2 1,0-7 25,0-4-26,0 3 0,0 10-63,0-2 1,0 2 14,0 0 0,0 1-5,0-1 1,0-1-23,0 1 0,0 0-117,0 1 1,0-3 113,0 1 1,0 2 17,0-1 1,0-2 11,0 5 1,0-15-4,0 1 1,0-1-2,0 11 0,0 3 36,0-4 0,0 2 110,0 0 0,0 0-141,0-1 1,0 3 21,0-3 0,0 1-17,0-2 1,0 5 18,0-5 1,0 13-101,0-1 1,0 0 79,0-9 0,0-1-6,0 0 0,0 3-11,0 9 1,0-8-2,0 5 0,0-5 39,0-5 1,0 1-26,0 1 1,0-1 32,0-2-30,0 5 1,0-5 17,0 2 1,0-10 5,0-4-2,0 5-16,0 7 3,0 3-8,0-1 6,0 0 1,0-1-77,0 1 1,0-9 68,0-3 1,0-11 33,0 14 0,0-14-38,0 10 0,0-8 30,0 9 0,0-9-18,0 10 3,0-15 1,0 23-25,0-11 1,0 1 19,0 4 1,0-15 1,0 13 1,0 0-3,0 11 0,0-11-15,0 1 0,0-4-3,0 16 0,0-4-2,0 3 1,0-3-22,0 4 1,0-3-5,0 1 0,0 10-5,0 0 0,0 5 29,0-4 0,0-5 36,0 4 1,0 4-39,0-4 0,0 14 58,0-15 1,0 1 0,0-9 1,0 9 13,0 0 0,0 2-40,0-14 0,0 5 12,0-5 0,0 13-57,0-1 1,0 1 46,0-9 0,0-4-116,0 3 0,0 9 100,0 0 0,0 5-110,0-5 0,0-8 76,0 12 1,0 1 3,0-5 1,0 6 24,0-6 1,0-5-1,0 19 0,0-18 48,0 4 1,0-5-62,0-7 1,0 14 85,0-2 1,0 3-69,0-3 1,0-3 21,0 3 0,0-2-13,0 2 0,0-8-4,0 11 0,0 0-11,0-3 0,0 2-2,0-12 1,0 1 3,0-3 1,0 2 0,0 1 4,0-1 1,0-3-7,0 6-20,0-5 1,0 2 22,0-1 1,0-9 9,0-1-5,0-1 0,0 13 1,0-1 0,0-11-4,0-2 1,0-10-1,0 14 1,0-13 8,0 9 1,0-8-9,0 11 0,0-13-16,0 12 0,0-10 17,0 9 1,0-9-74,0 7 62,0-11-1,0 24 6,0-15-14,0 1 23,0 11-9,0-9 0,0-1 36,0 4-30,0-15-54,0 19 0,0-19 46,0 16-3,0-18 11,0 9 0,0-15 55,0 0-65,0 14 122,0-10-98,0 10 2,0-14 1,0 4-22,0 8-3,0-9-35,0 13 18,0-16 0,0 2 6,0 8 8,0-6 39,0 12-17,0-16 4,0 0-4,0 15 9,0-11-38,0 10-9,0-14-113,0 0 189,0 14-74,0-11 105,0 13-81,0-16 72,0 0-73,0 14 19,0-10-46,0 12 31,0-16-18,0 0 16,0 13 1,0-11-74,0 13 68,0-15-71,0 16 59,0-12-113,0 9 123,0-13 1,0 14 42,0-10 9,0 12-28,0-3-18,0-9 0,0 14 20,0-6-23,0-8-6,0 9 12,0-13-8,0 16 64,0-12 4,0 12-24,0-16-22,0 11-2,0-7-84,0 12-10,0-16-48,0 0 105,0 16 233,0-14-141,0 13 77,0-15-727,0 0 344,0 14 121,0-10-34,0 10 126,0-14 47,0 0-135,0 15-23,0-11 94,0 12 14,0-16 840,0 0-1026,0 12 168,0-8-251,0 10 199,0-14 22,0 0 43,0 16 65,0-12-26,0 10 6,0-14-397,0 0 351,0 13 78,0-9-78,0 12-3,0-16-513,0 0 1,0 14-1,0 5 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7"/>
    </inkml:context>
    <inkml:brush xml:id="br0">
      <inkml:brushProperty name="width" value="0.05292" units="cm"/>
      <inkml:brushProperty name="height" value="0.05292" units="cm"/>
      <inkml:brushProperty name="color" value="#5B83DA"/>
    </inkml:brush>
  </inkml:definitions>
  <inkml:trace contextRef="#ctx0" brushRef="#br0">120 0 20197,'-23'0'-956,"-1"0"888,11 0 196,-8 0 0,14 0-4,-9 0 23,11 0-121,-5 0 114,10 0 1944,0 0-2005,10 0-255,-7 0 178,7 0-49,-10 0 259,0 0-35,13 0 42,-11 0-151,9 0-1,-11 0-64,0 0-32,10 0-88,-8 0 154,9 0-138,-1 0 129,-8 0 1,10 0-36,-2 0 17,-7 0 64,17 0-55,-15 0 55,16 0 1,-17 0-40,13 0 133,-11 0-162,15 0 1,-17 0-5,13 0 1,-9 0-13,9 0 0,-11 0-3,12 0 1,-10 0-99,7 0 0,-7 0 65,7 0 1,-7 0-19,8 0 1,-7 0 97,5 0 157,-7 0-101,14 0 44,-7 0-117,9 0 11,0 0 1,-6 0-21,-2 0 1,-7 0 25,9 0 1,-8 0-75,7 0 0,-8 0 31,7 0-22,-9 0 141,16 0 12,-11 0-98,12 0 1,-5 0 12,-2 0 0,-7 0-71,5 0 84,-7 0-90,14 0 17,-6 0-19,7 0 25,1 0 1,-6 0-22,-2 0 39,-9 0-6,17 0 1,-18 0 16,11 0-14,-12 0-23,17 0 1,-15 0 22,9 0-1,-9 0 0,6 0 14,-2 0 1,-7 0 48,18 0 0,-16 0 80,11 0-154,-12 0 31,19 0 1,-18 0-31,11 0 1,-8 0 50,7 0-86,-8 0 1,5 0 46,-3 0-16,-8 0 2,22 0 0,-18 0-4,10 0 9,-9 0 6,15 0 0,-15 0 14,11 0-13,-13 0 0,9 0 16,-5 0-11,-3 0-1,13 0 0,-13 0-1,16 0 1,-18 0 1,14 0-2,-11 0 0,7 0 0,-5 0-15,-6 0-2,11 0 5,-5 0 1,-1 0-15,9 0 7,-11 0 1,7 0 4,-3 0 0,-5 0 1,8 0-7,-3 0-6,-7 0 23,9 0 1,0 0 2,-11 0 1,15 0 7,-7 0-12,-5 0 3,7 0 1,-8 0-43,6 0 35,-5 0-7,9 0 3,-4 0 13,-3 0 0,8 0 63,-5 0-24,-4 0 1,9 0 121,-7 0-129,-1 0 25,15 0 0,-16 0-29,13 0 0,-9 0-70,10 0 41,-15 0-7,18 0-4,-6 0 1,8 0 1,-7 0-15,-1 0 1,-7 0 20,10 0 0,-10 0-13,7 0 5,-10 0 59,16 0 1,-14 0-46,8 0 5,-9 0-27,15 0-3,-19 0-13,8 0 39,1 0-21,-7 0 8,5 0 4,-9 0 29,0 0-9,12 0 9,-9 0-17,7 0 2,-10 0-367,0 0 347,10 0 139,-7 0-151,8 0 145,0 0-118,-9 0 0,11 0 18,-5 0-18,-4 0 0,9 0 8,-7 0-40,-2 0 0,9 0-46,-5 0 49,-3 0-15,3 0 42,5 0-28,-11 0 48,19 0-27,-19 0 6,8 0-21,1 0-11,-9 0 6,10 0 0,-10 0 10,7 0 22,-8 0-27,10 0 77,-11 0 427,0 0-434,10 0-5,-5 0-111,5 0 98,-10 0 1,2 0-170,7 0 113,-7 0-20,8 0 21,-10 0-3,0 0-76,11 0 88,-7 0-261,4 0 130,-8 0-432,0 0 210,13 0-409,-11 0-51,9 0 326,-11 0 501,0 0 0,10 0 0,5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8"/>
    </inkml:context>
    <inkml:brush xml:id="br0">
      <inkml:brushProperty name="width" value="0.05292" units="cm"/>
      <inkml:brushProperty name="height" value="0.05292" units="cm"/>
      <inkml:brushProperty name="color" value="#5B83DA"/>
    </inkml:brush>
  </inkml:definitions>
  <inkml:trace contextRef="#ctx0" brushRef="#br0">180 0 20197,'-34'0'-956,"-4"0"888,19 0 196,-12 0 0,21 0-4,-15 0 23,18 0-121,-8 0 114,15 0 1944,0 0-2005,15 0-255,-11 0 178,12 0-49,-16 0 259,0 0-35,18 0 42,-14 0-151,11 0-1,-15 0-64,0 0-32,16 0-88,-12 0 154,11 0-138,1 0 129,-14 0 1,18 0-36,-5 0 17,-11 0 64,27 0-55,-24 0 55,24 0 1,-25 0-40,19 0 133,-15 0-162,21 0 1,-24 0-5,18 0 1,-13 0-13,13 0 0,-15 0-3,15 0 1,-12 0-99,9 0 0,-10 0 65,10 0 1,-9 0-19,12 0 1,-12 0 97,8 0 157,-11 0-101,22 0 44,-10 0-117,12 0 11,0 0 1,-9 0-21,-2 0 1,-11 0 25,13 0 1,-12 0-75,13 0 0,-14 0 31,10 0-22,-13 0 141,23 0 12,-14 0-98,17 0 1,-10 0 12,0 0 0,-12 0-71,9 0 84,-12 0-90,22 0 17,-11 0-19,14 0 25,-1 0 1,-9 0-22,-2 0 39,-14 0-6,26 0 1,-29 0 16,19 0-14,-18 0-23,23 0 1,-20 0 22,12 0-1,-12 0 0,8 0 14,-5 0 1,-6 0 48,23 0 0,-23 0 80,18 0-154,-18 0 31,27 0 1,-27 0-31,18 0 1,-13 0 50,10 0-86,-12 0 1,8 0 46,-5 0-16,-9 0 2,30 0 0,-28 0-4,17 0 9,-15 0 6,24 0 0,-22 0 14,15 0-13,-19 0 0,13 0 16,-7 0-11,-5 0-1,21 0 0,-22 0-1,26 0 1,-25 0 1,18 0-2,-17 0 0,12 0 0,-8 0-15,-9 0-2,16 0 5,-6 0 1,-3 0-15,15 0 7,-20 0 1,15 0 4,-8 0 0,-6 0 1,13 0-7,-6 0-6,-10 0 23,13 0 1,3 0 2,-19 0 1,22 0 7,-10 0-12,-9 0 3,14 0 1,-14 0-43,9 0 35,-9 0-7,16 0 3,-6 0 13,-7 0 0,13 0 63,-7 0-24,-6 0 1,14 0 121,-11 0-129,-3 0 25,26 0 0,-26 0-29,19 0 0,-13 0-70,13 0 41,-18 0-7,25 0-4,-11 0 1,14 0 1,-10 0-15,-3 0 1,-9 0 20,12 0 0,-13 0-13,11 0 5,-14 0 59,23 0 1,-23 0-46,13 0 5,-12 0-27,20 0-3,-26 0-13,12 0 39,-1 0-21,-8 0 8,6 0 4,-13 0 29,0 0-9,18 0 9,-14 0-17,11 0 2,-15 0-367,0 0 347,16 0 139,-13 0-151,16 0 145,-4 0-118,-11 0 0,14 0 18,-5 0-18,-6 0 0,11 0 8,-8 0-40,-4 0 0,13 0-46,-7 0 49,-5 0-15,6 0 42,5 0-28,-14 0 48,27 0-27,-27 0 6,11 0-21,0 0-11,-12 0 6,17 0 0,-17 0 10,9 0 22,-9 0-27,13 0 77,-16 0 427,0 0-434,16 0-5,-9 0-111,8 0 98,-15 0 1,3 0-170,9 0 113,-9 0-20,14 0 21,-17 0-3,0 0-76,15 0 88,-8 0-261,6 0 130,-13 0-432,0 0 210,18 0-409,-15 0-51,13 0 326,-16 0 501,0 0 0,16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79"/>
    </inkml:context>
    <inkml:brush xml:id="br0">
      <inkml:brushProperty name="width" value="0.05292" units="cm"/>
      <inkml:brushProperty name="height" value="0.05292" units="cm"/>
    </inkml:brush>
  </inkml:definitions>
  <inkml:trace contextRef="#ctx0" brushRef="#br0">175 0 20197,'-35'0'-956,"1"0"888,13 0 196,-8 0 0,20 0-4,-14 0 23,17 0-121,-11 0 114,17 0 1944,0 0-2005,17 0-255,-16 0 178,15 0-49,-16 0 259,0 0-35,16 0 42,-11 0-151,9 0-1,-14 0-64,0 0-32,15 0-88,-11 0 154,13 0-138,-3 0 129,-10 0 1,12 0-36,1 0 17,-13 0 64,25 0-55,-24 0 55,25 0 1,-22 0-40,16 0 133,-16 0-162,22 0 1,-21 0-5,12 0 1,-8 0-13,11 0 0,-13 0-3,13 0 1,-13 0-99,12 0 0,-11 0 65,11 0 1,-12 0-19,14 0 1,-15 0 97,14 0 157,-16 0-101,22 0 44,-10 0-117,14 0 11,2 0 1,-13 0-21,0 0 1,-12 0 25,14 0 1,-14 0-75,12 0 0,-11 0 31,9 0-22,-12 0 141,23 0 12,-13 0-98,16 0 1,-12 0 12,1 0 0,-14 0-71,15 0 84,-17 0-90,22 0 17,-10 0-19,15 0 25,-1 0 1,-10 0-22,-2 0 39,-14 0-6,25 0 1,-27 0 16,18 0-14,-16 0-23,22 0 1,-21 0 22,11 0-1,-11 0 0,13 0 14,-12 0 1,-5 0 48,25 0 0,-22 0 80,14 0-154,-14 0 31,25 0 1,-28 0-31,19 0 1,-11 0 50,9 0-86,-13 0 1,10 0 46,-9 0-16,-6 0 2,28 0 0,-23 0-4,14 0 9,-17 0 6,25 0 0,-22 0 14,15 0-13,-16 0 0,10 0 16,-7 0-11,-6 0-1,25 0 0,-25 0-1,25 0 1,-22 0 1,16 0-2,-16 0 0,10 0 0,-6 0-15,-9 0-2,14 0 5,-2 0 1,-7 0-15,16 0 7,-16 0 1,10 0 4,-6 0 0,-8 0 1,14 0-7,-5 0-6,-9 0 23,11 0 1,3 0 2,-18 0 1,20 0 7,-7 0-12,-9 0 3,11 0 1,-12 0-43,10 0 35,-10 0-7,14 0 3,-3 0 13,-10 0 0,15 0 63,-6 0-24,-9 0 1,14 0 121,-6 0-129,-7 0 25,25 0 0,-23 0-29,18 0 0,-15 0-70,14 0 41,-15 0-7,20 0-4,-8 0 1,13 0 1,-10 0-15,-2 0 1,-10 0 20,11 0 0,-11 0-13,12 0 5,-16 0 59,22 0 1,-21 0-46,13 0 5,-15 0-27,25 0-3,-29 0-13,13 0 39,0 0-21,-11 0 8,9 0 4,-14 0 29,0 0-9,15 0 9,-11 0-17,13 0 2,-17 0-367,0 0 347,14 0 139,-9 0-151,10 0 145,2 0-118,-14 0 0,15 0 18,-6 0-18,-7 0 0,14 0 8,-9 0-40,-6 0 0,17 0-46,-10 0 49,-6 0-15,9 0 42,2 0-28,-11 0 48,24 0-27,-25 0 6,13 0-21,-3 0-11,-9 0 6,10 0 0,-11 0 10,9 0 22,-10 0-27,10 0 77,-13 0 427,0 0-434,17 0-5,-12 0-111,10 0 98,-15 0 1,4 0-170,6 0 113,-6 0-20,13 0 21,-17 0-3,0 0-76,15 0 88,-10 0-261,9 0 130,-14 0-432,0 0 210,16 0-409,-11 0-51,10 0 326,-15 0 501,0 0 0,15 0 0,5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80"/>
    </inkml:context>
    <inkml:brush xml:id="br0">
      <inkml:brushProperty name="width" value="0.05292" units="cm"/>
      <inkml:brushProperty name="height" value="0.05292" units="cm"/>
    </inkml:brush>
  </inkml:definitions>
  <inkml:trace contextRef="#ctx0" brushRef="#br0">235 0 20197,'-47'0'-956,"2"0"888,17 0 196,-13 0 0,31 0-4,-23 0 23,26 0-121,-16 0 114,23 0 1944,0 0-2005,23 0-255,-22 0 178,20 0-49,-21 0 259,0 0-35,23 0 42,-18 0-151,15 0-1,-20 0-64,0 0-32,21 0-88,-16 0 154,18 0-138,-4 0 129,-14 0 1,16 0-36,2 0 17,-18 0 64,35 0-55,-35 0 55,38 0 1,-35 0-40,27 0 133,-26 0-162,33 0 1,-31 0-5,18 0 1,-13 0-13,17 0 0,-19 0-3,19 0 1,-18 0-99,15 0 0,-13 0 65,14 0 1,-17 0-19,21 0 1,-23 0 97,21 0 157,-22 0-101,29 0 44,-12 0-117,18 0 11,1 0 1,-15 0-21,-1 0 1,-17 0 25,21 0 1,-21 0-75,17 0 0,-15 0 31,13 0-22,-18 0 141,33 0 12,-20 0-98,24 0 1,-17 0 12,2 0 0,-20 0-71,21 0 84,-25 0-90,34 0 17,-17 0-19,21 0 25,-2 0 1,-13 0-22,-1 0 39,-21 0-6,34 0 1,-36 0 16,26 0-14,-25 0-23,33 0 1,-31 0 22,18 0-1,-19 0 0,19 0 14,-14 0 1,-9 0 48,35 0 0,-31 0 80,21 0-154,-21 0 31,34 0 1,-37 0-31,26 0 1,-17 0 50,15 0-86,-20 0 1,16 0 46,-14 0-16,-8 0 2,39 0 0,-33 0-4,20 0 9,-22 0 6,33 0 0,-31 0 14,22 0-13,-23 0 0,15 0 16,-9 0-11,-12 0-1,38 0 0,-36 0-1,34 0 1,-29 0 1,22 0-2,-23 0 0,15 0 0,-8 0-15,-13 0-2,19 0 5,-4 0 1,-8 0-15,21 0 7,-21 0 1,14 0 4,-11 0 0,-8 0 1,19 0-7,-8 0-6,-12 0 23,17 0 1,0 0 2,-20 0 1,25 0 7,-11 0-12,-10 0 3,13 0 1,-13 0-43,10 0 35,-12 0-7,19 0 3,-3 0 13,-15 0 0,22 0 63,-11 0-24,-10 0 1,19 0 121,-11 0-129,-8 0 25,35 0 0,-31 0-29,25 0 0,-23 0-70,21 0 41,-22 0-7,28 0-4,-10 0 1,17 0 1,-13 0-15,-4 0 1,-12 0 20,13 0 0,-15 0-13,20 0 5,-27 0 59,34 0 1,-31 0-46,20 0 5,-22 0-27,34 0-3,-39 0-13,17 0 39,1 0-21,-16 0 8,14 0 4,-20 0 29,0 0-9,20 0 9,-14 0-17,17 0 2,-23 0-367,0 0 347,18 0 139,-12 0-151,15 0 145,1 0-118,-18 0 0,21 0 18,-8 0-18,-12 0 0,22 0 8,-14 0-40,-7 0 0,23 0-46,-15 0 49,-8 0-15,13 0 42,3 0-28,-16 0 48,34 0-27,-35 0 6,18 0-21,-4 0-11,-13 0 6,15 0 0,-15 0 10,10 0 22,-12 0-27,15 0 77,-19 0 427,0 0-434,22 0-5,-16 0-111,15 0 98,-21 0 1,6 0-170,7 0 113,-8 0-20,19 0 21,-24 0-3,0 0-76,20 0 88,-14 0-261,13 0 130,-19 0-432,0 0 210,22 0-409,-16 0-51,15 0 326,-21 0 501,0 0 0,18 0 0,11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01.781"/>
    </inkml:context>
    <inkml:brush xml:id="br0">
      <inkml:brushProperty name="width" value="0.05292" units="cm"/>
      <inkml:brushProperty name="height" value="0.05292" units="cm"/>
    </inkml:brush>
  </inkml:definitions>
  <inkml:trace contextRef="#ctx0" brushRef="#br0">1 233 20029,'0'-31'0,"0"3"0,0-1-411,0 0 1,0 10 1310,0 0-464,0-1-637,0-8 169,0 12 38,0 2-58,0 14 107,0 0 0,0 14-70,0 3 0,0 10 34,0 1 0,0 2 137,0-1-60,0 0 1,0-1 149,0 3 0,0-12-116,0 0 0,0-10 394,0 12-293,0-5 0,0 16-32,0-4 0,0 1-97,0 0 0,0 1-30,0-3 0,0 6-124,0 5 1,0 5 49,0 5 1,0 4 13,0-14 0,0 14-102,0-4 0,0-2 58,0 2 1,0-3 106,0 3 0,0 7-67,0-6 1,0-5 132,0 5 0,0-1-111,0 11 0,0-13 12,0 3 1,0-1 10,0 11 1,0-5-5,0-4 1,0 4-14,0-5 0,0 1 15,0-1 1,0 6-128,0-6 0,0 4 95,0 5 0,0 2-72,0-4 1,0-8 49,0 3 1,0-3-8,0 9 1,0-2 63,0-7 0,0 6 3,0-6 0,0-2 41,0 3 1,0-3-75,0 2 0,0 1 41,0-10 0,0 4-22,0-5 1,0 4-41,0 6 1,0 5-21,0-15 1,0 1-124,0-11 0,0 2 94,0 0 1,0-3-24,0 4 1,0-3 52,0 1 0,0-1-10,0 3 0,0-14 125,0 4 1,0-2-76,0 11 1,0-2 45,0 0 1,0 4-61,0-5 0,0 2 17,0-1 1,0 11-39,0 2 0,0-4-88,0-7 0,0-13 5,0 3 0,0-1 87,0 11 1,0 0-21,0-3-9,0 4 0,0-3 83,0 1-69,0-1 0,0 3 1,0-4 1,0-6 26,0-3 0,0 3 0,0 7 147,0 0 0,0-7-89,0-4 0,0-7 11,0 11 0,0-2-12,0 9-80,0 3 1,0-3 57,0 1 1,0 4-194,0 5 1,0-6 62,0 7 0,0-13-40,0 3 0,0-14 96,0 24 1,0-23-11,0 12 0,0-3 68,0 3 1,0-10-74,0 3 1,0-2 215,0 10 0,0-10-23,0 0 0,0 0-44,0 12-92,0-3 0,0 1-2,0-2 1,0 5-19,0-4 0,0 0-10,0 2 1,0-11-11,0 0 0,0 0-129,0 12 0,0-3 124,0 1 1,0-10-46,0 0 191,0 2 1,0 6-56,0 3 0,0-11 18,0 0 0,0 1-14,0 8 1,0-7 93,0-3-132,0 2 0,0 9 16,0-1 1,0-7 25,0-4-26,0 4 0,0 8-63,0-2 1,0 3 14,0 0 0,0-2-5,0 2 1,0-2-23,0 1 0,0 0-117,0 1 1,0-3 113,0 3 1,0-1 17,0 0 1,0-1 11,0 3 1,0-11-4,0-2 1,0 1-2,0 9 0,0 3 36,0-4 0,0 3 110,0-1 0,0 1-141,0-2 1,0 2 21,0-2 0,0 2-17,0-3 1,0 4 18,0-3 1,0 11-101,0 0 1,0-2 79,0-7 0,0-1-6,0 0 0,0 3-11,0 8 1,0-8-2,0 6 0,0-5 39,0-6 1,0 3-26,0-1 1,0 1 32,0-2-30,0 2 1,0-2 17,0 2 1,0-10 5,0-3-2,0 4-16,0 7 3,0 1-8,0 0 6,0 1 1,0-3-77,0 3 1,0-9 68,0-2 1,0-10 33,0 11 0,0-10-38,0 7 0,0-6 30,0 8 0,0-9-18,0 9 3,0-12 1,0 19-25,0-8 1,0-1 19,0 3 1,0-11 1,0 10 1,0 0-3,0 10 0,0-10-15,0 2 0,0-4-3,0 14 0,0-3-2,0 2 1,0-3-22,0 4 1,0-3-5,0 1 0,0 9-5,0 0 0,0 5 29,0-4 0,0-5 36,0 4 1,0 3-39,0-3 0,0 12 58,0-12 1,0 0 0,0-8 1,0 8 13,0-1 0,0 4-40,0-14 0,0 4 12,0-3 0,0 11-57,0 0 1,0-2 46,0-6 0,0-3-116,0 1 0,0 9 100,0 0 0,0 6-110,0-6 0,0-8 76,0 12 1,0-1 3,0-2 1,0 3 24,0-3 1,0-5-1,0 16 0,0-16 48,0 5 1,0-6-62,0-6 1,0 13 85,0-2 1,0 3-69,0-2 1,0-5 21,0 4 0,0-2-13,0 2 0,0-7-4,0 9 0,0 2-11,0-5 0,0 4-2,0-13 1,0 2 3,0-2 1,0 1 0,0 0 4,0 1 1,0-3-7,0 4-20,0-3 1,0 1 22,0-1 1,0-7 9,0-2-5,0-1 0,0 12 1,0 0 0,0-12-4,0 1 1,0-10-1,0 12 1,0-11 8,0 8 1,0-9-9,0 12 0,0-12-16,0 10 0,0-8 17,0 8 1,0-10-74,0 9 62,0-11-1,0 21 6,0-13-14,0 0 23,0 11-9,0-8 0,0-1 36,0 4-30,0-15-54,0 19 0,0-18 46,0 14-3,0-16 11,0 9 0,0-14 55,0 0-65,0 11 122,0-7-98,0 8 2,0-12 1,0 3-22,0 8-3,0-8-35,0 11 18,0-14 0,0 2 6,0 7 8,0-6 39,0 11-17,0-14 4,0 0-4,0 13 9,0-9-38,0 8-9,0-12-113,0 0 189,0 12-74,0-8 105,0 10-81,0-14 72,0 0-73,0 12 19,0-9-46,0 11 31,0-14-18,0 0 16,0 12 1,0-11-74,0 13 68,0-14-71,0 14 59,0-10-113,0 8 123,0-12 1,0 12 42,0-8 9,0 10-28,0-3-18,0-8 0,0 13 20,0-5-23,0-8-6,0 9 12,0-12-8,0 14 64,0-10 4,0 10-24,0-14-22,0 9-2,0-5-84,0 10-10,0-14-48,0 0 105,0 14 233,0-13-141,0 13 77,0-14-727,0 0 344,0 13 121,0-10-34,0 9 126,0-12 47,0 0-135,0 13-23,0-9 94,0 10 14,0-14 840,0 0-1026,0 10 168,0-6-251,0 10 199,0-14 22,0 0 43,0 14 65,0-11-26,0 9 6,0-12-397,0 0 351,0 12 78,0-9-78,0 11-3,0-14-513,0 0 1,0 12-1,0 6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1:49.167"/>
    </inkml:context>
    <inkml:brush xml:id="br0">
      <inkml:brushProperty name="width" value="0.05292" units="cm"/>
      <inkml:brushProperty name="height" value="0.05292" units="cm"/>
      <inkml:brushProperty name="color" value="#FF0000"/>
    </inkml:brush>
  </inkml:definitions>
  <inkml:trace contextRef="#ctx0" brushRef="#br0">665 0 20197,'-136'0'-956,"7"0"888,56 0 196,-44 0 0,86 0-4,-61 0 23,67 0-121,-36 0 114,61 0 1944,0 0-2005,61 0-255,-54 0 178,54 0-49,-61 0 259,0 0-35,61 0 42,-42 0-151,36 0-1,-55 0-64,0 0-32,62 0-88,-50 0 154,49 0-138,-5 0 129,-44 0 1,49 0-36,1 0 17,-44 0 64,99 0-55,-105 0 55,105 0 1,-86 0-40,61 0 133,-61 0-162,85 0 1,-85 0-5,49 0 1,-31 0-13,43 0 0,-55 0-3,55 0 1,-43 0-99,31 0 0,-31 0 65,37 0 1,-43 0-19,50 0 1,-50 0 97,49 0 157,-62 0-101,81 0 44,-31 0-117,49 0 11,0 0 1,-37 0-21,-6 0 1,-37 0 25,43 0 1,-49 0-75,44 0 0,-44 0 31,43 0-22,-56 0 141,93 0 12,-55 0-98,67 0 1,-43 0 12,0 0 0,-55 0-71,55 0 84,-61 0-90,86 0 17,-44 0-19,63 0 25,-7 0 1,-37 0-22,-6 0 39,-56 0-6,93 0 1,-104 0 16,73 0-14,-61 0-23,85 0 1,-85 0 22,55 0-1,-55 0 0,43 0 14,-25 0 1,-37 0 48,105 0 0,-87 0 80,56 0-154,-55 0 31,92 0 1,-98 0-31,67 0 1,-49 0 50,43 0-86,-55 0 1,48 0 46,-42 0-16,-24 0 2,109 0 0,-91 0-4,55 0 9,-55 0 6,86 0 0,-87 0 14,63 0-13,-63 0 0,38 0 16,-19 0-11,-37 0-1,105 0 0,-105 0-1,105 0 1,-86 0 1,61 0-2,-61 0 0,36 0 0,-18 0-15,-36 0-2,48 0 5,-6 0 1,-24 0-15,61 0 7,-61 0 1,43 0 4,-31 0 0,-25 0 1,50 0-7,-25 0-6,-25 0 23,44 0 1,-1 0 2,-55 0 1,74 0 7,-37 0-12,-25 0 3,32 0 1,-32 0-43,25 0 35,-24 0-7,42 0 3,-6 0 13,-42 0 0,66 0 63,-36 0-24,-24 0 1,48 0 121,-24 0-129,-24 0 25,98 0 0,-87 0-29,62 0 0,-55 0-70,55 0 41,-61 0-7,86 0-4,-43 0 1,61 0 1,-43 0-15,-12 0 1,-31 0 20,37 0 0,-43 0-13,49 0 5,-61 0 59,86 0 1,-87 0-46,56 0 5,-55 0-27,92 0-3,-117 0-13,56 0 39,-1 0-21,-49 0 8,44 0 4,-56 0 29,0 0-9,61 0 9,-43 0-17,44 0 2,-62 0-367,0 0 347,49 0 139,-31 0-151,44 0 145,-1 0-118,-48 0 0,60 0 18,-30 0-18,-24 0 0,55 0 8,-31 0-40,-31 0 0,68 0-46,-37 0 49,-25 0-15,31 0 42,13 0-28,-44 0 48,99 0-27,-105 0 6,50 0-21,-7 0-11,-43 0 6,50 0 0,-44 0 10,25 0 22,-24 0-27,36 0 77,-55 0 427,0 0-434,61 0-5,-48 0-111,48 0 98,-61 0 1,18 0-170,19 0 113,-24 0-20,48 0 21,-61 0-3,0 0-76,61 0 88,-42 0-261,36 0 130,-55 0-432,0 0 210,62 0-409,-50 0-51,49 0 326,-61 0 501,0 0 0,56 0 0,17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03.949"/>
    </inkml:context>
    <inkml:brush xml:id="br0">
      <inkml:brushProperty name="width" value="0.05292" units="cm"/>
      <inkml:brushProperty name="height" value="0.05292" units="cm"/>
      <inkml:brushProperty name="color" value="#D9D9D9"/>
    </inkml:brush>
  </inkml:definitions>
  <inkml:trace contextRef="#ctx0" brushRef="#br0">4761 0 20197,'55'0'-956,"-3"0"888,-19 0 196,13 0 0,-32 0-4,23 0 23,-28 0-121,17 0 114,-26 0 1944,0 0-2005,-26 0-255,24 0 178,-23 0-49,25 0 259,0 0-35,-26 0 42,19 0-151,-15 0-1,22 0-64,0 0-32,-24 0-88,18 0 154,-21 0-138,5 0 129,16 0 1,-18 0-36,-3 0 17,21 0 64,-41 0-55,41 0 55,-43 0 1,38 0-40,-28 0 133,28 0-162,-37 0 1,34 0-5,-19 0 1,14 0-13,-19 0 0,21 0-3,-21 0 1,21 0-99,-19 0 0,17 0 65,-17 0 1,19 0-19,-23 0 1,25 0 97,-22 0 157,23 0-101,-32 0 44,13 0-117,-20 0 11,-1 0 1,16 0-21,3 0 1,17 0 25,-21 0 1,21 0-75,-17 0 0,15 0 31,-13 0-22,20 0 141,-37 0 12,21 0-98,-26 0 1,18 0 12,-1 0 0,23 0-71,-25 0 84,29 0-90,-37 0 17,17 0-19,-24 0 25,2 0 1,16 0-22,2 0 39,22 0-6,-38 0 1,42 0 16,-30 0-14,28 0-23,-38 0 1,36 0 22,-20 0-1,20 0 0,-20 0 14,15 0 1,12 0 48,-43 0 0,39 0 80,-26 0-154,23 0 31,-37 0 1,41 0-31,-29 0 1,19 0 50,-17 0-86,23 0 1,-18 0 46,16 0-16,8 0 2,-43 0 0,37 0-4,-22 0 9,24 0 6,-38 0 0,36 0 14,-24 0-13,23 0 0,-14 0 16,10 0-11,12 0-1,-43 0 0,43 0-1,-40 0 1,32 0 1,-23 0-2,24 0 0,-16 0 0,9 0-15,16 0-2,-22 0 5,4 0 1,8 0-15,-23 0 7,24 0 1,-16 0 4,12 0 0,10 0 1,-21 0-7,8 0-6,13 0 23,-17 0 1,-2 0 2,23 0 1,-27 0 7,10 0-12,13 0 3,-15 0 1,16 0-43,-14 0 35,16 0-7,-23 0 3,5 0 13,16 0 0,-25 0 63,11 0-24,13 0 1,-21 0 121,10 0-129,12 0 25,-43 0 0,38 0-29,-28 0 0,23 0-70,-21 0 41,24 0-7,-33 0-4,13 0 1,-20 0 1,13 0-15,7 0 1,13 0 20,-15 0 0,18 0-13,-23 0 5,29 0 59,-37 0 1,35 0-46,-23 0 5,25 0-27,-39 0-3,45 0-13,-19 0 39,-2 0-21,19 0 8,-15 0 4,22 0 29,0 0-9,-24 0 9,18 0-17,-21 0 2,27 0-367,0 0 347,-22 0 139,16 0-151,-19 0 145,-1 0-118,22 0 0,-25 0 18,9 0-18,14 0 0,-25 0 8,16 0-40,8 0 0,-26 0-46,15 0 49,12 0-15,-16 0 42,-5 0-28,21 0 48,-40 0-27,39 0 6,-19 0-21,4 0-11,15 0 6,-17 0 0,17 0 10,-12 0 22,14 0-27,-17 0 77,22 0 427,0 0-434,-26 0-5,19 0-111,-17 0 98,24 0 1,-7 0-170,-8 0 113,8 0-20,-19 0 21,26 0-3,0 0-76,-24 0 88,17 0-261,-15 0 130,22 0-432,0 0 210,-26 0-409,19 0-51,-17 0 326,24 0 501,0 0 0,-22 0 0,-11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14.573"/>
    </inkml:context>
    <inkml:brush xml:id="br0">
      <inkml:brushProperty name="width" value="0.05292" units="cm"/>
      <inkml:brushProperty name="height" value="0.05292" units="cm"/>
      <inkml:brushProperty name="color" value="#D9D9D9"/>
    </inkml:brush>
  </inkml:definitions>
  <inkml:trace contextRef="#ctx0" brushRef="#br0">1 64 20029,'0'-8'0,"0"0"0,0 0-411,0 0 1,0 3 1310,0-1-464,0 1-637,0-3 169,0 4 38,0 0-58,0 4 107,0 0 0,0 4-70,0 1 0,0 2 34,0 1 0,0 0 137,0 0-60,0 0 1,0 0 149,0 0 0,0-3-116,0 1 0,0-4 394,0 4-293,0-2 0,0 5-32,0-1 0,0 0-97,0 0 0,0 0-30,0-1 0,0 2-124,0 2 1,0 1 49,0 1 1,0 1 13,0-3 0,0 3-102,0-1 0,0 0 58,0 0 1,0-1 106,0 2 0,0 1-67,0-2 1,0 0 132,0 0 0,0 0-111,0 3 0,0-3 12,0 0 1,0 1 10,0 2 1,0-1-5,0-2 1,0 3-14,0-3 0,0 1 15,0-1 1,0 2-128,0-2 0,0 2 95,0 1 0,0 1-72,0-2 1,0-2 49,0 1 1,0 0-8,0 1 1,0 0 63,0-1 0,0 0 3,0 0 0,0-2 41,0 2 1,0-2-75,0 2 0,0-1 41,0-2 0,0 1-22,0-2 1,0 2-41,0 1 1,0 2-21,0-5 1,0 0-124,0-1 0,0-1 94,0 0 1,0-1-24,0 2 1,0-2 52,0 2 0,0-2-10,0 2 0,0-5 125,0 2 1,0-1-76,0 3 1,0 1 45,0-2 1,0 2-61,0-2 0,0 1 17,0 0 1,0 3-39,0 0 0,0-1-88,0-2 0,0-3 5,0 1 0,0-1 87,0 3 1,0 0-21,0 0-9,0 0 0,0 0 83,0 0-69,0 0 0,0 0 1,0 0 1,0-3 26,0 0 0,0 1 0,0 2 147,0 0 0,0-3-89,0 0 0,0-2 11,0 3 0,0-1-12,0 2-80,0 2 1,0-1 57,0 0 1,0 1-194,0 1 1,0-1 62,0 2 0,0-4-40,0 1 0,0-4 96,0 7 1,0-7-11,0 4 0,0-1 68,0 1 1,0-4-74,0 2 1,0-1 215,0 3 0,0-2-23,0-1 0,0 0-44,0 4-92,0-2 0,0 1-2,0 0 1,0 0-19,0 0 0,0 0-10,0 0 1,0-3-11,0 1 0,0-1-129,0 3 0,0 0 124,0 0 1,0-3-46,0 1 191,0-1 1,0 3-56,0 0 0,0-3 18,0 0 0,0 1-14,0 2 1,0-3 93,0 0-132,0 1 0,0 2 16,0 0 1,0-3 25,0 0-26,0 1 0,0 2-63,0-1 1,0 1 14,0 1 0,0-1-5,0 0 1,0-1-23,0 1 0,0 0-117,0 1 1,0-2 113,0 1 1,0 0 17,0 0 1,0 0 11,0 1 1,0-4-4,0 0 1,0 0-2,0 3 0,0 0 36,0 0 0,0 0 110,0 0 0,0 0-141,0 0 1,0 0 21,0 0 0,0 0-17,0 0 1,0 0 18,0 0 1,0 3-101,0-1 1,0 1 79,0-3 0,0 0-6,0 0 0,0 0-11,0 3 1,0-2-2,0 2 0,0-2 39,0-2 1,0 2-26,0-1 1,0 0 32,0-1-30,0 2 1,0-2 17,0 2 1,0-4 5,0 0-2,0 1-16,0 1 3,0 1-8,0 0 6,0 1 1,0-2-77,0 1 1,0-2 68,0-1 1,0-3 33,0 4 0,0-3-38,0 2 0,0-2 30,0 2 0,0-2-18,0 2 3,0-3 1,0 5-25,0-2 1,0-1 19,0 2 1,0-3 1,0 2 1,0 0-3,0 3 0,0-3-15,0 1 0,0-1-3,0 3 0,0 0-2,0 0 1,0 0-22,0 0 1,0 0-5,0 0 0,0 2-5,0 1 0,0 1 29,0-2 0,0 0 36,0 0 1,0 1-39,0 0 0,0 3 58,0-4 1,0 1 0,0-3 1,0 2 13,0 1 0,0-1-40,0-2 0,0 1 12,0-2 0,0 4-57,0 0 1,0-1 46,0-1 0,0-2-116,0 1 0,0 3 100,0-1 0,0 2-110,0-1 0,0-3 76,0 3 1,0 1 3,0-2 1,0 2 24,0-1 1,0-2-1,0 5 0,0-5 48,0 2 1,0-2-62,0-1 1,0 2 85,0 1 1,0 0-69,0 0 1,0-2 21,0 2 0,0-1-13,0 0 0,0-1-4,0 2 0,0 0-11,0 0 0,0-1-2,0-1 1,0-1 3,0-1 1,0 1 0,0 0 4,0 0 1,0 0-7,0 1-20,0-2 1,0 1 22,0 0 1,0-2 9,0-1-5,0 0 0,0 3 1,0 0 0,0-3-4,0 1 1,0-4-1,0 4 1,0-3 8,0 1 1,0-1-9,0 3 0,0-4-16,0 3 0,0-2 17,0 3 1,0-4-74,0 3 62,0-3-1,0 6 6,0-4-14,0 0 23,0 3-9,0-2 0,0 0 36,0 1-30,0-5-54,0 6 0,0-5 46,0 4-3,0-5 11,0 3 0,0-4 55,0 0-65,0 3 122,0-2-98,0 3 2,0-4 1,0 0-22,0 3-3,0-2-35,0 3 18,0-4 0,0 1 6,0 1 8,0-1 39,0 3-17,0-4 4,0 0-4,0 3 9,0-2-38,0 3-9,0-4-113,0 0 189,0 3-74,0-2 105,0 3-81,0-4 72,0 0-73,0 3 19,0-2-46,0 3 31,0-4-18,0 0 16,0 3 1,0-2-74,0 2 68,0-3-71,0 4 59,0-3-113,0 3 123,0-4 1,0 3 42,0-2 9,0 3-28,0-1-18,0-2 0,0 3 20,0-1-23,0-2-6,0 2 12,0-3-8,0 4 64,0-3 4,0 3-24,0-4-22,0 3-2,0-2-84,0 2-10,0-3-48,0 0 105,0 4 233,0-3-141,0 3 77,0-4-727,0 0 344,0 3 121,0-2-34,0 2 126,0-3 47,0 0-135,0 4-23,0-3 94,0 3 14,0-4 840,0 0-1026,0 3 168,0-2-251,0 2 199,0-3 22,0 0 43,0 4 65,0-3-26,0 2 6,0-3-397,0 0 351,0 4 78,0-3-78,0 2-3,0-3-513,0 0 1,0 4-1,0 1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2:18.603"/>
    </inkml:context>
    <inkml:brush xml:id="br0">
      <inkml:brushProperty name="width" value="0.05292" units="cm"/>
      <inkml:brushProperty name="height" value="0.05292" units="cm"/>
      <inkml:brushProperty name="color" value="#FF0000"/>
    </inkml:brush>
  </inkml:definitions>
  <inkml:trace contextRef="#ctx0" brushRef="#br0">1 63 20029,'0'-8'0,"0"0"0,0 0-411,0 0 1,0 3 1310,0 0-464,0 0-637,0-3 169,0 4 38,0 0-58,0 4 107,0 0 0,0 4-70,0 0 0,0 4 34,0-1 0,0 1 137,0 0-60,0 0 1,0 0 149,0 0 0,0-2-116,0-1 0,0-3 394,0 4-293,0-2 0,0 5-32,0-2 0,0 1-97,0 0 0,0 0-30,0 0 0,0 1-124,0 1 1,0 2 49,0 1 1,0 1 13,0-4 0,0 5-102,0-2 0,0-1 58,0 1 1,0-1 106,0 1 0,0 2-67,0-1 1,0-2 132,0 1 0,0 0-111,0 3 0,0-3 12,0 0 1,0 0 10,0 3 1,0-1-5,0-2 1,0 2-14,0-2 0,0 1 15,0-1 1,0 2-128,0-2 0,0 2 95,0 1 0,0 0-72,0-1 1,0-1 49,0-1 1,0 0-8,0 3 1,0-1 63,0-2 0,0 2 3,0-2 0,0-1 41,0 2 1,0-2-75,0 1 0,0 1 41,0-4 0,0 2-22,0-2 1,0 1-41,0 2 1,0 2-21,0-5 1,0 1-124,0-3 0,0 0 94,0 0 1,0-1-24,0 2 1,0-2 52,0 1 0,0 0-10,0 0 0,0-3 125,0 0 1,0 1-76,0 2 1,0 0 45,0-1 1,0 1-61,0 0 0,0 0 17,0 0 1,0 2-39,0 1 0,0-1-88,0-2 0,0-3 5,0 1 0,0-1 87,0 3 1,0 0-21,0-1-9,0 2 0,0-2 83,0 1-69,0 0 0,0 0 1,0 0 1,0-2 26,0-2 0,0 2 0,0 2 147,0-1 0,0-1-89,0-1 0,0-2 11,0 2 0,0 0-12,0 3-80,0 0 1,0 0 57,0 0 1,0 1-194,0 1 1,0-1 62,0 1 0,0-3-40,0 1 0,0-3 96,0 5 1,0-5-11,0 2 0,0 0 68,0 1 1,0-4-74,0 2 1,0-1 215,0 3 0,0-3-23,0 0 0,0 1-44,0 2-92,0 0 0,0 0-2,0-1 1,0 2-19,0-2 0,0 1-10,0 0 1,0-3-11,0 0 0,0 1-129,0 2 0,0 0 124,0 0 1,0-3-46,0 0 191,0 1 1,0 1-56,0 1 0,0-3 18,0 0 0,0 1-14,0 1 1,0-1 93,0-1-132,0 0 0,0 3 16,0 0 1,0-2 25,0-2-26,0 2 0,0 2-63,0-1 1,0 1 14,0 0 0,0 0-5,0 0 1,0 0-23,0 0 0,0 0-117,0 0 1,0-1 113,0 1 1,0 0 17,0 0 1,0 0 11,0 0 1,0-3-4,0 1 1,0-1-2,0 2 0,0 2 36,0-2 0,0 1 110,0 0 0,0 0-141,0 0 1,0 0 21,0 0 0,0 0-17,0-1 1,0 2 18,0-2 1,0 4-101,0-1 1,0 1 79,0-3 0,0 0-6,0 0 0,0 0-11,0 3 1,0-2-2,0 1 0,0-1 39,0-1 1,0 0-26,0 0 1,0 0 32,0-1-30,0 2 1,0-2 17,0 1 1,0-2 5,0-2-2,0 2-16,0 2 3,0 0-8,0-1 6,0 1 1,0 0-77,0 0 1,0-2 68,0-1 1,0-3 33,0 4 0,0-3-38,0 1 0,0-1 30,0 2 0,0-2-18,0 2 3,0-3 1,0 5-25,0-2 1,0 0 19,0 0 1,0-2 1,0 2 1,0 0-3,0 3 0,0-3-15,0 1 0,0-2-3,0 5 0,0-2-2,0 1 1,0 0-22,0 0 1,0 0-5,0 0 0,0 2-5,0 0 0,0 2 29,0-1 0,0-2 36,0 1 1,0 2-39,0-2 0,0 4 58,0-4 1,0 0 0,0-2 1,0 3 13,0-1 0,0 1-40,0-4 0,0 2 12,0-2 0,0 4-57,0-1 1,0 1 46,0-3 0,0 0-116,0 0 0,0 2 100,0 0 0,0 2-110,0-2 0,0-1 76,0 2 1,0 0 3,0 0 1,0 0 24,0 0 1,0-2-1,0 5 0,0-5 48,0 1 1,0-1-62,0-1 1,0 3 85,0-1 1,0 1-69,0 0 1,0-2 21,0 1 0,0 0-13,0 1 0,0-3-4,0 3 0,0 0-11,0-1 0,0 1-2,0-3 1,0 0 3,0 0 1,0 0 0,0 0 4,0 0 1,0-1-7,0 2-20,0-2 1,0 1 22,0 0 1,0-3 9,0 1-5,0-1 0,0 3 1,0 0 0,0-3-4,0 0 1,0-3-1,0 4 1,0-3 8,0 1 1,0-1-9,0 3 0,0-4-16,0 3 0,0-2 17,0 2 1,0-2-74,0 2 62,0-3-1,0 5 6,0-2-14,0-1 23,0 3-9,0-2 0,0-1 36,0 2-30,0-4-54,0 4 0,0-4 46,0 4-3,0-5 11,0 3 0,0-4 55,0 0-65,0 3 122,0-2-98,0 3 2,0-4 1,0 0-22,0 3-3,0-2-35,0 3 18,0-4 0,0 0 6,0 3 8,0-2 39,0 3-17,0-4 4,0 0-4,0 3 9,0-2-38,0 2-9,0-3-113,0 0 189,0 4-74,0-3 105,0 2-81,0-3 72,0 0-73,0 4 19,0-3-46,0 2 31,0-3-18,0 0 16,0 4 1,0-4-74,0 4 68,0-4-71,0 4 59,0-3-113,0 2 123,0-3 1,0 3 42,0-2 9,0 3-28,0-1-18,0-2 0,0 3 20,0-1-23,0-2-6,0 2 12,0-3-8,0 4 64,0-3 4,0 3-24,0-4-22,0 3-2,0-2-84,0 2-10,0-3-48,0 0 105,0 4 233,0-3-141,0 2 77,0-3-727,0 0 344,0 4 121,0-3-34,0 2 126,0-3 47,0 0-135,0 4-23,0-3 94,0 2 14,0-3 840,0 0-1026,0 3 168,0-2-251,0 3 199,0-4 22,0 0 43,0 4 65,0-3-26,0 2 6,0-3-397,0 0 351,0 3 78,0-2-78,0 3-3,0-4-513,0 0 1,0 3-1,0 2 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69"/>
    </inkml:context>
    <inkml:brush xml:id="br0">
      <inkml:brushProperty name="width" value="0.05292" units="cm"/>
      <inkml:brushProperty name="height" value="0.05292" units="cm"/>
      <inkml:brushProperty name="color" value="#2F8254"/>
    </inkml:brush>
  </inkml:definitions>
  <inkml:trace contextRef="#ctx0" brushRef="#br0">164 0 20197,'-33'0'-956,"1"0"888,14 0 196,-12 0 0,22 0-4,-13 0 23,15 0-121,-9 0 114,15 0 1944,0 0-2005,15 0-255,-12 0 178,12 0-49,-15 0 259,0 0-35,14 0 42,-11 0-151,12 0-1,-15 0-64,0 0-32,15 0-88,-12 0 154,12 0-138,0 0 129,-12 0 1,11 0-36,1 0 17,-12 0 64,27 0-55,-24 0 55,21 0 1,-21 0-40,17 0 133,-14 0-162,18 0 1,-21 0-5,17 0 1,-11 0-13,12 0 0,-15 0-3,12 0 1,-9 0-99,8 0 0,-8 0 65,6 0 1,-6 0-19,12 0 1,-13 0 97,10 0 157,-12 0-101,18 0 44,-6 0-117,11 0 11,-2 0 1,-6 0-21,-4 0 1,-11 0 25,15 0 1,-12 0-75,12 0 0,-13 0 31,7 0-22,-9 0 141,21 0 12,-12 0-98,11 0 1,-5 0 12,0 0 0,-15 0-71,11 0 84,-11 0-90,21 0 17,-9 0-19,8 0 25,4 0 1,-12 0-22,-1 0 39,-11 0-6,24 0 1,-27 0 16,15 0-14,-15 0-23,23 0 1,-20 0 22,9 0-1,-9 0 0,9 0 14,-7 0 1,-5 0 48,24 0 0,-24 0 80,15 0-154,-15 0 31,26 0 1,-26 0-31,15 0 1,-9 0 50,9 0-86,-12 0 1,8 0 46,-5 0-16,-12 0 2,33 0 0,-27 0-4,15 0 9,-13 0 6,19 0 0,-18 0 14,15 0-13,-18 0 0,11 0 16,-8 0-11,-3 0-1,21 0 0,-21 0-1,24 0 1,-24 0 1,14 0-2,-11 0 0,9 0 0,-6 0-15,-9 0-2,15 0 5,-10 0 1,1 0-15,15 0 7,-18 0 1,12 0 4,-6 0 0,-9 0 1,14 0-7,-5 0-6,-9 0 23,12 0 1,3 0 2,-18 0 1,18 0 7,-6 0-12,-9 0 3,11 0 1,-11 0-43,9 0 35,-9 0-7,15 0 3,-9 0 13,-3 0 0,12 0 63,-7 0-24,-5 0 1,12 0 121,-9 0-129,-3 0 25,21 0 0,-21 0-29,17 0 0,-11 0-70,9 0 41,-15 0-7,24 0-4,-10 0 1,10 0 1,-6 0-15,-4 0 1,-8 0 20,9 0 0,-9 0-13,9 0 5,-12 0 59,17 0 1,-17 0-46,12 0 5,-12 0-27,21 0-3,-28 0-13,10 0 39,3 0-21,-9 0 8,6 0 4,-12 0 29,0 0-9,18 0 9,-15 0-17,12 0 2,-15 0-367,0 0 347,11 0 139,-8 0-151,15 0 145,-3 0-118,-12 0 0,15 0 18,-6 0-18,-9 0 0,14 0 8,-8 0-40,-3 0 0,12 0-46,-6 0 49,-6 0-15,3 0 42,9 0-28,-16 0 48,28 0-27,-27 0 6,12 0-21,-3 0-11,-9 0 6,15 0 0,-15 0 10,8 0 22,-8 0-27,12 0 77,-15 0 427,0 0-434,15 0-5,-9 0-111,6 0 98,-12 0 1,3 0-170,9 0 113,-9 0-20,11 0 21,-14 0-3,0 0-76,15 0 88,-9 0-261,6 0 130,-12 0-432,0 0 210,15 0-409,-12 0-51,12 0 326,-15 0 501,0 0 0,14 0 0,7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70"/>
    </inkml:context>
    <inkml:brush xml:id="br0">
      <inkml:brushProperty name="width" value="0.05292" units="cm"/>
      <inkml:brushProperty name="height" value="0.05292" units="cm"/>
      <inkml:brushProperty name="color" value="#FFED79"/>
    </inkml:brush>
  </inkml:definitions>
  <inkml:trace contextRef="#ctx0" brushRef="#br0">139 0 20197,'-27'0'-956,"-1"0"888,13 0 196,-10 0 0,17 0-4,-9 0 23,12 0-121,-8 0 114,13 0 1944,0 0-2005,13 0-255,-11 0 178,11 0-49,-13 0 259,0 0-35,12 0 42,-9 0-151,9 0-1,-12 0-64,0 0-32,13 0-88,-11 0 154,11 0-138,0 0 129,-11 0 1,11 0-36,-1 0 17,-9 0 64,22 0-55,-20 0 55,18 0 1,-18 0-40,15 0 133,-13 0-162,16 0 1,-18 0-5,15 0 1,-10 0-13,10 0 0,-12 0-3,10 0 1,-8 0-99,7 0 0,-7 0 65,6 0 1,-6 0-19,10 0 1,-10 0 97,7 0 157,-9 0-101,15 0 44,-6 0-117,11 0 11,-3 0 1,-5 0-21,-2 0 1,-11 0 25,14 0 1,-11 0-75,10 0 0,-10 0 31,5 0-22,-8 0 141,19 0 12,-11 0-98,10 0 1,-5 0 12,0 0 0,-12 0-71,9 0 84,-9 0-90,17 0 17,-7 0-19,7 0 25,3 0 1,-11 0-22,1 0 39,-11 0-6,21 0 1,-23 0 16,13 0-14,-13 0-23,20 0 1,-17 0 22,7 0-1,-8 0 0,8 0 14,-5 0 1,-5 0 48,21 0 0,-21 0 80,12 0-154,-12 0 31,23 0 1,-23 0-31,13 0 1,-8 0 50,7 0-86,-9 0 1,7 0 46,-5 0-16,-10 0 2,28 0 0,-23 0-4,12 0 9,-9 0 6,15 0 0,-16 0 14,13 0-13,-15 0 0,10 0 16,-7 0-11,-3 0-1,18 0 0,-18 0-1,20 0 1,-20 0 1,12 0-2,-9 0 0,7 0 0,-5 0-15,-7 0-2,12 0 5,-8 0 1,1 0-15,12 0 7,-15 0 1,10 0 4,-5 0 0,-7 0 1,12 0-7,-5 0-6,-8 0 23,11 0 1,2 0 2,-15 0 1,15 0 7,-5 0-12,-7 0 3,9 0 1,-9 0-43,7 0 35,-7 0-7,12 0 3,-8 0 13,-2 0 0,10 0 63,-5 0-24,-5 0 1,11 0 121,-9 0-129,-2 0 25,18 0 0,-18 0-29,15 0 0,-10 0-70,8 0 41,-13 0-7,20 0-4,-8 0 1,9 0 1,-6 0-15,-3 0 1,-7 0 20,8 0 0,-8 0-13,8 0 5,-11 0 59,16 0 1,-15 0-46,9 0 5,-9 0-27,17 0-3,-23 0-13,8 0 39,3 0-21,-8 0 8,5 0 4,-10 0 29,0 0-9,15 0 9,-12 0-17,9 0 2,-12 0-367,0 0 347,10 0 139,-7 0-151,12 0 145,-2 0-118,-11 0 0,13 0 18,-5 0-18,-7 0 0,12 0 8,-7 0-40,-3 0 0,10 0-46,-5 0 49,-5 0-15,2 0 42,8 0-28,-12 0 48,22 0-27,-22 0 6,9 0-21,-2 0-11,-7 0 6,12 0 0,-13 0 10,8 0 22,-7 0-27,10 0 77,-13 0 427,0 0-434,12 0-5,-7 0-111,5 0 98,-10 0 1,3 0-170,7 0 113,-8 0-20,11 0 21,-13 0-3,0 0-76,13 0 88,-8 0-261,5 0 130,-10 0-432,0 0 210,12 0-409,-9 0-51,9 0 326,-12 0 501,0 0 0,13 0 0,5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71"/>
    </inkml:context>
    <inkml:brush xml:id="br0">
      <inkml:brushProperty name="width" value="0.05292" units="cm"/>
      <inkml:brushProperty name="height" value="0.05292" units="cm"/>
      <inkml:brushProperty name="color" value="#2F8254"/>
    </inkml:brush>
  </inkml:definitions>
  <inkml:trace contextRef="#ctx0" brushRef="#br0">14080 0 20197,'162'0'-956,"0"0"888,-70 0 196,47 0 0,-93 0-4,58 0 23,-69 0-121,34 0 114,-69 0 1944,0 0-2005,-69 0-255,57 0 178,-68 0-49,80 0 259,0 0-35,-81 0 42,69 0-151,-57 0-1,69 0-64,0 0-32,-70 0-88,47 0 154,-46 0-138,-1 0 129,59 0 1,-70 0-36,11 0 17,47 0 64,-116 0-55,116 0 55,-116 0 1,105 0-40,-82 0 133,81 0-162,-115 0 1,127 0-5,-93 0 1,58 0-13,-46 0 0,58 0-3,-70 0 1,58 0-99,-34 0 0,34 0 65,-46 0 1,46 0-19,-46 0 1,46 0 97,-46 0 157,69 0-101,-115 0 44,57 0-117,-69 0 11,12 0 1,34 0-21,24 0 1,34 0 25,-58 0 1,58 0-75,-57 0 0,68 0 31,-57 0-22,58 0 141,-93 0 12,58 0-98,-81 0 1,58 0 12,-12 0 0,59 0-71,-48 0 84,71 0-90,-105 0 17,35 0-19,-47 0 25,-11 0 1,47 0-22,22 0 39,47 0-6,-104 0 1,115 0 16,-69 0-14,69 0-23,-104 0 1,93 0 22,-47 0-1,47 0 0,-35 0 14,23 0 1,24 0 48,-105 0 0,116 0 80,-93 0-154,93 0 31,-139 0 1,139 0-31,-93 0 1,58 0 50,-46 0-86,69 0 1,-57 0 46,46 0-16,22 0 2,-126 0 0,127 0-4,-81 0 9,57 0 6,-91 0 0,91 0 14,-57 0-13,70 0 0,-47 0 16,23 0-11,35 0-1,-105 0 0,94 0-1,-105 0 1,116 0 1,-93 0-2,70 0 0,-35 0 0,23 0-15,46 0-2,-80 0 5,34 0 1,23 0-15,-80 0 7,91 0 1,-68 0 4,34 0 0,35 0 1,-58 0-7,23 0-6,47 0 23,-70 0 1,0 0 2,81 0 1,-93 0 7,35 0-12,35 0 3,-46 0 1,57 0-43,-46 0 35,47 0-7,-70 0 3,23 0 13,23 0 0,-46 0 63,23 0-24,35 0 1,-69 0 121,57 0-129,0 0 25,-104 0 0,116 0-29,-92 0 0,57 0-70,-58 0 41,93 0-7,-116 0-4,35 0 1,-46 0 1,34 0-15,12 0 1,46 0 20,-46 0 0,46 0-13,-46 0 5,69 0 59,-115 0 1,115 0-46,-69 0 5,58 0-27,-93 0-3,127 0-13,-57 0 39,-1 0-21,36 0 8,-13 0 4,47 0 29,0 0-9,-92 0 9,80 0-17,-57 0 2,69 0-367,0 0 347,-69 0 139,57 0-151,-81 0 145,24 0-118,57 0 0,-69 0 18,24 0-18,22 0 0,-46 0 8,35 0-40,23 0 0,-58 0-46,23 0 49,23 0-15,-23 0 42,-23 0-28,70 0 48,-128 0-27,116 0 6,-47 0-21,1 0-11,57 0 6,-69 0 0,58 0 10,-35 0 22,47 0-27,-59 0 77,70 0 427,0 0-434,-69 0-5,46 0-111,-47 0 98,70 0 1,-23 0-170,-35 0 113,47 0-20,-59 0 21,70 0-3,0 0-76,-69 0 88,46 0-261,-35 0 130,58 0-432,0 0 210,-92 0-409,80 0-51,-57 0 326,69 0 501,0 0 0,-70 0 0,-34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6:03.072"/>
    </inkml:context>
    <inkml:brush xml:id="br0">
      <inkml:brushProperty name="width" value="0.05292" units="cm"/>
      <inkml:brushProperty name="height" value="0.05292" units="cm"/>
      <inkml:brushProperty name="color" value="#FFED79"/>
    </inkml:brush>
  </inkml:definitions>
  <inkml:trace contextRef="#ctx0" brushRef="#br0">14508 0 20197,'167'0'-956,"0"0"888,-71 0 196,47 0 0,-96 0-4,61 0 23,-73 0-121,37 0 114,-72 0 1944,0 0-2005,-72 0-255,60 0 178,-71 0-49,83 0 259,0 0-35,-83 0 42,71 0-151,-60 0-1,72 0-64,0 0-32,-71 0-88,47 0 154,-48 0-138,1 0 129,59 0 1,-72 0-36,13 0 17,47 0 64,-119 0-55,119 0 55,-119 0 1,107 0-40,-83 0 133,83 0-162,-119 0 1,131 0-5,-95 0 1,60 0-13,-49 0 0,61 0-3,-73 0 1,61 0-99,-36 0 0,35 0 65,-47 0 1,47 0-19,-47 0 1,47 0 97,-47 0 157,71 0-101,-119 0 44,60 0-117,-72 0 11,12 0 1,36 0-21,23 0 1,37 0 25,-60 0 1,59 0-75,-59 0 0,71 0 31,-59 0-22,59 0 141,-95 0 12,60 0-98,-84 0 1,59 0 12,-11 0 0,60 0-71,-49 0 84,73 0-90,-109 0 17,37 0-19,-48 0 25,-12 0 1,48 0-22,24 0 39,47 0-6,-107 0 1,119 0 16,-71 0-14,71 0-23,-107 0 1,96 0 22,-49 0-1,49 0 0,-37 0 14,24 0 1,25 0 48,-108 0 0,119 0 80,-95 0-154,95 0 31,-143 0 1,143 0-31,-95 0 1,59 0 50,-47 0-86,71 0 1,-59 0 46,47 0-16,24 0 2,-131 0 0,132 0-4,-85 0 9,61 0 6,-97 0 0,97 0 14,-60 0-13,71 0 0,-48 0 16,25 0-11,35 0-1,-107 0 0,95 0-1,-107 0 1,119 0 1,-95 0-2,71 0 0,-35 0 0,23 0-15,48 0-2,-83 0 5,35 0 1,24 0-15,-83 0 7,95 0 1,-71 0 4,35 0 0,37 0 1,-61 0-7,25 0-6,47 0 23,-72 0 1,1 0 2,83 0 1,-96 0 7,37 0-12,35 0 3,-48 0 1,61 0-43,-49 0 35,48 0-7,-71 0 3,23 0 13,24 0 0,-47 0 63,23 0-24,36 0 1,-71 0 121,59 0-129,0 0 25,-107 0 0,120 0-29,-97 0 0,61 0-70,-60 0 41,95 0-7,-119 0-4,35 0 1,-47 0 1,36 0-15,12 0 1,47 0 20,-47 0 0,47 0-13,-47 0 5,71 0 59,-119 0 1,120 0-46,-73 0 5,61 0-27,-96 0-3,131 0-13,-60 0 39,1 0-21,35 0 8,-12 0 4,48 0 29,0 0-9,-95 0 9,83 0-17,-60 0 2,72 0-367,0 0 347,-71 0 139,59 0-151,-83 0 145,23 0-118,60 0 0,-71 0 18,23 0-18,24 0 0,-47 0 8,35 0-40,24 0 0,-59 0-46,23 0 49,25 0-15,-25 0 42,-24 0-28,73 0 48,-132 0-27,119 0 6,-48 0-21,1 0-11,59 0 6,-72 0 0,60 0 10,-35 0 22,47 0-27,-60 0 77,72 0 427,0 0-434,-71 0-5,47 0-111,-48 0 98,72 0 1,-23 0-170,-37 0 113,48 0-20,-59 0 21,71 0-3,0 0-76,-72 0 88,48 0-261,-35 0 130,59 0-432,0 0 210,-96 0-409,84 0-51,-59 0 326,71 0 501,0 0 0,-72 0 0,-35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7:57.193"/>
    </inkml:context>
    <inkml:brush xml:id="br0">
      <inkml:brushProperty name="width" value="0.05292" units="cm"/>
      <inkml:brushProperty name="height" value="0.05292" units="cm"/>
      <inkml:brushProperty name="color" value="#2F8254"/>
    </inkml:brush>
  </inkml:definitions>
  <inkml:trace contextRef="#ctx0" brushRef="#br0">1 62 20029,'0'-8'0,"0"0"0,0 0-411,0 1 1,0 2 1310,0 0-464,0 0-637,0-3 169,0 4 38,0 0-58,0 4 107,0 0 0,0 4-70,0 0 0,0 4 34,0-1 0,0 1 137,0-1-60,0 1 1,0 0 149,0 0 0,0-2-116,0-1 0,0-3 394,0 4-293,0-2 0,0 5-32,0-2 0,0 1-97,0-1 0,0 1-30,0 0 0,0 1-124,0 1 1,0 2 49,0 1 1,0 0 13,0-3 0,0 5-102,0-2 0,0-1 58,0 1 1,0-1 106,0 0 0,0 3-67,0-1 1,0-2 132,0 1 0,0-1-111,0 4 0,0-3 12,0 0 1,0 0 10,0 3 1,0-2-5,0-1 1,0 2-14,0-2 0,0 1 15,0-2 1,0 3-128,0-2 0,0 2 95,0 1 0,0-1-72,0 0 1,0-1 49,0-1 1,0 0-8,0 3 1,0-2 63,0-1 0,0 2 3,0-2 0,0-1 41,0 1 1,0-1-75,0 1 0,0 1 41,0-4 0,0 2-22,0-2 1,0 0-41,0 3 1,0 2-21,0-5 1,0 1-124,0-3 0,0 0 94,0-1 1,0 0-24,0 2 1,0-2 52,0 1 0,0 0-10,0 0 0,0-3 125,0 0 1,0 1-76,0 2 1,0-1 45,0 0 1,0 1-61,0 0 0,0 0 17,0 0 1,0 2-39,0 1 0,0-1-88,0-3 0,0-2 5,0 1 0,0-1 87,0 3 1,0 0-21,0-1-9,0 2 0,0-2 83,0 1-69,0 0 0,0-1 1,0 1 1,0-2 26,0-2 0,0 2 0,0 2 147,0-1 0,0-1-89,0-1 0,0-2 11,0 2 0,0 0-12,0 2-80,0 1 1,0 0 57,0 0 1,0 1-194,0 1 1,0-1 62,0 1 0,0-3-40,0 0 0,0-2 96,0 5 1,0-5-11,0 2 0,0 0 68,0 1 1,0-4-74,0 2 1,0-1 215,0 3 0,0-3-23,0-1 0,0 2-44,0 2-92,0 0 0,0 0-2,0-1 1,0 2-19,0-2 0,0 1-10,0 0 1,0-3-11,0-1 0,0 2-129,0 2 0,0 0 124,0 0 1,0-3-46,0 0 191,0 1 1,0 1-56,0 1 0,0-3 18,0 0 0,0 0-14,0 2 1,0-1 93,0-1-132,0 0 0,0 3 16,0 0 1,0-2 25,0-2-26,0 2 0,0 2-63,0-1 1,0 0 14,0 1 0,0 0-5,0 0 1,0 0-23,0 0 0,0 0-117,0 0 1,0-1 113,0 1 1,0-1 17,0 1 1,0 0 11,0 0 1,0-3-4,0 1 1,0-1-2,0 2 0,0 2 36,0-2 0,0 0 110,0 1 0,0 0-141,0 0 1,0 0 21,0 0 0,0 0-17,0-1 1,0 2 18,0-2 1,0 3-101,0 0 1,0 1 79,0-3 0,0 0-6,0 0 0,0 0-11,0 3 1,0-3-2,0 2 0,0-1 39,0-1 1,0 0-26,0 0 1,0 0 32,0-1-30,0 2 1,0-3 17,0 2 1,0-2 5,0-2-2,0 2-16,0 2 3,0 0-8,0-1 6,0 1 1,0 0-77,0 0 1,0-3 68,0 0 1,0-3 33,0 4 0,0-3-38,0 1 0,0-1 30,0 2 0,0-2-18,0 2 3,0-3 1,0 5-25,0-2 1,0 0 19,0 0 1,0-2 1,0 2 1,0 0-3,0 2 0,0-2-15,0 1 0,0-2-3,0 5 0,0-2-2,0 1 1,0 0-22,0 0 1,0 0-5,0 0 0,0 1-5,0 1 0,0 2 29,0-1 0,0-2 36,0 1 1,0 2-39,0-3 0,0 5 58,0-4 1,0 0 0,0-2 1,0 3 13,0-1 0,0 0-40,0-3 0,0 2 12,0-2 0,0 4-57,0-1 1,0 1 46,0-3 0,0 0-116,0-1 0,0 3 100,0 0 0,0 2-110,0-2 0,0-1 76,0 2 1,0-1 3,0 1 1,0 0 24,0 0 1,0-2-1,0 5 0,0-5 48,0 0 1,0 0-62,0-1 1,0 3 85,0-1 1,0 1-69,0 0 1,0-2 21,0 0 0,0 1-13,0 1 0,0-3-4,0 3 0,0 0-11,0-1 0,0 1-2,0-4 1,0 1 3,0 0 1,0 0 0,0 0 4,0 0 1,0-1-7,0 2-20,0-2 1,0 0 22,0 1 1,0-3 9,0 1-5,0-1 0,0 3 1,0 0 0,0-3-4,0 0 1,0-3-1,0 4 1,0-3 8,0 1 1,0-1-9,0 3 0,0-5-16,0 4 0,0-2 17,0 2 1,0-2-74,0 2 62,0-3-1,0 5 6,0-2-14,0-1 23,0 3-9,0-2 0,0-1 36,0 2-30,0-4-54,0 4 0,0-4 46,0 3-3,0-4 11,0 3 0,0-4 55,0 0-65,0 3 122,0-2-98,0 3 2,0-4 1,0 0-22,0 3-3,0-2-35,0 3 18,0-4 0,0 0 6,0 3 8,0-2 39,0 3-17,0-4 4,0 0-4,0 3 9,0-2-38,0 2-9,0-3-113,0 0 189,0 4-74,0-3 105,0 2-81,0-3 72,0 0-73,0 4 19,0-3-46,0 2 31,0-3-18,0 0 16,0 4 1,0-4-74,0 4 68,0-4-71,0 4 59,0-3-113,0 2 123,0-3 1,0 3 42,0-2 9,0 3-28,0-2-18,0-1 0,0 3 20,0-1-23,0-2-6,0 2 12,0-3-8,0 4 64,0-3 4,0 3-24,0-4-22,0 3-2,0-2-84,0 2-10,0-3-48,0 0 105,0 4 233,0-3-141,0 2 77,0-3-727,0 0 344,0 4 121,0-3-34,0 2 126,0-3 47,0 0-135,0 4-23,0-3 94,0 2 14,0-3 840,0 0-1026,0 3 168,0-2-251,0 3 199,0-4 22,0 0 43,0 4 65,0-3-26,0 2 6,0-3-397,0 0 351,0 3 78,0-2-78,0 2-3,0-3-513,0 0 1,0 3-1,0 2 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8:02.016"/>
    </inkml:context>
    <inkml:brush xml:id="br0">
      <inkml:brushProperty name="width" value="0.05292" units="cm"/>
      <inkml:brushProperty name="height" value="0.05292" units="cm"/>
      <inkml:brushProperty name="color" value="#FFED79"/>
    </inkml:brush>
  </inkml:definitions>
  <inkml:trace contextRef="#ctx0" brushRef="#br0">1 38 20029,'0'-5'0,"0"1"0,0-1-411,0 0 1,0 2 1310,0 0-464,0 0-637,0-2 169,0 2 38,0 1-58,0 2 107,0 0 0,0 2-70,0 1 0,0 2 34,0-1 0,0 1 137,0 0-60,0 0 1,0-1 149,0 1 0,0-1-116,0-1 0,0-2 394,0 3-293,0-2 0,0 4-32,0-2 0,0 1-97,0 0 0,0 0-30,0 0 0,0 0-124,0 1 1,0 1 49,0 1 1,0 1 13,0-3 0,0 3-102,0-1 0,0-1 58,0 1 1,0 0 106,0-1 0,0 3-67,0-2 1,0-1 132,0 1 0,0 0-111,0 2 0,0-2 12,0 0 1,0 0 10,0 1 1,0 1-5,0-3 1,0 3-14,0-2 0,0 0 15,0 0 1,0 1-128,0-1 0,0 1 95,0 1 0,0 0-72,0-1 1,0-1 49,0 0 1,0 0-8,0 2 1,0-1 63,0-1 0,0 1 3,0-1 0,0-1 41,0 2 1,0-2-75,0 1 0,0 1 41,0-3 0,0 1-22,0-1 1,0 1-41,0 1 1,0 1-21,0-3 1,0 1-124,0-3 0,0 1 94,0 0 1,0-1-24,0 2 1,0-2 52,0 1 0,0 0-10,0 0 0,0-2 125,0 0 1,0 0-76,0 2 1,0 0 45,0-1 1,0 1-61,0 0 0,0 0 17,0 0 1,0 1-39,0 1 0,0-1-88,0-1 0,0-2 5,0 0 0,0 0 87,0 2 1,0 0-21,0-1-9,0 2 0,0-2 83,0 1-69,0 0 0,0 0 1,0 0 1,0-2 26,0 0 0,0 0 0,0 2 147,0 0 0,0-2-89,0 0 0,0-1 11,0 1 0,0 0-12,0 2-80,0 0 1,0 0 57,0 0 1,0 0-194,0 1 1,0 0 62,0 0 0,0-2-40,0 1 0,0-2 96,0 3 1,0-3-11,0 1 0,0 1 68,0-1 1,0-1-74,0 1 1,0-1 215,0 1 0,0-1-23,0 1 0,0-1-44,0 2-92,0 0 0,0 0-2,0-1 1,0 2-19,0-2 0,0 1-10,0 0 1,0-2-11,0 0 0,0 0-129,0 2 0,0 0 124,0 0 1,0-2-46,0 0 191,0 1 1,0 0-56,0 1 0,0-2 18,0 0 0,0 0-14,0 2 1,0-2 93,0 0-132,0 0 0,0 2 16,0 0 1,0-1 25,0-2-26,0 2 0,0 1-63,0-1 1,0 1 14,0 0 0,0 0-5,0 0 1,0-1-23,0 1 0,0 0-117,0 0 1,0-1 113,0 1 1,0 0 17,0 0 1,0 0 11,0 0 1,0-2-4,0 0 1,0 0-2,0 2 0,0 0 36,0-1 0,0 1 110,0 0 0,0 0-141,0 0 1,0 0 21,0 0 0,0 0-17,0-1 1,0 1 18,0 0 1,0 1-101,0 0 1,0 1 79,0-2 0,0 0-6,0 0 0,0-1-11,0 3 1,0-1-2,0 0 0,0-1 39,0 0 1,0 0-26,0 0 1,0 0 32,0-1-30,0 1 1,0 0 17,0 0 1,0-2 5,0 0-2,0 0-16,0 2 3,0 0-8,0-1 6,0 1 1,0 0-77,0 0 1,0-1 68,0-1 1,0-2 33,0 2 0,0-1-38,0 1 0,0-1 30,0 1 0,0-2-18,0 2 3,0-1 1,0 2-25,0-1 1,0 0 19,0 0 1,0-1 1,0 1 1,0 0-3,0 2 0,0-2-15,0 1 0,0-2-3,0 3 0,0 0-2,0 0 1,0-1-22,0 1 1,0 0-5,0 0 0,0 1-5,0 0 0,0 2 29,0-2 0,0 0 36,0 0 1,0 1-39,0-1 0,0 3 58,0-3 1,0 0 0,0-1 1,0 1 13,0 1 0,0-1-40,0-1 0,0 0 12,0-1 0,0 3-57,0-1 1,0 1 46,0-2 0,0-1-116,0 1 0,0 1 100,0 1 0,0 0-110,0-1 0,0-1 76,0 2 1,0 0 3,0-1 1,0 1 24,0 0 1,0-2-1,0 4 0,0-4 48,0 1 1,0 0-62,0-1 1,0 1 85,0 1 1,0-1-69,0 1 1,0-2 21,0 2 0,0-1-13,0 0 0,0-1-4,0 2 0,0 0-11,0-1 0,0 0-2,0-1 1,0 0 3,0 0 1,0 0 0,0 0 4,0 0 1,0-1-7,0 1-20,0 0 1,0-1 22,0 1 1,0-2 9,0 1-5,0-1 0,0 2 1,0 0 0,0-2-4,0 0 1,0-2-1,0 3 1,0-2 8,0 0 1,0 0-9,0 2 0,0-3-16,0 2 0,0-1 17,0 1 1,0-2-74,0 3 62,0-3-1,0 3 6,0-1-14,0-1 23,0 3-9,0-2 0,0-1 36,0 2-30,0-3-54,0 3 0,0-3 46,0 3-3,0-4 11,0 3 0,0-3 55,0 0-65,0 1 122,0 0-98,0 2 2,0-3 1,0 0-22,0 1-3,0 0-35,0 1 18,0-2 0,0 0 6,0 2 8,0-1 39,0 1-17,0-2 4,0 0-4,0 2 9,0-1-38,0 1-9,0-2-113,0 0 189,0 2-74,0-1 105,0 0-81,0-1 72,0 0-73,0 3 19,0-3-46,0 2 31,0-2-18,0 0 16,0 3 1,0-3-74,0 2 68,0-2-71,0 3 59,0-3-113,0 2 123,0-2 1,0 2 42,0-2 9,0 3-28,0-1-18,0-2 0,0 3 20,0-1-23,0-2-6,0 2 12,0-2-8,0 2 64,0-1 4,0 1-24,0-2-22,0 2-2,0-1-84,0 1-10,0-2-48,0 0 105,0 2 233,0-1-141,0 1 77,0-2-727,0 0 344,0 2 121,0-1-34,0 0 126,0-1 47,0 0-135,0 3-23,0-2 94,0 0 14,0-1 840,0 0-1026,0 2 168,0-1-251,0 1 199,0-2 22,0 0 43,0 3 65,0-3-26,0 2 6,0-2-397,0 0 351,0 2 78,0-1-78,0 1-3,0-2-513,0 0 1,0 2-1,0 1 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8:45.495"/>
    </inkml:context>
    <inkml:brush xml:id="br0">
      <inkml:brushProperty name="width" value="0.05292" units="cm"/>
      <inkml:brushProperty name="height" value="0.05292" units="cm"/>
      <inkml:brushProperty name="color" value="#2F8254"/>
    </inkml:brush>
  </inkml:definitions>
  <inkml:trace contextRef="#ctx0" brushRef="#br0">1 83 20029,'0'-10'0,"0"-1"0,0 0-411,0 1 1,0 3 1310,0 1-464,0-1-637,0-3 169,0 4 38,0 1-58,0 5 107,0 0 0,0 5-70,0 1 0,0 4 34,0-1 0,0 2 137,0-1-60,0 1 1,0 0 149,0-1 0,0-2-116,0-1 0,0-5 394,0 6-293,0-2 0,0 5-32,0-1 0,0 0-97,0 1 0,0-1-30,0 1 0,0 1-124,0 1 1,0 3 49,0 1 1,0 1 13,0-4 0,0 5-102,0-1 0,0-3 58,0 3 1,0-3 106,0 3 0,0 1-67,0 0 1,0-3 132,0 1 0,0 0-111,0 4 0,0-4 12,0 0 1,0 1 10,0 3 1,0-1-5,0-3 1,0 2-14,0-1 0,0 0 15,0-1 1,0 3-128,0-3 0,0 3 95,0 1 0,0 0-72,0-1 1,0-1 49,0-2 1,0 0-8,0 4 1,0-1 63,0-3 0,0 3 3,0-3 0,0-1 41,0 2 1,0-2-75,0 1 0,0 2 41,0-6 0,0 3-22,0-3 1,0 1-41,0 4 1,0 1-21,0-5 1,0 0-124,0-3 0,0-1 94,0 1 1,0-2-24,0 3 1,0-3 52,0 2 0,0-1-10,0 1 0,0-5 125,0 1 1,0 1-76,0 2 1,0 1 45,0-2 1,0 2-61,0-1 0,0 1 17,0 0 1,0 2-39,0 1 0,0-1-88,0-2 0,0-4 5,0 1 0,0-2 87,0 5 1,0-1-21,0-1-9,0 3 0,0-2 83,0 0-69,0 1 0,0-1 1,0 1 1,0-3 26,0-3 0,0 3 0,0 3 147,0-2 0,0-1-89,0-2 0,0-2 11,0 3 0,0-1-12,0 5-80,0 0 1,0-1 57,0 1 1,0 1-194,0 1 1,0-1 62,0 1 0,0-4-40,0 2 0,0-5 96,0 7 1,0-6-11,0 2 0,0 1 68,0 0 1,0-5-74,0 3 1,0-1 215,0 3 0,0-3-23,0 0 0,0 1-44,0 2-92,0 1 0,0-1-2,0-1 1,0 3-19,0-2 0,0 0-10,0 1 1,0-5-11,0 1 0,0 1-129,0 2 0,0 1 124,0-1 1,0-3-46,0 0 191,0 1 1,0 1-56,0 1 0,0-3 18,0 0 0,0 1-14,0 1 1,0-1 93,0-2-132,0 1 0,0 3 16,0 1 1,0-3 25,0-3-26,0 3 0,0 3-63,0-2 1,0 1 14,0 1 0,0 0-5,0-1 1,0 1-23,0-1 0,0 1-117,0-1 1,0 0 113,0 0 1,0 1 17,0-1 1,0 1 11,0-1 1,0-3-4,0 1 1,0-1-2,0 2 0,0 3 36,0-3 0,0 1 110,0 1 0,0 0-141,0-1 1,0 1 21,0-1 0,0 1-17,0-2 1,0 3 18,0-3 1,0 6-101,0-2 1,0 1 79,0-3 0,0 0-6,0-1 0,0 1-11,0 3 1,0-2-2,0 1 0,0-1 39,0-1 1,0-1-26,0 1 1,0-1 32,0 0-30,0 1 1,0-1 17,0 0 1,0-2 5,0-3-2,0 3-16,0 3 3,0 0-8,0-2 6,0 1 1,0 1-77,0-1 1,0-2 68,0-1 1,0-4 33,0 5 0,0-5-38,0 3 0,0-2 30,0 2 0,0-2-18,0 3 3,0-5 1,0 8-25,0-4 1,0 1 19,0 0 1,0-4 1,0 4 1,0 0-3,0 3 0,0-3-15,0 1 0,0-3-3,0 7 0,0-3-2,0 2 1,0-1-22,0 1 1,0-1-5,0 1 0,0 2-5,0 0 0,0 3 29,0-1 0,0-3 36,0 1 1,0 3-39,0-3 0,0 5 58,0-4 1,0-1 0,0-3 1,0 5 13,0-2 0,0 2-40,0-6 0,0 3 12,0-3 0,0 5-57,0 0 1,0 0 46,0-3 0,0-1-116,0 1 0,0 2 100,0 0 0,0 3-110,0-3 0,0-1 76,0 3 1,0-1 3,0 1 1,0-1 24,0 1 1,0-3-1,0 6 0,0-6 48,0 1 1,0-1-62,0-1 1,0 3 85,0-1 1,0 2-69,0-1 1,0-2 21,0 1 0,0 1-13,0 0 0,0-3-4,0 3 0,0 1-11,0-2 0,0 1-2,0-3 1,0 0 3,0-1 1,0 1 0,0-1 4,0 1 1,0-2-7,0 3-20,0-3 1,0 2 22,0-1 1,0-3 9,0 1-5,0-2 0,0 5 1,0-1 0,0-3-4,0 0 1,0-5-1,0 6 1,0-4 8,0 1 1,0-1-9,0 4 0,0-5-16,0 4 0,0-3 17,0 2 1,0-2-74,0 3 62,0-5-1,0 8 6,0-4-14,0-1 23,0 5-9,0-4 0,0 0 36,0 2-30,0-6-54,0 6 0,0-5 46,0 5-3,0-7 11,0 4 0,0-5 55,0 0-65,0 4 122,0-2-98,0 3 2,0-5 1,0 0-22,0 4-3,0-3-35,0 4 18,0-5 0,0 0 6,0 4 8,0-2 39,0 3-17,0-5 4,0 0-4,0 4 9,0-3-38,0 3-9,0-4-113,0 0 189,0 5-74,0-3 105,0 2-81,0-4 72,0 0-73,0 5 19,0-4-46,0 3 31,0-4-18,0 0 16,0 6 1,0-6-74,0 5 68,0-5-71,0 5 59,0-4-113,0 3 123,0-4 1,0 4 42,0-2 9,0 3-28,0-1-18,0-3 0,0 5 20,0-3-23,0-1-6,0 2 12,0-4-8,0 5 64,0-4 4,0 5-24,0-6-22,0 4-2,0-3-84,0 3-10,0-4-48,0 0 105,0 5 233,0-4-141,0 3 77,0-4-727,0 0 344,0 6 121,0-5-34,0 3 126,0-4 47,0 0-135,0 5-23,0-3 94,0 2 14,0-4 840,0 0-1026,0 4 168,0-3-251,0 4 199,0-5 22,0 0 43,0 5 65,0-3-26,0 2 6,0-4-397,0 0 351,0 4 78,0-3-78,0 4-3,0-5-513,0 0 1,0 4-1,0 3 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8:51.878"/>
    </inkml:context>
    <inkml:brush xml:id="br0">
      <inkml:brushProperty name="width" value="0.05292" units="cm"/>
      <inkml:brushProperty name="height" value="0.05292" units="cm"/>
      <inkml:brushProperty name="color" value="#FFED79"/>
    </inkml:brush>
  </inkml:definitions>
  <inkml:trace contextRef="#ctx0" brushRef="#br0">1 91 20029,'0'-12'0,"0"1"0,0-1-411,0 1 1,0 3 1310,0 1-464,0 0-637,0-4 169,0 5 38,0 0-58,0 6 107,0 0 0,0 6-70,0 0 0,0 5 34,0-1 0,0 2 137,0-1-60,0 1 1,0-1 149,0 1 0,0-4-116,0-1 0,0-4 394,0 6-293,0-3 0,0 7-32,0-3 0,0 1-97,0 1 0,0-1-30,0 1 0,0 1-124,0 1 1,0 3 49,0 2 1,0 1 13,0-5 0,0 6-102,0-2 0,0-2 58,0 2 1,0-2 106,0 2 0,0 3-67,0-2 1,0-3 132,0 2 0,0-1-111,0 5 0,0-4 12,0 0 1,0-1 10,0 6 1,0-3-5,0-2 1,0 2-14,0-2 0,0 1 15,0-1 1,0 3-128,0-4 0,0 4 95,0 1 0,0 0-72,0-2 1,0 0 49,0-3 1,0 1-8,0 4 1,0-1 63,0-4 0,0 4 3,0-3 0,0-2 41,0 3 1,0-3-75,0 2 0,0 1 41,0-5 0,0 2-22,0-3 1,0 2-41,0 3 1,0 2-21,0-6 1,0 1-124,0-5 0,0 1 94,0-1 1,0-1-24,0 3 1,0-3 52,0 2 0,0-1-10,0 1 0,0-5 125,0 0 1,0 2-76,0 2 1,0 1 45,0-2 1,0 1-61,0 1 0,0-1 17,0 1 1,0 2-39,0 2 0,0-1-88,0-4 0,0-4 5,0 2 0,0-2 87,0 5 1,0-1-21,0-1-9,0 3 0,0-3 83,0 2-69,0-1 0,0 1 1,0-1 1,0-2 26,0-3 0,0 2 0,0 4 147,0-2 0,0-2-89,0 0 0,0-4 11,0 3 0,0 0-12,0 5-80,0-1 1,0 1 57,0-1 1,0 2-194,0 2 1,0-2 62,0 1 0,0-4-40,0 2 0,0-5 96,0 7 1,0-7-11,0 4 0,0-1 68,0 1 1,0-5-74,0 3 1,0-2 215,0 4 0,0-4-23,0 1 0,0 0-44,0 4-92,0-1 0,0 1-2,0-2 1,0 3-19,0-3 0,0 1-10,0 1 1,0-5-11,0 0 0,0 2-129,0 2 0,0 1 124,0-1 1,0-3-46,0-1 191,0 2 1,0 1-56,0 1 0,0-4 18,0 0 0,0 2-14,0 1 1,0-1 93,0-2-132,0 0 0,0 5 16,0-1 1,0-2 25,0-3-26,0 2 0,0 4-63,0-2 1,0 1 14,0 1 0,0-1-5,0 1 1,0-1-23,0 1 0,0-1-117,0 1 1,0-2 113,0 2 1,0-1 17,0 1 1,0-1 11,0 1 1,0-5-4,0 1 1,0 0-2,0 2 0,0 3 36,0-3 0,0 1 110,0 1 0,0-1-141,0 1 1,0-1 21,0 1 0,0-1-17,0-1 1,0 3 18,0-3 1,0 6-101,0-1 1,0 0 79,0-3 0,0-1-6,0 1 0,0 0-11,0 3 1,0-2-2,0 2 0,0-2 39,0-2 1,0 1-26,0-1 1,0 1 32,0-2-30,0 3 1,0-3 17,0 1 1,0-2 5,0-3-2,0 2-16,0 4 3,0-1-8,0-1 6,0 2 1,0-1-77,0 1 1,0-3 68,0-2 1,0-4 33,0 5 0,0-3-38,0 0 0,0 0 30,0 2 0,0-3-18,0 3 3,0-4 1,0 7-25,0-2 1,0-1 19,0 0 1,0-3 1,0 3 1,0 1-3,0 3 0,0-4-15,0 2 0,0-3-3,0 7 0,0-3-2,0 1 1,0 1-22,0-1 1,0 1-5,0-1 0,0 4-5,0-1 0,0 3 29,0-1 0,0-3 36,0 2 1,0 2-39,0-3 0,0 6 58,0-5 1,0-1 0,0-2 1,0 3 13,0 0 0,0 1-40,0-6 0,0 3 12,0-3 0,0 6-57,0-2 1,0 2 46,0-5 0,0 1-116,0-1 0,0 4 100,0-1 0,0 3-110,0-2 0,0-2 76,0 3 1,0-1 3,0 1 1,0 0 24,0 0 1,0-3-1,0 7 0,0-7 48,0 1 1,0-1-62,0-1 1,0 4 85,0-2 1,0 2-69,0 0 1,0-3 21,0 1 0,0 0-13,0 2 0,0-4-4,0 4 0,0-1-11,0 0 0,0 1-2,0-5 1,0 1 3,0-1 1,0 1 0,0-1 4,0 1 1,0-2-7,0 3-20,0-3 1,0 1 22,0 1 1,0-5 9,0 2-5,0-2 0,0 4 1,0 1 0,0-5-4,0 0 1,0-4-1,0 6 1,0-5 8,0 2 1,0-2-9,0 5 0,0-6-16,0 4 0,0-3 17,0 3 1,0-2-74,0 2 62,0-4-1,0 7 6,0-3-14,0-1 23,0 4-9,0-3 0,0-1 36,0 2-30,0-5-54,0 6 0,0-6 46,0 5-3,0-6 11,0 4 0,0-6 55,0 0-65,0 4 122,0-3-98,0 5 2,0-6 1,0 0-22,0 5-3,0-4-35,0 5 18,0-6 0,0 0 6,0 4 8,0-3 39,0 5-17,0-6 4,0 0-4,0 5 9,0-4-38,0 3-9,0-4-113,0 0 189,0 6-74,0-5 105,0 4-81,0-5 72,0 0-73,0 6 19,0-5-46,0 3 31,0-4-18,0 0 16,0 6 1,0-6-74,0 6 68,0-6-71,0 6 59,0-5-113,0 3 123,0-4 1,0 5 42,0-4 9,0 5-28,0-2-18,0-2 0,0 3 20,0 0-23,0-4-6,0 3 12,0-4-8,0 6 64,0-4 4,0 3-24,0-5-22,0 5-2,0-4-84,0 3-10,0-4-48,0 0 105,0 6 233,0-4-141,0 2 77,0-4-727,0 0 344,0 6 121,0-5-34,0 4 126,0-5 47,0 0-135,0 5-23,0-3 94,0 2 14,0-4 840,0 0-1026,0 4 168,0-2-251,0 4 199,0-6 22,0 0 43,0 5 65,0-3-26,0 2 6,0-4-397,0 0 351,0 4 78,0-2-78,0 4-3,0-6-513,0 0 1,0 4-1,0 3 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28.348"/>
    </inkml:context>
    <inkml:brush xml:id="br0">
      <inkml:brushProperty name="width" value="0.05292" units="cm"/>
      <inkml:brushProperty name="height" value="0.05292" units="cm"/>
      <inkml:brushProperty name="color" value="#2F8254"/>
    </inkml:brush>
  </inkml:definitions>
  <inkml:trace contextRef="#ctx0" brushRef="#br0">91 0 20197,'-18'0'-956,"0"0"888,8 0 196,-6 0 0,11 0-4,-7 0 23,9 0-121,-5 0 114,8 0 1944,0 0-2005,8 0-255,-6 0 178,6 0-49,-8 0 259,0 0-35,8 0 42,-6 0-151,6 0-1,-8 0-64,0 0-32,8 0-88,-6 0 154,6 0-138,0 0 129,-6 0 1,6 0-36,0 0 17,-6 0 64,14 0-55,-13 0 55,12 0 1,-12 0-40,10 0 133,-8 0-162,10 0 1,-12 0-5,10 0 1,-6 0-13,6 0 0,-8 0-3,6 0 1,-4 0-99,4 0 0,-4 0 65,3 0 1,-4 0-19,7 0 1,-6 0 97,4 0 157,-6 0-101,10 0 44,-4 0-117,7 0 11,-1 0 1,-4 0-21,-2 0 1,-6 0 25,8 0 1,-6 0-75,6 0 0,-7 0 31,4 0-22,-5 0 141,12 0 12,-8 0-98,8 0 1,-4 0 12,0 0 0,-8 0-71,6 0 84,-6 0-90,12 0 17,-6 0-19,5 0 25,2 0 1,-6 0-22,-1 0 39,-6 0-6,13 0 1,-15 0 16,9 0-14,-9 0-23,13 0 1,-11 0 22,5 0-1,-5 0 0,5 0 14,-4 0 1,-2 0 48,12 0 0,-13 0 80,9 0-154,-9 0 31,15 0 1,-15 0-31,9 0 1,-6 0 50,6 0-86,-7 0 1,4 0 46,-2 0-16,-7 0 2,18 0 0,-15 0-4,9 0 9,-7 0 6,9 0 0,-9 0 14,8 0-13,-9 0 0,5 0 16,-4 0-11,-1 0-1,10 0 0,-10 0-1,12 0 1,-13 0 1,9 0-2,-7 0 0,4 0 0,-2 0-15,-5 0-2,7 0 5,-4 0 1,0 0-15,8 0 7,-9 0 1,5 0 4,-2 0 0,-5 0 1,7 0-7,-2 0-6,-5 0 23,6 0 1,2 0 2,-10 0 1,9 0 7,-2 0-12,-6 0 3,8 0 1,-8 0-43,6 0 35,-6 0-7,9 0 3,-5 0 13,-2 0 0,7 0 63,-3 0-24,-4 0 1,7 0 121,-5 0-129,-2 0 25,12 0 0,-12 0-29,10 0 0,-6 0-70,4 0 41,-8 0-7,14 0-4,-6 0 1,6 0 1,-4 0-15,-2 0 1,-4 0 20,4 0 0,-4 0-13,4 0 5,-6 0 59,10 0 1,-10 0-46,6 0 5,-6 0-27,11 0-3,-14 0-13,5 0 39,1 0-21,-5 0 8,3 0 4,-6 0 29,0 0-9,10 0 9,-8 0-17,6 0 2,-8 0-367,0 0 347,7 0 139,-6 0-151,9 0 145,-2 0-118,-6 0 0,8 0 18,-4 0-18,-4 0 0,8 0 8,-5 0-40,-2 0 0,7 0-46,-4 0 49,-2 0-15,0 0 42,6 0-28,-8 0 48,14 0-27,-14 0 6,6 0-21,-1 0-11,-6 0 6,9 0 0,-8 0 10,4 0 22,-4 0-27,6 0 77,-8 0 427,0 0-434,8 0-5,-5 0-111,4 0 98,-7 0 1,2 0-170,4 0 113,-4 0-20,6 0 21,-8 0-3,0 0-76,8 0 88,-5 0-261,4 0 130,-7 0-432,0 0 210,8 0-409,-6 0-51,6 0 326,-8 0 501,0 0 0,8 0 0,4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28.349"/>
    </inkml:context>
    <inkml:brush xml:id="br0">
      <inkml:brushProperty name="width" value="0.05292" units="cm"/>
      <inkml:brushProperty name="height" value="0.05292" units="cm"/>
      <inkml:brushProperty name="color" value="#FFED79"/>
    </inkml:brush>
  </inkml:definitions>
  <inkml:trace contextRef="#ctx0" brushRef="#br0">51 0 20197,'-10'0'-956,"0"0"888,5 0 196,-5 0 0,8 0-4,-5 0 23,6 0-121,-4 0 114,5 0 1944,0 0-2005,5 0-255,-5 0 178,5 0-49,-5 0 259,0 0-35,5 0 42,-5 0-151,5 0-1,-5 0-64,0 0-32,5 0-88,-5 0 154,5 0-138,0 0 129,-5 0 1,5 0-36,0 0 17,-5 0 64,10 0-55,-9 0 55,8 0 1,-8 0-40,7 0 133,-6 0-162,7 0 1,-8 0-5,7 0 1,-5 0-13,4 0 0,-4 0-3,4 0 1,-4 0-99,4 0 0,-4 0 65,3 0 1,-3 0-19,5 0 1,-5 0 97,4 0 157,-5 0-101,6 0 44,-1 0-117,3 0 11,-1 0 1,-2 0-21,0 0 1,-5 0 25,6 0 1,-5 0-75,4 0 0,-3 0 31,2 0-22,-4 0 141,7 0 12,-3 0-98,3 0 1,-2 0 12,0 0 0,-4 0-71,3 0 84,-3 0-90,6 0 17,-2 0-19,2 0 25,1 0 1,-4 0-22,0 0 39,-3 0-6,7 0 1,-8 0 16,4 0-14,-4 0-23,7 0 1,-6 0 22,2 0-1,-2 0 0,3 0 14,-3 0 1,-1 0 48,7 0 0,-7 0 80,4 0-154,-4 0 31,8 0 1,-8 0-31,4 0 1,-2 0 50,2 0-86,-3 0 1,3 0 46,-3 0-16,-3 0 2,10 0 0,-8 0-4,4 0 9,-3 0 6,5 0 0,-5 0 14,4 0-13,-5 0 0,3 0 16,-2 0-11,-1 0-1,6 0 0,-6 0-1,7 0 1,-7 0 1,4 0-2,-3 0 0,2 0 0,-1 0-15,-3 0-2,4 0 5,-2 0 1,0 0-15,4 0 7,-5 0 1,3 0 4,-1 0 0,-3 0 1,4 0-7,-1 0-6,-3 0 23,4 0 1,0 0 2,-5 0 1,5 0 7,-1 0-12,-3 0 3,4 0 1,-5 0-43,4 0 35,-3 0-7,4 0 3,-2 0 13,-1 0 0,3 0 63,-1 0-24,-2 0 1,3 0 121,-2 0-129,-1 0 25,6 0 0,-6 0-29,5 0 0,-3 0-70,2 0 41,-4 0-7,7 0-4,-3 0 1,3 0 1,-1 0-15,-2 0 1,-2 0 20,2 0 0,-2 0-13,2 0 5,-3 0 59,5 0 1,-5 0-46,3 0 5,-3 0-27,6 0-3,-8 0-13,2 0 39,2 0-21,-3 0 8,1 0 4,-3 0 29,0 0-9,6 0 9,-5 0-17,3 0 2,-4 0-367,0 0 347,4 0 139,-3 0-151,4 0 145,0 0-118,-4 0 0,4 0 18,-1 0-18,-3 0 0,4 0 8,-2 0-40,-1 0 0,3 0-46,-1 0 49,-2 0-15,0 0 42,4 0-28,-5 0 48,8 0-27,-8 0 6,3 0-21,0 0-11,-3 0 6,4 0 0,-4 0 10,3 0 22,-3 0-27,3 0 77,-4 0 427,0 0-434,5 0-5,-3 0-111,1 0 98,-3 0 1,1 0-170,3 0 113,-3 0-20,3 0 21,-4 0-3,0 0-76,5 0 88,-3 0-261,1 0 130,-3 0-432,0 0 210,5 0-409,-4 0-51,3 0 326,-4 0 501,0 0 0,5 0 0,1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38.862"/>
    </inkml:context>
    <inkml:brush xml:id="br0">
      <inkml:brushProperty name="width" value="0.05292" units="cm"/>
      <inkml:brushProperty name="height" value="0.05292" units="cm"/>
      <inkml:brushProperty name="color" value="#2F8254"/>
    </inkml:brush>
  </inkml:definitions>
  <inkml:trace contextRef="#ctx0" brushRef="#br0">32 0 20197,'-6'0'-956,"0"0"888,2 0 196,-1 0 0,3 0-4,-2 0 23,3 0-121,-2 0 114,3 0 1944,0 0-2005,3 0-255,-3 0 178,3 0-49,-3 0 259,0 0-35,3 0 42,-2 0-151,1 0-1,-2 0-64,0 0-32,3 0-88,-2 0 154,2 0-138,0 0 129,-3 0 1,3 0-36,0 0 17,-3 0 64,6 0-55,-5 0 55,4 0 1,-4 0-40,4 0 133,-3 0-162,3 0 1,-4 0-5,3 0 1,-1 0-13,1 0 0,-2 0-3,2 0 1,-2 0-99,2 0 0,-2 0 65,2 0 1,-2 0-19,3 0 1,-3 0 97,2 0 157,-3 0-101,5 0 44,-2 0-117,2 0 11,-1 0 1,0 0-21,-1 0 1,-2 0 25,2 0 1,-2 0-75,3 0 0,-3 0 31,2 0-22,-3 0 141,5 0 12,-3 0-98,3 0 1,-1 0 12,-1 0 0,-2 0-71,2 0 84,-3 0-90,5 0 17,-2 0-19,2 0 25,0 0 1,-2 0-22,0 0 39,-2 0-6,4 0 1,-5 0 16,3 0-14,-3 0-23,5 0 1,-5 0 22,3 0-1,-2 0 0,1 0 14,-1 0 1,-1 0 48,5 0 0,-5 0 80,3 0-154,-3 0 31,5 0 1,-4 0-31,2 0 1,-2 0 50,2 0-86,-2 0 1,1 0 46,-1 0-16,-2 0 2,6 0 0,-4 0-4,2 0 9,-3 0 6,4 0 0,-3 0 14,3 0-13,-4 0 0,2 0 16,-1 0-11,-1 0-1,4 0 0,-4 0-1,5 0 1,-5 0 1,3 0-2,-2 0 0,1 0 0,-1 0-15,-1 0-2,2 0 5,-1 0 1,0 0-15,2 0 7,-3 0 1,3 0 4,-2 0 0,-1 0 1,2 0-7,-1 0-6,-1 0 23,2 0 1,0 0 2,-3 0 1,3 0 7,0 0-12,-3 0 3,3 0 1,-2 0-43,1 0 35,-2 0-7,4 0 3,-2 0 13,-1 0 0,2 0 63,-1 0-24,0 0 1,1 0 121,-1 0-129,-1 0 25,4 0 0,-4 0-29,4 0 0,-3 0-70,2 0 41,-3 0-7,5 0-4,-2 0 1,1 0 1,0 0-15,-1 0 1,-2 0 20,2 0 0,-2 0-13,2 0 5,-2 0 59,3 0 1,-3 0-46,2 0 5,-3 0-27,5 0-3,-5 0-13,1 0 39,1 0-21,-2 0 8,1 0 4,-2 0 29,0 0-9,3 0 9,-2 0-17,2 0 2,-3 0-367,0 0 347,2 0 139,-1 0-151,2 0 145,0 0-118,-3 0 0,4 0 18,-2 0-18,-1 0 0,2 0 8,-1 0-40,-1 0 0,2 0-46,0 0 49,-2 0-15,0 0 42,3 0-28,-4 0 48,6 0-27,-5 0 6,1 0-21,1 0-11,-3 0 6,4 0 0,-4 0 10,3 0 22,-3 0-27,3 0 77,-3 0 427,0 0-434,3 0-5,-2 0-111,1 0 98,-2 0 1,1 0-170,1 0 113,-1 0-20,1 0 21,-2 0-3,0 0-76,3 0 88,-2 0-261,2 0 130,-3 0-432,0 0 210,2 0-409,-1 0-51,2 0 326,-3 0 501,0 0 0,3 0 0,1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38.863"/>
    </inkml:context>
    <inkml:brush xml:id="br0">
      <inkml:brushProperty name="width" value="0.05292" units="cm"/>
      <inkml:brushProperty name="height" value="0.05292" units="cm"/>
      <inkml:brushProperty name="color" value="#FFED79"/>
    </inkml:brush>
  </inkml:definitions>
  <inkml:trace contextRef="#ctx0" brushRef="#br0">107 0 20197,'-21'0'-956,"0"0"888,9 0 196,-7 0 0,13 0-4,-8 0 23,11 0-121,-7 0 114,10 0 1944,0 0-2005,10 0-255,-8 0 178,7 0-49,-9 0 259,0 0-35,10 0 42,-8 0-151,7 0-1,-9 0-64,0 0-32,10 0-88,-8 0 154,8 0-138,-1 0 129,-7 0 1,8 0-36,-1 0 17,-7 0 64,18 0-55,-16 0 55,13 0 1,-13 0-40,11 0 133,-9 0-162,11 0 1,-13 0-5,12 0 1,-9 0-13,9 0 0,-11 0-3,9 0 1,-6 0-99,5 0 0,-5 0 65,3 0 1,-3 0-19,8 0 1,-9 0 97,7 0 157,-8 0-101,11 0 44,-4 0-117,9 0 11,-3 0 1,-4 0-21,-1 0 1,-8 0 25,9 0 1,-7 0-75,7 0 0,-7 0 31,3 0-22,-5 0 141,13 0 12,-7 0-98,7 0 1,-3 0 12,-1 0 0,-9 0-71,7 0 84,-7 0-90,13 0 17,-5 0-19,5 0 25,2 0 1,-7 0-22,-1 0 39,-7 0-6,15 0 1,-17 0 16,10 0-14,-10 0-23,15 0 1,-13 0 22,5 0-1,-5 0 0,6 0 14,-5 0 1,-3 0 48,15 0 0,-15 0 80,10 0-154,-10 0 31,17 0 1,-17 0-31,9 0 1,-5 0 50,5 0-86,-7 0 1,6 0 46,-5 0-16,-7 0 2,22 0 0,-19 0-4,11 0 9,-8 0 6,11 0 0,-11 0 14,9 0-13,-11 0 0,8 0 16,-7 0-11,-1 0-1,14 0 0,-14 0-1,15 0 1,-15 0 1,9 0-2,-7 0 0,5 0 0,-3 0-15,-6 0-2,10 0 5,-7 0 1,1 0-15,10 0 7,-12 0 1,7 0 4,-3 0 0,-6 0 1,9 0-7,-3 0-6,-6 0 23,8 0 1,1 0 2,-11 0 1,12 0 7,-5 0-12,-5 0 3,8 0 1,-8 0-43,6 0 35,-6 0-7,9 0 3,-5 0 13,-2 0 0,7 0 63,-3 0-24,-4 0 1,7 0 121,-5 0-129,-2 0 25,13 0 0,-13 0-29,12 0 0,-9 0-70,7 0 41,-10 0-7,15 0-4,-5 0 1,5 0 1,-4 0-15,-1 0 1,-7 0 20,7 0 0,-6 0-13,5 0 5,-7 0 59,11 0 1,-11 0-46,8 0 5,-9 0-27,15 0-3,-19 0-13,7 0 39,2 0-21,-6 0 8,3 0 4,-7 0 29,0 0-9,12 0 9,-10 0-17,8 0 2,-10 0-367,0 0 347,7 0 139,-5 0-151,10 0 145,-3 0-118,-7 0 0,10 0 18,-4 0-18,-7 0 0,11 0 8,-6 0-40,-2 0 0,7 0-46,-3 0 49,-4 0-15,2 0 42,5 0-28,-9 0 48,17 0-27,-17 0 6,8 0-21,-2 0-11,-6 0 6,9 0 0,-9 0 10,6 0 22,-6 0-27,7 0 77,-9 0 427,0 0-434,10 0-5,-6 0-111,4 0 98,-8 0 1,1 0-170,7 0 113,-6 0-20,8 0 21,-10 0-3,0 0-76,9 0 88,-5 0-261,4 0 130,-8 0-432,0 0 210,10 0-409,-8 0-51,7 0 326,-9 0 501,0 0 0,10 0 0,3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50.069"/>
    </inkml:context>
    <inkml:brush xml:id="br0">
      <inkml:brushProperty name="width" value="0.05292" units="cm"/>
      <inkml:brushProperty name="height" value="0.05292" units="cm"/>
      <inkml:brushProperty name="color" value="#2F8254"/>
    </inkml:brush>
  </inkml:definitions>
  <inkml:trace contextRef="#ctx0" brushRef="#br0">8888 0 20197,'102'0'-956,"1"0"888,-45 0 196,30 0 0,-59 0-4,37 0 23,-44 0-121,21 0 114,-43 0 1944,0 0-2005,-43 0-255,35 0 178,-43 0-49,51 0 259,0 0-35,-51 0 42,44 0-151,-37 0-1,44 0-64,0 0-32,-44 0-88,29 0 154,-28 0-138,-1 0 129,37 0 1,-45 0-36,9 0 17,28 0 64,-73 0-55,74 0 55,-74 0 1,66 0-40,-51 0 133,51 0-162,-73 0 1,81 0-5,-59 0 1,36 0-13,-29 0 0,37 0-3,-44 0 1,37 0-99,-23 0 0,23 0 65,-30 0 1,30 0-19,-30 0 1,29 0 97,-28 0 157,43 0-101,-73 0 44,36 0-117,-43 0 11,7 0 1,22 0-21,15 0 1,21 0 25,-36 0 1,37 0-75,-37 0 0,43 0 31,-35 0-22,36 0 141,-59 0 12,37 0-98,-51 0 1,36 0 12,-7 0 0,36 0-71,-28 0 84,43 0-90,-66 0 17,22 0-19,-29 0 25,-7 0 1,29 0-22,15 0 39,28 0-6,-64 0 1,72 0 16,-44 0-14,44 0-23,-66 0 1,59 0 22,-29 0-1,29 0 0,-23 0 14,16 0 1,14 0 48,-66 0 0,74 0 80,-59 0-154,58 0 31,-87 0 1,87 0-31,-58 0 1,37 0 50,-30 0-86,44 0 1,-36 0 46,28 0-16,16 0 2,-81 0 0,80 0-4,-50 0 9,35 0 6,-57 0 0,58 0 14,-37 0-13,44 0 0,-29 0 16,14 0-11,23 0-1,-67 0 0,59 0-1,-65 0 1,72 0 1,-58 0-2,44 0 0,-22 0 0,14 0-15,30 0-2,-51 0 5,21 0 1,15 0-15,-51 0 7,59 0 1,-45 0 4,23 0 0,21 0 1,-36 0-7,14 0-6,30 0 23,-44 0 1,0 0 2,51 0 1,-59 0 7,23 0-12,21 0 3,-28 0 1,35 0-43,-28 0 35,28 0-7,-43 0 3,15 0 13,14 0 0,-29 0 63,14 0-24,23 0 1,-45 0 121,37 0-129,0 0 25,-65 0 0,72 0-29,-58 0 0,37 0-70,-37 0 41,58 0-7,-73 0-4,23 0 1,-30 0 1,22 0-15,7 0 1,29 0 20,-28 0 0,28 0-13,-28 0 5,43 0 59,-73 0 1,73 0-46,-44 0 5,37 0-27,-59 0-3,81 0-13,-37 0 39,0 0-21,22 0 8,-7 0 4,29 0 29,0 0-9,-58 0 9,50 0-17,-35 0 2,43 0-367,0 0 347,-44 0 139,36 0-151,-50 0 145,14 0-118,37 0 0,-44 0 18,14 0-18,15 0 0,-29 0 8,22 0-40,14 0 0,-36 0-46,15 0 49,14 0-15,-15 0 42,-14 0-28,44 0 48,-81 0-27,74 0 6,-30 0-21,0 0-11,37 0 6,-44 0 0,36 0 10,-21 0 22,28 0-27,-36 0 77,44 0 427,0 0-434,-43 0-5,28 0-111,-29 0 98,44 0 1,-14 0-170,-23 0 113,30 0-20,-37 0 21,44 0-3,0 0-76,-44 0 88,30 0-261,-23 0 130,37 0-432,0 0 210,-58 0-409,50 0-51,-35 0 326,43 0 501,0 0 0,-44 0 0,-22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09:50.070"/>
    </inkml:context>
    <inkml:brush xml:id="br0">
      <inkml:brushProperty name="width" value="0.05292" units="cm"/>
      <inkml:brushProperty name="height" value="0.05292" units="cm"/>
      <inkml:brushProperty name="color" value="#FFED79"/>
    </inkml:brush>
  </inkml:definitions>
  <inkml:trace contextRef="#ctx0" brushRef="#br0">8753 0 20197,'101'0'-956,"-1"0"888,-42 0 196,28 0 0,-57 0-4,36 0 23,-44 0-121,23 0 114,-44 0 1944,0 0-2005,-44 0-255,37 0 178,-43 0-49,50 0 259,0 0-35,-51 0 42,44 0-151,-36 0-1,43 0-64,0 0-32,-43 0-88,29 0 154,-30 0-138,1 0 129,36 0 1,-43 0-36,7 0 17,28 0 64,-71 0-55,72 0 55,-73 0 1,66 0-40,-51 0 133,50 0-162,-71 0 1,78 0-5,-57 0 1,36 0-13,-28 0 0,35 0-3,-43 0 1,36 0-99,-21 0 0,21 0 65,-29 0 1,29 0-19,-29 0 1,29 0 97,-28 0 157,42 0-101,-72 0 44,37 0-117,-44 0 11,8 0 1,21 0-21,14 0 1,22 0 25,-36 0 1,36 0-75,-35 0 0,42 0 31,-36 0-22,36 0 141,-57 0 12,36 0-98,-51 0 1,36 0 12,-7 0 0,36 0-71,-28 0 84,42 0-90,-64 0 17,21 0-19,-28 0 25,-8 0 1,29 0-22,14 0 39,30 0-6,-66 0 1,73 0 16,-44 0-14,43 0-23,-64 0 1,57 0 22,-28 0-1,28 0 0,-21 0 14,14 0 1,14 0 48,-64 0 0,71 0 80,-57 0-154,58 0 31,-87 0 1,87 0-31,-58 0 1,36 0 50,-29 0-86,44 0 1,-37 0 46,30 0-16,13 0 2,-78 0 0,78 0-4,-49 0 9,35 0 6,-57 0 0,57 0 14,-36 0-13,43 0 0,-28 0 16,14 0-11,22 0-1,-65 0 0,57 0-1,-64 0 1,71 0 1,-57 0-2,44 0 0,-23 0 0,15 0-15,29 0-2,-50 0 5,21 0 1,14 0-15,-50 0 7,58 0 1,-44 0 4,22 0 0,22 0 1,-36 0-7,14 0-6,29 0 23,-44 0 1,1 0 2,50 0 1,-58 0 7,22 0-12,22 0 3,-29 0 1,36 0-43,-29 0 35,28 0-7,-42 0 3,14 0 13,15 0 0,-30 0 63,15 0-24,22 0 1,-44 0 121,37 0-129,-1 0 25,-64 0 0,72 0-29,-58 0 0,36 0-70,-36 0 41,57 0-7,-71 0-4,21 0 1,-28 0 1,21 0-15,7 0 1,29 0 20,-28 0 0,28 0-13,-29 0 5,43 0 59,-71 0 1,71 0-46,-42 0 5,35 0-27,-58 0-3,80 0-13,-36 0 39,0 0-21,21 0 8,-6 0 4,28 0 29,0 0-9,-58 0 9,51 0-17,-36 0 2,43 0-367,0 0 347,-43 0 139,35 0-151,-49 0 145,14 0-118,36 0 0,-44 0 18,15 0-18,15 0 0,-30 0 8,23 0-40,13 0 0,-35 0-46,14 0 49,14 0-15,-14 0 42,-14 0-28,43 0 48,-80 0-27,73 0 6,-29 0-21,0 0-11,36 0 6,-44 0 0,37 0 10,-22 0 22,29 0-27,-36 0 77,43 0 427,0 0-434,-44 0-5,30 0-111,-29 0 98,43 0 1,-14 0-170,-22 0 113,28 0-20,-35 0 21,43 0-3,0 0-76,-43 0 88,29 0-261,-22 0 130,36 0-432,0 0 210,-58 0-409,51 0-51,-36 0 326,43 0 501,0 0 0,-43 0 0,-22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04.964"/>
    </inkml:context>
    <inkml:brush xml:id="br0">
      <inkml:brushProperty name="width" value="0.05292" units="cm"/>
      <inkml:brushProperty name="height" value="0.05292" units="cm"/>
      <inkml:brushProperty name="color" value="#2F8254"/>
    </inkml:brush>
  </inkml:definitions>
  <inkml:trace contextRef="#ctx0" brushRef="#br0">10613 0 20197,'122'0'-956,"0"0"888,-52 0 196,35 0 0,-70 0-4,43 0 23,-52 0-121,27 0 114,-53 0 1944,0 0-2005,-53 0-255,45 0 178,-53 0-49,61 0 259,0 0-35,-61 0 42,52 0-151,-43 0-1,52 0-64,0 0-32,-53 0-88,36 0 154,-36 0-138,1 0 129,43 0 1,-52 0-36,9 0 17,35 0 64,-88 0-55,88 0 55,-88 0 1,79 0-40,-61 0 133,60 0-162,-86 0 1,96 0-5,-71 0 1,45 0-13,-36 0 0,44 0-3,-52 0 1,44 0-99,-27 0 0,26 0 65,-34 0 1,34 0-19,-34 0 1,34 0 97,-34 0 157,51 0-101,-86 0 44,43 0-117,-52 0 11,9 0 1,26 0-21,17 0 1,26 0 25,-43 0 1,44 0-75,-45 0 0,53 0 31,-43 0-22,43 0 141,-70 0 12,44 0-98,-61 0 1,44 0 12,-9 0 0,43 0-71,-34 0 84,51 0-90,-77 0 17,25 0-19,-34 0 25,-9 0 1,35 0-22,17 0 39,35 0-6,-78 0 1,87 0 16,-53 0-14,53 0-23,-79 0 1,70 0 22,-34 0-1,34 0 0,-26 0 14,17 0 1,18 0 48,-79 0 0,88 0 80,-70 0-154,69 0 31,-104 0 1,105 0-31,-71 0 1,45 0 50,-36 0-86,53 0 1,-44 0 46,36 0-16,16 0 2,-95 0 0,95 0-4,-60 0 9,43 0 6,-70 0 0,70 0 14,-43 0-13,52 0 0,-35 0 16,17 0-11,27 0-1,-79 0 0,70 0-1,-79 0 1,88 0 1,-71 0-2,53 0 0,-26 0 0,18 0-15,34 0-2,-61 0 5,27 0 1,17 0-15,-62 0 7,71 0 1,-53 0 4,27 0 0,25 0 1,-43 0-7,18 0-6,34 0 23,-52 0 1,0 0 2,61 0 1,-70 0 7,26 0-12,27 0 3,-35 0 1,43 0-43,-35 0 35,36 0-7,-53 0 3,17 0 13,18 0 0,-35 0 63,17 0-24,27 0 1,-53 0 121,44 0-129,0 0 25,-79 0 0,88 0-29,-71 0 0,45 0-70,-44 0 41,69 0-7,-87 0-4,27 0 1,-35 0 1,25 0-15,10 0 1,34 0 20,-34 0 0,34 0-13,-34 0 5,52 0 59,-88 0 1,88 0-46,-52 0 5,43 0-27,-70 0-3,96 0-13,-43 0 39,0 0-21,26 0 8,-9 0 4,35 0 29,0 0-9,-70 0 9,61 0-17,-43 0 2,52 0-367,0 0 347,-52 0 139,43 0-151,-61 0 145,18 0-118,43 0 0,-52 0 18,17 0-18,18 0 0,-35 0 8,26 0-40,18 0 0,-44 0-46,17 0 49,18 0-15,-18 0 42,-17 0-28,53 0 48,-97 0-27,88 0 6,-36 0-21,1 0-11,43 0 6,-52 0 0,44 0 10,-27 0 22,35 0-27,-43 0 77,52 0 427,0 0-434,-52 0-5,34 0-111,-34 0 98,52 0 1,-17 0-170,-27 0 113,35 0-20,-43 0 21,52 0-3,0 0-76,-52 0 88,34 0-261,-25 0 130,43 0-432,0 0 210,-70 0-409,61 0-51,-43 0 326,52 0 501,0 0 0,-53 0 0,-25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04.965"/>
    </inkml:context>
    <inkml:brush xml:id="br0">
      <inkml:brushProperty name="width" value="0.05292" units="cm"/>
      <inkml:brushProperty name="height" value="0.05292" units="cm"/>
      <inkml:brushProperty name="color" value="#FFED79"/>
    </inkml:brush>
  </inkml:definitions>
  <inkml:trace contextRef="#ctx0" brushRef="#br0">10460 0 20197,'121'0'-956,"-1"0"888,-51 0 196,34 0 0,-69 0-4,44 0 23,-53 0-121,27 0 114,-52 0 1944,0 0-2005,-52 0-255,44 0 178,-52 0-49,60 0 259,0 0-35,-60 0 42,51 0-151,-43 0-1,52 0-64,0 0-32,-51 0-88,34 0 154,-35 0-138,0 0 129,44 0 1,-52 0-36,8 0 17,35 0 64,-86 0-55,86 0 55,-87 0 1,79 0-40,-61 0 133,60 0-162,-86 0 1,95 0-5,-69 0 1,43 0-13,-34 0 0,42 0-3,-51 0 1,44 0-99,-27 0 0,26 0 65,-35 0 1,35 0-19,-34 0 1,34 0 97,-34 0 157,51 0-101,-86 0 44,44 0-117,-53 0 11,9 0 1,27 0-21,16 0 1,26 0 25,-43 0 1,43 0-75,-43 0 0,52 0 31,-44 0-22,44 0 141,-69 0 12,43 0-98,-61 0 1,44 0 12,-9 0 0,43 0-71,-34 0 84,51 0-90,-77 0 17,25 0-19,-33 0 25,-10 0 1,35 0-22,18 0 39,33 0-6,-77 0 1,87 0 16,-53 0-14,53 0-23,-79 0 1,70 0 22,-35 0-1,35 0 0,-26 0 14,17 0 1,17 0 48,-77 0 0,86 0 80,-69 0-154,69 0 31,-104 0 1,104 0-31,-69 0 1,43 0 50,-34 0-86,51 0 1,-43 0 46,35 0-16,17 0 2,-95 0 0,95 0-4,-61 0 9,44 0 6,-69 0 0,69 0 14,-44 0-13,52 0 0,-34 0 16,17 0-11,26 0-1,-77 0 0,68 0-1,-77 0 1,85 0 1,-68 0-2,52 0 0,-26 0 0,17 0-15,34 0-2,-59 0 5,25 0 1,17 0-15,-60 0 7,69 0 1,-52 0 4,26 0 0,26 0 1,-43 0-7,17 0-6,34 0 23,-51 0 1,0 0 2,60 0 1,-69 0 7,26 0-12,26 0 3,-35 0 1,44 0-43,-35 0 35,34 0-7,-51 0 3,17 0 13,17 0 0,-34 0 63,17 0-24,26 0 1,-52 0 121,43 0-129,1 0 25,-79 0 0,87 0-29,-69 0 0,43 0-70,-43 0 41,69 0-7,-86 0-4,26 0 1,-35 0 1,26 0-15,9 0 1,34 0 20,-35 0 0,35 0-13,-34 0 5,51 0 59,-85 0 1,85 0-46,-52 0 5,44 0-27,-69 0-3,94 0-13,-42 0 39,-1 0-21,26 0 8,-8 0 4,34 0 29,0 0-9,-69 0 9,61 0-17,-44 0 2,52 0-367,0 0 347,-51 0 139,42 0-151,-60 0 145,18 0-118,42 0 0,-51 0 18,17 0-18,17 0 0,-34 0 8,26 0-40,16 0 0,-42 0-46,17 0 49,17 0-15,-17 0 42,-17 0-28,52 0 48,-95 0-27,85 0 6,-33 0-21,-1 0-11,44 0 6,-52 0 0,42 0 10,-25 0 22,35 0-27,-44 0 77,52 0 427,0 0-434,-51 0-5,33 0-111,-33 0 98,51 0 1,-17 0-170,-26 0 113,34 0-20,-42 0 21,51 0-3,0 0-76,-52 0 88,35 0-261,-26 0 130,43 0-432,0 0 210,-69 0-409,60 0-51,-42 0 326,51 0 501,0 0 0,-52 0 0,-25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19.022"/>
    </inkml:context>
    <inkml:brush xml:id="br0">
      <inkml:brushProperty name="width" value="0.05292" units="cm"/>
      <inkml:brushProperty name="height" value="0.05292" units="cm"/>
      <inkml:brushProperty name="color" value="#2F8254"/>
    </inkml:brush>
  </inkml:definitions>
  <inkml:trace contextRef="#ctx0" brushRef="#br0">1 103 20029,'0'-13'0,"0"0"0,0 0-411,0 0 1,0 5 1310,0-1-464,0 1-637,0-5 169,0 7 38,0-1-58,0 7 107,0 0 0,0 7-70,0-1 0,0 7 34,0-1 0,0 1 137,0 0-60,0 0 1,0 0 149,0 0 0,0-3-116,0-2 0,0-4 394,0 5-293,0-2 0,0 8-32,0-4 0,0 2-97,0 0 0,0 0-30,0 1 0,0 0-124,0 3 1,0 2 49,0 3 1,0 1 13,0-7 0,0 8-102,0-2 0,0-3 58,0 3 1,0-3 106,0 3 0,0 2-67,0-1 1,0-3 132,0 1 0,0 0-111,0 6 0,0-6 12,0 0 1,0 1 10,0 4 1,0-2-5,0-2 1,0 2-14,0-3 0,0 2 15,0-1 1,0 2-128,0-2 0,0 2 95,0 2 0,0 1-72,0-3 1,0-1 49,0-2 1,0 1-8,0 4 1,0-2 63,0-2 0,0 2 3,0-2 0,0-3 41,0 4 1,0-3-75,0 1 0,0 2 41,0-7 0,0 4-22,0-3 1,0 1-41,0 3 1,0 3-21,0-7 1,0 1-124,0-5 0,0 0 94,0 0 1,0-1-24,0 2 1,0-2 52,0 1 0,0 0-10,0 0 0,0-5 125,0 1 1,0 0-76,0 4 1,0 1 45,0-3 1,0 2-61,0 0 0,0 0 17,0 0 1,0 4-39,0 1 0,0-2-88,0-3 0,0-4 5,0 0 0,0 0 87,0 4 1,0 0-21,0-2-9,0 4 0,0-4 83,0 3-69,0-1 0,0 0 1,0 0 1,0-3 26,0-4 0,0 4 0,0 3 147,0-1 0,0-3-89,0 0 0,0-4 11,0 3 0,0 0-12,0 5-80,0 0 1,0 0 57,0 0 1,0 2-194,0 2 1,0-3 62,0 3 0,0-6-40,0 2 0,0-5 96,0 9 1,0-9-11,0 3 0,0 1 68,0 1 1,0-6-74,0 2 1,0 0 215,0 4 0,0-5-23,0 0 0,0 2-44,0 3-92,0 0 0,0 0-2,0-1 1,0 2-19,0-2 0,0 1-10,0 0 1,0-5-11,0 0 0,0 2-129,0 3 0,0 1 124,0-1 1,0-5-46,0 0 191,0 2 1,0 1-56,0 2 0,0-4 18,0-1 0,0 2-14,0 1 1,0-1 93,0-2-132,0 0 0,0 5 16,0 1 1,0-5 25,0-2-26,0 3 0,0 3-63,0-2 1,0 2 14,0 1 0,0-1-5,0 0 1,0 0-23,0 0 0,0 0-117,0 0 1,0-1 113,0 1 1,0 0 17,0 0 1,0 0 11,0 0 1,0-5-4,0 2 1,0-2-2,0 4 0,0 3 36,0-4 0,0 2 110,0 0 0,0 0-141,0 0 1,0 1 21,0-1 0,0 0-17,0-2 1,0 4 18,0-4 1,0 7-101,0-1 1,0 1 79,0-5 0,0 0-6,0 0 0,0 0-11,0 5 1,0-3-2,0 1 0,0-1 39,0-2 1,0 0-26,0 0 1,0 1 32,0-3-30,0 4 1,0-4 17,0 2 1,0-3 5,0-3-2,0 3-16,0 3 3,0 0-8,0-2 6,0 2 1,0 0-77,0 1 1,0-5 68,0 0 1,0-6 33,0 7 0,0-5-38,0 1 0,0-1 30,0 3 0,0-3-18,0 3 3,0-4 1,0 7-25,0-3 1,0 1 19,0-1 1,0-3 1,0 3 1,0 0-3,0 5 0,0-5-15,0 2 0,0-3-3,0 7 0,0-2-2,0 1 1,0 0-22,0 0 1,0 0-5,0 0 0,0 4-5,0-1 0,0 4 29,0-2 0,0-3 36,0 1 1,0 4-39,0-4 0,0 7 58,0-7 1,0 1 0,0-4 1,0 5 13,0-2 0,0 2-40,0-6 0,0 2 12,0-2 0,0 6-57,0-2 1,0 2 46,0-5 0,0 1-116,0-1 0,0 3 100,0 0 0,0 4-110,0-4 0,0-1 76,0 3 1,0 0 3,0 0 1,0 0 24,0 0 1,0-3-1,0 8 0,0-8 48,0 1 1,0-1-62,0-2 1,0 5 85,0-2 1,0 2-69,0 0 1,0-3 21,0 2 0,0-1-13,0 2 0,0-5-4,0 5 0,0 0-11,0-2 0,0 2-2,0-4 1,0-1 3,0 0 1,0 0 0,0 0 4,0 0 1,0-1-7,0 2-20,0-2 1,0 1 22,0 0 1,0-5 9,0 2-5,0-2 0,0 5 1,0 0 0,0-4-4,0-1 1,0-5-1,0 7 1,0-5 8,0 1 1,0-1-9,0 5 0,0-7-16,0 6 0,0-5 17,0 5 1,0-4-74,0 3 62,0-5-1,0 9 6,0-4-14,0-2 23,0 6-9,0-4 0,0-2 36,0 4-30,0-6-54,0 5 0,0-5 46,0 6-3,0-9 11,0 6 0,0-7 55,0 0-65,0 5 122,0-4-98,0 6 2,0-7 1,0 0-22,0 5-3,0-4-35,0 6 18,0-7 0,0 0 6,0 5 8,0-4 39,0 6-17,0-7 4,0 0-4,0 5 9,0-3-38,0 3-9,0-5-113,0 0 189,0 6-74,0-4 105,0 3-81,0-5 72,0 0-73,0 6 19,0-4-46,0 3 31,0-5-18,0 0 16,0 6 1,0-6-74,0 7 68,0-7-71,0 6 59,0-4-113,0 3 123,0-5 1,0 5 42,0-4 9,0 6-28,0-2-18,0-3 0,0 4 20,0-1-23,0-3-6,0 3 12,0-5-8,0 6 64,0-4 4,0 4-24,0-6-22,0 5-2,0-3-84,0 3-10,0-5-48,0 0 105,0 6 233,0-4-141,0 3 77,0-5-727,0 0 344,0 6 121,0-4-34,0 3 126,0-5 47,0 0-135,0 7-23,0-6 94,0 4 14,0-5 840,0 0-1026,0 5 168,0-3-251,0 4 199,0-6 22,0 0 43,0 7 65,0-6-26,0 4 6,0-5-397,0 0 351,0 5 78,0-3-78,0 4-3,0-6-513,0 0 1,0 5-1,0 4 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19.023"/>
    </inkml:context>
    <inkml:brush xml:id="br0">
      <inkml:brushProperty name="width" value="0.05292" units="cm"/>
      <inkml:brushProperty name="height" value="0.05292" units="cm"/>
      <inkml:brushProperty name="color" value="#FFED79"/>
    </inkml:brush>
  </inkml:definitions>
  <inkml:trace contextRef="#ctx0" brushRef="#br0">1 169 20029,'0'-21'0,"0"-1"0,0 1-411,0-1 1,0 9 1310,0-1-464,0 1-637,0-9 169,0 12 38,0-1-58,0 11 107,0 0 0,0 11-70,0-1 0,0 12 34,0-3 0,0 2 137,0 1-60,0-1 1,0 1 149,0-1 0,0-5-116,0-2 0,0-9 394,0 11-293,0-5 0,0 13-32,0-5 0,0 2-97,0 1 0,0-1-30,0 1 0,0 2-124,0 3 1,0 5 49,0 3 1,0 2 13,0-10 0,0 13-102,0-5 0,0-2 58,0 1 1,0-1 106,0 2 0,0 5-67,0-3 1,0-4 132,0 1 0,0 1-111,0 8 0,0-8 12,0 0 1,0 0 10,0 8 1,0-3-5,0-5 1,0 5-14,0-5 0,0 3 15,0-3 1,0 5-128,0-5 0,0 5 95,0 3 0,0 0-72,0-3 1,0-2 49,0-3 1,0 0-8,0 8 1,0-3 63,0-5 0,0 5 3,0-5 0,0-3 41,0 6 1,0-6-75,0 3 0,0 2 41,0-10 0,0 5-22,0-5 1,0 3-41,0 5 1,0 5-21,0-13 1,0 2-124,0-7 0,0-1 94,0 1 1,0-4-24,0 7 1,0-7 52,0 4 0,0-1-10,0 1 0,0-9 125,0 1 1,0 2-76,0 5 1,0 1 45,0-3 1,0 2-61,0 0 0,0 1 17,0-1 1,0 6-39,0 3 0,0-3-88,0-6 0,0-7 5,0 2 0,0-3 87,0 9 1,0-1-21,0-2-9,0 5 0,0-5 83,0 2-69,0 1 0,0-1 1,0 1 1,0-6 26,0-6 0,0 7 0,0 4 147,0-2 0,0-3-89,0-3 0,0-5 11,0 6 0,0-1-12,0 9-80,0-1 1,0 1 57,0-1 1,0 3-194,0 3 1,0-3 62,0 3 0,0-8-40,0 2 0,0-7 96,0 13 1,0-14-11,0 6 0,0 0 68,0 2 1,0-10-74,0 5 1,0-3 215,0 9 0,0-9-23,0 1 0,0 2-44,0 5-92,0 1 0,0-1-2,0-2 1,0 5-19,0-5 0,0 2-10,0 1 1,0-9-11,0 1 0,0 2-129,0 5 0,0 1 124,0-1 1,0-7-46,0-1 191,0 3 1,0 3-56,0 2 0,0-7 18,0-1 0,0 3-14,0 3 1,0-3 93,0-2-132,0-1 0,0 9 16,0-1 1,0-5 25,0-5-26,0 5 0,0 5-63,0-2 1,0 3 14,0-1 0,0 1-5,0-1 1,0 1-23,0-1 0,0 1-117,0-1 1,0-2 113,0 2 1,0 1 17,0-1 1,0 1 11,0-1 1,0-7-4,0 2 1,0-3-2,0 6 0,0 5 36,0-5 0,0 2 110,0 1 0,0-1-141,0 1 1,0-1 21,0 1 0,0-1-17,0-2 1,0 5 18,0-5 1,0 10-101,0-2 1,0 3 79,0-9 0,0 1-6,0-1 0,0 1-11,0 7 1,0-5-2,0 3 0,0-3 39,0-2 1,0-1-26,0 1 1,0-1 32,0-2-30,0 5 1,0-5 17,0 2 1,0-4 5,0-7-2,0 6-16,0 6 3,0-1-8,0-2 6,0 3 1,0-1-77,0 1 1,0-6 68,0-3 1,0-8 33,0 12 0,0-9-38,0 2 0,0-2 30,0 6 0,0-6-18,0 5 3,0-7 1,0 12-25,0-4 1,0-1 19,0 1 1,0-6 1,0 5 1,0 1-3,0 7 0,0-8-15,0 4 0,0-7-3,0 14 0,0-5-2,0 3 1,0-1-22,0 1 1,0-1-5,0 1 0,0 4-5,0 1 0,0 6 29,0-4 0,0-5 36,0 3 1,0 5-39,0-5 0,0 11 58,0-11 1,0-1 0,0-4 1,0 7 13,0-2 0,0 3-40,0-12 0,0 7 12,0-7 0,0 12-57,0-3 1,0 2 46,0-7 0,0-1-116,0 1 0,0 5 100,0-1 0,0 7-110,0-7 0,0-1 76,0 4 1,0 1 3,0-1 1,0 1 24,0-1 1,0-5-1,0 14 0,0-14 48,0 3 1,0-3-62,0-2 1,0 7 85,0-2 1,0 2-69,0 1 1,0-6 21,0 3 0,0 0-13,0 2 0,0-7-4,0 7 0,0 1-11,0-3 0,0 2-2,0-7 1,0-1 3,0 1 1,0-1 0,0 1 4,0-1 1,0-2-7,0 5-20,0-5 1,0 2 22,0 1 1,0-9 9,0 3-5,0-2 0,0 7 1,0 1 0,0-9-4,0 1 1,0-9-1,0 11 1,0-8 8,0 3 1,0-3-9,0 8 0,0-11-16,0 9 0,0-6 17,0 5 1,0-5-74,0 6 62,0-9-1,0 14 6,0-6-14,0-2 23,0 8-9,0-6 0,0-2 36,0 5-30,0-11-54,0 11 0,0-10 46,0 10-3,0-13 11,0 7 0,0-10 55,0 0-65,0 8 122,0-5-98,0 8 2,0-11 1,0 0-22,0 8-3,0-5-35,0 7 18,0-10 0,0 0 6,0 8 8,0-5 39,0 8-17,0-11 4,0 0-4,0 8 9,0-5-38,0 5-9,0-8-113,0 0 189,0 10-74,0-7 105,0 5-81,0-8 72,0 0-73,0 11 19,0-9-46,0 7 31,0-9-18,0 0 16,0 10 1,0-10-74,0 11 68,0-11-71,0 11 59,0-9-113,0 6 123,0-8 1,0 9 42,0-7 9,0 9-28,0-3-18,0-5 0,0 7 20,0-2-23,0-5-6,0 5 12,0-8-8,0 11 64,0-8 4,0 7-24,0-10-22,0 8-2,0-5-84,0 5-10,0-8-48,0 0 105,0 11 233,0-8-141,0 5 77,0-8-727,0 0 344,0 10 121,0-7-34,0 5 126,0-8 47,0 0-135,0 11-23,0-8 94,0 5 14,0-8 840,0 0-1026,0 8 168,0-6-251,0 9 199,0-11 22,0 0 43,0 11 65,0-9-26,0 7 6,0-9-397,0 0 351,0 8 78,0-6-78,0 9-3,0-11-513,0 0 1,0 8-1,0 5 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27.218"/>
    </inkml:context>
    <inkml:brush xml:id="br0">
      <inkml:brushProperty name="width" value="0.05292" units="cm"/>
      <inkml:brushProperty name="height" value="0.05292" units="cm"/>
      <inkml:brushProperty name="color" value="#2F8254"/>
    </inkml:brush>
  </inkml:definitions>
  <inkml:trace contextRef="#ctx0" brushRef="#br0">1 42 20029,'0'-5'0,"0"-1"0,0 1-411,0 0 1,0 1 1310,0 1-464,0 0-637,0-3 169,0 4 38,0-1-58,0 3 107,0 0 0,0 3-70,0-1 0,0 4 34,0-2 0,0 2 137,0-1-60,0 0 1,0 1 149,0-1 0,0-1-116,0-1 0,0-2 394,0 3-293,0-1 0,0 3-32,0-1 0,0 0-97,0 0 0,0 1-30,0-1 0,0 1-124,0 1 1,0 1 49,0 0 1,0 1 13,0-2 0,0 3-102,0-1 0,0-1 58,0 0 1,0 0 106,0 1 0,0 1-67,0-1 1,0-1 132,0 1 0,0-1-111,0 3 0,0-2 12,0-1 1,0 1 10,0 1 1,0 0-5,0-1 1,0 1-14,0-1 0,0 0 15,0 0 1,0 1-128,0-2 0,0 2 95,0 1 0,0-1-72,0 0 1,0 0 49,0-2 1,0 1-8,0 1 1,0 0 63,0-1 0,0 1 3,0-1 0,0-1 41,0 1 1,0-1-75,0 0 0,0 2 41,0-4 0,0 2-22,0-1 1,0 0-41,0 2 1,0 1-21,0-3 1,0 0-124,0-2 0,0 0 94,0 1 1,0-2-24,0 2 1,0-1 52,0 0 0,0 1-10,0-1 0,0-2 125,0 1 1,0 0-76,0 1 1,0 0 45,0 0 1,0 0-61,0 0 0,0 1 17,0-1 1,0 2-39,0 0 0,0 0-88,0-2 0,0-2 5,0 1 0,0 0 87,0 1 1,0 0-21,0 0-9,0 1 0,0-2 83,0 2-69,0-1 0,0 0 1,0 1 1,0-2 26,0-2 0,0 2 0,0 2 147,0-2 0,0 0-89,0 0 0,0-2 11,0 1 0,0 0-12,0 3-80,0-1 1,0 0 57,0 0 1,0 1-194,0 1 1,0-1 62,0 1 0,0-3-40,0 2 0,0-3 96,0 4 1,0-4-11,0 2 0,0-1 68,0 2 1,0-4-74,0 2 1,0-1 215,0 3 0,0-3-23,0 0 0,0 1-44,0 2-92,0-1 0,0 0-2,0 0 1,0 1-19,0-1 0,0 0-10,0 0 1,0-1-11,0-1 0,0 1-129,0 1 0,0 0 124,0 1 1,0-3-46,0 0 191,0 1 1,0 1-56,0 0 0,0-1 18,0-1 0,0 1-14,0 1 1,0-1 93,0-1-132,0 0 0,0 3 16,0-1 1,0-1 25,0-1-26,0 0 0,0 3-63,0-2 1,0 2 14,0-1 0,0 0-5,0 1 1,0-1-23,0 0 0,0 1-117,0-1 1,0 0 113,0 0 1,0 0 17,0 1 1,0-1 11,0 0 1,0-2-4,0 1 1,0 0-2,0 0 0,0 2 36,0-1 0,0 0 110,0 1 0,0-1-141,0 0 1,0 1 21,0-1 0,0 0-17,0 0 1,0 1 18,0-2 1,0 4-101,0-2 1,0 2 79,0-3 0,0 0-6,0 1 0,0-1-11,0 2 1,0-1-2,0 1 0,0-1 39,0-1 1,0 0-26,0 1 1,0-1 32,0 0-30,0 1 1,0-2 17,0 2 1,0-2 5,0-2-2,0 2-16,0 2 3,0-1-8,0 0 6,0 0 1,0 0-77,0 0 1,0-1 68,0 0 1,0-3 33,0 3 0,0-2-38,0 1 0,0-1 30,0 1 0,0-1-18,0 1 3,0-1 1,0 2-25,0 0 1,0-1 19,0 0 1,0-1 1,0 2 1,0-1-3,0 2 0,0-1-15,0-1 0,0 0-3,0 3 0,0-1-2,0 0 1,0 0-22,0 1 1,0-1-5,0 0 0,0 2-5,0 0 0,0 1 29,0-1 0,0-1 36,0 0 1,0 2-39,0-1 0,0 2 58,0-2 1,0 0 0,0-2 1,0 2 13,0 0 0,0 0-40,0-2 0,0 1 12,0-2 0,0 4-57,0-2 1,0 2 46,0-3 0,0 0-116,0 1 0,0 0 100,0 1 0,0 1-110,0-1 0,0-2 76,0 3 1,0-1 3,0 0 1,0 1 24,0-1 1,0-1-1,0 3 0,0-3 48,0 1 1,0-1-62,0-1 1,0 2 85,0 0 1,0 0-69,0 1 1,0-2 21,0 0 0,0 1-13,0 0 0,0-1-4,0 1 0,0 0-11,0 0 0,0 0-2,0-2 1,0 1 3,0-1 1,0 0 0,0 1 4,0-1 1,0 0-7,0 1-20,0-2 1,0 2 22,0-1 1,0-2 9,0 1-5,0-1 0,0 3 1,0-1 0,0-2-4,0 1 1,0-3-1,0 3 1,0-2 8,0 1 1,0-1-9,0 2 0,0-3-16,0 2 0,0-1 17,0 2 1,0-2-74,0 1 62,0-2-1,0 4 6,0-2-14,0 0 23,0 2-9,0-2 0,0-1 36,0 2-30,0-2-54,0 2 0,0-3 46,0 3-3,0-3 11,0 1 0,0-2 55,0 0-65,0 2 122,0-1-98,0 2 2,0-3 1,0 0-22,0 2-3,0-2-35,0 3 18,0-3 0,0 0 6,0 2 8,0-1 39,0 1-17,0-2 4,0 0-4,0 2 9,0-1-38,0 1-9,0-2-113,0 0 189,0 3-74,0-3 105,0 2-81,0-2 72,0 0-73,0 3 19,0-2-46,0 1 31,0-2-18,0 0 16,0 2 1,0-2-74,0 3 68,0-3-71,0 3 59,0-3-113,0 2 123,0-2 1,0 2 42,0-1 9,0 2-28,0-1-18,0-2 0,0 3 20,0-1-23,0-1-6,0 0 12,0-1-8,0 3 64,0-2 4,0 1-24,0-2-22,0 2-2,0-1-84,0 1-10,0-2-48,0 0 105,0 3 233,0-3-141,0 2 77,0-2-727,0 0 344,0 3 121,0-2-34,0 1 126,0-2 47,0 0-135,0 2-23,0-1 94,0 1 14,0-2 840,0 0-1026,0 2 168,0-1-251,0 1 199,0-2 22,0 0 43,0 3 65,0-2-26,0 1 6,0-2-397,0 0 351,0 2 78,0-2-78,0 3-3,0-3-513,0 0 1,0 2-1,0 1 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00:10:27.219"/>
    </inkml:context>
    <inkml:brush xml:id="br0">
      <inkml:brushProperty name="width" value="0.05292" units="cm"/>
      <inkml:brushProperty name="height" value="0.05292" units="cm"/>
      <inkml:brushProperty name="color" value="#FFED79"/>
    </inkml:brush>
  </inkml:definitions>
  <inkml:trace contextRef="#ctx0" brushRef="#br0">1 63 20029,'0'-8'0,"0"0"0,0 0-411,0 0 1,0 3 1310,0 0-464,0 0-637,0-3 169,0 4 38,0 0-58,0 4 107,0 0 0,0 4-70,0 0 0,0 4 34,0-1 0,0 1 137,0 0-60,0 0 1,0 0 149,0 0 0,0-2-116,0-1 0,0-3 394,0 4-293,0-2 0,0 5-32,0-2 0,0 1-97,0 0 0,0 0-30,0 0 0,0 1-124,0 1 1,0 2 49,0 1 1,0 1 13,0-4 0,0 5-102,0-2 0,0-1 58,0 1 1,0-1 106,0 1 0,0 2-67,0-1 1,0-2 132,0 1 0,0 0-111,0 3 0,0-3 12,0 1 1,0-1 10,0 3 1,0-1-5,0-2 1,0 2-14,0-2 0,0 1 15,0-1 1,0 2-128,0-2 0,0 2 95,0 1 0,0 0-72,0-1 1,0-1 49,0-1 1,0 0-8,0 3 1,0-1 63,0-2 0,0 2 3,0-2 0,0-1 41,0 2 1,0-2-75,0 1 0,0 1 41,0-4 0,0 2-22,0-2 1,0 1-41,0 2 1,0 2-21,0-5 1,0 1-124,0-3 0,0 0 94,0 0 1,0-1-24,0 2 1,0-2 52,0 1 0,0 0-10,0 0 0,0-3 125,0 0 1,0 1-76,0 2 1,0 0 45,0-1 1,0 1-61,0 0 0,0 0 17,0 0 1,0 2-39,0 1 0,0-1-88,0-2 0,0-3 5,0 1 0,0-1 87,0 3 1,0 0-21,0-1-9,0 2 0,0-2 83,0 1-69,0 0 0,0 0 1,0 0 1,0-2 26,0-2 0,0 2 0,0 3 147,0-2 0,0-1-89,0-1 0,0-2 11,0 2 0,0 0-12,0 3-80,0 0 1,0 0 57,0 0 1,0 1-194,0 1 1,0-1 62,0 1 0,0-3-40,0 1 0,0-3 96,0 5 1,0-5-11,0 2 0,0 0 68,0 1 1,0-4-74,0 2 1,0-1 215,0 3 0,0-3-23,0 0 0,0 1-44,0 2-92,0 0 0,0 0-2,0-1 1,0 2-19,0-2 0,0 1-10,0 0 1,0-3-11,0 0 0,0 1-129,0 2 0,0 0 124,0 0 1,0-3-46,0 0 191,0 1 1,0 1-56,0 1 0,0-3 18,0 0 0,0 1-14,0 1 1,0-1 93,0-1-132,0 0 0,0 3 16,0 0 1,0-2 25,0-2-26,0 2 0,0 2-63,0-1 1,0 1 14,0 0 0,0 0-5,0 0 1,0 0-23,0 0 0,0 0-117,0 0 1,0-1 113,0 1 1,0 0 17,0 0 1,0 0 11,0 0 1,0-3-4,0 1 1,0-1-2,0 2 0,0 2 36,0-2 0,0 1 110,0 0 0,0 0-141,0 0 1,0 0 21,0 0 0,0 0-17,0-1 1,0 2 18,0-2 1,0 4-101,0-1 1,0 1 79,0-3 0,0 0-6,0 0 0,0 0-11,0 3 1,0-2-2,0 1 0,0-1 39,0 0 1,0-1-26,0 0 1,0 0 32,0-1-30,0 2 1,0-2 17,0 1 1,0-2 5,0-2-2,0 2-16,0 2 3,0 0-8,0-1 6,0 1 1,0 0-77,0 0 1,0-2 68,0-1 1,0-3 33,0 4 0,0-3-38,0 1 0,0-1 30,0 2 0,0-2-18,0 2 3,0-3 1,0 5-25,0-2 1,0 0 19,0 0 1,0-2 1,0 2 1,0 0-3,0 3 0,0-3-15,0 1 0,0-2-3,0 5 0,0-2-2,0 1 1,0 0-22,0 0 1,0 0-5,0 0 0,0 2-5,0 0 0,0 2 29,0-1 0,0-2 36,0 1 1,0 2-39,0-2 0,0 4 58,0-4 1,0 0 0,0-2 1,0 3 13,0-1 0,0 1-40,0-4 0,0 2 12,0-2 0,0 4-57,0-1 1,0 1 46,0-3 0,0 0-116,0 0 0,0 2 100,0 0 0,0 2-110,0-2 0,0-1 76,0 2 1,0 0 3,0 0 1,0 0 24,0 0 1,0-2-1,0 5 0,0-5 48,0 1 1,0-1-62,0-1 1,0 3 85,0-1 1,0 1-69,0 0 1,0-2 21,0 1 0,0 0-13,0 1 0,0-2-4,0 2 0,0 0-11,0-1 0,0 1-2,0-3 1,0 0 3,0 0 1,0 0 0,0 0 4,0 0 1,0-1-7,0 2-20,0-2 1,0 1 22,0 0 1,0-3 9,0 1-5,0-1 0,0 3 1,0 0 0,0-3-4,0 0 1,0-3-1,0 4 1,0-3 8,0 1 1,0-1-9,0 3 0,0-4-16,0 3 0,0-2 17,0 2 1,0-2-74,0 2 62,0-3-1,0 5 6,0-2-14,0-1 23,0 3-9,0-2 0,0-1 36,0 2-30,0-4-54,0 4 0,0-4 46,0 4-3,0-5 11,0 3 0,0-4 55,0 0-65,0 3 122,0-2-98,0 3 2,0-4 1,0 0-22,0 3-3,0-2-35,0 3 18,0-4 0,0 0 6,0 3 8,0-2 39,0 3-17,0-4 4,0 0-4,0 3 9,0-2-38,0 2-9,0-3-113,0 0 189,0 4-74,0-3 105,0 2-81,0-3 72,0 0-73,0 4 19,0-3-46,0 2 31,0-3-18,0 0 16,0 4 1,0-4-74,0 4 68,0-4-71,0 4 59,0-3-113,0 2 123,0-3 1,0 3 42,0-2 9,0 3-28,0-1-18,0-2 0,0 3 20,0-1-23,0-2-6,0 2 12,0-3-8,0 4 64,0-3 4,0 3-24,0-4-22,0 3-2,0-2-84,0 2-10,0-3-48,0 0 105,0 4 233,0-3-141,0 2 77,0-3-727,0 0 344,0 4 121,0-3-34,0 2 126,0-3 47,0 0-135,0 4-23,0-3 94,0 2 14,0-3 840,0 0-1026,0 3 168,0-2-251,0 3 199,0-4 22,0 0 43,0 4 65,0-3-26,0 2 6,0-3-397,0 0 351,0 3 78,0-2-78,0 3-3,0-4-513,0 0 1,0 3-1,0 2 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3"/>
    </inkml:context>
    <inkml:brush xml:id="br0">
      <inkml:brushProperty name="width" value="0.05292" units="cm"/>
      <inkml:brushProperty name="height" value="0.05292" units="cm"/>
    </inkml:brush>
  </inkml:definitions>
  <inkml:trace contextRef="#ctx0" brushRef="#br0">23641 0 20197,'267'0'-956,"0"0"888,-110 0 196,78 0 0,-172 0-4,126 0 23,-142 0-121,79 0 114,-126 0 1944,0 0-2005,-126 0-255,110 0 178,-109 0-49,125 0 259,0 0-35,-126 0 42,94 0-151,-77 0-1,109 0-64,0 0-32,-126 0-88,94 0 154,-93 0-138,15 0 129,78 0 1,-93 0-36,-1 0 17,95 0 64,-205 0-55,205 0 55,-205 0 1,173 0-40,-125 0 133,125 0-162,-173 0 1,174 0-5,-111 0 1,79 0-13,-95 0 0,111 0-3,-111 0 1,95 0-99,-79 0 0,79 0 65,-79 0 1,79 0-19,-95 0 1,111 0 97,-111 0 157,127 0-101,-174 0 44,79 0-117,-110 0 11,0 0 1,78 0-21,17 0 1,77 0 25,-93 0 1,94 0-75,-79 0 0,79 0 31,-79 0-22,110 0 141,-188 0 12,110 0-98,-126 0 1,78 0 12,1 0 0,109 0-71,-109 0 84,125 0-90,-173 0 17,79 0-19,-110 0 25,0 0 1,79 0-22,15 0 39,110 0-6,-188 0 1,204 0 16,-142 0-14,126 0-23,-172 0 1,172 0 22,-110 0-1,110 0 0,-94 0 14,63 0 1,63 0 48,-205 0 0,173 0 80,-110 0-154,111 0 31,-190 0 1,205 0-31,-141 0 1,93 0 50,-77 0-86,109 0 1,-94 0 46,78 0-16,48 0 2,-220 0 0,188 0-4,-110 0 9,110 0 6,-172 0 0,172 0 14,-126 0-13,126 0 0,-78 0 16,47 0-11,62 0-1,-203 0 0,203 0-1,-203 0 1,172 0 1,-125 0-2,125 0 0,-79 0 0,48 0-15,63 0-2,-95 0 5,16 0 1,47 0-15,-125 0 7,125 0 1,-78 0 4,46 0 0,64 0 1,-110 0-7,46 0-6,64 0 23,-95 0 1,1 0 2,109 0 1,-141 0 7,63 0-12,62 0 3,-78 0 1,79 0-43,-63 0 35,62 0-7,-93 0 3,15 0 13,78 0 0,-125 0 63,63 0-24,63 0 1,-111 0 121,48 0-129,63 0 25,-205 0 0,173 0-29,-125 0 0,109 0-70,-109 0 41,125 0-7,-173 0-4,79 0 1,-110 0 1,79 0-15,15 0 1,79 0 20,-79 0 0,79 0-13,-95 0 5,126 0 59,-172 0 1,172 0-46,-110 0 5,110 0-27,-188 0-3,235 0-13,-109 0 39,-1 0-21,95 0 8,-79 0 4,110 0 29,0 0-9,-126 0 9,95 0-17,-95 0 2,126 0-367,0 0 347,-110 0 139,79 0-151,-95 0 145,0 0-118,95 0 0,-110 0 18,46 0-18,64 0 0,-126 0 8,78 0-40,48 0 0,-126 0-46,63 0 49,62 0-15,-78 0 42,-15 0-28,93 0 48,-203 0-27,203 0 6,-93 0-21,15 0-11,78 0 6,-93 0 0,93 0 10,-62 0 22,63 0-27,-79 0 77,110 0 427,0 0-434,-126 0-5,95 0-111,-95 0 98,126 0 1,-31 0-170,-48 0 113,48 0-20,-95 0 21,126 0-3,0 0-76,-126 0 88,95 0-261,-79 0 130,110 0-432,0 0 210,-126 0-409,95 0-51,-95 0 326,126 0 501,0 0 0,-110 0 0,-47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4"/>
    </inkml:context>
    <inkml:brush xml:id="br0">
      <inkml:brushProperty name="width" value="0.05292" units="cm"/>
      <inkml:brushProperty name="height" value="0.05292" units="cm"/>
    </inkml:brush>
  </inkml:definitions>
  <inkml:trace contextRef="#ctx0" brushRef="#br0">1 24 20029,'0'-3'0,"0"0"0,0 0-411,0 0 1,0 1 1310,0 0-464,0 0-637,0-1 169,0 1 38,0 1-58,0 1 107,0 0 0,0 1-70,0 1 0,0 1 34,0 0 0,0 0 137,0 0-60,0 0 1,0 0 149,0 0 0,0-1-116,0 0 0,0-2 394,0 2-293,0 0 0,0 1-32,0 0 0,0 0-97,0 0 0,0 0-30,0 0 0,0 0-124,0 1 1,0 0 49,0 1 1,0 1 13,0-2 0,0 1-102,0 0 0,0-1 58,0 1 1,0 0 106,0 0 0,0 0-67,0 0 1,0 0 132,0-1 0,0 1-111,0 1 0,0-1 12,0 0 1,0 0 10,0 1 1,0-1-5,0 0 1,0 1-14,0-1 0,0 0 15,0 0 1,0 1-128,0-2 0,0 2 95,0 0 0,0 0-72,0 0 1,0-1 49,0-1 1,0 1-8,0 1 1,0 0 63,0-1 0,0 0 3,0 0 0,0 0 41,0 0 1,0-1-75,0 1 0,0 0 41,0-1 0,0 0-22,0 0 1,0 1-41,0-1 1,0 2-21,0-2 1,0 0-124,0-2 0,0 2 94,0-2 1,0 1-24,0 0 1,0 0 52,0 0 0,0 0-10,0 0 0,0-1 125,0 0 1,0 0-76,0 1 1,0 0 45,0 0 1,0 0-61,0 0 0,0 0 17,0-1 1,0 2-39,0 0 0,0 0-88,0-1 0,0-1 5,0 0 0,0 0 87,0 1 1,0 0-21,0 0-9,0 0 0,0 0 83,0 0-69,0 0 0,0 0 1,0 0 1,0-1 26,0 0 0,0 0 0,0 0 147,0 1 0,0-1-89,0 0 0,0-1 11,0 1 0,0 0-12,0 1-80,0 0 1,0 0 57,0 0 1,0 0-194,0 1 1,0-1 62,0 1 0,0-1-40,0 0 0,0-1 96,0 1 1,0-1-11,0 1 0,0-1 68,0 1 1,0-1-74,0 0 1,0 0 215,0 1 0,0-1-23,0 0 0,0 0-44,0 1-92,0 0 0,0 0-2,0 0 1,0 0-19,0 0 0,0-1-10,0 2 1,0-3-11,0 1 0,0 0-129,0 1 0,0 0 124,0 0 1,0-1-46,0 0 191,0 0 1,0 1-56,0 0 0,0-1 18,0 0 0,0 0-14,0 1 1,0-1 93,0 0-132,0 0 0,0 1 16,0-1 1,0 1 25,0-2-26,0 1 0,0 1-63,0 0 1,0 0 14,0 0 0,0 0-5,0 0 1,0 0-23,0 0 0,0 0-117,0 0 1,0 0 113,0 0 1,0 0 17,0 0 1,0-1 11,0 2 1,0-3-4,0 1 1,0 0-2,0 1 0,0 0 36,0 0 0,0 0 110,0 0 0,0 0-141,0 0 1,0 0 21,0 0 0,0 0-17,0 0 1,0 0 18,0 0 1,0 1-101,0-1 1,0 1 79,0-1 0,0 0-6,0 0 0,0 0-11,0 1 1,0 0-2,0 0 0,0-1 39,0 0 1,0 0-26,0 0 1,0 0 32,0-1-30,0 2 1,0-2 17,0 1 1,0-1 5,0 0-2,0 0-16,0 1 3,0 0-8,0 0 6,0 0 1,0 0-77,0 0 1,0-1 68,0 0 1,0-1 33,0 1 0,0-1-38,0 1 0,0-1 30,0 1 0,0-1-18,0 1 3,0-2 1,0 3-25,0-1 1,0-1 19,0 1 1,0-1 1,0 1 1,0 0-3,0 1 0,0-1-15,0 0 0,0 0-3,0 1 0,0 0-2,0 0 1,0 0-22,0 0 1,0 0-5,0 0 0,0 1-5,0-1 0,0 2 29,0-1 0,0-1 36,0 1 1,0 0-39,0 0 0,0 1 58,0-1 1,0 0 0,0-1 1,0 1 13,0 0 0,0-1-40,0 0 0,0 0 12,0 0 0,0 1-57,0 0 1,0 0 46,0-1 0,0 0-116,0 0 0,0 1 100,0 0 0,0 0-110,0 0 0,0-1 76,0 1 1,0 0 3,0 0 1,0 1 24,0-1 1,0-1-1,0 2 0,0-1 48,0 0 1,0-1-62,0 0 1,0 1 85,0-1 1,0 2-69,0-1 1,0-1 21,0 1 0,0 0-13,0-1 0,0 1-4,0 0 0,0 0-11,0 0 0,0 0-2,0-1 1,0 0 3,0-1 1,0 1 0,0 0 4,0 0 1,0 0-7,0 0-20,0 0 1,0 0 22,0 0 1,0-1 9,0 0-5,0 0 0,0 1 1,0 0 0,0-1-4,0 0 1,0-1-1,0 1 1,0-1 8,0 1 1,0-1-9,0 1 0,0-2-16,0 3 0,0-2 17,0 0 1,0 0-74,0 1 62,0-1-1,0 2 6,0-2-14,0 1 23,0 0-9,0 0 0,0 0 36,0 0-30,0-1-54,0 1 0,0-1 46,0 1-3,0-1 11,0 0 0,0-1 55,0 0-65,0 1 122,0 0-98,0 0 2,0-1 1,0 0-22,0 1-3,0 0-35,0 0 18,0-1 0,0 0 6,0 1 8,0-1 39,0 2-17,0-2 4,0 0-4,0 1 9,0-1-38,0 2-9,0-2-113,0 0 189,0 1-74,0-1 105,0 2-81,0-2 72,0 0-73,0 1 19,0-1-46,0 2 31,0-2-18,0 0 16,0 1 1,0-1-74,0 1 68,0-1-71,0 2 59,0-2-113,0 1 123,0-1 1,0 2 42,0-2 9,0 1-28,0 1-18,0-2 0,0 2 20,0-1-23,0-1-6,0 1 12,0-1-8,0 2 64,0-2 4,0 1-24,0-1-22,0 1-2,0 0-84,0 0-10,0-1-48,0 0 105,0 2 233,0-2-141,0 1 77,0-1-727,0 0 344,0 1 121,0 0-34,0 0 126,0-1 47,0 0-135,0 1-23,0 0 94,0 0 14,0-1 840,0 0-1026,0 1 168,0 0-251,0 0 199,0-1 22,0 0 43,0 1 65,0 0-26,0 0 6,0-1-397,0 0 351,0 1 78,0 0-78,0 0-3,0-1-513,0 0 1,0 1-1,0 1 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5T22:00:46.875"/>
    </inkml:context>
    <inkml:brush xml:id="br0">
      <inkml:brushProperty name="width" value="0.05292" units="cm"/>
      <inkml:brushProperty name="height" value="0.05292" units="cm"/>
      <inkml:brushProperty name="color" value="#FF0000"/>
    </inkml:brush>
  </inkml:definitions>
  <inkml:trace contextRef="#ctx0" brushRef="#br0">1294 0 20197,'14'0'-956,"1"0"888,-7 0 196,5 0 0,-9 0-4,6 0 23,-7 0-121,3 0 114,-6 0 1944,0 0-2005,-6 0-255,5 0 178,-6 0-49,7 0 259,0 0-35,-7 0 42,5 0-151,-4 0-1,6 0-64,0 0-32,-7 0-88,6 0 154,-6 0-138,1 0 129,4 0 1,-5 0-36,0 0 17,6 0 64,-12 0-55,11 0 55,-11 0 1,10 0-40,-8 0 133,8 0-162,-10 0 1,10 0-5,-7 0 1,5 0-13,-5 0 0,5 0-3,-5 0 1,5 0-99,-4 0 0,3 0 65,-3 0 1,4 0-19,-5 0 1,5 0 97,-5 0 157,7 0-101,-10 0 44,4 0-117,-6 0 11,1 0 1,4 0-21,0 0 1,5 0 25,-5 0 1,5 0-75,-5 0 0,5 0 31,-5 0-22,7 0 141,-11 0 12,7 0-98,-8 0 1,5 0 12,-1 0 0,7 0-71,-6 0 84,6 0-90,-8 0 17,3 0-19,-6 0 25,1 0 1,3 0-22,2 0 39,6 0-6,-11 0 1,11 0 16,-7 0-14,7 0-23,-10 0 1,9 0 22,-5 0-1,5 0 0,-4 0 14,3 0 1,3 0 48,-11 0 0,10 0 80,-7 0-154,7 0 31,-11 0 1,11 0-31,-7 0 1,5 0 50,-4 0-86,5 0 1,-4 0 46,3 0-16,4 0 2,-13 0 0,10 0-4,-5 0 9,5 0 6,-8 0 0,8 0 14,-6 0-13,6 0 0,-3 0 16,2 0-11,3 0-1,-11 0 0,11 0-1,-11 0 1,10 0 1,-7 0-2,6 0 0,-4 0 0,3 0-15,4 0-2,-6 0 5,1 0 1,2 0-15,-6 0 7,7 0 1,-5 0 4,3 0 0,3 0 1,-6 0-7,3 0-6,3 0 23,-4 0 1,-1 0 2,6 0 1,-8 0 7,4 0-12,3 0 3,-4 0 1,5 0-43,-5 0 35,5 0-7,-6 0 3,1 0 13,4 0 0,-6 0 63,2 0-24,5 0 1,-7 0 121,3 0-129,3 0 25,-11 0 0,10 0-29,-7 0 0,5 0-70,-5 0 41,7 0-7,-10 0-4,4 0 1,-6 0 1,5 0-15,1 0 1,4 0 20,-5 0 0,5 0-13,-5 0 5,6 0 59,-9 0 1,10 0-46,-7 0 5,7 0-27,-11 0-3,13 0-13,-5 0 39,-1 0-21,5 0 8,-4 0 4,6 0 29,0 0-9,-7 0 9,5 0-17,-4 0 2,6 0-367,0 0 347,-6 0 139,4 0-151,-5 0 145,0 0-118,5 0 0,-5 0 18,2 0-18,3 0 0,-7 0 8,5 0-40,2 0 0,-6 0-46,2 0 49,5 0-15,-5 0 42,-1 0-28,5 0 48,-11 0-27,12 0 6,-6 0-21,1 0-11,4 0 6,-5 0 0,5 0 10,-3 0 22,4 0-27,-5 0 77,6 0 427,0 0-434,-7 0-5,5 0-111,-5 0 98,7 0 1,-2 0-170,-2 0 113,2 0-20,-5 0 21,7 0-3,0 0-76,-6 0 88,4 0-261,-4 0 130,6 0-432,0 0 210,-7 0-409,5 0-51,-5 0 326,7 0 501,0 0 0,-6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04C2E-A8A5-974F-AA53-C91F360B3367}" type="datetimeFigureOut">
              <a:rPr lang="en-US" smtClean="0"/>
              <a:t>8/30/24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559DB-F47B-2E4B-A47C-E82A8A108254}" type="slidenum">
              <a:rPr lang="en-US" smtClean="0"/>
              <a:t>‹#›</a:t>
            </a:fld>
            <a:endParaRPr lang="en-US"/>
          </a:p>
        </p:txBody>
      </p:sp>
    </p:spTree>
    <p:extLst>
      <p:ext uri="{BB962C8B-B14F-4D97-AF65-F5344CB8AC3E}">
        <p14:creationId xmlns:p14="http://schemas.microsoft.com/office/powerpoint/2010/main" val="2032605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559DB-F47B-2E4B-A47C-E82A8A108254}" type="slidenum">
              <a:rPr lang="en-US" smtClean="0"/>
              <a:t>1</a:t>
            </a:fld>
            <a:endParaRPr lang="en-US"/>
          </a:p>
        </p:txBody>
      </p:sp>
    </p:spTree>
    <p:extLst>
      <p:ext uri="{BB962C8B-B14F-4D97-AF65-F5344CB8AC3E}">
        <p14:creationId xmlns:p14="http://schemas.microsoft.com/office/powerpoint/2010/main" val="386750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voltage “pushes” electrons through conductive material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materials are better at conducting current than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amount of electron flow is called current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Resistors are specially formulated to resist the flow of electrons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Voltage -&gt;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-&gt; flow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Resistance -&gt; limiter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CF559DB-F47B-2E4B-A47C-E82A8A108254}" type="slidenum">
              <a:rPr lang="en-US" smtClean="0"/>
              <a:t>4</a:t>
            </a:fld>
            <a:endParaRPr lang="en-US"/>
          </a:p>
        </p:txBody>
      </p:sp>
    </p:spTree>
    <p:extLst>
      <p:ext uri="{BB962C8B-B14F-4D97-AF65-F5344CB8AC3E}">
        <p14:creationId xmlns:p14="http://schemas.microsoft.com/office/powerpoint/2010/main" val="1500126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use GPIO pins directly</a:t>
            </a:r>
          </a:p>
          <a:p>
            <a:r>
              <a:rPr lang="en-US" dirty="0"/>
              <a:t>H-Bridge (4 switches)</a:t>
            </a:r>
          </a:p>
        </p:txBody>
      </p:sp>
      <p:sp>
        <p:nvSpPr>
          <p:cNvPr id="4" name="Slide Number Placeholder 3"/>
          <p:cNvSpPr>
            <a:spLocks noGrp="1"/>
          </p:cNvSpPr>
          <p:nvPr>
            <p:ph type="sldNum" sz="quarter" idx="5"/>
          </p:nvPr>
        </p:nvSpPr>
        <p:spPr/>
        <p:txBody>
          <a:bodyPr/>
          <a:lstStyle/>
          <a:p>
            <a:fld id="{4CF559DB-F47B-2E4B-A47C-E82A8A108254}" type="slidenum">
              <a:rPr lang="en-US" smtClean="0"/>
              <a:t>23</a:t>
            </a:fld>
            <a:endParaRPr lang="en-US"/>
          </a:p>
        </p:txBody>
      </p:sp>
    </p:spTree>
    <p:extLst>
      <p:ext uri="{BB962C8B-B14F-4D97-AF65-F5344CB8AC3E}">
        <p14:creationId xmlns:p14="http://schemas.microsoft.com/office/powerpoint/2010/main" val="2075826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01D1-F623-88C3-653D-4A0516D2D4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674AFE-991B-3AA2-3711-273B9F860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91E382-26A8-3925-6125-2CDBF39BD0F1}"/>
              </a:ext>
            </a:extLst>
          </p:cNvPr>
          <p:cNvSpPr>
            <a:spLocks noGrp="1"/>
          </p:cNvSpPr>
          <p:nvPr>
            <p:ph type="dt" sz="half" idx="10"/>
          </p:nvPr>
        </p:nvSpPr>
        <p:spPr/>
        <p:txBody>
          <a:bodyPr/>
          <a:lstStyle/>
          <a:p>
            <a:fld id="{7E74C796-64F8-7744-87B1-44D7F2DCEC3C}" type="datetime1">
              <a:rPr lang="en-US" smtClean="0"/>
              <a:t>8/30/24</a:t>
            </a:fld>
            <a:endParaRPr lang="en-US"/>
          </a:p>
        </p:txBody>
      </p:sp>
      <p:sp>
        <p:nvSpPr>
          <p:cNvPr id="5" name="Footer Placeholder 4">
            <a:extLst>
              <a:ext uri="{FF2B5EF4-FFF2-40B4-BE49-F238E27FC236}">
                <a16:creationId xmlns:a16="http://schemas.microsoft.com/office/drawing/2014/main" id="{AC5C4F01-C875-03A5-132D-63F81746B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69221-DBE1-658A-3AC3-BCE89BFB819A}"/>
              </a:ext>
            </a:extLst>
          </p:cNvPr>
          <p:cNvSpPr>
            <a:spLocks noGrp="1"/>
          </p:cNvSpPr>
          <p:nvPr>
            <p:ph type="sldNum" sz="quarter" idx="12"/>
          </p:nvPr>
        </p:nvSpPr>
        <p:spPr/>
        <p:txBody>
          <a:bodyPr/>
          <a:lstStyle/>
          <a:p>
            <a:fld id="{0ADDD486-E0CD-FB42-B2A7-79CA0AD5381F}" type="slidenum">
              <a:rPr lang="en-US" smtClean="0"/>
              <a:t>‹#›</a:t>
            </a:fld>
            <a:endParaRPr lang="en-US"/>
          </a:p>
        </p:txBody>
      </p:sp>
    </p:spTree>
    <p:extLst>
      <p:ext uri="{BB962C8B-B14F-4D97-AF65-F5344CB8AC3E}">
        <p14:creationId xmlns:p14="http://schemas.microsoft.com/office/powerpoint/2010/main" val="267903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93E4-6260-3B6D-47CA-F63B6286B1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5A288F-9268-0FC3-87AA-80292643B2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C9FB9-8DE7-A5EF-6F96-5C03B105B691}"/>
              </a:ext>
            </a:extLst>
          </p:cNvPr>
          <p:cNvSpPr>
            <a:spLocks noGrp="1"/>
          </p:cNvSpPr>
          <p:nvPr>
            <p:ph type="dt" sz="half" idx="10"/>
          </p:nvPr>
        </p:nvSpPr>
        <p:spPr/>
        <p:txBody>
          <a:bodyPr/>
          <a:lstStyle/>
          <a:p>
            <a:fld id="{B39793DD-5747-BB4B-948A-623AB05276C3}" type="datetime1">
              <a:rPr lang="en-US" smtClean="0"/>
              <a:t>8/30/24</a:t>
            </a:fld>
            <a:endParaRPr lang="en-US"/>
          </a:p>
        </p:txBody>
      </p:sp>
      <p:sp>
        <p:nvSpPr>
          <p:cNvPr id="5" name="Footer Placeholder 4">
            <a:extLst>
              <a:ext uri="{FF2B5EF4-FFF2-40B4-BE49-F238E27FC236}">
                <a16:creationId xmlns:a16="http://schemas.microsoft.com/office/drawing/2014/main" id="{B2C6A9B9-6C15-1330-C026-DCB89B9D6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FE6B6-A468-DDAB-FB89-AADE33432A41}"/>
              </a:ext>
            </a:extLst>
          </p:cNvPr>
          <p:cNvSpPr>
            <a:spLocks noGrp="1"/>
          </p:cNvSpPr>
          <p:nvPr>
            <p:ph type="sldNum" sz="quarter" idx="12"/>
          </p:nvPr>
        </p:nvSpPr>
        <p:spPr/>
        <p:txBody>
          <a:bodyPr/>
          <a:lstStyle/>
          <a:p>
            <a:fld id="{0ADDD486-E0CD-FB42-B2A7-79CA0AD5381F}" type="slidenum">
              <a:rPr lang="en-US" smtClean="0"/>
              <a:t>‹#›</a:t>
            </a:fld>
            <a:endParaRPr lang="en-US"/>
          </a:p>
        </p:txBody>
      </p:sp>
    </p:spTree>
    <p:extLst>
      <p:ext uri="{BB962C8B-B14F-4D97-AF65-F5344CB8AC3E}">
        <p14:creationId xmlns:p14="http://schemas.microsoft.com/office/powerpoint/2010/main" val="301653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80361-55EB-14F7-E4CE-EA305C708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102CA8-2C11-EA99-7D17-27058B00238B}"/>
              </a:ext>
            </a:extLst>
          </p:cNvPr>
          <p:cNvSpPr>
            <a:spLocks noGrp="1"/>
          </p:cNvSpPr>
          <p:nvPr>
            <p:ph sz="half" idx="1"/>
          </p:nvPr>
        </p:nvSpPr>
        <p:spPr>
          <a:xfrm>
            <a:off x="243840" y="1138237"/>
            <a:ext cx="5775960" cy="5038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68159-52C3-7099-44FF-E154510C2A33}"/>
              </a:ext>
            </a:extLst>
          </p:cNvPr>
          <p:cNvSpPr>
            <a:spLocks noGrp="1"/>
          </p:cNvSpPr>
          <p:nvPr>
            <p:ph sz="half" idx="2"/>
          </p:nvPr>
        </p:nvSpPr>
        <p:spPr>
          <a:xfrm>
            <a:off x="6172200" y="1138237"/>
            <a:ext cx="5775960" cy="5038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56F6B-8FD2-D7A6-75C9-C49DF02F0552}"/>
              </a:ext>
            </a:extLst>
          </p:cNvPr>
          <p:cNvSpPr>
            <a:spLocks noGrp="1"/>
          </p:cNvSpPr>
          <p:nvPr>
            <p:ph type="dt" sz="half" idx="10"/>
          </p:nvPr>
        </p:nvSpPr>
        <p:spPr/>
        <p:txBody>
          <a:bodyPr/>
          <a:lstStyle/>
          <a:p>
            <a:fld id="{6F84FB57-F98C-8049-B8C5-01A02B53A661}" type="datetime1">
              <a:rPr lang="en-US" smtClean="0"/>
              <a:t>8/30/24</a:t>
            </a:fld>
            <a:endParaRPr lang="en-US"/>
          </a:p>
        </p:txBody>
      </p:sp>
      <p:sp>
        <p:nvSpPr>
          <p:cNvPr id="6" name="Footer Placeholder 5">
            <a:extLst>
              <a:ext uri="{FF2B5EF4-FFF2-40B4-BE49-F238E27FC236}">
                <a16:creationId xmlns:a16="http://schemas.microsoft.com/office/drawing/2014/main" id="{40762DFA-9202-2C9E-79E1-EDFBC0122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45A0A-C216-0447-094E-6ED30CCFC039}"/>
              </a:ext>
            </a:extLst>
          </p:cNvPr>
          <p:cNvSpPr>
            <a:spLocks noGrp="1"/>
          </p:cNvSpPr>
          <p:nvPr>
            <p:ph type="sldNum" sz="quarter" idx="12"/>
          </p:nvPr>
        </p:nvSpPr>
        <p:spPr/>
        <p:txBody>
          <a:bodyPr/>
          <a:lstStyle/>
          <a:p>
            <a:fld id="{0ADDD486-E0CD-FB42-B2A7-79CA0AD5381F}" type="slidenum">
              <a:rPr lang="en-US" smtClean="0"/>
              <a:t>‹#›</a:t>
            </a:fld>
            <a:endParaRPr lang="en-US"/>
          </a:p>
        </p:txBody>
      </p:sp>
    </p:spTree>
    <p:extLst>
      <p:ext uri="{BB962C8B-B14F-4D97-AF65-F5344CB8AC3E}">
        <p14:creationId xmlns:p14="http://schemas.microsoft.com/office/powerpoint/2010/main" val="135131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409AE-D936-E891-4178-95BC44A3C357}"/>
              </a:ext>
            </a:extLst>
          </p:cNvPr>
          <p:cNvSpPr>
            <a:spLocks noGrp="1"/>
          </p:cNvSpPr>
          <p:nvPr>
            <p:ph type="title"/>
          </p:nvPr>
        </p:nvSpPr>
        <p:spPr>
          <a:xfrm>
            <a:off x="243840" y="1"/>
            <a:ext cx="11707496"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94FF8B-CDF1-796A-D203-9722964B1E2A}"/>
              </a:ext>
            </a:extLst>
          </p:cNvPr>
          <p:cNvSpPr>
            <a:spLocks noGrp="1"/>
          </p:cNvSpPr>
          <p:nvPr>
            <p:ph type="body" idx="1"/>
          </p:nvPr>
        </p:nvSpPr>
        <p:spPr>
          <a:xfrm>
            <a:off x="243840" y="1117919"/>
            <a:ext cx="57537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792EC6-F1DD-A583-B22F-0F8398C27D3F}"/>
              </a:ext>
            </a:extLst>
          </p:cNvPr>
          <p:cNvSpPr>
            <a:spLocks noGrp="1"/>
          </p:cNvSpPr>
          <p:nvPr>
            <p:ph sz="half" idx="2"/>
          </p:nvPr>
        </p:nvSpPr>
        <p:spPr>
          <a:xfrm>
            <a:off x="243840" y="1941831"/>
            <a:ext cx="5753735" cy="42478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FDCD8-B28E-A76E-DB43-8C9ADC8C1E47}"/>
              </a:ext>
            </a:extLst>
          </p:cNvPr>
          <p:cNvSpPr>
            <a:spLocks noGrp="1"/>
          </p:cNvSpPr>
          <p:nvPr>
            <p:ph type="body" sz="quarter" idx="3"/>
          </p:nvPr>
        </p:nvSpPr>
        <p:spPr>
          <a:xfrm>
            <a:off x="6172200" y="1126490"/>
            <a:ext cx="57759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BF5A64-63B1-2FF8-D814-BDA7CCB82733}"/>
              </a:ext>
            </a:extLst>
          </p:cNvPr>
          <p:cNvSpPr>
            <a:spLocks noGrp="1"/>
          </p:cNvSpPr>
          <p:nvPr>
            <p:ph sz="quarter" idx="4"/>
          </p:nvPr>
        </p:nvSpPr>
        <p:spPr>
          <a:xfrm>
            <a:off x="6172200" y="1950402"/>
            <a:ext cx="5775960" cy="42392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2DA14-C4FB-4063-DEF2-42C63360E27E}"/>
              </a:ext>
            </a:extLst>
          </p:cNvPr>
          <p:cNvSpPr>
            <a:spLocks noGrp="1"/>
          </p:cNvSpPr>
          <p:nvPr>
            <p:ph type="dt" sz="half" idx="10"/>
          </p:nvPr>
        </p:nvSpPr>
        <p:spPr/>
        <p:txBody>
          <a:bodyPr/>
          <a:lstStyle/>
          <a:p>
            <a:fld id="{E58FB975-9EFD-B848-B9F2-2B5320C5E3B2}" type="datetime1">
              <a:rPr lang="en-US" smtClean="0"/>
              <a:t>8/30/24</a:t>
            </a:fld>
            <a:endParaRPr lang="en-US"/>
          </a:p>
        </p:txBody>
      </p:sp>
      <p:sp>
        <p:nvSpPr>
          <p:cNvPr id="8" name="Footer Placeholder 7">
            <a:extLst>
              <a:ext uri="{FF2B5EF4-FFF2-40B4-BE49-F238E27FC236}">
                <a16:creationId xmlns:a16="http://schemas.microsoft.com/office/drawing/2014/main" id="{53442861-DD77-EE79-D2FE-BF33FE5C7A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9C7D10-3B07-3F00-6EFD-03284831BA9B}"/>
              </a:ext>
            </a:extLst>
          </p:cNvPr>
          <p:cNvSpPr>
            <a:spLocks noGrp="1"/>
          </p:cNvSpPr>
          <p:nvPr>
            <p:ph type="sldNum" sz="quarter" idx="12"/>
          </p:nvPr>
        </p:nvSpPr>
        <p:spPr/>
        <p:txBody>
          <a:bodyPr/>
          <a:lstStyle/>
          <a:p>
            <a:fld id="{0ADDD486-E0CD-FB42-B2A7-79CA0AD5381F}" type="slidenum">
              <a:rPr lang="en-US" smtClean="0"/>
              <a:t>‹#›</a:t>
            </a:fld>
            <a:endParaRPr lang="en-US"/>
          </a:p>
        </p:txBody>
      </p:sp>
    </p:spTree>
    <p:extLst>
      <p:ext uri="{BB962C8B-B14F-4D97-AF65-F5344CB8AC3E}">
        <p14:creationId xmlns:p14="http://schemas.microsoft.com/office/powerpoint/2010/main" val="1327225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3E4E-F627-BCF6-D0A5-5727837C4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7CD77-7F20-6857-D9DF-A499F949C535}"/>
              </a:ext>
            </a:extLst>
          </p:cNvPr>
          <p:cNvSpPr>
            <a:spLocks noGrp="1"/>
          </p:cNvSpPr>
          <p:nvPr>
            <p:ph type="dt" sz="half" idx="10"/>
          </p:nvPr>
        </p:nvSpPr>
        <p:spPr/>
        <p:txBody>
          <a:bodyPr/>
          <a:lstStyle/>
          <a:p>
            <a:fld id="{A1275D5F-C592-1643-946E-F3B0F4525107}" type="datetime1">
              <a:rPr lang="en-US" smtClean="0"/>
              <a:t>8/30/24</a:t>
            </a:fld>
            <a:endParaRPr lang="en-US"/>
          </a:p>
        </p:txBody>
      </p:sp>
      <p:sp>
        <p:nvSpPr>
          <p:cNvPr id="4" name="Footer Placeholder 3">
            <a:extLst>
              <a:ext uri="{FF2B5EF4-FFF2-40B4-BE49-F238E27FC236}">
                <a16:creationId xmlns:a16="http://schemas.microsoft.com/office/drawing/2014/main" id="{EF00C155-A917-B938-1AA3-62A3205011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B1F13E-DF3A-F45D-F4C6-AA1158CCD705}"/>
              </a:ext>
            </a:extLst>
          </p:cNvPr>
          <p:cNvSpPr>
            <a:spLocks noGrp="1"/>
          </p:cNvSpPr>
          <p:nvPr>
            <p:ph type="sldNum" sz="quarter" idx="12"/>
          </p:nvPr>
        </p:nvSpPr>
        <p:spPr/>
        <p:txBody>
          <a:bodyPr/>
          <a:lstStyle/>
          <a:p>
            <a:fld id="{0ADDD486-E0CD-FB42-B2A7-79CA0AD5381F}" type="slidenum">
              <a:rPr lang="en-US" smtClean="0"/>
              <a:t>‹#›</a:t>
            </a:fld>
            <a:endParaRPr lang="en-US"/>
          </a:p>
        </p:txBody>
      </p:sp>
    </p:spTree>
    <p:extLst>
      <p:ext uri="{BB962C8B-B14F-4D97-AF65-F5344CB8AC3E}">
        <p14:creationId xmlns:p14="http://schemas.microsoft.com/office/powerpoint/2010/main" val="365609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0571F4-35CD-E6F9-B126-4566DE4BDA01}"/>
              </a:ext>
            </a:extLst>
          </p:cNvPr>
          <p:cNvSpPr>
            <a:spLocks noGrp="1"/>
          </p:cNvSpPr>
          <p:nvPr>
            <p:ph type="dt" sz="half" idx="10"/>
          </p:nvPr>
        </p:nvSpPr>
        <p:spPr/>
        <p:txBody>
          <a:bodyPr/>
          <a:lstStyle/>
          <a:p>
            <a:fld id="{3C22138E-2EC0-2D46-9CA4-C32B1F030389}" type="datetime1">
              <a:rPr lang="en-US" smtClean="0"/>
              <a:t>8/30/24</a:t>
            </a:fld>
            <a:endParaRPr lang="en-US"/>
          </a:p>
        </p:txBody>
      </p:sp>
      <p:sp>
        <p:nvSpPr>
          <p:cNvPr id="3" name="Footer Placeholder 2">
            <a:extLst>
              <a:ext uri="{FF2B5EF4-FFF2-40B4-BE49-F238E27FC236}">
                <a16:creationId xmlns:a16="http://schemas.microsoft.com/office/drawing/2014/main" id="{7EE7550D-27A0-4263-8233-EED1C83AE9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2A6C3-FAF8-E804-5804-FFC5CD4F9F90}"/>
              </a:ext>
            </a:extLst>
          </p:cNvPr>
          <p:cNvSpPr>
            <a:spLocks noGrp="1"/>
          </p:cNvSpPr>
          <p:nvPr>
            <p:ph type="sldNum" sz="quarter" idx="12"/>
          </p:nvPr>
        </p:nvSpPr>
        <p:spPr/>
        <p:txBody>
          <a:bodyPr/>
          <a:lstStyle/>
          <a:p>
            <a:fld id="{0ADDD486-E0CD-FB42-B2A7-79CA0AD5381F}" type="slidenum">
              <a:rPr lang="en-US" smtClean="0"/>
              <a:t>‹#›</a:t>
            </a:fld>
            <a:endParaRPr lang="en-US"/>
          </a:p>
        </p:txBody>
      </p:sp>
    </p:spTree>
    <p:extLst>
      <p:ext uri="{BB962C8B-B14F-4D97-AF65-F5344CB8AC3E}">
        <p14:creationId xmlns:p14="http://schemas.microsoft.com/office/powerpoint/2010/main" val="10956999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A3BAAC-FFFC-61E3-E179-F1B35300082F}"/>
              </a:ext>
            </a:extLst>
          </p:cNvPr>
          <p:cNvSpPr>
            <a:spLocks noGrp="1"/>
          </p:cNvSpPr>
          <p:nvPr>
            <p:ph type="title"/>
          </p:nvPr>
        </p:nvSpPr>
        <p:spPr>
          <a:xfrm>
            <a:off x="243840" y="0"/>
            <a:ext cx="11704320" cy="8229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DAAFB4-DFD5-AEC9-9FB1-FBC4FD632C62}"/>
              </a:ext>
            </a:extLst>
          </p:cNvPr>
          <p:cNvSpPr>
            <a:spLocks noGrp="1"/>
          </p:cNvSpPr>
          <p:nvPr>
            <p:ph type="body" idx="1"/>
          </p:nvPr>
        </p:nvSpPr>
        <p:spPr>
          <a:xfrm>
            <a:off x="243840" y="1046480"/>
            <a:ext cx="11704320" cy="52222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80BEC-D785-E25C-C5C4-4E2528E1A9E0}"/>
              </a:ext>
            </a:extLst>
          </p:cNvPr>
          <p:cNvSpPr>
            <a:spLocks noGrp="1"/>
          </p:cNvSpPr>
          <p:nvPr>
            <p:ph type="dt" sz="half" idx="2"/>
          </p:nvPr>
        </p:nvSpPr>
        <p:spPr>
          <a:xfrm>
            <a:off x="86360" y="6492239"/>
            <a:ext cx="2743200" cy="276225"/>
          </a:xfrm>
          <a:prstGeom prst="rect">
            <a:avLst/>
          </a:prstGeom>
        </p:spPr>
        <p:txBody>
          <a:bodyPr vert="horz" lIns="91440" tIns="45720" rIns="91440" bIns="45720" rtlCol="0" anchor="ctr"/>
          <a:lstStyle>
            <a:lvl1pPr algn="l">
              <a:defRPr sz="1000">
                <a:solidFill>
                  <a:schemeClr val="tx1">
                    <a:tint val="75000"/>
                  </a:schemeClr>
                </a:solidFill>
              </a:defRPr>
            </a:lvl1pPr>
          </a:lstStyle>
          <a:p>
            <a:fld id="{877673BB-ABF3-BC42-9CA7-CA440905873B}" type="datetime1">
              <a:rPr lang="en-US" smtClean="0"/>
              <a:pPr/>
              <a:t>8/30/24</a:t>
            </a:fld>
            <a:endParaRPr lang="en-US"/>
          </a:p>
        </p:txBody>
      </p:sp>
      <p:sp>
        <p:nvSpPr>
          <p:cNvPr id="5" name="Footer Placeholder 4">
            <a:extLst>
              <a:ext uri="{FF2B5EF4-FFF2-40B4-BE49-F238E27FC236}">
                <a16:creationId xmlns:a16="http://schemas.microsoft.com/office/drawing/2014/main" id="{C3E2AAE1-F3EB-AE78-D6CF-691A977EF17E}"/>
              </a:ext>
            </a:extLst>
          </p:cNvPr>
          <p:cNvSpPr>
            <a:spLocks noGrp="1"/>
          </p:cNvSpPr>
          <p:nvPr>
            <p:ph type="ftr" sz="quarter" idx="3"/>
          </p:nvPr>
        </p:nvSpPr>
        <p:spPr>
          <a:xfrm>
            <a:off x="4038600" y="6492240"/>
            <a:ext cx="4114800" cy="2762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F38554-92CE-89D9-A170-FBA8FE3D1CDB}"/>
              </a:ext>
            </a:extLst>
          </p:cNvPr>
          <p:cNvSpPr>
            <a:spLocks noGrp="1"/>
          </p:cNvSpPr>
          <p:nvPr>
            <p:ph type="sldNum" sz="quarter" idx="4"/>
          </p:nvPr>
        </p:nvSpPr>
        <p:spPr>
          <a:xfrm>
            <a:off x="9362440" y="6492240"/>
            <a:ext cx="2743200" cy="276225"/>
          </a:xfrm>
          <a:prstGeom prst="rect">
            <a:avLst/>
          </a:prstGeom>
        </p:spPr>
        <p:txBody>
          <a:bodyPr vert="horz" lIns="91440" tIns="45720" rIns="91440" bIns="45720" rtlCol="0" anchor="ctr"/>
          <a:lstStyle>
            <a:lvl1pPr algn="r">
              <a:defRPr sz="1000">
                <a:solidFill>
                  <a:schemeClr val="tx1">
                    <a:tint val="75000"/>
                  </a:schemeClr>
                </a:solidFill>
              </a:defRPr>
            </a:lvl1pPr>
          </a:lstStyle>
          <a:p>
            <a:fld id="{0ADDD486-E0CD-FB42-B2A7-79CA0AD5381F}" type="slidenum">
              <a:rPr lang="en-US" smtClean="0"/>
              <a:pPr/>
              <a:t>‹#›</a:t>
            </a:fld>
            <a:endParaRPr lang="en-US"/>
          </a:p>
        </p:txBody>
      </p:sp>
    </p:spTree>
    <p:extLst>
      <p:ext uri="{BB962C8B-B14F-4D97-AF65-F5344CB8AC3E}">
        <p14:creationId xmlns:p14="http://schemas.microsoft.com/office/powerpoint/2010/main" val="434469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hyperlink" Target="https://wiki.seeedstudio.com/xiao_esp32s3_getting_started/" TargetMode="External"/><Relationship Id="rId4" Type="http://schemas.openxmlformats.org/officeDocument/2006/relationships/hyperlink" Target="https://www.seeedstudio.com/XIAO-ESP32S3-p-5627.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customXml" Target="../ink/ink1.xml"/><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hyperlink" Target="https://wiki.seeedstudio.com/xiao_esp32s3_getting_started/" TargetMode="External"/><Relationship Id="rId5" Type="http://schemas.openxmlformats.org/officeDocument/2006/relationships/hyperlink" Target="https://www.seeedstudio.com/XIAO-ESP32S3-p-5627.html" TargetMode="Externa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2" Type="http://schemas.openxmlformats.org/officeDocument/2006/relationships/hyperlink" Target="https://github.com/espressif/arduino-esp32/blob/master/variants/XIAO_ESP32S3/pins_arduino.h"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hyperlink" Target="https://www.seeedstudio.com/Seeeduino-XIAO-Expansion-board-p-4746.html" TargetMode="External"/><Relationship Id="rId4" Type="http://schemas.openxmlformats.org/officeDocument/2006/relationships/hyperlink" Target="https://wiki.seeedstudio.com/Seeeduino-XIAO-Expansion-Boar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eeedstudio.com/Seeeduino-XIAO-Expansion-board-p-4746.html" TargetMode="External"/><Relationship Id="rId2" Type="http://schemas.openxmlformats.org/officeDocument/2006/relationships/hyperlink" Target="https://wiki.seeedstudio.com/Seeeduino-XIAO-Expansion-Board/" TargetMode="Externa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6.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seeedstudio.com/Seeeduino-XIAO-Expansion-board-p-4746.html" TargetMode="External"/><Relationship Id="rId7" Type="http://schemas.microsoft.com/office/2007/relationships/hdphoto" Target="../media/hdphoto6.wdp"/><Relationship Id="rId2" Type="http://schemas.openxmlformats.org/officeDocument/2006/relationships/hyperlink" Target="https://wiki.seeedstudio.com/Seeeduino-XIAO-Expansion-Board/" TargetMode="External"/><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6.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hyperlink" Target="https://www.seeedstudio.com/Seeeduino-XIAO-Expansion-board-p-4746.html" TargetMode="External"/><Relationship Id="rId2" Type="http://schemas.openxmlformats.org/officeDocument/2006/relationships/hyperlink" Target="https://wiki.seeedstudio.com/Seeeduino-XIAO-Expansion-Board/" TargetMode="External"/><Relationship Id="rId1" Type="http://schemas.openxmlformats.org/officeDocument/2006/relationships/slideLayout" Target="../slideLayouts/slideLayout6.xml"/><Relationship Id="rId6" Type="http://schemas.openxmlformats.org/officeDocument/2006/relationships/image" Target="../media/image9.png"/><Relationship Id="rId5" Type="http://schemas.microsoft.com/office/2007/relationships/hdphoto" Target="../media/hdphoto9.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hyperlink" Target="https://www.seeedstudio.com/Seeeduino-XIAO-Expansion-board-p-4746.html" TargetMode="External"/><Relationship Id="rId2" Type="http://schemas.openxmlformats.org/officeDocument/2006/relationships/hyperlink" Target="https://wiki.seeedstudio.com/Seeeduino-XIAO-Expansion-Board/" TargetMode="Externa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seeedstudio.com/Seeeduino-XIAO-Expansion-board-p-4746.html" TargetMode="External"/><Relationship Id="rId2" Type="http://schemas.openxmlformats.org/officeDocument/2006/relationships/hyperlink" Target="https://wiki.seeedstudio.com/Seeeduino-XIAO-Expansion-Board/" TargetMode="External"/><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dfrobot.com/product-1432.html" TargetMode="External"/><Relationship Id="rId1" Type="http://schemas.openxmlformats.org/officeDocument/2006/relationships/slideLayout" Target="../slideLayouts/slideLayout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hyperlink" Target="https://www.dfrobot.com/product-1432.html"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hyperlink" Target="https://www.pololu.com/product/2135" TargetMode="External"/><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customXml" Target="../ink/ink2.xml"/><Relationship Id="rId4" Type="http://schemas.openxmlformats.org/officeDocument/2006/relationships/hyperlink" Target="https://www.ti.com/lit/ds/symlink/drv8835.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pololu.com/product/2135" TargetMode="External"/><Relationship Id="rId2" Type="http://schemas.openxmlformats.org/officeDocument/2006/relationships/hyperlink" Target="https://www.pololu.com/product/2135/specs#note2" TargetMode="Externa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pololu.com/product/2135"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10.jpeg"/><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0.wdp"/><Relationship Id="rId7" Type="http://schemas.openxmlformats.org/officeDocument/2006/relationships/customXml" Target="../ink/ink4.xml"/><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customXml" Target="../ink/ink6.xml"/><Relationship Id="rId5" Type="http://schemas.openxmlformats.org/officeDocument/2006/relationships/customXml" Target="../ink/ink3.xml"/><Relationship Id="rId10" Type="http://schemas.openxmlformats.org/officeDocument/2006/relationships/image" Target="../media/image25.png"/><Relationship Id="rId4" Type="http://schemas.microsoft.com/office/2007/relationships/hdphoto" Target="../media/hdphoto11.wdp"/><Relationship Id="rId9" Type="http://schemas.openxmlformats.org/officeDocument/2006/relationships/customXml" Target="../ink/ink5.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18" Type="http://schemas.openxmlformats.org/officeDocument/2006/relationships/image" Target="../media/image10.jpe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liionwholesale.com/collections/batteries/products/protected-mj1-18650-battery-genuine-tested-10a-3500mah-button-top-wholesale-discount?variant=12530399684" TargetMode="External"/><Relationship Id="rId1" Type="http://schemas.openxmlformats.org/officeDocument/2006/relationships/slideLayout" Target="../slideLayouts/slideLayout6.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17" Type="http://schemas.openxmlformats.org/officeDocument/2006/relationships/image" Target="../media/image72.png"/><Relationship Id="rId21" Type="http://schemas.openxmlformats.org/officeDocument/2006/relationships/customXml" Target="../ink/ink8.xml"/><Relationship Id="rId42" Type="http://schemas.openxmlformats.org/officeDocument/2006/relationships/image" Target="../media/image35.png"/><Relationship Id="rId63" Type="http://schemas.openxmlformats.org/officeDocument/2006/relationships/customXml" Target="../ink/ink29.xml"/><Relationship Id="rId84" Type="http://schemas.openxmlformats.org/officeDocument/2006/relationships/image" Target="../media/image56.png"/><Relationship Id="rId138" Type="http://schemas.openxmlformats.org/officeDocument/2006/relationships/customXml" Target="../ink/ink67.xml"/><Relationship Id="rId159" Type="http://schemas.openxmlformats.org/officeDocument/2006/relationships/image" Target="../media/image93.png"/><Relationship Id="rId170" Type="http://schemas.openxmlformats.org/officeDocument/2006/relationships/customXml" Target="../ink/ink83.xml"/><Relationship Id="rId191" Type="http://schemas.openxmlformats.org/officeDocument/2006/relationships/image" Target="../media/image109.png"/><Relationship Id="rId107" Type="http://schemas.openxmlformats.org/officeDocument/2006/relationships/customXml" Target="../ink/ink51.xml"/><Relationship Id="rId11" Type="http://schemas.microsoft.com/office/2007/relationships/hdphoto" Target="../media/hdphoto5.wdp"/><Relationship Id="rId32" Type="http://schemas.openxmlformats.org/officeDocument/2006/relationships/image" Target="../media/image30.png"/><Relationship Id="rId53" Type="http://schemas.openxmlformats.org/officeDocument/2006/relationships/customXml" Target="../ink/ink24.xml"/><Relationship Id="rId74" Type="http://schemas.openxmlformats.org/officeDocument/2006/relationships/image" Target="../media/image51.png"/><Relationship Id="rId128" Type="http://schemas.openxmlformats.org/officeDocument/2006/relationships/customXml" Target="../ink/ink62.xml"/><Relationship Id="rId149" Type="http://schemas.openxmlformats.org/officeDocument/2006/relationships/image" Target="../media/image88.png"/><Relationship Id="rId5" Type="http://schemas.microsoft.com/office/2007/relationships/hdphoto" Target="../media/hdphoto2.wdp"/><Relationship Id="rId95" Type="http://schemas.openxmlformats.org/officeDocument/2006/relationships/customXml" Target="../ink/ink45.xml"/><Relationship Id="rId160" Type="http://schemas.openxmlformats.org/officeDocument/2006/relationships/customXml" Target="../ink/ink78.xml"/><Relationship Id="rId181" Type="http://schemas.openxmlformats.org/officeDocument/2006/relationships/image" Target="../media/image104.png"/><Relationship Id="rId22" Type="http://schemas.openxmlformats.org/officeDocument/2006/relationships/image" Target="../media/image251.png"/><Relationship Id="rId43" Type="http://schemas.openxmlformats.org/officeDocument/2006/relationships/customXml" Target="../ink/ink19.xml"/><Relationship Id="rId64" Type="http://schemas.openxmlformats.org/officeDocument/2006/relationships/image" Target="../media/image46.png"/><Relationship Id="rId118" Type="http://schemas.openxmlformats.org/officeDocument/2006/relationships/customXml" Target="../ink/ink57.xml"/><Relationship Id="rId139" Type="http://schemas.openxmlformats.org/officeDocument/2006/relationships/image" Target="../media/image83.png"/><Relationship Id="rId85" Type="http://schemas.openxmlformats.org/officeDocument/2006/relationships/customXml" Target="../ink/ink40.xml"/><Relationship Id="rId150" Type="http://schemas.openxmlformats.org/officeDocument/2006/relationships/customXml" Target="../ink/ink73.xml"/><Relationship Id="rId171" Type="http://schemas.openxmlformats.org/officeDocument/2006/relationships/image" Target="../media/image99.png"/><Relationship Id="rId192" Type="http://schemas.openxmlformats.org/officeDocument/2006/relationships/customXml" Target="../ink/ink94.xml"/><Relationship Id="rId12" Type="http://schemas.openxmlformats.org/officeDocument/2006/relationships/image" Target="../media/image6.png"/><Relationship Id="rId33" Type="http://schemas.openxmlformats.org/officeDocument/2006/relationships/customXml" Target="../ink/ink14.xml"/><Relationship Id="rId108" Type="http://schemas.openxmlformats.org/officeDocument/2006/relationships/customXml" Target="../ink/ink52.xml"/><Relationship Id="rId129" Type="http://schemas.openxmlformats.org/officeDocument/2006/relationships/image" Target="../media/image78.png"/><Relationship Id="rId54" Type="http://schemas.openxmlformats.org/officeDocument/2006/relationships/image" Target="../media/image41.png"/><Relationship Id="rId75" Type="http://schemas.openxmlformats.org/officeDocument/2006/relationships/customXml" Target="../ink/ink35.xml"/><Relationship Id="rId96" Type="http://schemas.openxmlformats.org/officeDocument/2006/relationships/image" Target="../media/image62.png"/><Relationship Id="rId140" Type="http://schemas.openxmlformats.org/officeDocument/2006/relationships/customXml" Target="../ink/ink68.xml"/><Relationship Id="rId161" Type="http://schemas.openxmlformats.org/officeDocument/2006/relationships/image" Target="../media/image94.png"/><Relationship Id="rId182" Type="http://schemas.openxmlformats.org/officeDocument/2006/relationships/customXml" Target="../ink/ink89.xml"/><Relationship Id="rId6" Type="http://schemas.openxmlformats.org/officeDocument/2006/relationships/image" Target="../media/image3.png"/><Relationship Id="rId23" Type="http://schemas.openxmlformats.org/officeDocument/2006/relationships/customXml" Target="../ink/ink9.xml"/><Relationship Id="rId119" Type="http://schemas.openxmlformats.org/officeDocument/2006/relationships/image" Target="../media/image73.png"/><Relationship Id="rId44" Type="http://schemas.openxmlformats.org/officeDocument/2006/relationships/image" Target="../media/image36.png"/><Relationship Id="rId65" Type="http://schemas.openxmlformats.org/officeDocument/2006/relationships/customXml" Target="../ink/ink30.xml"/><Relationship Id="rId86" Type="http://schemas.openxmlformats.org/officeDocument/2006/relationships/image" Target="../media/image57.png"/><Relationship Id="rId130" Type="http://schemas.openxmlformats.org/officeDocument/2006/relationships/customXml" Target="../ink/ink63.xml"/><Relationship Id="rId151" Type="http://schemas.openxmlformats.org/officeDocument/2006/relationships/image" Target="../media/image89.png"/><Relationship Id="rId172" Type="http://schemas.openxmlformats.org/officeDocument/2006/relationships/customXml" Target="../ink/ink84.xml"/><Relationship Id="rId193" Type="http://schemas.openxmlformats.org/officeDocument/2006/relationships/image" Target="../media/image110.png"/><Relationship Id="rId13" Type="http://schemas.microsoft.com/office/2007/relationships/hdphoto" Target="../media/hdphoto6.wdp"/><Relationship Id="rId109" Type="http://schemas.openxmlformats.org/officeDocument/2006/relationships/image" Target="../media/image68.png"/><Relationship Id="rId34" Type="http://schemas.openxmlformats.org/officeDocument/2006/relationships/image" Target="../media/image31.png"/><Relationship Id="rId55" Type="http://schemas.openxmlformats.org/officeDocument/2006/relationships/customXml" Target="../ink/ink25.xml"/><Relationship Id="rId76" Type="http://schemas.openxmlformats.org/officeDocument/2006/relationships/image" Target="../media/image52.png"/><Relationship Id="rId97" Type="http://schemas.openxmlformats.org/officeDocument/2006/relationships/customXml" Target="../ink/ink46.xml"/><Relationship Id="rId120" Type="http://schemas.openxmlformats.org/officeDocument/2006/relationships/customXml" Target="../ink/ink58.xml"/><Relationship Id="rId141" Type="http://schemas.openxmlformats.org/officeDocument/2006/relationships/image" Target="../media/image84.png"/><Relationship Id="rId7" Type="http://schemas.microsoft.com/office/2007/relationships/hdphoto" Target="../media/hdphoto3.wdp"/><Relationship Id="rId71" Type="http://schemas.openxmlformats.org/officeDocument/2006/relationships/customXml" Target="../ink/ink33.xml"/><Relationship Id="rId92" Type="http://schemas.openxmlformats.org/officeDocument/2006/relationships/image" Target="../media/image60.png"/><Relationship Id="rId162" Type="http://schemas.openxmlformats.org/officeDocument/2006/relationships/customXml" Target="../ink/ink79.xml"/><Relationship Id="rId183" Type="http://schemas.openxmlformats.org/officeDocument/2006/relationships/image" Target="../media/image105.png"/><Relationship Id="rId2" Type="http://schemas.openxmlformats.org/officeDocument/2006/relationships/image" Target="../media/image1.png"/><Relationship Id="rId29" Type="http://schemas.openxmlformats.org/officeDocument/2006/relationships/customXml" Target="../ink/ink12.xml"/><Relationship Id="rId24" Type="http://schemas.openxmlformats.org/officeDocument/2006/relationships/image" Target="../media/image261.png"/><Relationship Id="rId40" Type="http://schemas.openxmlformats.org/officeDocument/2006/relationships/image" Target="../media/image34.png"/><Relationship Id="rId45" Type="http://schemas.openxmlformats.org/officeDocument/2006/relationships/customXml" Target="../ink/ink20.xml"/><Relationship Id="rId66" Type="http://schemas.openxmlformats.org/officeDocument/2006/relationships/image" Target="../media/image47.png"/><Relationship Id="rId87" Type="http://schemas.openxmlformats.org/officeDocument/2006/relationships/customXml" Target="../ink/ink41.xml"/><Relationship Id="rId110" Type="http://schemas.openxmlformats.org/officeDocument/2006/relationships/customXml" Target="../ink/ink53.xml"/><Relationship Id="rId115" Type="http://schemas.openxmlformats.org/officeDocument/2006/relationships/image" Target="../media/image71.png"/><Relationship Id="rId131" Type="http://schemas.openxmlformats.org/officeDocument/2006/relationships/image" Target="../media/image79.png"/><Relationship Id="rId136" Type="http://schemas.openxmlformats.org/officeDocument/2006/relationships/customXml" Target="../ink/ink66.xml"/><Relationship Id="rId157" Type="http://schemas.openxmlformats.org/officeDocument/2006/relationships/image" Target="../media/image92.png"/><Relationship Id="rId178" Type="http://schemas.openxmlformats.org/officeDocument/2006/relationships/customXml" Target="../ink/ink87.xml"/><Relationship Id="rId61" Type="http://schemas.openxmlformats.org/officeDocument/2006/relationships/customXml" Target="../ink/ink28.xml"/><Relationship Id="rId82" Type="http://schemas.openxmlformats.org/officeDocument/2006/relationships/image" Target="../media/image55.png"/><Relationship Id="rId152" Type="http://schemas.openxmlformats.org/officeDocument/2006/relationships/customXml" Target="../ink/ink74.xml"/><Relationship Id="rId173" Type="http://schemas.openxmlformats.org/officeDocument/2006/relationships/image" Target="../media/image100.png"/><Relationship Id="rId194" Type="http://schemas.openxmlformats.org/officeDocument/2006/relationships/customXml" Target="../ink/ink95.xml"/><Relationship Id="rId19" Type="http://schemas.openxmlformats.org/officeDocument/2006/relationships/customXml" Target="../ink/ink7.xml"/><Relationship Id="rId14" Type="http://schemas.openxmlformats.org/officeDocument/2006/relationships/image" Target="../media/image7.png"/><Relationship Id="rId30" Type="http://schemas.openxmlformats.org/officeDocument/2006/relationships/image" Target="../media/image29.png"/><Relationship Id="rId35" Type="http://schemas.openxmlformats.org/officeDocument/2006/relationships/customXml" Target="../ink/ink15.xml"/><Relationship Id="rId56" Type="http://schemas.openxmlformats.org/officeDocument/2006/relationships/image" Target="../media/image42.png"/><Relationship Id="rId77" Type="http://schemas.openxmlformats.org/officeDocument/2006/relationships/customXml" Target="../ink/ink36.xml"/><Relationship Id="rId100" Type="http://schemas.openxmlformats.org/officeDocument/2006/relationships/image" Target="../media/image64.png"/><Relationship Id="rId105" Type="http://schemas.openxmlformats.org/officeDocument/2006/relationships/customXml" Target="../ink/ink50.xml"/><Relationship Id="rId126" Type="http://schemas.openxmlformats.org/officeDocument/2006/relationships/customXml" Target="../ink/ink61.xml"/><Relationship Id="rId147" Type="http://schemas.openxmlformats.org/officeDocument/2006/relationships/image" Target="../media/image87.png"/><Relationship Id="rId168" Type="http://schemas.openxmlformats.org/officeDocument/2006/relationships/customXml" Target="../ink/ink82.xml"/><Relationship Id="rId8" Type="http://schemas.openxmlformats.org/officeDocument/2006/relationships/image" Target="../media/image4.png"/><Relationship Id="rId51" Type="http://schemas.openxmlformats.org/officeDocument/2006/relationships/customXml" Target="../ink/ink23.xml"/><Relationship Id="rId72" Type="http://schemas.openxmlformats.org/officeDocument/2006/relationships/image" Target="../media/image50.png"/><Relationship Id="rId93" Type="http://schemas.openxmlformats.org/officeDocument/2006/relationships/customXml" Target="../ink/ink44.xml"/><Relationship Id="rId98" Type="http://schemas.openxmlformats.org/officeDocument/2006/relationships/image" Target="../media/image63.png"/><Relationship Id="rId121" Type="http://schemas.openxmlformats.org/officeDocument/2006/relationships/image" Target="../media/image74.png"/><Relationship Id="rId142" Type="http://schemas.openxmlformats.org/officeDocument/2006/relationships/customXml" Target="../ink/ink69.xml"/><Relationship Id="rId163" Type="http://schemas.openxmlformats.org/officeDocument/2006/relationships/image" Target="../media/image95.png"/><Relationship Id="rId184" Type="http://schemas.openxmlformats.org/officeDocument/2006/relationships/customXml" Target="../ink/ink90.xml"/><Relationship Id="rId189" Type="http://schemas.openxmlformats.org/officeDocument/2006/relationships/image" Target="../media/image108.png"/><Relationship Id="rId3" Type="http://schemas.microsoft.com/office/2007/relationships/hdphoto" Target="../media/hdphoto1.wdp"/><Relationship Id="rId25" Type="http://schemas.openxmlformats.org/officeDocument/2006/relationships/customXml" Target="../ink/ink10.xml"/><Relationship Id="rId46" Type="http://schemas.openxmlformats.org/officeDocument/2006/relationships/image" Target="../media/image37.png"/><Relationship Id="rId67" Type="http://schemas.openxmlformats.org/officeDocument/2006/relationships/customXml" Target="../ink/ink31.xml"/><Relationship Id="rId116" Type="http://schemas.openxmlformats.org/officeDocument/2006/relationships/customXml" Target="../ink/ink56.xml"/><Relationship Id="rId137" Type="http://schemas.openxmlformats.org/officeDocument/2006/relationships/image" Target="../media/image82.png"/><Relationship Id="rId158" Type="http://schemas.openxmlformats.org/officeDocument/2006/relationships/customXml" Target="../ink/ink77.xml"/><Relationship Id="rId20" Type="http://schemas.openxmlformats.org/officeDocument/2006/relationships/image" Target="../media/image241.png"/><Relationship Id="rId41" Type="http://schemas.openxmlformats.org/officeDocument/2006/relationships/customXml" Target="../ink/ink18.xml"/><Relationship Id="rId62" Type="http://schemas.openxmlformats.org/officeDocument/2006/relationships/image" Target="../media/image45.png"/><Relationship Id="rId83" Type="http://schemas.openxmlformats.org/officeDocument/2006/relationships/customXml" Target="../ink/ink39.xml"/><Relationship Id="rId88" Type="http://schemas.openxmlformats.org/officeDocument/2006/relationships/image" Target="../media/image58.png"/><Relationship Id="rId111" Type="http://schemas.openxmlformats.org/officeDocument/2006/relationships/image" Target="../media/image69.png"/><Relationship Id="rId132" Type="http://schemas.openxmlformats.org/officeDocument/2006/relationships/customXml" Target="../ink/ink64.xml"/><Relationship Id="rId153" Type="http://schemas.openxmlformats.org/officeDocument/2006/relationships/image" Target="../media/image90.png"/><Relationship Id="rId174" Type="http://schemas.openxmlformats.org/officeDocument/2006/relationships/customXml" Target="../ink/ink85.xml"/><Relationship Id="rId179" Type="http://schemas.openxmlformats.org/officeDocument/2006/relationships/image" Target="../media/image103.png"/><Relationship Id="rId195" Type="http://schemas.openxmlformats.org/officeDocument/2006/relationships/image" Target="../media/image111.png"/><Relationship Id="rId190" Type="http://schemas.openxmlformats.org/officeDocument/2006/relationships/customXml" Target="../ink/ink93.xml"/><Relationship Id="rId15" Type="http://schemas.microsoft.com/office/2007/relationships/hdphoto" Target="../media/hdphoto7.wdp"/><Relationship Id="rId36" Type="http://schemas.openxmlformats.org/officeDocument/2006/relationships/image" Target="../media/image32.png"/><Relationship Id="rId57" Type="http://schemas.openxmlformats.org/officeDocument/2006/relationships/customXml" Target="../ink/ink26.xml"/><Relationship Id="rId106" Type="http://schemas.openxmlformats.org/officeDocument/2006/relationships/image" Target="../media/image67.png"/><Relationship Id="rId127" Type="http://schemas.openxmlformats.org/officeDocument/2006/relationships/image" Target="../media/image77.png"/><Relationship Id="rId10" Type="http://schemas.openxmlformats.org/officeDocument/2006/relationships/image" Target="../media/image5.png"/><Relationship Id="rId31" Type="http://schemas.openxmlformats.org/officeDocument/2006/relationships/customXml" Target="../ink/ink13.xml"/><Relationship Id="rId52" Type="http://schemas.openxmlformats.org/officeDocument/2006/relationships/image" Target="../media/image40.png"/><Relationship Id="rId73" Type="http://schemas.openxmlformats.org/officeDocument/2006/relationships/customXml" Target="../ink/ink34.xml"/><Relationship Id="rId78" Type="http://schemas.openxmlformats.org/officeDocument/2006/relationships/image" Target="../media/image53.png"/><Relationship Id="rId94" Type="http://schemas.openxmlformats.org/officeDocument/2006/relationships/image" Target="../media/image61.png"/><Relationship Id="rId99" Type="http://schemas.openxmlformats.org/officeDocument/2006/relationships/customXml" Target="../ink/ink47.xml"/><Relationship Id="rId101" Type="http://schemas.openxmlformats.org/officeDocument/2006/relationships/customXml" Target="../ink/ink48.xml"/><Relationship Id="rId122" Type="http://schemas.openxmlformats.org/officeDocument/2006/relationships/customXml" Target="../ink/ink59.xml"/><Relationship Id="rId143" Type="http://schemas.openxmlformats.org/officeDocument/2006/relationships/image" Target="../media/image85.png"/><Relationship Id="rId148" Type="http://schemas.openxmlformats.org/officeDocument/2006/relationships/customXml" Target="../ink/ink72.xml"/><Relationship Id="rId164" Type="http://schemas.openxmlformats.org/officeDocument/2006/relationships/customXml" Target="../ink/ink80.xml"/><Relationship Id="rId169" Type="http://schemas.openxmlformats.org/officeDocument/2006/relationships/image" Target="../media/image98.png"/><Relationship Id="rId185" Type="http://schemas.openxmlformats.org/officeDocument/2006/relationships/image" Target="../media/image106.png"/><Relationship Id="rId4" Type="http://schemas.openxmlformats.org/officeDocument/2006/relationships/image" Target="../media/image2.png"/><Relationship Id="rId9" Type="http://schemas.microsoft.com/office/2007/relationships/hdphoto" Target="../media/hdphoto4.wdp"/><Relationship Id="rId180" Type="http://schemas.openxmlformats.org/officeDocument/2006/relationships/customXml" Target="../ink/ink88.xml"/><Relationship Id="rId26" Type="http://schemas.openxmlformats.org/officeDocument/2006/relationships/image" Target="../media/image27.png"/><Relationship Id="rId47" Type="http://schemas.openxmlformats.org/officeDocument/2006/relationships/customXml" Target="../ink/ink21.xml"/><Relationship Id="rId68" Type="http://schemas.openxmlformats.org/officeDocument/2006/relationships/image" Target="../media/image48.png"/><Relationship Id="rId89" Type="http://schemas.openxmlformats.org/officeDocument/2006/relationships/customXml" Target="../ink/ink42.xml"/><Relationship Id="rId112" Type="http://schemas.openxmlformats.org/officeDocument/2006/relationships/customXml" Target="../ink/ink54.xml"/><Relationship Id="rId133" Type="http://schemas.openxmlformats.org/officeDocument/2006/relationships/image" Target="../media/image80.png"/><Relationship Id="rId154" Type="http://schemas.openxmlformats.org/officeDocument/2006/relationships/customXml" Target="../ink/ink75.xml"/><Relationship Id="rId175" Type="http://schemas.openxmlformats.org/officeDocument/2006/relationships/image" Target="../media/image101.png"/><Relationship Id="rId196" Type="http://schemas.openxmlformats.org/officeDocument/2006/relationships/customXml" Target="../ink/ink96.xml"/><Relationship Id="rId16" Type="http://schemas.openxmlformats.org/officeDocument/2006/relationships/image" Target="../media/image8.jpeg"/><Relationship Id="rId37" Type="http://schemas.openxmlformats.org/officeDocument/2006/relationships/customXml" Target="../ink/ink16.xml"/><Relationship Id="rId58" Type="http://schemas.openxmlformats.org/officeDocument/2006/relationships/image" Target="../media/image43.png"/><Relationship Id="rId79" Type="http://schemas.openxmlformats.org/officeDocument/2006/relationships/customXml" Target="../ink/ink37.xml"/><Relationship Id="rId102" Type="http://schemas.openxmlformats.org/officeDocument/2006/relationships/image" Target="../media/image65.png"/><Relationship Id="rId123" Type="http://schemas.openxmlformats.org/officeDocument/2006/relationships/image" Target="../media/image75.png"/><Relationship Id="rId144" Type="http://schemas.openxmlformats.org/officeDocument/2006/relationships/customXml" Target="../ink/ink70.xml"/><Relationship Id="rId90" Type="http://schemas.openxmlformats.org/officeDocument/2006/relationships/image" Target="../media/image59.png"/><Relationship Id="rId165" Type="http://schemas.openxmlformats.org/officeDocument/2006/relationships/image" Target="../media/image96.png"/><Relationship Id="rId186" Type="http://schemas.openxmlformats.org/officeDocument/2006/relationships/customXml" Target="../ink/ink91.xml"/><Relationship Id="rId27" Type="http://schemas.openxmlformats.org/officeDocument/2006/relationships/customXml" Target="../ink/ink11.xml"/><Relationship Id="rId48" Type="http://schemas.openxmlformats.org/officeDocument/2006/relationships/image" Target="../media/image38.png"/><Relationship Id="rId69" Type="http://schemas.openxmlformats.org/officeDocument/2006/relationships/customXml" Target="../ink/ink32.xml"/><Relationship Id="rId113" Type="http://schemas.openxmlformats.org/officeDocument/2006/relationships/image" Target="../media/image70.png"/><Relationship Id="rId134" Type="http://schemas.openxmlformats.org/officeDocument/2006/relationships/customXml" Target="../ink/ink65.xml"/><Relationship Id="rId80" Type="http://schemas.openxmlformats.org/officeDocument/2006/relationships/image" Target="../media/image54.png"/><Relationship Id="rId155" Type="http://schemas.openxmlformats.org/officeDocument/2006/relationships/image" Target="../media/image91.png"/><Relationship Id="rId176" Type="http://schemas.openxmlformats.org/officeDocument/2006/relationships/customXml" Target="../ink/ink86.xml"/><Relationship Id="rId197" Type="http://schemas.openxmlformats.org/officeDocument/2006/relationships/image" Target="../media/image112.png"/><Relationship Id="rId17" Type="http://schemas.openxmlformats.org/officeDocument/2006/relationships/image" Target="../media/image9.png"/><Relationship Id="rId38" Type="http://schemas.openxmlformats.org/officeDocument/2006/relationships/image" Target="../media/image33.png"/><Relationship Id="rId59" Type="http://schemas.openxmlformats.org/officeDocument/2006/relationships/customXml" Target="../ink/ink27.xml"/><Relationship Id="rId103" Type="http://schemas.openxmlformats.org/officeDocument/2006/relationships/customXml" Target="../ink/ink49.xml"/><Relationship Id="rId124" Type="http://schemas.openxmlformats.org/officeDocument/2006/relationships/customXml" Target="../ink/ink60.xml"/><Relationship Id="rId70" Type="http://schemas.openxmlformats.org/officeDocument/2006/relationships/image" Target="../media/image49.png"/><Relationship Id="rId91" Type="http://schemas.openxmlformats.org/officeDocument/2006/relationships/customXml" Target="../ink/ink43.xml"/><Relationship Id="rId145" Type="http://schemas.openxmlformats.org/officeDocument/2006/relationships/image" Target="../media/image86.png"/><Relationship Id="rId166" Type="http://schemas.openxmlformats.org/officeDocument/2006/relationships/customXml" Target="../ink/ink81.xml"/><Relationship Id="rId187" Type="http://schemas.openxmlformats.org/officeDocument/2006/relationships/image" Target="../media/image107.png"/><Relationship Id="rId1" Type="http://schemas.openxmlformats.org/officeDocument/2006/relationships/slideLayout" Target="../slideLayouts/slideLayout6.xml"/><Relationship Id="rId28" Type="http://schemas.openxmlformats.org/officeDocument/2006/relationships/image" Target="../media/image28.png"/><Relationship Id="rId49" Type="http://schemas.openxmlformats.org/officeDocument/2006/relationships/customXml" Target="../ink/ink22.xml"/><Relationship Id="rId114" Type="http://schemas.openxmlformats.org/officeDocument/2006/relationships/customXml" Target="../ink/ink55.xml"/><Relationship Id="rId60" Type="http://schemas.openxmlformats.org/officeDocument/2006/relationships/image" Target="../media/image44.png"/><Relationship Id="rId81" Type="http://schemas.openxmlformats.org/officeDocument/2006/relationships/customXml" Target="../ink/ink38.xml"/><Relationship Id="rId135" Type="http://schemas.openxmlformats.org/officeDocument/2006/relationships/image" Target="../media/image81.png"/><Relationship Id="rId156" Type="http://schemas.openxmlformats.org/officeDocument/2006/relationships/customXml" Target="../ink/ink76.xml"/><Relationship Id="rId177" Type="http://schemas.openxmlformats.org/officeDocument/2006/relationships/image" Target="../media/image102.png"/><Relationship Id="rId18" Type="http://schemas.openxmlformats.org/officeDocument/2006/relationships/image" Target="../media/image10.jpeg"/><Relationship Id="rId39" Type="http://schemas.openxmlformats.org/officeDocument/2006/relationships/customXml" Target="../ink/ink17.xml"/><Relationship Id="rId50" Type="http://schemas.openxmlformats.org/officeDocument/2006/relationships/image" Target="../media/image39.png"/><Relationship Id="rId104" Type="http://schemas.openxmlformats.org/officeDocument/2006/relationships/image" Target="../media/image66.png"/><Relationship Id="rId125" Type="http://schemas.openxmlformats.org/officeDocument/2006/relationships/image" Target="../media/image76.png"/><Relationship Id="rId146" Type="http://schemas.openxmlformats.org/officeDocument/2006/relationships/customXml" Target="../ink/ink71.xml"/><Relationship Id="rId167" Type="http://schemas.openxmlformats.org/officeDocument/2006/relationships/image" Target="../media/image97.png"/><Relationship Id="rId188" Type="http://schemas.openxmlformats.org/officeDocument/2006/relationships/customXml" Target="../ink/ink92.xml"/></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18" Type="http://schemas.openxmlformats.org/officeDocument/2006/relationships/image" Target="../media/image10.jpe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7.png"/></Relationships>
</file>

<file path=ppt/slides/_rels/slide34.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10.jpeg"/><Relationship Id="rId26" Type="http://schemas.openxmlformats.org/officeDocument/2006/relationships/image" Target="../media/image27.png"/><Relationship Id="rId39" Type="http://schemas.openxmlformats.org/officeDocument/2006/relationships/customXml" Target="../ink/ink107.xml"/><Relationship Id="rId21" Type="http://schemas.openxmlformats.org/officeDocument/2006/relationships/customXml" Target="../ink/ink98.xml"/><Relationship Id="rId34" Type="http://schemas.openxmlformats.org/officeDocument/2006/relationships/image" Target="../media/image31.png"/><Relationship Id="rId42" Type="http://schemas.openxmlformats.org/officeDocument/2006/relationships/image" Target="../media/image35.png"/><Relationship Id="rId7" Type="http://schemas.microsoft.com/office/2007/relationships/hdphoto" Target="../media/hdphoto3.wdp"/><Relationship Id="rId2" Type="http://schemas.openxmlformats.org/officeDocument/2006/relationships/image" Target="../media/image1.png"/><Relationship Id="rId16" Type="http://schemas.openxmlformats.org/officeDocument/2006/relationships/image" Target="../media/image8.jpeg"/><Relationship Id="rId20" Type="http://schemas.openxmlformats.org/officeDocument/2006/relationships/image" Target="../media/image241.png"/><Relationship Id="rId29" Type="http://schemas.openxmlformats.org/officeDocument/2006/relationships/customXml" Target="../ink/ink102.xml"/><Relationship Id="rId41" Type="http://schemas.openxmlformats.org/officeDocument/2006/relationships/customXml" Target="../ink/ink108.xml"/><Relationship Id="rId1" Type="http://schemas.openxmlformats.org/officeDocument/2006/relationships/slideLayout" Target="../slideLayouts/slideLayout6.xml"/><Relationship Id="rId6" Type="http://schemas.openxmlformats.org/officeDocument/2006/relationships/image" Target="../media/image3.png"/><Relationship Id="rId11" Type="http://schemas.microsoft.com/office/2007/relationships/hdphoto" Target="../media/hdphoto5.wdp"/><Relationship Id="rId24" Type="http://schemas.openxmlformats.org/officeDocument/2006/relationships/image" Target="../media/image261.png"/><Relationship Id="rId32" Type="http://schemas.openxmlformats.org/officeDocument/2006/relationships/image" Target="../media/image30.png"/><Relationship Id="rId37" Type="http://schemas.openxmlformats.org/officeDocument/2006/relationships/customXml" Target="../ink/ink106.xml"/><Relationship Id="rId40" Type="http://schemas.openxmlformats.org/officeDocument/2006/relationships/image" Target="../media/image34.png"/><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customXml" Target="../ink/ink99.xml"/><Relationship Id="rId28" Type="http://schemas.openxmlformats.org/officeDocument/2006/relationships/image" Target="../media/image28.png"/><Relationship Id="rId36" Type="http://schemas.openxmlformats.org/officeDocument/2006/relationships/image" Target="../media/image32.png"/><Relationship Id="rId10" Type="http://schemas.openxmlformats.org/officeDocument/2006/relationships/image" Target="../media/image5.png"/><Relationship Id="rId19" Type="http://schemas.openxmlformats.org/officeDocument/2006/relationships/customXml" Target="../ink/ink97.xml"/><Relationship Id="rId31" Type="http://schemas.openxmlformats.org/officeDocument/2006/relationships/customXml" Target="../ink/ink103.xml"/><Relationship Id="rId44" Type="http://schemas.openxmlformats.org/officeDocument/2006/relationships/image" Target="../media/image36.pn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7.png"/><Relationship Id="rId22" Type="http://schemas.openxmlformats.org/officeDocument/2006/relationships/image" Target="../media/image251.png"/><Relationship Id="rId27" Type="http://schemas.openxmlformats.org/officeDocument/2006/relationships/customXml" Target="../ink/ink101.xml"/><Relationship Id="rId30" Type="http://schemas.openxmlformats.org/officeDocument/2006/relationships/image" Target="../media/image29.png"/><Relationship Id="rId35" Type="http://schemas.openxmlformats.org/officeDocument/2006/relationships/customXml" Target="../ink/ink105.xml"/><Relationship Id="rId43" Type="http://schemas.openxmlformats.org/officeDocument/2006/relationships/customXml" Target="../ink/ink109.xml"/><Relationship Id="rId8" Type="http://schemas.openxmlformats.org/officeDocument/2006/relationships/image" Target="../media/image4.png"/><Relationship Id="rId3" Type="http://schemas.microsoft.com/office/2007/relationships/hdphoto" Target="../media/hdphoto1.wdp"/><Relationship Id="rId12" Type="http://schemas.openxmlformats.org/officeDocument/2006/relationships/image" Target="../media/image6.png"/><Relationship Id="rId17" Type="http://schemas.openxmlformats.org/officeDocument/2006/relationships/image" Target="../media/image9.png"/><Relationship Id="rId25" Type="http://schemas.openxmlformats.org/officeDocument/2006/relationships/customXml" Target="../ink/ink100.xml"/><Relationship Id="rId33" Type="http://schemas.openxmlformats.org/officeDocument/2006/relationships/customXml" Target="../ink/ink104.xml"/><Relationship Id="rId38" Type="http://schemas.openxmlformats.org/officeDocument/2006/relationships/image" Target="../media/image33.png"/></Relationships>
</file>

<file path=ppt/slides/_rels/slide35.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10.jpeg"/><Relationship Id="rId26" Type="http://schemas.openxmlformats.org/officeDocument/2006/relationships/image" Target="../media/image240.png"/><Relationship Id="rId39" Type="http://schemas.openxmlformats.org/officeDocument/2006/relationships/customXml" Target="../ink/ink120.xml"/><Relationship Id="rId21" Type="http://schemas.openxmlformats.org/officeDocument/2006/relationships/customXml" Target="../ink/ink111.xml"/><Relationship Id="rId34" Type="http://schemas.openxmlformats.org/officeDocument/2006/relationships/image" Target="../media/image280.png"/><Relationship Id="rId42" Type="http://schemas.openxmlformats.org/officeDocument/2006/relationships/image" Target="../media/image320.png"/><Relationship Id="rId47" Type="http://schemas.openxmlformats.org/officeDocument/2006/relationships/customXml" Target="../ink/ink124.xml"/><Relationship Id="rId50" Type="http://schemas.openxmlformats.org/officeDocument/2006/relationships/image" Target="../media/image360.png"/><Relationship Id="rId55" Type="http://schemas.openxmlformats.org/officeDocument/2006/relationships/customXml" Target="../ink/ink128.xml"/><Relationship Id="rId7" Type="http://schemas.microsoft.com/office/2007/relationships/hdphoto" Target="../media/hdphoto3.wdp"/><Relationship Id="rId2" Type="http://schemas.openxmlformats.org/officeDocument/2006/relationships/image" Target="../media/image1.png"/><Relationship Id="rId16" Type="http://schemas.openxmlformats.org/officeDocument/2006/relationships/image" Target="../media/image8.jpeg"/><Relationship Id="rId29" Type="http://schemas.openxmlformats.org/officeDocument/2006/relationships/customXml" Target="../ink/ink115.xml"/><Relationship Id="rId11" Type="http://schemas.microsoft.com/office/2007/relationships/hdphoto" Target="../media/hdphoto5.wdp"/><Relationship Id="rId24" Type="http://schemas.openxmlformats.org/officeDocument/2006/relationships/image" Target="../media/image230.png"/><Relationship Id="rId32" Type="http://schemas.openxmlformats.org/officeDocument/2006/relationships/image" Target="../media/image270.png"/><Relationship Id="rId37" Type="http://schemas.openxmlformats.org/officeDocument/2006/relationships/customXml" Target="../ink/ink119.xml"/><Relationship Id="rId40" Type="http://schemas.openxmlformats.org/officeDocument/2006/relationships/image" Target="../media/image310.png"/><Relationship Id="rId45" Type="http://schemas.openxmlformats.org/officeDocument/2006/relationships/customXml" Target="../ink/ink123.xml"/><Relationship Id="rId53" Type="http://schemas.openxmlformats.org/officeDocument/2006/relationships/customXml" Target="../ink/ink127.xml"/><Relationship Id="rId58" Type="http://schemas.openxmlformats.org/officeDocument/2006/relationships/image" Target="../media/image400.png"/><Relationship Id="rId5" Type="http://schemas.microsoft.com/office/2007/relationships/hdphoto" Target="../media/hdphoto2.wdp"/><Relationship Id="rId19" Type="http://schemas.openxmlformats.org/officeDocument/2006/relationships/customXml" Target="../ink/ink110.xml"/><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7.png"/><Relationship Id="rId22" Type="http://schemas.openxmlformats.org/officeDocument/2006/relationships/image" Target="../media/image220.png"/><Relationship Id="rId27" Type="http://schemas.openxmlformats.org/officeDocument/2006/relationships/customXml" Target="../ink/ink114.xml"/><Relationship Id="rId30" Type="http://schemas.openxmlformats.org/officeDocument/2006/relationships/image" Target="../media/image260.png"/><Relationship Id="rId35" Type="http://schemas.openxmlformats.org/officeDocument/2006/relationships/customXml" Target="../ink/ink118.xml"/><Relationship Id="rId43" Type="http://schemas.openxmlformats.org/officeDocument/2006/relationships/customXml" Target="../ink/ink122.xml"/><Relationship Id="rId48" Type="http://schemas.openxmlformats.org/officeDocument/2006/relationships/image" Target="../media/image350.png"/><Relationship Id="rId56" Type="http://schemas.openxmlformats.org/officeDocument/2006/relationships/image" Target="../media/image390.png"/><Relationship Id="rId8" Type="http://schemas.openxmlformats.org/officeDocument/2006/relationships/image" Target="../media/image4.png"/><Relationship Id="rId51" Type="http://schemas.openxmlformats.org/officeDocument/2006/relationships/customXml" Target="../ink/ink126.xml"/><Relationship Id="rId3" Type="http://schemas.microsoft.com/office/2007/relationships/hdphoto" Target="../media/hdphoto1.wdp"/><Relationship Id="rId12" Type="http://schemas.openxmlformats.org/officeDocument/2006/relationships/image" Target="../media/image6.png"/><Relationship Id="rId17" Type="http://schemas.openxmlformats.org/officeDocument/2006/relationships/image" Target="../media/image9.png"/><Relationship Id="rId25" Type="http://schemas.openxmlformats.org/officeDocument/2006/relationships/customXml" Target="../ink/ink113.xml"/><Relationship Id="rId33" Type="http://schemas.openxmlformats.org/officeDocument/2006/relationships/customXml" Target="../ink/ink117.xml"/><Relationship Id="rId38" Type="http://schemas.openxmlformats.org/officeDocument/2006/relationships/image" Target="../media/image300.png"/><Relationship Id="rId46" Type="http://schemas.openxmlformats.org/officeDocument/2006/relationships/image" Target="../media/image340.png"/><Relationship Id="rId59" Type="http://schemas.openxmlformats.org/officeDocument/2006/relationships/customXml" Target="../ink/ink130.xml"/><Relationship Id="rId20" Type="http://schemas.openxmlformats.org/officeDocument/2006/relationships/image" Target="../media/image210.png"/><Relationship Id="rId41" Type="http://schemas.openxmlformats.org/officeDocument/2006/relationships/customXml" Target="../ink/ink121.xml"/><Relationship Id="rId54" Type="http://schemas.openxmlformats.org/officeDocument/2006/relationships/image" Target="../media/image380.png"/><Relationship Id="rId1" Type="http://schemas.openxmlformats.org/officeDocument/2006/relationships/slideLayout" Target="../slideLayouts/slideLayout6.xml"/><Relationship Id="rId6" Type="http://schemas.openxmlformats.org/officeDocument/2006/relationships/image" Target="../media/image3.png"/><Relationship Id="rId15" Type="http://schemas.microsoft.com/office/2007/relationships/hdphoto" Target="../media/hdphoto7.wdp"/><Relationship Id="rId23" Type="http://schemas.openxmlformats.org/officeDocument/2006/relationships/customXml" Target="../ink/ink112.xml"/><Relationship Id="rId28" Type="http://schemas.openxmlformats.org/officeDocument/2006/relationships/image" Target="../media/image250.png"/><Relationship Id="rId36" Type="http://schemas.openxmlformats.org/officeDocument/2006/relationships/image" Target="../media/image290.png"/><Relationship Id="rId49" Type="http://schemas.openxmlformats.org/officeDocument/2006/relationships/customXml" Target="../ink/ink125.xml"/><Relationship Id="rId57" Type="http://schemas.openxmlformats.org/officeDocument/2006/relationships/customXml" Target="../ink/ink129.xml"/><Relationship Id="rId10" Type="http://schemas.openxmlformats.org/officeDocument/2006/relationships/image" Target="../media/image5.png"/><Relationship Id="rId31" Type="http://schemas.openxmlformats.org/officeDocument/2006/relationships/customXml" Target="../ink/ink116.xml"/><Relationship Id="rId44" Type="http://schemas.openxmlformats.org/officeDocument/2006/relationships/image" Target="../media/image330.png"/><Relationship Id="rId52" Type="http://schemas.openxmlformats.org/officeDocument/2006/relationships/image" Target="../media/image370.png"/><Relationship Id="rId60" Type="http://schemas.openxmlformats.org/officeDocument/2006/relationships/image" Target="../media/image410.png"/></Relationships>
</file>

<file path=ppt/slides/_rels/slide36.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21.png"/><Relationship Id="rId26" Type="http://schemas.openxmlformats.org/officeDocument/2006/relationships/image" Target="../media/image230.png"/><Relationship Id="rId39" Type="http://schemas.openxmlformats.org/officeDocument/2006/relationships/customXml" Target="../ink/ink140.xml"/><Relationship Id="rId21" Type="http://schemas.openxmlformats.org/officeDocument/2006/relationships/customXml" Target="../ink/ink131.xml"/><Relationship Id="rId34" Type="http://schemas.openxmlformats.org/officeDocument/2006/relationships/image" Target="../media/image270.png"/><Relationship Id="rId42" Type="http://schemas.openxmlformats.org/officeDocument/2006/relationships/image" Target="../media/image310.png"/><Relationship Id="rId47" Type="http://schemas.openxmlformats.org/officeDocument/2006/relationships/customXml" Target="../ink/ink144.xml"/><Relationship Id="rId50" Type="http://schemas.openxmlformats.org/officeDocument/2006/relationships/image" Target="../media/image350.png"/><Relationship Id="rId55" Type="http://schemas.openxmlformats.org/officeDocument/2006/relationships/customXml" Target="../ink/ink148.xml"/><Relationship Id="rId7" Type="http://schemas.microsoft.com/office/2007/relationships/hdphoto" Target="../media/hdphoto3.wdp"/><Relationship Id="rId2" Type="http://schemas.openxmlformats.org/officeDocument/2006/relationships/image" Target="../media/image1.png"/><Relationship Id="rId16" Type="http://schemas.openxmlformats.org/officeDocument/2006/relationships/image" Target="../media/image8.jpeg"/><Relationship Id="rId29" Type="http://schemas.openxmlformats.org/officeDocument/2006/relationships/customXml" Target="../ink/ink135.xml"/><Relationship Id="rId11" Type="http://schemas.microsoft.com/office/2007/relationships/hdphoto" Target="../media/hdphoto5.wdp"/><Relationship Id="rId24" Type="http://schemas.openxmlformats.org/officeDocument/2006/relationships/image" Target="../media/image220.png"/><Relationship Id="rId32" Type="http://schemas.openxmlformats.org/officeDocument/2006/relationships/image" Target="../media/image260.png"/><Relationship Id="rId37" Type="http://schemas.openxmlformats.org/officeDocument/2006/relationships/customXml" Target="../ink/ink139.xml"/><Relationship Id="rId40" Type="http://schemas.openxmlformats.org/officeDocument/2006/relationships/image" Target="../media/image300.png"/><Relationship Id="rId45" Type="http://schemas.openxmlformats.org/officeDocument/2006/relationships/customXml" Target="../ink/ink143.xml"/><Relationship Id="rId53" Type="http://schemas.openxmlformats.org/officeDocument/2006/relationships/customXml" Target="../ink/ink147.xml"/><Relationship Id="rId58" Type="http://schemas.openxmlformats.org/officeDocument/2006/relationships/image" Target="../media/image390.png"/><Relationship Id="rId5" Type="http://schemas.microsoft.com/office/2007/relationships/hdphoto" Target="../media/hdphoto2.wdp"/><Relationship Id="rId61" Type="http://schemas.openxmlformats.org/officeDocument/2006/relationships/customXml" Target="../ink/ink151.xml"/><Relationship Id="rId19" Type="http://schemas.microsoft.com/office/2007/relationships/hdphoto" Target="../media/hdphoto11.wdp"/><Relationship Id="rId14" Type="http://schemas.openxmlformats.org/officeDocument/2006/relationships/image" Target="../media/image7.png"/><Relationship Id="rId22" Type="http://schemas.openxmlformats.org/officeDocument/2006/relationships/image" Target="../media/image210.png"/><Relationship Id="rId27" Type="http://schemas.openxmlformats.org/officeDocument/2006/relationships/customXml" Target="../ink/ink134.xml"/><Relationship Id="rId30" Type="http://schemas.openxmlformats.org/officeDocument/2006/relationships/image" Target="../media/image250.png"/><Relationship Id="rId35" Type="http://schemas.openxmlformats.org/officeDocument/2006/relationships/customXml" Target="../ink/ink138.xml"/><Relationship Id="rId43" Type="http://schemas.openxmlformats.org/officeDocument/2006/relationships/customXml" Target="../ink/ink142.xml"/><Relationship Id="rId48" Type="http://schemas.openxmlformats.org/officeDocument/2006/relationships/image" Target="../media/image340.png"/><Relationship Id="rId56" Type="http://schemas.openxmlformats.org/officeDocument/2006/relationships/image" Target="../media/image380.png"/><Relationship Id="rId8" Type="http://schemas.openxmlformats.org/officeDocument/2006/relationships/image" Target="../media/image4.png"/><Relationship Id="rId51" Type="http://schemas.openxmlformats.org/officeDocument/2006/relationships/customXml" Target="../ink/ink146.xml"/><Relationship Id="rId3" Type="http://schemas.microsoft.com/office/2007/relationships/hdphoto" Target="../media/hdphoto1.wdp"/><Relationship Id="rId12" Type="http://schemas.openxmlformats.org/officeDocument/2006/relationships/image" Target="../media/image6.png"/><Relationship Id="rId17" Type="http://schemas.openxmlformats.org/officeDocument/2006/relationships/image" Target="../media/image9.png"/><Relationship Id="rId25" Type="http://schemas.openxmlformats.org/officeDocument/2006/relationships/customXml" Target="../ink/ink133.xml"/><Relationship Id="rId33" Type="http://schemas.openxmlformats.org/officeDocument/2006/relationships/customXml" Target="../ink/ink137.xml"/><Relationship Id="rId38" Type="http://schemas.openxmlformats.org/officeDocument/2006/relationships/image" Target="../media/image290.png"/><Relationship Id="rId46" Type="http://schemas.openxmlformats.org/officeDocument/2006/relationships/image" Target="../media/image330.png"/><Relationship Id="rId59" Type="http://schemas.openxmlformats.org/officeDocument/2006/relationships/customXml" Target="../ink/ink150.xml"/><Relationship Id="rId20" Type="http://schemas.openxmlformats.org/officeDocument/2006/relationships/image" Target="../media/image10.jpeg"/><Relationship Id="rId41" Type="http://schemas.openxmlformats.org/officeDocument/2006/relationships/customXml" Target="../ink/ink141.xml"/><Relationship Id="rId54" Type="http://schemas.openxmlformats.org/officeDocument/2006/relationships/image" Target="../media/image370.png"/><Relationship Id="rId62" Type="http://schemas.openxmlformats.org/officeDocument/2006/relationships/image" Target="../media/image410.png"/><Relationship Id="rId1" Type="http://schemas.openxmlformats.org/officeDocument/2006/relationships/slideLayout" Target="../slideLayouts/slideLayout6.xml"/><Relationship Id="rId6" Type="http://schemas.openxmlformats.org/officeDocument/2006/relationships/image" Target="../media/image3.png"/><Relationship Id="rId15" Type="http://schemas.microsoft.com/office/2007/relationships/hdphoto" Target="../media/hdphoto7.wdp"/><Relationship Id="rId23" Type="http://schemas.openxmlformats.org/officeDocument/2006/relationships/customXml" Target="../ink/ink132.xml"/><Relationship Id="rId28" Type="http://schemas.openxmlformats.org/officeDocument/2006/relationships/image" Target="../media/image240.png"/><Relationship Id="rId36" Type="http://schemas.openxmlformats.org/officeDocument/2006/relationships/image" Target="../media/image280.png"/><Relationship Id="rId49" Type="http://schemas.openxmlformats.org/officeDocument/2006/relationships/customXml" Target="../ink/ink145.xml"/><Relationship Id="rId57" Type="http://schemas.openxmlformats.org/officeDocument/2006/relationships/customXml" Target="../ink/ink149.xml"/><Relationship Id="rId10" Type="http://schemas.openxmlformats.org/officeDocument/2006/relationships/image" Target="../media/image5.png"/><Relationship Id="rId31" Type="http://schemas.openxmlformats.org/officeDocument/2006/relationships/customXml" Target="../ink/ink136.xml"/><Relationship Id="rId44" Type="http://schemas.openxmlformats.org/officeDocument/2006/relationships/image" Target="../media/image320.png"/><Relationship Id="rId52" Type="http://schemas.openxmlformats.org/officeDocument/2006/relationships/image" Target="../media/image360.png"/><Relationship Id="rId60" Type="http://schemas.openxmlformats.org/officeDocument/2006/relationships/image" Target="../media/image400.png"/><Relationship Id="rId4" Type="http://schemas.openxmlformats.org/officeDocument/2006/relationships/image" Target="../media/image2.png"/><Relationship Id="rId9" Type="http://schemas.microsoft.com/office/2007/relationships/hdphoto" Target="../media/hdphoto4.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6" Type="http://schemas.openxmlformats.org/officeDocument/2006/relationships/image" Target="../media/image240.png"/><Relationship Id="rId21" Type="http://schemas.openxmlformats.org/officeDocument/2006/relationships/customXml" Target="../ink/ink153.xml"/><Relationship Id="rId42" Type="http://schemas.openxmlformats.org/officeDocument/2006/relationships/image" Target="../media/image320.png"/><Relationship Id="rId47" Type="http://schemas.openxmlformats.org/officeDocument/2006/relationships/customXml" Target="../ink/ink166.xml"/><Relationship Id="rId63" Type="http://schemas.openxmlformats.org/officeDocument/2006/relationships/customXml" Target="../ink/ink174.xml"/><Relationship Id="rId68" Type="http://schemas.openxmlformats.org/officeDocument/2006/relationships/image" Target="../media/image450.png"/><Relationship Id="rId84" Type="http://schemas.openxmlformats.org/officeDocument/2006/relationships/image" Target="../media/image530.png"/><Relationship Id="rId89" Type="http://schemas.openxmlformats.org/officeDocument/2006/relationships/customXml" Target="../ink/ink187.xml"/><Relationship Id="rId16" Type="http://schemas.openxmlformats.org/officeDocument/2006/relationships/image" Target="../media/image8.jpeg"/><Relationship Id="rId107" Type="http://schemas.openxmlformats.org/officeDocument/2006/relationships/customXml" Target="../ink/ink196.xml"/><Relationship Id="rId11" Type="http://schemas.microsoft.com/office/2007/relationships/hdphoto" Target="../media/hdphoto5.wdp"/><Relationship Id="rId32" Type="http://schemas.openxmlformats.org/officeDocument/2006/relationships/image" Target="../media/image270.png"/><Relationship Id="rId37" Type="http://schemas.openxmlformats.org/officeDocument/2006/relationships/customXml" Target="../ink/ink161.xml"/><Relationship Id="rId53" Type="http://schemas.openxmlformats.org/officeDocument/2006/relationships/customXml" Target="../ink/ink169.xml"/><Relationship Id="rId58" Type="http://schemas.openxmlformats.org/officeDocument/2006/relationships/image" Target="../media/image400.png"/><Relationship Id="rId74" Type="http://schemas.openxmlformats.org/officeDocument/2006/relationships/image" Target="../media/image480.png"/><Relationship Id="rId79" Type="http://schemas.openxmlformats.org/officeDocument/2006/relationships/customXml" Target="../ink/ink182.xml"/><Relationship Id="rId102" Type="http://schemas.openxmlformats.org/officeDocument/2006/relationships/image" Target="../media/image620.png"/><Relationship Id="rId5" Type="http://schemas.microsoft.com/office/2007/relationships/hdphoto" Target="../media/hdphoto2.wdp"/><Relationship Id="rId90" Type="http://schemas.openxmlformats.org/officeDocument/2006/relationships/image" Target="../media/image560.png"/><Relationship Id="rId95" Type="http://schemas.openxmlformats.org/officeDocument/2006/relationships/customXml" Target="../ink/ink190.xml"/><Relationship Id="rId22" Type="http://schemas.openxmlformats.org/officeDocument/2006/relationships/image" Target="../media/image220.png"/><Relationship Id="rId27" Type="http://schemas.openxmlformats.org/officeDocument/2006/relationships/customXml" Target="../ink/ink156.xml"/><Relationship Id="rId43" Type="http://schemas.openxmlformats.org/officeDocument/2006/relationships/customXml" Target="../ink/ink164.xml"/><Relationship Id="rId48" Type="http://schemas.openxmlformats.org/officeDocument/2006/relationships/image" Target="../media/image350.png"/><Relationship Id="rId64" Type="http://schemas.openxmlformats.org/officeDocument/2006/relationships/image" Target="../media/image430.png"/><Relationship Id="rId69" Type="http://schemas.openxmlformats.org/officeDocument/2006/relationships/customXml" Target="../ink/ink177.xml"/><Relationship Id="rId80" Type="http://schemas.openxmlformats.org/officeDocument/2006/relationships/image" Target="../media/image510.png"/><Relationship Id="rId85" Type="http://schemas.openxmlformats.org/officeDocument/2006/relationships/customXml" Target="../ink/ink185.xml"/><Relationship Id="rId12" Type="http://schemas.openxmlformats.org/officeDocument/2006/relationships/image" Target="../media/image6.png"/><Relationship Id="rId17" Type="http://schemas.openxmlformats.org/officeDocument/2006/relationships/image" Target="../media/image9.png"/><Relationship Id="rId33" Type="http://schemas.openxmlformats.org/officeDocument/2006/relationships/customXml" Target="../ink/ink159.xml"/><Relationship Id="rId38" Type="http://schemas.openxmlformats.org/officeDocument/2006/relationships/image" Target="../media/image300.png"/><Relationship Id="rId59" Type="http://schemas.openxmlformats.org/officeDocument/2006/relationships/customXml" Target="../ink/ink172.xml"/><Relationship Id="rId103" Type="http://schemas.openxmlformats.org/officeDocument/2006/relationships/customXml" Target="../ink/ink194.xml"/><Relationship Id="rId108" Type="http://schemas.openxmlformats.org/officeDocument/2006/relationships/customXml" Target="../ink/ink197.xml"/><Relationship Id="rId54" Type="http://schemas.openxmlformats.org/officeDocument/2006/relationships/image" Target="../media/image380.png"/><Relationship Id="rId70" Type="http://schemas.openxmlformats.org/officeDocument/2006/relationships/image" Target="../media/image460.png"/><Relationship Id="rId75" Type="http://schemas.openxmlformats.org/officeDocument/2006/relationships/customXml" Target="../ink/ink180.xml"/><Relationship Id="rId91" Type="http://schemas.openxmlformats.org/officeDocument/2006/relationships/customXml" Target="../ink/ink188.xml"/><Relationship Id="rId96" Type="http://schemas.openxmlformats.org/officeDocument/2006/relationships/image" Target="../media/image590.png"/><Relationship Id="rId1" Type="http://schemas.openxmlformats.org/officeDocument/2006/relationships/slideLayout" Target="../slideLayouts/slideLayout6.xml"/><Relationship Id="rId6" Type="http://schemas.openxmlformats.org/officeDocument/2006/relationships/image" Target="../media/image3.png"/><Relationship Id="rId15" Type="http://schemas.microsoft.com/office/2007/relationships/hdphoto" Target="../media/hdphoto7.wdp"/><Relationship Id="rId23" Type="http://schemas.openxmlformats.org/officeDocument/2006/relationships/customXml" Target="../ink/ink154.xml"/><Relationship Id="rId28" Type="http://schemas.openxmlformats.org/officeDocument/2006/relationships/image" Target="../media/image250.png"/><Relationship Id="rId36" Type="http://schemas.openxmlformats.org/officeDocument/2006/relationships/image" Target="../media/image290.png"/><Relationship Id="rId49" Type="http://schemas.openxmlformats.org/officeDocument/2006/relationships/customXml" Target="../ink/ink167.xml"/><Relationship Id="rId57" Type="http://schemas.openxmlformats.org/officeDocument/2006/relationships/customXml" Target="../ink/ink171.xml"/><Relationship Id="rId106" Type="http://schemas.openxmlformats.org/officeDocument/2006/relationships/image" Target="../media/image640.png"/><Relationship Id="rId10" Type="http://schemas.openxmlformats.org/officeDocument/2006/relationships/image" Target="../media/image5.png"/><Relationship Id="rId31" Type="http://schemas.openxmlformats.org/officeDocument/2006/relationships/customXml" Target="../ink/ink158.xml"/><Relationship Id="rId44" Type="http://schemas.openxmlformats.org/officeDocument/2006/relationships/image" Target="../media/image330.png"/><Relationship Id="rId52" Type="http://schemas.openxmlformats.org/officeDocument/2006/relationships/image" Target="../media/image370.png"/><Relationship Id="rId60" Type="http://schemas.openxmlformats.org/officeDocument/2006/relationships/image" Target="../media/image410.png"/><Relationship Id="rId65" Type="http://schemas.openxmlformats.org/officeDocument/2006/relationships/customXml" Target="../ink/ink175.xml"/><Relationship Id="rId73" Type="http://schemas.openxmlformats.org/officeDocument/2006/relationships/customXml" Target="../ink/ink179.xml"/><Relationship Id="rId78" Type="http://schemas.openxmlformats.org/officeDocument/2006/relationships/image" Target="../media/image500.png"/><Relationship Id="rId81" Type="http://schemas.openxmlformats.org/officeDocument/2006/relationships/customXml" Target="../ink/ink183.xml"/><Relationship Id="rId86" Type="http://schemas.openxmlformats.org/officeDocument/2006/relationships/image" Target="../media/image540.png"/><Relationship Id="rId94" Type="http://schemas.openxmlformats.org/officeDocument/2006/relationships/image" Target="../media/image580.png"/><Relationship Id="rId99" Type="http://schemas.openxmlformats.org/officeDocument/2006/relationships/customXml" Target="../ink/ink192.xml"/><Relationship Id="rId101" Type="http://schemas.openxmlformats.org/officeDocument/2006/relationships/customXml" Target="../ink/ink193.xml"/><Relationship Id="rId4" Type="http://schemas.openxmlformats.org/officeDocument/2006/relationships/image" Target="../media/image2.png"/><Relationship Id="rId9"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10.jpeg"/><Relationship Id="rId39" Type="http://schemas.openxmlformats.org/officeDocument/2006/relationships/customXml" Target="../ink/ink162.xml"/><Relationship Id="rId109" Type="http://schemas.openxmlformats.org/officeDocument/2006/relationships/image" Target="../media/image650.png"/><Relationship Id="rId34" Type="http://schemas.openxmlformats.org/officeDocument/2006/relationships/image" Target="../media/image280.png"/><Relationship Id="rId50" Type="http://schemas.openxmlformats.org/officeDocument/2006/relationships/image" Target="../media/image360.png"/><Relationship Id="rId55" Type="http://schemas.openxmlformats.org/officeDocument/2006/relationships/customXml" Target="../ink/ink170.xml"/><Relationship Id="rId76" Type="http://schemas.openxmlformats.org/officeDocument/2006/relationships/image" Target="../media/image490.png"/><Relationship Id="rId97" Type="http://schemas.openxmlformats.org/officeDocument/2006/relationships/customXml" Target="../ink/ink191.xml"/><Relationship Id="rId104" Type="http://schemas.openxmlformats.org/officeDocument/2006/relationships/image" Target="../media/image630.png"/><Relationship Id="rId7" Type="http://schemas.microsoft.com/office/2007/relationships/hdphoto" Target="../media/hdphoto3.wdp"/><Relationship Id="rId71" Type="http://schemas.openxmlformats.org/officeDocument/2006/relationships/customXml" Target="../ink/ink178.xml"/><Relationship Id="rId92" Type="http://schemas.openxmlformats.org/officeDocument/2006/relationships/image" Target="../media/image570.png"/><Relationship Id="rId2" Type="http://schemas.openxmlformats.org/officeDocument/2006/relationships/image" Target="../media/image1.png"/><Relationship Id="rId29" Type="http://schemas.openxmlformats.org/officeDocument/2006/relationships/customXml" Target="../ink/ink157.xml"/><Relationship Id="rId24" Type="http://schemas.openxmlformats.org/officeDocument/2006/relationships/image" Target="../media/image230.png"/><Relationship Id="rId40" Type="http://schemas.openxmlformats.org/officeDocument/2006/relationships/image" Target="../media/image310.png"/><Relationship Id="rId45" Type="http://schemas.openxmlformats.org/officeDocument/2006/relationships/customXml" Target="../ink/ink165.xml"/><Relationship Id="rId66" Type="http://schemas.openxmlformats.org/officeDocument/2006/relationships/image" Target="../media/image440.png"/><Relationship Id="rId87" Type="http://schemas.openxmlformats.org/officeDocument/2006/relationships/customXml" Target="../ink/ink186.xml"/><Relationship Id="rId61" Type="http://schemas.openxmlformats.org/officeDocument/2006/relationships/customXml" Target="../ink/ink173.xml"/><Relationship Id="rId82" Type="http://schemas.openxmlformats.org/officeDocument/2006/relationships/image" Target="../media/image520.png"/><Relationship Id="rId19" Type="http://schemas.openxmlformats.org/officeDocument/2006/relationships/customXml" Target="../ink/ink152.xml"/><Relationship Id="rId14" Type="http://schemas.openxmlformats.org/officeDocument/2006/relationships/image" Target="../media/image7.png"/><Relationship Id="rId30" Type="http://schemas.openxmlformats.org/officeDocument/2006/relationships/image" Target="../media/image260.png"/><Relationship Id="rId35" Type="http://schemas.openxmlformats.org/officeDocument/2006/relationships/customXml" Target="../ink/ink160.xml"/><Relationship Id="rId56" Type="http://schemas.openxmlformats.org/officeDocument/2006/relationships/image" Target="../media/image390.png"/><Relationship Id="rId77" Type="http://schemas.openxmlformats.org/officeDocument/2006/relationships/customXml" Target="../ink/ink181.xml"/><Relationship Id="rId100" Type="http://schemas.openxmlformats.org/officeDocument/2006/relationships/image" Target="../media/image610.png"/><Relationship Id="rId105" Type="http://schemas.openxmlformats.org/officeDocument/2006/relationships/customXml" Target="../ink/ink195.xml"/><Relationship Id="rId8" Type="http://schemas.openxmlformats.org/officeDocument/2006/relationships/image" Target="../media/image4.png"/><Relationship Id="rId51" Type="http://schemas.openxmlformats.org/officeDocument/2006/relationships/customXml" Target="../ink/ink168.xml"/><Relationship Id="rId72" Type="http://schemas.openxmlformats.org/officeDocument/2006/relationships/image" Target="../media/image470.png"/><Relationship Id="rId93" Type="http://schemas.openxmlformats.org/officeDocument/2006/relationships/customXml" Target="../ink/ink189.xml"/><Relationship Id="rId98" Type="http://schemas.openxmlformats.org/officeDocument/2006/relationships/image" Target="../media/image600.png"/><Relationship Id="rId3" Type="http://schemas.microsoft.com/office/2007/relationships/hdphoto" Target="../media/hdphoto1.wdp"/><Relationship Id="rId25" Type="http://schemas.openxmlformats.org/officeDocument/2006/relationships/customXml" Target="../ink/ink155.xml"/><Relationship Id="rId46" Type="http://schemas.openxmlformats.org/officeDocument/2006/relationships/image" Target="../media/image340.png"/><Relationship Id="rId67" Type="http://schemas.openxmlformats.org/officeDocument/2006/relationships/customXml" Target="../ink/ink176.xml"/><Relationship Id="rId20" Type="http://schemas.openxmlformats.org/officeDocument/2006/relationships/image" Target="../media/image210.png"/><Relationship Id="rId41" Type="http://schemas.openxmlformats.org/officeDocument/2006/relationships/customXml" Target="../ink/ink163.xml"/><Relationship Id="rId62" Type="http://schemas.openxmlformats.org/officeDocument/2006/relationships/image" Target="../media/image420.png"/><Relationship Id="rId83" Type="http://schemas.openxmlformats.org/officeDocument/2006/relationships/customXml" Target="../ink/ink184.xml"/><Relationship Id="rId88" Type="http://schemas.openxmlformats.org/officeDocument/2006/relationships/image" Target="../media/image5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17" Type="http://schemas.openxmlformats.org/officeDocument/2006/relationships/image" Target="../media/image770.png"/><Relationship Id="rId21" Type="http://schemas.openxmlformats.org/officeDocument/2006/relationships/customXml" Target="../ink/ink199.xml"/><Relationship Id="rId42" Type="http://schemas.openxmlformats.org/officeDocument/2006/relationships/image" Target="../media/image320.png"/><Relationship Id="rId63" Type="http://schemas.openxmlformats.org/officeDocument/2006/relationships/customXml" Target="../ink/ink220.xml"/><Relationship Id="rId84" Type="http://schemas.openxmlformats.org/officeDocument/2006/relationships/image" Target="../media/image530.png"/><Relationship Id="rId16" Type="http://schemas.openxmlformats.org/officeDocument/2006/relationships/image" Target="../media/image8.jpeg"/><Relationship Id="rId107" Type="http://schemas.openxmlformats.org/officeDocument/2006/relationships/customXml" Target="../ink/ink242.xml"/><Relationship Id="rId11" Type="http://schemas.microsoft.com/office/2007/relationships/hdphoto" Target="../media/hdphoto5.wdp"/><Relationship Id="rId32" Type="http://schemas.openxmlformats.org/officeDocument/2006/relationships/image" Target="../media/image270.png"/><Relationship Id="rId37" Type="http://schemas.openxmlformats.org/officeDocument/2006/relationships/customXml" Target="../ink/ink207.xml"/><Relationship Id="rId53" Type="http://schemas.openxmlformats.org/officeDocument/2006/relationships/customXml" Target="../ink/ink215.xml"/><Relationship Id="rId58" Type="http://schemas.openxmlformats.org/officeDocument/2006/relationships/image" Target="../media/image400.png"/><Relationship Id="rId74" Type="http://schemas.openxmlformats.org/officeDocument/2006/relationships/image" Target="../media/image480.png"/><Relationship Id="rId79" Type="http://schemas.openxmlformats.org/officeDocument/2006/relationships/customXml" Target="../ink/ink228.xml"/><Relationship Id="rId102" Type="http://schemas.openxmlformats.org/officeDocument/2006/relationships/image" Target="../media/image620.png"/><Relationship Id="rId123" Type="http://schemas.openxmlformats.org/officeDocument/2006/relationships/image" Target="../media/image800.png"/><Relationship Id="rId128" Type="http://schemas.openxmlformats.org/officeDocument/2006/relationships/customXml" Target="../ink/ink253.xml"/><Relationship Id="rId5" Type="http://schemas.microsoft.com/office/2007/relationships/hdphoto" Target="../media/hdphoto2.wdp"/><Relationship Id="rId90" Type="http://schemas.openxmlformats.org/officeDocument/2006/relationships/image" Target="../media/image560.png"/><Relationship Id="rId95" Type="http://schemas.openxmlformats.org/officeDocument/2006/relationships/customXml" Target="../ink/ink236.xml"/><Relationship Id="rId22" Type="http://schemas.openxmlformats.org/officeDocument/2006/relationships/image" Target="../media/image220.png"/><Relationship Id="rId27" Type="http://schemas.openxmlformats.org/officeDocument/2006/relationships/customXml" Target="../ink/ink202.xml"/><Relationship Id="rId43" Type="http://schemas.openxmlformats.org/officeDocument/2006/relationships/customXml" Target="../ink/ink210.xml"/><Relationship Id="rId48" Type="http://schemas.openxmlformats.org/officeDocument/2006/relationships/image" Target="../media/image350.png"/><Relationship Id="rId64" Type="http://schemas.openxmlformats.org/officeDocument/2006/relationships/image" Target="../media/image430.png"/><Relationship Id="rId69" Type="http://schemas.openxmlformats.org/officeDocument/2006/relationships/customXml" Target="../ink/ink223.xml"/><Relationship Id="rId113" Type="http://schemas.openxmlformats.org/officeDocument/2006/relationships/image" Target="../media/image750.png"/><Relationship Id="rId118" Type="http://schemas.openxmlformats.org/officeDocument/2006/relationships/customXml" Target="../ink/ink248.xml"/><Relationship Id="rId80" Type="http://schemas.openxmlformats.org/officeDocument/2006/relationships/image" Target="../media/image510.png"/><Relationship Id="rId85" Type="http://schemas.openxmlformats.org/officeDocument/2006/relationships/customXml" Target="../ink/ink231.xml"/><Relationship Id="rId12" Type="http://schemas.openxmlformats.org/officeDocument/2006/relationships/image" Target="../media/image6.png"/><Relationship Id="rId17" Type="http://schemas.openxmlformats.org/officeDocument/2006/relationships/image" Target="../media/image9.png"/><Relationship Id="rId33" Type="http://schemas.openxmlformats.org/officeDocument/2006/relationships/customXml" Target="../ink/ink205.xml"/><Relationship Id="rId38" Type="http://schemas.openxmlformats.org/officeDocument/2006/relationships/image" Target="../media/image300.png"/><Relationship Id="rId59" Type="http://schemas.openxmlformats.org/officeDocument/2006/relationships/customXml" Target="../ink/ink218.xml"/><Relationship Id="rId103" Type="http://schemas.openxmlformats.org/officeDocument/2006/relationships/customXml" Target="../ink/ink240.xml"/><Relationship Id="rId108" Type="http://schemas.openxmlformats.org/officeDocument/2006/relationships/customXml" Target="../ink/ink243.xml"/><Relationship Id="rId124" Type="http://schemas.openxmlformats.org/officeDocument/2006/relationships/customXml" Target="../ink/ink251.xml"/><Relationship Id="rId129" Type="http://schemas.openxmlformats.org/officeDocument/2006/relationships/image" Target="../media/image830.png"/><Relationship Id="rId54" Type="http://schemas.openxmlformats.org/officeDocument/2006/relationships/image" Target="../media/image380.png"/><Relationship Id="rId70" Type="http://schemas.openxmlformats.org/officeDocument/2006/relationships/image" Target="../media/image460.png"/><Relationship Id="rId75" Type="http://schemas.openxmlformats.org/officeDocument/2006/relationships/customXml" Target="../ink/ink226.xml"/><Relationship Id="rId91" Type="http://schemas.openxmlformats.org/officeDocument/2006/relationships/customXml" Target="../ink/ink234.xml"/><Relationship Id="rId96" Type="http://schemas.openxmlformats.org/officeDocument/2006/relationships/image" Target="../media/image590.png"/><Relationship Id="rId1" Type="http://schemas.openxmlformats.org/officeDocument/2006/relationships/slideLayout" Target="../slideLayouts/slideLayout6.xml"/><Relationship Id="rId6" Type="http://schemas.openxmlformats.org/officeDocument/2006/relationships/image" Target="../media/image3.png"/><Relationship Id="rId23" Type="http://schemas.openxmlformats.org/officeDocument/2006/relationships/customXml" Target="../ink/ink200.xml"/><Relationship Id="rId28" Type="http://schemas.openxmlformats.org/officeDocument/2006/relationships/image" Target="../media/image250.png"/><Relationship Id="rId49" Type="http://schemas.openxmlformats.org/officeDocument/2006/relationships/customXml" Target="../ink/ink213.xml"/><Relationship Id="rId114" Type="http://schemas.openxmlformats.org/officeDocument/2006/relationships/customXml" Target="../ink/ink246.xml"/><Relationship Id="rId119" Type="http://schemas.openxmlformats.org/officeDocument/2006/relationships/image" Target="../media/image780.png"/><Relationship Id="rId44" Type="http://schemas.openxmlformats.org/officeDocument/2006/relationships/image" Target="../media/image330.png"/><Relationship Id="rId60" Type="http://schemas.openxmlformats.org/officeDocument/2006/relationships/image" Target="../media/image410.png"/><Relationship Id="rId65" Type="http://schemas.openxmlformats.org/officeDocument/2006/relationships/customXml" Target="../ink/ink221.xml"/><Relationship Id="rId81" Type="http://schemas.openxmlformats.org/officeDocument/2006/relationships/customXml" Target="../ink/ink229.xml"/><Relationship Id="rId86" Type="http://schemas.openxmlformats.org/officeDocument/2006/relationships/image" Target="../media/image540.png"/><Relationship Id="rId130" Type="http://schemas.openxmlformats.org/officeDocument/2006/relationships/customXml" Target="../ink/ink254.xml"/><Relationship Id="rId13" Type="http://schemas.microsoft.com/office/2007/relationships/hdphoto" Target="../media/hdphoto6.wdp"/><Relationship Id="rId18" Type="http://schemas.openxmlformats.org/officeDocument/2006/relationships/image" Target="../media/image10.jpeg"/><Relationship Id="rId39" Type="http://schemas.openxmlformats.org/officeDocument/2006/relationships/customXml" Target="../ink/ink208.xml"/><Relationship Id="rId109" Type="http://schemas.openxmlformats.org/officeDocument/2006/relationships/image" Target="../media/image650.png"/><Relationship Id="rId34" Type="http://schemas.openxmlformats.org/officeDocument/2006/relationships/image" Target="../media/image280.png"/><Relationship Id="rId50" Type="http://schemas.openxmlformats.org/officeDocument/2006/relationships/image" Target="../media/image360.png"/><Relationship Id="rId55" Type="http://schemas.openxmlformats.org/officeDocument/2006/relationships/customXml" Target="../ink/ink216.xml"/><Relationship Id="rId76" Type="http://schemas.openxmlformats.org/officeDocument/2006/relationships/image" Target="../media/image490.png"/><Relationship Id="rId97" Type="http://schemas.openxmlformats.org/officeDocument/2006/relationships/customXml" Target="../ink/ink237.xml"/><Relationship Id="rId104" Type="http://schemas.openxmlformats.org/officeDocument/2006/relationships/image" Target="../media/image630.png"/><Relationship Id="rId120" Type="http://schemas.openxmlformats.org/officeDocument/2006/relationships/customXml" Target="../ink/ink249.xml"/><Relationship Id="rId125" Type="http://schemas.openxmlformats.org/officeDocument/2006/relationships/image" Target="../media/image810.png"/><Relationship Id="rId7" Type="http://schemas.microsoft.com/office/2007/relationships/hdphoto" Target="../media/hdphoto3.wdp"/><Relationship Id="rId71" Type="http://schemas.openxmlformats.org/officeDocument/2006/relationships/customXml" Target="../ink/ink224.xml"/><Relationship Id="rId92" Type="http://schemas.openxmlformats.org/officeDocument/2006/relationships/image" Target="../media/image570.png"/><Relationship Id="rId2" Type="http://schemas.openxmlformats.org/officeDocument/2006/relationships/image" Target="../media/image1.png"/><Relationship Id="rId29" Type="http://schemas.openxmlformats.org/officeDocument/2006/relationships/customXml" Target="../ink/ink203.xml"/><Relationship Id="rId24" Type="http://schemas.openxmlformats.org/officeDocument/2006/relationships/image" Target="../media/image230.png"/><Relationship Id="rId40" Type="http://schemas.openxmlformats.org/officeDocument/2006/relationships/image" Target="../media/image310.png"/><Relationship Id="rId45" Type="http://schemas.openxmlformats.org/officeDocument/2006/relationships/customXml" Target="../ink/ink211.xml"/><Relationship Id="rId66" Type="http://schemas.openxmlformats.org/officeDocument/2006/relationships/image" Target="../media/image440.png"/><Relationship Id="rId87" Type="http://schemas.openxmlformats.org/officeDocument/2006/relationships/customXml" Target="../ink/ink232.xml"/><Relationship Id="rId110" Type="http://schemas.openxmlformats.org/officeDocument/2006/relationships/customXml" Target="../ink/ink244.xml"/><Relationship Id="rId115" Type="http://schemas.openxmlformats.org/officeDocument/2006/relationships/image" Target="../media/image760.png"/><Relationship Id="rId131" Type="http://schemas.openxmlformats.org/officeDocument/2006/relationships/image" Target="../media/image840.png"/><Relationship Id="rId61" Type="http://schemas.openxmlformats.org/officeDocument/2006/relationships/customXml" Target="../ink/ink219.xml"/><Relationship Id="rId82" Type="http://schemas.openxmlformats.org/officeDocument/2006/relationships/image" Target="../media/image520.png"/><Relationship Id="rId19" Type="http://schemas.openxmlformats.org/officeDocument/2006/relationships/customXml" Target="../ink/ink198.xml"/><Relationship Id="rId14" Type="http://schemas.openxmlformats.org/officeDocument/2006/relationships/image" Target="../media/image7.png"/><Relationship Id="rId30" Type="http://schemas.openxmlformats.org/officeDocument/2006/relationships/image" Target="../media/image260.png"/><Relationship Id="rId35" Type="http://schemas.openxmlformats.org/officeDocument/2006/relationships/customXml" Target="../ink/ink206.xml"/><Relationship Id="rId56" Type="http://schemas.openxmlformats.org/officeDocument/2006/relationships/image" Target="../media/image390.png"/><Relationship Id="rId77" Type="http://schemas.openxmlformats.org/officeDocument/2006/relationships/customXml" Target="../ink/ink227.xml"/><Relationship Id="rId100" Type="http://schemas.openxmlformats.org/officeDocument/2006/relationships/image" Target="../media/image610.png"/><Relationship Id="rId105" Type="http://schemas.openxmlformats.org/officeDocument/2006/relationships/customXml" Target="../ink/ink241.xml"/><Relationship Id="rId126" Type="http://schemas.openxmlformats.org/officeDocument/2006/relationships/customXml" Target="../ink/ink252.xml"/><Relationship Id="rId8" Type="http://schemas.openxmlformats.org/officeDocument/2006/relationships/image" Target="../media/image4.png"/><Relationship Id="rId51" Type="http://schemas.openxmlformats.org/officeDocument/2006/relationships/customXml" Target="../ink/ink214.xml"/><Relationship Id="rId72" Type="http://schemas.openxmlformats.org/officeDocument/2006/relationships/image" Target="../media/image470.png"/><Relationship Id="rId93" Type="http://schemas.openxmlformats.org/officeDocument/2006/relationships/customXml" Target="../ink/ink235.xml"/><Relationship Id="rId98" Type="http://schemas.openxmlformats.org/officeDocument/2006/relationships/image" Target="../media/image600.png"/><Relationship Id="rId121" Type="http://schemas.openxmlformats.org/officeDocument/2006/relationships/image" Target="../media/image790.png"/><Relationship Id="rId3" Type="http://schemas.microsoft.com/office/2007/relationships/hdphoto" Target="../media/hdphoto1.wdp"/><Relationship Id="rId25" Type="http://schemas.openxmlformats.org/officeDocument/2006/relationships/customXml" Target="../ink/ink201.xml"/><Relationship Id="rId46" Type="http://schemas.openxmlformats.org/officeDocument/2006/relationships/image" Target="../media/image340.png"/><Relationship Id="rId67" Type="http://schemas.openxmlformats.org/officeDocument/2006/relationships/customXml" Target="../ink/ink222.xml"/><Relationship Id="rId116" Type="http://schemas.openxmlformats.org/officeDocument/2006/relationships/customXml" Target="../ink/ink247.xml"/><Relationship Id="rId20" Type="http://schemas.openxmlformats.org/officeDocument/2006/relationships/image" Target="../media/image210.png"/><Relationship Id="rId41" Type="http://schemas.openxmlformats.org/officeDocument/2006/relationships/customXml" Target="../ink/ink209.xml"/><Relationship Id="rId62" Type="http://schemas.openxmlformats.org/officeDocument/2006/relationships/image" Target="../media/image420.png"/><Relationship Id="rId83" Type="http://schemas.openxmlformats.org/officeDocument/2006/relationships/customXml" Target="../ink/ink230.xml"/><Relationship Id="rId88" Type="http://schemas.openxmlformats.org/officeDocument/2006/relationships/image" Target="../media/image550.png"/><Relationship Id="rId111" Type="http://schemas.openxmlformats.org/officeDocument/2006/relationships/image" Target="../media/image740.png"/><Relationship Id="rId132" Type="http://schemas.openxmlformats.org/officeDocument/2006/relationships/customXml" Target="../ink/ink255.xml"/><Relationship Id="rId15" Type="http://schemas.microsoft.com/office/2007/relationships/hdphoto" Target="../media/hdphoto7.wdp"/><Relationship Id="rId36" Type="http://schemas.openxmlformats.org/officeDocument/2006/relationships/image" Target="../media/image290.png"/><Relationship Id="rId57" Type="http://schemas.openxmlformats.org/officeDocument/2006/relationships/customXml" Target="../ink/ink217.xml"/><Relationship Id="rId106" Type="http://schemas.openxmlformats.org/officeDocument/2006/relationships/image" Target="../media/image640.png"/><Relationship Id="rId127" Type="http://schemas.openxmlformats.org/officeDocument/2006/relationships/image" Target="../media/image820.png"/><Relationship Id="rId10" Type="http://schemas.openxmlformats.org/officeDocument/2006/relationships/image" Target="../media/image5.png"/><Relationship Id="rId31" Type="http://schemas.openxmlformats.org/officeDocument/2006/relationships/customXml" Target="../ink/ink204.xml"/><Relationship Id="rId52" Type="http://schemas.openxmlformats.org/officeDocument/2006/relationships/image" Target="../media/image370.png"/><Relationship Id="rId73" Type="http://schemas.openxmlformats.org/officeDocument/2006/relationships/customXml" Target="../ink/ink225.xml"/><Relationship Id="rId78" Type="http://schemas.openxmlformats.org/officeDocument/2006/relationships/image" Target="../media/image500.png"/><Relationship Id="rId94" Type="http://schemas.openxmlformats.org/officeDocument/2006/relationships/image" Target="../media/image580.png"/><Relationship Id="rId99" Type="http://schemas.openxmlformats.org/officeDocument/2006/relationships/customXml" Target="../ink/ink238.xml"/><Relationship Id="rId101" Type="http://schemas.openxmlformats.org/officeDocument/2006/relationships/customXml" Target="../ink/ink239.xml"/><Relationship Id="rId122" Type="http://schemas.openxmlformats.org/officeDocument/2006/relationships/customXml" Target="../ink/ink250.xml"/><Relationship Id="rId4" Type="http://schemas.openxmlformats.org/officeDocument/2006/relationships/image" Target="../media/image2.png"/><Relationship Id="rId9" Type="http://schemas.microsoft.com/office/2007/relationships/hdphoto" Target="../media/hdphoto4.wdp"/><Relationship Id="rId26" Type="http://schemas.openxmlformats.org/officeDocument/2006/relationships/image" Target="../media/image240.png"/><Relationship Id="rId47" Type="http://schemas.openxmlformats.org/officeDocument/2006/relationships/customXml" Target="../ink/ink212.xml"/><Relationship Id="rId68" Type="http://schemas.openxmlformats.org/officeDocument/2006/relationships/image" Target="../media/image450.png"/><Relationship Id="rId89" Type="http://schemas.openxmlformats.org/officeDocument/2006/relationships/customXml" Target="../ink/ink233.xml"/><Relationship Id="rId112" Type="http://schemas.openxmlformats.org/officeDocument/2006/relationships/customXml" Target="../ink/ink245.xml"/><Relationship Id="rId133" Type="http://schemas.openxmlformats.org/officeDocument/2006/relationships/image" Target="../media/image850.png"/></Relationships>
</file>

<file path=ppt/slides/_rels/slide41.xml.rels><?xml version="1.0" encoding="UTF-8" standalone="yes"?>
<Relationships xmlns="http://schemas.openxmlformats.org/package/2006/relationships"><Relationship Id="rId117" Type="http://schemas.openxmlformats.org/officeDocument/2006/relationships/image" Target="../media/image690.png"/><Relationship Id="rId21" Type="http://schemas.openxmlformats.org/officeDocument/2006/relationships/customXml" Target="../ink/ink257.xml"/><Relationship Id="rId42" Type="http://schemas.openxmlformats.org/officeDocument/2006/relationships/image" Target="../media/image320.png"/><Relationship Id="rId63" Type="http://schemas.openxmlformats.org/officeDocument/2006/relationships/customXml" Target="../ink/ink278.xml"/><Relationship Id="rId84" Type="http://schemas.openxmlformats.org/officeDocument/2006/relationships/image" Target="../media/image530.png"/><Relationship Id="rId138" Type="http://schemas.openxmlformats.org/officeDocument/2006/relationships/customXml" Target="../ink/ink316.xml"/><Relationship Id="rId107" Type="http://schemas.openxmlformats.org/officeDocument/2006/relationships/customXml" Target="../ink/ink300.xml"/><Relationship Id="rId11" Type="http://schemas.microsoft.com/office/2007/relationships/hdphoto" Target="../media/hdphoto5.wdp"/><Relationship Id="rId32" Type="http://schemas.openxmlformats.org/officeDocument/2006/relationships/image" Target="../media/image270.png"/><Relationship Id="rId53" Type="http://schemas.openxmlformats.org/officeDocument/2006/relationships/customXml" Target="../ink/ink273.xml"/><Relationship Id="rId74" Type="http://schemas.openxmlformats.org/officeDocument/2006/relationships/image" Target="../media/image480.png"/><Relationship Id="rId128" Type="http://schemas.openxmlformats.org/officeDocument/2006/relationships/customXml" Target="../ink/ink311.xml"/><Relationship Id="rId149" Type="http://schemas.openxmlformats.org/officeDocument/2006/relationships/image" Target="../media/image850.png"/><Relationship Id="rId5" Type="http://schemas.microsoft.com/office/2007/relationships/hdphoto" Target="../media/hdphoto2.wdp"/><Relationship Id="rId95" Type="http://schemas.openxmlformats.org/officeDocument/2006/relationships/customXml" Target="../ink/ink294.xml"/><Relationship Id="rId22" Type="http://schemas.openxmlformats.org/officeDocument/2006/relationships/image" Target="../media/image220.png"/><Relationship Id="rId43" Type="http://schemas.openxmlformats.org/officeDocument/2006/relationships/customXml" Target="../ink/ink268.xml"/><Relationship Id="rId64" Type="http://schemas.openxmlformats.org/officeDocument/2006/relationships/image" Target="../media/image430.png"/><Relationship Id="rId118" Type="http://schemas.openxmlformats.org/officeDocument/2006/relationships/customXml" Target="../ink/ink306.xml"/><Relationship Id="rId139" Type="http://schemas.openxmlformats.org/officeDocument/2006/relationships/image" Target="../media/image800.png"/><Relationship Id="rId80" Type="http://schemas.openxmlformats.org/officeDocument/2006/relationships/image" Target="../media/image510.png"/><Relationship Id="rId85" Type="http://schemas.openxmlformats.org/officeDocument/2006/relationships/customXml" Target="../ink/ink289.xml"/><Relationship Id="rId150" Type="http://schemas.openxmlformats.org/officeDocument/2006/relationships/customXml" Target="../ink/ink322.xml"/><Relationship Id="rId155" Type="http://schemas.openxmlformats.org/officeDocument/2006/relationships/image" Target="../media/image880.png"/><Relationship Id="rId12" Type="http://schemas.openxmlformats.org/officeDocument/2006/relationships/image" Target="../media/image6.png"/><Relationship Id="rId17" Type="http://schemas.openxmlformats.org/officeDocument/2006/relationships/image" Target="../media/image9.png"/><Relationship Id="rId33" Type="http://schemas.openxmlformats.org/officeDocument/2006/relationships/customXml" Target="../ink/ink263.xml"/><Relationship Id="rId38" Type="http://schemas.openxmlformats.org/officeDocument/2006/relationships/image" Target="../media/image300.png"/><Relationship Id="rId59" Type="http://schemas.openxmlformats.org/officeDocument/2006/relationships/customXml" Target="../ink/ink276.xml"/><Relationship Id="rId103" Type="http://schemas.openxmlformats.org/officeDocument/2006/relationships/customXml" Target="../ink/ink298.xml"/><Relationship Id="rId108" Type="http://schemas.openxmlformats.org/officeDocument/2006/relationships/customXml" Target="../ink/ink301.xml"/><Relationship Id="rId124" Type="http://schemas.openxmlformats.org/officeDocument/2006/relationships/customXml" Target="../ink/ink309.xml"/><Relationship Id="rId129" Type="http://schemas.openxmlformats.org/officeDocument/2006/relationships/image" Target="../media/image750.png"/><Relationship Id="rId54" Type="http://schemas.openxmlformats.org/officeDocument/2006/relationships/image" Target="../media/image380.png"/><Relationship Id="rId70" Type="http://schemas.openxmlformats.org/officeDocument/2006/relationships/image" Target="../media/image460.png"/><Relationship Id="rId75" Type="http://schemas.openxmlformats.org/officeDocument/2006/relationships/customXml" Target="../ink/ink284.xml"/><Relationship Id="rId91" Type="http://schemas.openxmlformats.org/officeDocument/2006/relationships/customXml" Target="../ink/ink292.xml"/><Relationship Id="rId96" Type="http://schemas.openxmlformats.org/officeDocument/2006/relationships/image" Target="../media/image590.png"/><Relationship Id="rId140" Type="http://schemas.openxmlformats.org/officeDocument/2006/relationships/customXml" Target="../ink/ink317.xml"/><Relationship Id="rId145" Type="http://schemas.openxmlformats.org/officeDocument/2006/relationships/image" Target="../media/image830.png"/><Relationship Id="rId1" Type="http://schemas.openxmlformats.org/officeDocument/2006/relationships/slideLayout" Target="../slideLayouts/slideLayout6.xml"/><Relationship Id="rId6" Type="http://schemas.openxmlformats.org/officeDocument/2006/relationships/image" Target="../media/image3.png"/><Relationship Id="rId23" Type="http://schemas.openxmlformats.org/officeDocument/2006/relationships/customXml" Target="../ink/ink258.xml"/><Relationship Id="rId28" Type="http://schemas.openxmlformats.org/officeDocument/2006/relationships/image" Target="../media/image250.png"/><Relationship Id="rId49" Type="http://schemas.openxmlformats.org/officeDocument/2006/relationships/customXml" Target="../ink/ink271.xml"/><Relationship Id="rId114" Type="http://schemas.openxmlformats.org/officeDocument/2006/relationships/customXml" Target="../ink/ink304.xml"/><Relationship Id="rId119" Type="http://schemas.openxmlformats.org/officeDocument/2006/relationships/image" Target="../media/image700.png"/><Relationship Id="rId44" Type="http://schemas.openxmlformats.org/officeDocument/2006/relationships/image" Target="../media/image330.png"/><Relationship Id="rId60" Type="http://schemas.openxmlformats.org/officeDocument/2006/relationships/image" Target="../media/image410.png"/><Relationship Id="rId65" Type="http://schemas.openxmlformats.org/officeDocument/2006/relationships/customXml" Target="../ink/ink279.xml"/><Relationship Id="rId81" Type="http://schemas.openxmlformats.org/officeDocument/2006/relationships/customXml" Target="../ink/ink287.xml"/><Relationship Id="rId86" Type="http://schemas.openxmlformats.org/officeDocument/2006/relationships/image" Target="../media/image540.png"/><Relationship Id="rId130" Type="http://schemas.openxmlformats.org/officeDocument/2006/relationships/customXml" Target="../ink/ink312.xml"/><Relationship Id="rId135" Type="http://schemas.openxmlformats.org/officeDocument/2006/relationships/image" Target="../media/image780.png"/><Relationship Id="rId151" Type="http://schemas.openxmlformats.org/officeDocument/2006/relationships/image" Target="../media/image860.png"/><Relationship Id="rId156" Type="http://schemas.openxmlformats.org/officeDocument/2006/relationships/customXml" Target="../ink/ink325.xml"/><Relationship Id="rId13" Type="http://schemas.microsoft.com/office/2007/relationships/hdphoto" Target="../media/hdphoto6.wdp"/><Relationship Id="rId18" Type="http://schemas.openxmlformats.org/officeDocument/2006/relationships/image" Target="../media/image10.jpeg"/><Relationship Id="rId39" Type="http://schemas.openxmlformats.org/officeDocument/2006/relationships/customXml" Target="../ink/ink266.xml"/><Relationship Id="rId109" Type="http://schemas.openxmlformats.org/officeDocument/2006/relationships/image" Target="../media/image650.png"/><Relationship Id="rId34" Type="http://schemas.openxmlformats.org/officeDocument/2006/relationships/image" Target="../media/image280.png"/><Relationship Id="rId50" Type="http://schemas.openxmlformats.org/officeDocument/2006/relationships/image" Target="../media/image360.png"/><Relationship Id="rId55" Type="http://schemas.openxmlformats.org/officeDocument/2006/relationships/customXml" Target="../ink/ink274.xml"/><Relationship Id="rId76" Type="http://schemas.openxmlformats.org/officeDocument/2006/relationships/image" Target="../media/image490.png"/><Relationship Id="rId97" Type="http://schemas.openxmlformats.org/officeDocument/2006/relationships/customXml" Target="../ink/ink295.xml"/><Relationship Id="rId104" Type="http://schemas.openxmlformats.org/officeDocument/2006/relationships/image" Target="../media/image630.png"/><Relationship Id="rId120" Type="http://schemas.openxmlformats.org/officeDocument/2006/relationships/customXml" Target="../ink/ink307.xml"/><Relationship Id="rId125" Type="http://schemas.openxmlformats.org/officeDocument/2006/relationships/image" Target="../media/image730.png"/><Relationship Id="rId141" Type="http://schemas.openxmlformats.org/officeDocument/2006/relationships/image" Target="../media/image810.png"/><Relationship Id="rId146" Type="http://schemas.openxmlformats.org/officeDocument/2006/relationships/customXml" Target="../ink/ink320.xml"/><Relationship Id="rId7" Type="http://schemas.microsoft.com/office/2007/relationships/hdphoto" Target="../media/hdphoto3.wdp"/><Relationship Id="rId71" Type="http://schemas.openxmlformats.org/officeDocument/2006/relationships/customXml" Target="../ink/ink282.xml"/><Relationship Id="rId92" Type="http://schemas.openxmlformats.org/officeDocument/2006/relationships/image" Target="../media/image570.png"/><Relationship Id="rId2" Type="http://schemas.openxmlformats.org/officeDocument/2006/relationships/image" Target="../media/image1.png"/><Relationship Id="rId29" Type="http://schemas.openxmlformats.org/officeDocument/2006/relationships/customXml" Target="../ink/ink261.xml"/><Relationship Id="rId24" Type="http://schemas.openxmlformats.org/officeDocument/2006/relationships/image" Target="../media/image230.png"/><Relationship Id="rId40" Type="http://schemas.openxmlformats.org/officeDocument/2006/relationships/image" Target="../media/image310.png"/><Relationship Id="rId45" Type="http://schemas.openxmlformats.org/officeDocument/2006/relationships/customXml" Target="../ink/ink269.xml"/><Relationship Id="rId66" Type="http://schemas.openxmlformats.org/officeDocument/2006/relationships/image" Target="../media/image440.png"/><Relationship Id="rId87" Type="http://schemas.openxmlformats.org/officeDocument/2006/relationships/customXml" Target="../ink/ink290.xml"/><Relationship Id="rId110" Type="http://schemas.openxmlformats.org/officeDocument/2006/relationships/customXml" Target="../ink/ink302.xml"/><Relationship Id="rId115" Type="http://schemas.openxmlformats.org/officeDocument/2006/relationships/image" Target="../media/image680.png"/><Relationship Id="rId131" Type="http://schemas.openxmlformats.org/officeDocument/2006/relationships/image" Target="../media/image760.png"/><Relationship Id="rId136" Type="http://schemas.openxmlformats.org/officeDocument/2006/relationships/customXml" Target="../ink/ink315.xml"/><Relationship Id="rId157" Type="http://schemas.openxmlformats.org/officeDocument/2006/relationships/image" Target="../media/image890.png"/><Relationship Id="rId61" Type="http://schemas.openxmlformats.org/officeDocument/2006/relationships/customXml" Target="../ink/ink277.xml"/><Relationship Id="rId82" Type="http://schemas.openxmlformats.org/officeDocument/2006/relationships/image" Target="../media/image520.png"/><Relationship Id="rId152" Type="http://schemas.openxmlformats.org/officeDocument/2006/relationships/customXml" Target="../ink/ink323.xml"/><Relationship Id="rId19" Type="http://schemas.openxmlformats.org/officeDocument/2006/relationships/customXml" Target="../ink/ink256.xml"/><Relationship Id="rId14" Type="http://schemas.openxmlformats.org/officeDocument/2006/relationships/image" Target="../media/image7.png"/><Relationship Id="rId30" Type="http://schemas.openxmlformats.org/officeDocument/2006/relationships/image" Target="../media/image260.png"/><Relationship Id="rId35" Type="http://schemas.openxmlformats.org/officeDocument/2006/relationships/customXml" Target="../ink/ink264.xml"/><Relationship Id="rId56" Type="http://schemas.openxmlformats.org/officeDocument/2006/relationships/image" Target="../media/image390.png"/><Relationship Id="rId77" Type="http://schemas.openxmlformats.org/officeDocument/2006/relationships/customXml" Target="../ink/ink285.xml"/><Relationship Id="rId100" Type="http://schemas.openxmlformats.org/officeDocument/2006/relationships/image" Target="../media/image610.png"/><Relationship Id="rId105" Type="http://schemas.openxmlformats.org/officeDocument/2006/relationships/customXml" Target="../ink/ink299.xml"/><Relationship Id="rId126" Type="http://schemas.openxmlformats.org/officeDocument/2006/relationships/customXml" Target="../ink/ink310.xml"/><Relationship Id="rId147" Type="http://schemas.openxmlformats.org/officeDocument/2006/relationships/image" Target="../media/image840.png"/><Relationship Id="rId8" Type="http://schemas.openxmlformats.org/officeDocument/2006/relationships/image" Target="../media/image4.png"/><Relationship Id="rId51" Type="http://schemas.openxmlformats.org/officeDocument/2006/relationships/customXml" Target="../ink/ink272.xml"/><Relationship Id="rId72" Type="http://schemas.openxmlformats.org/officeDocument/2006/relationships/image" Target="../media/image470.png"/><Relationship Id="rId93" Type="http://schemas.openxmlformats.org/officeDocument/2006/relationships/customXml" Target="../ink/ink293.xml"/><Relationship Id="rId98" Type="http://schemas.openxmlformats.org/officeDocument/2006/relationships/image" Target="../media/image600.png"/><Relationship Id="rId121" Type="http://schemas.openxmlformats.org/officeDocument/2006/relationships/image" Target="../media/image710.png"/><Relationship Id="rId142" Type="http://schemas.openxmlformats.org/officeDocument/2006/relationships/customXml" Target="../ink/ink318.xml"/><Relationship Id="rId3" Type="http://schemas.microsoft.com/office/2007/relationships/hdphoto" Target="../media/hdphoto1.wdp"/><Relationship Id="rId25" Type="http://schemas.openxmlformats.org/officeDocument/2006/relationships/customXml" Target="../ink/ink259.xml"/><Relationship Id="rId46" Type="http://schemas.openxmlformats.org/officeDocument/2006/relationships/image" Target="../media/image340.png"/><Relationship Id="rId67" Type="http://schemas.openxmlformats.org/officeDocument/2006/relationships/customXml" Target="../ink/ink280.xml"/><Relationship Id="rId116" Type="http://schemas.openxmlformats.org/officeDocument/2006/relationships/customXml" Target="../ink/ink305.xml"/><Relationship Id="rId137" Type="http://schemas.openxmlformats.org/officeDocument/2006/relationships/image" Target="../media/image790.png"/><Relationship Id="rId20" Type="http://schemas.openxmlformats.org/officeDocument/2006/relationships/image" Target="../media/image210.png"/><Relationship Id="rId41" Type="http://schemas.openxmlformats.org/officeDocument/2006/relationships/customXml" Target="../ink/ink267.xml"/><Relationship Id="rId62" Type="http://schemas.openxmlformats.org/officeDocument/2006/relationships/image" Target="../media/image420.png"/><Relationship Id="rId83" Type="http://schemas.openxmlformats.org/officeDocument/2006/relationships/customXml" Target="../ink/ink288.xml"/><Relationship Id="rId88" Type="http://schemas.openxmlformats.org/officeDocument/2006/relationships/image" Target="../media/image550.png"/><Relationship Id="rId111" Type="http://schemas.openxmlformats.org/officeDocument/2006/relationships/image" Target="../media/image660.png"/><Relationship Id="rId132" Type="http://schemas.openxmlformats.org/officeDocument/2006/relationships/customXml" Target="../ink/ink313.xml"/><Relationship Id="rId153" Type="http://schemas.openxmlformats.org/officeDocument/2006/relationships/image" Target="../media/image870.png"/><Relationship Id="rId15" Type="http://schemas.microsoft.com/office/2007/relationships/hdphoto" Target="../media/hdphoto7.wdp"/><Relationship Id="rId36" Type="http://schemas.openxmlformats.org/officeDocument/2006/relationships/image" Target="../media/image290.png"/><Relationship Id="rId57" Type="http://schemas.openxmlformats.org/officeDocument/2006/relationships/customXml" Target="../ink/ink275.xml"/><Relationship Id="rId106" Type="http://schemas.openxmlformats.org/officeDocument/2006/relationships/image" Target="../media/image640.png"/><Relationship Id="rId127" Type="http://schemas.openxmlformats.org/officeDocument/2006/relationships/image" Target="../media/image740.png"/><Relationship Id="rId10" Type="http://schemas.openxmlformats.org/officeDocument/2006/relationships/image" Target="../media/image5.png"/><Relationship Id="rId31" Type="http://schemas.openxmlformats.org/officeDocument/2006/relationships/customXml" Target="../ink/ink262.xml"/><Relationship Id="rId52" Type="http://schemas.openxmlformats.org/officeDocument/2006/relationships/image" Target="../media/image370.png"/><Relationship Id="rId73" Type="http://schemas.openxmlformats.org/officeDocument/2006/relationships/customXml" Target="../ink/ink283.xml"/><Relationship Id="rId78" Type="http://schemas.openxmlformats.org/officeDocument/2006/relationships/image" Target="../media/image500.png"/><Relationship Id="rId94" Type="http://schemas.openxmlformats.org/officeDocument/2006/relationships/image" Target="../media/image580.png"/><Relationship Id="rId99" Type="http://schemas.openxmlformats.org/officeDocument/2006/relationships/customXml" Target="../ink/ink296.xml"/><Relationship Id="rId101" Type="http://schemas.openxmlformats.org/officeDocument/2006/relationships/customXml" Target="../ink/ink297.xml"/><Relationship Id="rId122" Type="http://schemas.openxmlformats.org/officeDocument/2006/relationships/customXml" Target="../ink/ink308.xml"/><Relationship Id="rId143" Type="http://schemas.openxmlformats.org/officeDocument/2006/relationships/image" Target="../media/image820.png"/><Relationship Id="rId148" Type="http://schemas.openxmlformats.org/officeDocument/2006/relationships/customXml" Target="../ink/ink321.xml"/><Relationship Id="rId4" Type="http://schemas.openxmlformats.org/officeDocument/2006/relationships/image" Target="../media/image2.png"/><Relationship Id="rId9" Type="http://schemas.microsoft.com/office/2007/relationships/hdphoto" Target="../media/hdphoto4.wdp"/><Relationship Id="rId26" Type="http://schemas.openxmlformats.org/officeDocument/2006/relationships/image" Target="../media/image240.png"/><Relationship Id="rId47" Type="http://schemas.openxmlformats.org/officeDocument/2006/relationships/customXml" Target="../ink/ink270.xml"/><Relationship Id="rId68" Type="http://schemas.openxmlformats.org/officeDocument/2006/relationships/image" Target="../media/image450.png"/><Relationship Id="rId89" Type="http://schemas.openxmlformats.org/officeDocument/2006/relationships/customXml" Target="../ink/ink291.xml"/><Relationship Id="rId112" Type="http://schemas.openxmlformats.org/officeDocument/2006/relationships/customXml" Target="../ink/ink303.xml"/><Relationship Id="rId133" Type="http://schemas.openxmlformats.org/officeDocument/2006/relationships/image" Target="../media/image770.png"/><Relationship Id="rId154" Type="http://schemas.openxmlformats.org/officeDocument/2006/relationships/customXml" Target="../ink/ink324.xml"/><Relationship Id="rId16" Type="http://schemas.openxmlformats.org/officeDocument/2006/relationships/image" Target="../media/image8.jpeg"/><Relationship Id="rId37" Type="http://schemas.openxmlformats.org/officeDocument/2006/relationships/customXml" Target="../ink/ink265.xml"/><Relationship Id="rId58" Type="http://schemas.openxmlformats.org/officeDocument/2006/relationships/image" Target="../media/image400.png"/><Relationship Id="rId79" Type="http://schemas.openxmlformats.org/officeDocument/2006/relationships/customXml" Target="../ink/ink286.xml"/><Relationship Id="rId102" Type="http://schemas.openxmlformats.org/officeDocument/2006/relationships/image" Target="../media/image620.png"/><Relationship Id="rId123" Type="http://schemas.openxmlformats.org/officeDocument/2006/relationships/image" Target="../media/image720.png"/><Relationship Id="rId144" Type="http://schemas.openxmlformats.org/officeDocument/2006/relationships/customXml" Target="../ink/ink319.xml"/><Relationship Id="rId90" Type="http://schemas.openxmlformats.org/officeDocument/2006/relationships/image" Target="../media/image560.png"/><Relationship Id="rId27" Type="http://schemas.openxmlformats.org/officeDocument/2006/relationships/customXml" Target="../ink/ink260.xml"/><Relationship Id="rId48" Type="http://schemas.openxmlformats.org/officeDocument/2006/relationships/image" Target="../media/image350.png"/><Relationship Id="rId69" Type="http://schemas.openxmlformats.org/officeDocument/2006/relationships/customXml" Target="../ink/ink281.xml"/><Relationship Id="rId113" Type="http://schemas.openxmlformats.org/officeDocument/2006/relationships/image" Target="../media/image670.png"/><Relationship Id="rId134" Type="http://schemas.openxmlformats.org/officeDocument/2006/relationships/customXml" Target="../ink/ink314.xml"/></Relationships>
</file>

<file path=ppt/slides/_rels/slide42.xml.rels><?xml version="1.0" encoding="UTF-8" standalone="yes"?>
<Relationships xmlns="http://schemas.openxmlformats.org/package/2006/relationships"><Relationship Id="rId117" Type="http://schemas.openxmlformats.org/officeDocument/2006/relationships/image" Target="../media/image690.png"/><Relationship Id="rId21" Type="http://schemas.openxmlformats.org/officeDocument/2006/relationships/customXml" Target="../ink/ink327.xml"/><Relationship Id="rId42" Type="http://schemas.openxmlformats.org/officeDocument/2006/relationships/image" Target="../media/image320.png"/><Relationship Id="rId63" Type="http://schemas.openxmlformats.org/officeDocument/2006/relationships/customXml" Target="../ink/ink348.xml"/><Relationship Id="rId84" Type="http://schemas.openxmlformats.org/officeDocument/2006/relationships/image" Target="../media/image530.png"/><Relationship Id="rId138" Type="http://schemas.openxmlformats.org/officeDocument/2006/relationships/customXml" Target="../ink/ink386.xml"/><Relationship Id="rId159" Type="http://schemas.openxmlformats.org/officeDocument/2006/relationships/image" Target="../media/image900.png"/><Relationship Id="rId170" Type="http://schemas.openxmlformats.org/officeDocument/2006/relationships/customXml" Target="../ink/ink402.xml"/><Relationship Id="rId191" Type="http://schemas.openxmlformats.org/officeDocument/2006/relationships/image" Target="../media/image1060.png"/><Relationship Id="rId107" Type="http://schemas.openxmlformats.org/officeDocument/2006/relationships/customXml" Target="../ink/ink370.xml"/><Relationship Id="rId11" Type="http://schemas.microsoft.com/office/2007/relationships/hdphoto" Target="../media/hdphoto5.wdp"/><Relationship Id="rId32" Type="http://schemas.openxmlformats.org/officeDocument/2006/relationships/image" Target="../media/image270.png"/><Relationship Id="rId53" Type="http://schemas.openxmlformats.org/officeDocument/2006/relationships/customXml" Target="../ink/ink343.xml"/><Relationship Id="rId74" Type="http://schemas.openxmlformats.org/officeDocument/2006/relationships/image" Target="../media/image480.png"/><Relationship Id="rId128" Type="http://schemas.openxmlformats.org/officeDocument/2006/relationships/customXml" Target="../ink/ink381.xml"/><Relationship Id="rId149" Type="http://schemas.openxmlformats.org/officeDocument/2006/relationships/image" Target="../media/image850.png"/><Relationship Id="rId5" Type="http://schemas.microsoft.com/office/2007/relationships/hdphoto" Target="../media/hdphoto2.wdp"/><Relationship Id="rId95" Type="http://schemas.openxmlformats.org/officeDocument/2006/relationships/customXml" Target="../ink/ink364.xml"/><Relationship Id="rId160" Type="http://schemas.openxmlformats.org/officeDocument/2006/relationships/customXml" Target="../ink/ink397.xml"/><Relationship Id="rId181" Type="http://schemas.openxmlformats.org/officeDocument/2006/relationships/image" Target="../media/image1010.png"/><Relationship Id="rId22" Type="http://schemas.openxmlformats.org/officeDocument/2006/relationships/image" Target="../media/image220.png"/><Relationship Id="rId43" Type="http://schemas.openxmlformats.org/officeDocument/2006/relationships/customXml" Target="../ink/ink338.xml"/><Relationship Id="rId64" Type="http://schemas.openxmlformats.org/officeDocument/2006/relationships/image" Target="../media/image430.png"/><Relationship Id="rId118" Type="http://schemas.openxmlformats.org/officeDocument/2006/relationships/customXml" Target="../ink/ink376.xml"/><Relationship Id="rId139" Type="http://schemas.openxmlformats.org/officeDocument/2006/relationships/image" Target="../media/image800.png"/><Relationship Id="rId85" Type="http://schemas.openxmlformats.org/officeDocument/2006/relationships/customXml" Target="../ink/ink359.xml"/><Relationship Id="rId150" Type="http://schemas.openxmlformats.org/officeDocument/2006/relationships/customXml" Target="../ink/ink392.xml"/><Relationship Id="rId171" Type="http://schemas.openxmlformats.org/officeDocument/2006/relationships/image" Target="../media/image960.png"/><Relationship Id="rId192" Type="http://schemas.openxmlformats.org/officeDocument/2006/relationships/customXml" Target="../ink/ink413.xml"/><Relationship Id="rId12" Type="http://schemas.openxmlformats.org/officeDocument/2006/relationships/image" Target="../media/image6.png"/><Relationship Id="rId33" Type="http://schemas.openxmlformats.org/officeDocument/2006/relationships/customXml" Target="../ink/ink333.xml"/><Relationship Id="rId108" Type="http://schemas.openxmlformats.org/officeDocument/2006/relationships/customXml" Target="../ink/ink371.xml"/><Relationship Id="rId129" Type="http://schemas.openxmlformats.org/officeDocument/2006/relationships/image" Target="../media/image750.png"/><Relationship Id="rId54" Type="http://schemas.openxmlformats.org/officeDocument/2006/relationships/image" Target="../media/image380.png"/><Relationship Id="rId75" Type="http://schemas.openxmlformats.org/officeDocument/2006/relationships/customXml" Target="../ink/ink354.xml"/><Relationship Id="rId96" Type="http://schemas.openxmlformats.org/officeDocument/2006/relationships/image" Target="../media/image590.png"/><Relationship Id="rId140" Type="http://schemas.openxmlformats.org/officeDocument/2006/relationships/customXml" Target="../ink/ink387.xml"/><Relationship Id="rId161" Type="http://schemas.openxmlformats.org/officeDocument/2006/relationships/image" Target="../media/image910.png"/><Relationship Id="rId182" Type="http://schemas.openxmlformats.org/officeDocument/2006/relationships/customXml" Target="../ink/ink408.xml"/><Relationship Id="rId6" Type="http://schemas.openxmlformats.org/officeDocument/2006/relationships/image" Target="../media/image3.png"/><Relationship Id="rId23" Type="http://schemas.openxmlformats.org/officeDocument/2006/relationships/customXml" Target="../ink/ink328.xml"/><Relationship Id="rId119" Type="http://schemas.openxmlformats.org/officeDocument/2006/relationships/image" Target="../media/image700.png"/><Relationship Id="rId44" Type="http://schemas.openxmlformats.org/officeDocument/2006/relationships/image" Target="../media/image330.png"/><Relationship Id="rId65" Type="http://schemas.openxmlformats.org/officeDocument/2006/relationships/customXml" Target="../ink/ink349.xml"/><Relationship Id="rId86" Type="http://schemas.openxmlformats.org/officeDocument/2006/relationships/image" Target="../media/image540.png"/><Relationship Id="rId130" Type="http://schemas.openxmlformats.org/officeDocument/2006/relationships/customXml" Target="../ink/ink382.xml"/><Relationship Id="rId151" Type="http://schemas.openxmlformats.org/officeDocument/2006/relationships/image" Target="../media/image860.png"/><Relationship Id="rId172" Type="http://schemas.openxmlformats.org/officeDocument/2006/relationships/customXml" Target="../ink/ink403.xml"/><Relationship Id="rId193" Type="http://schemas.openxmlformats.org/officeDocument/2006/relationships/image" Target="../media/image1070.png"/><Relationship Id="rId13" Type="http://schemas.microsoft.com/office/2007/relationships/hdphoto" Target="../media/hdphoto6.wdp"/><Relationship Id="rId109" Type="http://schemas.openxmlformats.org/officeDocument/2006/relationships/image" Target="../media/image650.png"/><Relationship Id="rId34" Type="http://schemas.openxmlformats.org/officeDocument/2006/relationships/image" Target="../media/image280.png"/><Relationship Id="rId55" Type="http://schemas.openxmlformats.org/officeDocument/2006/relationships/customXml" Target="../ink/ink344.xml"/><Relationship Id="rId76" Type="http://schemas.openxmlformats.org/officeDocument/2006/relationships/image" Target="../media/image490.png"/><Relationship Id="rId97" Type="http://schemas.openxmlformats.org/officeDocument/2006/relationships/customXml" Target="../ink/ink365.xml"/><Relationship Id="rId120" Type="http://schemas.openxmlformats.org/officeDocument/2006/relationships/customXml" Target="../ink/ink377.xml"/><Relationship Id="rId141" Type="http://schemas.openxmlformats.org/officeDocument/2006/relationships/image" Target="../media/image810.png"/><Relationship Id="rId7" Type="http://schemas.microsoft.com/office/2007/relationships/hdphoto" Target="../media/hdphoto3.wdp"/><Relationship Id="rId71" Type="http://schemas.openxmlformats.org/officeDocument/2006/relationships/customXml" Target="../ink/ink352.xml"/><Relationship Id="rId92" Type="http://schemas.openxmlformats.org/officeDocument/2006/relationships/image" Target="../media/image570.png"/><Relationship Id="rId162" Type="http://schemas.openxmlformats.org/officeDocument/2006/relationships/customXml" Target="../ink/ink398.xml"/><Relationship Id="rId183" Type="http://schemas.openxmlformats.org/officeDocument/2006/relationships/image" Target="../media/image1020.png"/><Relationship Id="rId2" Type="http://schemas.openxmlformats.org/officeDocument/2006/relationships/image" Target="../media/image1.png"/><Relationship Id="rId29" Type="http://schemas.openxmlformats.org/officeDocument/2006/relationships/customXml" Target="../ink/ink331.xml"/><Relationship Id="rId24" Type="http://schemas.openxmlformats.org/officeDocument/2006/relationships/image" Target="../media/image230.png"/><Relationship Id="rId40" Type="http://schemas.openxmlformats.org/officeDocument/2006/relationships/image" Target="../media/image310.png"/><Relationship Id="rId45" Type="http://schemas.openxmlformats.org/officeDocument/2006/relationships/customXml" Target="../ink/ink339.xml"/><Relationship Id="rId66" Type="http://schemas.openxmlformats.org/officeDocument/2006/relationships/image" Target="../media/image440.png"/><Relationship Id="rId87" Type="http://schemas.openxmlformats.org/officeDocument/2006/relationships/customXml" Target="../ink/ink360.xml"/><Relationship Id="rId110" Type="http://schemas.openxmlformats.org/officeDocument/2006/relationships/customXml" Target="../ink/ink372.xml"/><Relationship Id="rId115" Type="http://schemas.openxmlformats.org/officeDocument/2006/relationships/image" Target="../media/image680.png"/><Relationship Id="rId131" Type="http://schemas.openxmlformats.org/officeDocument/2006/relationships/image" Target="../media/image760.png"/><Relationship Id="rId136" Type="http://schemas.openxmlformats.org/officeDocument/2006/relationships/customXml" Target="../ink/ink385.xml"/><Relationship Id="rId157" Type="http://schemas.openxmlformats.org/officeDocument/2006/relationships/image" Target="../media/image890.png"/><Relationship Id="rId178" Type="http://schemas.openxmlformats.org/officeDocument/2006/relationships/customXml" Target="../ink/ink406.xml"/><Relationship Id="rId61" Type="http://schemas.openxmlformats.org/officeDocument/2006/relationships/customXml" Target="../ink/ink347.xml"/><Relationship Id="rId82" Type="http://schemas.openxmlformats.org/officeDocument/2006/relationships/image" Target="../media/image520.png"/><Relationship Id="rId152" Type="http://schemas.openxmlformats.org/officeDocument/2006/relationships/customXml" Target="../ink/ink393.xml"/><Relationship Id="rId173" Type="http://schemas.openxmlformats.org/officeDocument/2006/relationships/image" Target="../media/image970.png"/><Relationship Id="rId194" Type="http://schemas.openxmlformats.org/officeDocument/2006/relationships/customXml" Target="../ink/ink414.xml"/><Relationship Id="rId19" Type="http://schemas.openxmlformats.org/officeDocument/2006/relationships/customXml" Target="../ink/ink326.xml"/><Relationship Id="rId14" Type="http://schemas.openxmlformats.org/officeDocument/2006/relationships/image" Target="../media/image7.png"/><Relationship Id="rId30" Type="http://schemas.openxmlformats.org/officeDocument/2006/relationships/image" Target="../media/image260.png"/><Relationship Id="rId35" Type="http://schemas.openxmlformats.org/officeDocument/2006/relationships/customXml" Target="../ink/ink334.xml"/><Relationship Id="rId56" Type="http://schemas.openxmlformats.org/officeDocument/2006/relationships/image" Target="../media/image390.png"/><Relationship Id="rId77" Type="http://schemas.openxmlformats.org/officeDocument/2006/relationships/customXml" Target="../ink/ink355.xml"/><Relationship Id="rId100" Type="http://schemas.openxmlformats.org/officeDocument/2006/relationships/image" Target="../media/image610.png"/><Relationship Id="rId105" Type="http://schemas.openxmlformats.org/officeDocument/2006/relationships/customXml" Target="../ink/ink369.xml"/><Relationship Id="rId126" Type="http://schemas.openxmlformats.org/officeDocument/2006/relationships/customXml" Target="../ink/ink380.xml"/><Relationship Id="rId147" Type="http://schemas.openxmlformats.org/officeDocument/2006/relationships/image" Target="../media/image840.png"/><Relationship Id="rId168" Type="http://schemas.openxmlformats.org/officeDocument/2006/relationships/customXml" Target="../ink/ink401.xml"/><Relationship Id="rId8" Type="http://schemas.openxmlformats.org/officeDocument/2006/relationships/image" Target="../media/image4.png"/><Relationship Id="rId51" Type="http://schemas.openxmlformats.org/officeDocument/2006/relationships/customXml" Target="../ink/ink342.xml"/><Relationship Id="rId72" Type="http://schemas.openxmlformats.org/officeDocument/2006/relationships/image" Target="../media/image470.png"/><Relationship Id="rId93" Type="http://schemas.openxmlformats.org/officeDocument/2006/relationships/customXml" Target="../ink/ink363.xml"/><Relationship Id="rId98" Type="http://schemas.openxmlformats.org/officeDocument/2006/relationships/image" Target="../media/image600.png"/><Relationship Id="rId121" Type="http://schemas.openxmlformats.org/officeDocument/2006/relationships/image" Target="../media/image710.png"/><Relationship Id="rId142" Type="http://schemas.openxmlformats.org/officeDocument/2006/relationships/customXml" Target="../ink/ink388.xml"/><Relationship Id="rId163" Type="http://schemas.openxmlformats.org/officeDocument/2006/relationships/image" Target="../media/image920.png"/><Relationship Id="rId184" Type="http://schemas.openxmlformats.org/officeDocument/2006/relationships/customXml" Target="../ink/ink409.xml"/><Relationship Id="rId189" Type="http://schemas.openxmlformats.org/officeDocument/2006/relationships/image" Target="../media/image1050.png"/><Relationship Id="rId3" Type="http://schemas.microsoft.com/office/2007/relationships/hdphoto" Target="../media/hdphoto1.wdp"/><Relationship Id="rId25" Type="http://schemas.openxmlformats.org/officeDocument/2006/relationships/customXml" Target="../ink/ink329.xml"/><Relationship Id="rId46" Type="http://schemas.openxmlformats.org/officeDocument/2006/relationships/image" Target="../media/image340.png"/><Relationship Id="rId67" Type="http://schemas.openxmlformats.org/officeDocument/2006/relationships/customXml" Target="../ink/ink350.xml"/><Relationship Id="rId116" Type="http://schemas.openxmlformats.org/officeDocument/2006/relationships/customXml" Target="../ink/ink375.xml"/><Relationship Id="rId137" Type="http://schemas.openxmlformats.org/officeDocument/2006/relationships/image" Target="../media/image790.png"/><Relationship Id="rId158" Type="http://schemas.openxmlformats.org/officeDocument/2006/relationships/customXml" Target="../ink/ink396.xml"/><Relationship Id="rId20" Type="http://schemas.openxmlformats.org/officeDocument/2006/relationships/image" Target="../media/image210.png"/><Relationship Id="rId41" Type="http://schemas.openxmlformats.org/officeDocument/2006/relationships/customXml" Target="../ink/ink337.xml"/><Relationship Id="rId62" Type="http://schemas.openxmlformats.org/officeDocument/2006/relationships/image" Target="../media/image420.png"/><Relationship Id="rId83" Type="http://schemas.openxmlformats.org/officeDocument/2006/relationships/customXml" Target="../ink/ink358.xml"/><Relationship Id="rId88" Type="http://schemas.openxmlformats.org/officeDocument/2006/relationships/image" Target="../media/image550.png"/><Relationship Id="rId111" Type="http://schemas.openxmlformats.org/officeDocument/2006/relationships/image" Target="../media/image660.png"/><Relationship Id="rId132" Type="http://schemas.openxmlformats.org/officeDocument/2006/relationships/customXml" Target="../ink/ink383.xml"/><Relationship Id="rId153" Type="http://schemas.openxmlformats.org/officeDocument/2006/relationships/image" Target="../media/image870.png"/><Relationship Id="rId174" Type="http://schemas.openxmlformats.org/officeDocument/2006/relationships/customXml" Target="../ink/ink404.xml"/><Relationship Id="rId179" Type="http://schemas.openxmlformats.org/officeDocument/2006/relationships/image" Target="../media/image1000.png"/><Relationship Id="rId195" Type="http://schemas.openxmlformats.org/officeDocument/2006/relationships/image" Target="../media/image1080.png"/><Relationship Id="rId190" Type="http://schemas.openxmlformats.org/officeDocument/2006/relationships/customXml" Target="../ink/ink412.xml"/><Relationship Id="rId15" Type="http://schemas.microsoft.com/office/2007/relationships/hdphoto" Target="../media/hdphoto7.wdp"/><Relationship Id="rId36" Type="http://schemas.openxmlformats.org/officeDocument/2006/relationships/image" Target="../media/image290.png"/><Relationship Id="rId57" Type="http://schemas.openxmlformats.org/officeDocument/2006/relationships/customXml" Target="../ink/ink345.xml"/><Relationship Id="rId106" Type="http://schemas.openxmlformats.org/officeDocument/2006/relationships/image" Target="../media/image640.png"/><Relationship Id="rId127" Type="http://schemas.openxmlformats.org/officeDocument/2006/relationships/image" Target="../media/image740.png"/><Relationship Id="rId10" Type="http://schemas.openxmlformats.org/officeDocument/2006/relationships/image" Target="../media/image5.png"/><Relationship Id="rId31" Type="http://schemas.openxmlformats.org/officeDocument/2006/relationships/customXml" Target="../ink/ink332.xml"/><Relationship Id="rId52" Type="http://schemas.openxmlformats.org/officeDocument/2006/relationships/image" Target="../media/image370.png"/><Relationship Id="rId73" Type="http://schemas.openxmlformats.org/officeDocument/2006/relationships/customXml" Target="../ink/ink353.xml"/><Relationship Id="rId78" Type="http://schemas.openxmlformats.org/officeDocument/2006/relationships/image" Target="../media/image500.png"/><Relationship Id="rId94" Type="http://schemas.openxmlformats.org/officeDocument/2006/relationships/image" Target="../media/image580.png"/><Relationship Id="rId99" Type="http://schemas.openxmlformats.org/officeDocument/2006/relationships/customXml" Target="../ink/ink366.xml"/><Relationship Id="rId101" Type="http://schemas.openxmlformats.org/officeDocument/2006/relationships/customXml" Target="../ink/ink367.xml"/><Relationship Id="rId122" Type="http://schemas.openxmlformats.org/officeDocument/2006/relationships/customXml" Target="../ink/ink378.xml"/><Relationship Id="rId143" Type="http://schemas.openxmlformats.org/officeDocument/2006/relationships/image" Target="../media/image820.png"/><Relationship Id="rId148" Type="http://schemas.openxmlformats.org/officeDocument/2006/relationships/customXml" Target="../ink/ink391.xml"/><Relationship Id="rId164" Type="http://schemas.openxmlformats.org/officeDocument/2006/relationships/customXml" Target="../ink/ink399.xml"/><Relationship Id="rId169" Type="http://schemas.openxmlformats.org/officeDocument/2006/relationships/image" Target="../media/image950.png"/><Relationship Id="rId185" Type="http://schemas.openxmlformats.org/officeDocument/2006/relationships/image" Target="../media/image1030.png"/><Relationship Id="rId4" Type="http://schemas.openxmlformats.org/officeDocument/2006/relationships/image" Target="../media/image2.png"/><Relationship Id="rId9" Type="http://schemas.microsoft.com/office/2007/relationships/hdphoto" Target="../media/hdphoto4.wdp"/><Relationship Id="rId180" Type="http://schemas.openxmlformats.org/officeDocument/2006/relationships/customXml" Target="../ink/ink407.xml"/><Relationship Id="rId26" Type="http://schemas.openxmlformats.org/officeDocument/2006/relationships/image" Target="../media/image240.png"/><Relationship Id="rId47" Type="http://schemas.openxmlformats.org/officeDocument/2006/relationships/customXml" Target="../ink/ink340.xml"/><Relationship Id="rId68" Type="http://schemas.openxmlformats.org/officeDocument/2006/relationships/image" Target="../media/image450.png"/><Relationship Id="rId89" Type="http://schemas.openxmlformats.org/officeDocument/2006/relationships/customXml" Target="../ink/ink361.xml"/><Relationship Id="rId112" Type="http://schemas.openxmlformats.org/officeDocument/2006/relationships/customXml" Target="../ink/ink373.xml"/><Relationship Id="rId133" Type="http://schemas.openxmlformats.org/officeDocument/2006/relationships/image" Target="../media/image770.png"/><Relationship Id="rId154" Type="http://schemas.openxmlformats.org/officeDocument/2006/relationships/customXml" Target="../ink/ink394.xml"/><Relationship Id="rId175" Type="http://schemas.openxmlformats.org/officeDocument/2006/relationships/image" Target="../media/image980.png"/><Relationship Id="rId196" Type="http://schemas.openxmlformats.org/officeDocument/2006/relationships/customXml" Target="../ink/ink415.xml"/><Relationship Id="rId16" Type="http://schemas.openxmlformats.org/officeDocument/2006/relationships/image" Target="../media/image8.jpeg"/><Relationship Id="rId37" Type="http://schemas.openxmlformats.org/officeDocument/2006/relationships/customXml" Target="../ink/ink335.xml"/><Relationship Id="rId58" Type="http://schemas.openxmlformats.org/officeDocument/2006/relationships/image" Target="../media/image400.png"/><Relationship Id="rId79" Type="http://schemas.openxmlformats.org/officeDocument/2006/relationships/customXml" Target="../ink/ink356.xml"/><Relationship Id="rId102" Type="http://schemas.openxmlformats.org/officeDocument/2006/relationships/image" Target="../media/image620.png"/><Relationship Id="rId123" Type="http://schemas.openxmlformats.org/officeDocument/2006/relationships/image" Target="../media/image720.png"/><Relationship Id="rId144" Type="http://schemas.openxmlformats.org/officeDocument/2006/relationships/customXml" Target="../ink/ink389.xml"/><Relationship Id="rId90" Type="http://schemas.openxmlformats.org/officeDocument/2006/relationships/image" Target="../media/image560.png"/><Relationship Id="rId165" Type="http://schemas.openxmlformats.org/officeDocument/2006/relationships/image" Target="../media/image930.png"/><Relationship Id="rId186" Type="http://schemas.openxmlformats.org/officeDocument/2006/relationships/customXml" Target="../ink/ink410.xml"/><Relationship Id="rId27" Type="http://schemas.openxmlformats.org/officeDocument/2006/relationships/customXml" Target="../ink/ink330.xml"/><Relationship Id="rId48" Type="http://schemas.openxmlformats.org/officeDocument/2006/relationships/image" Target="../media/image350.png"/><Relationship Id="rId69" Type="http://schemas.openxmlformats.org/officeDocument/2006/relationships/customXml" Target="../ink/ink351.xml"/><Relationship Id="rId113" Type="http://schemas.openxmlformats.org/officeDocument/2006/relationships/image" Target="../media/image670.png"/><Relationship Id="rId134" Type="http://schemas.openxmlformats.org/officeDocument/2006/relationships/customXml" Target="../ink/ink384.xml"/><Relationship Id="rId80" Type="http://schemas.openxmlformats.org/officeDocument/2006/relationships/image" Target="../media/image510.png"/><Relationship Id="rId155" Type="http://schemas.openxmlformats.org/officeDocument/2006/relationships/image" Target="../media/image880.png"/><Relationship Id="rId176" Type="http://schemas.openxmlformats.org/officeDocument/2006/relationships/customXml" Target="../ink/ink405.xml"/><Relationship Id="rId197" Type="http://schemas.openxmlformats.org/officeDocument/2006/relationships/image" Target="../media/image1090.png"/><Relationship Id="rId17" Type="http://schemas.openxmlformats.org/officeDocument/2006/relationships/image" Target="../media/image9.png"/><Relationship Id="rId38" Type="http://schemas.openxmlformats.org/officeDocument/2006/relationships/image" Target="../media/image300.png"/><Relationship Id="rId59" Type="http://schemas.openxmlformats.org/officeDocument/2006/relationships/customXml" Target="../ink/ink346.xml"/><Relationship Id="rId103" Type="http://schemas.openxmlformats.org/officeDocument/2006/relationships/customXml" Target="../ink/ink368.xml"/><Relationship Id="rId124" Type="http://schemas.openxmlformats.org/officeDocument/2006/relationships/customXml" Target="../ink/ink379.xml"/><Relationship Id="rId70" Type="http://schemas.openxmlformats.org/officeDocument/2006/relationships/image" Target="../media/image460.png"/><Relationship Id="rId91" Type="http://schemas.openxmlformats.org/officeDocument/2006/relationships/customXml" Target="../ink/ink362.xml"/><Relationship Id="rId145" Type="http://schemas.openxmlformats.org/officeDocument/2006/relationships/image" Target="../media/image830.png"/><Relationship Id="rId166" Type="http://schemas.openxmlformats.org/officeDocument/2006/relationships/customXml" Target="../ink/ink400.xml"/><Relationship Id="rId187" Type="http://schemas.openxmlformats.org/officeDocument/2006/relationships/image" Target="../media/image1040.png"/><Relationship Id="rId1" Type="http://schemas.openxmlformats.org/officeDocument/2006/relationships/slideLayout" Target="../slideLayouts/slideLayout6.xml"/><Relationship Id="rId28" Type="http://schemas.openxmlformats.org/officeDocument/2006/relationships/image" Target="../media/image250.png"/><Relationship Id="rId49" Type="http://schemas.openxmlformats.org/officeDocument/2006/relationships/customXml" Target="../ink/ink341.xml"/><Relationship Id="rId114" Type="http://schemas.openxmlformats.org/officeDocument/2006/relationships/customXml" Target="../ink/ink374.xml"/><Relationship Id="rId60" Type="http://schemas.openxmlformats.org/officeDocument/2006/relationships/image" Target="../media/image410.png"/><Relationship Id="rId81" Type="http://schemas.openxmlformats.org/officeDocument/2006/relationships/customXml" Target="../ink/ink357.xml"/><Relationship Id="rId135" Type="http://schemas.openxmlformats.org/officeDocument/2006/relationships/image" Target="../media/image780.png"/><Relationship Id="rId156" Type="http://schemas.openxmlformats.org/officeDocument/2006/relationships/customXml" Target="../ink/ink395.xml"/><Relationship Id="rId177" Type="http://schemas.openxmlformats.org/officeDocument/2006/relationships/image" Target="../media/image990.png"/><Relationship Id="rId18" Type="http://schemas.openxmlformats.org/officeDocument/2006/relationships/image" Target="../media/image10.jpeg"/><Relationship Id="rId39" Type="http://schemas.openxmlformats.org/officeDocument/2006/relationships/customXml" Target="../ink/ink336.xml"/><Relationship Id="rId50" Type="http://schemas.openxmlformats.org/officeDocument/2006/relationships/image" Target="../media/image360.png"/><Relationship Id="rId104" Type="http://schemas.openxmlformats.org/officeDocument/2006/relationships/image" Target="../media/image630.png"/><Relationship Id="rId125" Type="http://schemas.openxmlformats.org/officeDocument/2006/relationships/image" Target="../media/image730.png"/><Relationship Id="rId146" Type="http://schemas.openxmlformats.org/officeDocument/2006/relationships/customXml" Target="../ink/ink390.xml"/><Relationship Id="rId167" Type="http://schemas.openxmlformats.org/officeDocument/2006/relationships/image" Target="../media/image940.png"/><Relationship Id="rId188" Type="http://schemas.openxmlformats.org/officeDocument/2006/relationships/customXml" Target="../ink/ink4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3" Type="http://schemas.microsoft.com/office/2007/relationships/hdphoto" Target="../media/hdphoto13.wdp"/><Relationship Id="rId18" Type="http://schemas.openxmlformats.org/officeDocument/2006/relationships/image" Target="../media/image10.jpeg"/><Relationship Id="rId26" Type="http://schemas.microsoft.com/office/2007/relationships/hdphoto" Target="../media/hdphoto5.wdp"/><Relationship Id="rId3" Type="http://schemas.microsoft.com/office/2007/relationships/hdphoto" Target="../media/hdphoto9.wdp"/><Relationship Id="rId21" Type="http://schemas.openxmlformats.org/officeDocument/2006/relationships/image" Target="../media/image2.png"/><Relationship Id="rId34"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114.png"/><Relationship Id="rId17" Type="http://schemas.microsoft.com/office/2007/relationships/hdphoto" Target="../media/hdphoto10.wdp"/><Relationship Id="rId25" Type="http://schemas.openxmlformats.org/officeDocument/2006/relationships/image" Target="../media/image5.png"/><Relationship Id="rId33" Type="http://schemas.microsoft.com/office/2007/relationships/hdphoto" Target="../media/hdphoto3.wdp"/><Relationship Id="rId2" Type="http://schemas.openxmlformats.org/officeDocument/2006/relationships/image" Target="../media/image6.png"/><Relationship Id="rId16" Type="http://schemas.openxmlformats.org/officeDocument/2006/relationships/image" Target="../media/image21.png"/><Relationship Id="rId20" Type="http://schemas.openxmlformats.org/officeDocument/2006/relationships/image" Target="../media/image117.jpeg"/><Relationship Id="rId29" Type="http://schemas.microsoft.com/office/2007/relationships/hdphoto" Target="../media/hdphoto16.wdp"/><Relationship Id="rId1" Type="http://schemas.openxmlformats.org/officeDocument/2006/relationships/slideLayout" Target="../slideLayouts/slideLayout6.xml"/><Relationship Id="rId6" Type="http://schemas.openxmlformats.org/officeDocument/2006/relationships/image" Target="../media/image1.png"/><Relationship Id="rId11" Type="http://schemas.microsoft.com/office/2007/relationships/hdphoto" Target="../media/hdphoto12.wdp"/><Relationship Id="rId24" Type="http://schemas.openxmlformats.org/officeDocument/2006/relationships/image" Target="../media/image119.jpeg"/><Relationship Id="rId32" Type="http://schemas.openxmlformats.org/officeDocument/2006/relationships/image" Target="../media/image3.png"/><Relationship Id="rId5" Type="http://schemas.microsoft.com/office/2007/relationships/hdphoto" Target="../media/hdphoto8.wdp"/><Relationship Id="rId15" Type="http://schemas.microsoft.com/office/2007/relationships/hdphoto" Target="../media/hdphoto14.wdp"/><Relationship Id="rId23" Type="http://schemas.openxmlformats.org/officeDocument/2006/relationships/image" Target="../media/image118.png"/><Relationship Id="rId28" Type="http://schemas.microsoft.com/office/2007/relationships/hdphoto" Target="../media/hdphoto15.wdp"/><Relationship Id="rId10" Type="http://schemas.openxmlformats.org/officeDocument/2006/relationships/image" Target="../media/image113.png"/><Relationship Id="rId19" Type="http://schemas.openxmlformats.org/officeDocument/2006/relationships/image" Target="../media/image116.jpeg"/><Relationship Id="rId31" Type="http://schemas.microsoft.com/office/2007/relationships/hdphoto" Target="../media/hdphoto11.wdp"/><Relationship Id="rId4" Type="http://schemas.openxmlformats.org/officeDocument/2006/relationships/image" Target="../media/image7.png"/><Relationship Id="rId9" Type="http://schemas.microsoft.com/office/2007/relationships/hdphoto" Target="../media/hdphoto7.wdp"/><Relationship Id="rId14" Type="http://schemas.openxmlformats.org/officeDocument/2006/relationships/image" Target="../media/image115.png"/><Relationship Id="rId22" Type="http://schemas.microsoft.com/office/2007/relationships/hdphoto" Target="../media/hdphoto2.wdp"/><Relationship Id="rId27" Type="http://schemas.openxmlformats.org/officeDocument/2006/relationships/image" Target="../media/image120.png"/><Relationship Id="rId30" Type="http://schemas.microsoft.com/office/2007/relationships/hdphoto" Target="../media/hdphoto17.wdp"/><Relationship Id="rId35" Type="http://schemas.microsoft.com/office/2007/relationships/hdphoto" Target="../media/hdphoto4.wdp"/><Relationship Id="rId8" Type="http://schemas.microsoft.com/office/2007/relationships/hdphoto" Target="../media/hdphoto6.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liionwholesale.com/collections/batteries/products/protected-mj1-18650-battery-genuine-tested-10a-3500mah-button-top-wholesale-discount?variant=1253039968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4351-0C6C-A9E0-2D6A-61E8E7B946A6}"/>
              </a:ext>
            </a:extLst>
          </p:cNvPr>
          <p:cNvSpPr>
            <a:spLocks noGrp="1"/>
          </p:cNvSpPr>
          <p:nvPr>
            <p:ph type="ctrTitle"/>
          </p:nvPr>
        </p:nvSpPr>
        <p:spPr/>
        <p:txBody>
          <a:bodyPr/>
          <a:lstStyle/>
          <a:p>
            <a:r>
              <a:rPr lang="en-US" dirty="0"/>
              <a:t>Safety And Electronics</a:t>
            </a:r>
          </a:p>
        </p:txBody>
      </p:sp>
      <p:sp>
        <p:nvSpPr>
          <p:cNvPr id="3" name="Subtitle 2">
            <a:extLst>
              <a:ext uri="{FF2B5EF4-FFF2-40B4-BE49-F238E27FC236}">
                <a16:creationId xmlns:a16="http://schemas.microsoft.com/office/drawing/2014/main" id="{D8965A8C-BDCE-1134-F681-CF041A836F2D}"/>
              </a:ext>
            </a:extLst>
          </p:cNvPr>
          <p:cNvSpPr>
            <a:spLocks noGrp="1"/>
          </p:cNvSpPr>
          <p:nvPr>
            <p:ph type="subTitle" idx="1"/>
          </p:nvPr>
        </p:nvSpPr>
        <p:spPr/>
        <p:txBody>
          <a:bodyPr/>
          <a:lstStyle/>
          <a:p>
            <a:r>
              <a:rPr lang="en-US"/>
              <a:t>Mobile Robotics</a:t>
            </a:r>
          </a:p>
          <a:p>
            <a:r>
              <a:rPr lang="en-US"/>
              <a:t>Anthony J. Clark</a:t>
            </a:r>
          </a:p>
        </p:txBody>
      </p:sp>
    </p:spTree>
    <p:extLst>
      <p:ext uri="{BB962C8B-B14F-4D97-AF65-F5344CB8AC3E}">
        <p14:creationId xmlns:p14="http://schemas.microsoft.com/office/powerpoint/2010/main" val="2643085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920F24A-6ADA-1843-0C72-5361DB65CA62}"/>
              </a:ext>
            </a:extLst>
          </p:cNvPr>
          <p:cNvGraphicFramePr>
            <a:graphicFrameLocks noGrp="1"/>
          </p:cNvGraphicFramePr>
          <p:nvPr>
            <p:extLst>
              <p:ext uri="{D42A27DB-BD31-4B8C-83A1-F6EECF244321}">
                <p14:modId xmlns:p14="http://schemas.microsoft.com/office/powerpoint/2010/main" val="3986236699"/>
              </p:ext>
            </p:extLst>
          </p:nvPr>
        </p:nvGraphicFramePr>
        <p:xfrm>
          <a:off x="0" y="0"/>
          <a:ext cx="12191999" cy="6857997"/>
        </p:xfrm>
        <a:graphic>
          <a:graphicData uri="http://schemas.openxmlformats.org/drawingml/2006/table">
            <a:tbl>
              <a:tblPr>
                <a:tableStyleId>{073A0DAA-6AF3-43AB-8588-CEC1D06C72B9}</a:tableStyleId>
              </a:tblPr>
              <a:tblGrid>
                <a:gridCol w="3468413">
                  <a:extLst>
                    <a:ext uri="{9D8B030D-6E8A-4147-A177-3AD203B41FA5}">
                      <a16:colId xmlns:a16="http://schemas.microsoft.com/office/drawing/2014/main" val="4079366920"/>
                    </a:ext>
                  </a:extLst>
                </a:gridCol>
                <a:gridCol w="8723586">
                  <a:extLst>
                    <a:ext uri="{9D8B030D-6E8A-4147-A177-3AD203B41FA5}">
                      <a16:colId xmlns:a16="http://schemas.microsoft.com/office/drawing/2014/main" val="785106229"/>
                    </a:ext>
                  </a:extLst>
                </a:gridCol>
              </a:tblGrid>
              <a:tr h="337788">
                <a:tc gridSpan="2">
                  <a:txBody>
                    <a:bodyPr/>
                    <a:lstStyle/>
                    <a:p>
                      <a:pPr algn="ctr"/>
                      <a:r>
                        <a:rPr lang="en-US" sz="1600" b="1"/>
                        <a:t>Specifications</a:t>
                      </a:r>
                    </a:p>
                  </a:txBody>
                  <a:tcPr marL="16420" marR="16420" marT="8210" marB="8210" anchor="ctr"/>
                </a:tc>
                <a:tc hMerge="1">
                  <a:txBody>
                    <a:bodyPr/>
                    <a:lstStyle/>
                    <a:p>
                      <a:pPr algn="ctr"/>
                      <a:endParaRPr lang="en-US" sz="1100"/>
                    </a:p>
                  </a:txBody>
                  <a:tcPr marL="16420" marR="16420" marT="8210" marB="8210" anchor="ctr"/>
                </a:tc>
                <a:extLst>
                  <a:ext uri="{0D108BD9-81ED-4DB2-BD59-A6C34878D82A}">
                    <a16:rowId xmlns:a16="http://schemas.microsoft.com/office/drawing/2014/main" val="1509021118"/>
                  </a:ext>
                </a:extLst>
              </a:tr>
              <a:tr h="583114">
                <a:tc>
                  <a:txBody>
                    <a:bodyPr/>
                    <a:lstStyle/>
                    <a:p>
                      <a:pPr algn="l"/>
                      <a:r>
                        <a:rPr lang="en-US" sz="1600"/>
                        <a:t>Processor</a:t>
                      </a:r>
                    </a:p>
                  </a:txBody>
                  <a:tcPr marL="16420" marR="16420" marT="8210" marB="8210" anchor="ctr"/>
                </a:tc>
                <a:tc>
                  <a:txBody>
                    <a:bodyPr/>
                    <a:lstStyle/>
                    <a:p>
                      <a:pPr algn="l"/>
                      <a:r>
                        <a:rPr lang="en-US" sz="1600" dirty="0"/>
                        <a:t>ESP32-S3R8 </a:t>
                      </a:r>
                      <a:br>
                        <a:rPr lang="en-US" sz="1600" dirty="0"/>
                      </a:br>
                      <a:r>
                        <a:rPr lang="en-US" sz="1600" dirty="0"/>
                        <a:t>Xtensa LX7 dual-core, 32-bit processor that operates at up to </a:t>
                      </a:r>
                      <a:r>
                        <a:rPr lang="en-US" sz="1600" b="1" dirty="0"/>
                        <a:t>240 MHz </a:t>
                      </a:r>
                    </a:p>
                  </a:txBody>
                  <a:tcPr marL="16420" marR="16420" marT="8210" marB="8210" anchor="ctr"/>
                </a:tc>
                <a:extLst>
                  <a:ext uri="{0D108BD9-81ED-4DB2-BD59-A6C34878D82A}">
                    <a16:rowId xmlns:a16="http://schemas.microsoft.com/office/drawing/2014/main" val="270878164"/>
                  </a:ext>
                </a:extLst>
              </a:tr>
              <a:tr h="583114">
                <a:tc>
                  <a:txBody>
                    <a:bodyPr/>
                    <a:lstStyle/>
                    <a:p>
                      <a:pPr algn="l"/>
                      <a:r>
                        <a:rPr lang="en-US" sz="1600"/>
                        <a:t>Wireless</a:t>
                      </a:r>
                    </a:p>
                  </a:txBody>
                  <a:tcPr marL="16420" marR="16420" marT="8210" marB="8210" anchor="ctr"/>
                </a:tc>
                <a:tc>
                  <a:txBody>
                    <a:bodyPr/>
                    <a:lstStyle/>
                    <a:p>
                      <a:pPr algn="l"/>
                      <a:r>
                        <a:rPr lang="en-US" sz="1600"/>
                        <a:t>Complete 2.4GHz Wi-Fi subsystem </a:t>
                      </a:r>
                      <a:br>
                        <a:rPr lang="en-US" sz="1600"/>
                      </a:br>
                      <a:r>
                        <a:rPr lang="en-US" sz="1600"/>
                        <a:t>BLE: Bluetooth 5.0, Bluetooth mesh</a:t>
                      </a:r>
                    </a:p>
                  </a:txBody>
                  <a:tcPr marL="16420" marR="16420" marT="8210" marB="8210" anchor="ctr"/>
                </a:tc>
                <a:extLst>
                  <a:ext uri="{0D108BD9-81ED-4DB2-BD59-A6C34878D82A}">
                    <a16:rowId xmlns:a16="http://schemas.microsoft.com/office/drawing/2014/main" val="1526423697"/>
                  </a:ext>
                </a:extLst>
              </a:tr>
              <a:tr h="337788">
                <a:tc>
                  <a:txBody>
                    <a:bodyPr/>
                    <a:lstStyle/>
                    <a:p>
                      <a:pPr algn="l"/>
                      <a:r>
                        <a:rPr lang="en-US" sz="1600"/>
                        <a:t>Memory</a:t>
                      </a:r>
                    </a:p>
                  </a:txBody>
                  <a:tcPr marL="16420" marR="16420" marT="8210" marB="8210" anchor="ctr"/>
                </a:tc>
                <a:tc>
                  <a:txBody>
                    <a:bodyPr/>
                    <a:lstStyle/>
                    <a:p>
                      <a:pPr algn="l"/>
                      <a:r>
                        <a:rPr lang="en-US" sz="1600"/>
                        <a:t>On-chip </a:t>
                      </a:r>
                      <a:r>
                        <a:rPr lang="en-US" sz="1600" b="1"/>
                        <a:t>8M</a:t>
                      </a:r>
                      <a:r>
                        <a:rPr lang="en-US" sz="1600"/>
                        <a:t> PSRAM &amp; </a:t>
                      </a:r>
                      <a:r>
                        <a:rPr lang="en-US" sz="1600" b="1"/>
                        <a:t>8MB</a:t>
                      </a:r>
                      <a:r>
                        <a:rPr lang="en-US" sz="1600"/>
                        <a:t> Flash</a:t>
                      </a:r>
                    </a:p>
                  </a:txBody>
                  <a:tcPr marL="16420" marR="16420" marT="8210" marB="8210" anchor="ctr"/>
                </a:tc>
                <a:extLst>
                  <a:ext uri="{0D108BD9-81ED-4DB2-BD59-A6C34878D82A}">
                    <a16:rowId xmlns:a16="http://schemas.microsoft.com/office/drawing/2014/main" val="1759652541"/>
                  </a:ext>
                </a:extLst>
              </a:tr>
              <a:tr h="583114">
                <a:tc>
                  <a:txBody>
                    <a:bodyPr/>
                    <a:lstStyle/>
                    <a:p>
                      <a:pPr algn="l"/>
                      <a:r>
                        <a:rPr lang="en-US" sz="1600"/>
                        <a:t>Interface</a:t>
                      </a:r>
                    </a:p>
                  </a:txBody>
                  <a:tcPr marL="16420" marR="16420" marT="8210" marB="8210" anchor="ctr"/>
                </a:tc>
                <a:tc>
                  <a:txBody>
                    <a:bodyPr/>
                    <a:lstStyle/>
                    <a:p>
                      <a:pPr algn="l"/>
                      <a:r>
                        <a:rPr lang="en-US" sz="1600"/>
                        <a:t>1x UART, 1x IIC, 1x IIS, 1x SPI, 11x GPIOs (PWM), 9x ADC, 1x User LED, 1x Charge LED </a:t>
                      </a:r>
                      <a:br>
                        <a:rPr lang="en-US" sz="1600"/>
                      </a:br>
                      <a:r>
                        <a:rPr lang="en-US" sz="1600"/>
                        <a:t>1x Reset button, 1x Boot button</a:t>
                      </a:r>
                    </a:p>
                  </a:txBody>
                  <a:tcPr marL="16420" marR="16420" marT="8210" marB="8210" anchor="ctr"/>
                </a:tc>
                <a:extLst>
                  <a:ext uri="{0D108BD9-81ED-4DB2-BD59-A6C34878D82A}">
                    <a16:rowId xmlns:a16="http://schemas.microsoft.com/office/drawing/2014/main" val="1408086628"/>
                  </a:ext>
                </a:extLst>
              </a:tr>
              <a:tr h="337788">
                <a:tc>
                  <a:txBody>
                    <a:bodyPr/>
                    <a:lstStyle/>
                    <a:p>
                      <a:pPr algn="l"/>
                      <a:r>
                        <a:rPr lang="en-US" sz="1600" dirty="0"/>
                        <a:t>Dimensions</a:t>
                      </a:r>
                    </a:p>
                  </a:txBody>
                  <a:tcPr marL="16420" marR="16420" marT="8210" marB="8210" anchor="ctr"/>
                </a:tc>
                <a:tc>
                  <a:txBody>
                    <a:bodyPr/>
                    <a:lstStyle/>
                    <a:p>
                      <a:pPr algn="l"/>
                      <a:r>
                        <a:rPr lang="en-US" sz="1600"/>
                        <a:t>21 x 17.8mm</a:t>
                      </a:r>
                    </a:p>
                  </a:txBody>
                  <a:tcPr marL="16420" marR="16420" marT="8210" marB="8210" anchor="ctr"/>
                </a:tc>
                <a:extLst>
                  <a:ext uri="{0D108BD9-81ED-4DB2-BD59-A6C34878D82A}">
                    <a16:rowId xmlns:a16="http://schemas.microsoft.com/office/drawing/2014/main" val="1860096963"/>
                  </a:ext>
                </a:extLst>
              </a:tr>
              <a:tr h="583114">
                <a:tc rowSpan="3">
                  <a:txBody>
                    <a:bodyPr/>
                    <a:lstStyle/>
                    <a:p>
                      <a:pPr algn="l"/>
                      <a:r>
                        <a:rPr lang="en-US" sz="1600"/>
                        <a:t>Power</a:t>
                      </a:r>
                    </a:p>
                  </a:txBody>
                  <a:tcPr marL="16420" marR="16420" marT="8210" marB="8210" anchor="ctr"/>
                </a:tc>
                <a:tc>
                  <a:txBody>
                    <a:bodyPr/>
                    <a:lstStyle/>
                    <a:p>
                      <a:pPr algn="l"/>
                      <a:r>
                        <a:rPr lang="da-DK" sz="1600"/>
                        <a:t>Input voltage (Type-C): </a:t>
                      </a:r>
                      <a:r>
                        <a:rPr lang="da-DK" sz="1600" b="1"/>
                        <a:t>5V</a:t>
                      </a:r>
                      <a:r>
                        <a:rPr lang="da-DK" sz="1600"/>
                        <a:t> </a:t>
                      </a:r>
                      <a:br>
                        <a:rPr lang="da-DK" sz="1600"/>
                      </a:br>
                      <a:r>
                        <a:rPr lang="da-DK" sz="1600"/>
                        <a:t>Input voltage (BAT): </a:t>
                      </a:r>
                      <a:r>
                        <a:rPr lang="da-DK" sz="1600" b="1"/>
                        <a:t>4.2V</a:t>
                      </a:r>
                    </a:p>
                  </a:txBody>
                  <a:tcPr marL="16420" marR="16420" marT="8210" marB="8210" anchor="ctr"/>
                </a:tc>
                <a:extLst>
                  <a:ext uri="{0D108BD9-81ED-4DB2-BD59-A6C34878D82A}">
                    <a16:rowId xmlns:a16="http://schemas.microsoft.com/office/drawing/2014/main" val="591949069"/>
                  </a:ext>
                </a:extLst>
              </a:tr>
              <a:tr h="865174">
                <a:tc vMerge="1">
                  <a:txBody>
                    <a:bodyPr/>
                    <a:lstStyle/>
                    <a:p>
                      <a:endParaRPr lang="en-US"/>
                    </a:p>
                  </a:txBody>
                  <a:tcPr/>
                </a:tc>
                <a:tc>
                  <a:txBody>
                    <a:bodyPr/>
                    <a:lstStyle/>
                    <a:p>
                      <a:pPr algn="l"/>
                      <a:r>
                        <a:rPr lang="en-US" sz="1600"/>
                        <a:t>Circuit operating Voltage (ready to operate): </a:t>
                      </a:r>
                      <a:br>
                        <a:rPr lang="en-US" sz="1600"/>
                      </a:br>
                      <a:r>
                        <a:rPr lang="en-US" sz="1600"/>
                        <a:t>- Type-C: 5V@</a:t>
                      </a:r>
                      <a:r>
                        <a:rPr lang="en-US" sz="1600" b="1"/>
                        <a:t>19mA</a:t>
                      </a:r>
                      <a:r>
                        <a:rPr lang="en-US" sz="1600"/>
                        <a:t> </a:t>
                      </a:r>
                      <a:br>
                        <a:rPr lang="en-US" sz="1600"/>
                      </a:br>
                      <a:r>
                        <a:rPr lang="en-US" sz="1600"/>
                        <a:t>- BAT: 3.8V@</a:t>
                      </a:r>
                      <a:r>
                        <a:rPr lang="en-US" sz="1600" b="1"/>
                        <a:t>22mA</a:t>
                      </a:r>
                      <a:endParaRPr lang="en-US" sz="1600"/>
                    </a:p>
                  </a:txBody>
                  <a:tcPr marL="16420" marR="16420" marT="8210" marB="8210" anchor="ctr"/>
                </a:tc>
                <a:extLst>
                  <a:ext uri="{0D108BD9-81ED-4DB2-BD59-A6C34878D82A}">
                    <a16:rowId xmlns:a16="http://schemas.microsoft.com/office/drawing/2014/main" val="701532199"/>
                  </a:ext>
                </a:extLst>
              </a:tr>
              <a:tr h="337788">
                <a:tc vMerge="1">
                  <a:txBody>
                    <a:bodyPr/>
                    <a:lstStyle/>
                    <a:p>
                      <a:endParaRPr lang="en-US"/>
                    </a:p>
                  </a:txBody>
                  <a:tcPr/>
                </a:tc>
                <a:tc>
                  <a:txBody>
                    <a:bodyPr/>
                    <a:lstStyle/>
                    <a:p>
                      <a:pPr algn="l"/>
                      <a:r>
                        <a:rPr lang="en-US" sz="1600"/>
                        <a:t>Charging battery current: </a:t>
                      </a:r>
                      <a:r>
                        <a:rPr lang="en-US" sz="1600" b="1"/>
                        <a:t>100mA</a:t>
                      </a:r>
                      <a:endParaRPr lang="en-US" sz="1600"/>
                    </a:p>
                  </a:txBody>
                  <a:tcPr marL="16420" marR="16420" marT="8210" marB="8210" anchor="ctr"/>
                </a:tc>
                <a:extLst>
                  <a:ext uri="{0D108BD9-81ED-4DB2-BD59-A6C34878D82A}">
                    <a16:rowId xmlns:a16="http://schemas.microsoft.com/office/drawing/2014/main" val="2888544024"/>
                  </a:ext>
                </a:extLst>
              </a:tr>
              <a:tr h="865174">
                <a:tc>
                  <a:txBody>
                    <a:bodyPr/>
                    <a:lstStyle/>
                    <a:p>
                      <a:pPr algn="l"/>
                      <a:r>
                        <a:rPr lang="en-US" sz="1600"/>
                        <a:t>Low Power Consumption Model</a:t>
                      </a:r>
                    </a:p>
                  </a:txBody>
                  <a:tcPr marL="16420" marR="16420" marT="8210" marB="8210" anchor="ctr"/>
                </a:tc>
                <a:tc>
                  <a:txBody>
                    <a:bodyPr/>
                    <a:lstStyle/>
                    <a:p>
                      <a:pPr algn="l"/>
                      <a:r>
                        <a:rPr lang="en-US" sz="1600"/>
                        <a:t>Modem-sleep Model: </a:t>
                      </a:r>
                      <a:r>
                        <a:rPr lang="en-US" sz="1600" b="1"/>
                        <a:t>3.8V/25 mA</a:t>
                      </a:r>
                      <a:r>
                        <a:rPr lang="en-US" sz="1600"/>
                        <a:t> </a:t>
                      </a:r>
                      <a:br>
                        <a:rPr lang="en-US" sz="1600"/>
                      </a:br>
                      <a:r>
                        <a:rPr lang="en-US" sz="1600"/>
                        <a:t>Light-sleep Model: </a:t>
                      </a:r>
                      <a:r>
                        <a:rPr lang="en-US" sz="1600" b="1"/>
                        <a:t>3.8V/2 mA</a:t>
                      </a:r>
                      <a:r>
                        <a:rPr lang="en-US" sz="1600"/>
                        <a:t> </a:t>
                      </a:r>
                      <a:br>
                        <a:rPr lang="en-US" sz="1600"/>
                      </a:br>
                      <a:r>
                        <a:rPr lang="en-US" sz="1600"/>
                        <a:t>Deep Sleep Model: </a:t>
                      </a:r>
                      <a:r>
                        <a:rPr lang="en-US" sz="1600" b="1"/>
                        <a:t>3.8V/14 </a:t>
                      </a:r>
                      <a:r>
                        <a:rPr lang="el-GR" sz="1600" b="1"/>
                        <a:t>μ</a:t>
                      </a:r>
                      <a:r>
                        <a:rPr lang="en-US" sz="1600" b="1"/>
                        <a:t>A</a:t>
                      </a:r>
                      <a:endParaRPr lang="en-US" sz="1600"/>
                    </a:p>
                  </a:txBody>
                  <a:tcPr marL="16420" marR="16420" marT="8210" marB="8210" anchor="ctr"/>
                </a:tc>
                <a:extLst>
                  <a:ext uri="{0D108BD9-81ED-4DB2-BD59-A6C34878D82A}">
                    <a16:rowId xmlns:a16="http://schemas.microsoft.com/office/drawing/2014/main" val="3838840941"/>
                  </a:ext>
                </a:extLst>
              </a:tr>
              <a:tr h="430677">
                <a:tc>
                  <a:txBody>
                    <a:bodyPr/>
                    <a:lstStyle/>
                    <a:p>
                      <a:pPr algn="l"/>
                      <a:r>
                        <a:rPr lang="en-US" sz="1600"/>
                        <a:t>Wi-Fi Enabled Power Consumption</a:t>
                      </a:r>
                    </a:p>
                  </a:txBody>
                  <a:tcPr marL="16420" marR="16420" marT="8210" marB="8210" anchor="ctr"/>
                </a:tc>
                <a:tc>
                  <a:txBody>
                    <a:bodyPr/>
                    <a:lstStyle/>
                    <a:p>
                      <a:pPr algn="l"/>
                      <a:r>
                        <a:rPr lang="en-US" sz="1600"/>
                        <a:t>Active Model: </a:t>
                      </a:r>
                      <a:r>
                        <a:rPr lang="en-US" sz="1600" b="1"/>
                        <a:t>~ 100 mA</a:t>
                      </a:r>
                      <a:endParaRPr lang="en-US" sz="1600"/>
                    </a:p>
                  </a:txBody>
                  <a:tcPr marL="16420" marR="16420" marT="8210" marB="8210" anchor="ctr"/>
                </a:tc>
                <a:extLst>
                  <a:ext uri="{0D108BD9-81ED-4DB2-BD59-A6C34878D82A}">
                    <a16:rowId xmlns:a16="http://schemas.microsoft.com/office/drawing/2014/main" val="3896620263"/>
                  </a:ext>
                </a:extLst>
              </a:tr>
              <a:tr h="337788">
                <a:tc>
                  <a:txBody>
                    <a:bodyPr/>
                    <a:lstStyle/>
                    <a:p>
                      <a:pPr algn="l"/>
                      <a:r>
                        <a:rPr lang="en-US" sz="1600"/>
                        <a:t>BLE Enabled Power Consumption</a:t>
                      </a:r>
                    </a:p>
                  </a:txBody>
                  <a:tcPr marL="16420" marR="16420" marT="8210" marB="8210" anchor="ctr"/>
                </a:tc>
                <a:tc>
                  <a:txBody>
                    <a:bodyPr/>
                    <a:lstStyle/>
                    <a:p>
                      <a:pPr algn="l"/>
                      <a:r>
                        <a:rPr lang="en-US" sz="1600"/>
                        <a:t>Active Model: </a:t>
                      </a:r>
                      <a:r>
                        <a:rPr lang="en-US" sz="1600" b="1"/>
                        <a:t>~ 85 mA</a:t>
                      </a:r>
                      <a:endParaRPr lang="en-US" sz="1600"/>
                    </a:p>
                  </a:txBody>
                  <a:tcPr marL="16420" marR="16420" marT="8210" marB="8210" anchor="ctr"/>
                </a:tc>
                <a:extLst>
                  <a:ext uri="{0D108BD9-81ED-4DB2-BD59-A6C34878D82A}">
                    <a16:rowId xmlns:a16="http://schemas.microsoft.com/office/drawing/2014/main" val="1475817856"/>
                  </a:ext>
                </a:extLst>
              </a:tr>
              <a:tr h="337788">
                <a:tc>
                  <a:txBody>
                    <a:bodyPr/>
                    <a:lstStyle/>
                    <a:p>
                      <a:pPr algn="l"/>
                      <a:r>
                        <a:rPr lang="en-US" sz="1600"/>
                        <a:t>Working Temperature</a:t>
                      </a:r>
                    </a:p>
                  </a:txBody>
                  <a:tcPr marL="16420" marR="16420" marT="8210" marB="8210" anchor="ctr"/>
                </a:tc>
                <a:tc>
                  <a:txBody>
                    <a:bodyPr/>
                    <a:lstStyle/>
                    <a:p>
                      <a:pPr algn="l"/>
                      <a:r>
                        <a:rPr lang="en-US" sz="1600" dirty="0"/>
                        <a:t>-40°C ~ 65°C</a:t>
                      </a:r>
                    </a:p>
                  </a:txBody>
                  <a:tcPr marL="16420" marR="16420" marT="8210" marB="8210" anchor="ctr"/>
                </a:tc>
                <a:extLst>
                  <a:ext uri="{0D108BD9-81ED-4DB2-BD59-A6C34878D82A}">
                    <a16:rowId xmlns:a16="http://schemas.microsoft.com/office/drawing/2014/main" val="253146071"/>
                  </a:ext>
                </a:extLst>
              </a:tr>
              <a:tr h="337788">
                <a:tc>
                  <a:txBody>
                    <a:bodyPr/>
                    <a:lstStyle/>
                    <a:p>
                      <a:pPr algn="l"/>
                      <a:r>
                        <a:rPr lang="en-US" sz="1600" dirty="0"/>
                        <a:t>GPIO Pin Limits</a:t>
                      </a:r>
                    </a:p>
                  </a:txBody>
                  <a:tcPr marL="16420" marR="16420" marT="8210" marB="8210" anchor="ctr"/>
                </a:tc>
                <a:tc>
                  <a:txBody>
                    <a:bodyPr/>
                    <a:lstStyle/>
                    <a:p>
                      <a:pPr algn="l"/>
                      <a:r>
                        <a:rPr lang="en-US" sz="1600" dirty="0"/>
                        <a:t>About </a:t>
                      </a:r>
                      <a:r>
                        <a:rPr lang="en-US" sz="1600" b="1" dirty="0"/>
                        <a:t>20 mA</a:t>
                      </a:r>
                    </a:p>
                  </a:txBody>
                  <a:tcPr marL="16420" marR="16420" marT="8210" marB="8210" anchor="ctr"/>
                </a:tc>
                <a:extLst>
                  <a:ext uri="{0D108BD9-81ED-4DB2-BD59-A6C34878D82A}">
                    <a16:rowId xmlns:a16="http://schemas.microsoft.com/office/drawing/2014/main" val="4059695652"/>
                  </a:ext>
                </a:extLst>
              </a:tr>
            </a:tbl>
          </a:graphicData>
        </a:graphic>
      </p:graphicFrame>
      <p:pic>
        <p:nvPicPr>
          <p:cNvPr id="4" name="Picture 3">
            <a:extLst>
              <a:ext uri="{FF2B5EF4-FFF2-40B4-BE49-F238E27FC236}">
                <a16:creationId xmlns:a16="http://schemas.microsoft.com/office/drawing/2014/main" id="{E943BC94-9EFD-DF59-378F-F87FE3B8DF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a:off x="11128714" y="230221"/>
            <a:ext cx="622587" cy="79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88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32F4C-0B46-91C7-19A4-DD40C7BDC0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a:off x="280092" y="354399"/>
            <a:ext cx="622587" cy="795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C61638-8BF1-6304-BFC1-0D34C79C97B9}"/>
              </a:ext>
            </a:extLst>
          </p:cNvPr>
          <p:cNvSpPr txBox="1"/>
          <p:nvPr/>
        </p:nvSpPr>
        <p:spPr>
          <a:xfrm>
            <a:off x="2104927" y="6190756"/>
            <a:ext cx="7982146" cy="369332"/>
          </a:xfrm>
          <a:prstGeom prst="rect">
            <a:avLst/>
          </a:prstGeom>
          <a:noFill/>
        </p:spPr>
        <p:txBody>
          <a:bodyPr wrap="square">
            <a:spAutoFit/>
          </a:bodyPr>
          <a:lstStyle/>
          <a:p>
            <a:pPr algn="ctr"/>
            <a:r>
              <a:rPr lang="en-US">
                <a:hlinkClick r:id="rId4"/>
              </a:rPr>
              <a:t>High-Performance Dev Board with Wi-Fi and BLE - XIAO ESP32S3</a:t>
            </a:r>
            <a:endParaRPr lang="en-US"/>
          </a:p>
        </p:txBody>
      </p:sp>
      <p:sp>
        <p:nvSpPr>
          <p:cNvPr id="7" name="TextBox 6">
            <a:extLst>
              <a:ext uri="{FF2B5EF4-FFF2-40B4-BE49-F238E27FC236}">
                <a16:creationId xmlns:a16="http://schemas.microsoft.com/office/drawing/2014/main" id="{A62640A2-021A-6CDD-AAFF-6D638B857D7B}"/>
              </a:ext>
            </a:extLst>
          </p:cNvPr>
          <p:cNvSpPr txBox="1"/>
          <p:nvPr/>
        </p:nvSpPr>
        <p:spPr>
          <a:xfrm>
            <a:off x="1624160" y="5691135"/>
            <a:ext cx="8943680" cy="369332"/>
          </a:xfrm>
          <a:prstGeom prst="rect">
            <a:avLst/>
          </a:prstGeom>
          <a:noFill/>
        </p:spPr>
        <p:txBody>
          <a:bodyPr wrap="square">
            <a:spAutoFit/>
          </a:bodyPr>
          <a:lstStyle/>
          <a:p>
            <a:pPr algn="ctr"/>
            <a:r>
              <a:rPr lang="en-US">
                <a:hlinkClick r:id="rId5"/>
              </a:rPr>
              <a:t>Getting Started with </a:t>
            </a:r>
            <a:r>
              <a:rPr lang="en-US" err="1">
                <a:hlinkClick r:id="rId5"/>
              </a:rPr>
              <a:t>Seeed</a:t>
            </a:r>
            <a:r>
              <a:rPr lang="en-US">
                <a:hlinkClick r:id="rId5"/>
              </a:rPr>
              <a:t> Studio XIAO ESP32S3 (Sense) | </a:t>
            </a:r>
            <a:r>
              <a:rPr lang="en-US" err="1">
                <a:hlinkClick r:id="rId5"/>
              </a:rPr>
              <a:t>Seeed</a:t>
            </a:r>
            <a:r>
              <a:rPr lang="en-US">
                <a:hlinkClick r:id="rId5"/>
              </a:rPr>
              <a:t> Studio Wiki</a:t>
            </a:r>
            <a:endParaRPr lang="en-US"/>
          </a:p>
        </p:txBody>
      </p:sp>
      <p:pic>
        <p:nvPicPr>
          <p:cNvPr id="9" name="Picture 8" descr="A diagram of a computer chip&#10;&#10;Description automatically generated">
            <a:extLst>
              <a:ext uri="{FF2B5EF4-FFF2-40B4-BE49-F238E27FC236}">
                <a16:creationId xmlns:a16="http://schemas.microsoft.com/office/drawing/2014/main" id="{482F6622-C897-6739-6D58-D834A71E6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09086"/>
            <a:ext cx="6148988" cy="3239827"/>
          </a:xfrm>
          <a:prstGeom prst="rect">
            <a:avLst/>
          </a:prstGeom>
        </p:spPr>
      </p:pic>
      <p:pic>
        <p:nvPicPr>
          <p:cNvPr id="11" name="Picture 10" descr="A diagram of a computer chip&#10;&#10;Description automatically generated">
            <a:extLst>
              <a:ext uri="{FF2B5EF4-FFF2-40B4-BE49-F238E27FC236}">
                <a16:creationId xmlns:a16="http://schemas.microsoft.com/office/drawing/2014/main" id="{F95196D4-91C5-729A-BD8A-EB7A426178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5122" y="1809086"/>
            <a:ext cx="5840822" cy="3218616"/>
          </a:xfrm>
          <a:prstGeom prst="rect">
            <a:avLst/>
          </a:prstGeom>
        </p:spPr>
      </p:pic>
    </p:spTree>
    <p:extLst>
      <p:ext uri="{BB962C8B-B14F-4D97-AF65-F5344CB8AC3E}">
        <p14:creationId xmlns:p14="http://schemas.microsoft.com/office/powerpoint/2010/main" val="2472546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uter chip&#10;&#10;Description automatically generated">
            <a:extLst>
              <a:ext uri="{FF2B5EF4-FFF2-40B4-BE49-F238E27FC236}">
                <a16:creationId xmlns:a16="http://schemas.microsoft.com/office/drawing/2014/main" id="{F88BBBEE-9664-5BDC-DB10-85CD3AD1E461}"/>
              </a:ext>
            </a:extLst>
          </p:cNvPr>
          <p:cNvPicPr>
            <a:picLocks noChangeAspect="1"/>
          </p:cNvPicPr>
          <p:nvPr/>
        </p:nvPicPr>
        <p:blipFill rotWithShape="1">
          <a:blip r:embed="rId2">
            <a:extLst>
              <a:ext uri="{28A0092B-C50C-407E-A947-70E740481C1C}">
                <a14:useLocalDpi xmlns:a14="http://schemas.microsoft.com/office/drawing/2010/main" val="0"/>
              </a:ext>
            </a:extLst>
          </a:blip>
          <a:srcRect t="10355" b="38969"/>
          <a:stretch/>
        </p:blipFill>
        <p:spPr>
          <a:xfrm>
            <a:off x="468833" y="612742"/>
            <a:ext cx="10891207" cy="4798243"/>
          </a:xfrm>
          <a:prstGeom prst="rect">
            <a:avLst/>
          </a:prstGeom>
        </p:spPr>
      </p:pic>
      <p:pic>
        <p:nvPicPr>
          <p:cNvPr id="4" name="Picture 3">
            <a:extLst>
              <a:ext uri="{FF2B5EF4-FFF2-40B4-BE49-F238E27FC236}">
                <a16:creationId xmlns:a16="http://schemas.microsoft.com/office/drawing/2014/main" id="{7892A8BC-C086-1F69-29D8-84E4EBB5BB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a:off x="280092" y="354399"/>
            <a:ext cx="622587" cy="795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094BF8-5C2E-0570-4B3F-951EEE118AFA}"/>
              </a:ext>
            </a:extLst>
          </p:cNvPr>
          <p:cNvSpPr txBox="1"/>
          <p:nvPr/>
        </p:nvSpPr>
        <p:spPr>
          <a:xfrm>
            <a:off x="2104927" y="6190756"/>
            <a:ext cx="7982146" cy="369332"/>
          </a:xfrm>
          <a:prstGeom prst="rect">
            <a:avLst/>
          </a:prstGeom>
          <a:noFill/>
        </p:spPr>
        <p:txBody>
          <a:bodyPr wrap="square">
            <a:spAutoFit/>
          </a:bodyPr>
          <a:lstStyle/>
          <a:p>
            <a:pPr algn="ctr"/>
            <a:r>
              <a:rPr lang="en-US">
                <a:hlinkClick r:id="rId5"/>
              </a:rPr>
              <a:t>High-Performance Dev Board with Wi-Fi and BLE - XIAO ESP32S3</a:t>
            </a:r>
            <a:endParaRPr lang="en-US"/>
          </a:p>
        </p:txBody>
      </p:sp>
      <p:sp>
        <p:nvSpPr>
          <p:cNvPr id="6" name="TextBox 5">
            <a:extLst>
              <a:ext uri="{FF2B5EF4-FFF2-40B4-BE49-F238E27FC236}">
                <a16:creationId xmlns:a16="http://schemas.microsoft.com/office/drawing/2014/main" id="{72DFF405-5505-BC68-BD04-C33423D231F9}"/>
              </a:ext>
            </a:extLst>
          </p:cNvPr>
          <p:cNvSpPr txBox="1"/>
          <p:nvPr/>
        </p:nvSpPr>
        <p:spPr>
          <a:xfrm>
            <a:off x="1624160" y="5691135"/>
            <a:ext cx="8943680" cy="369332"/>
          </a:xfrm>
          <a:prstGeom prst="rect">
            <a:avLst/>
          </a:prstGeom>
          <a:noFill/>
        </p:spPr>
        <p:txBody>
          <a:bodyPr wrap="square">
            <a:spAutoFit/>
          </a:bodyPr>
          <a:lstStyle/>
          <a:p>
            <a:pPr algn="ctr"/>
            <a:r>
              <a:rPr lang="en-US">
                <a:hlinkClick r:id="rId6"/>
              </a:rPr>
              <a:t>Getting Started with </a:t>
            </a:r>
            <a:r>
              <a:rPr lang="en-US" err="1">
                <a:hlinkClick r:id="rId6"/>
              </a:rPr>
              <a:t>Seeed</a:t>
            </a:r>
            <a:r>
              <a:rPr lang="en-US">
                <a:hlinkClick r:id="rId6"/>
              </a:rPr>
              <a:t> Studio XIAO ESP32S3 (Sense) | </a:t>
            </a:r>
            <a:r>
              <a:rPr lang="en-US" err="1">
                <a:hlinkClick r:id="rId6"/>
              </a:rPr>
              <a:t>Seeed</a:t>
            </a:r>
            <a:r>
              <a:rPr lang="en-US">
                <a:hlinkClick r:id="rId6"/>
              </a:rPr>
              <a:t> Studio Wiki</a:t>
            </a:r>
            <a:endParaRPr lang="en-US"/>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ED4E9D31-7674-29E3-D580-D3F7FF2451DA}"/>
                  </a:ext>
                </a:extLst>
              </p14:cNvPr>
              <p14:cNvContentPartPr/>
              <p14:nvPr/>
            </p14:nvContentPartPr>
            <p14:xfrm>
              <a:off x="1418400" y="1192320"/>
              <a:ext cx="3229560" cy="486720"/>
            </p14:xfrm>
          </p:contentPart>
        </mc:Choice>
        <mc:Fallback xmlns="">
          <p:pic>
            <p:nvPicPr>
              <p:cNvPr id="2" name="Ink 1">
                <a:extLst>
                  <a:ext uri="{FF2B5EF4-FFF2-40B4-BE49-F238E27FC236}">
                    <a16:creationId xmlns:a16="http://schemas.microsoft.com/office/drawing/2014/main" id="{ED4E9D31-7674-29E3-D580-D3F7FF2451DA}"/>
                  </a:ext>
                </a:extLst>
              </p:cNvPr>
              <p:cNvPicPr/>
              <p:nvPr/>
            </p:nvPicPr>
            <p:blipFill>
              <a:blip r:embed="rId8"/>
              <a:stretch>
                <a:fillRect/>
              </a:stretch>
            </p:blipFill>
            <p:spPr>
              <a:xfrm>
                <a:off x="1409040" y="1182960"/>
                <a:ext cx="3248280" cy="505440"/>
              </a:xfrm>
              <a:prstGeom prst="rect">
                <a:avLst/>
              </a:prstGeom>
            </p:spPr>
          </p:pic>
        </mc:Fallback>
      </mc:AlternateContent>
    </p:spTree>
    <p:extLst>
      <p:ext uri="{BB962C8B-B14F-4D97-AF65-F5344CB8AC3E}">
        <p14:creationId xmlns:p14="http://schemas.microsoft.com/office/powerpoint/2010/main" val="1552327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3FD038-9B6D-EE87-070E-1D54DF723CD9}"/>
              </a:ext>
            </a:extLst>
          </p:cNvPr>
          <p:cNvSpPr txBox="1"/>
          <p:nvPr/>
        </p:nvSpPr>
        <p:spPr>
          <a:xfrm>
            <a:off x="1605306" y="6096488"/>
            <a:ext cx="8981387" cy="369332"/>
          </a:xfrm>
          <a:prstGeom prst="rect">
            <a:avLst/>
          </a:prstGeom>
          <a:noFill/>
        </p:spPr>
        <p:txBody>
          <a:bodyPr wrap="square">
            <a:spAutoFit/>
          </a:bodyPr>
          <a:lstStyle/>
          <a:p>
            <a:pPr algn="ctr"/>
            <a:r>
              <a:rPr lang="en-US">
                <a:hlinkClick r:id="rId2"/>
              </a:rPr>
              <a:t>Arduino Pin Configuration (useful when </a:t>
            </a:r>
            <a:r>
              <a:rPr lang="en-US" err="1">
                <a:hlinkClick r:id="rId2"/>
              </a:rPr>
              <a:t>Seeed</a:t>
            </a:r>
            <a:r>
              <a:rPr lang="en-US">
                <a:hlinkClick r:id="rId2"/>
              </a:rPr>
              <a:t> Studio documentation is lacking)</a:t>
            </a:r>
            <a:endParaRPr lang="en-US"/>
          </a:p>
        </p:txBody>
      </p:sp>
      <p:sp>
        <p:nvSpPr>
          <p:cNvPr id="7" name="TextBox 6">
            <a:extLst>
              <a:ext uri="{FF2B5EF4-FFF2-40B4-BE49-F238E27FC236}">
                <a16:creationId xmlns:a16="http://schemas.microsoft.com/office/drawing/2014/main" id="{972D4121-93C5-CC24-D5FF-55BEED7269CE}"/>
              </a:ext>
            </a:extLst>
          </p:cNvPr>
          <p:cNvSpPr txBox="1"/>
          <p:nvPr/>
        </p:nvSpPr>
        <p:spPr>
          <a:xfrm>
            <a:off x="487634" y="391799"/>
            <a:ext cx="7143655" cy="5478043"/>
          </a:xfrm>
          <a:prstGeom prst="rect">
            <a:avLst/>
          </a:prstGeom>
          <a:noFill/>
        </p:spPr>
        <p:txBody>
          <a:bodyPr wrap="square" numCol="1">
            <a:noAutofit/>
          </a:bodyPr>
          <a:lstStyle/>
          <a:p>
            <a:r>
              <a:rPr lang="en-US" sz="1400">
                <a:latin typeface="Consolas" panose="020B0609020204030204" pitchFamily="49" charset="0"/>
              </a:rPr>
              <a:t>#define USB_VID 0x2886</a:t>
            </a:r>
          </a:p>
          <a:p>
            <a:r>
              <a:rPr lang="en-US" sz="1400">
                <a:latin typeface="Consolas" panose="020B0609020204030204" pitchFamily="49" charset="0"/>
              </a:rPr>
              <a:t>#define USB_PID 0x0056</a:t>
            </a:r>
          </a:p>
          <a:p>
            <a:endParaRPr lang="en-US" sz="1400">
              <a:latin typeface="Consolas" panose="020B0609020204030204" pitchFamily="49" charset="0"/>
            </a:endParaRPr>
          </a:p>
          <a:p>
            <a:r>
              <a:rPr lang="en-US" sz="1400">
                <a:latin typeface="Consolas" panose="020B0609020204030204" pitchFamily="49" charset="0"/>
              </a:rPr>
              <a:t>static const uint8_t LED_BUILTIN = 21;</a:t>
            </a:r>
          </a:p>
          <a:p>
            <a:r>
              <a:rPr lang="en-US" sz="1400">
                <a:latin typeface="Consolas" panose="020B0609020204030204" pitchFamily="49" charset="0"/>
              </a:rPr>
              <a:t>#define BUILTIN_LED LED_BUILTIN  // backward compatibility</a:t>
            </a:r>
          </a:p>
          <a:p>
            <a:r>
              <a:rPr lang="en-US" sz="1400">
                <a:latin typeface="Consolas" panose="020B0609020204030204" pitchFamily="49" charset="0"/>
              </a:rPr>
              <a:t>#define LED_BUILTIN </a:t>
            </a:r>
            <a:r>
              <a:rPr lang="en-US" sz="1400" err="1">
                <a:latin typeface="Consolas" panose="020B0609020204030204" pitchFamily="49" charset="0"/>
              </a:rPr>
              <a:t>LED_BUILTIN</a:t>
            </a:r>
            <a:r>
              <a:rPr lang="en-US" sz="1400">
                <a:latin typeface="Consolas" panose="020B0609020204030204" pitchFamily="49" charset="0"/>
              </a:rPr>
              <a:t>  // allow testing #ifdef LED_BUILTIN</a:t>
            </a:r>
          </a:p>
          <a:p>
            <a:endParaRPr lang="en-US" sz="1400">
              <a:latin typeface="Consolas" panose="020B0609020204030204" pitchFamily="49" charset="0"/>
            </a:endParaRPr>
          </a:p>
          <a:p>
            <a:r>
              <a:rPr lang="en-US" sz="1400">
                <a:latin typeface="Consolas" panose="020B0609020204030204" pitchFamily="49" charset="0"/>
              </a:rPr>
              <a:t>static const uint8_t TX = 43;</a:t>
            </a:r>
          </a:p>
          <a:p>
            <a:r>
              <a:rPr lang="en-US" sz="1400">
                <a:latin typeface="Consolas" panose="020B0609020204030204" pitchFamily="49" charset="0"/>
              </a:rPr>
              <a:t>static const uint8_t RX = 44;</a:t>
            </a:r>
          </a:p>
          <a:p>
            <a:endParaRPr lang="en-US" sz="1400">
              <a:latin typeface="Consolas" panose="020B0609020204030204" pitchFamily="49" charset="0"/>
            </a:endParaRPr>
          </a:p>
          <a:p>
            <a:r>
              <a:rPr lang="en-US" sz="1400">
                <a:latin typeface="Consolas" panose="020B0609020204030204" pitchFamily="49" charset="0"/>
              </a:rPr>
              <a:t>static const uint8_t SDA = 5;</a:t>
            </a:r>
          </a:p>
          <a:p>
            <a:r>
              <a:rPr lang="en-US" sz="1400">
                <a:latin typeface="Consolas" panose="020B0609020204030204" pitchFamily="49" charset="0"/>
              </a:rPr>
              <a:t>static const uint8_t SCL = 6;</a:t>
            </a:r>
          </a:p>
          <a:p>
            <a:endParaRPr lang="en-US" sz="1400">
              <a:latin typeface="Consolas" panose="020B0609020204030204" pitchFamily="49" charset="0"/>
            </a:endParaRPr>
          </a:p>
          <a:p>
            <a:r>
              <a:rPr lang="en-US" sz="1400">
                <a:latin typeface="Consolas" panose="020B0609020204030204" pitchFamily="49" charset="0"/>
              </a:rPr>
              <a:t>static const uint8_t SS = 44;</a:t>
            </a:r>
          </a:p>
          <a:p>
            <a:r>
              <a:rPr lang="en-US" sz="1400">
                <a:latin typeface="Consolas" panose="020B0609020204030204" pitchFamily="49" charset="0"/>
              </a:rPr>
              <a:t>static const uint8_t MOSI = 9;</a:t>
            </a:r>
          </a:p>
          <a:p>
            <a:r>
              <a:rPr lang="en-US" sz="1400">
                <a:latin typeface="Consolas" panose="020B0609020204030204" pitchFamily="49" charset="0"/>
              </a:rPr>
              <a:t>static const uint8_t MISO = 8;</a:t>
            </a:r>
          </a:p>
          <a:p>
            <a:r>
              <a:rPr lang="en-US" sz="1400">
                <a:latin typeface="Consolas" panose="020B0609020204030204" pitchFamily="49" charset="0"/>
              </a:rPr>
              <a:t>static const uint8_t SCK = 7;</a:t>
            </a:r>
          </a:p>
          <a:p>
            <a:endParaRPr lang="en-US" sz="1400">
              <a:latin typeface="Consolas" panose="020B0609020204030204" pitchFamily="49" charset="0"/>
            </a:endParaRPr>
          </a:p>
          <a:p>
            <a:r>
              <a:rPr lang="en-US" sz="1400">
                <a:latin typeface="Consolas" panose="020B0609020204030204" pitchFamily="49" charset="0"/>
              </a:rPr>
              <a:t>static const uint8_t A0 = 1;</a:t>
            </a:r>
          </a:p>
          <a:p>
            <a:r>
              <a:rPr lang="en-US" sz="1400">
                <a:latin typeface="Consolas" panose="020B0609020204030204" pitchFamily="49" charset="0"/>
              </a:rPr>
              <a:t>static const uint8_t A1 = 2;</a:t>
            </a:r>
          </a:p>
          <a:p>
            <a:r>
              <a:rPr lang="en-US" sz="1400">
                <a:latin typeface="Consolas" panose="020B0609020204030204" pitchFamily="49" charset="0"/>
              </a:rPr>
              <a:t>static const uint8_t A2 = 3;</a:t>
            </a:r>
          </a:p>
          <a:p>
            <a:r>
              <a:rPr lang="en-US" sz="1400">
                <a:latin typeface="Consolas" panose="020B0609020204030204" pitchFamily="49" charset="0"/>
              </a:rPr>
              <a:t>static const uint8_t A3 = 4;</a:t>
            </a:r>
          </a:p>
          <a:p>
            <a:r>
              <a:rPr lang="en-US" sz="1400">
                <a:latin typeface="Consolas" panose="020B0609020204030204" pitchFamily="49" charset="0"/>
              </a:rPr>
              <a:t>static const uint8_t A4 = 5;</a:t>
            </a:r>
          </a:p>
          <a:p>
            <a:r>
              <a:rPr lang="en-US" sz="1400">
                <a:latin typeface="Consolas" panose="020B0609020204030204" pitchFamily="49" charset="0"/>
              </a:rPr>
              <a:t>static const uint8_t A5 = 6;</a:t>
            </a:r>
          </a:p>
        </p:txBody>
      </p:sp>
      <p:sp>
        <p:nvSpPr>
          <p:cNvPr id="9" name="TextBox 8">
            <a:extLst>
              <a:ext uri="{FF2B5EF4-FFF2-40B4-BE49-F238E27FC236}">
                <a16:creationId xmlns:a16="http://schemas.microsoft.com/office/drawing/2014/main" id="{35A11AB0-6C6D-9B16-BC04-877775866372}"/>
              </a:ext>
            </a:extLst>
          </p:cNvPr>
          <p:cNvSpPr txBox="1"/>
          <p:nvPr/>
        </p:nvSpPr>
        <p:spPr>
          <a:xfrm>
            <a:off x="7913511" y="391799"/>
            <a:ext cx="3589867" cy="5478423"/>
          </a:xfrm>
          <a:prstGeom prst="rect">
            <a:avLst/>
          </a:prstGeom>
          <a:noFill/>
        </p:spPr>
        <p:txBody>
          <a:bodyPr wrap="square">
            <a:spAutoFit/>
          </a:bodyPr>
          <a:lstStyle/>
          <a:p>
            <a:r>
              <a:rPr lang="en-US" sz="1400">
                <a:latin typeface="Consolas" panose="020B0609020204030204" pitchFamily="49" charset="0"/>
              </a:rPr>
              <a:t>static const uint8_t A8 = 7;</a:t>
            </a:r>
          </a:p>
          <a:p>
            <a:r>
              <a:rPr lang="en-US" sz="1400">
                <a:latin typeface="Consolas" panose="020B0609020204030204" pitchFamily="49" charset="0"/>
              </a:rPr>
              <a:t>static const uint8_t A9 = 8;</a:t>
            </a:r>
          </a:p>
          <a:p>
            <a:r>
              <a:rPr lang="en-US" sz="1400">
                <a:latin typeface="Consolas" panose="020B0609020204030204" pitchFamily="49" charset="0"/>
              </a:rPr>
              <a:t>static const uint8_t A10 = 9;</a:t>
            </a:r>
          </a:p>
          <a:p>
            <a:endParaRPr lang="en-US" sz="1400">
              <a:latin typeface="Consolas" panose="020B0609020204030204" pitchFamily="49" charset="0"/>
            </a:endParaRPr>
          </a:p>
          <a:p>
            <a:r>
              <a:rPr lang="en-US" sz="1400">
                <a:latin typeface="Consolas" panose="020B0609020204030204" pitchFamily="49" charset="0"/>
              </a:rPr>
              <a:t>static const uint8_t D0 = 1;</a:t>
            </a:r>
          </a:p>
          <a:p>
            <a:r>
              <a:rPr lang="en-US" sz="1400">
                <a:latin typeface="Consolas" panose="020B0609020204030204" pitchFamily="49" charset="0"/>
              </a:rPr>
              <a:t>static const uint8_t D1 = 2;</a:t>
            </a:r>
          </a:p>
          <a:p>
            <a:r>
              <a:rPr lang="en-US" sz="1400">
                <a:latin typeface="Consolas" panose="020B0609020204030204" pitchFamily="49" charset="0"/>
              </a:rPr>
              <a:t>static const uint8_t D2 = 3;</a:t>
            </a:r>
          </a:p>
          <a:p>
            <a:r>
              <a:rPr lang="en-US" sz="1400">
                <a:latin typeface="Consolas" panose="020B0609020204030204" pitchFamily="49" charset="0"/>
              </a:rPr>
              <a:t>static const uint8_t D3 = 4;</a:t>
            </a:r>
          </a:p>
          <a:p>
            <a:r>
              <a:rPr lang="en-US" sz="1400">
                <a:latin typeface="Consolas" panose="020B0609020204030204" pitchFamily="49" charset="0"/>
              </a:rPr>
              <a:t>static const uint8_t D4 = 5;</a:t>
            </a:r>
          </a:p>
          <a:p>
            <a:r>
              <a:rPr lang="en-US" sz="1400">
                <a:latin typeface="Consolas" panose="020B0609020204030204" pitchFamily="49" charset="0"/>
              </a:rPr>
              <a:t>static const uint8_t D5 = 6;</a:t>
            </a:r>
          </a:p>
          <a:p>
            <a:r>
              <a:rPr lang="en-US" sz="1400">
                <a:latin typeface="Consolas" panose="020B0609020204030204" pitchFamily="49" charset="0"/>
              </a:rPr>
              <a:t>static const uint8_t D6 = 43;</a:t>
            </a:r>
          </a:p>
          <a:p>
            <a:r>
              <a:rPr lang="en-US" sz="1400">
                <a:latin typeface="Consolas" panose="020B0609020204030204" pitchFamily="49" charset="0"/>
              </a:rPr>
              <a:t>static const uint8_t D7 = 44;</a:t>
            </a:r>
          </a:p>
          <a:p>
            <a:r>
              <a:rPr lang="en-US" sz="1400">
                <a:latin typeface="Consolas" panose="020B0609020204030204" pitchFamily="49" charset="0"/>
              </a:rPr>
              <a:t>static const uint8_t D8 = 7;</a:t>
            </a:r>
          </a:p>
          <a:p>
            <a:r>
              <a:rPr lang="en-US" sz="1400">
                <a:latin typeface="Consolas" panose="020B0609020204030204" pitchFamily="49" charset="0"/>
              </a:rPr>
              <a:t>static const uint8_t D9 = 8;</a:t>
            </a:r>
          </a:p>
          <a:p>
            <a:r>
              <a:rPr lang="en-US" sz="1400">
                <a:latin typeface="Consolas" panose="020B0609020204030204" pitchFamily="49" charset="0"/>
              </a:rPr>
              <a:t>static const uint8_t D10 = 9;</a:t>
            </a:r>
          </a:p>
          <a:p>
            <a:endParaRPr lang="en-US" sz="1400">
              <a:latin typeface="Consolas" panose="020B0609020204030204" pitchFamily="49" charset="0"/>
            </a:endParaRPr>
          </a:p>
          <a:p>
            <a:r>
              <a:rPr lang="en-US" sz="1400">
                <a:latin typeface="Consolas" panose="020B0609020204030204" pitchFamily="49" charset="0"/>
              </a:rPr>
              <a:t>static const uint8_t T1 = 1;</a:t>
            </a:r>
          </a:p>
          <a:p>
            <a:r>
              <a:rPr lang="en-US" sz="1400">
                <a:latin typeface="Consolas" panose="020B0609020204030204" pitchFamily="49" charset="0"/>
              </a:rPr>
              <a:t>static const uint8_t T2 = 2;</a:t>
            </a:r>
          </a:p>
          <a:p>
            <a:r>
              <a:rPr lang="en-US" sz="1400">
                <a:latin typeface="Consolas" panose="020B0609020204030204" pitchFamily="49" charset="0"/>
              </a:rPr>
              <a:t>static const uint8_t T3 = 3;</a:t>
            </a:r>
          </a:p>
          <a:p>
            <a:r>
              <a:rPr lang="en-US" sz="1400">
                <a:latin typeface="Consolas" panose="020B0609020204030204" pitchFamily="49" charset="0"/>
              </a:rPr>
              <a:t>static const uint8_t T4 = 4;</a:t>
            </a:r>
          </a:p>
          <a:p>
            <a:r>
              <a:rPr lang="en-US" sz="1400">
                <a:latin typeface="Consolas" panose="020B0609020204030204" pitchFamily="49" charset="0"/>
              </a:rPr>
              <a:t>static const uint8_t T5 = 5;</a:t>
            </a:r>
          </a:p>
          <a:p>
            <a:r>
              <a:rPr lang="en-US" sz="1400">
                <a:latin typeface="Consolas" panose="020B0609020204030204" pitchFamily="49" charset="0"/>
              </a:rPr>
              <a:t>static const uint8_t T6 = 6;</a:t>
            </a:r>
          </a:p>
          <a:p>
            <a:r>
              <a:rPr lang="en-US" sz="1400">
                <a:latin typeface="Consolas" panose="020B0609020204030204" pitchFamily="49" charset="0"/>
              </a:rPr>
              <a:t>static const uint8_t T7 = 7;</a:t>
            </a:r>
          </a:p>
          <a:p>
            <a:r>
              <a:rPr lang="en-US" sz="1400">
                <a:latin typeface="Consolas" panose="020B0609020204030204" pitchFamily="49" charset="0"/>
              </a:rPr>
              <a:t>static const uint8_t T8 = 8;</a:t>
            </a:r>
          </a:p>
          <a:p>
            <a:r>
              <a:rPr lang="en-US" sz="1400">
                <a:latin typeface="Consolas" panose="020B0609020204030204" pitchFamily="49" charset="0"/>
              </a:rPr>
              <a:t>static const uint8_t T9 = 9;</a:t>
            </a:r>
          </a:p>
        </p:txBody>
      </p:sp>
    </p:spTree>
    <p:extLst>
      <p:ext uri="{BB962C8B-B14F-4D97-AF65-F5344CB8AC3E}">
        <p14:creationId xmlns:p14="http://schemas.microsoft.com/office/powerpoint/2010/main" val="447307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D08FBDB-7603-3929-D403-DC068115540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172490" y="158766"/>
            <a:ext cx="2084832" cy="1593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3E75FB-2D02-823A-6309-617711BF6D10}"/>
              </a:ext>
            </a:extLst>
          </p:cNvPr>
          <p:cNvSpPr txBox="1"/>
          <p:nvPr/>
        </p:nvSpPr>
        <p:spPr>
          <a:xfrm>
            <a:off x="3048000" y="5617823"/>
            <a:ext cx="6096000" cy="369332"/>
          </a:xfrm>
          <a:prstGeom prst="rect">
            <a:avLst/>
          </a:prstGeom>
          <a:noFill/>
        </p:spPr>
        <p:txBody>
          <a:bodyPr wrap="square">
            <a:spAutoFit/>
          </a:bodyPr>
          <a:lstStyle/>
          <a:p>
            <a:pPr algn="ctr"/>
            <a:r>
              <a:rPr lang="en-US">
                <a:hlinkClick r:id="rId4"/>
              </a:rPr>
              <a:t>Expansion Board Base for XIAO | </a:t>
            </a:r>
            <a:r>
              <a:rPr lang="en-US" err="1">
                <a:hlinkClick r:id="rId4"/>
              </a:rPr>
              <a:t>Seeed</a:t>
            </a:r>
            <a:r>
              <a:rPr lang="en-US">
                <a:hlinkClick r:id="rId4"/>
              </a:rPr>
              <a:t> Studio Wiki</a:t>
            </a:r>
            <a:endParaRPr lang="en-US"/>
          </a:p>
        </p:txBody>
      </p:sp>
      <p:sp>
        <p:nvSpPr>
          <p:cNvPr id="6" name="TextBox 5">
            <a:extLst>
              <a:ext uri="{FF2B5EF4-FFF2-40B4-BE49-F238E27FC236}">
                <a16:creationId xmlns:a16="http://schemas.microsoft.com/office/drawing/2014/main" id="{723C3925-126A-260F-3A4E-DD423EAC3357}"/>
              </a:ext>
            </a:extLst>
          </p:cNvPr>
          <p:cNvSpPr txBox="1"/>
          <p:nvPr/>
        </p:nvSpPr>
        <p:spPr>
          <a:xfrm>
            <a:off x="524933" y="6167946"/>
            <a:ext cx="11142134" cy="369332"/>
          </a:xfrm>
          <a:prstGeom prst="rect">
            <a:avLst/>
          </a:prstGeom>
          <a:noFill/>
        </p:spPr>
        <p:txBody>
          <a:bodyPr wrap="square">
            <a:spAutoFit/>
          </a:bodyPr>
          <a:lstStyle/>
          <a:p>
            <a:pPr algn="ctr"/>
            <a:r>
              <a:rPr lang="en-US" err="1">
                <a:hlinkClick r:id="rId5"/>
              </a:rPr>
              <a:t>Seeed</a:t>
            </a:r>
            <a:r>
              <a:rPr lang="en-US">
                <a:hlinkClick r:id="rId5"/>
              </a:rPr>
              <a:t> Studio XIAO Expansion board for XIAO Series with Grove OLED - IIC, </a:t>
            </a:r>
            <a:r>
              <a:rPr lang="en-US" err="1">
                <a:hlinkClick r:id="rId5"/>
              </a:rPr>
              <a:t>Uart</a:t>
            </a:r>
            <a:r>
              <a:rPr lang="en-US">
                <a:hlinkClick r:id="rId5"/>
              </a:rPr>
              <a:t>, Analog/Digital - </a:t>
            </a:r>
            <a:r>
              <a:rPr lang="en-US" err="1">
                <a:hlinkClick r:id="rId5"/>
              </a:rPr>
              <a:t>Seeed</a:t>
            </a:r>
            <a:r>
              <a:rPr lang="en-US">
                <a:hlinkClick r:id="rId5"/>
              </a:rPr>
              <a:t> Studio</a:t>
            </a:r>
            <a:endParaRPr lang="en-US"/>
          </a:p>
        </p:txBody>
      </p:sp>
      <p:graphicFrame>
        <p:nvGraphicFramePr>
          <p:cNvPr id="7" name="Table 6">
            <a:extLst>
              <a:ext uri="{FF2B5EF4-FFF2-40B4-BE49-F238E27FC236}">
                <a16:creationId xmlns:a16="http://schemas.microsoft.com/office/drawing/2014/main" id="{FAB976C1-4711-3395-8C39-B80B06261475}"/>
              </a:ext>
            </a:extLst>
          </p:cNvPr>
          <p:cNvGraphicFramePr>
            <a:graphicFrameLocks noGrp="1"/>
          </p:cNvGraphicFramePr>
          <p:nvPr>
            <p:extLst>
              <p:ext uri="{D42A27DB-BD31-4B8C-83A1-F6EECF244321}">
                <p14:modId xmlns:p14="http://schemas.microsoft.com/office/powerpoint/2010/main" val="3273015006"/>
              </p:ext>
            </p:extLst>
          </p:nvPr>
        </p:nvGraphicFramePr>
        <p:xfrm>
          <a:off x="1684020" y="1960223"/>
          <a:ext cx="8823960" cy="3657600"/>
        </p:xfrm>
        <a:graphic>
          <a:graphicData uri="http://schemas.openxmlformats.org/drawingml/2006/table">
            <a:tbl>
              <a:tblPr>
                <a:tableStyleId>{073A0DAA-6AF3-43AB-8588-CEC1D06C72B9}</a:tableStyleId>
              </a:tblPr>
              <a:tblGrid>
                <a:gridCol w="3566160">
                  <a:extLst>
                    <a:ext uri="{9D8B030D-6E8A-4147-A177-3AD203B41FA5}">
                      <a16:colId xmlns:a16="http://schemas.microsoft.com/office/drawing/2014/main" val="3007938865"/>
                    </a:ext>
                  </a:extLst>
                </a:gridCol>
                <a:gridCol w="5257800">
                  <a:extLst>
                    <a:ext uri="{9D8B030D-6E8A-4147-A177-3AD203B41FA5}">
                      <a16:colId xmlns:a16="http://schemas.microsoft.com/office/drawing/2014/main" val="1754163539"/>
                    </a:ext>
                  </a:extLst>
                </a:gridCol>
              </a:tblGrid>
              <a:tr h="0">
                <a:tc gridSpan="2">
                  <a:txBody>
                    <a:bodyPr/>
                    <a:lstStyle/>
                    <a:p>
                      <a:pPr algn="ctr"/>
                      <a:r>
                        <a:rPr lang="en-US" b="1"/>
                        <a:t>Specifications</a:t>
                      </a:r>
                    </a:p>
                  </a:txBody>
                  <a:tcPr anchor="ctr"/>
                </a:tc>
                <a:tc hMerge="1">
                  <a:txBody>
                    <a:bodyPr/>
                    <a:lstStyle/>
                    <a:p>
                      <a:pPr algn="ctr"/>
                      <a:endParaRPr lang="en-US"/>
                    </a:p>
                  </a:txBody>
                  <a:tcPr anchor="ctr"/>
                </a:tc>
                <a:extLst>
                  <a:ext uri="{0D108BD9-81ED-4DB2-BD59-A6C34878D82A}">
                    <a16:rowId xmlns:a16="http://schemas.microsoft.com/office/drawing/2014/main" val="2236208314"/>
                  </a:ext>
                </a:extLst>
              </a:tr>
              <a:tr h="0">
                <a:tc>
                  <a:txBody>
                    <a:bodyPr/>
                    <a:lstStyle/>
                    <a:p>
                      <a:pPr algn="l"/>
                      <a:r>
                        <a:rPr lang="en-US"/>
                        <a:t>Operating voltage</a:t>
                      </a:r>
                    </a:p>
                  </a:txBody>
                  <a:tcPr anchor="ctr"/>
                </a:tc>
                <a:tc>
                  <a:txBody>
                    <a:bodyPr/>
                    <a:lstStyle/>
                    <a:p>
                      <a:pPr algn="l"/>
                      <a:r>
                        <a:rPr lang="en-US" dirty="0"/>
                        <a:t>5V / </a:t>
                      </a:r>
                      <a:r>
                        <a:rPr lang="en-US" b="1" dirty="0"/>
                        <a:t>3.7V</a:t>
                      </a:r>
                      <a:r>
                        <a:rPr lang="en-US" dirty="0"/>
                        <a:t> Lithium Battery</a:t>
                      </a:r>
                    </a:p>
                  </a:txBody>
                  <a:tcPr anchor="ctr"/>
                </a:tc>
                <a:extLst>
                  <a:ext uri="{0D108BD9-81ED-4DB2-BD59-A6C34878D82A}">
                    <a16:rowId xmlns:a16="http://schemas.microsoft.com/office/drawing/2014/main" val="612686378"/>
                  </a:ext>
                </a:extLst>
              </a:tr>
              <a:tr h="0">
                <a:tc>
                  <a:txBody>
                    <a:bodyPr/>
                    <a:lstStyle/>
                    <a:p>
                      <a:pPr algn="l"/>
                      <a:r>
                        <a:rPr lang="en-US"/>
                        <a:t>Charging current</a:t>
                      </a:r>
                    </a:p>
                  </a:txBody>
                  <a:tcPr anchor="ctr"/>
                </a:tc>
                <a:tc>
                  <a:txBody>
                    <a:bodyPr/>
                    <a:lstStyle/>
                    <a:p>
                      <a:pPr algn="l"/>
                      <a:r>
                        <a:rPr lang="en-US"/>
                        <a:t>460mA (Max)</a:t>
                      </a:r>
                    </a:p>
                  </a:txBody>
                  <a:tcPr anchor="ctr"/>
                </a:tc>
                <a:extLst>
                  <a:ext uri="{0D108BD9-81ED-4DB2-BD59-A6C34878D82A}">
                    <a16:rowId xmlns:a16="http://schemas.microsoft.com/office/drawing/2014/main" val="3899346756"/>
                  </a:ext>
                </a:extLst>
              </a:tr>
              <a:tr h="0">
                <a:tc>
                  <a:txBody>
                    <a:bodyPr/>
                    <a:lstStyle/>
                    <a:p>
                      <a:pPr algn="l"/>
                      <a:r>
                        <a:rPr lang="en-US"/>
                        <a:t>RTC timer precision</a:t>
                      </a:r>
                    </a:p>
                  </a:txBody>
                  <a:tcPr anchor="ctr"/>
                </a:tc>
                <a:tc>
                  <a:txBody>
                    <a:bodyPr/>
                    <a:lstStyle/>
                    <a:p>
                      <a:pPr algn="l"/>
                      <a:r>
                        <a:rPr lang="en-US"/>
                        <a:t>± 1.5S/DAY(25°C)</a:t>
                      </a:r>
                    </a:p>
                  </a:txBody>
                  <a:tcPr anchor="ctr"/>
                </a:tc>
                <a:extLst>
                  <a:ext uri="{0D108BD9-81ED-4DB2-BD59-A6C34878D82A}">
                    <a16:rowId xmlns:a16="http://schemas.microsoft.com/office/drawing/2014/main" val="2327644107"/>
                  </a:ext>
                </a:extLst>
              </a:tr>
              <a:tr h="0">
                <a:tc>
                  <a:txBody>
                    <a:bodyPr/>
                    <a:lstStyle/>
                    <a:p>
                      <a:pPr algn="l"/>
                      <a:r>
                        <a:rPr lang="en-US"/>
                        <a:t>RTC battery</a:t>
                      </a:r>
                    </a:p>
                  </a:txBody>
                  <a:tcPr anchor="ctr"/>
                </a:tc>
                <a:tc>
                  <a:txBody>
                    <a:bodyPr/>
                    <a:lstStyle/>
                    <a:p>
                      <a:pPr algn="l"/>
                      <a:r>
                        <a:rPr lang="en-US"/>
                        <a:t>CR1220</a:t>
                      </a:r>
                    </a:p>
                  </a:txBody>
                  <a:tcPr anchor="ctr"/>
                </a:tc>
                <a:extLst>
                  <a:ext uri="{0D108BD9-81ED-4DB2-BD59-A6C34878D82A}">
                    <a16:rowId xmlns:a16="http://schemas.microsoft.com/office/drawing/2014/main" val="1757825261"/>
                  </a:ext>
                </a:extLst>
              </a:tr>
              <a:tr h="0">
                <a:tc>
                  <a:txBody>
                    <a:bodyPr/>
                    <a:lstStyle/>
                    <a:p>
                      <a:pPr algn="l"/>
                      <a:r>
                        <a:rPr lang="en-US"/>
                        <a:t>Display</a:t>
                      </a:r>
                    </a:p>
                  </a:txBody>
                  <a:tcPr anchor="ctr"/>
                </a:tc>
                <a:tc>
                  <a:txBody>
                    <a:bodyPr/>
                    <a:lstStyle/>
                    <a:p>
                      <a:pPr algn="l"/>
                      <a:r>
                        <a:rPr lang="en-US" dirty="0"/>
                        <a:t>0.96" OLED display</a:t>
                      </a:r>
                    </a:p>
                  </a:txBody>
                  <a:tcPr anchor="ctr"/>
                </a:tc>
                <a:extLst>
                  <a:ext uri="{0D108BD9-81ED-4DB2-BD59-A6C34878D82A}">
                    <a16:rowId xmlns:a16="http://schemas.microsoft.com/office/drawing/2014/main" val="2608967587"/>
                  </a:ext>
                </a:extLst>
              </a:tr>
              <a:tr h="0">
                <a:tc>
                  <a:txBody>
                    <a:bodyPr/>
                    <a:lstStyle/>
                    <a:p>
                      <a:pPr algn="l"/>
                      <a:r>
                        <a:rPr lang="en-US" dirty="0"/>
                        <a:t>Display Current</a:t>
                      </a:r>
                    </a:p>
                  </a:txBody>
                  <a:tcPr anchor="ctr"/>
                </a:tc>
                <a:tc>
                  <a:txBody>
                    <a:bodyPr/>
                    <a:lstStyle/>
                    <a:p>
                      <a:pPr algn="l"/>
                      <a:r>
                        <a:rPr lang="en-US" dirty="0"/>
                        <a:t>15 mA </a:t>
                      </a:r>
                    </a:p>
                  </a:txBody>
                  <a:tcPr anchor="ctr"/>
                </a:tc>
                <a:extLst>
                  <a:ext uri="{0D108BD9-81ED-4DB2-BD59-A6C34878D82A}">
                    <a16:rowId xmlns:a16="http://schemas.microsoft.com/office/drawing/2014/main" val="1128082085"/>
                  </a:ext>
                </a:extLst>
              </a:tr>
              <a:tr h="0">
                <a:tc>
                  <a:txBody>
                    <a:bodyPr/>
                    <a:lstStyle/>
                    <a:p>
                      <a:pPr algn="l"/>
                      <a:r>
                        <a:rPr lang="en-US" dirty="0"/>
                        <a:t>Expandable memory</a:t>
                      </a:r>
                    </a:p>
                  </a:txBody>
                  <a:tcPr anchor="ctr"/>
                </a:tc>
                <a:tc>
                  <a:txBody>
                    <a:bodyPr/>
                    <a:lstStyle/>
                    <a:p>
                      <a:pPr algn="l"/>
                      <a:r>
                        <a:rPr lang="en-US"/>
                        <a:t>MicroSD card</a:t>
                      </a:r>
                    </a:p>
                  </a:txBody>
                  <a:tcPr anchor="ctr"/>
                </a:tc>
                <a:extLst>
                  <a:ext uri="{0D108BD9-81ED-4DB2-BD59-A6C34878D82A}">
                    <a16:rowId xmlns:a16="http://schemas.microsoft.com/office/drawing/2014/main" val="2128940749"/>
                  </a:ext>
                </a:extLst>
              </a:tr>
              <a:tr h="0">
                <a:tc>
                  <a:txBody>
                    <a:bodyPr/>
                    <a:lstStyle/>
                    <a:p>
                      <a:pPr algn="l"/>
                      <a:r>
                        <a:rPr lang="en-US"/>
                        <a:t>Grove Interface</a:t>
                      </a:r>
                    </a:p>
                  </a:txBody>
                  <a:tcPr anchor="ctr"/>
                </a:tc>
                <a:tc>
                  <a:txBody>
                    <a:bodyPr/>
                    <a:lstStyle/>
                    <a:p>
                      <a:pPr algn="l"/>
                      <a:r>
                        <a:rPr lang="en-US"/>
                        <a:t>Grove IIC*2, Grove UART*1, A0/D0 Grove*1</a:t>
                      </a:r>
                    </a:p>
                  </a:txBody>
                  <a:tcPr anchor="ctr"/>
                </a:tc>
                <a:extLst>
                  <a:ext uri="{0D108BD9-81ED-4DB2-BD59-A6C34878D82A}">
                    <a16:rowId xmlns:a16="http://schemas.microsoft.com/office/drawing/2014/main" val="1750874461"/>
                  </a:ext>
                </a:extLst>
              </a:tr>
              <a:tr h="0">
                <a:tc>
                  <a:txBody>
                    <a:bodyPr/>
                    <a:lstStyle/>
                    <a:p>
                      <a:pPr algn="l"/>
                      <a:r>
                        <a:rPr lang="en-US"/>
                        <a:t>Other External Equipment</a:t>
                      </a:r>
                    </a:p>
                  </a:txBody>
                  <a:tcPr anchor="ctr"/>
                </a:tc>
                <a:tc>
                  <a:txBody>
                    <a:bodyPr/>
                    <a:lstStyle/>
                    <a:p>
                      <a:pPr algn="l"/>
                      <a:r>
                        <a:rPr lang="en-US" dirty="0"/>
                        <a:t>Passive buzzer, user button, 5V servo connector</a:t>
                      </a:r>
                    </a:p>
                  </a:txBody>
                  <a:tcPr anchor="ctr"/>
                </a:tc>
                <a:extLst>
                  <a:ext uri="{0D108BD9-81ED-4DB2-BD59-A6C34878D82A}">
                    <a16:rowId xmlns:a16="http://schemas.microsoft.com/office/drawing/2014/main" val="1922184862"/>
                  </a:ext>
                </a:extLst>
              </a:tr>
            </a:tbl>
          </a:graphicData>
        </a:graphic>
      </p:graphicFrame>
    </p:spTree>
    <p:extLst>
      <p:ext uri="{BB962C8B-B14F-4D97-AF65-F5344CB8AC3E}">
        <p14:creationId xmlns:p14="http://schemas.microsoft.com/office/powerpoint/2010/main" val="148069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3E75FB-2D02-823A-6309-617711BF6D10}"/>
              </a:ext>
            </a:extLst>
          </p:cNvPr>
          <p:cNvSpPr txBox="1"/>
          <p:nvPr/>
        </p:nvSpPr>
        <p:spPr>
          <a:xfrm>
            <a:off x="3048000" y="5617823"/>
            <a:ext cx="6096000" cy="369332"/>
          </a:xfrm>
          <a:prstGeom prst="rect">
            <a:avLst/>
          </a:prstGeom>
          <a:noFill/>
        </p:spPr>
        <p:txBody>
          <a:bodyPr wrap="square">
            <a:spAutoFit/>
          </a:bodyPr>
          <a:lstStyle/>
          <a:p>
            <a:pPr algn="ctr"/>
            <a:r>
              <a:rPr lang="en-US">
                <a:hlinkClick r:id="rId2"/>
              </a:rPr>
              <a:t>Expansion Board Base for XIAO | </a:t>
            </a:r>
            <a:r>
              <a:rPr lang="en-US" err="1">
                <a:hlinkClick r:id="rId2"/>
              </a:rPr>
              <a:t>Seeed</a:t>
            </a:r>
            <a:r>
              <a:rPr lang="en-US">
                <a:hlinkClick r:id="rId2"/>
              </a:rPr>
              <a:t> Studio Wiki</a:t>
            </a:r>
            <a:endParaRPr lang="en-US"/>
          </a:p>
        </p:txBody>
      </p:sp>
      <p:sp>
        <p:nvSpPr>
          <p:cNvPr id="6" name="TextBox 5">
            <a:extLst>
              <a:ext uri="{FF2B5EF4-FFF2-40B4-BE49-F238E27FC236}">
                <a16:creationId xmlns:a16="http://schemas.microsoft.com/office/drawing/2014/main" id="{723C3925-126A-260F-3A4E-DD423EAC3357}"/>
              </a:ext>
            </a:extLst>
          </p:cNvPr>
          <p:cNvSpPr txBox="1"/>
          <p:nvPr/>
        </p:nvSpPr>
        <p:spPr>
          <a:xfrm>
            <a:off x="524933" y="6167946"/>
            <a:ext cx="11142134" cy="369332"/>
          </a:xfrm>
          <a:prstGeom prst="rect">
            <a:avLst/>
          </a:prstGeom>
          <a:noFill/>
        </p:spPr>
        <p:txBody>
          <a:bodyPr wrap="square">
            <a:spAutoFit/>
          </a:bodyPr>
          <a:lstStyle/>
          <a:p>
            <a:pPr algn="ctr"/>
            <a:r>
              <a:rPr lang="en-US" err="1">
                <a:hlinkClick r:id="rId3"/>
              </a:rPr>
              <a:t>Seeed</a:t>
            </a:r>
            <a:r>
              <a:rPr lang="en-US">
                <a:hlinkClick r:id="rId3"/>
              </a:rPr>
              <a:t> Studio XIAO Expansion board for XIAO Series with Grove OLED - IIC, </a:t>
            </a:r>
            <a:r>
              <a:rPr lang="en-US" err="1">
                <a:hlinkClick r:id="rId3"/>
              </a:rPr>
              <a:t>Uart</a:t>
            </a:r>
            <a:r>
              <a:rPr lang="en-US">
                <a:hlinkClick r:id="rId3"/>
              </a:rPr>
              <a:t>, Analog/Digital - </a:t>
            </a:r>
            <a:r>
              <a:rPr lang="en-US" err="1">
                <a:hlinkClick r:id="rId3"/>
              </a:rPr>
              <a:t>Seeed</a:t>
            </a:r>
            <a:r>
              <a:rPr lang="en-US">
                <a:hlinkClick r:id="rId3"/>
              </a:rPr>
              <a:t> Studio</a:t>
            </a:r>
            <a:endParaRPr lang="en-US"/>
          </a:p>
        </p:txBody>
      </p:sp>
      <p:pic>
        <p:nvPicPr>
          <p:cNvPr id="5" name="Picture 4" descr="A black circuit board with white text&#10;&#10;Description automatically generated">
            <a:extLst>
              <a:ext uri="{FF2B5EF4-FFF2-40B4-BE49-F238E27FC236}">
                <a16:creationId xmlns:a16="http://schemas.microsoft.com/office/drawing/2014/main" id="{250B39B2-A493-1E01-E512-9BA3B340B2AE}"/>
              </a:ext>
            </a:extLst>
          </p:cNvPr>
          <p:cNvPicPr>
            <a:picLocks noChangeAspect="1"/>
          </p:cNvPicPr>
          <p:nvPr/>
        </p:nvPicPr>
        <p:blipFill>
          <a:blip r:embed="rId4"/>
          <a:stretch>
            <a:fillRect/>
          </a:stretch>
        </p:blipFill>
        <p:spPr>
          <a:xfrm>
            <a:off x="1857478" y="233786"/>
            <a:ext cx="10162032" cy="5081016"/>
          </a:xfrm>
          <a:prstGeom prst="rect">
            <a:avLst/>
          </a:prstGeom>
        </p:spPr>
      </p:pic>
      <p:pic>
        <p:nvPicPr>
          <p:cNvPr id="2" name="Picture 2">
            <a:extLst>
              <a:ext uri="{FF2B5EF4-FFF2-40B4-BE49-F238E27FC236}">
                <a16:creationId xmlns:a16="http://schemas.microsoft.com/office/drawing/2014/main" id="{CD08FBDB-7603-3929-D403-DC06811554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172490" y="158766"/>
            <a:ext cx="2084832" cy="1593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66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circuit board&#10;&#10;Description automatically generated">
            <a:extLst>
              <a:ext uri="{FF2B5EF4-FFF2-40B4-BE49-F238E27FC236}">
                <a16:creationId xmlns:a16="http://schemas.microsoft.com/office/drawing/2014/main" id="{76869108-B034-5EFA-2A92-4D9CB8EC721E}"/>
              </a:ext>
            </a:extLst>
          </p:cNvPr>
          <p:cNvPicPr>
            <a:picLocks noChangeAspect="1"/>
          </p:cNvPicPr>
          <p:nvPr/>
        </p:nvPicPr>
        <p:blipFill rotWithShape="1">
          <a:blip r:embed="rId2"/>
          <a:srcRect l="13011" t="8889" r="11152" b="24052"/>
          <a:stretch/>
        </p:blipFill>
        <p:spPr>
          <a:xfrm>
            <a:off x="0" y="0"/>
            <a:ext cx="7755672" cy="6858000"/>
          </a:xfrm>
          <a:prstGeom prst="rect">
            <a:avLst/>
          </a:prstGeom>
        </p:spPr>
      </p:pic>
      <p:pic>
        <p:nvPicPr>
          <p:cNvPr id="2" name="Picture 2">
            <a:extLst>
              <a:ext uri="{FF2B5EF4-FFF2-40B4-BE49-F238E27FC236}">
                <a16:creationId xmlns:a16="http://schemas.microsoft.com/office/drawing/2014/main" id="{CD08FBDB-7603-3929-D403-DC06811554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9164090" y="1416424"/>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diagram of a circuit board&#10;&#10;Description automatically generated">
            <a:extLst>
              <a:ext uri="{FF2B5EF4-FFF2-40B4-BE49-F238E27FC236}">
                <a16:creationId xmlns:a16="http://schemas.microsoft.com/office/drawing/2014/main" id="{01B23F7E-6036-3BDC-3117-1FC3C4D8840D}"/>
              </a:ext>
            </a:extLst>
          </p:cNvPr>
          <p:cNvPicPr>
            <a:picLocks noChangeAspect="1"/>
          </p:cNvPicPr>
          <p:nvPr/>
        </p:nvPicPr>
        <p:blipFill rotWithShape="1">
          <a:blip r:embed="rId5"/>
          <a:srcRect t="77236"/>
          <a:stretch/>
        </p:blipFill>
        <p:spPr>
          <a:xfrm>
            <a:off x="5930721" y="5432663"/>
            <a:ext cx="6261280" cy="1425337"/>
          </a:xfrm>
          <a:prstGeom prst="rect">
            <a:avLst/>
          </a:prstGeom>
        </p:spPr>
      </p:pic>
    </p:spTree>
    <p:extLst>
      <p:ext uri="{BB962C8B-B14F-4D97-AF65-F5344CB8AC3E}">
        <p14:creationId xmlns:p14="http://schemas.microsoft.com/office/powerpoint/2010/main" val="3259680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3E75FB-2D02-823A-6309-617711BF6D10}"/>
              </a:ext>
            </a:extLst>
          </p:cNvPr>
          <p:cNvSpPr txBox="1"/>
          <p:nvPr/>
        </p:nvSpPr>
        <p:spPr>
          <a:xfrm>
            <a:off x="3048000" y="5617823"/>
            <a:ext cx="6096000" cy="369332"/>
          </a:xfrm>
          <a:prstGeom prst="rect">
            <a:avLst/>
          </a:prstGeom>
          <a:noFill/>
        </p:spPr>
        <p:txBody>
          <a:bodyPr wrap="square">
            <a:spAutoFit/>
          </a:bodyPr>
          <a:lstStyle/>
          <a:p>
            <a:pPr algn="ctr"/>
            <a:r>
              <a:rPr lang="en-US">
                <a:hlinkClick r:id="rId2"/>
              </a:rPr>
              <a:t>Expansion Board Base for XIAO | </a:t>
            </a:r>
            <a:r>
              <a:rPr lang="en-US" err="1">
                <a:hlinkClick r:id="rId2"/>
              </a:rPr>
              <a:t>Seeed</a:t>
            </a:r>
            <a:r>
              <a:rPr lang="en-US">
                <a:hlinkClick r:id="rId2"/>
              </a:rPr>
              <a:t> Studio Wiki</a:t>
            </a:r>
            <a:endParaRPr lang="en-US"/>
          </a:p>
        </p:txBody>
      </p:sp>
      <p:sp>
        <p:nvSpPr>
          <p:cNvPr id="6" name="TextBox 5">
            <a:extLst>
              <a:ext uri="{FF2B5EF4-FFF2-40B4-BE49-F238E27FC236}">
                <a16:creationId xmlns:a16="http://schemas.microsoft.com/office/drawing/2014/main" id="{723C3925-126A-260F-3A4E-DD423EAC3357}"/>
              </a:ext>
            </a:extLst>
          </p:cNvPr>
          <p:cNvSpPr txBox="1"/>
          <p:nvPr/>
        </p:nvSpPr>
        <p:spPr>
          <a:xfrm>
            <a:off x="524933" y="6167946"/>
            <a:ext cx="11142134" cy="369332"/>
          </a:xfrm>
          <a:prstGeom prst="rect">
            <a:avLst/>
          </a:prstGeom>
          <a:noFill/>
        </p:spPr>
        <p:txBody>
          <a:bodyPr wrap="square">
            <a:spAutoFit/>
          </a:bodyPr>
          <a:lstStyle/>
          <a:p>
            <a:pPr algn="ctr"/>
            <a:r>
              <a:rPr lang="en-US" err="1">
                <a:hlinkClick r:id="rId3"/>
              </a:rPr>
              <a:t>Seeed</a:t>
            </a:r>
            <a:r>
              <a:rPr lang="en-US">
                <a:hlinkClick r:id="rId3"/>
              </a:rPr>
              <a:t> Studio XIAO Expansion board for XIAO Series with Grove OLED - IIC, </a:t>
            </a:r>
            <a:r>
              <a:rPr lang="en-US" err="1">
                <a:hlinkClick r:id="rId3"/>
              </a:rPr>
              <a:t>Uart</a:t>
            </a:r>
            <a:r>
              <a:rPr lang="en-US">
                <a:hlinkClick r:id="rId3"/>
              </a:rPr>
              <a:t>, Analog/Digital - </a:t>
            </a:r>
            <a:r>
              <a:rPr lang="en-US" err="1">
                <a:hlinkClick r:id="rId3"/>
              </a:rPr>
              <a:t>Seeed</a:t>
            </a:r>
            <a:r>
              <a:rPr lang="en-US">
                <a:hlinkClick r:id="rId3"/>
              </a:rPr>
              <a:t> Studio</a:t>
            </a:r>
            <a:endParaRPr lang="en-US"/>
          </a:p>
        </p:txBody>
      </p:sp>
      <p:pic>
        <p:nvPicPr>
          <p:cNvPr id="2" name="Picture 2">
            <a:extLst>
              <a:ext uri="{FF2B5EF4-FFF2-40B4-BE49-F238E27FC236}">
                <a16:creationId xmlns:a16="http://schemas.microsoft.com/office/drawing/2014/main" id="{CD08FBDB-7603-3929-D403-DC068115540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172490" y="158766"/>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circuit board with many buttons and a square screen&#10;&#10;Description automatically generated with medium confidence">
            <a:extLst>
              <a:ext uri="{FF2B5EF4-FFF2-40B4-BE49-F238E27FC236}">
                <a16:creationId xmlns:a16="http://schemas.microsoft.com/office/drawing/2014/main" id="{448B82FF-CD03-CCE6-F4CF-891AD34287FF}"/>
              </a:ext>
            </a:extLst>
          </p:cNvPr>
          <p:cNvPicPr>
            <a:picLocks noChangeAspect="1"/>
          </p:cNvPicPr>
          <p:nvPr/>
        </p:nvPicPr>
        <p:blipFill>
          <a:blip r:embed="rId6"/>
          <a:stretch>
            <a:fillRect/>
          </a:stretch>
        </p:blipFill>
        <p:spPr>
          <a:xfrm>
            <a:off x="3048000" y="594066"/>
            <a:ext cx="8042742" cy="4620872"/>
          </a:xfrm>
          <a:prstGeom prst="rect">
            <a:avLst/>
          </a:prstGeom>
        </p:spPr>
      </p:pic>
      <p:grpSp>
        <p:nvGrpSpPr>
          <p:cNvPr id="8" name="Group 7">
            <a:extLst>
              <a:ext uri="{FF2B5EF4-FFF2-40B4-BE49-F238E27FC236}">
                <a16:creationId xmlns:a16="http://schemas.microsoft.com/office/drawing/2014/main" id="{2AFD7C1B-1878-7177-3127-ED1F1E9080A6}"/>
              </a:ext>
            </a:extLst>
          </p:cNvPr>
          <p:cNvGrpSpPr/>
          <p:nvPr/>
        </p:nvGrpSpPr>
        <p:grpSpPr>
          <a:xfrm>
            <a:off x="138921" y="1875771"/>
            <a:ext cx="2151969" cy="1593570"/>
            <a:chOff x="4136780" y="2473429"/>
            <a:chExt cx="2151969" cy="1593570"/>
          </a:xfrm>
        </p:grpSpPr>
        <p:pic>
          <p:nvPicPr>
            <p:cNvPr id="9" name="Picture 2">
              <a:extLst>
                <a:ext uri="{FF2B5EF4-FFF2-40B4-BE49-F238E27FC236}">
                  <a16:creationId xmlns:a16="http://schemas.microsoft.com/office/drawing/2014/main" id="{32C689EB-E03B-90D7-695D-56F5B13842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7">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97358F6-02B5-C156-6461-B0B6B50DFFB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3903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3E75FB-2D02-823A-6309-617711BF6D10}"/>
              </a:ext>
            </a:extLst>
          </p:cNvPr>
          <p:cNvSpPr txBox="1"/>
          <p:nvPr/>
        </p:nvSpPr>
        <p:spPr>
          <a:xfrm>
            <a:off x="3048000" y="5617823"/>
            <a:ext cx="6096000" cy="369332"/>
          </a:xfrm>
          <a:prstGeom prst="rect">
            <a:avLst/>
          </a:prstGeom>
          <a:noFill/>
        </p:spPr>
        <p:txBody>
          <a:bodyPr wrap="square">
            <a:spAutoFit/>
          </a:bodyPr>
          <a:lstStyle/>
          <a:p>
            <a:pPr algn="ctr"/>
            <a:r>
              <a:rPr lang="en-US">
                <a:hlinkClick r:id="rId2"/>
              </a:rPr>
              <a:t>Expansion Board Base for XIAO | </a:t>
            </a:r>
            <a:r>
              <a:rPr lang="en-US" err="1">
                <a:hlinkClick r:id="rId2"/>
              </a:rPr>
              <a:t>Seeed</a:t>
            </a:r>
            <a:r>
              <a:rPr lang="en-US">
                <a:hlinkClick r:id="rId2"/>
              </a:rPr>
              <a:t> Studio Wiki</a:t>
            </a:r>
            <a:endParaRPr lang="en-US"/>
          </a:p>
        </p:txBody>
      </p:sp>
      <p:sp>
        <p:nvSpPr>
          <p:cNvPr id="6" name="TextBox 5">
            <a:extLst>
              <a:ext uri="{FF2B5EF4-FFF2-40B4-BE49-F238E27FC236}">
                <a16:creationId xmlns:a16="http://schemas.microsoft.com/office/drawing/2014/main" id="{723C3925-126A-260F-3A4E-DD423EAC3357}"/>
              </a:ext>
            </a:extLst>
          </p:cNvPr>
          <p:cNvSpPr txBox="1"/>
          <p:nvPr/>
        </p:nvSpPr>
        <p:spPr>
          <a:xfrm>
            <a:off x="524933" y="6167946"/>
            <a:ext cx="11142134" cy="369332"/>
          </a:xfrm>
          <a:prstGeom prst="rect">
            <a:avLst/>
          </a:prstGeom>
          <a:noFill/>
        </p:spPr>
        <p:txBody>
          <a:bodyPr wrap="square">
            <a:spAutoFit/>
          </a:bodyPr>
          <a:lstStyle/>
          <a:p>
            <a:pPr algn="ctr"/>
            <a:r>
              <a:rPr lang="en-US" err="1">
                <a:hlinkClick r:id="rId3"/>
              </a:rPr>
              <a:t>Seeed</a:t>
            </a:r>
            <a:r>
              <a:rPr lang="en-US">
                <a:hlinkClick r:id="rId3"/>
              </a:rPr>
              <a:t> Studio XIAO Expansion board for XIAO Series with Grove OLED - IIC, </a:t>
            </a:r>
            <a:r>
              <a:rPr lang="en-US" err="1">
                <a:hlinkClick r:id="rId3"/>
              </a:rPr>
              <a:t>Uart</a:t>
            </a:r>
            <a:r>
              <a:rPr lang="en-US">
                <a:hlinkClick r:id="rId3"/>
              </a:rPr>
              <a:t>, Analog/Digital - </a:t>
            </a:r>
            <a:r>
              <a:rPr lang="en-US" err="1">
                <a:hlinkClick r:id="rId3"/>
              </a:rPr>
              <a:t>Seeed</a:t>
            </a:r>
            <a:r>
              <a:rPr lang="en-US">
                <a:hlinkClick r:id="rId3"/>
              </a:rPr>
              <a:t> Studio</a:t>
            </a:r>
            <a:endParaRPr lang="en-US"/>
          </a:p>
        </p:txBody>
      </p:sp>
      <p:pic>
        <p:nvPicPr>
          <p:cNvPr id="2" name="Picture 2">
            <a:extLst>
              <a:ext uri="{FF2B5EF4-FFF2-40B4-BE49-F238E27FC236}">
                <a16:creationId xmlns:a16="http://schemas.microsoft.com/office/drawing/2014/main" id="{CD08FBDB-7603-3929-D403-DC068115540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172490" y="158766"/>
            <a:ext cx="2084832" cy="159357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E939488-FF11-B4C1-7E2D-1AAB10C2A70D}"/>
              </a:ext>
            </a:extLst>
          </p:cNvPr>
          <p:cNvGrpSpPr/>
          <p:nvPr/>
        </p:nvGrpSpPr>
        <p:grpSpPr>
          <a:xfrm>
            <a:off x="3593166" y="1288956"/>
            <a:ext cx="7372350" cy="3419475"/>
            <a:chOff x="3593166" y="1288956"/>
            <a:chExt cx="7372350" cy="3419475"/>
          </a:xfrm>
        </p:grpSpPr>
        <p:pic>
          <p:nvPicPr>
            <p:cNvPr id="5" name="Picture 4" descr="A black circuit board with a yellow and white battery&#10;&#10;Description automatically generated">
              <a:extLst>
                <a:ext uri="{FF2B5EF4-FFF2-40B4-BE49-F238E27FC236}">
                  <a16:creationId xmlns:a16="http://schemas.microsoft.com/office/drawing/2014/main" id="{84476FD9-7EAB-C57F-B94C-BB01BC136299}"/>
                </a:ext>
              </a:extLst>
            </p:cNvPr>
            <p:cNvPicPr>
              <a:picLocks noChangeAspect="1"/>
            </p:cNvPicPr>
            <p:nvPr/>
          </p:nvPicPr>
          <p:blipFill>
            <a:blip r:embed="rId6"/>
            <a:stretch>
              <a:fillRect/>
            </a:stretch>
          </p:blipFill>
          <p:spPr>
            <a:xfrm>
              <a:off x="3593166" y="1288956"/>
              <a:ext cx="7372350" cy="3419475"/>
            </a:xfrm>
            <a:prstGeom prst="rect">
              <a:avLst/>
            </a:prstGeom>
          </p:spPr>
        </p:pic>
        <p:sp>
          <p:nvSpPr>
            <p:cNvPr id="8" name="Rectangle 7">
              <a:extLst>
                <a:ext uri="{FF2B5EF4-FFF2-40B4-BE49-F238E27FC236}">
                  <a16:creationId xmlns:a16="http://schemas.microsoft.com/office/drawing/2014/main" id="{3C0D2216-E392-205D-7E4C-10CEFBD437D8}"/>
                </a:ext>
              </a:extLst>
            </p:cNvPr>
            <p:cNvSpPr/>
            <p:nvPr/>
          </p:nvSpPr>
          <p:spPr>
            <a:xfrm>
              <a:off x="8910918" y="1752336"/>
              <a:ext cx="1649506" cy="1223946"/>
            </a:xfrm>
            <a:prstGeom prst="rect">
              <a:avLst/>
            </a:prstGeom>
            <a:solidFill>
              <a:srgbClr val="CEC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Battery</a:t>
              </a:r>
            </a:p>
          </p:txBody>
        </p:sp>
      </p:grpSp>
    </p:spTree>
    <p:extLst>
      <p:ext uri="{BB962C8B-B14F-4D97-AF65-F5344CB8AC3E}">
        <p14:creationId xmlns:p14="http://schemas.microsoft.com/office/powerpoint/2010/main" val="28129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3E75FB-2D02-823A-6309-617711BF6D10}"/>
              </a:ext>
            </a:extLst>
          </p:cNvPr>
          <p:cNvSpPr txBox="1"/>
          <p:nvPr/>
        </p:nvSpPr>
        <p:spPr>
          <a:xfrm>
            <a:off x="3048000" y="5617823"/>
            <a:ext cx="6096000" cy="369332"/>
          </a:xfrm>
          <a:prstGeom prst="rect">
            <a:avLst/>
          </a:prstGeom>
          <a:noFill/>
        </p:spPr>
        <p:txBody>
          <a:bodyPr wrap="square">
            <a:spAutoFit/>
          </a:bodyPr>
          <a:lstStyle/>
          <a:p>
            <a:pPr algn="ctr"/>
            <a:r>
              <a:rPr lang="en-US">
                <a:hlinkClick r:id="rId2"/>
              </a:rPr>
              <a:t>Expansion Board Base for XIAO | </a:t>
            </a:r>
            <a:r>
              <a:rPr lang="en-US" err="1">
                <a:hlinkClick r:id="rId2"/>
              </a:rPr>
              <a:t>Seeed</a:t>
            </a:r>
            <a:r>
              <a:rPr lang="en-US">
                <a:hlinkClick r:id="rId2"/>
              </a:rPr>
              <a:t> Studio Wiki</a:t>
            </a:r>
            <a:endParaRPr lang="en-US"/>
          </a:p>
        </p:txBody>
      </p:sp>
      <p:sp>
        <p:nvSpPr>
          <p:cNvPr id="6" name="TextBox 5">
            <a:extLst>
              <a:ext uri="{FF2B5EF4-FFF2-40B4-BE49-F238E27FC236}">
                <a16:creationId xmlns:a16="http://schemas.microsoft.com/office/drawing/2014/main" id="{723C3925-126A-260F-3A4E-DD423EAC3357}"/>
              </a:ext>
            </a:extLst>
          </p:cNvPr>
          <p:cNvSpPr txBox="1"/>
          <p:nvPr/>
        </p:nvSpPr>
        <p:spPr>
          <a:xfrm>
            <a:off x="524933" y="6167946"/>
            <a:ext cx="11142134" cy="369332"/>
          </a:xfrm>
          <a:prstGeom prst="rect">
            <a:avLst/>
          </a:prstGeom>
          <a:noFill/>
        </p:spPr>
        <p:txBody>
          <a:bodyPr wrap="square">
            <a:spAutoFit/>
          </a:bodyPr>
          <a:lstStyle/>
          <a:p>
            <a:pPr algn="ctr"/>
            <a:r>
              <a:rPr lang="en-US" err="1">
                <a:hlinkClick r:id="rId3"/>
              </a:rPr>
              <a:t>Seeed</a:t>
            </a:r>
            <a:r>
              <a:rPr lang="en-US">
                <a:hlinkClick r:id="rId3"/>
              </a:rPr>
              <a:t> Studio XIAO Expansion board for XIAO Series with Grove OLED - IIC, </a:t>
            </a:r>
            <a:r>
              <a:rPr lang="en-US" err="1">
                <a:hlinkClick r:id="rId3"/>
              </a:rPr>
              <a:t>Uart</a:t>
            </a:r>
            <a:r>
              <a:rPr lang="en-US">
                <a:hlinkClick r:id="rId3"/>
              </a:rPr>
              <a:t>, Analog/Digital - </a:t>
            </a:r>
            <a:r>
              <a:rPr lang="en-US" err="1">
                <a:hlinkClick r:id="rId3"/>
              </a:rPr>
              <a:t>Seeed</a:t>
            </a:r>
            <a:r>
              <a:rPr lang="en-US">
                <a:hlinkClick r:id="rId3"/>
              </a:rPr>
              <a:t> Studio</a:t>
            </a:r>
            <a:endParaRPr lang="en-US"/>
          </a:p>
        </p:txBody>
      </p:sp>
      <p:pic>
        <p:nvPicPr>
          <p:cNvPr id="2" name="Picture 2">
            <a:extLst>
              <a:ext uri="{FF2B5EF4-FFF2-40B4-BE49-F238E27FC236}">
                <a16:creationId xmlns:a16="http://schemas.microsoft.com/office/drawing/2014/main" id="{CD08FBDB-7603-3929-D403-DC068115540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172490" y="158766"/>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circuit board with white text&#10;&#10;Description automatically generated">
            <a:extLst>
              <a:ext uri="{FF2B5EF4-FFF2-40B4-BE49-F238E27FC236}">
                <a16:creationId xmlns:a16="http://schemas.microsoft.com/office/drawing/2014/main" id="{3430303B-02E6-9F52-B8D4-EB93A98336AB}"/>
              </a:ext>
            </a:extLst>
          </p:cNvPr>
          <p:cNvPicPr>
            <a:picLocks noChangeAspect="1"/>
          </p:cNvPicPr>
          <p:nvPr/>
        </p:nvPicPr>
        <p:blipFill>
          <a:blip r:embed="rId6"/>
          <a:stretch>
            <a:fillRect/>
          </a:stretch>
        </p:blipFill>
        <p:spPr>
          <a:xfrm>
            <a:off x="3652277" y="955551"/>
            <a:ext cx="7648575" cy="4371975"/>
          </a:xfrm>
          <a:prstGeom prst="rect">
            <a:avLst/>
          </a:prstGeom>
        </p:spPr>
      </p:pic>
    </p:spTree>
    <p:extLst>
      <p:ext uri="{BB962C8B-B14F-4D97-AF65-F5344CB8AC3E}">
        <p14:creationId xmlns:p14="http://schemas.microsoft.com/office/powerpoint/2010/main" val="3496366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3DFD-D631-1FE2-352B-12B0C1F6EB82}"/>
              </a:ext>
            </a:extLst>
          </p:cNvPr>
          <p:cNvSpPr>
            <a:spLocks noGrp="1"/>
          </p:cNvSpPr>
          <p:nvPr>
            <p:ph type="title"/>
          </p:nvPr>
        </p:nvSpPr>
        <p:spPr/>
        <p:txBody>
          <a:bodyPr/>
          <a:lstStyle/>
          <a:p>
            <a:r>
              <a:rPr lang="en-US"/>
              <a:t>Today</a:t>
            </a:r>
          </a:p>
        </p:txBody>
      </p:sp>
      <p:sp>
        <p:nvSpPr>
          <p:cNvPr id="3" name="Content Placeholder 2">
            <a:extLst>
              <a:ext uri="{FF2B5EF4-FFF2-40B4-BE49-F238E27FC236}">
                <a16:creationId xmlns:a16="http://schemas.microsoft.com/office/drawing/2014/main" id="{AB6E19A3-C7EC-559A-7614-ADFE67BFB951}"/>
              </a:ext>
            </a:extLst>
          </p:cNvPr>
          <p:cNvSpPr>
            <a:spLocks noGrp="1"/>
          </p:cNvSpPr>
          <p:nvPr>
            <p:ph idx="1"/>
          </p:nvPr>
        </p:nvSpPr>
        <p:spPr/>
        <p:txBody>
          <a:bodyPr/>
          <a:lstStyle/>
          <a:p>
            <a:r>
              <a:rPr lang="en-US"/>
              <a:t>Safety</a:t>
            </a:r>
          </a:p>
          <a:p>
            <a:endParaRPr lang="en-US"/>
          </a:p>
          <a:p>
            <a:r>
              <a:rPr lang="en-US"/>
              <a:t>Component specifications</a:t>
            </a:r>
          </a:p>
          <a:p>
            <a:endParaRPr lang="en-US"/>
          </a:p>
          <a:p>
            <a:r>
              <a:rPr lang="en-US"/>
              <a:t>Review requirements</a:t>
            </a:r>
          </a:p>
          <a:p>
            <a:endParaRPr lang="en-US"/>
          </a:p>
          <a:p>
            <a:r>
              <a:rPr lang="en-US"/>
              <a:t>Wiring diagrams</a:t>
            </a:r>
          </a:p>
          <a:p>
            <a:endParaRPr lang="en-US"/>
          </a:p>
          <a:p>
            <a:r>
              <a:rPr lang="en-US"/>
              <a:t>Coding with Toit</a:t>
            </a:r>
          </a:p>
          <a:p>
            <a:endParaRPr lang="en-US"/>
          </a:p>
        </p:txBody>
      </p:sp>
      <p:sp>
        <p:nvSpPr>
          <p:cNvPr id="4" name="Slide Number Placeholder 3">
            <a:extLst>
              <a:ext uri="{FF2B5EF4-FFF2-40B4-BE49-F238E27FC236}">
                <a16:creationId xmlns:a16="http://schemas.microsoft.com/office/drawing/2014/main" id="{D3EA5894-7170-2357-720A-30456F51F805}"/>
              </a:ext>
            </a:extLst>
          </p:cNvPr>
          <p:cNvSpPr>
            <a:spLocks noGrp="1"/>
          </p:cNvSpPr>
          <p:nvPr>
            <p:ph type="sldNum" sz="quarter" idx="12"/>
          </p:nvPr>
        </p:nvSpPr>
        <p:spPr/>
        <p:txBody>
          <a:bodyPr/>
          <a:lstStyle/>
          <a:p>
            <a:fld id="{0ADDD486-E0CD-FB42-B2A7-79CA0AD5381F}" type="slidenum">
              <a:rPr lang="en-US" smtClean="0"/>
              <a:t>2</a:t>
            </a:fld>
            <a:endParaRPr lang="en-US"/>
          </a:p>
        </p:txBody>
      </p:sp>
    </p:spTree>
    <p:extLst>
      <p:ext uri="{BB962C8B-B14F-4D97-AF65-F5344CB8AC3E}">
        <p14:creationId xmlns:p14="http://schemas.microsoft.com/office/powerpoint/2010/main" val="428615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3E75FB-2D02-823A-6309-617711BF6D10}"/>
              </a:ext>
            </a:extLst>
          </p:cNvPr>
          <p:cNvSpPr txBox="1"/>
          <p:nvPr/>
        </p:nvSpPr>
        <p:spPr>
          <a:xfrm>
            <a:off x="3048000" y="5617823"/>
            <a:ext cx="6096000" cy="369332"/>
          </a:xfrm>
          <a:prstGeom prst="rect">
            <a:avLst/>
          </a:prstGeom>
          <a:noFill/>
        </p:spPr>
        <p:txBody>
          <a:bodyPr wrap="square">
            <a:spAutoFit/>
          </a:bodyPr>
          <a:lstStyle/>
          <a:p>
            <a:pPr algn="ctr"/>
            <a:r>
              <a:rPr lang="en-US">
                <a:hlinkClick r:id="rId2"/>
              </a:rPr>
              <a:t>Expansion Board Base for XIAO | </a:t>
            </a:r>
            <a:r>
              <a:rPr lang="en-US" err="1">
                <a:hlinkClick r:id="rId2"/>
              </a:rPr>
              <a:t>Seeed</a:t>
            </a:r>
            <a:r>
              <a:rPr lang="en-US">
                <a:hlinkClick r:id="rId2"/>
              </a:rPr>
              <a:t> Studio Wiki</a:t>
            </a:r>
            <a:endParaRPr lang="en-US"/>
          </a:p>
        </p:txBody>
      </p:sp>
      <p:sp>
        <p:nvSpPr>
          <p:cNvPr id="6" name="TextBox 5">
            <a:extLst>
              <a:ext uri="{FF2B5EF4-FFF2-40B4-BE49-F238E27FC236}">
                <a16:creationId xmlns:a16="http://schemas.microsoft.com/office/drawing/2014/main" id="{723C3925-126A-260F-3A4E-DD423EAC3357}"/>
              </a:ext>
            </a:extLst>
          </p:cNvPr>
          <p:cNvSpPr txBox="1"/>
          <p:nvPr/>
        </p:nvSpPr>
        <p:spPr>
          <a:xfrm>
            <a:off x="524933" y="6167946"/>
            <a:ext cx="11142134" cy="369332"/>
          </a:xfrm>
          <a:prstGeom prst="rect">
            <a:avLst/>
          </a:prstGeom>
          <a:noFill/>
        </p:spPr>
        <p:txBody>
          <a:bodyPr wrap="square">
            <a:spAutoFit/>
          </a:bodyPr>
          <a:lstStyle/>
          <a:p>
            <a:pPr algn="ctr"/>
            <a:r>
              <a:rPr lang="en-US" err="1">
                <a:hlinkClick r:id="rId3"/>
              </a:rPr>
              <a:t>Seeed</a:t>
            </a:r>
            <a:r>
              <a:rPr lang="en-US">
                <a:hlinkClick r:id="rId3"/>
              </a:rPr>
              <a:t> Studio XIAO Expansion board for XIAO Series with Grove OLED - IIC, </a:t>
            </a:r>
            <a:r>
              <a:rPr lang="en-US" err="1">
                <a:hlinkClick r:id="rId3"/>
              </a:rPr>
              <a:t>Uart</a:t>
            </a:r>
            <a:r>
              <a:rPr lang="en-US">
                <a:hlinkClick r:id="rId3"/>
              </a:rPr>
              <a:t>, Analog/Digital - </a:t>
            </a:r>
            <a:r>
              <a:rPr lang="en-US" err="1">
                <a:hlinkClick r:id="rId3"/>
              </a:rPr>
              <a:t>Seeed</a:t>
            </a:r>
            <a:r>
              <a:rPr lang="en-US">
                <a:hlinkClick r:id="rId3"/>
              </a:rPr>
              <a:t> Studio</a:t>
            </a:r>
            <a:endParaRPr lang="en-US"/>
          </a:p>
        </p:txBody>
      </p:sp>
      <p:pic>
        <p:nvPicPr>
          <p:cNvPr id="2" name="Picture 2">
            <a:extLst>
              <a:ext uri="{FF2B5EF4-FFF2-40B4-BE49-F238E27FC236}">
                <a16:creationId xmlns:a16="http://schemas.microsoft.com/office/drawing/2014/main" id="{CD08FBDB-7603-3929-D403-DC068115540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172490" y="158766"/>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diagram of a circuit board&#10;&#10;Description automatically generated">
            <a:extLst>
              <a:ext uri="{FF2B5EF4-FFF2-40B4-BE49-F238E27FC236}">
                <a16:creationId xmlns:a16="http://schemas.microsoft.com/office/drawing/2014/main" id="{9D3E4907-71F6-FAD5-B5CA-7829E24CFA81}"/>
              </a:ext>
            </a:extLst>
          </p:cNvPr>
          <p:cNvPicPr>
            <a:picLocks noChangeAspect="1"/>
          </p:cNvPicPr>
          <p:nvPr/>
        </p:nvPicPr>
        <p:blipFill>
          <a:blip r:embed="rId6"/>
          <a:stretch>
            <a:fillRect/>
          </a:stretch>
        </p:blipFill>
        <p:spPr>
          <a:xfrm>
            <a:off x="4034678" y="527919"/>
            <a:ext cx="5109322" cy="4909113"/>
          </a:xfrm>
          <a:prstGeom prst="rect">
            <a:avLst/>
          </a:prstGeom>
        </p:spPr>
      </p:pic>
    </p:spTree>
    <p:extLst>
      <p:ext uri="{BB962C8B-B14F-4D97-AF65-F5344CB8AC3E}">
        <p14:creationId xmlns:p14="http://schemas.microsoft.com/office/powerpoint/2010/main" val="4005294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6AE31D-0BCF-4963-4587-FD542EAC3591}"/>
              </a:ext>
            </a:extLst>
          </p:cNvPr>
          <p:cNvGraphicFramePr>
            <a:graphicFrameLocks noGrp="1"/>
          </p:cNvGraphicFramePr>
          <p:nvPr>
            <p:extLst>
              <p:ext uri="{D42A27DB-BD31-4B8C-83A1-F6EECF244321}">
                <p14:modId xmlns:p14="http://schemas.microsoft.com/office/powerpoint/2010/main" val="236177589"/>
              </p:ext>
            </p:extLst>
          </p:nvPr>
        </p:nvGraphicFramePr>
        <p:xfrm>
          <a:off x="2032000" y="1018540"/>
          <a:ext cx="8128000" cy="4820920"/>
        </p:xfrm>
        <a:graphic>
          <a:graphicData uri="http://schemas.openxmlformats.org/drawingml/2006/table">
            <a:tbl>
              <a:tblPr firstRow="1" bandRow="1">
                <a:tableStyleId>{9D7B26C5-4107-4FEC-AEDC-1716B250A1EF}</a:tableStyleId>
              </a:tblPr>
              <a:tblGrid>
                <a:gridCol w="4064000">
                  <a:extLst>
                    <a:ext uri="{9D8B030D-6E8A-4147-A177-3AD203B41FA5}">
                      <a16:colId xmlns:a16="http://schemas.microsoft.com/office/drawing/2014/main" val="1013774689"/>
                    </a:ext>
                  </a:extLst>
                </a:gridCol>
                <a:gridCol w="4064000">
                  <a:extLst>
                    <a:ext uri="{9D8B030D-6E8A-4147-A177-3AD203B41FA5}">
                      <a16:colId xmlns:a16="http://schemas.microsoft.com/office/drawing/2014/main" val="1350732188"/>
                    </a:ext>
                  </a:extLst>
                </a:gridCol>
              </a:tblGrid>
              <a:tr h="370840">
                <a:tc gridSpan="2">
                  <a:txBody>
                    <a:bodyPr/>
                    <a:lstStyle/>
                    <a:p>
                      <a:pPr algn="ctr"/>
                      <a:r>
                        <a:rPr lang="en-US"/>
                        <a:t>Specifications</a:t>
                      </a:r>
                    </a:p>
                  </a:txBody>
                  <a:tcPr/>
                </a:tc>
                <a:tc hMerge="1">
                  <a:txBody>
                    <a:bodyPr/>
                    <a:lstStyle/>
                    <a:p>
                      <a:endParaRPr lang="en-US"/>
                    </a:p>
                  </a:txBody>
                  <a:tcPr/>
                </a:tc>
                <a:extLst>
                  <a:ext uri="{0D108BD9-81ED-4DB2-BD59-A6C34878D82A}">
                    <a16:rowId xmlns:a16="http://schemas.microsoft.com/office/drawing/2014/main" val="2662661867"/>
                  </a:ext>
                </a:extLst>
              </a:tr>
              <a:tr h="370840">
                <a:tc>
                  <a:txBody>
                    <a:bodyPr/>
                    <a:lstStyle/>
                    <a:p>
                      <a:r>
                        <a:rPr lang="en-US"/>
                        <a:t>Rated Voltage</a:t>
                      </a:r>
                    </a:p>
                  </a:txBody>
                  <a:tcPr/>
                </a:tc>
                <a:tc>
                  <a:txBody>
                    <a:bodyPr/>
                    <a:lstStyle/>
                    <a:p>
                      <a:r>
                        <a:rPr lang="en-US" b="1" dirty="0"/>
                        <a:t>6.0V</a:t>
                      </a:r>
                    </a:p>
                  </a:txBody>
                  <a:tcPr/>
                </a:tc>
                <a:extLst>
                  <a:ext uri="{0D108BD9-81ED-4DB2-BD59-A6C34878D82A}">
                    <a16:rowId xmlns:a16="http://schemas.microsoft.com/office/drawing/2014/main" val="1009128679"/>
                  </a:ext>
                </a:extLst>
              </a:tr>
              <a:tr h="370840">
                <a:tc>
                  <a:txBody>
                    <a:bodyPr/>
                    <a:lstStyle/>
                    <a:p>
                      <a:r>
                        <a:rPr lang="en-US"/>
                        <a:t>Motor Speed</a:t>
                      </a:r>
                    </a:p>
                  </a:txBody>
                  <a:tcPr/>
                </a:tc>
                <a:tc>
                  <a:txBody>
                    <a:bodyPr/>
                    <a:lstStyle/>
                    <a:p>
                      <a:r>
                        <a:rPr lang="en-US"/>
                        <a:t>15000 RPM</a:t>
                      </a:r>
                    </a:p>
                  </a:txBody>
                  <a:tcPr/>
                </a:tc>
                <a:extLst>
                  <a:ext uri="{0D108BD9-81ED-4DB2-BD59-A6C34878D82A}">
                    <a16:rowId xmlns:a16="http://schemas.microsoft.com/office/drawing/2014/main" val="3222926509"/>
                  </a:ext>
                </a:extLst>
              </a:tr>
              <a:tr h="370840">
                <a:tc>
                  <a:txBody>
                    <a:bodyPr/>
                    <a:lstStyle/>
                    <a:p>
                      <a:r>
                        <a:rPr lang="en-US"/>
                        <a:t>Gear Reduction Ratio</a:t>
                      </a:r>
                    </a:p>
                  </a:txBody>
                  <a:tcPr/>
                </a:tc>
                <a:tc>
                  <a:txBody>
                    <a:bodyPr/>
                    <a:lstStyle/>
                    <a:p>
                      <a:r>
                        <a:rPr lang="en-US"/>
                        <a:t>50:1</a:t>
                      </a:r>
                    </a:p>
                  </a:txBody>
                  <a:tcPr/>
                </a:tc>
                <a:extLst>
                  <a:ext uri="{0D108BD9-81ED-4DB2-BD59-A6C34878D82A}">
                    <a16:rowId xmlns:a16="http://schemas.microsoft.com/office/drawing/2014/main" val="2481066144"/>
                  </a:ext>
                </a:extLst>
              </a:tr>
              <a:tr h="370840">
                <a:tc>
                  <a:txBody>
                    <a:bodyPr/>
                    <a:lstStyle/>
                    <a:p>
                      <a:r>
                        <a:rPr lang="en-US"/>
                        <a:t>Reducer Length</a:t>
                      </a:r>
                    </a:p>
                  </a:txBody>
                  <a:tcPr/>
                </a:tc>
                <a:tc>
                  <a:txBody>
                    <a:bodyPr/>
                    <a:lstStyle/>
                    <a:p>
                      <a:r>
                        <a:rPr lang="en-US"/>
                        <a:t>9.0 mm</a:t>
                      </a:r>
                    </a:p>
                  </a:txBody>
                  <a:tcPr/>
                </a:tc>
                <a:extLst>
                  <a:ext uri="{0D108BD9-81ED-4DB2-BD59-A6C34878D82A}">
                    <a16:rowId xmlns:a16="http://schemas.microsoft.com/office/drawing/2014/main" val="3816276923"/>
                  </a:ext>
                </a:extLst>
              </a:tr>
              <a:tr h="370840">
                <a:tc>
                  <a:txBody>
                    <a:bodyPr/>
                    <a:lstStyle/>
                    <a:p>
                      <a:r>
                        <a:rPr lang="en-US"/>
                        <a:t>No-Load Speed</a:t>
                      </a:r>
                    </a:p>
                  </a:txBody>
                  <a:tcPr/>
                </a:tc>
                <a:tc>
                  <a:txBody>
                    <a:bodyPr/>
                    <a:lstStyle/>
                    <a:p>
                      <a:r>
                        <a:rPr lang="en-US" b="1" dirty="0"/>
                        <a:t>310 rpm@6V</a:t>
                      </a:r>
                    </a:p>
                  </a:txBody>
                  <a:tcPr/>
                </a:tc>
                <a:extLst>
                  <a:ext uri="{0D108BD9-81ED-4DB2-BD59-A6C34878D82A}">
                    <a16:rowId xmlns:a16="http://schemas.microsoft.com/office/drawing/2014/main" val="2473678551"/>
                  </a:ext>
                </a:extLst>
              </a:tr>
              <a:tr h="370840">
                <a:tc>
                  <a:txBody>
                    <a:bodyPr/>
                    <a:lstStyle/>
                    <a:p>
                      <a:r>
                        <a:rPr lang="en-US"/>
                        <a:t>No-Load Current</a:t>
                      </a:r>
                    </a:p>
                  </a:txBody>
                  <a:tcPr/>
                </a:tc>
                <a:tc>
                  <a:txBody>
                    <a:bodyPr/>
                    <a:lstStyle/>
                    <a:p>
                      <a:r>
                        <a:rPr lang="en-US"/>
                        <a:t>60 mA</a:t>
                      </a:r>
                    </a:p>
                  </a:txBody>
                  <a:tcPr/>
                </a:tc>
                <a:extLst>
                  <a:ext uri="{0D108BD9-81ED-4DB2-BD59-A6C34878D82A}">
                    <a16:rowId xmlns:a16="http://schemas.microsoft.com/office/drawing/2014/main" val="2023242004"/>
                  </a:ext>
                </a:extLst>
              </a:tr>
              <a:tr h="370840">
                <a:tc>
                  <a:txBody>
                    <a:bodyPr/>
                    <a:lstStyle/>
                    <a:p>
                      <a:r>
                        <a:rPr lang="en-US"/>
                        <a:t>Rated Torque</a:t>
                      </a:r>
                    </a:p>
                  </a:txBody>
                  <a:tcPr/>
                </a:tc>
                <a:tc>
                  <a:txBody>
                    <a:bodyPr/>
                    <a:lstStyle/>
                    <a:p>
                      <a:r>
                        <a:rPr lang="en-US"/>
                        <a:t>0.35 kg.cm</a:t>
                      </a:r>
                    </a:p>
                  </a:txBody>
                  <a:tcPr/>
                </a:tc>
                <a:extLst>
                  <a:ext uri="{0D108BD9-81ED-4DB2-BD59-A6C34878D82A}">
                    <a16:rowId xmlns:a16="http://schemas.microsoft.com/office/drawing/2014/main" val="3712977344"/>
                  </a:ext>
                </a:extLst>
              </a:tr>
              <a:tr h="370840">
                <a:tc>
                  <a:txBody>
                    <a:bodyPr/>
                    <a:lstStyle/>
                    <a:p>
                      <a:r>
                        <a:rPr lang="en-US"/>
                        <a:t>Rated Speed</a:t>
                      </a:r>
                    </a:p>
                  </a:txBody>
                  <a:tcPr/>
                </a:tc>
                <a:tc>
                  <a:txBody>
                    <a:bodyPr/>
                    <a:lstStyle/>
                    <a:p>
                      <a:r>
                        <a:rPr lang="en-US"/>
                        <a:t>180 rpm@6V</a:t>
                      </a:r>
                    </a:p>
                  </a:txBody>
                  <a:tcPr/>
                </a:tc>
                <a:extLst>
                  <a:ext uri="{0D108BD9-81ED-4DB2-BD59-A6C34878D82A}">
                    <a16:rowId xmlns:a16="http://schemas.microsoft.com/office/drawing/2014/main" val="2612158496"/>
                  </a:ext>
                </a:extLst>
              </a:tr>
              <a:tr h="370840">
                <a:tc>
                  <a:txBody>
                    <a:bodyPr/>
                    <a:lstStyle/>
                    <a:p>
                      <a:r>
                        <a:rPr lang="en-US"/>
                        <a:t>Current Rating</a:t>
                      </a:r>
                    </a:p>
                  </a:txBody>
                  <a:tcPr/>
                </a:tc>
                <a:tc>
                  <a:txBody>
                    <a:bodyPr/>
                    <a:lstStyle/>
                    <a:p>
                      <a:r>
                        <a:rPr lang="en-US" b="1" dirty="0"/>
                        <a:t>170 mA</a:t>
                      </a:r>
                    </a:p>
                  </a:txBody>
                  <a:tcPr/>
                </a:tc>
                <a:extLst>
                  <a:ext uri="{0D108BD9-81ED-4DB2-BD59-A6C34878D82A}">
                    <a16:rowId xmlns:a16="http://schemas.microsoft.com/office/drawing/2014/main" val="532892530"/>
                  </a:ext>
                </a:extLst>
              </a:tr>
              <a:tr h="370840">
                <a:tc>
                  <a:txBody>
                    <a:bodyPr/>
                    <a:lstStyle/>
                    <a:p>
                      <a:r>
                        <a:rPr lang="en-US"/>
                        <a:t>Instant Torque</a:t>
                      </a:r>
                    </a:p>
                  </a:txBody>
                  <a:tcPr/>
                </a:tc>
                <a:tc>
                  <a:txBody>
                    <a:bodyPr/>
                    <a:lstStyle/>
                    <a:p>
                      <a:r>
                        <a:rPr lang="en-US"/>
                        <a:t>0.8 kg.cm</a:t>
                      </a:r>
                    </a:p>
                  </a:txBody>
                  <a:tcPr/>
                </a:tc>
                <a:extLst>
                  <a:ext uri="{0D108BD9-81ED-4DB2-BD59-A6C34878D82A}">
                    <a16:rowId xmlns:a16="http://schemas.microsoft.com/office/drawing/2014/main" val="4171609315"/>
                  </a:ext>
                </a:extLst>
              </a:tr>
              <a:tr h="370840">
                <a:tc>
                  <a:txBody>
                    <a:bodyPr/>
                    <a:lstStyle/>
                    <a:p>
                      <a:r>
                        <a:rPr lang="en-US"/>
                        <a:t>Hall Feedback Resolution</a:t>
                      </a:r>
                    </a:p>
                  </a:txBody>
                  <a:tcPr/>
                </a:tc>
                <a:tc>
                  <a:txBody>
                    <a:bodyPr/>
                    <a:lstStyle/>
                    <a:p>
                      <a:r>
                        <a:rPr lang="en-US"/>
                        <a:t>700</a:t>
                      </a:r>
                    </a:p>
                  </a:txBody>
                  <a:tcPr/>
                </a:tc>
                <a:extLst>
                  <a:ext uri="{0D108BD9-81ED-4DB2-BD59-A6C34878D82A}">
                    <a16:rowId xmlns:a16="http://schemas.microsoft.com/office/drawing/2014/main" val="2687983835"/>
                  </a:ext>
                </a:extLst>
              </a:tr>
              <a:tr h="370840">
                <a:tc>
                  <a:txBody>
                    <a:bodyPr/>
                    <a:lstStyle/>
                    <a:p>
                      <a:r>
                        <a:rPr lang="en-US"/>
                        <a:t>Weight</a:t>
                      </a:r>
                    </a:p>
                  </a:txBody>
                  <a:tcPr/>
                </a:tc>
                <a:tc>
                  <a:txBody>
                    <a:bodyPr/>
                    <a:lstStyle/>
                    <a:p>
                      <a:r>
                        <a:rPr lang="en-US" dirty="0"/>
                        <a:t>18 g</a:t>
                      </a:r>
                    </a:p>
                  </a:txBody>
                  <a:tcPr/>
                </a:tc>
                <a:extLst>
                  <a:ext uri="{0D108BD9-81ED-4DB2-BD59-A6C34878D82A}">
                    <a16:rowId xmlns:a16="http://schemas.microsoft.com/office/drawing/2014/main" val="3924190605"/>
                  </a:ext>
                </a:extLst>
              </a:tr>
            </a:tbl>
          </a:graphicData>
        </a:graphic>
      </p:graphicFrame>
      <p:sp>
        <p:nvSpPr>
          <p:cNvPr id="8" name="TextBox 7">
            <a:extLst>
              <a:ext uri="{FF2B5EF4-FFF2-40B4-BE49-F238E27FC236}">
                <a16:creationId xmlns:a16="http://schemas.microsoft.com/office/drawing/2014/main" id="{8B78B955-B15B-FB10-5AA7-F590D1851A58}"/>
              </a:ext>
            </a:extLst>
          </p:cNvPr>
          <p:cNvSpPr txBox="1"/>
          <p:nvPr/>
        </p:nvSpPr>
        <p:spPr>
          <a:xfrm>
            <a:off x="1865329" y="6248801"/>
            <a:ext cx="8461342" cy="369332"/>
          </a:xfrm>
          <a:prstGeom prst="rect">
            <a:avLst/>
          </a:prstGeom>
          <a:noFill/>
        </p:spPr>
        <p:txBody>
          <a:bodyPr wrap="square">
            <a:spAutoFit/>
          </a:bodyPr>
          <a:lstStyle/>
          <a:p>
            <a:pPr algn="ctr"/>
            <a:r>
              <a:rPr lang="en-US">
                <a:hlinkClick r:id="rId2"/>
              </a:rPr>
              <a:t>Micro DC Geared motor w/Encoder - 6V 310RPM 50:1 - </a:t>
            </a:r>
            <a:r>
              <a:rPr lang="en-US" err="1">
                <a:hlinkClick r:id="rId2"/>
              </a:rPr>
              <a:t>DFRobot</a:t>
            </a:r>
            <a:endParaRPr lang="en-US"/>
          </a:p>
        </p:txBody>
      </p:sp>
      <p:pic>
        <p:nvPicPr>
          <p:cNvPr id="9" name="Picture 2">
            <a:extLst>
              <a:ext uri="{FF2B5EF4-FFF2-40B4-BE49-F238E27FC236}">
                <a16:creationId xmlns:a16="http://schemas.microsoft.com/office/drawing/2014/main" id="{A16ABAC3-0873-AF72-1533-2A18AEE5D2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214296" y="286574"/>
            <a:ext cx="1527048" cy="50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50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4496453-7ABA-6778-AD72-DC03615F3F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214296" y="286574"/>
            <a:ext cx="1527048" cy="503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green lines and dots&#10;&#10;Description automatically generated">
            <a:extLst>
              <a:ext uri="{FF2B5EF4-FFF2-40B4-BE49-F238E27FC236}">
                <a16:creationId xmlns:a16="http://schemas.microsoft.com/office/drawing/2014/main" id="{B87C8B88-3410-A75B-01BD-6104405BD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214" y="1645807"/>
            <a:ext cx="8353572" cy="3566386"/>
          </a:xfrm>
          <a:prstGeom prst="rect">
            <a:avLst/>
          </a:prstGeom>
        </p:spPr>
      </p:pic>
      <p:sp>
        <p:nvSpPr>
          <p:cNvPr id="3" name="TextBox 2">
            <a:extLst>
              <a:ext uri="{FF2B5EF4-FFF2-40B4-BE49-F238E27FC236}">
                <a16:creationId xmlns:a16="http://schemas.microsoft.com/office/drawing/2014/main" id="{E1DA7A94-E099-E78A-8E61-8219A4A41797}"/>
              </a:ext>
            </a:extLst>
          </p:cNvPr>
          <p:cNvSpPr txBox="1"/>
          <p:nvPr/>
        </p:nvSpPr>
        <p:spPr>
          <a:xfrm>
            <a:off x="1865329" y="6248801"/>
            <a:ext cx="8461342" cy="369332"/>
          </a:xfrm>
          <a:prstGeom prst="rect">
            <a:avLst/>
          </a:prstGeom>
          <a:noFill/>
        </p:spPr>
        <p:txBody>
          <a:bodyPr wrap="square">
            <a:spAutoFit/>
          </a:bodyPr>
          <a:lstStyle/>
          <a:p>
            <a:pPr algn="ctr"/>
            <a:r>
              <a:rPr lang="en-US">
                <a:hlinkClick r:id="rId5"/>
              </a:rPr>
              <a:t>Micro DC Geared motor w/Encoder - 6V 310RPM 50:1 - </a:t>
            </a:r>
            <a:r>
              <a:rPr lang="en-US" err="1">
                <a:hlinkClick r:id="rId5"/>
              </a:rPr>
              <a:t>DFRobot</a:t>
            </a:r>
            <a:endParaRPr lang="en-US"/>
          </a:p>
        </p:txBody>
      </p:sp>
    </p:spTree>
    <p:extLst>
      <p:ext uri="{BB962C8B-B14F-4D97-AF65-F5344CB8AC3E}">
        <p14:creationId xmlns:p14="http://schemas.microsoft.com/office/powerpoint/2010/main" val="366749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0A61B0-28BD-701C-0608-AF15B3BB566D}"/>
              </a:ext>
            </a:extLst>
          </p:cNvPr>
          <p:cNvSpPr>
            <a:spLocks noGrp="1"/>
          </p:cNvSpPr>
          <p:nvPr>
            <p:ph type="sldNum" sz="quarter" idx="12"/>
          </p:nvPr>
        </p:nvSpPr>
        <p:spPr/>
        <p:txBody>
          <a:bodyPr/>
          <a:lstStyle/>
          <a:p>
            <a:fld id="{0ADDD486-E0CD-FB42-B2A7-79CA0AD5381F}" type="slidenum">
              <a:rPr lang="en-US" smtClean="0"/>
              <a:t>23</a:t>
            </a:fld>
            <a:endParaRPr lang="en-US"/>
          </a:p>
        </p:txBody>
      </p:sp>
      <p:pic>
        <p:nvPicPr>
          <p:cNvPr id="3" name="Picture 2">
            <a:extLst>
              <a:ext uri="{FF2B5EF4-FFF2-40B4-BE49-F238E27FC236}">
                <a16:creationId xmlns:a16="http://schemas.microsoft.com/office/drawing/2014/main" id="{2E3A1607-A59E-9B3F-8462-09679850E07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214296" y="286574"/>
            <a:ext cx="1527048" cy="50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75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 with wires and text&#10;&#10;Description automatically generated">
            <a:extLst>
              <a:ext uri="{FF2B5EF4-FFF2-40B4-BE49-F238E27FC236}">
                <a16:creationId xmlns:a16="http://schemas.microsoft.com/office/drawing/2014/main" id="{6EEA1DA3-3750-460C-AF29-585E35A6B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54" y="848412"/>
            <a:ext cx="10903892" cy="5161176"/>
          </a:xfrm>
          <a:prstGeom prst="rect">
            <a:avLst/>
          </a:prstGeom>
        </p:spPr>
      </p:pic>
      <p:sp>
        <p:nvSpPr>
          <p:cNvPr id="7" name="TextBox 6">
            <a:extLst>
              <a:ext uri="{FF2B5EF4-FFF2-40B4-BE49-F238E27FC236}">
                <a16:creationId xmlns:a16="http://schemas.microsoft.com/office/drawing/2014/main" id="{982A59CA-AEF7-2332-498B-A3D2E91C19DC}"/>
              </a:ext>
            </a:extLst>
          </p:cNvPr>
          <p:cNvSpPr txBox="1"/>
          <p:nvPr/>
        </p:nvSpPr>
        <p:spPr>
          <a:xfrm>
            <a:off x="3048786" y="6168999"/>
            <a:ext cx="6094428" cy="369332"/>
          </a:xfrm>
          <a:prstGeom prst="rect">
            <a:avLst/>
          </a:prstGeom>
          <a:noFill/>
        </p:spPr>
        <p:txBody>
          <a:bodyPr wrap="square">
            <a:spAutoFit/>
          </a:bodyPr>
          <a:lstStyle/>
          <a:p>
            <a:pPr algn="ctr"/>
            <a:r>
              <a:rPr lang="en-US" err="1">
                <a:hlinkClick r:id="rId3"/>
              </a:rPr>
              <a:t>Pololu</a:t>
            </a:r>
            <a:r>
              <a:rPr lang="en-US">
                <a:hlinkClick r:id="rId3"/>
              </a:rPr>
              <a:t> - DRV8835 Dual Motor Driver Carrier</a:t>
            </a:r>
            <a:endParaRPr lang="en-US"/>
          </a:p>
        </p:txBody>
      </p:sp>
      <p:sp>
        <p:nvSpPr>
          <p:cNvPr id="9" name="TextBox 8">
            <a:extLst>
              <a:ext uri="{FF2B5EF4-FFF2-40B4-BE49-F238E27FC236}">
                <a16:creationId xmlns:a16="http://schemas.microsoft.com/office/drawing/2014/main" id="{D251E58C-9A71-1597-30B0-4F91D01D2935}"/>
              </a:ext>
            </a:extLst>
          </p:cNvPr>
          <p:cNvSpPr txBox="1"/>
          <p:nvPr/>
        </p:nvSpPr>
        <p:spPr>
          <a:xfrm>
            <a:off x="3048786" y="5719962"/>
            <a:ext cx="6094428" cy="369332"/>
          </a:xfrm>
          <a:prstGeom prst="rect">
            <a:avLst/>
          </a:prstGeom>
          <a:noFill/>
        </p:spPr>
        <p:txBody>
          <a:bodyPr wrap="square">
            <a:spAutoFit/>
          </a:bodyPr>
          <a:lstStyle/>
          <a:p>
            <a:pPr algn="ctr"/>
            <a:r>
              <a:rPr lang="en-US">
                <a:hlinkClick r:id="rId4"/>
              </a:rPr>
              <a:t>Datasheet from TI (PDF)</a:t>
            </a:r>
            <a:endParaRPr lang="en-US"/>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98C842F2-3AD7-D5C0-1A91-8A7EE5D81833}"/>
                  </a:ext>
                </a:extLst>
              </p14:cNvPr>
              <p14:cNvContentPartPr/>
              <p14:nvPr/>
            </p14:nvContentPartPr>
            <p14:xfrm>
              <a:off x="3137760" y="3121920"/>
              <a:ext cx="1684440" cy="573480"/>
            </p14:xfrm>
          </p:contentPart>
        </mc:Choice>
        <mc:Fallback xmlns="">
          <p:pic>
            <p:nvPicPr>
              <p:cNvPr id="2" name="Ink 1">
                <a:extLst>
                  <a:ext uri="{FF2B5EF4-FFF2-40B4-BE49-F238E27FC236}">
                    <a16:creationId xmlns:a16="http://schemas.microsoft.com/office/drawing/2014/main" id="{98C842F2-3AD7-D5C0-1A91-8A7EE5D81833}"/>
                  </a:ext>
                </a:extLst>
              </p:cNvPr>
              <p:cNvPicPr/>
              <p:nvPr/>
            </p:nvPicPr>
            <p:blipFill>
              <a:blip r:embed="rId6"/>
              <a:stretch>
                <a:fillRect/>
              </a:stretch>
            </p:blipFill>
            <p:spPr>
              <a:xfrm>
                <a:off x="3128400" y="3112560"/>
                <a:ext cx="1703160" cy="592200"/>
              </a:xfrm>
              <a:prstGeom prst="rect">
                <a:avLst/>
              </a:prstGeom>
            </p:spPr>
          </p:pic>
        </mc:Fallback>
      </mc:AlternateContent>
    </p:spTree>
    <p:extLst>
      <p:ext uri="{BB962C8B-B14F-4D97-AF65-F5344CB8AC3E}">
        <p14:creationId xmlns:p14="http://schemas.microsoft.com/office/powerpoint/2010/main" val="1736978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70F88D-9B0A-8A5F-C455-CDE930981015}"/>
              </a:ext>
            </a:extLst>
          </p:cNvPr>
          <p:cNvGraphicFramePr>
            <a:graphicFrameLocks noGrp="1"/>
          </p:cNvGraphicFramePr>
          <p:nvPr>
            <p:extLst>
              <p:ext uri="{D42A27DB-BD31-4B8C-83A1-F6EECF244321}">
                <p14:modId xmlns:p14="http://schemas.microsoft.com/office/powerpoint/2010/main" val="2132971556"/>
              </p:ext>
            </p:extLst>
          </p:nvPr>
        </p:nvGraphicFramePr>
        <p:xfrm>
          <a:off x="838200" y="861139"/>
          <a:ext cx="10515600" cy="4389120"/>
        </p:xfrm>
        <a:graphic>
          <a:graphicData uri="http://schemas.openxmlformats.org/drawingml/2006/table">
            <a:tbl>
              <a:tblPr>
                <a:tableStyleId>{073A0DAA-6AF3-43AB-8588-CEC1D06C72B9}</a:tableStyleId>
              </a:tblPr>
              <a:tblGrid>
                <a:gridCol w="5257800">
                  <a:extLst>
                    <a:ext uri="{9D8B030D-6E8A-4147-A177-3AD203B41FA5}">
                      <a16:colId xmlns:a16="http://schemas.microsoft.com/office/drawing/2014/main" val="2818572988"/>
                    </a:ext>
                  </a:extLst>
                </a:gridCol>
                <a:gridCol w="5257800">
                  <a:extLst>
                    <a:ext uri="{9D8B030D-6E8A-4147-A177-3AD203B41FA5}">
                      <a16:colId xmlns:a16="http://schemas.microsoft.com/office/drawing/2014/main" val="1707991115"/>
                    </a:ext>
                  </a:extLst>
                </a:gridCol>
              </a:tblGrid>
              <a:tr h="0">
                <a:tc gridSpan="2">
                  <a:txBody>
                    <a:bodyPr/>
                    <a:lstStyle/>
                    <a:p>
                      <a:pPr algn="ctr"/>
                      <a:r>
                        <a:rPr lang="en-US" b="1"/>
                        <a:t>Specifications</a:t>
                      </a:r>
                    </a:p>
                  </a:txBody>
                  <a:tcPr anchor="ctr"/>
                </a:tc>
                <a:tc hMerge="1">
                  <a:txBody>
                    <a:bodyPr/>
                    <a:lstStyle/>
                    <a:p>
                      <a:endParaRPr lang="en-US"/>
                    </a:p>
                  </a:txBody>
                  <a:tcPr anchor="ctr"/>
                </a:tc>
                <a:extLst>
                  <a:ext uri="{0D108BD9-81ED-4DB2-BD59-A6C34878D82A}">
                    <a16:rowId xmlns:a16="http://schemas.microsoft.com/office/drawing/2014/main" val="3366238358"/>
                  </a:ext>
                </a:extLst>
              </a:tr>
              <a:tr h="0">
                <a:tc>
                  <a:txBody>
                    <a:bodyPr/>
                    <a:lstStyle/>
                    <a:p>
                      <a:r>
                        <a:rPr lang="en-US"/>
                        <a:t>Motor driver: </a:t>
                      </a:r>
                    </a:p>
                  </a:txBody>
                  <a:tcPr anchor="ctr"/>
                </a:tc>
                <a:tc>
                  <a:txBody>
                    <a:bodyPr/>
                    <a:lstStyle/>
                    <a:p>
                      <a:r>
                        <a:rPr lang="en-US"/>
                        <a:t>DRV8835 </a:t>
                      </a:r>
                    </a:p>
                  </a:txBody>
                  <a:tcPr anchor="ctr"/>
                </a:tc>
                <a:extLst>
                  <a:ext uri="{0D108BD9-81ED-4DB2-BD59-A6C34878D82A}">
                    <a16:rowId xmlns:a16="http://schemas.microsoft.com/office/drawing/2014/main" val="1873588591"/>
                  </a:ext>
                </a:extLst>
              </a:tr>
              <a:tr h="0">
                <a:tc>
                  <a:txBody>
                    <a:bodyPr/>
                    <a:lstStyle/>
                    <a:p>
                      <a:r>
                        <a:rPr lang="en-US"/>
                        <a:t>Motor channels: </a:t>
                      </a:r>
                    </a:p>
                  </a:txBody>
                  <a:tcPr anchor="ctr"/>
                </a:tc>
                <a:tc>
                  <a:txBody>
                    <a:bodyPr/>
                    <a:lstStyle/>
                    <a:p>
                      <a:r>
                        <a:rPr lang="en-US" b="1" dirty="0"/>
                        <a:t>2</a:t>
                      </a:r>
                      <a:r>
                        <a:rPr lang="en-US" dirty="0"/>
                        <a:t> </a:t>
                      </a:r>
                    </a:p>
                  </a:txBody>
                  <a:tcPr anchor="ctr"/>
                </a:tc>
                <a:extLst>
                  <a:ext uri="{0D108BD9-81ED-4DB2-BD59-A6C34878D82A}">
                    <a16:rowId xmlns:a16="http://schemas.microsoft.com/office/drawing/2014/main" val="4213550149"/>
                  </a:ext>
                </a:extLst>
              </a:tr>
              <a:tr h="0">
                <a:tc>
                  <a:txBody>
                    <a:bodyPr/>
                    <a:lstStyle/>
                    <a:p>
                      <a:r>
                        <a:rPr lang="en-US"/>
                        <a:t>Minimum operating voltage: </a:t>
                      </a:r>
                    </a:p>
                  </a:txBody>
                  <a:tcPr anchor="ctr"/>
                </a:tc>
                <a:tc>
                  <a:txBody>
                    <a:bodyPr/>
                    <a:lstStyle/>
                    <a:p>
                      <a:r>
                        <a:rPr lang="en-US" b="1" dirty="0"/>
                        <a:t>0 V </a:t>
                      </a:r>
                    </a:p>
                  </a:txBody>
                  <a:tcPr anchor="ctr"/>
                </a:tc>
                <a:extLst>
                  <a:ext uri="{0D108BD9-81ED-4DB2-BD59-A6C34878D82A}">
                    <a16:rowId xmlns:a16="http://schemas.microsoft.com/office/drawing/2014/main" val="3552674823"/>
                  </a:ext>
                </a:extLst>
              </a:tr>
              <a:tr h="0">
                <a:tc>
                  <a:txBody>
                    <a:bodyPr/>
                    <a:lstStyle/>
                    <a:p>
                      <a:r>
                        <a:rPr lang="en-US"/>
                        <a:t>Maximum operating voltage: </a:t>
                      </a:r>
                    </a:p>
                  </a:txBody>
                  <a:tcPr anchor="ctr"/>
                </a:tc>
                <a:tc>
                  <a:txBody>
                    <a:bodyPr/>
                    <a:lstStyle/>
                    <a:p>
                      <a:r>
                        <a:rPr lang="en-US" b="1" dirty="0"/>
                        <a:t>11 V </a:t>
                      </a:r>
                    </a:p>
                  </a:txBody>
                  <a:tcPr anchor="ctr"/>
                </a:tc>
                <a:extLst>
                  <a:ext uri="{0D108BD9-81ED-4DB2-BD59-A6C34878D82A}">
                    <a16:rowId xmlns:a16="http://schemas.microsoft.com/office/drawing/2014/main" val="1660933043"/>
                  </a:ext>
                </a:extLst>
              </a:tr>
              <a:tr h="0">
                <a:tc>
                  <a:txBody>
                    <a:bodyPr/>
                    <a:lstStyle/>
                    <a:p>
                      <a:r>
                        <a:rPr lang="en-US"/>
                        <a:t>Continuous output current per channel: </a:t>
                      </a:r>
                    </a:p>
                  </a:txBody>
                  <a:tcPr anchor="ctr"/>
                </a:tc>
                <a:tc>
                  <a:txBody>
                    <a:bodyPr/>
                    <a:lstStyle/>
                    <a:p>
                      <a:r>
                        <a:rPr lang="en-US" b="1" dirty="0"/>
                        <a:t>1.2 A</a:t>
                      </a:r>
                      <a:r>
                        <a:rPr lang="en-US" baseline="30000" dirty="0">
                          <a:hlinkClick r:id="rId2"/>
                        </a:rPr>
                        <a:t>2</a:t>
                      </a:r>
                      <a:r>
                        <a:rPr lang="en-US" dirty="0"/>
                        <a:t> </a:t>
                      </a:r>
                    </a:p>
                  </a:txBody>
                  <a:tcPr anchor="ctr"/>
                </a:tc>
                <a:extLst>
                  <a:ext uri="{0D108BD9-81ED-4DB2-BD59-A6C34878D82A}">
                    <a16:rowId xmlns:a16="http://schemas.microsoft.com/office/drawing/2014/main" val="1431869633"/>
                  </a:ext>
                </a:extLst>
              </a:tr>
              <a:tr h="0">
                <a:tc>
                  <a:txBody>
                    <a:bodyPr/>
                    <a:lstStyle/>
                    <a:p>
                      <a:r>
                        <a:rPr lang="en-US"/>
                        <a:t>Peak output current per channel: </a:t>
                      </a:r>
                    </a:p>
                  </a:txBody>
                  <a:tcPr anchor="ctr"/>
                </a:tc>
                <a:tc>
                  <a:txBody>
                    <a:bodyPr/>
                    <a:lstStyle/>
                    <a:p>
                      <a:r>
                        <a:rPr lang="en-US"/>
                        <a:t>1.5 A </a:t>
                      </a:r>
                    </a:p>
                  </a:txBody>
                  <a:tcPr anchor="ctr"/>
                </a:tc>
                <a:extLst>
                  <a:ext uri="{0D108BD9-81ED-4DB2-BD59-A6C34878D82A}">
                    <a16:rowId xmlns:a16="http://schemas.microsoft.com/office/drawing/2014/main" val="853408889"/>
                  </a:ext>
                </a:extLst>
              </a:tr>
              <a:tr h="0">
                <a:tc>
                  <a:txBody>
                    <a:bodyPr/>
                    <a:lstStyle/>
                    <a:p>
                      <a:r>
                        <a:rPr lang="en-US"/>
                        <a:t>Continuous paralleled output current: </a:t>
                      </a:r>
                    </a:p>
                  </a:txBody>
                  <a:tcPr anchor="ctr"/>
                </a:tc>
                <a:tc>
                  <a:txBody>
                    <a:bodyPr/>
                    <a:lstStyle/>
                    <a:p>
                      <a:r>
                        <a:rPr lang="en-US"/>
                        <a:t>2.4 A</a:t>
                      </a:r>
                      <a:r>
                        <a:rPr lang="en-US" baseline="30000">
                          <a:hlinkClick r:id="rId2"/>
                        </a:rPr>
                        <a:t>2</a:t>
                      </a:r>
                      <a:r>
                        <a:rPr lang="en-US"/>
                        <a:t> </a:t>
                      </a:r>
                    </a:p>
                  </a:txBody>
                  <a:tcPr anchor="ctr"/>
                </a:tc>
                <a:extLst>
                  <a:ext uri="{0D108BD9-81ED-4DB2-BD59-A6C34878D82A}">
                    <a16:rowId xmlns:a16="http://schemas.microsoft.com/office/drawing/2014/main" val="3482632858"/>
                  </a:ext>
                </a:extLst>
              </a:tr>
              <a:tr h="0">
                <a:tc>
                  <a:txBody>
                    <a:bodyPr/>
                    <a:lstStyle/>
                    <a:p>
                      <a:r>
                        <a:rPr lang="en-US"/>
                        <a:t>Maximum PWM frequency: </a:t>
                      </a:r>
                    </a:p>
                  </a:txBody>
                  <a:tcPr anchor="ctr"/>
                </a:tc>
                <a:tc>
                  <a:txBody>
                    <a:bodyPr/>
                    <a:lstStyle/>
                    <a:p>
                      <a:r>
                        <a:rPr lang="en-US"/>
                        <a:t>250 kHz </a:t>
                      </a:r>
                    </a:p>
                  </a:txBody>
                  <a:tcPr anchor="ctr"/>
                </a:tc>
                <a:extLst>
                  <a:ext uri="{0D108BD9-81ED-4DB2-BD59-A6C34878D82A}">
                    <a16:rowId xmlns:a16="http://schemas.microsoft.com/office/drawing/2014/main" val="1514737628"/>
                  </a:ext>
                </a:extLst>
              </a:tr>
              <a:tr h="0">
                <a:tc>
                  <a:txBody>
                    <a:bodyPr/>
                    <a:lstStyle/>
                    <a:p>
                      <a:r>
                        <a:rPr lang="en-US"/>
                        <a:t>Minimum logic voltage: </a:t>
                      </a:r>
                    </a:p>
                  </a:txBody>
                  <a:tcPr anchor="ctr"/>
                </a:tc>
                <a:tc>
                  <a:txBody>
                    <a:bodyPr/>
                    <a:lstStyle/>
                    <a:p>
                      <a:r>
                        <a:rPr lang="en-US" b="1" dirty="0"/>
                        <a:t>2 V </a:t>
                      </a:r>
                    </a:p>
                  </a:txBody>
                  <a:tcPr anchor="ctr"/>
                </a:tc>
                <a:extLst>
                  <a:ext uri="{0D108BD9-81ED-4DB2-BD59-A6C34878D82A}">
                    <a16:rowId xmlns:a16="http://schemas.microsoft.com/office/drawing/2014/main" val="267722360"/>
                  </a:ext>
                </a:extLst>
              </a:tr>
              <a:tr h="0">
                <a:tc>
                  <a:txBody>
                    <a:bodyPr/>
                    <a:lstStyle/>
                    <a:p>
                      <a:r>
                        <a:rPr lang="en-US"/>
                        <a:t>Maximum logic voltage: </a:t>
                      </a:r>
                    </a:p>
                  </a:txBody>
                  <a:tcPr anchor="ctr"/>
                </a:tc>
                <a:tc>
                  <a:txBody>
                    <a:bodyPr/>
                    <a:lstStyle/>
                    <a:p>
                      <a:r>
                        <a:rPr lang="en-US" b="1" dirty="0"/>
                        <a:t>7 V </a:t>
                      </a:r>
                    </a:p>
                  </a:txBody>
                  <a:tcPr anchor="ctr"/>
                </a:tc>
                <a:extLst>
                  <a:ext uri="{0D108BD9-81ED-4DB2-BD59-A6C34878D82A}">
                    <a16:rowId xmlns:a16="http://schemas.microsoft.com/office/drawing/2014/main" val="2246868009"/>
                  </a:ext>
                </a:extLst>
              </a:tr>
              <a:tr h="0">
                <a:tc>
                  <a:txBody>
                    <a:bodyPr/>
                    <a:lstStyle/>
                    <a:p>
                      <a:r>
                        <a:rPr lang="en-US"/>
                        <a:t>Reverse voltage protection?: </a:t>
                      </a:r>
                    </a:p>
                  </a:txBody>
                  <a:tcPr anchor="ctr"/>
                </a:tc>
                <a:tc>
                  <a:txBody>
                    <a:bodyPr/>
                    <a:lstStyle/>
                    <a:p>
                      <a:r>
                        <a:rPr lang="en-US" dirty="0"/>
                        <a:t>Y </a:t>
                      </a:r>
                    </a:p>
                  </a:txBody>
                  <a:tcPr anchor="ctr"/>
                </a:tc>
                <a:extLst>
                  <a:ext uri="{0D108BD9-81ED-4DB2-BD59-A6C34878D82A}">
                    <a16:rowId xmlns:a16="http://schemas.microsoft.com/office/drawing/2014/main" val="3586186847"/>
                  </a:ext>
                </a:extLst>
              </a:tr>
            </a:tbl>
          </a:graphicData>
        </a:graphic>
      </p:graphicFrame>
      <p:sp>
        <p:nvSpPr>
          <p:cNvPr id="3" name="Rectangle 1">
            <a:extLst>
              <a:ext uri="{FF2B5EF4-FFF2-40B4-BE49-F238E27FC236}">
                <a16:creationId xmlns:a16="http://schemas.microsoft.com/office/drawing/2014/main" id="{924C1D1F-A1C8-ED35-0C50-91FE56E680C9}"/>
              </a:ext>
            </a:extLst>
          </p:cNvPr>
          <p:cNvSpPr>
            <a:spLocks noChangeArrowheads="1"/>
          </p:cNvSpPr>
          <p:nvPr/>
        </p:nvSpPr>
        <p:spPr bwMode="auto">
          <a:xfrm>
            <a:off x="838200" y="5188611"/>
            <a:ext cx="90120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2. Typical results with VIN=5 V, VCC=5 V, and 100% duty cycle at room temperature.</a:t>
            </a:r>
          </a:p>
        </p:txBody>
      </p:sp>
      <p:sp>
        <p:nvSpPr>
          <p:cNvPr id="4" name="TextBox 3">
            <a:extLst>
              <a:ext uri="{FF2B5EF4-FFF2-40B4-BE49-F238E27FC236}">
                <a16:creationId xmlns:a16="http://schemas.microsoft.com/office/drawing/2014/main" id="{E3ABCF55-083B-0BDE-B9FF-D7FD8F647AC7}"/>
              </a:ext>
            </a:extLst>
          </p:cNvPr>
          <p:cNvSpPr txBox="1"/>
          <p:nvPr/>
        </p:nvSpPr>
        <p:spPr>
          <a:xfrm>
            <a:off x="3048786" y="6168999"/>
            <a:ext cx="6094428" cy="369332"/>
          </a:xfrm>
          <a:prstGeom prst="rect">
            <a:avLst/>
          </a:prstGeom>
          <a:noFill/>
        </p:spPr>
        <p:txBody>
          <a:bodyPr wrap="square">
            <a:spAutoFit/>
          </a:bodyPr>
          <a:lstStyle/>
          <a:p>
            <a:pPr algn="ctr"/>
            <a:r>
              <a:rPr lang="en-US" err="1">
                <a:hlinkClick r:id="rId3"/>
              </a:rPr>
              <a:t>Pololu</a:t>
            </a:r>
            <a:r>
              <a:rPr lang="en-US">
                <a:hlinkClick r:id="rId3"/>
              </a:rPr>
              <a:t> - DRV8835 Dual Motor Driver Carrier</a:t>
            </a:r>
            <a:endParaRPr lang="en-US"/>
          </a:p>
        </p:txBody>
      </p:sp>
      <p:pic>
        <p:nvPicPr>
          <p:cNvPr id="5" name="Picture 8">
            <a:extLst>
              <a:ext uri="{FF2B5EF4-FFF2-40B4-BE49-F238E27FC236}">
                <a16:creationId xmlns:a16="http://schemas.microsoft.com/office/drawing/2014/main" id="{26CCD74D-79CF-44ED-067F-0BCF39419F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442" r="22279"/>
          <a:stretch/>
        </p:blipFill>
        <p:spPr bwMode="auto">
          <a:xfrm>
            <a:off x="236372" y="221059"/>
            <a:ext cx="363394"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400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0D8375C-FAB6-8CA0-0CF8-589535FCFED6}"/>
              </a:ext>
            </a:extLst>
          </p:cNvPr>
          <p:cNvGraphicFramePr>
            <a:graphicFrameLocks noGrp="1"/>
          </p:cNvGraphicFramePr>
          <p:nvPr/>
        </p:nvGraphicFramePr>
        <p:xfrm>
          <a:off x="381000" y="210830"/>
          <a:ext cx="11430000" cy="6192500"/>
        </p:xfrm>
        <a:graphic>
          <a:graphicData uri="http://schemas.openxmlformats.org/drawingml/2006/table">
            <a:tbl>
              <a:tblPr>
                <a:tableStyleId>{073A0DAA-6AF3-43AB-8588-CEC1D06C72B9}</a:tableStyleId>
              </a:tblPr>
              <a:tblGrid>
                <a:gridCol w="1554480">
                  <a:extLst>
                    <a:ext uri="{9D8B030D-6E8A-4147-A177-3AD203B41FA5}">
                      <a16:colId xmlns:a16="http://schemas.microsoft.com/office/drawing/2014/main" val="1945128016"/>
                    </a:ext>
                  </a:extLst>
                </a:gridCol>
                <a:gridCol w="1554480">
                  <a:extLst>
                    <a:ext uri="{9D8B030D-6E8A-4147-A177-3AD203B41FA5}">
                      <a16:colId xmlns:a16="http://schemas.microsoft.com/office/drawing/2014/main" val="4083677455"/>
                    </a:ext>
                  </a:extLst>
                </a:gridCol>
                <a:gridCol w="8321040">
                  <a:extLst>
                    <a:ext uri="{9D8B030D-6E8A-4147-A177-3AD203B41FA5}">
                      <a16:colId xmlns:a16="http://schemas.microsoft.com/office/drawing/2014/main" val="3100076103"/>
                    </a:ext>
                  </a:extLst>
                </a:gridCol>
              </a:tblGrid>
              <a:tr h="97237">
                <a:tc>
                  <a:txBody>
                    <a:bodyPr/>
                    <a:lstStyle/>
                    <a:p>
                      <a:r>
                        <a:rPr lang="en-US" sz="1600" b="1"/>
                        <a:t>PIN</a:t>
                      </a:r>
                    </a:p>
                  </a:txBody>
                  <a:tcPr marL="24309" marR="24309" marT="12155" marB="12155" anchor="ctr"/>
                </a:tc>
                <a:tc>
                  <a:txBody>
                    <a:bodyPr/>
                    <a:lstStyle/>
                    <a:p>
                      <a:r>
                        <a:rPr lang="en-US" sz="1600" b="1"/>
                        <a:t>Default State</a:t>
                      </a:r>
                    </a:p>
                  </a:txBody>
                  <a:tcPr marL="24309" marR="24309" marT="12155" marB="12155" anchor="ctr"/>
                </a:tc>
                <a:tc>
                  <a:txBody>
                    <a:bodyPr/>
                    <a:lstStyle/>
                    <a:p>
                      <a:r>
                        <a:rPr lang="en-US" sz="1600" b="1"/>
                        <a:t>Description</a:t>
                      </a:r>
                    </a:p>
                  </a:txBody>
                  <a:tcPr marL="24309" marR="24309" marT="12155" marB="12155" anchor="ctr"/>
                </a:tc>
                <a:extLst>
                  <a:ext uri="{0D108BD9-81ED-4DB2-BD59-A6C34878D82A}">
                    <a16:rowId xmlns:a16="http://schemas.microsoft.com/office/drawing/2014/main" val="3045318709"/>
                  </a:ext>
                </a:extLst>
              </a:tr>
              <a:tr h="826511">
                <a:tc>
                  <a:txBody>
                    <a:bodyPr/>
                    <a:lstStyle/>
                    <a:p>
                      <a:r>
                        <a:rPr lang="en-US" sz="1600"/>
                        <a:t>VIN</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Reverse-protected motor power supply input. While the driver can operate from a motor supply of 0 V to 11 V, the reverse-protection circuit will start negatively affecting performance below a few volts, and 1.5 V is the lower limit of where it can be used. Power can be supplied directly to VMM to bypass the reverse-protection circuit.</a:t>
                      </a:r>
                    </a:p>
                  </a:txBody>
                  <a:tcPr marL="24309" marR="24309" marT="12155" marB="12155" anchor="ctr"/>
                </a:tc>
                <a:extLst>
                  <a:ext uri="{0D108BD9-81ED-4DB2-BD59-A6C34878D82A}">
                    <a16:rowId xmlns:a16="http://schemas.microsoft.com/office/drawing/2014/main" val="2315885014"/>
                  </a:ext>
                </a:extLst>
              </a:tr>
              <a:tr h="607729">
                <a:tc>
                  <a:txBody>
                    <a:bodyPr/>
                    <a:lstStyle/>
                    <a:p>
                      <a:r>
                        <a:rPr lang="en-US" sz="1600"/>
                        <a:t>VCC</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1.8 V to 7 V logic power supply connection. Logic supply current draw is typically only a few milliamps at most, so in many applications this pin can optionally be dynamically powered by a microcontroller digital output.</a:t>
                      </a:r>
                    </a:p>
                  </a:txBody>
                  <a:tcPr marL="24309" marR="24309" marT="12155" marB="12155" anchor="ctr"/>
                </a:tc>
                <a:extLst>
                  <a:ext uri="{0D108BD9-81ED-4DB2-BD59-A6C34878D82A}">
                    <a16:rowId xmlns:a16="http://schemas.microsoft.com/office/drawing/2014/main" val="1760192467"/>
                  </a:ext>
                </a:extLst>
              </a:tr>
              <a:tr h="972366">
                <a:tc>
                  <a:txBody>
                    <a:bodyPr/>
                    <a:lstStyle/>
                    <a:p>
                      <a:r>
                        <a:rPr lang="en-US" sz="1600"/>
                        <a:t>VMM</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This pin gives access to the motor power supply after the reverse-voltage protection MOSFET (see the board schematic below). It can be used to supply reverse-protected power to other components in the system. It is generally intended as an output, but it can also be used to supply board power (such as in cases where the motor supply voltage is too low for the reverse-protection circuit).</a:t>
                      </a:r>
                    </a:p>
                  </a:txBody>
                  <a:tcPr marL="24309" marR="24309" marT="12155" marB="12155" anchor="ctr"/>
                </a:tc>
                <a:extLst>
                  <a:ext uri="{0D108BD9-81ED-4DB2-BD59-A6C34878D82A}">
                    <a16:rowId xmlns:a16="http://schemas.microsoft.com/office/drawing/2014/main" val="1253067531"/>
                  </a:ext>
                </a:extLst>
              </a:tr>
              <a:tr h="388946">
                <a:tc>
                  <a:txBody>
                    <a:bodyPr/>
                    <a:lstStyle/>
                    <a:p>
                      <a:r>
                        <a:rPr lang="en-US" sz="1600"/>
                        <a:t>GND</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Ground connection points for the motor and logic power supplies. The control source and the motor driver must share a common ground.</a:t>
                      </a:r>
                    </a:p>
                  </a:txBody>
                  <a:tcPr marL="24309" marR="24309" marT="12155" marB="12155" anchor="ctr"/>
                </a:tc>
                <a:extLst>
                  <a:ext uri="{0D108BD9-81ED-4DB2-BD59-A6C34878D82A}">
                    <a16:rowId xmlns:a16="http://schemas.microsoft.com/office/drawing/2014/main" val="1661454936"/>
                  </a:ext>
                </a:extLst>
              </a:tr>
              <a:tr h="97237">
                <a:tc>
                  <a:txBody>
                    <a:bodyPr/>
                    <a:lstStyle/>
                    <a:p>
                      <a:r>
                        <a:rPr lang="en-US" sz="1600"/>
                        <a:t>AOUT1</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The motor A half-bridge 1 output.</a:t>
                      </a:r>
                    </a:p>
                  </a:txBody>
                  <a:tcPr marL="24309" marR="24309" marT="12155" marB="12155" anchor="ctr"/>
                </a:tc>
                <a:extLst>
                  <a:ext uri="{0D108BD9-81ED-4DB2-BD59-A6C34878D82A}">
                    <a16:rowId xmlns:a16="http://schemas.microsoft.com/office/drawing/2014/main" val="1981229605"/>
                  </a:ext>
                </a:extLst>
              </a:tr>
              <a:tr h="97237">
                <a:tc>
                  <a:txBody>
                    <a:bodyPr/>
                    <a:lstStyle/>
                    <a:p>
                      <a:r>
                        <a:rPr lang="en-US" sz="1600"/>
                        <a:t>AOUT2</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The motor A half-bridge 2 output.</a:t>
                      </a:r>
                    </a:p>
                  </a:txBody>
                  <a:tcPr marL="24309" marR="24309" marT="12155" marB="12155" anchor="ctr"/>
                </a:tc>
                <a:extLst>
                  <a:ext uri="{0D108BD9-81ED-4DB2-BD59-A6C34878D82A}">
                    <a16:rowId xmlns:a16="http://schemas.microsoft.com/office/drawing/2014/main" val="1372937159"/>
                  </a:ext>
                </a:extLst>
              </a:tr>
              <a:tr h="97237">
                <a:tc>
                  <a:txBody>
                    <a:bodyPr/>
                    <a:lstStyle/>
                    <a:p>
                      <a:r>
                        <a:rPr lang="en-US" sz="1600"/>
                        <a:t>BOUT1</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The motor B half-bridge 1 output.</a:t>
                      </a:r>
                    </a:p>
                  </a:txBody>
                  <a:tcPr marL="24309" marR="24309" marT="12155" marB="12155" anchor="ctr"/>
                </a:tc>
                <a:extLst>
                  <a:ext uri="{0D108BD9-81ED-4DB2-BD59-A6C34878D82A}">
                    <a16:rowId xmlns:a16="http://schemas.microsoft.com/office/drawing/2014/main" val="1019594024"/>
                  </a:ext>
                </a:extLst>
              </a:tr>
              <a:tr h="97237">
                <a:tc>
                  <a:txBody>
                    <a:bodyPr/>
                    <a:lstStyle/>
                    <a:p>
                      <a:r>
                        <a:rPr lang="en-US" sz="1600"/>
                        <a:t>BOUT2</a:t>
                      </a:r>
                    </a:p>
                  </a:txBody>
                  <a:tcPr marL="24309" marR="24309" marT="12155" marB="12155" anchor="ctr"/>
                </a:tc>
                <a:tc>
                  <a:txBody>
                    <a:bodyPr/>
                    <a:lstStyle/>
                    <a:p>
                      <a:r>
                        <a:rPr lang="en-US" sz="1600"/>
                        <a:t> </a:t>
                      </a:r>
                    </a:p>
                  </a:txBody>
                  <a:tcPr marL="24309" marR="24309" marT="12155" marB="12155" anchor="ctr"/>
                </a:tc>
                <a:tc>
                  <a:txBody>
                    <a:bodyPr/>
                    <a:lstStyle/>
                    <a:p>
                      <a:pPr algn="l"/>
                      <a:r>
                        <a:rPr lang="en-US" sz="1600">
                          <a:effectLst/>
                        </a:rPr>
                        <a:t>The motor B half-bridge 2 output.</a:t>
                      </a:r>
                    </a:p>
                  </a:txBody>
                  <a:tcPr marL="24309" marR="24309" marT="12155" marB="12155" anchor="ctr"/>
                </a:tc>
                <a:extLst>
                  <a:ext uri="{0D108BD9-81ED-4DB2-BD59-A6C34878D82A}">
                    <a16:rowId xmlns:a16="http://schemas.microsoft.com/office/drawing/2014/main" val="3026826028"/>
                  </a:ext>
                </a:extLst>
              </a:tr>
              <a:tr h="170164">
                <a:tc>
                  <a:txBody>
                    <a:bodyPr/>
                    <a:lstStyle/>
                    <a:p>
                      <a:r>
                        <a:rPr lang="en-US" sz="1600"/>
                        <a:t>AIN1/APHASE</a:t>
                      </a:r>
                    </a:p>
                  </a:txBody>
                  <a:tcPr marL="24309" marR="24309" marT="12155" marB="12155" anchor="ctr"/>
                </a:tc>
                <a:tc>
                  <a:txBody>
                    <a:bodyPr/>
                    <a:lstStyle/>
                    <a:p>
                      <a:r>
                        <a:rPr lang="en-US" sz="1600"/>
                        <a:t>LOW</a:t>
                      </a:r>
                    </a:p>
                  </a:txBody>
                  <a:tcPr marL="24309" marR="24309" marT="12155" marB="12155" anchor="ctr"/>
                </a:tc>
                <a:tc>
                  <a:txBody>
                    <a:bodyPr/>
                    <a:lstStyle/>
                    <a:p>
                      <a:pPr algn="l"/>
                      <a:r>
                        <a:rPr lang="en-US" sz="1600">
                          <a:effectLst/>
                        </a:rPr>
                        <a:t>A logic input control for motor channel A.</a:t>
                      </a:r>
                    </a:p>
                  </a:txBody>
                  <a:tcPr marL="24309" marR="24309" marT="12155" marB="12155" anchor="ctr"/>
                </a:tc>
                <a:extLst>
                  <a:ext uri="{0D108BD9-81ED-4DB2-BD59-A6C34878D82A}">
                    <a16:rowId xmlns:a16="http://schemas.microsoft.com/office/drawing/2014/main" val="3381597870"/>
                  </a:ext>
                </a:extLst>
              </a:tr>
              <a:tr h="170164">
                <a:tc>
                  <a:txBody>
                    <a:bodyPr/>
                    <a:lstStyle/>
                    <a:p>
                      <a:r>
                        <a:rPr lang="en-US" sz="1600"/>
                        <a:t>AIN2/AENABLE</a:t>
                      </a:r>
                    </a:p>
                  </a:txBody>
                  <a:tcPr marL="24309" marR="24309" marT="12155" marB="12155" anchor="ctr"/>
                </a:tc>
                <a:tc>
                  <a:txBody>
                    <a:bodyPr/>
                    <a:lstStyle/>
                    <a:p>
                      <a:r>
                        <a:rPr lang="en-US" sz="1600"/>
                        <a:t>LOW</a:t>
                      </a:r>
                    </a:p>
                  </a:txBody>
                  <a:tcPr marL="24309" marR="24309" marT="12155" marB="12155" anchor="ctr"/>
                </a:tc>
                <a:tc>
                  <a:txBody>
                    <a:bodyPr/>
                    <a:lstStyle/>
                    <a:p>
                      <a:pPr algn="l"/>
                      <a:r>
                        <a:rPr lang="en-US" sz="1600">
                          <a:effectLst/>
                        </a:rPr>
                        <a:t>A logic input control for motor channel A.</a:t>
                      </a:r>
                    </a:p>
                  </a:txBody>
                  <a:tcPr marL="24309" marR="24309" marT="12155" marB="12155" anchor="ctr"/>
                </a:tc>
                <a:extLst>
                  <a:ext uri="{0D108BD9-81ED-4DB2-BD59-A6C34878D82A}">
                    <a16:rowId xmlns:a16="http://schemas.microsoft.com/office/drawing/2014/main" val="3816563811"/>
                  </a:ext>
                </a:extLst>
              </a:tr>
              <a:tr h="170164">
                <a:tc>
                  <a:txBody>
                    <a:bodyPr/>
                    <a:lstStyle/>
                    <a:p>
                      <a:r>
                        <a:rPr lang="en-US" sz="1600"/>
                        <a:t>BIN1/BPHASE</a:t>
                      </a:r>
                    </a:p>
                  </a:txBody>
                  <a:tcPr marL="24309" marR="24309" marT="12155" marB="12155" anchor="ctr"/>
                </a:tc>
                <a:tc>
                  <a:txBody>
                    <a:bodyPr/>
                    <a:lstStyle/>
                    <a:p>
                      <a:r>
                        <a:rPr lang="en-US" sz="1600"/>
                        <a:t>LOW</a:t>
                      </a:r>
                    </a:p>
                  </a:txBody>
                  <a:tcPr marL="24309" marR="24309" marT="12155" marB="12155" anchor="ctr"/>
                </a:tc>
                <a:tc>
                  <a:txBody>
                    <a:bodyPr/>
                    <a:lstStyle/>
                    <a:p>
                      <a:pPr algn="l"/>
                      <a:r>
                        <a:rPr lang="en-US" sz="1600">
                          <a:effectLst/>
                        </a:rPr>
                        <a:t>A logic input control for motor channel B.</a:t>
                      </a:r>
                    </a:p>
                  </a:txBody>
                  <a:tcPr marL="24309" marR="24309" marT="12155" marB="12155" anchor="ctr"/>
                </a:tc>
                <a:extLst>
                  <a:ext uri="{0D108BD9-81ED-4DB2-BD59-A6C34878D82A}">
                    <a16:rowId xmlns:a16="http://schemas.microsoft.com/office/drawing/2014/main" val="916700437"/>
                  </a:ext>
                </a:extLst>
              </a:tr>
              <a:tr h="170164">
                <a:tc>
                  <a:txBody>
                    <a:bodyPr/>
                    <a:lstStyle/>
                    <a:p>
                      <a:r>
                        <a:rPr lang="en-US" sz="1600"/>
                        <a:t>BIN2/BENABLE</a:t>
                      </a:r>
                    </a:p>
                  </a:txBody>
                  <a:tcPr marL="24309" marR="24309" marT="12155" marB="12155" anchor="ctr"/>
                </a:tc>
                <a:tc>
                  <a:txBody>
                    <a:bodyPr/>
                    <a:lstStyle/>
                    <a:p>
                      <a:r>
                        <a:rPr lang="en-US" sz="1600"/>
                        <a:t>LOW</a:t>
                      </a:r>
                    </a:p>
                  </a:txBody>
                  <a:tcPr marL="24309" marR="24309" marT="12155" marB="12155" anchor="ctr"/>
                </a:tc>
                <a:tc>
                  <a:txBody>
                    <a:bodyPr/>
                    <a:lstStyle/>
                    <a:p>
                      <a:pPr algn="l"/>
                      <a:r>
                        <a:rPr lang="en-US" sz="1600">
                          <a:effectLst/>
                        </a:rPr>
                        <a:t>A logic input control for motor channel B.</a:t>
                      </a:r>
                    </a:p>
                  </a:txBody>
                  <a:tcPr marL="24309" marR="24309" marT="12155" marB="12155" anchor="ctr"/>
                </a:tc>
                <a:extLst>
                  <a:ext uri="{0D108BD9-81ED-4DB2-BD59-A6C34878D82A}">
                    <a16:rowId xmlns:a16="http://schemas.microsoft.com/office/drawing/2014/main" val="1556314578"/>
                  </a:ext>
                </a:extLst>
              </a:tr>
              <a:tr h="388946">
                <a:tc>
                  <a:txBody>
                    <a:bodyPr/>
                    <a:lstStyle/>
                    <a:p>
                      <a:r>
                        <a:rPr lang="en-US" sz="1600"/>
                        <a:t>MODE</a:t>
                      </a:r>
                    </a:p>
                  </a:txBody>
                  <a:tcPr marL="24309" marR="24309" marT="12155" marB="12155" anchor="ctr"/>
                </a:tc>
                <a:tc>
                  <a:txBody>
                    <a:bodyPr/>
                    <a:lstStyle/>
                    <a:p>
                      <a:r>
                        <a:rPr lang="en-US" sz="1600"/>
                        <a:t>LOW</a:t>
                      </a:r>
                    </a:p>
                  </a:txBody>
                  <a:tcPr marL="24309" marR="24309" marT="12155" marB="12155" anchor="ctr"/>
                </a:tc>
                <a:tc>
                  <a:txBody>
                    <a:bodyPr/>
                    <a:lstStyle/>
                    <a:p>
                      <a:pPr algn="l"/>
                      <a:r>
                        <a:rPr lang="en-US" sz="1600">
                          <a:effectLst/>
                        </a:rPr>
                        <a:t>Logic input that determines the control interface. Logic low on this pin results in IN/IN mode while logic high results in PHASE/ENABLE mode.</a:t>
                      </a:r>
                    </a:p>
                  </a:txBody>
                  <a:tcPr marL="24309" marR="24309" marT="12155" marB="12155" anchor="ctr"/>
                </a:tc>
                <a:extLst>
                  <a:ext uri="{0D108BD9-81ED-4DB2-BD59-A6C34878D82A}">
                    <a16:rowId xmlns:a16="http://schemas.microsoft.com/office/drawing/2014/main" val="1047096648"/>
                  </a:ext>
                </a:extLst>
              </a:tr>
            </a:tbl>
          </a:graphicData>
        </a:graphic>
      </p:graphicFrame>
    </p:spTree>
    <p:extLst>
      <p:ext uri="{BB962C8B-B14F-4D97-AF65-F5344CB8AC3E}">
        <p14:creationId xmlns:p14="http://schemas.microsoft.com/office/powerpoint/2010/main" val="2395058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4DE7C0B-B3A4-1E72-45C7-ADBA4E306FBA}"/>
              </a:ext>
            </a:extLst>
          </p:cNvPr>
          <p:cNvGraphicFramePr>
            <a:graphicFrameLocks noGrp="1"/>
          </p:cNvGraphicFramePr>
          <p:nvPr>
            <p:extLst>
              <p:ext uri="{D42A27DB-BD31-4B8C-83A1-F6EECF244321}">
                <p14:modId xmlns:p14="http://schemas.microsoft.com/office/powerpoint/2010/main" val="1980061461"/>
              </p:ext>
            </p:extLst>
          </p:nvPr>
        </p:nvGraphicFramePr>
        <p:xfrm>
          <a:off x="1203960" y="1198984"/>
          <a:ext cx="9784080" cy="1828800"/>
        </p:xfrm>
        <a:graphic>
          <a:graphicData uri="http://schemas.openxmlformats.org/drawingml/2006/table">
            <a:tbl>
              <a:tblPr>
                <a:tableStyleId>{073A0DAA-6AF3-43AB-8588-CEC1D06C72B9}</a:tableStyleId>
              </a:tblPr>
              <a:tblGrid>
                <a:gridCol w="1463040">
                  <a:extLst>
                    <a:ext uri="{9D8B030D-6E8A-4147-A177-3AD203B41FA5}">
                      <a16:colId xmlns:a16="http://schemas.microsoft.com/office/drawing/2014/main" val="1165208236"/>
                    </a:ext>
                  </a:extLst>
                </a:gridCol>
                <a:gridCol w="1463040">
                  <a:extLst>
                    <a:ext uri="{9D8B030D-6E8A-4147-A177-3AD203B41FA5}">
                      <a16:colId xmlns:a16="http://schemas.microsoft.com/office/drawing/2014/main" val="3343069827"/>
                    </a:ext>
                  </a:extLst>
                </a:gridCol>
                <a:gridCol w="1463040">
                  <a:extLst>
                    <a:ext uri="{9D8B030D-6E8A-4147-A177-3AD203B41FA5}">
                      <a16:colId xmlns:a16="http://schemas.microsoft.com/office/drawing/2014/main" val="2585516371"/>
                    </a:ext>
                  </a:extLst>
                </a:gridCol>
                <a:gridCol w="1463040">
                  <a:extLst>
                    <a:ext uri="{9D8B030D-6E8A-4147-A177-3AD203B41FA5}">
                      <a16:colId xmlns:a16="http://schemas.microsoft.com/office/drawing/2014/main" val="4194239644"/>
                    </a:ext>
                  </a:extLst>
                </a:gridCol>
                <a:gridCol w="3931920">
                  <a:extLst>
                    <a:ext uri="{9D8B030D-6E8A-4147-A177-3AD203B41FA5}">
                      <a16:colId xmlns:a16="http://schemas.microsoft.com/office/drawing/2014/main" val="1328648790"/>
                    </a:ext>
                  </a:extLst>
                </a:gridCol>
              </a:tblGrid>
              <a:tr h="0">
                <a:tc gridSpan="5">
                  <a:txBody>
                    <a:bodyPr/>
                    <a:lstStyle/>
                    <a:p>
                      <a:pPr algn="ctr"/>
                      <a:r>
                        <a:rPr lang="en-US" b="1">
                          <a:effectLst/>
                        </a:rPr>
                        <a:t>Simplified drive/brake operation with MODE=1 (PHASE/ENABLE)</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3060518"/>
                  </a:ext>
                </a:extLst>
              </a:tr>
              <a:tr h="0">
                <a:tc>
                  <a:txBody>
                    <a:bodyPr/>
                    <a:lstStyle/>
                    <a:p>
                      <a:pPr algn="ctr"/>
                      <a:r>
                        <a:rPr lang="en-US" b="1" err="1"/>
                        <a:t>xPHASE</a:t>
                      </a:r>
                      <a:endParaRPr lang="en-US" b="1"/>
                    </a:p>
                  </a:txBody>
                  <a:tcPr anchor="ctr"/>
                </a:tc>
                <a:tc>
                  <a:txBody>
                    <a:bodyPr/>
                    <a:lstStyle/>
                    <a:p>
                      <a:pPr algn="ctr"/>
                      <a:r>
                        <a:rPr lang="en-US" b="1" err="1"/>
                        <a:t>xENABLE</a:t>
                      </a:r>
                      <a:endParaRPr lang="en-US" b="1"/>
                    </a:p>
                  </a:txBody>
                  <a:tcPr anchor="ctr"/>
                </a:tc>
                <a:tc>
                  <a:txBody>
                    <a:bodyPr/>
                    <a:lstStyle/>
                    <a:p>
                      <a:pPr algn="ctr"/>
                      <a:r>
                        <a:rPr lang="en-US" b="1"/>
                        <a:t>xOUT1</a:t>
                      </a:r>
                    </a:p>
                  </a:txBody>
                  <a:tcPr anchor="ctr"/>
                </a:tc>
                <a:tc>
                  <a:txBody>
                    <a:bodyPr/>
                    <a:lstStyle/>
                    <a:p>
                      <a:pPr algn="ctr"/>
                      <a:r>
                        <a:rPr lang="en-US" b="1"/>
                        <a:t>xOUT2</a:t>
                      </a:r>
                    </a:p>
                  </a:txBody>
                  <a:tcPr anchor="ctr"/>
                </a:tc>
                <a:tc>
                  <a:txBody>
                    <a:bodyPr/>
                    <a:lstStyle/>
                    <a:p>
                      <a:r>
                        <a:rPr lang="en-US" b="1"/>
                        <a:t>operating mode</a:t>
                      </a:r>
                    </a:p>
                  </a:txBody>
                  <a:tcPr anchor="ctr"/>
                </a:tc>
                <a:extLst>
                  <a:ext uri="{0D108BD9-81ED-4DB2-BD59-A6C34878D82A}">
                    <a16:rowId xmlns:a16="http://schemas.microsoft.com/office/drawing/2014/main" val="3557482576"/>
                  </a:ext>
                </a:extLst>
              </a:tr>
              <a:tr h="0">
                <a:tc>
                  <a:txBody>
                    <a:bodyPr/>
                    <a:lstStyle/>
                    <a:p>
                      <a:pPr algn="ctr"/>
                      <a:r>
                        <a:rPr lang="en-US"/>
                        <a:t>0</a:t>
                      </a:r>
                    </a:p>
                  </a:txBody>
                  <a:tcPr anchor="ctr"/>
                </a:tc>
                <a:tc>
                  <a:txBody>
                    <a:bodyPr/>
                    <a:lstStyle/>
                    <a:p>
                      <a:pPr algn="ctr"/>
                      <a:r>
                        <a:rPr lang="en-US"/>
                        <a:t>PWM</a:t>
                      </a:r>
                    </a:p>
                  </a:txBody>
                  <a:tcPr anchor="ctr"/>
                </a:tc>
                <a:tc>
                  <a:txBody>
                    <a:bodyPr/>
                    <a:lstStyle/>
                    <a:p>
                      <a:pPr algn="ctr"/>
                      <a:r>
                        <a:rPr lang="en-US"/>
                        <a:t>PWM</a:t>
                      </a:r>
                    </a:p>
                  </a:txBody>
                  <a:tcPr anchor="ctr"/>
                </a:tc>
                <a:tc>
                  <a:txBody>
                    <a:bodyPr/>
                    <a:lstStyle/>
                    <a:p>
                      <a:pPr algn="ctr"/>
                      <a:r>
                        <a:rPr lang="en-US"/>
                        <a:t>L</a:t>
                      </a:r>
                    </a:p>
                  </a:txBody>
                  <a:tcPr anchor="ctr"/>
                </a:tc>
                <a:tc>
                  <a:txBody>
                    <a:bodyPr/>
                    <a:lstStyle/>
                    <a:p>
                      <a:r>
                        <a:rPr lang="en-US"/>
                        <a:t>forward/brake at speed PWM %</a:t>
                      </a:r>
                    </a:p>
                  </a:txBody>
                  <a:tcPr anchor="ctr"/>
                </a:tc>
                <a:extLst>
                  <a:ext uri="{0D108BD9-81ED-4DB2-BD59-A6C34878D82A}">
                    <a16:rowId xmlns:a16="http://schemas.microsoft.com/office/drawing/2014/main" val="2386554978"/>
                  </a:ext>
                </a:extLst>
              </a:tr>
              <a:tr h="0">
                <a:tc>
                  <a:txBody>
                    <a:bodyPr/>
                    <a:lstStyle/>
                    <a:p>
                      <a:pPr algn="ctr"/>
                      <a:r>
                        <a:rPr lang="en-US"/>
                        <a:t>1</a:t>
                      </a:r>
                    </a:p>
                  </a:txBody>
                  <a:tcPr anchor="ctr"/>
                </a:tc>
                <a:tc>
                  <a:txBody>
                    <a:bodyPr/>
                    <a:lstStyle/>
                    <a:p>
                      <a:pPr algn="ctr"/>
                      <a:r>
                        <a:rPr lang="en-US"/>
                        <a:t>PWM</a:t>
                      </a:r>
                    </a:p>
                  </a:txBody>
                  <a:tcPr anchor="ctr"/>
                </a:tc>
                <a:tc>
                  <a:txBody>
                    <a:bodyPr/>
                    <a:lstStyle/>
                    <a:p>
                      <a:pPr algn="ctr"/>
                      <a:r>
                        <a:rPr lang="en-US"/>
                        <a:t>L</a:t>
                      </a:r>
                    </a:p>
                  </a:txBody>
                  <a:tcPr anchor="ctr"/>
                </a:tc>
                <a:tc>
                  <a:txBody>
                    <a:bodyPr/>
                    <a:lstStyle/>
                    <a:p>
                      <a:pPr algn="ctr"/>
                      <a:r>
                        <a:rPr lang="en-US"/>
                        <a:t>PWM</a:t>
                      </a:r>
                    </a:p>
                  </a:txBody>
                  <a:tcPr anchor="ctr"/>
                </a:tc>
                <a:tc>
                  <a:txBody>
                    <a:bodyPr/>
                    <a:lstStyle/>
                    <a:p>
                      <a:r>
                        <a:rPr lang="en-US"/>
                        <a:t>reverse/brake at speed PWM %</a:t>
                      </a:r>
                    </a:p>
                  </a:txBody>
                  <a:tcPr anchor="ctr"/>
                </a:tc>
                <a:extLst>
                  <a:ext uri="{0D108BD9-81ED-4DB2-BD59-A6C34878D82A}">
                    <a16:rowId xmlns:a16="http://schemas.microsoft.com/office/drawing/2014/main" val="3012245562"/>
                  </a:ext>
                </a:extLst>
              </a:tr>
              <a:tr h="0">
                <a:tc>
                  <a:txBody>
                    <a:bodyPr/>
                    <a:lstStyle/>
                    <a:p>
                      <a:pPr algn="ctr"/>
                      <a:r>
                        <a:rPr lang="en-US"/>
                        <a:t>X</a:t>
                      </a:r>
                    </a:p>
                  </a:txBody>
                  <a:tcPr anchor="ctr"/>
                </a:tc>
                <a:tc>
                  <a:txBody>
                    <a:bodyPr/>
                    <a:lstStyle/>
                    <a:p>
                      <a:pPr algn="ctr"/>
                      <a:r>
                        <a:rPr lang="en-US"/>
                        <a:t>0</a:t>
                      </a:r>
                    </a:p>
                  </a:txBody>
                  <a:tcPr anchor="ctr"/>
                </a:tc>
                <a:tc>
                  <a:txBody>
                    <a:bodyPr/>
                    <a:lstStyle/>
                    <a:p>
                      <a:pPr algn="ctr"/>
                      <a:r>
                        <a:rPr lang="en-US" dirty="0"/>
                        <a:t>L</a:t>
                      </a:r>
                    </a:p>
                  </a:txBody>
                  <a:tcPr anchor="ctr"/>
                </a:tc>
                <a:tc>
                  <a:txBody>
                    <a:bodyPr/>
                    <a:lstStyle/>
                    <a:p>
                      <a:pPr algn="ctr"/>
                      <a:r>
                        <a:rPr lang="en-US"/>
                        <a:t>L</a:t>
                      </a:r>
                    </a:p>
                  </a:txBody>
                  <a:tcPr anchor="ctr"/>
                </a:tc>
                <a:tc>
                  <a:txBody>
                    <a:bodyPr/>
                    <a:lstStyle/>
                    <a:p>
                      <a:r>
                        <a:rPr lang="en-US" dirty="0"/>
                        <a:t>brake low (outputs shorted to ground)</a:t>
                      </a:r>
                    </a:p>
                  </a:txBody>
                  <a:tcPr anchor="ctr"/>
                </a:tc>
                <a:extLst>
                  <a:ext uri="{0D108BD9-81ED-4DB2-BD59-A6C34878D82A}">
                    <a16:rowId xmlns:a16="http://schemas.microsoft.com/office/drawing/2014/main" val="3494404511"/>
                  </a:ext>
                </a:extLst>
              </a:tr>
            </a:tbl>
          </a:graphicData>
        </a:graphic>
      </p:graphicFrame>
      <p:sp>
        <p:nvSpPr>
          <p:cNvPr id="3" name="TextBox 2">
            <a:extLst>
              <a:ext uri="{FF2B5EF4-FFF2-40B4-BE49-F238E27FC236}">
                <a16:creationId xmlns:a16="http://schemas.microsoft.com/office/drawing/2014/main" id="{BA18C75E-FF0F-06DA-28D3-6C0018ACBCB1}"/>
              </a:ext>
            </a:extLst>
          </p:cNvPr>
          <p:cNvSpPr txBox="1"/>
          <p:nvPr/>
        </p:nvSpPr>
        <p:spPr>
          <a:xfrm>
            <a:off x="3048786" y="6168999"/>
            <a:ext cx="6094428" cy="369332"/>
          </a:xfrm>
          <a:prstGeom prst="rect">
            <a:avLst/>
          </a:prstGeom>
          <a:noFill/>
        </p:spPr>
        <p:txBody>
          <a:bodyPr wrap="square">
            <a:spAutoFit/>
          </a:bodyPr>
          <a:lstStyle/>
          <a:p>
            <a:pPr algn="ctr"/>
            <a:r>
              <a:rPr lang="en-US" err="1">
                <a:hlinkClick r:id="rId2"/>
              </a:rPr>
              <a:t>Pololu</a:t>
            </a:r>
            <a:r>
              <a:rPr lang="en-US">
                <a:hlinkClick r:id="rId2"/>
              </a:rPr>
              <a:t> - DRV8835 Dual Motor Driver Carrier</a:t>
            </a:r>
            <a:endParaRPr lang="en-US"/>
          </a:p>
        </p:txBody>
      </p:sp>
      <p:pic>
        <p:nvPicPr>
          <p:cNvPr id="4" name="Picture 8">
            <a:extLst>
              <a:ext uri="{FF2B5EF4-FFF2-40B4-BE49-F238E27FC236}">
                <a16:creationId xmlns:a16="http://schemas.microsoft.com/office/drawing/2014/main" id="{46B21962-9CC0-F72C-6DCF-C5EF8C2EE0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42" r="22279"/>
          <a:stretch/>
        </p:blipFill>
        <p:spPr bwMode="auto">
          <a:xfrm>
            <a:off x="236372" y="221059"/>
            <a:ext cx="363394"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686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1A1EC4-6723-7CFB-3B9A-AD93BE1B7C83}"/>
              </a:ext>
            </a:extLst>
          </p:cNvPr>
          <p:cNvSpPr>
            <a:spLocks noGrp="1"/>
          </p:cNvSpPr>
          <p:nvPr>
            <p:ph type="sldNum" sz="quarter" idx="12"/>
          </p:nvPr>
        </p:nvSpPr>
        <p:spPr/>
        <p:txBody>
          <a:bodyPr/>
          <a:lstStyle/>
          <a:p>
            <a:fld id="{0ADDD486-E0CD-FB42-B2A7-79CA0AD5381F}" type="slidenum">
              <a:rPr lang="en-US" smtClean="0"/>
              <a:t>28</a:t>
            </a:fld>
            <a:endParaRPr lang="en-US"/>
          </a:p>
        </p:txBody>
      </p:sp>
      <p:pic>
        <p:nvPicPr>
          <p:cNvPr id="3" name="Picture 6" descr="Breadboard - Mini Modular (White)">
            <a:extLst>
              <a:ext uri="{FF2B5EF4-FFF2-40B4-BE49-F238E27FC236}">
                <a16:creationId xmlns:a16="http://schemas.microsoft.com/office/drawing/2014/main" id="{728BD25B-4E8D-53B1-B32D-88F6537B460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839045" y="349046"/>
            <a:ext cx="4646210" cy="61599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1EFA1A7-EEB5-717D-5265-96ED99AFC5BF}"/>
              </a:ext>
            </a:extLst>
          </p:cNvPr>
          <p:cNvGrpSpPr/>
          <p:nvPr/>
        </p:nvGrpSpPr>
        <p:grpSpPr>
          <a:xfrm>
            <a:off x="6706747" y="349047"/>
            <a:ext cx="4646209" cy="6159905"/>
            <a:chOff x="8399275" y="2686621"/>
            <a:chExt cx="1275947" cy="1691640"/>
          </a:xfrm>
        </p:grpSpPr>
        <p:pic>
          <p:nvPicPr>
            <p:cNvPr id="5" name="Picture 6" descr="Breadboard - Mini Modular (White)">
              <a:extLst>
                <a:ext uri="{FF2B5EF4-FFF2-40B4-BE49-F238E27FC236}">
                  <a16:creationId xmlns:a16="http://schemas.microsoft.com/office/drawing/2014/main" id="{D839AEC1-28CD-C9D1-AE70-F3A0E86C6F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4">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8399275" y="2686621"/>
              <a:ext cx="1275947" cy="16916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85C202A6-321F-A2FF-1FF4-B6B37672D7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442" r="22279"/>
            <a:stretch/>
          </p:blipFill>
          <p:spPr bwMode="auto">
            <a:xfrm>
              <a:off x="8826169" y="2742197"/>
              <a:ext cx="363394" cy="6400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88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A3E33-E1AD-56CA-F1DC-FB1557C5F08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2CFB8F-204D-EFB8-3168-93759F326885}"/>
              </a:ext>
            </a:extLst>
          </p:cNvPr>
          <p:cNvSpPr>
            <a:spLocks noGrp="1"/>
          </p:cNvSpPr>
          <p:nvPr>
            <p:ph type="sldNum" sz="quarter" idx="12"/>
          </p:nvPr>
        </p:nvSpPr>
        <p:spPr/>
        <p:txBody>
          <a:bodyPr/>
          <a:lstStyle/>
          <a:p>
            <a:fld id="{0ADDD486-E0CD-FB42-B2A7-79CA0AD5381F}" type="slidenum">
              <a:rPr lang="en-US" smtClean="0"/>
              <a:t>29</a:t>
            </a:fld>
            <a:endParaRPr lang="en-US"/>
          </a:p>
        </p:txBody>
      </p:sp>
      <p:pic>
        <p:nvPicPr>
          <p:cNvPr id="3" name="Picture 6" descr="Breadboard - Mini Modular (White)">
            <a:extLst>
              <a:ext uri="{FF2B5EF4-FFF2-40B4-BE49-F238E27FC236}">
                <a16:creationId xmlns:a16="http://schemas.microsoft.com/office/drawing/2014/main" id="{5577E83B-1514-2BE3-8CBA-D6F248A8413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670879" y="2011206"/>
            <a:ext cx="2138788" cy="2835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readboard - Mini Modular (White)">
            <a:extLst>
              <a:ext uri="{FF2B5EF4-FFF2-40B4-BE49-F238E27FC236}">
                <a16:creationId xmlns:a16="http://schemas.microsoft.com/office/drawing/2014/main" id="{C5D0B949-820F-AAA7-4AEB-EFAC20A9BF3A}"/>
              </a:ext>
            </a:extLst>
          </p:cNvPr>
          <p:cNvPicPr>
            <a:picLocks noChangeAspect="1" noChangeArrowheads="1"/>
          </p:cNvPicPr>
          <p:nvPr/>
        </p:nvPicPr>
        <p:blipFill rotWithShape="1">
          <a:blip r:embed="rId2">
            <a:extLst>
              <a:ext uri="{BEBA8EAE-BF5A-486C-A8C5-ECC9F3942E4B}">
                <a14:imgProps xmlns:a14="http://schemas.microsoft.com/office/drawing/2010/main">
                  <a14:imgLayer r:embed="rId4">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3612746" y="2011206"/>
            <a:ext cx="2138788" cy="2835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readboard - Mini Modular (White)">
            <a:extLst>
              <a:ext uri="{FF2B5EF4-FFF2-40B4-BE49-F238E27FC236}">
                <a16:creationId xmlns:a16="http://schemas.microsoft.com/office/drawing/2014/main" id="{187AC028-7F1A-A262-C5A0-98691B5495EC}"/>
              </a:ext>
            </a:extLst>
          </p:cNvPr>
          <p:cNvPicPr>
            <a:picLocks noChangeAspect="1" noChangeArrowheads="1"/>
          </p:cNvPicPr>
          <p:nvPr/>
        </p:nvPicPr>
        <p:blipFill rotWithShape="1">
          <a:blip r:embed="rId2">
            <a:extLst>
              <a:ext uri="{BEBA8EAE-BF5A-486C-A8C5-ECC9F3942E4B}">
                <a14:imgProps xmlns:a14="http://schemas.microsoft.com/office/drawing/2010/main">
                  <a14:imgLayer r:embed="rId4">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6554613" y="2011206"/>
            <a:ext cx="2138788" cy="28355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readboard - Mini Modular (White)">
            <a:extLst>
              <a:ext uri="{FF2B5EF4-FFF2-40B4-BE49-F238E27FC236}">
                <a16:creationId xmlns:a16="http://schemas.microsoft.com/office/drawing/2014/main" id="{079CAEE1-6042-9A2E-1141-C5F059B2D0C2}"/>
              </a:ext>
            </a:extLst>
          </p:cNvPr>
          <p:cNvPicPr>
            <a:picLocks noChangeAspect="1" noChangeArrowheads="1"/>
          </p:cNvPicPr>
          <p:nvPr/>
        </p:nvPicPr>
        <p:blipFill rotWithShape="1">
          <a:blip r:embed="rId2">
            <a:extLst>
              <a:ext uri="{BEBA8EAE-BF5A-486C-A8C5-ECC9F3942E4B}">
                <a14:imgProps xmlns:a14="http://schemas.microsoft.com/office/drawing/2010/main">
                  <a14:imgLayer r:embed="rId4">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9496481" y="2011206"/>
            <a:ext cx="2138788" cy="28355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14" name="Ink 13">
                <a:extLst>
                  <a:ext uri="{FF2B5EF4-FFF2-40B4-BE49-F238E27FC236}">
                    <a16:creationId xmlns:a16="http://schemas.microsoft.com/office/drawing/2014/main" id="{8C40B46D-32BC-9588-3B33-53E237FA40D8}"/>
                  </a:ext>
                </a:extLst>
              </p14:cNvPr>
              <p14:cNvContentPartPr/>
              <p14:nvPr/>
            </p14:nvContentPartPr>
            <p14:xfrm>
              <a:off x="836330" y="2639441"/>
              <a:ext cx="635040" cy="14760"/>
            </p14:xfrm>
          </p:contentPart>
        </mc:Choice>
        <mc:Fallback>
          <p:pic>
            <p:nvPicPr>
              <p:cNvPr id="14" name="Ink 13">
                <a:extLst>
                  <a:ext uri="{FF2B5EF4-FFF2-40B4-BE49-F238E27FC236}">
                    <a16:creationId xmlns:a16="http://schemas.microsoft.com/office/drawing/2014/main" id="{8C40B46D-32BC-9588-3B33-53E237FA40D8}"/>
                  </a:ext>
                </a:extLst>
              </p:cNvPr>
              <p:cNvPicPr/>
              <p:nvPr/>
            </p:nvPicPr>
            <p:blipFill>
              <a:blip r:embed="rId6"/>
              <a:stretch>
                <a:fillRect/>
              </a:stretch>
            </p:blipFill>
            <p:spPr>
              <a:xfrm>
                <a:off x="785930" y="2588681"/>
                <a:ext cx="736560" cy="115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5" name="Ink 14">
                <a:extLst>
                  <a:ext uri="{FF2B5EF4-FFF2-40B4-BE49-F238E27FC236}">
                    <a16:creationId xmlns:a16="http://schemas.microsoft.com/office/drawing/2014/main" id="{46FAB606-4ECD-2D90-E6DF-B40F52D6C71D}"/>
                  </a:ext>
                </a:extLst>
              </p14:cNvPr>
              <p14:cNvContentPartPr/>
              <p14:nvPr/>
            </p14:nvContentPartPr>
            <p14:xfrm>
              <a:off x="3928370" y="2181881"/>
              <a:ext cx="97560" cy="2418480"/>
            </p14:xfrm>
          </p:contentPart>
        </mc:Choice>
        <mc:Fallback>
          <p:pic>
            <p:nvPicPr>
              <p:cNvPr id="15" name="Ink 14">
                <a:extLst>
                  <a:ext uri="{FF2B5EF4-FFF2-40B4-BE49-F238E27FC236}">
                    <a16:creationId xmlns:a16="http://schemas.microsoft.com/office/drawing/2014/main" id="{46FAB606-4ECD-2D90-E6DF-B40F52D6C71D}"/>
                  </a:ext>
                </a:extLst>
              </p:cNvPr>
              <p:cNvPicPr/>
              <p:nvPr/>
            </p:nvPicPr>
            <p:blipFill>
              <a:blip r:embed="rId8"/>
              <a:stretch>
                <a:fillRect/>
              </a:stretch>
            </p:blipFill>
            <p:spPr>
              <a:xfrm>
                <a:off x="3877970" y="2131121"/>
                <a:ext cx="198720" cy="2520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Ink 15">
                <a:extLst>
                  <a:ext uri="{FF2B5EF4-FFF2-40B4-BE49-F238E27FC236}">
                    <a16:creationId xmlns:a16="http://schemas.microsoft.com/office/drawing/2014/main" id="{D30538FF-F45B-51CB-B2B8-E1AFB3701A89}"/>
                  </a:ext>
                </a:extLst>
              </p14:cNvPr>
              <p14:cNvContentPartPr/>
              <p14:nvPr/>
            </p14:nvContentPartPr>
            <p14:xfrm>
              <a:off x="6748250" y="3237401"/>
              <a:ext cx="1651680" cy="23040"/>
            </p14:xfrm>
          </p:contentPart>
        </mc:Choice>
        <mc:Fallback>
          <p:pic>
            <p:nvPicPr>
              <p:cNvPr id="16" name="Ink 15">
                <a:extLst>
                  <a:ext uri="{FF2B5EF4-FFF2-40B4-BE49-F238E27FC236}">
                    <a16:creationId xmlns:a16="http://schemas.microsoft.com/office/drawing/2014/main" id="{D30538FF-F45B-51CB-B2B8-E1AFB3701A89}"/>
                  </a:ext>
                </a:extLst>
              </p:cNvPr>
              <p:cNvPicPr/>
              <p:nvPr/>
            </p:nvPicPr>
            <p:blipFill>
              <a:blip r:embed="rId10"/>
              <a:stretch>
                <a:fillRect/>
              </a:stretch>
            </p:blipFill>
            <p:spPr>
              <a:xfrm>
                <a:off x="6697490" y="3187001"/>
                <a:ext cx="17528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7" name="Ink 16">
                <a:extLst>
                  <a:ext uri="{FF2B5EF4-FFF2-40B4-BE49-F238E27FC236}">
                    <a16:creationId xmlns:a16="http://schemas.microsoft.com/office/drawing/2014/main" id="{DDECF47F-21F0-1147-25B4-C58F7B64EC3B}"/>
                  </a:ext>
                </a:extLst>
              </p14:cNvPr>
              <p14:cNvContentPartPr/>
              <p14:nvPr/>
            </p14:nvContentPartPr>
            <p14:xfrm>
              <a:off x="9671090" y="2615681"/>
              <a:ext cx="69480" cy="70560"/>
            </p14:xfrm>
          </p:contentPart>
        </mc:Choice>
        <mc:Fallback>
          <p:pic>
            <p:nvPicPr>
              <p:cNvPr id="17" name="Ink 16">
                <a:extLst>
                  <a:ext uri="{FF2B5EF4-FFF2-40B4-BE49-F238E27FC236}">
                    <a16:creationId xmlns:a16="http://schemas.microsoft.com/office/drawing/2014/main" id="{DDECF47F-21F0-1147-25B4-C58F7B64EC3B}"/>
                  </a:ext>
                </a:extLst>
              </p:cNvPr>
              <p:cNvPicPr/>
              <p:nvPr/>
            </p:nvPicPr>
            <p:blipFill>
              <a:blip r:embed="rId12"/>
              <a:stretch>
                <a:fillRect/>
              </a:stretch>
            </p:blipFill>
            <p:spPr>
              <a:xfrm>
                <a:off x="9620330" y="2564921"/>
                <a:ext cx="170640" cy="171720"/>
              </a:xfrm>
              <a:prstGeom prst="rect">
                <a:avLst/>
              </a:prstGeom>
            </p:spPr>
          </p:pic>
        </mc:Fallback>
      </mc:AlternateContent>
    </p:spTree>
    <p:extLst>
      <p:ext uri="{BB962C8B-B14F-4D97-AF65-F5344CB8AC3E}">
        <p14:creationId xmlns:p14="http://schemas.microsoft.com/office/powerpoint/2010/main" val="1304518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cxnSp>
        <p:nvCxnSpPr>
          <p:cNvPr id="7" name="Straight Connector 6">
            <a:extLst>
              <a:ext uri="{FF2B5EF4-FFF2-40B4-BE49-F238E27FC236}">
                <a16:creationId xmlns:a16="http://schemas.microsoft.com/office/drawing/2014/main" id="{C3595529-506E-CD4B-5333-8E9DE84BB8DE}"/>
              </a:ext>
            </a:extLst>
          </p:cNvPr>
          <p:cNvCxnSpPr>
            <a:stCxn id="106" idx="3"/>
            <a:endCxn id="233" idx="1"/>
          </p:cNvCxnSpPr>
          <p:nvPr/>
        </p:nvCxnSpPr>
        <p:spPr>
          <a:xfrm>
            <a:off x="4500229" y="3356635"/>
            <a:ext cx="2246152" cy="2221813"/>
          </a:xfrm>
          <a:prstGeom prst="bentConnector4">
            <a:avLst>
              <a:gd name="adj1" fmla="val 23150"/>
              <a:gd name="adj2" fmla="val 107769"/>
            </a:avLst>
          </a:prstGeom>
          <a:ln w="2540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FD6B0F-7A05-C798-9A42-EB857B9BB874}"/>
              </a:ext>
            </a:extLst>
          </p:cNvPr>
          <p:cNvCxnSpPr>
            <a:stCxn id="122" idx="6"/>
            <a:endCxn id="231" idx="1"/>
          </p:cNvCxnSpPr>
          <p:nvPr/>
        </p:nvCxnSpPr>
        <p:spPr>
          <a:xfrm>
            <a:off x="4479315" y="3603567"/>
            <a:ext cx="2525402" cy="1974881"/>
          </a:xfrm>
          <a:prstGeom prst="bentConnector4">
            <a:avLst>
              <a:gd name="adj1" fmla="val 17622"/>
              <a:gd name="adj2" fmla="val 112047"/>
            </a:avLst>
          </a:prstGeom>
          <a:ln w="25400" cap="rnd">
            <a:solidFill>
              <a:srgbClr val="FF000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F74A5B2-2677-F14F-1EB6-93E9E88C219A}"/>
              </a:ext>
            </a:extLst>
          </p:cNvPr>
          <p:cNvCxnSpPr>
            <a:stCxn id="118" idx="3"/>
            <a:endCxn id="221" idx="1"/>
          </p:cNvCxnSpPr>
          <p:nvPr/>
        </p:nvCxnSpPr>
        <p:spPr>
          <a:xfrm>
            <a:off x="4500229" y="3850497"/>
            <a:ext cx="2762824" cy="1727951"/>
          </a:xfrm>
          <a:prstGeom prst="bentConnector4">
            <a:avLst>
              <a:gd name="adj1" fmla="val 12637"/>
              <a:gd name="adj2" fmla="val 118089"/>
            </a:avLst>
          </a:prstGeom>
          <a:ln w="25400" cap="rnd">
            <a:solidFill>
              <a:schemeClr val="accent3"/>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04A90D-D92D-AFB5-D1F8-24EDA9C4E18B}"/>
              </a:ext>
            </a:extLst>
          </p:cNvPr>
          <p:cNvCxnSpPr>
            <a:stCxn id="115" idx="3"/>
            <a:endCxn id="223" idx="1"/>
          </p:cNvCxnSpPr>
          <p:nvPr/>
        </p:nvCxnSpPr>
        <p:spPr>
          <a:xfrm>
            <a:off x="4500229" y="4097428"/>
            <a:ext cx="3021160" cy="1481020"/>
          </a:xfrm>
          <a:prstGeom prst="bentConnector4">
            <a:avLst>
              <a:gd name="adj1" fmla="val 9346"/>
              <a:gd name="adj2" fmla="val 126776"/>
            </a:avLst>
          </a:prstGeom>
          <a:ln w="25400" cap="rnd">
            <a:solidFill>
              <a:schemeClr val="accent4"/>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868120-E454-5D99-F578-2F00843B8D1E}"/>
              </a:ext>
            </a:extLst>
          </p:cNvPr>
          <p:cNvCxnSpPr>
            <a:stCxn id="113" idx="6"/>
            <a:endCxn id="225" idx="1"/>
          </p:cNvCxnSpPr>
          <p:nvPr/>
        </p:nvCxnSpPr>
        <p:spPr>
          <a:xfrm>
            <a:off x="4479315" y="4344360"/>
            <a:ext cx="3300410" cy="1234088"/>
          </a:xfrm>
          <a:prstGeom prst="bentConnector4">
            <a:avLst>
              <a:gd name="adj1" fmla="val 6848"/>
              <a:gd name="adj2" fmla="val 138182"/>
            </a:avLst>
          </a:prstGeom>
          <a:ln w="25400" cap="rnd">
            <a:solidFill>
              <a:schemeClr val="accent3"/>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F9D2B2-6459-3357-35C1-829E1F9B1F55}"/>
              </a:ext>
            </a:extLst>
          </p:cNvPr>
          <p:cNvCxnSpPr>
            <a:cxnSpLocks/>
            <a:stCxn id="109" idx="3"/>
            <a:endCxn id="227" idx="1"/>
          </p:cNvCxnSpPr>
          <p:nvPr/>
        </p:nvCxnSpPr>
        <p:spPr>
          <a:xfrm>
            <a:off x="4500229" y="4591292"/>
            <a:ext cx="3537832" cy="987156"/>
          </a:xfrm>
          <a:prstGeom prst="bentConnector4">
            <a:avLst>
              <a:gd name="adj1" fmla="val 3942"/>
              <a:gd name="adj2" fmla="val 156239"/>
            </a:avLst>
          </a:prstGeom>
          <a:ln w="25400" cap="rnd">
            <a:solidFill>
              <a:schemeClr val="accent4"/>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A5AA533-6FF3-F842-901E-0FF25EDFC294}"/>
              </a:ext>
            </a:extLst>
          </p:cNvPr>
          <p:cNvCxnSpPr>
            <a:cxnSpLocks/>
            <a:stCxn id="65" idx="3"/>
            <a:endCxn id="210" idx="1"/>
          </p:cNvCxnSpPr>
          <p:nvPr/>
        </p:nvCxnSpPr>
        <p:spPr>
          <a:xfrm>
            <a:off x="2509653" y="1152384"/>
            <a:ext cx="4435497" cy="4145727"/>
          </a:xfrm>
          <a:prstGeom prst="bentConnector3">
            <a:avLst>
              <a:gd name="adj1" fmla="val 67670"/>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8531B48-08DC-A9E5-CC37-174042338185}"/>
              </a:ext>
            </a:extLst>
          </p:cNvPr>
          <p:cNvCxnSpPr>
            <a:cxnSpLocks/>
            <a:stCxn id="79" idx="1"/>
            <a:endCxn id="188" idx="1"/>
          </p:cNvCxnSpPr>
          <p:nvPr/>
        </p:nvCxnSpPr>
        <p:spPr>
          <a:xfrm rot="10800000" flipV="1">
            <a:off x="6945150" y="367453"/>
            <a:ext cx="3004754" cy="4695909"/>
          </a:xfrm>
          <a:prstGeom prst="bentConnector3">
            <a:avLst>
              <a:gd name="adj1" fmla="val 133581"/>
            </a:avLst>
          </a:prstGeom>
          <a:ln w="25400" cap="rnd">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6A9E130-C885-57D9-B11D-0DFA8C31AC7B}"/>
              </a:ext>
            </a:extLst>
          </p:cNvPr>
          <p:cNvCxnSpPr>
            <a:cxnSpLocks/>
            <a:stCxn id="66" idx="3"/>
            <a:endCxn id="212" idx="7"/>
          </p:cNvCxnSpPr>
          <p:nvPr/>
        </p:nvCxnSpPr>
        <p:spPr>
          <a:xfrm>
            <a:off x="2509653" y="379722"/>
            <a:ext cx="4177161" cy="4799254"/>
          </a:xfrm>
          <a:prstGeom prst="bentConnector3">
            <a:avLst>
              <a:gd name="adj1" fmla="val 73454"/>
            </a:avLst>
          </a:prstGeom>
          <a:ln w="254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8CA0AA6-0AA3-6312-0842-453C0AE8B609}"/>
              </a:ext>
            </a:extLst>
          </p:cNvPr>
          <p:cNvCxnSpPr>
            <a:cxnSpLocks/>
            <a:stCxn id="80" idx="1"/>
            <a:endCxn id="190" idx="7"/>
          </p:cNvCxnSpPr>
          <p:nvPr/>
        </p:nvCxnSpPr>
        <p:spPr>
          <a:xfrm rot="10800000" flipV="1">
            <a:off x="6686814" y="1139884"/>
            <a:ext cx="3263090" cy="3804343"/>
          </a:xfrm>
          <a:prstGeom prst="bentConnector3">
            <a:avLst>
              <a:gd name="adj1" fmla="val 120915"/>
            </a:avLst>
          </a:prstGeom>
          <a:ln w="254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64" name="Straight Connector 70">
            <a:extLst>
              <a:ext uri="{FF2B5EF4-FFF2-40B4-BE49-F238E27FC236}">
                <a16:creationId xmlns:a16="http://schemas.microsoft.com/office/drawing/2014/main" id="{2A551798-CB84-F301-2E24-4BF72CF82F05}"/>
              </a:ext>
            </a:extLst>
          </p:cNvPr>
          <p:cNvCxnSpPr>
            <a:cxnSpLocks/>
            <a:stCxn id="68" idx="3"/>
            <a:endCxn id="316" idx="6"/>
          </p:cNvCxnSpPr>
          <p:nvPr/>
        </p:nvCxnSpPr>
        <p:spPr>
          <a:xfrm>
            <a:off x="2509653" y="122168"/>
            <a:ext cx="5010945" cy="1178554"/>
          </a:xfrm>
          <a:prstGeom prst="bentConnector2">
            <a:avLst/>
          </a:prstGeom>
          <a:ln w="25400" cap="rnd" cmpd="sng">
            <a:solidFill>
              <a:schemeClr val="bg1">
                <a:lumMod val="8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68" name="Straight Connector 70">
            <a:extLst>
              <a:ext uri="{FF2B5EF4-FFF2-40B4-BE49-F238E27FC236}">
                <a16:creationId xmlns:a16="http://schemas.microsoft.com/office/drawing/2014/main" id="{488E02A0-7FBD-B109-DE43-455FB90B69CA}"/>
              </a:ext>
            </a:extLst>
          </p:cNvPr>
          <p:cNvCxnSpPr>
            <a:cxnSpLocks/>
            <a:stCxn id="69" idx="3"/>
            <a:endCxn id="313" idx="3"/>
          </p:cNvCxnSpPr>
          <p:nvPr/>
        </p:nvCxnSpPr>
        <p:spPr>
          <a:xfrm flipV="1">
            <a:off x="2509653" y="1279808"/>
            <a:ext cx="4752608" cy="130130"/>
          </a:xfrm>
          <a:prstGeom prst="bentConnector4">
            <a:avLst>
              <a:gd name="adj1" fmla="val 5114"/>
              <a:gd name="adj2" fmla="val 906650"/>
            </a:avLst>
          </a:prstGeom>
          <a:ln w="25400" cap="rnd">
            <a:solidFill>
              <a:srgbClr val="FF000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74" name="Straight Connector 70">
            <a:extLst>
              <a:ext uri="{FF2B5EF4-FFF2-40B4-BE49-F238E27FC236}">
                <a16:creationId xmlns:a16="http://schemas.microsoft.com/office/drawing/2014/main" id="{5E709F84-9835-EF10-7F8A-1113B4CB6443}"/>
              </a:ext>
            </a:extLst>
          </p:cNvPr>
          <p:cNvCxnSpPr>
            <a:cxnSpLocks/>
            <a:stCxn id="82" idx="1"/>
            <a:endCxn id="319" idx="3"/>
          </p:cNvCxnSpPr>
          <p:nvPr/>
        </p:nvCxnSpPr>
        <p:spPr>
          <a:xfrm rot="10800000" flipV="1">
            <a:off x="8037270" y="109976"/>
            <a:ext cx="1912635" cy="1169831"/>
          </a:xfrm>
          <a:prstGeom prst="bentConnector2">
            <a:avLst/>
          </a:prstGeom>
          <a:ln w="25400" cap="rnd">
            <a:solidFill>
              <a:srgbClr val="FF000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78" name="Straight Connector 70">
            <a:extLst>
              <a:ext uri="{FF2B5EF4-FFF2-40B4-BE49-F238E27FC236}">
                <a16:creationId xmlns:a16="http://schemas.microsoft.com/office/drawing/2014/main" id="{DFC2BB06-8FB8-81A7-D441-CD1D0248D09F}"/>
              </a:ext>
            </a:extLst>
          </p:cNvPr>
          <p:cNvCxnSpPr>
            <a:cxnSpLocks/>
            <a:stCxn id="81" idx="1"/>
            <a:endCxn id="317" idx="3"/>
          </p:cNvCxnSpPr>
          <p:nvPr/>
        </p:nvCxnSpPr>
        <p:spPr>
          <a:xfrm rot="10800000">
            <a:off x="7778934" y="1279809"/>
            <a:ext cx="2170971" cy="117555"/>
          </a:xfrm>
          <a:prstGeom prst="bentConnector4">
            <a:avLst>
              <a:gd name="adj1" fmla="val 13195"/>
              <a:gd name="adj2" fmla="val 1016750"/>
            </a:avLst>
          </a:prstGeom>
          <a:ln w="25400" cap="rnd" cmpd="sng">
            <a:solidFill>
              <a:schemeClr val="bg1">
                <a:lumMod val="8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83" name="Straight Connector 70">
            <a:extLst>
              <a:ext uri="{FF2B5EF4-FFF2-40B4-BE49-F238E27FC236}">
                <a16:creationId xmlns:a16="http://schemas.microsoft.com/office/drawing/2014/main" id="{091B081C-F4B1-6E24-8358-0D56CC781EA8}"/>
              </a:ext>
            </a:extLst>
          </p:cNvPr>
          <p:cNvCxnSpPr>
            <a:cxnSpLocks/>
            <a:stCxn id="84" idx="1"/>
            <a:endCxn id="143" idx="3"/>
          </p:cNvCxnSpPr>
          <p:nvPr/>
        </p:nvCxnSpPr>
        <p:spPr>
          <a:xfrm rot="10800000" flipV="1">
            <a:off x="712698" y="624931"/>
            <a:ext cx="9237206" cy="2791272"/>
          </a:xfrm>
          <a:prstGeom prst="bentConnector4">
            <a:avLst>
              <a:gd name="adj1" fmla="val 65383"/>
              <a:gd name="adj2" fmla="val 47567"/>
            </a:avLst>
          </a:prstGeom>
          <a:ln w="25400" cap="rnd">
            <a:solidFill>
              <a:schemeClr val="accent6">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87" name="Straight Connector 70">
            <a:extLst>
              <a:ext uri="{FF2B5EF4-FFF2-40B4-BE49-F238E27FC236}">
                <a16:creationId xmlns:a16="http://schemas.microsoft.com/office/drawing/2014/main" id="{8DF072C9-FA50-4ACB-54FC-EA52630E47CE}"/>
              </a:ext>
            </a:extLst>
          </p:cNvPr>
          <p:cNvCxnSpPr>
            <a:cxnSpLocks/>
            <a:stCxn id="83" idx="1"/>
            <a:endCxn id="145" idx="5"/>
          </p:cNvCxnSpPr>
          <p:nvPr/>
        </p:nvCxnSpPr>
        <p:spPr>
          <a:xfrm rot="10800000" flipV="1">
            <a:off x="831834" y="882408"/>
            <a:ext cx="9118071" cy="2286864"/>
          </a:xfrm>
          <a:prstGeom prst="bentConnector4">
            <a:avLst>
              <a:gd name="adj1" fmla="val 65215"/>
              <a:gd name="adj2" fmla="val 55586"/>
            </a:avLst>
          </a:prstGeom>
          <a:ln w="25400" cap="rnd">
            <a:solidFill>
              <a:srgbClr val="00B05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0" name="Straight Connector 70">
            <a:extLst>
              <a:ext uri="{FF2B5EF4-FFF2-40B4-BE49-F238E27FC236}">
                <a16:creationId xmlns:a16="http://schemas.microsoft.com/office/drawing/2014/main" id="{41C120FB-5793-5059-AD24-422409DF49F6}"/>
              </a:ext>
            </a:extLst>
          </p:cNvPr>
          <p:cNvCxnSpPr>
            <a:cxnSpLocks/>
            <a:stCxn id="75" idx="3"/>
            <a:endCxn id="132" idx="1"/>
          </p:cNvCxnSpPr>
          <p:nvPr/>
        </p:nvCxnSpPr>
        <p:spPr>
          <a:xfrm flipH="1">
            <a:off x="667109" y="637276"/>
            <a:ext cx="1842544" cy="2966290"/>
          </a:xfrm>
          <a:prstGeom prst="bentConnector5">
            <a:avLst>
              <a:gd name="adj1" fmla="val -33169"/>
              <a:gd name="adj2" fmla="val 36773"/>
              <a:gd name="adj3" fmla="val 123548"/>
            </a:avLst>
          </a:prstGeom>
          <a:ln w="25400" cap="rnd">
            <a:solidFill>
              <a:srgbClr val="00B05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4" name="Straight Connector 70">
            <a:extLst>
              <a:ext uri="{FF2B5EF4-FFF2-40B4-BE49-F238E27FC236}">
                <a16:creationId xmlns:a16="http://schemas.microsoft.com/office/drawing/2014/main" id="{783827C3-FB59-C34E-8BB1-13EC916E7A96}"/>
              </a:ext>
            </a:extLst>
          </p:cNvPr>
          <p:cNvCxnSpPr>
            <a:cxnSpLocks/>
            <a:stCxn id="76" idx="3"/>
            <a:endCxn id="140" idx="1"/>
          </p:cNvCxnSpPr>
          <p:nvPr/>
        </p:nvCxnSpPr>
        <p:spPr>
          <a:xfrm flipH="1">
            <a:off x="667109" y="894830"/>
            <a:ext cx="1842544" cy="3696462"/>
          </a:xfrm>
          <a:prstGeom prst="bentConnector5">
            <a:avLst>
              <a:gd name="adj1" fmla="val -27092"/>
              <a:gd name="adj2" fmla="val 19193"/>
              <a:gd name="adj3" fmla="val 129118"/>
            </a:avLst>
          </a:prstGeom>
          <a:ln w="25400" cap="rnd">
            <a:solidFill>
              <a:schemeClr val="accent6">
                <a:lumMod val="75000"/>
              </a:schemeClr>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4FB1283F-66E7-F384-1A84-B24A4A65E681}"/>
              </a:ext>
            </a:extLst>
          </p:cNvPr>
          <p:cNvCxnSpPr>
            <a:stCxn id="95" idx="0"/>
            <a:endCxn id="98" idx="2"/>
          </p:cNvCxnSpPr>
          <p:nvPr/>
        </p:nvCxnSpPr>
        <p:spPr>
          <a:xfrm rot="16200000" flipV="1">
            <a:off x="11030130" y="2768750"/>
            <a:ext cx="260130" cy="491457"/>
          </a:xfrm>
          <a:prstGeom prst="bentConnector2">
            <a:avLst/>
          </a:prstGeom>
          <a:ln w="25400" cap="rnd">
            <a:solidFill>
              <a:srgbClr val="FF000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7ADA1791-0411-ADE6-BC6D-7A5A6556206B}"/>
              </a:ext>
            </a:extLst>
          </p:cNvPr>
          <p:cNvCxnSpPr>
            <a:cxnSpLocks/>
            <a:stCxn id="22" idx="2"/>
            <a:endCxn id="89" idx="2"/>
          </p:cNvCxnSpPr>
          <p:nvPr/>
        </p:nvCxnSpPr>
        <p:spPr>
          <a:xfrm rot="16200000" flipH="1" flipV="1">
            <a:off x="5007748" y="50960"/>
            <a:ext cx="3340336" cy="9456013"/>
          </a:xfrm>
          <a:prstGeom prst="bentConnector5">
            <a:avLst>
              <a:gd name="adj1" fmla="val -6253"/>
              <a:gd name="adj2" fmla="val -6814"/>
              <a:gd name="adj3" fmla="val 110754"/>
            </a:avLst>
          </a:prstGeom>
          <a:ln w="25400" cap="rnd">
            <a:solidFill>
              <a:srgbClr val="FF000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576672F4-5C68-50B1-335E-4663AD4C559B}"/>
              </a:ext>
            </a:extLst>
          </p:cNvPr>
          <p:cNvCxnSpPr>
            <a:stCxn id="96" idx="2"/>
            <a:endCxn id="93" idx="2"/>
          </p:cNvCxnSpPr>
          <p:nvPr/>
        </p:nvCxnSpPr>
        <p:spPr>
          <a:xfrm rot="5400000" flipH="1">
            <a:off x="10401876" y="5309007"/>
            <a:ext cx="334024" cy="1674070"/>
          </a:xfrm>
          <a:prstGeom prst="bentConnector3">
            <a:avLst>
              <a:gd name="adj1" fmla="val -68438"/>
            </a:avLst>
          </a:prstGeom>
          <a:ln w="2540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68" name="Straight Connector 466">
            <a:extLst>
              <a:ext uri="{FF2B5EF4-FFF2-40B4-BE49-F238E27FC236}">
                <a16:creationId xmlns:a16="http://schemas.microsoft.com/office/drawing/2014/main" id="{61758D9C-ED2E-F608-8BA4-A6F3B58F9398}"/>
              </a:ext>
            </a:extLst>
          </p:cNvPr>
          <p:cNvCxnSpPr>
            <a:cxnSpLocks/>
            <a:stCxn id="22" idx="0"/>
            <a:endCxn id="90" idx="2"/>
          </p:cNvCxnSpPr>
          <p:nvPr/>
        </p:nvCxnSpPr>
        <p:spPr>
          <a:xfrm rot="5400000">
            <a:off x="6850162" y="1896187"/>
            <a:ext cx="103148" cy="9008373"/>
          </a:xfrm>
          <a:prstGeom prst="bentConnector3">
            <a:avLst>
              <a:gd name="adj1" fmla="val 393988"/>
            </a:avLst>
          </a:prstGeom>
          <a:ln w="2540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72" name="Straight Connector 466">
            <a:extLst>
              <a:ext uri="{FF2B5EF4-FFF2-40B4-BE49-F238E27FC236}">
                <a16:creationId xmlns:a16="http://schemas.microsoft.com/office/drawing/2014/main" id="{19E87EA5-F826-9085-1787-38B0A11611EF}"/>
              </a:ext>
            </a:extLst>
          </p:cNvPr>
          <p:cNvCxnSpPr>
            <a:cxnSpLocks/>
            <a:stCxn id="22" idx="0"/>
            <a:endCxn id="326" idx="0"/>
          </p:cNvCxnSpPr>
          <p:nvPr/>
        </p:nvCxnSpPr>
        <p:spPr>
          <a:xfrm rot="5400000" flipH="1">
            <a:off x="6551717" y="1494594"/>
            <a:ext cx="4963836" cy="4744574"/>
          </a:xfrm>
          <a:prstGeom prst="bentConnector4">
            <a:avLst>
              <a:gd name="adj1" fmla="val -5921"/>
              <a:gd name="adj2" fmla="val 105605"/>
            </a:avLst>
          </a:prstGeom>
          <a:ln w="2540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042A6C03-7888-18B4-5C12-C7E526BFEE02}"/>
              </a:ext>
            </a:extLst>
          </p:cNvPr>
          <p:cNvCxnSpPr>
            <a:cxnSpLocks/>
            <a:stCxn id="99" idx="0"/>
            <a:endCxn id="92" idx="0"/>
          </p:cNvCxnSpPr>
          <p:nvPr/>
        </p:nvCxnSpPr>
        <p:spPr>
          <a:xfrm rot="10800000" flipV="1">
            <a:off x="9731853" y="2884414"/>
            <a:ext cx="281766" cy="2635290"/>
          </a:xfrm>
          <a:prstGeom prst="bentConnector2">
            <a:avLst/>
          </a:prstGeom>
          <a:ln w="25400" cap="rnd">
            <a:solidFill>
              <a:srgbClr val="FF0000"/>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B8FECFF3-E4FB-234A-B0FA-30F96D596FDB}"/>
              </a:ext>
            </a:extLst>
          </p:cNvPr>
          <p:cNvCxnSpPr>
            <a:cxnSpLocks/>
            <a:endCxn id="303" idx="0"/>
          </p:cNvCxnSpPr>
          <p:nvPr/>
        </p:nvCxnSpPr>
        <p:spPr>
          <a:xfrm rot="16200000" flipV="1">
            <a:off x="5664658" y="2874739"/>
            <a:ext cx="4867981" cy="2357928"/>
          </a:xfrm>
          <a:prstGeom prst="bentConnector4">
            <a:avLst>
              <a:gd name="adj1" fmla="val -1275"/>
              <a:gd name="adj2" fmla="val 119192"/>
            </a:avLst>
          </a:prstGeom>
          <a:ln w="25400" cap="rnd">
            <a:solidFill>
              <a:srgbClr val="FF0000"/>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525" name="Straight Connector 505">
            <a:extLst>
              <a:ext uri="{FF2B5EF4-FFF2-40B4-BE49-F238E27FC236}">
                <a16:creationId xmlns:a16="http://schemas.microsoft.com/office/drawing/2014/main" id="{FC84B727-7B5E-C147-1E08-98F00CC3413B}"/>
              </a:ext>
            </a:extLst>
          </p:cNvPr>
          <p:cNvCxnSpPr>
            <a:cxnSpLocks/>
            <a:stCxn id="99" idx="0"/>
          </p:cNvCxnSpPr>
          <p:nvPr/>
        </p:nvCxnSpPr>
        <p:spPr>
          <a:xfrm rot="10800000" flipV="1">
            <a:off x="9277613" y="2884413"/>
            <a:ext cx="736006" cy="3614001"/>
          </a:xfrm>
          <a:prstGeom prst="bentConnector2">
            <a:avLst/>
          </a:prstGeom>
          <a:ln w="25400" cap="rnd">
            <a:solidFill>
              <a:srgbClr val="FF0000"/>
            </a:solidFill>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529" name="Straight Connector 12">
            <a:extLst>
              <a:ext uri="{FF2B5EF4-FFF2-40B4-BE49-F238E27FC236}">
                <a16:creationId xmlns:a16="http://schemas.microsoft.com/office/drawing/2014/main" id="{F5C0A261-8F59-BEE7-F163-80E4C74E930E}"/>
              </a:ext>
            </a:extLst>
          </p:cNvPr>
          <p:cNvCxnSpPr>
            <a:cxnSpLocks/>
            <a:stCxn id="152" idx="4"/>
            <a:endCxn id="155" idx="0"/>
          </p:cNvCxnSpPr>
          <p:nvPr/>
        </p:nvCxnSpPr>
        <p:spPr>
          <a:xfrm>
            <a:off x="7088959" y="4769046"/>
            <a:ext cx="1123196" cy="0"/>
          </a:xfrm>
          <a:prstGeom prst="straightConnector1">
            <a:avLst/>
          </a:prstGeom>
          <a:ln w="25400" cap="rnd">
            <a:solidFill>
              <a:srgbClr val="FF0000"/>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737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9C98A0-E860-9E56-5757-38A4F13C5602}"/>
              </a:ext>
            </a:extLst>
          </p:cNvPr>
          <p:cNvSpPr txBox="1"/>
          <p:nvPr/>
        </p:nvSpPr>
        <p:spPr>
          <a:xfrm>
            <a:off x="3048000" y="6122907"/>
            <a:ext cx="6096000" cy="369332"/>
          </a:xfrm>
          <a:prstGeom prst="rect">
            <a:avLst/>
          </a:prstGeom>
          <a:noFill/>
        </p:spPr>
        <p:txBody>
          <a:bodyPr wrap="square">
            <a:spAutoFit/>
          </a:bodyPr>
          <a:lstStyle/>
          <a:p>
            <a:pPr algn="ctr"/>
            <a:r>
              <a:rPr lang="en-US">
                <a:hlinkClick r:id="rId2"/>
              </a:rPr>
              <a:t>Protected 3500mAh 10A 18650 Button Top Battery</a:t>
            </a:r>
            <a:endParaRPr lang="en-US"/>
          </a:p>
        </p:txBody>
      </p:sp>
      <p:graphicFrame>
        <p:nvGraphicFramePr>
          <p:cNvPr id="9" name="Table 8">
            <a:extLst>
              <a:ext uri="{FF2B5EF4-FFF2-40B4-BE49-F238E27FC236}">
                <a16:creationId xmlns:a16="http://schemas.microsoft.com/office/drawing/2014/main" id="{C74F5344-F266-C366-F748-A01B8A11C2AF}"/>
              </a:ext>
            </a:extLst>
          </p:cNvPr>
          <p:cNvGraphicFramePr>
            <a:graphicFrameLocks noGrp="1"/>
          </p:cNvGraphicFramePr>
          <p:nvPr>
            <p:extLst>
              <p:ext uri="{D42A27DB-BD31-4B8C-83A1-F6EECF244321}">
                <p14:modId xmlns:p14="http://schemas.microsoft.com/office/powerpoint/2010/main" val="4171689382"/>
              </p:ext>
            </p:extLst>
          </p:nvPr>
        </p:nvGraphicFramePr>
        <p:xfrm>
          <a:off x="-3716" y="0"/>
          <a:ext cx="12195715" cy="6106160"/>
        </p:xfrm>
        <a:graphic>
          <a:graphicData uri="http://schemas.openxmlformats.org/drawingml/2006/table">
            <a:tbl>
              <a:tblPr firstRow="1" bandRow="1">
                <a:tableStyleId>{9D7B26C5-4107-4FEC-AEDC-1716B250A1EF}</a:tableStyleId>
              </a:tblPr>
              <a:tblGrid>
                <a:gridCol w="4074716">
                  <a:extLst>
                    <a:ext uri="{9D8B030D-6E8A-4147-A177-3AD203B41FA5}">
                      <a16:colId xmlns:a16="http://schemas.microsoft.com/office/drawing/2014/main" val="4121859593"/>
                    </a:ext>
                  </a:extLst>
                </a:gridCol>
                <a:gridCol w="8120999">
                  <a:extLst>
                    <a:ext uri="{9D8B030D-6E8A-4147-A177-3AD203B41FA5}">
                      <a16:colId xmlns:a16="http://schemas.microsoft.com/office/drawing/2014/main" val="1379802771"/>
                    </a:ext>
                  </a:extLst>
                </a:gridCol>
              </a:tblGrid>
              <a:tr h="370840">
                <a:tc gridSpan="2">
                  <a:txBody>
                    <a:bodyPr/>
                    <a:lstStyle/>
                    <a:p>
                      <a:pPr marL="0" indent="0" algn="ctr">
                        <a:buFont typeface="Arial" panose="020B0604020202020204" pitchFamily="34" charset="0"/>
                        <a:buNone/>
                      </a:pPr>
                      <a:r>
                        <a:rPr lang="en-US" sz="1200"/>
                        <a:t>Specifications</a:t>
                      </a:r>
                    </a:p>
                  </a:txBody>
                  <a:tcPr anchor="ctr"/>
                </a:tc>
                <a:tc hMerge="1">
                  <a:txBody>
                    <a:bodyPr/>
                    <a:lstStyle/>
                    <a:p>
                      <a:pPr marL="0" indent="0">
                        <a:buFont typeface="Arial" panose="020B0604020202020204" pitchFamily="34" charset="0"/>
                        <a:buNone/>
                      </a:pPr>
                      <a:endParaRPr lang="en-US" sz="1200"/>
                    </a:p>
                  </a:txBody>
                  <a:tcPr/>
                </a:tc>
                <a:extLst>
                  <a:ext uri="{0D108BD9-81ED-4DB2-BD59-A6C34878D82A}">
                    <a16:rowId xmlns:a16="http://schemas.microsoft.com/office/drawing/2014/main" val="2550475909"/>
                  </a:ext>
                </a:extLst>
              </a:tr>
              <a:tr h="370840">
                <a:tc>
                  <a:txBody>
                    <a:bodyPr/>
                    <a:lstStyle/>
                    <a:p>
                      <a:pPr>
                        <a:buFont typeface="Arial" panose="020B0604020202020204" pitchFamily="34" charset="0"/>
                        <a:buNone/>
                      </a:pPr>
                      <a:r>
                        <a:rPr lang="en-US" sz="1200" b="0"/>
                        <a:t>Max Continuous Discharging Current:</a:t>
                      </a:r>
                    </a:p>
                  </a:txBody>
                  <a:tcPr anchor="ctr"/>
                </a:tc>
                <a:tc>
                  <a:txBody>
                    <a:bodyPr/>
                    <a:lstStyle/>
                    <a:p>
                      <a:pPr marL="0" indent="0">
                        <a:buFont typeface="Arial" panose="020B0604020202020204" pitchFamily="34" charset="0"/>
                        <a:buNone/>
                      </a:pPr>
                      <a:r>
                        <a:rPr lang="en-US" sz="1200" b="1" dirty="0"/>
                        <a:t>10A</a:t>
                      </a:r>
                    </a:p>
                  </a:txBody>
                  <a:tcPr anchor="ctr"/>
                </a:tc>
                <a:extLst>
                  <a:ext uri="{0D108BD9-81ED-4DB2-BD59-A6C34878D82A}">
                    <a16:rowId xmlns:a16="http://schemas.microsoft.com/office/drawing/2014/main" val="362167118"/>
                  </a:ext>
                </a:extLst>
              </a:tr>
              <a:tr h="370840">
                <a:tc>
                  <a:txBody>
                    <a:bodyPr/>
                    <a:lstStyle/>
                    <a:p>
                      <a:pPr marL="0" indent="0">
                        <a:buFont typeface="Arial" panose="020B0604020202020204" pitchFamily="34" charset="0"/>
                        <a:buNone/>
                      </a:pPr>
                      <a:r>
                        <a:rPr lang="en-US" sz="1200" b="0"/>
                        <a:t>Typical Capacity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3500 </a:t>
                      </a:r>
                      <a:r>
                        <a:rPr lang="en-US" sz="1200" b="1" dirty="0" err="1"/>
                        <a:t>mAh</a:t>
                      </a:r>
                      <a:r>
                        <a:rPr lang="en-US" sz="1200" b="1" dirty="0"/>
                        <a:t> </a:t>
                      </a:r>
                      <a:r>
                        <a:rPr lang="en-US" sz="1200" b="0" dirty="0"/>
                        <a:t>(3350mAh minimum)</a:t>
                      </a:r>
                    </a:p>
                  </a:txBody>
                  <a:tcPr anchor="ctr"/>
                </a:tc>
                <a:extLst>
                  <a:ext uri="{0D108BD9-81ED-4DB2-BD59-A6C34878D82A}">
                    <a16:rowId xmlns:a16="http://schemas.microsoft.com/office/drawing/2014/main" val="1261625527"/>
                  </a:ext>
                </a:extLst>
              </a:tr>
              <a:tr h="370840">
                <a:tc>
                  <a:txBody>
                    <a:bodyPr/>
                    <a:lstStyle/>
                    <a:p>
                      <a:pPr marL="0" indent="0">
                        <a:buFont typeface="Arial" panose="020B0604020202020204" pitchFamily="34" charset="0"/>
                        <a:buNone/>
                      </a:pPr>
                      <a:r>
                        <a:rPr lang="en-US" sz="1200" b="0"/>
                        <a:t>Style</a:t>
                      </a:r>
                    </a:p>
                  </a:txBody>
                  <a:tcPr anchor="ctr"/>
                </a:tc>
                <a:tc>
                  <a:txBody>
                    <a:bodyPr/>
                    <a:lstStyle/>
                    <a:p>
                      <a:pPr marL="0" indent="0">
                        <a:buFont typeface="Arial" panose="020B0604020202020204" pitchFamily="34" charset="0"/>
                        <a:buNone/>
                      </a:pPr>
                      <a:r>
                        <a:rPr lang="en-US" sz="1200" b="0"/>
                        <a:t>BUTTON top</a:t>
                      </a:r>
                    </a:p>
                  </a:txBody>
                  <a:tcPr anchor="ctr"/>
                </a:tc>
                <a:extLst>
                  <a:ext uri="{0D108BD9-81ED-4DB2-BD59-A6C34878D82A}">
                    <a16:rowId xmlns:a16="http://schemas.microsoft.com/office/drawing/2014/main" val="2953274866"/>
                  </a:ext>
                </a:extLst>
              </a:tr>
              <a:tr h="370840">
                <a:tc>
                  <a:txBody>
                    <a:bodyPr/>
                    <a:lstStyle/>
                    <a:p>
                      <a:pPr marL="0" indent="0">
                        <a:buFont typeface="Arial" panose="020B0604020202020204" pitchFamily="34" charset="0"/>
                        <a:buNone/>
                      </a:pPr>
                      <a:r>
                        <a:rPr lang="en-US" sz="1200" b="0"/>
                        <a:t>Approximate Nominal Dimensions (including button)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t>69.1mm length x 18.6 mm diameter</a:t>
                      </a:r>
                    </a:p>
                  </a:txBody>
                  <a:tcPr anchor="ctr"/>
                </a:tc>
                <a:extLst>
                  <a:ext uri="{0D108BD9-81ED-4DB2-BD59-A6C34878D82A}">
                    <a16:rowId xmlns:a16="http://schemas.microsoft.com/office/drawing/2014/main" val="262729661"/>
                  </a:ext>
                </a:extLst>
              </a:tr>
              <a:tr h="370840">
                <a:tc>
                  <a:txBody>
                    <a:bodyPr/>
                    <a:lstStyle/>
                    <a:p>
                      <a:pPr marL="0" indent="0">
                        <a:buFont typeface="Arial" panose="020B0604020202020204" pitchFamily="34" charset="0"/>
                        <a:buNone/>
                      </a:pPr>
                      <a:r>
                        <a:rPr lang="en-US" sz="1200" b="0"/>
                        <a:t>Maximum Dimensions (including button)</a:t>
                      </a:r>
                    </a:p>
                  </a:txBody>
                  <a:tcPr anchor="ctr"/>
                </a:tc>
                <a:tc>
                  <a:txBody>
                    <a:bodyPr/>
                    <a:lstStyle/>
                    <a:p>
                      <a:pPr marL="0" indent="0">
                        <a:buFont typeface="Arial" panose="020B0604020202020204" pitchFamily="34" charset="0"/>
                        <a:buNone/>
                      </a:pPr>
                      <a:r>
                        <a:rPr lang="en-US" sz="1200" b="0"/>
                        <a:t>69.6mm length x 19.0mm diameter</a:t>
                      </a:r>
                    </a:p>
                  </a:txBody>
                  <a:tcPr anchor="ctr"/>
                </a:tc>
                <a:extLst>
                  <a:ext uri="{0D108BD9-81ED-4DB2-BD59-A6C34878D82A}">
                    <a16:rowId xmlns:a16="http://schemas.microsoft.com/office/drawing/2014/main" val="2444553628"/>
                  </a:ext>
                </a:extLst>
              </a:tr>
              <a:tr h="370840">
                <a:tc>
                  <a:txBody>
                    <a:bodyPr/>
                    <a:lstStyle/>
                    <a:p>
                      <a:pPr marL="0" indent="0">
                        <a:buFont typeface="Arial" panose="020B0604020202020204" pitchFamily="34" charset="0"/>
                        <a:buNone/>
                      </a:pPr>
                      <a:r>
                        <a:rPr lang="en-US" sz="1200" b="0"/>
                        <a:t>Discharge cut-off voltage</a:t>
                      </a:r>
                    </a:p>
                  </a:txBody>
                  <a:tcPr anchor="ctr"/>
                </a:tc>
                <a:tc>
                  <a:txBody>
                    <a:bodyPr/>
                    <a:lstStyle/>
                    <a:p>
                      <a:pPr marL="0" indent="0">
                        <a:buFont typeface="Arial" panose="020B0604020202020204" pitchFamily="34" charset="0"/>
                        <a:buNone/>
                      </a:pPr>
                      <a:r>
                        <a:rPr lang="en-US" sz="1200" b="0"/>
                        <a:t>2.5V (approximate)</a:t>
                      </a:r>
                    </a:p>
                  </a:txBody>
                  <a:tcPr anchor="ctr"/>
                </a:tc>
                <a:extLst>
                  <a:ext uri="{0D108BD9-81ED-4DB2-BD59-A6C34878D82A}">
                    <a16:rowId xmlns:a16="http://schemas.microsoft.com/office/drawing/2014/main" val="493196879"/>
                  </a:ext>
                </a:extLst>
              </a:tr>
              <a:tr h="370840">
                <a:tc>
                  <a:txBody>
                    <a:bodyPr/>
                    <a:lstStyle/>
                    <a:p>
                      <a:pPr marL="0" indent="0">
                        <a:buFont typeface="Arial" panose="020B0604020202020204" pitchFamily="34" charset="0"/>
                        <a:buNone/>
                      </a:pPr>
                      <a:r>
                        <a:rPr lang="en-US" sz="1200" b="0"/>
                        <a:t>Voltage</a:t>
                      </a:r>
                    </a:p>
                  </a:txBody>
                  <a:tcPr anchor="ctr"/>
                </a:tc>
                <a:tc>
                  <a:txBody>
                    <a:bodyPr/>
                    <a:lstStyle/>
                    <a:p>
                      <a:pPr marL="0" indent="0">
                        <a:buFont typeface="Arial" panose="020B0604020202020204" pitchFamily="34" charset="0"/>
                        <a:buNone/>
                      </a:pPr>
                      <a:r>
                        <a:rPr lang="en-US" sz="1200" b="1" dirty="0"/>
                        <a:t>3.6V</a:t>
                      </a:r>
                    </a:p>
                  </a:txBody>
                  <a:tcPr anchor="ctr"/>
                </a:tc>
                <a:extLst>
                  <a:ext uri="{0D108BD9-81ED-4DB2-BD59-A6C34878D82A}">
                    <a16:rowId xmlns:a16="http://schemas.microsoft.com/office/drawing/2014/main" val="305364920"/>
                  </a:ext>
                </a:extLst>
              </a:tr>
              <a:tr h="370840">
                <a:tc>
                  <a:txBody>
                    <a:bodyPr/>
                    <a:lstStyle/>
                    <a:p>
                      <a:pPr marL="0" indent="0">
                        <a:buFont typeface="Arial" panose="020B0604020202020204" pitchFamily="34" charset="0"/>
                        <a:buNone/>
                      </a:pPr>
                      <a:r>
                        <a:rPr lang="en-US" sz="1200" b="0"/>
                        <a:t>Full Charge Voltage</a:t>
                      </a:r>
                    </a:p>
                  </a:txBody>
                  <a:tcPr anchor="ctr"/>
                </a:tc>
                <a:tc>
                  <a:txBody>
                    <a:bodyPr/>
                    <a:lstStyle/>
                    <a:p>
                      <a:pPr marL="0" indent="0">
                        <a:buFont typeface="Arial" panose="020B0604020202020204" pitchFamily="34" charset="0"/>
                        <a:buNone/>
                      </a:pPr>
                      <a:r>
                        <a:rPr lang="en-US" sz="1200" b="0"/>
                        <a:t>4.2V</a:t>
                      </a:r>
                    </a:p>
                  </a:txBody>
                  <a:tcPr anchor="ctr"/>
                </a:tc>
                <a:extLst>
                  <a:ext uri="{0D108BD9-81ED-4DB2-BD59-A6C34878D82A}">
                    <a16:rowId xmlns:a16="http://schemas.microsoft.com/office/drawing/2014/main" val="534812156"/>
                  </a:ext>
                </a:extLst>
              </a:tr>
              <a:tr h="370840">
                <a:tc>
                  <a:txBody>
                    <a:bodyPr/>
                    <a:lstStyle/>
                    <a:p>
                      <a:pPr marL="0" indent="0">
                        <a:buFont typeface="Arial" panose="020B0604020202020204" pitchFamily="34" charset="0"/>
                        <a:buNone/>
                      </a:pPr>
                      <a:r>
                        <a:rPr lang="en-US" sz="1200" b="0"/>
                        <a:t>Charge Current</a:t>
                      </a:r>
                    </a:p>
                  </a:txBody>
                  <a:tcPr anchor="ctr"/>
                </a:tc>
                <a:tc>
                  <a:txBody>
                    <a:bodyPr/>
                    <a:lstStyle/>
                    <a:p>
                      <a:pPr marL="0" indent="0">
                        <a:buFont typeface="Arial" panose="020B0604020202020204" pitchFamily="34" charset="0"/>
                        <a:buNone/>
                      </a:pPr>
                      <a:r>
                        <a:rPr lang="en-US" sz="1200" b="0"/>
                        <a:t>1.675A standard</a:t>
                      </a:r>
                    </a:p>
                  </a:txBody>
                  <a:tcPr anchor="ctr"/>
                </a:tc>
                <a:extLst>
                  <a:ext uri="{0D108BD9-81ED-4DB2-BD59-A6C34878D82A}">
                    <a16:rowId xmlns:a16="http://schemas.microsoft.com/office/drawing/2014/main" val="3065829096"/>
                  </a:ext>
                </a:extLst>
              </a:tr>
              <a:tr h="370840">
                <a:tc>
                  <a:txBody>
                    <a:bodyPr/>
                    <a:lstStyle/>
                    <a:p>
                      <a:pPr marL="0" indent="0">
                        <a:buFont typeface="Arial" panose="020B0604020202020204" pitchFamily="34" charset="0"/>
                        <a:buNone/>
                      </a:pPr>
                      <a:r>
                        <a:rPr lang="en-US" sz="1200" b="0"/>
                        <a:t>Protection Cutoff Current</a:t>
                      </a:r>
                    </a:p>
                  </a:txBody>
                  <a:tcPr anchor="ctr"/>
                </a:tc>
                <a:tc>
                  <a:txBody>
                    <a:bodyPr/>
                    <a:lstStyle/>
                    <a:p>
                      <a:pPr marL="0" indent="0">
                        <a:buFont typeface="Arial" panose="020B0604020202020204" pitchFamily="34" charset="0"/>
                        <a:buNone/>
                      </a:pPr>
                      <a:r>
                        <a:rPr lang="en-US" sz="1200" b="0"/>
                        <a:t>15-20A</a:t>
                      </a:r>
                    </a:p>
                  </a:txBody>
                  <a:tcPr anchor="ctr"/>
                </a:tc>
                <a:extLst>
                  <a:ext uri="{0D108BD9-81ED-4DB2-BD59-A6C34878D82A}">
                    <a16:rowId xmlns:a16="http://schemas.microsoft.com/office/drawing/2014/main" val="3999647343"/>
                  </a:ext>
                </a:extLst>
              </a:tr>
              <a:tr h="370840">
                <a:tc>
                  <a:txBody>
                    <a:bodyPr/>
                    <a:lstStyle/>
                    <a:p>
                      <a:pPr marL="0" indent="0">
                        <a:buFont typeface="Arial" panose="020B0604020202020204" pitchFamily="34" charset="0"/>
                        <a:buNone/>
                      </a:pPr>
                      <a:r>
                        <a:rPr lang="en-US" sz="1200" b="0"/>
                        <a:t>Protection IC</a:t>
                      </a:r>
                    </a:p>
                  </a:txBody>
                  <a:tcPr anchor="ctr"/>
                </a:tc>
                <a:tc>
                  <a:txBody>
                    <a:bodyPr/>
                    <a:lstStyle/>
                    <a:p>
                      <a:pPr marL="0" indent="0">
                        <a:buFont typeface="Arial" panose="020B0604020202020204" pitchFamily="34" charset="0"/>
                        <a:buNone/>
                      </a:pPr>
                      <a:r>
                        <a:rPr lang="en-US" sz="1200" b="0"/>
                        <a:t>Ricoh</a:t>
                      </a:r>
                    </a:p>
                  </a:txBody>
                  <a:tcPr anchor="ctr"/>
                </a:tc>
                <a:extLst>
                  <a:ext uri="{0D108BD9-81ED-4DB2-BD59-A6C34878D82A}">
                    <a16:rowId xmlns:a16="http://schemas.microsoft.com/office/drawing/2014/main" val="4033043"/>
                  </a:ext>
                </a:extLst>
              </a:tr>
              <a:tr h="370840">
                <a:tc>
                  <a:txBody>
                    <a:bodyPr/>
                    <a:lstStyle/>
                    <a:p>
                      <a:pPr marL="0" indent="0">
                        <a:buFont typeface="Arial" panose="020B0604020202020204" pitchFamily="34" charset="0"/>
                        <a:buNone/>
                      </a:pPr>
                      <a:r>
                        <a:rPr lang="en-US" sz="1200" b="0"/>
                        <a:t>MOSFETS Quantity</a:t>
                      </a:r>
                    </a:p>
                  </a:txBody>
                  <a:tcPr anchor="ctr"/>
                </a:tc>
                <a:tc>
                  <a:txBody>
                    <a:bodyPr/>
                    <a:lstStyle/>
                    <a:p>
                      <a:pPr marL="0" indent="0">
                        <a:buFont typeface="Arial" panose="020B0604020202020204" pitchFamily="34" charset="0"/>
                        <a:buNone/>
                      </a:pPr>
                      <a:r>
                        <a:rPr lang="en-US" sz="1200" b="0"/>
                        <a:t>3</a:t>
                      </a:r>
                    </a:p>
                  </a:txBody>
                  <a:tcPr anchor="ctr"/>
                </a:tc>
                <a:extLst>
                  <a:ext uri="{0D108BD9-81ED-4DB2-BD59-A6C34878D82A}">
                    <a16:rowId xmlns:a16="http://schemas.microsoft.com/office/drawing/2014/main" val="1058625505"/>
                  </a:ext>
                </a:extLst>
              </a:tr>
              <a:tr h="370840">
                <a:tc>
                  <a:txBody>
                    <a:bodyPr/>
                    <a:lstStyle/>
                    <a:p>
                      <a:pPr marL="0" indent="0">
                        <a:buFont typeface="Arial" panose="020B0604020202020204" pitchFamily="34" charset="0"/>
                        <a:buNone/>
                      </a:pPr>
                      <a:r>
                        <a:rPr lang="en-US" sz="1200" b="0"/>
                        <a:t>Origin</a:t>
                      </a:r>
                    </a:p>
                  </a:txBody>
                  <a:tcPr anchor="ctr"/>
                </a:tc>
                <a:tc>
                  <a:txBody>
                    <a:bodyPr/>
                    <a:lstStyle/>
                    <a:p>
                      <a:pPr marL="0" indent="0">
                        <a:buFont typeface="Arial" panose="020B0604020202020204" pitchFamily="34" charset="0"/>
                        <a:buNone/>
                      </a:pPr>
                      <a:r>
                        <a:rPr lang="en-US" sz="1200" b="0"/>
                        <a:t>Cell made in Korea or China, button top manufactured in China, Protection IC made in Japan.  Assembled in China.</a:t>
                      </a:r>
                    </a:p>
                  </a:txBody>
                  <a:tcPr anchor="ctr"/>
                </a:tc>
                <a:extLst>
                  <a:ext uri="{0D108BD9-81ED-4DB2-BD59-A6C34878D82A}">
                    <a16:rowId xmlns:a16="http://schemas.microsoft.com/office/drawing/2014/main" val="33825351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t>Cell Certifications</a:t>
                      </a:r>
                    </a:p>
                    <a:p>
                      <a:pPr marL="0" indent="0">
                        <a:buFont typeface="Arial" panose="020B0604020202020204" pitchFamily="34" charset="0"/>
                        <a:buNone/>
                      </a:pPr>
                      <a:endParaRPr lang="en-US" sz="1200" b="0"/>
                    </a:p>
                  </a:txBody>
                  <a:tcPr anchor="ctr"/>
                </a:tc>
                <a:tc>
                  <a:txBody>
                    <a:bodyPr/>
                    <a:lstStyle/>
                    <a:p>
                      <a:pPr marL="0" indent="0">
                        <a:buFont typeface="Arial" panose="020B0604020202020204" pitchFamily="34" charset="0"/>
                        <a:buNone/>
                      </a:pPr>
                      <a:r>
                        <a:rPr lang="en-US" sz="1200" b="0"/>
                        <a:t>UN38.3 test report, IEC62133, CB Scheme, UL1642 </a:t>
                      </a:r>
                    </a:p>
                  </a:txBody>
                  <a:tcPr anchor="ctr"/>
                </a:tc>
                <a:extLst>
                  <a:ext uri="{0D108BD9-81ED-4DB2-BD59-A6C34878D82A}">
                    <a16:rowId xmlns:a16="http://schemas.microsoft.com/office/drawing/2014/main" val="603983504"/>
                  </a:ext>
                </a:extLst>
              </a:tr>
              <a:tr h="370840">
                <a:tc>
                  <a:txBody>
                    <a:bodyPr/>
                    <a:lstStyle/>
                    <a:p>
                      <a:pPr marL="0" indent="0">
                        <a:buFont typeface="Arial" panose="020B0604020202020204" pitchFamily="34" charset="0"/>
                        <a:buNone/>
                      </a:pPr>
                      <a:r>
                        <a:rPr lang="en-US" sz="1200" b="0"/>
                        <a:t>Battery Assembly Certifications</a:t>
                      </a:r>
                    </a:p>
                  </a:txBody>
                  <a:tcPr anchor="ctr"/>
                </a:tc>
                <a:tc>
                  <a:txBody>
                    <a:bodyPr/>
                    <a:lstStyle/>
                    <a:p>
                      <a:pPr marL="0" indent="0">
                        <a:buFont typeface="Arial" panose="020B0604020202020204" pitchFamily="34" charset="0"/>
                        <a:buNone/>
                      </a:pPr>
                      <a:r>
                        <a:rPr lang="en-US" sz="1200" b="0" dirty="0"/>
                        <a:t>UL2054, CE, UN38.3 test report, IEC 62133-2: 2017, RoHS, REACH, CB Scheme.  </a:t>
                      </a:r>
                      <a:r>
                        <a:rPr lang="en-US" sz="1200" b="0" dirty="0" err="1"/>
                        <a:t>cTÜVus</a:t>
                      </a:r>
                      <a:r>
                        <a:rPr lang="en-US" sz="1200" b="0" dirty="0"/>
                        <a:t> mark, UL 62368-1:2019 R10.21</a:t>
                      </a:r>
                      <a:br>
                        <a:rPr lang="en-US" sz="1200" b="0" dirty="0"/>
                      </a:br>
                      <a:r>
                        <a:rPr lang="en-US" sz="1200" b="0" dirty="0"/>
                        <a:t>CSA C22.2 NO. 62368-1:19</a:t>
                      </a:r>
                    </a:p>
                  </a:txBody>
                  <a:tcPr anchor="ctr"/>
                </a:tc>
                <a:extLst>
                  <a:ext uri="{0D108BD9-81ED-4DB2-BD59-A6C34878D82A}">
                    <a16:rowId xmlns:a16="http://schemas.microsoft.com/office/drawing/2014/main" val="1616739941"/>
                  </a:ext>
                </a:extLst>
              </a:tr>
            </a:tbl>
          </a:graphicData>
        </a:graphic>
      </p:graphicFrame>
      <p:pic>
        <p:nvPicPr>
          <p:cNvPr id="4" name="Picture 3" descr="A black battery with white label&#10;&#10;Description automatically generated">
            <a:extLst>
              <a:ext uri="{FF2B5EF4-FFF2-40B4-BE49-F238E27FC236}">
                <a16:creationId xmlns:a16="http://schemas.microsoft.com/office/drawing/2014/main" id="{DAE0F99D-B692-0569-06AD-06489AD18E3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a:off x="10840706" y="436065"/>
            <a:ext cx="692388" cy="2487600"/>
          </a:xfrm>
          <a:prstGeom prst="rect">
            <a:avLst/>
          </a:prstGeom>
        </p:spPr>
      </p:pic>
    </p:spTree>
    <p:extLst>
      <p:ext uri="{BB962C8B-B14F-4D97-AF65-F5344CB8AC3E}">
        <p14:creationId xmlns:p14="http://schemas.microsoft.com/office/powerpoint/2010/main" val="1998618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D3F3-443F-EF38-A413-0453E7F19918}"/>
              </a:ext>
            </a:extLst>
          </p:cNvPr>
          <p:cNvSpPr>
            <a:spLocks noGrp="1"/>
          </p:cNvSpPr>
          <p:nvPr>
            <p:ph type="title"/>
          </p:nvPr>
        </p:nvSpPr>
        <p:spPr/>
        <p:txBody>
          <a:bodyPr/>
          <a:lstStyle/>
          <a:p>
            <a:r>
              <a:rPr lang="en-US"/>
              <a:t>Electrical Requirements</a:t>
            </a:r>
          </a:p>
        </p:txBody>
      </p:sp>
      <p:graphicFrame>
        <p:nvGraphicFramePr>
          <p:cNvPr id="5" name="Content Placeholder 4">
            <a:extLst>
              <a:ext uri="{FF2B5EF4-FFF2-40B4-BE49-F238E27FC236}">
                <a16:creationId xmlns:a16="http://schemas.microsoft.com/office/drawing/2014/main" id="{0F3543B2-C3C3-7789-E538-A4F0C22E6152}"/>
              </a:ext>
            </a:extLst>
          </p:cNvPr>
          <p:cNvGraphicFramePr>
            <a:graphicFrameLocks noGrp="1"/>
          </p:cNvGraphicFramePr>
          <p:nvPr>
            <p:ph idx="1"/>
            <p:extLst>
              <p:ext uri="{D42A27DB-BD31-4B8C-83A1-F6EECF244321}">
                <p14:modId xmlns:p14="http://schemas.microsoft.com/office/powerpoint/2010/main" val="312305319"/>
              </p:ext>
            </p:extLst>
          </p:nvPr>
        </p:nvGraphicFramePr>
        <p:xfrm>
          <a:off x="244475" y="1046163"/>
          <a:ext cx="11703048" cy="1112520"/>
        </p:xfrm>
        <a:graphic>
          <a:graphicData uri="http://schemas.openxmlformats.org/drawingml/2006/table">
            <a:tbl>
              <a:tblPr firstRow="1" bandRow="1">
                <a:tableStyleId>{F5AB1C69-6EDB-4FF4-983F-18BD219EF322}</a:tableStyleId>
              </a:tblPr>
              <a:tblGrid>
                <a:gridCol w="2925762">
                  <a:extLst>
                    <a:ext uri="{9D8B030D-6E8A-4147-A177-3AD203B41FA5}">
                      <a16:colId xmlns:a16="http://schemas.microsoft.com/office/drawing/2014/main" val="4036047489"/>
                    </a:ext>
                  </a:extLst>
                </a:gridCol>
                <a:gridCol w="2925762">
                  <a:extLst>
                    <a:ext uri="{9D8B030D-6E8A-4147-A177-3AD203B41FA5}">
                      <a16:colId xmlns:a16="http://schemas.microsoft.com/office/drawing/2014/main" val="3957043337"/>
                    </a:ext>
                  </a:extLst>
                </a:gridCol>
                <a:gridCol w="2925762">
                  <a:extLst>
                    <a:ext uri="{9D8B030D-6E8A-4147-A177-3AD203B41FA5}">
                      <a16:colId xmlns:a16="http://schemas.microsoft.com/office/drawing/2014/main" val="754931532"/>
                    </a:ext>
                  </a:extLst>
                </a:gridCol>
                <a:gridCol w="2925762">
                  <a:extLst>
                    <a:ext uri="{9D8B030D-6E8A-4147-A177-3AD203B41FA5}">
                      <a16:colId xmlns:a16="http://schemas.microsoft.com/office/drawing/2014/main" val="3501804986"/>
                    </a:ext>
                  </a:extLst>
                </a:gridCol>
              </a:tblGrid>
              <a:tr h="370840">
                <a:tc>
                  <a:txBody>
                    <a:bodyPr/>
                    <a:lstStyle/>
                    <a:p>
                      <a:endParaRPr lang="en-US"/>
                    </a:p>
                  </a:txBody>
                  <a:tcPr/>
                </a:tc>
                <a:tc>
                  <a:txBody>
                    <a:bodyPr/>
                    <a:lstStyle/>
                    <a:p>
                      <a:r>
                        <a:rPr lang="en-US"/>
                        <a:t>Voltage</a:t>
                      </a:r>
                    </a:p>
                  </a:txBody>
                  <a:tcPr/>
                </a:tc>
                <a:tc>
                  <a:txBody>
                    <a:bodyPr/>
                    <a:lstStyle/>
                    <a:p>
                      <a:r>
                        <a:rPr lang="en-US"/>
                        <a:t>Current</a:t>
                      </a:r>
                    </a:p>
                  </a:txBody>
                  <a:tcPr/>
                </a:tc>
                <a:tc>
                  <a:txBody>
                    <a:bodyPr/>
                    <a:lstStyle/>
                    <a:p>
                      <a:r>
                        <a:rPr lang="en-US"/>
                        <a:t>Power</a:t>
                      </a:r>
                    </a:p>
                  </a:txBody>
                  <a:tcPr/>
                </a:tc>
                <a:extLst>
                  <a:ext uri="{0D108BD9-81ED-4DB2-BD59-A6C34878D82A}">
                    <a16:rowId xmlns:a16="http://schemas.microsoft.com/office/drawing/2014/main" val="2796512563"/>
                  </a:ext>
                </a:extLst>
              </a:tr>
              <a:tr h="370840">
                <a:tc>
                  <a:txBody>
                    <a:bodyPr/>
                    <a:lstStyle/>
                    <a:p>
                      <a:pPr algn="r"/>
                      <a:r>
                        <a:rPr lang="en-US"/>
                        <a:t>Battery</a:t>
                      </a:r>
                    </a:p>
                  </a:txBody>
                  <a:tcPr/>
                </a:tc>
                <a:tc>
                  <a:txBody>
                    <a:bodyPr/>
                    <a:lstStyle/>
                    <a:p>
                      <a:r>
                        <a:rPr lang="en-US"/>
                        <a:t>3.6 V</a:t>
                      </a:r>
                    </a:p>
                  </a:txBody>
                  <a:tcPr/>
                </a:tc>
                <a:tc>
                  <a:txBody>
                    <a:bodyPr/>
                    <a:lstStyle/>
                    <a:p>
                      <a:r>
                        <a:rPr lang="en-US"/>
                        <a:t>10 A (max)</a:t>
                      </a:r>
                    </a:p>
                  </a:txBody>
                  <a:tcPr/>
                </a:tc>
                <a:tc>
                  <a:txBody>
                    <a:bodyPr/>
                    <a:lstStyle/>
                    <a:p>
                      <a:r>
                        <a:rPr lang="en-US"/>
                        <a:t>36 W</a:t>
                      </a:r>
                    </a:p>
                  </a:txBody>
                  <a:tcPr/>
                </a:tc>
                <a:extLst>
                  <a:ext uri="{0D108BD9-81ED-4DB2-BD59-A6C34878D82A}">
                    <a16:rowId xmlns:a16="http://schemas.microsoft.com/office/drawing/2014/main" val="217396850"/>
                  </a:ext>
                </a:extLst>
              </a:tr>
              <a:tr h="370840">
                <a:tc>
                  <a:txBody>
                    <a:bodyPr/>
                    <a:lstStyle/>
                    <a:p>
                      <a:pPr algn="r"/>
                      <a:r>
                        <a:rPr lang="en-US"/>
                        <a:t>USB</a:t>
                      </a:r>
                    </a:p>
                  </a:txBody>
                  <a:tcPr/>
                </a:tc>
                <a:tc>
                  <a:txBody>
                    <a:bodyPr/>
                    <a:lstStyle/>
                    <a:p>
                      <a:r>
                        <a:rPr lang="en-US" dirty="0"/>
                        <a:t>5 V</a:t>
                      </a:r>
                    </a:p>
                  </a:txBody>
                  <a:tcPr/>
                </a:tc>
                <a:tc>
                  <a:txBody>
                    <a:bodyPr/>
                    <a:lstStyle/>
                    <a:p>
                      <a:r>
                        <a:rPr lang="en-US"/>
                        <a:t>500 mA (USB 2.0)</a:t>
                      </a:r>
                    </a:p>
                  </a:txBody>
                  <a:tcPr/>
                </a:tc>
                <a:tc>
                  <a:txBody>
                    <a:bodyPr/>
                    <a:lstStyle/>
                    <a:p>
                      <a:r>
                        <a:rPr lang="en-US" dirty="0"/>
                        <a:t>2.5 W</a:t>
                      </a:r>
                    </a:p>
                  </a:txBody>
                  <a:tcPr/>
                </a:tc>
                <a:extLst>
                  <a:ext uri="{0D108BD9-81ED-4DB2-BD59-A6C34878D82A}">
                    <a16:rowId xmlns:a16="http://schemas.microsoft.com/office/drawing/2014/main" val="1413938775"/>
                  </a:ext>
                </a:extLst>
              </a:tr>
            </a:tbl>
          </a:graphicData>
        </a:graphic>
      </p:graphicFrame>
      <p:sp>
        <p:nvSpPr>
          <p:cNvPr id="4" name="Slide Number Placeholder 3">
            <a:extLst>
              <a:ext uri="{FF2B5EF4-FFF2-40B4-BE49-F238E27FC236}">
                <a16:creationId xmlns:a16="http://schemas.microsoft.com/office/drawing/2014/main" id="{7603B01C-4D9F-6783-9F64-BFD3F57B83CA}"/>
              </a:ext>
            </a:extLst>
          </p:cNvPr>
          <p:cNvSpPr>
            <a:spLocks noGrp="1"/>
          </p:cNvSpPr>
          <p:nvPr>
            <p:ph type="sldNum" sz="quarter" idx="12"/>
          </p:nvPr>
        </p:nvSpPr>
        <p:spPr/>
        <p:txBody>
          <a:bodyPr/>
          <a:lstStyle/>
          <a:p>
            <a:fld id="{0ADDD486-E0CD-FB42-B2A7-79CA0AD5381F}" type="slidenum">
              <a:rPr lang="en-US" smtClean="0"/>
              <a:t>31</a:t>
            </a:fld>
            <a:endParaRPr lang="en-US"/>
          </a:p>
        </p:txBody>
      </p:sp>
      <p:graphicFrame>
        <p:nvGraphicFramePr>
          <p:cNvPr id="6" name="Content Placeholder 4">
            <a:extLst>
              <a:ext uri="{FF2B5EF4-FFF2-40B4-BE49-F238E27FC236}">
                <a16:creationId xmlns:a16="http://schemas.microsoft.com/office/drawing/2014/main" id="{3CA66FEF-AC93-F70D-4071-FE18D2CD9427}"/>
              </a:ext>
            </a:extLst>
          </p:cNvPr>
          <p:cNvGraphicFramePr>
            <a:graphicFrameLocks/>
          </p:cNvGraphicFramePr>
          <p:nvPr>
            <p:extLst>
              <p:ext uri="{D42A27DB-BD31-4B8C-83A1-F6EECF244321}">
                <p14:modId xmlns:p14="http://schemas.microsoft.com/office/powerpoint/2010/main" val="423658773"/>
              </p:ext>
            </p:extLst>
          </p:nvPr>
        </p:nvGraphicFramePr>
        <p:xfrm>
          <a:off x="244475" y="2586846"/>
          <a:ext cx="11703048" cy="3708400"/>
        </p:xfrm>
        <a:graphic>
          <a:graphicData uri="http://schemas.openxmlformats.org/drawingml/2006/table">
            <a:tbl>
              <a:tblPr firstRow="1" lastRow="1" bandRow="1">
                <a:tableStyleId>{5C22544A-7EE6-4342-B048-85BDC9FD1C3A}</a:tableStyleId>
              </a:tblPr>
              <a:tblGrid>
                <a:gridCol w="2925762">
                  <a:extLst>
                    <a:ext uri="{9D8B030D-6E8A-4147-A177-3AD203B41FA5}">
                      <a16:colId xmlns:a16="http://schemas.microsoft.com/office/drawing/2014/main" val="4036047489"/>
                    </a:ext>
                  </a:extLst>
                </a:gridCol>
                <a:gridCol w="2925762">
                  <a:extLst>
                    <a:ext uri="{9D8B030D-6E8A-4147-A177-3AD203B41FA5}">
                      <a16:colId xmlns:a16="http://schemas.microsoft.com/office/drawing/2014/main" val="3957043337"/>
                    </a:ext>
                  </a:extLst>
                </a:gridCol>
                <a:gridCol w="2925762">
                  <a:extLst>
                    <a:ext uri="{9D8B030D-6E8A-4147-A177-3AD203B41FA5}">
                      <a16:colId xmlns:a16="http://schemas.microsoft.com/office/drawing/2014/main" val="754931532"/>
                    </a:ext>
                  </a:extLst>
                </a:gridCol>
                <a:gridCol w="2925762">
                  <a:extLst>
                    <a:ext uri="{9D8B030D-6E8A-4147-A177-3AD203B41FA5}">
                      <a16:colId xmlns:a16="http://schemas.microsoft.com/office/drawing/2014/main" val="3501804986"/>
                    </a:ext>
                  </a:extLst>
                </a:gridCol>
              </a:tblGrid>
              <a:tr h="370840">
                <a:tc>
                  <a:txBody>
                    <a:bodyPr/>
                    <a:lstStyle/>
                    <a:p>
                      <a:endParaRPr lang="en-US"/>
                    </a:p>
                  </a:txBody>
                  <a:tcPr/>
                </a:tc>
                <a:tc>
                  <a:txBody>
                    <a:bodyPr/>
                    <a:lstStyle/>
                    <a:p>
                      <a:r>
                        <a:rPr lang="en-US" dirty="0"/>
                        <a:t>Voltage</a:t>
                      </a:r>
                    </a:p>
                  </a:txBody>
                  <a:tcPr/>
                </a:tc>
                <a:tc>
                  <a:txBody>
                    <a:bodyPr/>
                    <a:lstStyle/>
                    <a:p>
                      <a:r>
                        <a:rPr lang="en-US"/>
                        <a:t>Current</a:t>
                      </a:r>
                    </a:p>
                  </a:txBody>
                  <a:tcPr/>
                </a:tc>
                <a:tc>
                  <a:txBody>
                    <a:bodyPr/>
                    <a:lstStyle/>
                    <a:p>
                      <a:r>
                        <a:rPr lang="en-US"/>
                        <a:t>Power</a:t>
                      </a:r>
                    </a:p>
                  </a:txBody>
                  <a:tcPr/>
                </a:tc>
                <a:extLst>
                  <a:ext uri="{0D108BD9-81ED-4DB2-BD59-A6C34878D82A}">
                    <a16:rowId xmlns:a16="http://schemas.microsoft.com/office/drawing/2014/main" val="2796512563"/>
                  </a:ext>
                </a:extLst>
              </a:tr>
              <a:tr h="370840">
                <a:tc>
                  <a:txBody>
                    <a:bodyPr/>
                    <a:lstStyle/>
                    <a:p>
                      <a:pPr algn="r"/>
                      <a:r>
                        <a:rPr lang="en-US"/>
                        <a:t>Microcontroller</a:t>
                      </a:r>
                    </a:p>
                  </a:txBody>
                  <a:tcPr/>
                </a:tc>
                <a:tc>
                  <a:txBody>
                    <a:bodyPr/>
                    <a:lstStyle/>
                    <a:p>
                      <a:r>
                        <a:rPr lang="en-US"/>
                        <a:t>3.3 V (or 5 V USB)</a:t>
                      </a:r>
                    </a:p>
                  </a:txBody>
                  <a:tcPr/>
                </a:tc>
                <a:tc>
                  <a:txBody>
                    <a:bodyPr/>
                    <a:lstStyle/>
                    <a:p>
                      <a:r>
                        <a:rPr lang="en-US" dirty="0"/>
                        <a:t>150 mA (with </a:t>
                      </a:r>
                      <a:r>
                        <a:rPr lang="en-US" dirty="0" err="1"/>
                        <a:t>WiFi</a:t>
                      </a:r>
                      <a:r>
                        <a:rPr lang="en-US" dirty="0"/>
                        <a:t>)</a:t>
                      </a:r>
                    </a:p>
                  </a:txBody>
                  <a:tcPr/>
                </a:tc>
                <a:tc>
                  <a:txBody>
                    <a:bodyPr/>
                    <a:lstStyle/>
                    <a:p>
                      <a:r>
                        <a:rPr lang="en-US" dirty="0"/>
                        <a:t>495 </a:t>
                      </a:r>
                      <a:r>
                        <a:rPr lang="en-US" dirty="0" err="1"/>
                        <a:t>mW</a:t>
                      </a:r>
                      <a:endParaRPr lang="en-US" dirty="0"/>
                    </a:p>
                  </a:txBody>
                  <a:tcPr/>
                </a:tc>
                <a:extLst>
                  <a:ext uri="{0D108BD9-81ED-4DB2-BD59-A6C34878D82A}">
                    <a16:rowId xmlns:a16="http://schemas.microsoft.com/office/drawing/2014/main" val="217396850"/>
                  </a:ext>
                </a:extLst>
              </a:tr>
              <a:tr h="370840">
                <a:tc>
                  <a:txBody>
                    <a:bodyPr/>
                    <a:lstStyle/>
                    <a:p>
                      <a:pPr algn="r"/>
                      <a:r>
                        <a:rPr lang="en-US"/>
                        <a:t>Expansion Board</a:t>
                      </a:r>
                    </a:p>
                  </a:txBody>
                  <a:tcPr/>
                </a:tc>
                <a:tc>
                  <a:txBody>
                    <a:bodyPr/>
                    <a:lstStyle/>
                    <a:p>
                      <a:r>
                        <a:rPr lang="en-US"/>
                        <a:t>3.7 V (battery)</a:t>
                      </a:r>
                    </a:p>
                  </a:txBody>
                  <a:tcPr/>
                </a:tc>
                <a:tc>
                  <a:txBody>
                    <a:bodyPr/>
                    <a:lstStyle/>
                    <a:p>
                      <a:r>
                        <a:rPr lang="en-US" dirty="0"/>
                        <a:t>15 mA (with display)</a:t>
                      </a:r>
                    </a:p>
                  </a:txBody>
                  <a:tcPr/>
                </a:tc>
                <a:tc>
                  <a:txBody>
                    <a:bodyPr/>
                    <a:lstStyle/>
                    <a:p>
                      <a:r>
                        <a:rPr lang="en-US"/>
                        <a:t>56 </a:t>
                      </a:r>
                      <a:r>
                        <a:rPr lang="en-US" err="1"/>
                        <a:t>mW</a:t>
                      </a:r>
                      <a:endParaRPr lang="en-US"/>
                    </a:p>
                  </a:txBody>
                  <a:tcPr/>
                </a:tc>
                <a:extLst>
                  <a:ext uri="{0D108BD9-81ED-4DB2-BD59-A6C34878D82A}">
                    <a16:rowId xmlns:a16="http://schemas.microsoft.com/office/drawing/2014/main" val="1802168251"/>
                  </a:ext>
                </a:extLst>
              </a:tr>
              <a:tr h="370840">
                <a:tc>
                  <a:txBody>
                    <a:bodyPr/>
                    <a:lstStyle/>
                    <a:p>
                      <a:pPr algn="r"/>
                      <a:r>
                        <a:rPr lang="en-US"/>
                        <a:t>Motor Driver Control</a:t>
                      </a:r>
                    </a:p>
                  </a:txBody>
                  <a:tcPr/>
                </a:tc>
                <a:tc>
                  <a:txBody>
                    <a:bodyPr/>
                    <a:lstStyle/>
                    <a:p>
                      <a:r>
                        <a:rPr lang="en-US"/>
                        <a:t>3.7 V (battery) (up to 11 V)</a:t>
                      </a:r>
                    </a:p>
                  </a:txBody>
                  <a:tcPr/>
                </a:tc>
                <a:tc>
                  <a:txBody>
                    <a:bodyPr/>
                    <a:lstStyle/>
                    <a:p>
                      <a:r>
                        <a:rPr lang="en-US"/>
                        <a:t>&lt;1.2 A&gt; (per channel max)</a:t>
                      </a:r>
                    </a:p>
                  </a:txBody>
                  <a:tcPr/>
                </a:tc>
                <a:tc>
                  <a:txBody>
                    <a:bodyPr/>
                    <a:lstStyle/>
                    <a:p>
                      <a:r>
                        <a:rPr lang="en-US"/>
                        <a:t>&lt;8.88 </a:t>
                      </a:r>
                      <a:r>
                        <a:rPr lang="en-US" err="1"/>
                        <a:t>mW</a:t>
                      </a:r>
                      <a:r>
                        <a:rPr lang="en-US"/>
                        <a:t>&gt; (max)</a:t>
                      </a:r>
                    </a:p>
                  </a:txBody>
                  <a:tcPr/>
                </a:tc>
                <a:extLst>
                  <a:ext uri="{0D108BD9-81ED-4DB2-BD59-A6C34878D82A}">
                    <a16:rowId xmlns:a16="http://schemas.microsoft.com/office/drawing/2014/main" val="2199890546"/>
                  </a:ext>
                </a:extLst>
              </a:tr>
              <a:tr h="370840">
                <a:tc>
                  <a:txBody>
                    <a:bodyPr/>
                    <a:lstStyle/>
                    <a:p>
                      <a:pPr algn="r"/>
                      <a:r>
                        <a:rPr lang="en-US"/>
                        <a:t>Motor Driver Logic</a:t>
                      </a:r>
                    </a:p>
                  </a:txBody>
                  <a:tcPr/>
                </a:tc>
                <a:tc>
                  <a:txBody>
                    <a:bodyPr/>
                    <a:lstStyle/>
                    <a:p>
                      <a:r>
                        <a:rPr lang="en-US"/>
                        <a:t>3.3 V (2 to 7 V)</a:t>
                      </a:r>
                    </a:p>
                  </a:txBody>
                  <a:tcPr/>
                </a:tc>
                <a:tc>
                  <a:txBody>
                    <a:bodyPr/>
                    <a:lstStyle/>
                    <a:p>
                      <a:r>
                        <a:rPr lang="en-US"/>
                        <a:t>negligible</a:t>
                      </a:r>
                    </a:p>
                  </a:txBody>
                  <a:tcPr/>
                </a:tc>
                <a:tc>
                  <a:txBody>
                    <a:bodyPr/>
                    <a:lstStyle/>
                    <a:p>
                      <a:r>
                        <a:rPr lang="en-US"/>
                        <a:t>0</a:t>
                      </a:r>
                    </a:p>
                  </a:txBody>
                  <a:tcPr/>
                </a:tc>
                <a:extLst>
                  <a:ext uri="{0D108BD9-81ED-4DB2-BD59-A6C34878D82A}">
                    <a16:rowId xmlns:a16="http://schemas.microsoft.com/office/drawing/2014/main" val="421951615"/>
                  </a:ext>
                </a:extLst>
              </a:tr>
              <a:tr h="370840">
                <a:tc>
                  <a:txBody>
                    <a:bodyPr/>
                    <a:lstStyle/>
                    <a:p>
                      <a:pPr algn="r"/>
                      <a:r>
                        <a:rPr lang="en-US"/>
                        <a:t>Left Motor</a:t>
                      </a:r>
                    </a:p>
                  </a:txBody>
                  <a:tcPr/>
                </a:tc>
                <a:tc>
                  <a:txBody>
                    <a:bodyPr/>
                    <a:lstStyle/>
                    <a:p>
                      <a:r>
                        <a:rPr lang="en-US"/>
                        <a:t>3.7 V (battery) (up to 6 V)</a:t>
                      </a:r>
                    </a:p>
                  </a:txBody>
                  <a:tcPr/>
                </a:tc>
                <a:tc>
                  <a:txBody>
                    <a:bodyPr/>
                    <a:lstStyle/>
                    <a:p>
                      <a:r>
                        <a:rPr lang="en-US"/>
                        <a:t>150 mA (full speed estimate)</a:t>
                      </a:r>
                    </a:p>
                  </a:txBody>
                  <a:tcPr/>
                </a:tc>
                <a:tc>
                  <a:txBody>
                    <a:bodyPr/>
                    <a:lstStyle/>
                    <a:p>
                      <a:r>
                        <a:rPr lang="en-US"/>
                        <a:t>560 </a:t>
                      </a:r>
                      <a:r>
                        <a:rPr lang="en-US" err="1"/>
                        <a:t>mW</a:t>
                      </a:r>
                      <a:endParaRPr lang="en-US"/>
                    </a:p>
                  </a:txBody>
                  <a:tcPr/>
                </a:tc>
                <a:extLst>
                  <a:ext uri="{0D108BD9-81ED-4DB2-BD59-A6C34878D82A}">
                    <a16:rowId xmlns:a16="http://schemas.microsoft.com/office/drawing/2014/main" val="1148317258"/>
                  </a:ext>
                </a:extLst>
              </a:tr>
              <a:tr h="370840">
                <a:tc>
                  <a:txBody>
                    <a:bodyPr/>
                    <a:lstStyle/>
                    <a:p>
                      <a:pPr algn="r"/>
                      <a:r>
                        <a:rPr lang="en-US"/>
                        <a:t>Right Motor</a:t>
                      </a:r>
                    </a:p>
                  </a:txBody>
                  <a:tcPr/>
                </a:tc>
                <a:tc>
                  <a:txBody>
                    <a:bodyPr/>
                    <a:lstStyle/>
                    <a:p>
                      <a:r>
                        <a:rPr lang="en-US"/>
                        <a:t>3.7 V (battery) (up to 6 V)</a:t>
                      </a:r>
                    </a:p>
                  </a:txBody>
                  <a:tcPr/>
                </a:tc>
                <a:tc>
                  <a:txBody>
                    <a:bodyPr/>
                    <a:lstStyle/>
                    <a:p>
                      <a:r>
                        <a:rPr lang="en-US"/>
                        <a:t>150 mA (full speed estimate)</a:t>
                      </a:r>
                    </a:p>
                  </a:txBody>
                  <a:tcPr/>
                </a:tc>
                <a:tc>
                  <a:txBody>
                    <a:bodyPr/>
                    <a:lstStyle/>
                    <a:p>
                      <a:r>
                        <a:rPr lang="en-US"/>
                        <a:t>560 </a:t>
                      </a:r>
                      <a:r>
                        <a:rPr lang="en-US" err="1"/>
                        <a:t>mW</a:t>
                      </a:r>
                      <a:endParaRPr lang="en-US"/>
                    </a:p>
                  </a:txBody>
                  <a:tcPr/>
                </a:tc>
                <a:extLst>
                  <a:ext uri="{0D108BD9-81ED-4DB2-BD59-A6C34878D82A}">
                    <a16:rowId xmlns:a16="http://schemas.microsoft.com/office/drawing/2014/main" val="3669149615"/>
                  </a:ext>
                </a:extLst>
              </a:tr>
              <a:tr h="370840">
                <a:tc>
                  <a:txBody>
                    <a:bodyPr/>
                    <a:lstStyle/>
                    <a:p>
                      <a:pPr algn="r"/>
                      <a:r>
                        <a:rPr lang="en-US"/>
                        <a:t>Left Encoder</a:t>
                      </a:r>
                    </a:p>
                  </a:txBody>
                  <a:tcPr/>
                </a:tc>
                <a:tc>
                  <a:txBody>
                    <a:bodyPr/>
                    <a:lstStyle/>
                    <a:p>
                      <a:r>
                        <a:rPr lang="en-US"/>
                        <a:t>3.3 V (2.7 V to 18 V)</a:t>
                      </a:r>
                    </a:p>
                  </a:txBody>
                  <a:tcPr/>
                </a:tc>
                <a:tc>
                  <a:txBody>
                    <a:bodyPr/>
                    <a:lstStyle/>
                    <a:p>
                      <a:r>
                        <a:rPr lang="en-US"/>
                        <a:t>negligible</a:t>
                      </a:r>
                    </a:p>
                  </a:txBody>
                  <a:tcPr/>
                </a:tc>
                <a:tc>
                  <a:txBody>
                    <a:bodyPr/>
                    <a:lstStyle/>
                    <a:p>
                      <a:r>
                        <a:rPr lang="en-US"/>
                        <a:t>0</a:t>
                      </a:r>
                    </a:p>
                  </a:txBody>
                  <a:tcPr/>
                </a:tc>
                <a:extLst>
                  <a:ext uri="{0D108BD9-81ED-4DB2-BD59-A6C34878D82A}">
                    <a16:rowId xmlns:a16="http://schemas.microsoft.com/office/drawing/2014/main" val="2149523189"/>
                  </a:ext>
                </a:extLst>
              </a:tr>
              <a:tr h="370840">
                <a:tc>
                  <a:txBody>
                    <a:bodyPr/>
                    <a:lstStyle/>
                    <a:p>
                      <a:pPr algn="r"/>
                      <a:r>
                        <a:rPr lang="en-US"/>
                        <a:t>Right Encoder</a:t>
                      </a:r>
                    </a:p>
                  </a:txBody>
                  <a:tcPr/>
                </a:tc>
                <a:tc>
                  <a:txBody>
                    <a:bodyPr/>
                    <a:lstStyle/>
                    <a:p>
                      <a:r>
                        <a:rPr lang="en-US"/>
                        <a:t>3.3 V (2.7 V to 18 V)</a:t>
                      </a:r>
                    </a:p>
                  </a:txBody>
                  <a:tcPr/>
                </a:tc>
                <a:tc>
                  <a:txBody>
                    <a:bodyPr/>
                    <a:lstStyle/>
                    <a:p>
                      <a:r>
                        <a:rPr lang="en-US"/>
                        <a:t>negligible</a:t>
                      </a:r>
                    </a:p>
                  </a:txBody>
                  <a:tcPr/>
                </a:tc>
                <a:tc>
                  <a:txBody>
                    <a:bodyPr/>
                    <a:lstStyle/>
                    <a:p>
                      <a:r>
                        <a:rPr lang="en-US"/>
                        <a:t>0</a:t>
                      </a:r>
                    </a:p>
                  </a:txBody>
                  <a:tcPr/>
                </a:tc>
                <a:extLst>
                  <a:ext uri="{0D108BD9-81ED-4DB2-BD59-A6C34878D82A}">
                    <a16:rowId xmlns:a16="http://schemas.microsoft.com/office/drawing/2014/main" val="429123869"/>
                  </a:ext>
                </a:extLst>
              </a:tr>
              <a:tr h="370840">
                <a:tc>
                  <a:txBody>
                    <a:bodyPr/>
                    <a:lstStyle/>
                    <a:p>
                      <a:pPr algn="r"/>
                      <a:r>
                        <a:rPr lang="en-US"/>
                        <a:t>Total</a:t>
                      </a:r>
                    </a:p>
                  </a:txBody>
                  <a:tcPr/>
                </a:tc>
                <a:tc>
                  <a:txBody>
                    <a:bodyPr/>
                    <a:lstStyle/>
                    <a:p>
                      <a:endParaRPr lang="en-US"/>
                    </a:p>
                  </a:txBody>
                  <a:tcPr/>
                </a:tc>
                <a:tc>
                  <a:txBody>
                    <a:bodyPr/>
                    <a:lstStyle/>
                    <a:p>
                      <a:r>
                        <a:rPr lang="en-US" dirty="0"/>
                        <a:t>~500 mA</a:t>
                      </a:r>
                    </a:p>
                  </a:txBody>
                  <a:tcPr/>
                </a:tc>
                <a:tc>
                  <a:txBody>
                    <a:bodyPr/>
                    <a:lstStyle/>
                    <a:p>
                      <a:r>
                        <a:rPr lang="en-US" dirty="0"/>
                        <a:t>~1.8 W</a:t>
                      </a:r>
                    </a:p>
                  </a:txBody>
                  <a:tcPr/>
                </a:tc>
                <a:extLst>
                  <a:ext uri="{0D108BD9-81ED-4DB2-BD59-A6C34878D82A}">
                    <a16:rowId xmlns:a16="http://schemas.microsoft.com/office/drawing/2014/main" val="3799043676"/>
                  </a:ext>
                </a:extLst>
              </a:tr>
            </a:tbl>
          </a:graphicData>
        </a:graphic>
      </p:graphicFrame>
      <p:sp>
        <p:nvSpPr>
          <p:cNvPr id="7" name="TextBox 6">
            <a:extLst>
              <a:ext uri="{FF2B5EF4-FFF2-40B4-BE49-F238E27FC236}">
                <a16:creationId xmlns:a16="http://schemas.microsoft.com/office/drawing/2014/main" id="{14AEF091-7751-2AC1-9314-D5D8CA0582B1}"/>
              </a:ext>
            </a:extLst>
          </p:cNvPr>
          <p:cNvSpPr txBox="1"/>
          <p:nvPr/>
        </p:nvSpPr>
        <p:spPr>
          <a:xfrm>
            <a:off x="3188311" y="6354077"/>
            <a:ext cx="5815375" cy="369332"/>
          </a:xfrm>
          <a:prstGeom prst="rect">
            <a:avLst/>
          </a:prstGeom>
          <a:noFill/>
        </p:spPr>
        <p:txBody>
          <a:bodyPr wrap="none" rtlCol="0">
            <a:spAutoFit/>
          </a:bodyPr>
          <a:lstStyle/>
          <a:p>
            <a:r>
              <a:rPr lang="en-US" dirty="0"/>
              <a:t>You always want to give yourself a safety margin for “spikes”</a:t>
            </a:r>
          </a:p>
        </p:txBody>
      </p:sp>
    </p:spTree>
    <p:extLst>
      <p:ext uri="{BB962C8B-B14F-4D97-AF65-F5344CB8AC3E}">
        <p14:creationId xmlns:p14="http://schemas.microsoft.com/office/powerpoint/2010/main" val="151135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19">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0"/>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2"/>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4"/>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6"/>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28"/>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0"/>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2"/>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4"/>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6"/>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38"/>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0"/>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2"/>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4"/>
              <a:stretch>
                <a:fillRect/>
              </a:stretch>
            </p:blipFill>
            <p:spPr>
              <a:xfrm flipV="1">
                <a:off x="1940549" y="6430894"/>
                <a:ext cx="19080" cy="37313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 name="Ink 2">
                <a:extLst>
                  <a:ext uri="{FF2B5EF4-FFF2-40B4-BE49-F238E27FC236}">
                    <a16:creationId xmlns:a16="http://schemas.microsoft.com/office/drawing/2014/main" id="{0FC669A7-A2A7-67E4-97A1-B4DDF0B5DDFB}"/>
                  </a:ext>
                </a:extLst>
              </p14:cNvPr>
              <p14:cNvContentPartPr/>
              <p14:nvPr/>
            </p14:nvContentPartPr>
            <p14:xfrm flipH="1">
              <a:off x="6280294" y="6593639"/>
              <a:ext cx="5111954" cy="360"/>
            </p14:xfrm>
          </p:contentPart>
        </mc:Choice>
        <mc:Fallback xmlns="">
          <p:pic>
            <p:nvPicPr>
              <p:cNvPr id="3" name="Ink 2">
                <a:extLst>
                  <a:ext uri="{FF2B5EF4-FFF2-40B4-BE49-F238E27FC236}">
                    <a16:creationId xmlns:a16="http://schemas.microsoft.com/office/drawing/2014/main" id="{0FC669A7-A2A7-67E4-97A1-B4DDF0B5DDFB}"/>
                  </a:ext>
                </a:extLst>
              </p:cNvPr>
              <p:cNvPicPr/>
              <p:nvPr/>
            </p:nvPicPr>
            <p:blipFill>
              <a:blip r:embed="rId46"/>
              <a:stretch>
                <a:fillRect/>
              </a:stretch>
            </p:blipFill>
            <p:spPr>
              <a:xfrm flipH="1">
                <a:off x="6270929" y="6584279"/>
                <a:ext cx="513068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 name="Ink 11">
                <a:extLst>
                  <a:ext uri="{FF2B5EF4-FFF2-40B4-BE49-F238E27FC236}">
                    <a16:creationId xmlns:a16="http://schemas.microsoft.com/office/drawing/2014/main" id="{5F3C074A-8901-AD58-030A-28DF1D4D1409}"/>
                  </a:ext>
                </a:extLst>
              </p14:cNvPr>
              <p14:cNvContentPartPr/>
              <p14:nvPr/>
            </p14:nvContentPartPr>
            <p14:xfrm flipV="1">
              <a:off x="6280295" y="1852275"/>
              <a:ext cx="360" cy="4738124"/>
            </p14:xfrm>
          </p:contentPart>
        </mc:Choice>
        <mc:Fallback xmlns="">
          <p:pic>
            <p:nvPicPr>
              <p:cNvPr id="12" name="Ink 11">
                <a:extLst>
                  <a:ext uri="{FF2B5EF4-FFF2-40B4-BE49-F238E27FC236}">
                    <a16:creationId xmlns:a16="http://schemas.microsoft.com/office/drawing/2014/main" id="{5F3C074A-8901-AD58-030A-28DF1D4D1409}"/>
                  </a:ext>
                </a:extLst>
              </p:cNvPr>
              <p:cNvPicPr/>
              <p:nvPr/>
            </p:nvPicPr>
            <p:blipFill>
              <a:blip r:embed="rId48"/>
              <a:stretch>
                <a:fillRect/>
              </a:stretch>
            </p:blipFill>
            <p:spPr>
              <a:xfrm flipV="1">
                <a:off x="6270935" y="1842918"/>
                <a:ext cx="19080" cy="475683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4" name="Ink 13">
                <a:extLst>
                  <a:ext uri="{FF2B5EF4-FFF2-40B4-BE49-F238E27FC236}">
                    <a16:creationId xmlns:a16="http://schemas.microsoft.com/office/drawing/2014/main" id="{F49A6BD3-EAB9-C2F9-971C-7BC2B03FC2FB}"/>
                  </a:ext>
                </a:extLst>
              </p14:cNvPr>
              <p14:cNvContentPartPr/>
              <p14:nvPr/>
            </p14:nvContentPartPr>
            <p14:xfrm flipH="1">
              <a:off x="9274979" y="2887945"/>
              <a:ext cx="440048" cy="360"/>
            </p14:xfrm>
          </p:contentPart>
        </mc:Choice>
        <mc:Fallback xmlns="">
          <p:pic>
            <p:nvPicPr>
              <p:cNvPr id="14" name="Ink 13">
                <a:extLst>
                  <a:ext uri="{FF2B5EF4-FFF2-40B4-BE49-F238E27FC236}">
                    <a16:creationId xmlns:a16="http://schemas.microsoft.com/office/drawing/2014/main" id="{F49A6BD3-EAB9-C2F9-971C-7BC2B03FC2FB}"/>
                  </a:ext>
                </a:extLst>
              </p:cNvPr>
              <p:cNvPicPr/>
              <p:nvPr/>
            </p:nvPicPr>
            <p:blipFill>
              <a:blip r:embed="rId50"/>
              <a:stretch>
                <a:fillRect/>
              </a:stretch>
            </p:blipFill>
            <p:spPr>
              <a:xfrm flipH="1">
                <a:off x="9265616" y="2878585"/>
                <a:ext cx="45877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9" name="Ink 28">
                <a:extLst>
                  <a:ext uri="{FF2B5EF4-FFF2-40B4-BE49-F238E27FC236}">
                    <a16:creationId xmlns:a16="http://schemas.microsoft.com/office/drawing/2014/main" id="{E9D24576-5FB7-51F0-A19C-E50325DBE960}"/>
                  </a:ext>
                </a:extLst>
              </p14:cNvPr>
              <p14:cNvContentPartPr/>
              <p14:nvPr/>
            </p14:nvContentPartPr>
            <p14:xfrm>
              <a:off x="9275771" y="2887935"/>
              <a:ext cx="360" cy="3626652"/>
            </p14:xfrm>
          </p:contentPart>
        </mc:Choice>
        <mc:Fallback xmlns="">
          <p:pic>
            <p:nvPicPr>
              <p:cNvPr id="29" name="Ink 28">
                <a:extLst>
                  <a:ext uri="{FF2B5EF4-FFF2-40B4-BE49-F238E27FC236}">
                    <a16:creationId xmlns:a16="http://schemas.microsoft.com/office/drawing/2014/main" id="{E9D24576-5FB7-51F0-A19C-E50325DBE960}"/>
                  </a:ext>
                </a:extLst>
              </p:cNvPr>
              <p:cNvPicPr/>
              <p:nvPr/>
            </p:nvPicPr>
            <p:blipFill>
              <a:blip r:embed="rId52"/>
              <a:stretch>
                <a:fillRect/>
              </a:stretch>
            </p:blipFill>
            <p:spPr>
              <a:xfrm>
                <a:off x="9266411" y="2878574"/>
                <a:ext cx="19080" cy="364537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5050FF1F-092C-2986-4011-C1BD83A42910}"/>
                  </a:ext>
                </a:extLst>
              </p14:cNvPr>
              <p14:cNvContentPartPr/>
              <p14:nvPr/>
            </p14:nvContentPartPr>
            <p14:xfrm flipH="1">
              <a:off x="6389351" y="6507690"/>
              <a:ext cx="2879673" cy="360"/>
            </p14:xfrm>
          </p:contentPart>
        </mc:Choice>
        <mc:Fallback xmlns="">
          <p:pic>
            <p:nvPicPr>
              <p:cNvPr id="35" name="Ink 34">
                <a:extLst>
                  <a:ext uri="{FF2B5EF4-FFF2-40B4-BE49-F238E27FC236}">
                    <a16:creationId xmlns:a16="http://schemas.microsoft.com/office/drawing/2014/main" id="{5050FF1F-092C-2986-4011-C1BD83A42910}"/>
                  </a:ext>
                </a:extLst>
              </p:cNvPr>
              <p:cNvPicPr/>
              <p:nvPr/>
            </p:nvPicPr>
            <p:blipFill>
              <a:blip r:embed="rId54"/>
              <a:stretch>
                <a:fillRect/>
              </a:stretch>
            </p:blipFill>
            <p:spPr>
              <a:xfrm flipH="1">
                <a:off x="6379985" y="6498330"/>
                <a:ext cx="289840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726BE83D-1458-6AC5-B7FA-FE7F8F1D3450}"/>
                  </a:ext>
                </a:extLst>
              </p14:cNvPr>
              <p14:cNvContentPartPr/>
              <p14:nvPr/>
            </p14:nvContentPartPr>
            <p14:xfrm flipV="1">
              <a:off x="6389352" y="2096968"/>
              <a:ext cx="360" cy="4417619"/>
            </p14:xfrm>
          </p:contentPart>
        </mc:Choice>
        <mc:Fallback xmlns="">
          <p:pic>
            <p:nvPicPr>
              <p:cNvPr id="48" name="Ink 47">
                <a:extLst>
                  <a:ext uri="{FF2B5EF4-FFF2-40B4-BE49-F238E27FC236}">
                    <a16:creationId xmlns:a16="http://schemas.microsoft.com/office/drawing/2014/main" id="{726BE83D-1458-6AC5-B7FA-FE7F8F1D3450}"/>
                  </a:ext>
                </a:extLst>
              </p:cNvPr>
              <p:cNvPicPr/>
              <p:nvPr/>
            </p:nvPicPr>
            <p:blipFill>
              <a:blip r:embed="rId56"/>
              <a:stretch>
                <a:fillRect/>
              </a:stretch>
            </p:blipFill>
            <p:spPr>
              <a:xfrm flipV="1">
                <a:off x="6379992" y="2087606"/>
                <a:ext cx="19080" cy="443634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 name="Ink 62">
                <a:extLst>
                  <a:ext uri="{FF2B5EF4-FFF2-40B4-BE49-F238E27FC236}">
                    <a16:creationId xmlns:a16="http://schemas.microsoft.com/office/drawing/2014/main" id="{7502EAE6-565B-F211-6CD2-988A812369F4}"/>
                  </a:ext>
                </a:extLst>
              </p14:cNvPr>
              <p14:cNvContentPartPr/>
              <p14:nvPr/>
            </p14:nvContentPartPr>
            <p14:xfrm>
              <a:off x="6389351" y="2096968"/>
              <a:ext cx="610161" cy="360"/>
            </p14:xfrm>
          </p:contentPart>
        </mc:Choice>
        <mc:Fallback xmlns="">
          <p:pic>
            <p:nvPicPr>
              <p:cNvPr id="63" name="Ink 62">
                <a:extLst>
                  <a:ext uri="{FF2B5EF4-FFF2-40B4-BE49-F238E27FC236}">
                    <a16:creationId xmlns:a16="http://schemas.microsoft.com/office/drawing/2014/main" id="{7502EAE6-565B-F211-6CD2-988A812369F4}"/>
                  </a:ext>
                </a:extLst>
              </p:cNvPr>
              <p:cNvPicPr/>
              <p:nvPr/>
            </p:nvPicPr>
            <p:blipFill>
              <a:blip r:embed="rId58"/>
              <a:stretch>
                <a:fillRect/>
              </a:stretch>
            </p:blipFill>
            <p:spPr>
              <a:xfrm>
                <a:off x="6379986" y="2087608"/>
                <a:ext cx="62889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8" name="Ink 447">
                <a:extLst>
                  <a:ext uri="{FF2B5EF4-FFF2-40B4-BE49-F238E27FC236}">
                    <a16:creationId xmlns:a16="http://schemas.microsoft.com/office/drawing/2014/main" id="{F249F172-CD90-4553-6D63-AA32DE88E4E8}"/>
                  </a:ext>
                </a:extLst>
              </p14:cNvPr>
              <p14:cNvContentPartPr/>
              <p14:nvPr/>
            </p14:nvContentPartPr>
            <p14:xfrm>
              <a:off x="6280294" y="1860589"/>
              <a:ext cx="467341" cy="360"/>
            </p14:xfrm>
          </p:contentPart>
        </mc:Choice>
        <mc:Fallback xmlns="">
          <p:pic>
            <p:nvPicPr>
              <p:cNvPr id="448" name="Ink 447">
                <a:extLst>
                  <a:ext uri="{FF2B5EF4-FFF2-40B4-BE49-F238E27FC236}">
                    <a16:creationId xmlns:a16="http://schemas.microsoft.com/office/drawing/2014/main" id="{F249F172-CD90-4553-6D63-AA32DE88E4E8}"/>
                  </a:ext>
                </a:extLst>
              </p:cNvPr>
              <p:cNvPicPr/>
              <p:nvPr/>
            </p:nvPicPr>
            <p:blipFill>
              <a:blip r:embed="rId60"/>
              <a:stretch>
                <a:fillRect/>
              </a:stretch>
            </p:blipFill>
            <p:spPr>
              <a:xfrm>
                <a:off x="6270933" y="1851229"/>
                <a:ext cx="48606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9" name="Ink 448">
                <a:extLst>
                  <a:ext uri="{FF2B5EF4-FFF2-40B4-BE49-F238E27FC236}">
                    <a16:creationId xmlns:a16="http://schemas.microsoft.com/office/drawing/2014/main" id="{A9F7E156-9D83-C547-26EB-4703DCAA487E}"/>
                  </a:ext>
                </a:extLst>
              </p14:cNvPr>
              <p14:cNvContentPartPr/>
              <p14:nvPr/>
            </p14:nvContentPartPr>
            <p14:xfrm>
              <a:off x="4400355" y="3356175"/>
              <a:ext cx="824044" cy="360"/>
            </p14:xfrm>
          </p:contentPart>
        </mc:Choice>
        <mc:Fallback xmlns="">
          <p:pic>
            <p:nvPicPr>
              <p:cNvPr id="449" name="Ink 448">
                <a:extLst>
                  <a:ext uri="{FF2B5EF4-FFF2-40B4-BE49-F238E27FC236}">
                    <a16:creationId xmlns:a16="http://schemas.microsoft.com/office/drawing/2014/main" id="{A9F7E156-9D83-C547-26EB-4703DCAA487E}"/>
                  </a:ext>
                </a:extLst>
              </p:cNvPr>
              <p:cNvPicPr/>
              <p:nvPr/>
            </p:nvPicPr>
            <p:blipFill>
              <a:blip r:embed="rId62"/>
              <a:stretch>
                <a:fillRect/>
              </a:stretch>
            </p:blipFill>
            <p:spPr>
              <a:xfrm>
                <a:off x="4390995" y="3346815"/>
                <a:ext cx="84276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50" name="Ink 449">
                <a:extLst>
                  <a:ext uri="{FF2B5EF4-FFF2-40B4-BE49-F238E27FC236}">
                    <a16:creationId xmlns:a16="http://schemas.microsoft.com/office/drawing/2014/main" id="{0480405E-0124-F3E3-7D80-7AC8A8492931}"/>
                  </a:ext>
                </a:extLst>
              </p14:cNvPr>
              <p14:cNvContentPartPr/>
              <p14:nvPr/>
            </p14:nvContentPartPr>
            <p14:xfrm>
              <a:off x="5226446" y="3359751"/>
              <a:ext cx="360" cy="2388055"/>
            </p14:xfrm>
          </p:contentPart>
        </mc:Choice>
        <mc:Fallback xmlns="">
          <p:pic>
            <p:nvPicPr>
              <p:cNvPr id="450" name="Ink 449">
                <a:extLst>
                  <a:ext uri="{FF2B5EF4-FFF2-40B4-BE49-F238E27FC236}">
                    <a16:creationId xmlns:a16="http://schemas.microsoft.com/office/drawing/2014/main" id="{0480405E-0124-F3E3-7D80-7AC8A8492931}"/>
                  </a:ext>
                </a:extLst>
              </p:cNvPr>
              <p:cNvPicPr/>
              <p:nvPr/>
            </p:nvPicPr>
            <p:blipFill>
              <a:blip r:embed="rId64"/>
              <a:stretch>
                <a:fillRect/>
              </a:stretch>
            </p:blipFill>
            <p:spPr>
              <a:xfrm>
                <a:off x="5217086" y="3350392"/>
                <a:ext cx="19080" cy="240677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51" name="Ink 450">
                <a:extLst>
                  <a:ext uri="{FF2B5EF4-FFF2-40B4-BE49-F238E27FC236}">
                    <a16:creationId xmlns:a16="http://schemas.microsoft.com/office/drawing/2014/main" id="{33A07E23-5702-721C-104E-FD109A5F1368}"/>
                  </a:ext>
                </a:extLst>
              </p14:cNvPr>
              <p14:cNvContentPartPr/>
              <p14:nvPr/>
            </p14:nvContentPartPr>
            <p14:xfrm>
              <a:off x="4400355" y="3602691"/>
              <a:ext cx="717012" cy="360"/>
            </p14:xfrm>
          </p:contentPart>
        </mc:Choice>
        <mc:Fallback xmlns="">
          <p:pic>
            <p:nvPicPr>
              <p:cNvPr id="451" name="Ink 450">
                <a:extLst>
                  <a:ext uri="{FF2B5EF4-FFF2-40B4-BE49-F238E27FC236}">
                    <a16:creationId xmlns:a16="http://schemas.microsoft.com/office/drawing/2014/main" id="{33A07E23-5702-721C-104E-FD109A5F1368}"/>
                  </a:ext>
                </a:extLst>
              </p:cNvPr>
              <p:cNvPicPr/>
              <p:nvPr/>
            </p:nvPicPr>
            <p:blipFill>
              <a:blip r:embed="rId66"/>
              <a:stretch>
                <a:fillRect/>
              </a:stretch>
            </p:blipFill>
            <p:spPr>
              <a:xfrm>
                <a:off x="4390992" y="3593331"/>
                <a:ext cx="73573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52" name="Ink 451">
                <a:extLst>
                  <a:ext uri="{FF2B5EF4-FFF2-40B4-BE49-F238E27FC236}">
                    <a16:creationId xmlns:a16="http://schemas.microsoft.com/office/drawing/2014/main" id="{EBEE81F8-0CB9-FF78-EC9A-5498E3F78FCF}"/>
                  </a:ext>
                </a:extLst>
              </p14:cNvPr>
              <p14:cNvContentPartPr/>
              <p14:nvPr/>
            </p14:nvContentPartPr>
            <p14:xfrm>
              <a:off x="4400355" y="3849207"/>
              <a:ext cx="601794" cy="360"/>
            </p14:xfrm>
          </p:contentPart>
        </mc:Choice>
        <mc:Fallback xmlns="">
          <p:pic>
            <p:nvPicPr>
              <p:cNvPr id="452" name="Ink 451">
                <a:extLst>
                  <a:ext uri="{FF2B5EF4-FFF2-40B4-BE49-F238E27FC236}">
                    <a16:creationId xmlns:a16="http://schemas.microsoft.com/office/drawing/2014/main" id="{EBEE81F8-0CB9-FF78-EC9A-5498E3F78FCF}"/>
                  </a:ext>
                </a:extLst>
              </p:cNvPr>
              <p:cNvPicPr/>
              <p:nvPr/>
            </p:nvPicPr>
            <p:blipFill>
              <a:blip r:embed="rId68"/>
              <a:stretch>
                <a:fillRect/>
              </a:stretch>
            </p:blipFill>
            <p:spPr>
              <a:xfrm>
                <a:off x="4390997" y="3839847"/>
                <a:ext cx="62051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3" name="Ink 452">
                <a:extLst>
                  <a:ext uri="{FF2B5EF4-FFF2-40B4-BE49-F238E27FC236}">
                    <a16:creationId xmlns:a16="http://schemas.microsoft.com/office/drawing/2014/main" id="{8FC52069-A6BE-2A87-EC3B-FFF74A6782F2}"/>
                  </a:ext>
                </a:extLst>
              </p14:cNvPr>
              <p14:cNvContentPartPr/>
              <p14:nvPr/>
            </p14:nvContentPartPr>
            <p14:xfrm>
              <a:off x="4400355" y="4095723"/>
              <a:ext cx="492716" cy="360"/>
            </p14:xfrm>
          </p:contentPart>
        </mc:Choice>
        <mc:Fallback xmlns="">
          <p:pic>
            <p:nvPicPr>
              <p:cNvPr id="453" name="Ink 452">
                <a:extLst>
                  <a:ext uri="{FF2B5EF4-FFF2-40B4-BE49-F238E27FC236}">
                    <a16:creationId xmlns:a16="http://schemas.microsoft.com/office/drawing/2014/main" id="{8FC52069-A6BE-2A87-EC3B-FFF74A6782F2}"/>
                  </a:ext>
                </a:extLst>
              </p:cNvPr>
              <p:cNvPicPr/>
              <p:nvPr/>
            </p:nvPicPr>
            <p:blipFill>
              <a:blip r:embed="rId70"/>
              <a:stretch>
                <a:fillRect/>
              </a:stretch>
            </p:blipFill>
            <p:spPr>
              <a:xfrm>
                <a:off x="4390997" y="4086363"/>
                <a:ext cx="51143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4" name="Ink 453">
                <a:extLst>
                  <a:ext uri="{FF2B5EF4-FFF2-40B4-BE49-F238E27FC236}">
                    <a16:creationId xmlns:a16="http://schemas.microsoft.com/office/drawing/2014/main" id="{772041FB-B554-0FE8-3973-99F3DE4CD5BD}"/>
                  </a:ext>
                </a:extLst>
              </p14:cNvPr>
              <p14:cNvContentPartPr/>
              <p14:nvPr/>
            </p14:nvContentPartPr>
            <p14:xfrm>
              <a:off x="4400355" y="4342239"/>
              <a:ext cx="379545" cy="360"/>
            </p14:xfrm>
          </p:contentPart>
        </mc:Choice>
        <mc:Fallback xmlns="">
          <p:pic>
            <p:nvPicPr>
              <p:cNvPr id="454" name="Ink 453">
                <a:extLst>
                  <a:ext uri="{FF2B5EF4-FFF2-40B4-BE49-F238E27FC236}">
                    <a16:creationId xmlns:a16="http://schemas.microsoft.com/office/drawing/2014/main" id="{772041FB-B554-0FE8-3973-99F3DE4CD5BD}"/>
                  </a:ext>
                </a:extLst>
              </p:cNvPr>
              <p:cNvPicPr/>
              <p:nvPr/>
            </p:nvPicPr>
            <p:blipFill>
              <a:blip r:embed="rId72"/>
              <a:stretch>
                <a:fillRect/>
              </a:stretch>
            </p:blipFill>
            <p:spPr>
              <a:xfrm>
                <a:off x="4391001" y="4332879"/>
                <a:ext cx="39825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55" name="Ink 454">
                <a:extLst>
                  <a:ext uri="{FF2B5EF4-FFF2-40B4-BE49-F238E27FC236}">
                    <a16:creationId xmlns:a16="http://schemas.microsoft.com/office/drawing/2014/main" id="{2B781753-F9C2-DEB6-705E-6CFB367E46D4}"/>
                  </a:ext>
                </a:extLst>
              </p14:cNvPr>
              <p14:cNvContentPartPr/>
              <p14:nvPr/>
            </p14:nvContentPartPr>
            <p14:xfrm>
              <a:off x="4400355" y="4588753"/>
              <a:ext cx="268052" cy="360"/>
            </p14:xfrm>
          </p:contentPart>
        </mc:Choice>
        <mc:Fallback xmlns="">
          <p:pic>
            <p:nvPicPr>
              <p:cNvPr id="455" name="Ink 454">
                <a:extLst>
                  <a:ext uri="{FF2B5EF4-FFF2-40B4-BE49-F238E27FC236}">
                    <a16:creationId xmlns:a16="http://schemas.microsoft.com/office/drawing/2014/main" id="{2B781753-F9C2-DEB6-705E-6CFB367E46D4}"/>
                  </a:ext>
                </a:extLst>
              </p:cNvPr>
              <p:cNvPicPr/>
              <p:nvPr/>
            </p:nvPicPr>
            <p:blipFill>
              <a:blip r:embed="rId74"/>
              <a:stretch>
                <a:fillRect/>
              </a:stretch>
            </p:blipFill>
            <p:spPr>
              <a:xfrm>
                <a:off x="4391000" y="4579393"/>
                <a:ext cx="28676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56" name="Ink 455">
                <a:extLst>
                  <a:ext uri="{FF2B5EF4-FFF2-40B4-BE49-F238E27FC236}">
                    <a16:creationId xmlns:a16="http://schemas.microsoft.com/office/drawing/2014/main" id="{0A43CF90-B47B-1C64-BF6C-98E8611D6BC4}"/>
                  </a:ext>
                </a:extLst>
              </p14:cNvPr>
              <p14:cNvContentPartPr/>
              <p14:nvPr/>
            </p14:nvContentPartPr>
            <p14:xfrm>
              <a:off x="5115321" y="3604226"/>
              <a:ext cx="360" cy="2266076"/>
            </p14:xfrm>
          </p:contentPart>
        </mc:Choice>
        <mc:Fallback xmlns="">
          <p:pic>
            <p:nvPicPr>
              <p:cNvPr id="456" name="Ink 455">
                <a:extLst>
                  <a:ext uri="{FF2B5EF4-FFF2-40B4-BE49-F238E27FC236}">
                    <a16:creationId xmlns:a16="http://schemas.microsoft.com/office/drawing/2014/main" id="{0A43CF90-B47B-1C64-BF6C-98E8611D6BC4}"/>
                  </a:ext>
                </a:extLst>
              </p:cNvPr>
              <p:cNvPicPr/>
              <p:nvPr/>
            </p:nvPicPr>
            <p:blipFill>
              <a:blip r:embed="rId76"/>
              <a:stretch>
                <a:fillRect/>
              </a:stretch>
            </p:blipFill>
            <p:spPr>
              <a:xfrm>
                <a:off x="5105961" y="3594867"/>
                <a:ext cx="19080" cy="228479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58" name="Ink 457">
                <a:extLst>
                  <a:ext uri="{FF2B5EF4-FFF2-40B4-BE49-F238E27FC236}">
                    <a16:creationId xmlns:a16="http://schemas.microsoft.com/office/drawing/2014/main" id="{F549DE02-3CF7-7CA5-8EE7-F95A7FF136CD}"/>
                  </a:ext>
                </a:extLst>
              </p14:cNvPr>
              <p14:cNvContentPartPr/>
              <p14:nvPr/>
            </p14:nvContentPartPr>
            <p14:xfrm>
              <a:off x="5004196" y="3855051"/>
              <a:ext cx="360" cy="2137387"/>
            </p14:xfrm>
          </p:contentPart>
        </mc:Choice>
        <mc:Fallback xmlns="">
          <p:pic>
            <p:nvPicPr>
              <p:cNvPr id="458" name="Ink 457">
                <a:extLst>
                  <a:ext uri="{FF2B5EF4-FFF2-40B4-BE49-F238E27FC236}">
                    <a16:creationId xmlns:a16="http://schemas.microsoft.com/office/drawing/2014/main" id="{F549DE02-3CF7-7CA5-8EE7-F95A7FF136CD}"/>
                  </a:ext>
                </a:extLst>
              </p:cNvPr>
              <p:cNvPicPr/>
              <p:nvPr/>
            </p:nvPicPr>
            <p:blipFill>
              <a:blip r:embed="rId78"/>
              <a:stretch>
                <a:fillRect/>
              </a:stretch>
            </p:blipFill>
            <p:spPr>
              <a:xfrm>
                <a:off x="4994836" y="3845691"/>
                <a:ext cx="19080" cy="215610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59" name="Ink 458">
                <a:extLst>
                  <a:ext uri="{FF2B5EF4-FFF2-40B4-BE49-F238E27FC236}">
                    <a16:creationId xmlns:a16="http://schemas.microsoft.com/office/drawing/2014/main" id="{ABDB324D-31DA-5989-C549-4D4391923B59}"/>
                  </a:ext>
                </a:extLst>
              </p14:cNvPr>
              <p14:cNvContentPartPr/>
              <p14:nvPr/>
            </p14:nvContentPartPr>
            <p14:xfrm>
              <a:off x="4893071" y="4093176"/>
              <a:ext cx="360" cy="2022118"/>
            </p14:xfrm>
          </p:contentPart>
        </mc:Choice>
        <mc:Fallback xmlns="">
          <p:pic>
            <p:nvPicPr>
              <p:cNvPr id="459" name="Ink 458">
                <a:extLst>
                  <a:ext uri="{FF2B5EF4-FFF2-40B4-BE49-F238E27FC236}">
                    <a16:creationId xmlns:a16="http://schemas.microsoft.com/office/drawing/2014/main" id="{ABDB324D-31DA-5989-C549-4D4391923B59}"/>
                  </a:ext>
                </a:extLst>
              </p:cNvPr>
              <p:cNvPicPr/>
              <p:nvPr/>
            </p:nvPicPr>
            <p:blipFill>
              <a:blip r:embed="rId80"/>
              <a:stretch>
                <a:fillRect/>
              </a:stretch>
            </p:blipFill>
            <p:spPr>
              <a:xfrm>
                <a:off x="4883711" y="4083816"/>
                <a:ext cx="19080" cy="204083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60" name="Ink 459">
                <a:extLst>
                  <a:ext uri="{FF2B5EF4-FFF2-40B4-BE49-F238E27FC236}">
                    <a16:creationId xmlns:a16="http://schemas.microsoft.com/office/drawing/2014/main" id="{9E4537D9-BD5E-20F2-C56C-8DB58262F213}"/>
                  </a:ext>
                </a:extLst>
              </p14:cNvPr>
              <p14:cNvContentPartPr/>
              <p14:nvPr/>
            </p14:nvContentPartPr>
            <p14:xfrm>
              <a:off x="4781946" y="4344001"/>
              <a:ext cx="360" cy="1893069"/>
            </p14:xfrm>
          </p:contentPart>
        </mc:Choice>
        <mc:Fallback xmlns="">
          <p:pic>
            <p:nvPicPr>
              <p:cNvPr id="460" name="Ink 459">
                <a:extLst>
                  <a:ext uri="{FF2B5EF4-FFF2-40B4-BE49-F238E27FC236}">
                    <a16:creationId xmlns:a16="http://schemas.microsoft.com/office/drawing/2014/main" id="{9E4537D9-BD5E-20F2-C56C-8DB58262F213}"/>
                  </a:ext>
                </a:extLst>
              </p:cNvPr>
              <p:cNvPicPr/>
              <p:nvPr/>
            </p:nvPicPr>
            <p:blipFill>
              <a:blip r:embed="rId82"/>
              <a:stretch>
                <a:fillRect/>
              </a:stretch>
            </p:blipFill>
            <p:spPr>
              <a:xfrm>
                <a:off x="4772586" y="4334642"/>
                <a:ext cx="19080" cy="191178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61" name="Ink 460">
                <a:extLst>
                  <a:ext uri="{FF2B5EF4-FFF2-40B4-BE49-F238E27FC236}">
                    <a16:creationId xmlns:a16="http://schemas.microsoft.com/office/drawing/2014/main" id="{981ECBB1-40D4-F847-6853-C9223698266C}"/>
                  </a:ext>
                </a:extLst>
              </p14:cNvPr>
              <p14:cNvContentPartPr/>
              <p14:nvPr/>
            </p14:nvContentPartPr>
            <p14:xfrm>
              <a:off x="4670821" y="4591651"/>
              <a:ext cx="360" cy="1772212"/>
            </p14:xfrm>
          </p:contentPart>
        </mc:Choice>
        <mc:Fallback xmlns="">
          <p:pic>
            <p:nvPicPr>
              <p:cNvPr id="461" name="Ink 460">
                <a:extLst>
                  <a:ext uri="{FF2B5EF4-FFF2-40B4-BE49-F238E27FC236}">
                    <a16:creationId xmlns:a16="http://schemas.microsoft.com/office/drawing/2014/main" id="{981ECBB1-40D4-F847-6853-C9223698266C}"/>
                  </a:ext>
                </a:extLst>
              </p:cNvPr>
              <p:cNvPicPr/>
              <p:nvPr/>
            </p:nvPicPr>
            <p:blipFill>
              <a:blip r:embed="rId84"/>
              <a:stretch>
                <a:fillRect/>
              </a:stretch>
            </p:blipFill>
            <p:spPr>
              <a:xfrm>
                <a:off x="4661461" y="4582291"/>
                <a:ext cx="19080" cy="179093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62" name="Ink 461">
                <a:extLst>
                  <a:ext uri="{FF2B5EF4-FFF2-40B4-BE49-F238E27FC236}">
                    <a16:creationId xmlns:a16="http://schemas.microsoft.com/office/drawing/2014/main" id="{5E711CC3-4660-E638-B63C-D99D9DDDECAF}"/>
                  </a:ext>
                </a:extLst>
              </p14:cNvPr>
              <p14:cNvContentPartPr/>
              <p14:nvPr/>
            </p14:nvContentPartPr>
            <p14:xfrm>
              <a:off x="5234251" y="5747806"/>
              <a:ext cx="1510620" cy="360"/>
            </p14:xfrm>
          </p:contentPart>
        </mc:Choice>
        <mc:Fallback xmlns="">
          <p:pic>
            <p:nvPicPr>
              <p:cNvPr id="462" name="Ink 461">
                <a:extLst>
                  <a:ext uri="{FF2B5EF4-FFF2-40B4-BE49-F238E27FC236}">
                    <a16:creationId xmlns:a16="http://schemas.microsoft.com/office/drawing/2014/main" id="{5E711CC3-4660-E638-B63C-D99D9DDDECAF}"/>
                  </a:ext>
                </a:extLst>
              </p:cNvPr>
              <p:cNvPicPr/>
              <p:nvPr/>
            </p:nvPicPr>
            <p:blipFill>
              <a:blip r:embed="rId86"/>
              <a:stretch>
                <a:fillRect/>
              </a:stretch>
            </p:blipFill>
            <p:spPr>
              <a:xfrm>
                <a:off x="5224888" y="5738446"/>
                <a:ext cx="15293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67" name="Ink 466">
                <a:extLst>
                  <a:ext uri="{FF2B5EF4-FFF2-40B4-BE49-F238E27FC236}">
                    <a16:creationId xmlns:a16="http://schemas.microsoft.com/office/drawing/2014/main" id="{CF162A15-C840-B89E-63EA-6BAC32FBFB02}"/>
                  </a:ext>
                </a:extLst>
              </p14:cNvPr>
              <p14:cNvContentPartPr/>
              <p14:nvPr/>
            </p14:nvContentPartPr>
            <p14:xfrm>
              <a:off x="5117105" y="5870302"/>
              <a:ext cx="1885818" cy="360"/>
            </p14:xfrm>
          </p:contentPart>
        </mc:Choice>
        <mc:Fallback xmlns="">
          <p:pic>
            <p:nvPicPr>
              <p:cNvPr id="467" name="Ink 466">
                <a:extLst>
                  <a:ext uri="{FF2B5EF4-FFF2-40B4-BE49-F238E27FC236}">
                    <a16:creationId xmlns:a16="http://schemas.microsoft.com/office/drawing/2014/main" id="{CF162A15-C840-B89E-63EA-6BAC32FBFB02}"/>
                  </a:ext>
                </a:extLst>
              </p:cNvPr>
              <p:cNvPicPr/>
              <p:nvPr/>
            </p:nvPicPr>
            <p:blipFill>
              <a:blip r:embed="rId88"/>
              <a:stretch>
                <a:fillRect/>
              </a:stretch>
            </p:blipFill>
            <p:spPr>
              <a:xfrm>
                <a:off x="5107741" y="5860942"/>
                <a:ext cx="190454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68" name="Ink 467">
                <a:extLst>
                  <a:ext uri="{FF2B5EF4-FFF2-40B4-BE49-F238E27FC236}">
                    <a16:creationId xmlns:a16="http://schemas.microsoft.com/office/drawing/2014/main" id="{860A021D-19AA-8E20-A51B-D1E0DB838CDE}"/>
                  </a:ext>
                </a:extLst>
              </p14:cNvPr>
              <p14:cNvContentPartPr/>
              <p14:nvPr/>
            </p14:nvContentPartPr>
            <p14:xfrm>
              <a:off x="5005747" y="5992798"/>
              <a:ext cx="2256514" cy="360"/>
            </p14:xfrm>
          </p:contentPart>
        </mc:Choice>
        <mc:Fallback xmlns="">
          <p:pic>
            <p:nvPicPr>
              <p:cNvPr id="468" name="Ink 467">
                <a:extLst>
                  <a:ext uri="{FF2B5EF4-FFF2-40B4-BE49-F238E27FC236}">
                    <a16:creationId xmlns:a16="http://schemas.microsoft.com/office/drawing/2014/main" id="{860A021D-19AA-8E20-A51B-D1E0DB838CDE}"/>
                  </a:ext>
                </a:extLst>
              </p:cNvPr>
              <p:cNvPicPr/>
              <p:nvPr/>
            </p:nvPicPr>
            <p:blipFill>
              <a:blip r:embed="rId90"/>
              <a:stretch>
                <a:fillRect/>
              </a:stretch>
            </p:blipFill>
            <p:spPr>
              <a:xfrm>
                <a:off x="4996379" y="5983438"/>
                <a:ext cx="227524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69" name="Ink 468">
                <a:extLst>
                  <a:ext uri="{FF2B5EF4-FFF2-40B4-BE49-F238E27FC236}">
                    <a16:creationId xmlns:a16="http://schemas.microsoft.com/office/drawing/2014/main" id="{B07C6AA6-EF42-0744-E639-2B26F6ABC81D}"/>
                  </a:ext>
                </a:extLst>
              </p14:cNvPr>
              <p14:cNvContentPartPr/>
              <p14:nvPr/>
            </p14:nvContentPartPr>
            <p14:xfrm>
              <a:off x="4897470" y="6115294"/>
              <a:ext cx="2622408" cy="360"/>
            </p14:xfrm>
          </p:contentPart>
        </mc:Choice>
        <mc:Fallback xmlns="">
          <p:pic>
            <p:nvPicPr>
              <p:cNvPr id="469" name="Ink 468">
                <a:extLst>
                  <a:ext uri="{FF2B5EF4-FFF2-40B4-BE49-F238E27FC236}">
                    <a16:creationId xmlns:a16="http://schemas.microsoft.com/office/drawing/2014/main" id="{B07C6AA6-EF42-0744-E639-2B26F6ABC81D}"/>
                  </a:ext>
                </a:extLst>
              </p:cNvPr>
              <p:cNvPicPr/>
              <p:nvPr/>
            </p:nvPicPr>
            <p:blipFill>
              <a:blip r:embed="rId92"/>
              <a:stretch>
                <a:fillRect/>
              </a:stretch>
            </p:blipFill>
            <p:spPr>
              <a:xfrm>
                <a:off x="4888106" y="6105934"/>
                <a:ext cx="264113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70" name="Ink 469">
                <a:extLst>
                  <a:ext uri="{FF2B5EF4-FFF2-40B4-BE49-F238E27FC236}">
                    <a16:creationId xmlns:a16="http://schemas.microsoft.com/office/drawing/2014/main" id="{6683C997-8695-DFA6-E3E2-220055804C5E}"/>
                  </a:ext>
                </a:extLst>
              </p14:cNvPr>
              <p14:cNvContentPartPr/>
              <p14:nvPr/>
            </p14:nvContentPartPr>
            <p14:xfrm>
              <a:off x="4781946" y="6237790"/>
              <a:ext cx="2995908" cy="360"/>
            </p14:xfrm>
          </p:contentPart>
        </mc:Choice>
        <mc:Fallback xmlns="">
          <p:pic>
            <p:nvPicPr>
              <p:cNvPr id="470" name="Ink 469">
                <a:extLst>
                  <a:ext uri="{FF2B5EF4-FFF2-40B4-BE49-F238E27FC236}">
                    <a16:creationId xmlns:a16="http://schemas.microsoft.com/office/drawing/2014/main" id="{6683C997-8695-DFA6-E3E2-220055804C5E}"/>
                  </a:ext>
                </a:extLst>
              </p:cNvPr>
              <p:cNvPicPr/>
              <p:nvPr/>
            </p:nvPicPr>
            <p:blipFill>
              <a:blip r:embed="rId94"/>
              <a:stretch>
                <a:fillRect/>
              </a:stretch>
            </p:blipFill>
            <p:spPr>
              <a:xfrm>
                <a:off x="4772578" y="6228430"/>
                <a:ext cx="301464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71" name="Ink 470">
                <a:extLst>
                  <a:ext uri="{FF2B5EF4-FFF2-40B4-BE49-F238E27FC236}">
                    <a16:creationId xmlns:a16="http://schemas.microsoft.com/office/drawing/2014/main" id="{DFB645A1-0F48-51E9-63BE-C08A545E9442}"/>
                  </a:ext>
                </a:extLst>
              </p14:cNvPr>
              <p14:cNvContentPartPr/>
              <p14:nvPr/>
            </p14:nvContentPartPr>
            <p14:xfrm>
              <a:off x="4673996" y="6360287"/>
              <a:ext cx="3362914" cy="360"/>
            </p14:xfrm>
          </p:contentPart>
        </mc:Choice>
        <mc:Fallback xmlns="">
          <p:pic>
            <p:nvPicPr>
              <p:cNvPr id="471" name="Ink 470">
                <a:extLst>
                  <a:ext uri="{FF2B5EF4-FFF2-40B4-BE49-F238E27FC236}">
                    <a16:creationId xmlns:a16="http://schemas.microsoft.com/office/drawing/2014/main" id="{DFB645A1-0F48-51E9-63BE-C08A545E9442}"/>
                  </a:ext>
                </a:extLst>
              </p:cNvPr>
              <p:cNvPicPr/>
              <p:nvPr/>
            </p:nvPicPr>
            <p:blipFill>
              <a:blip r:embed="rId96"/>
              <a:stretch>
                <a:fillRect/>
              </a:stretch>
            </p:blipFill>
            <p:spPr>
              <a:xfrm>
                <a:off x="4664631" y="6350927"/>
                <a:ext cx="33816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72" name="Ink 471">
                <a:extLst>
                  <a:ext uri="{FF2B5EF4-FFF2-40B4-BE49-F238E27FC236}">
                    <a16:creationId xmlns:a16="http://schemas.microsoft.com/office/drawing/2014/main" id="{F93925BB-05D7-BD11-CB39-F3AB5B8ED924}"/>
                  </a:ext>
                </a:extLst>
              </p14:cNvPr>
              <p14:cNvContentPartPr/>
              <p14:nvPr/>
            </p14:nvContentPartPr>
            <p14:xfrm flipV="1">
              <a:off x="8034554" y="5468107"/>
              <a:ext cx="360" cy="895181"/>
            </p14:xfrm>
          </p:contentPart>
        </mc:Choice>
        <mc:Fallback xmlns="">
          <p:pic>
            <p:nvPicPr>
              <p:cNvPr id="472" name="Ink 471">
                <a:extLst>
                  <a:ext uri="{FF2B5EF4-FFF2-40B4-BE49-F238E27FC236}">
                    <a16:creationId xmlns:a16="http://schemas.microsoft.com/office/drawing/2014/main" id="{F93925BB-05D7-BD11-CB39-F3AB5B8ED924}"/>
                  </a:ext>
                </a:extLst>
              </p:cNvPr>
              <p:cNvPicPr/>
              <p:nvPr/>
            </p:nvPicPr>
            <p:blipFill>
              <a:blip r:embed="rId98"/>
              <a:stretch>
                <a:fillRect/>
              </a:stretch>
            </p:blipFill>
            <p:spPr>
              <a:xfrm flipV="1">
                <a:off x="8025194" y="5458752"/>
                <a:ext cx="19080" cy="913891"/>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73" name="Ink 472">
                <a:extLst>
                  <a:ext uri="{FF2B5EF4-FFF2-40B4-BE49-F238E27FC236}">
                    <a16:creationId xmlns:a16="http://schemas.microsoft.com/office/drawing/2014/main" id="{550B95CF-DF0E-18A4-911E-915D27B2890E}"/>
                  </a:ext>
                </a:extLst>
              </p14:cNvPr>
              <p14:cNvContentPartPr/>
              <p14:nvPr/>
            </p14:nvContentPartPr>
            <p14:xfrm flipV="1">
              <a:off x="7777379" y="5468108"/>
              <a:ext cx="360" cy="767934"/>
            </p14:xfrm>
          </p:contentPart>
        </mc:Choice>
        <mc:Fallback xmlns="">
          <p:pic>
            <p:nvPicPr>
              <p:cNvPr id="473" name="Ink 472">
                <a:extLst>
                  <a:ext uri="{FF2B5EF4-FFF2-40B4-BE49-F238E27FC236}">
                    <a16:creationId xmlns:a16="http://schemas.microsoft.com/office/drawing/2014/main" id="{550B95CF-DF0E-18A4-911E-915D27B2890E}"/>
                  </a:ext>
                </a:extLst>
              </p:cNvPr>
              <p:cNvPicPr/>
              <p:nvPr/>
            </p:nvPicPr>
            <p:blipFill>
              <a:blip r:embed="rId100"/>
              <a:stretch>
                <a:fillRect/>
              </a:stretch>
            </p:blipFill>
            <p:spPr>
              <a:xfrm flipV="1">
                <a:off x="7768019" y="5458752"/>
                <a:ext cx="19080" cy="78664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74" name="Ink 473">
                <a:extLst>
                  <a:ext uri="{FF2B5EF4-FFF2-40B4-BE49-F238E27FC236}">
                    <a16:creationId xmlns:a16="http://schemas.microsoft.com/office/drawing/2014/main" id="{6DEB68B6-EC33-025B-F7D1-4B8C335387F6}"/>
                  </a:ext>
                </a:extLst>
              </p14:cNvPr>
              <p14:cNvContentPartPr/>
              <p14:nvPr/>
            </p14:nvContentPartPr>
            <p14:xfrm flipV="1">
              <a:off x="7520204" y="5468108"/>
              <a:ext cx="360" cy="643970"/>
            </p14:xfrm>
          </p:contentPart>
        </mc:Choice>
        <mc:Fallback xmlns="">
          <p:pic>
            <p:nvPicPr>
              <p:cNvPr id="474" name="Ink 473">
                <a:extLst>
                  <a:ext uri="{FF2B5EF4-FFF2-40B4-BE49-F238E27FC236}">
                    <a16:creationId xmlns:a16="http://schemas.microsoft.com/office/drawing/2014/main" id="{6DEB68B6-EC33-025B-F7D1-4B8C335387F6}"/>
                  </a:ext>
                </a:extLst>
              </p:cNvPr>
              <p:cNvPicPr/>
              <p:nvPr/>
            </p:nvPicPr>
            <p:blipFill>
              <a:blip r:embed="rId102"/>
              <a:stretch>
                <a:fillRect/>
              </a:stretch>
            </p:blipFill>
            <p:spPr>
              <a:xfrm flipV="1">
                <a:off x="7510844" y="5458754"/>
                <a:ext cx="19080" cy="66267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75" name="Ink 474">
                <a:extLst>
                  <a:ext uri="{FF2B5EF4-FFF2-40B4-BE49-F238E27FC236}">
                    <a16:creationId xmlns:a16="http://schemas.microsoft.com/office/drawing/2014/main" id="{5E2A7885-C299-E0BE-3339-5D73388107B2}"/>
                  </a:ext>
                </a:extLst>
              </p14:cNvPr>
              <p14:cNvContentPartPr/>
              <p14:nvPr/>
            </p14:nvContentPartPr>
            <p14:xfrm flipV="1">
              <a:off x="7263029" y="5468108"/>
              <a:ext cx="360" cy="521465"/>
            </p14:xfrm>
          </p:contentPart>
        </mc:Choice>
        <mc:Fallback xmlns="">
          <p:pic>
            <p:nvPicPr>
              <p:cNvPr id="475" name="Ink 474">
                <a:extLst>
                  <a:ext uri="{FF2B5EF4-FFF2-40B4-BE49-F238E27FC236}">
                    <a16:creationId xmlns:a16="http://schemas.microsoft.com/office/drawing/2014/main" id="{5E2A7885-C299-E0BE-3339-5D73388107B2}"/>
                  </a:ext>
                </a:extLst>
              </p:cNvPr>
              <p:cNvPicPr/>
              <p:nvPr/>
            </p:nvPicPr>
            <p:blipFill>
              <a:blip r:embed="rId104"/>
              <a:stretch>
                <a:fillRect/>
              </a:stretch>
            </p:blipFill>
            <p:spPr>
              <a:xfrm flipV="1">
                <a:off x="7253669" y="5458758"/>
                <a:ext cx="19080" cy="54016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76" name="Ink 475">
                <a:extLst>
                  <a:ext uri="{FF2B5EF4-FFF2-40B4-BE49-F238E27FC236}">
                    <a16:creationId xmlns:a16="http://schemas.microsoft.com/office/drawing/2014/main" id="{DB80AEA0-680D-D4DF-B50B-A90AB687FFE4}"/>
                  </a:ext>
                </a:extLst>
              </p14:cNvPr>
              <p14:cNvContentPartPr/>
              <p14:nvPr/>
            </p14:nvContentPartPr>
            <p14:xfrm flipV="1">
              <a:off x="7005854" y="5468108"/>
              <a:ext cx="360" cy="401834"/>
            </p14:xfrm>
          </p:contentPart>
        </mc:Choice>
        <mc:Fallback xmlns="">
          <p:pic>
            <p:nvPicPr>
              <p:cNvPr id="476" name="Ink 475">
                <a:extLst>
                  <a:ext uri="{FF2B5EF4-FFF2-40B4-BE49-F238E27FC236}">
                    <a16:creationId xmlns:a16="http://schemas.microsoft.com/office/drawing/2014/main" id="{DB80AEA0-680D-D4DF-B50B-A90AB687FFE4}"/>
                  </a:ext>
                </a:extLst>
              </p:cNvPr>
              <p:cNvPicPr/>
              <p:nvPr/>
            </p:nvPicPr>
            <p:blipFill>
              <a:blip r:embed="rId106"/>
              <a:stretch>
                <a:fillRect/>
              </a:stretch>
            </p:blipFill>
            <p:spPr>
              <a:xfrm flipV="1">
                <a:off x="6996494" y="5458755"/>
                <a:ext cx="19080" cy="420541"/>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7" name="Ink 476">
                <a:extLst>
                  <a:ext uri="{FF2B5EF4-FFF2-40B4-BE49-F238E27FC236}">
                    <a16:creationId xmlns:a16="http://schemas.microsoft.com/office/drawing/2014/main" id="{56250E1A-8EC2-FC20-3078-08281AD405A1}"/>
                  </a:ext>
                </a:extLst>
              </p14:cNvPr>
              <p14:cNvContentPartPr/>
              <p14:nvPr/>
            </p14:nvContentPartPr>
            <p14:xfrm flipV="1">
              <a:off x="6745504" y="5468108"/>
              <a:ext cx="360" cy="275709"/>
            </p14:xfrm>
          </p:contentPart>
        </mc:Choice>
        <mc:Fallback xmlns="">
          <p:pic>
            <p:nvPicPr>
              <p:cNvPr id="477" name="Ink 476">
                <a:extLst>
                  <a:ext uri="{FF2B5EF4-FFF2-40B4-BE49-F238E27FC236}">
                    <a16:creationId xmlns:a16="http://schemas.microsoft.com/office/drawing/2014/main" id="{56250E1A-8EC2-FC20-3078-08281AD405A1}"/>
                  </a:ext>
                </a:extLst>
              </p:cNvPr>
              <p:cNvPicPr/>
              <p:nvPr/>
            </p:nvPicPr>
            <p:blipFill>
              <a:blip r:embed="rId26"/>
              <a:stretch>
                <a:fillRect/>
              </a:stretch>
            </p:blipFill>
            <p:spPr>
              <a:xfrm flipV="1">
                <a:off x="6736144" y="5458762"/>
                <a:ext cx="19080" cy="29440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478" name="Ink 477">
                <a:extLst>
                  <a:ext uri="{FF2B5EF4-FFF2-40B4-BE49-F238E27FC236}">
                    <a16:creationId xmlns:a16="http://schemas.microsoft.com/office/drawing/2014/main" id="{576F5CD0-CE46-D647-B538-923018905F85}"/>
                  </a:ext>
                </a:extLst>
              </p14:cNvPr>
              <p14:cNvContentPartPr/>
              <p14:nvPr/>
            </p14:nvContentPartPr>
            <p14:xfrm>
              <a:off x="7000335" y="4781495"/>
              <a:ext cx="1309109" cy="360"/>
            </p14:xfrm>
          </p:contentPart>
        </mc:Choice>
        <mc:Fallback xmlns="">
          <p:pic>
            <p:nvPicPr>
              <p:cNvPr id="478" name="Ink 477">
                <a:extLst>
                  <a:ext uri="{FF2B5EF4-FFF2-40B4-BE49-F238E27FC236}">
                    <a16:creationId xmlns:a16="http://schemas.microsoft.com/office/drawing/2014/main" id="{576F5CD0-CE46-D647-B538-923018905F85}"/>
                  </a:ext>
                </a:extLst>
              </p:cNvPr>
              <p:cNvPicPr/>
              <p:nvPr/>
            </p:nvPicPr>
            <p:blipFill>
              <a:blip r:embed="rId109"/>
              <a:stretch>
                <a:fillRect/>
              </a:stretch>
            </p:blipFill>
            <p:spPr>
              <a:xfrm>
                <a:off x="6990971" y="4772135"/>
                <a:ext cx="1327836"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79" name="Ink 478">
                <a:extLst>
                  <a:ext uri="{FF2B5EF4-FFF2-40B4-BE49-F238E27FC236}">
                    <a16:creationId xmlns:a16="http://schemas.microsoft.com/office/drawing/2014/main" id="{D7381F61-0FE8-D8DE-84CB-C518CCD9F2FD}"/>
                  </a:ext>
                </a:extLst>
              </p14:cNvPr>
              <p14:cNvContentPartPr>
                <a14:cpLocks xmlns:a14="http://schemas.microsoft.com/office/drawing/2010/main" noChangeAspect="1"/>
              </p14:cNvContentPartPr>
              <p14:nvPr/>
            </p14:nvContentPartPr>
            <p14:xfrm>
              <a:off x="2480165" y="1409605"/>
              <a:ext cx="365760" cy="183"/>
            </p14:xfrm>
          </p:contentPart>
        </mc:Choice>
        <mc:Fallback xmlns="">
          <p:pic>
            <p:nvPicPr>
              <p:cNvPr id="479" name="Ink 478">
                <a:extLst>
                  <a:ext uri="{FF2B5EF4-FFF2-40B4-BE49-F238E27FC236}">
                    <a16:creationId xmlns:a16="http://schemas.microsoft.com/office/drawing/2014/main" id="{D7381F61-0FE8-D8DE-84CB-C518CCD9F2FD}"/>
                  </a:ext>
                </a:extLst>
              </p:cNvPr>
              <p:cNvPicPr>
                <a:picLocks noChangeAspect="1"/>
              </p:cNvPicPr>
              <p:nvPr/>
            </p:nvPicPr>
            <p:blipFill>
              <a:blip r:embed="rId111"/>
              <a:stretch>
                <a:fillRect/>
              </a:stretch>
            </p:blipFill>
            <p:spPr>
              <a:xfrm>
                <a:off x="2470805" y="1404847"/>
                <a:ext cx="384480"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484" name="Ink 483">
                <a:extLst>
                  <a:ext uri="{FF2B5EF4-FFF2-40B4-BE49-F238E27FC236}">
                    <a16:creationId xmlns:a16="http://schemas.microsoft.com/office/drawing/2014/main" id="{28DCEA04-296A-C739-87F2-FDDEE33AA7D0}"/>
                  </a:ext>
                </a:extLst>
              </p14:cNvPr>
              <p14:cNvContentPartPr>
                <a14:cpLocks xmlns:a14="http://schemas.microsoft.com/office/drawing/2010/main" noChangeAspect="1"/>
              </p14:cNvContentPartPr>
              <p14:nvPr/>
            </p14:nvContentPartPr>
            <p14:xfrm>
              <a:off x="2480165" y="122142"/>
              <a:ext cx="5037912" cy="160"/>
            </p14:xfrm>
          </p:contentPart>
        </mc:Choice>
        <mc:Fallback xmlns="">
          <p:pic>
            <p:nvPicPr>
              <p:cNvPr id="484" name="Ink 483">
                <a:extLst>
                  <a:ext uri="{FF2B5EF4-FFF2-40B4-BE49-F238E27FC236}">
                    <a16:creationId xmlns:a16="http://schemas.microsoft.com/office/drawing/2014/main" id="{28DCEA04-296A-C739-87F2-FDDEE33AA7D0}"/>
                  </a:ext>
                </a:extLst>
              </p:cNvPr>
              <p:cNvPicPr>
                <a:picLocks noChangeAspect="1"/>
              </p:cNvPicPr>
              <p:nvPr/>
            </p:nvPicPr>
            <p:blipFill>
              <a:blip r:embed="rId113"/>
              <a:stretch>
                <a:fillRect/>
              </a:stretch>
            </p:blipFill>
            <p:spPr>
              <a:xfrm>
                <a:off x="2470802" y="117982"/>
                <a:ext cx="5056639"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487" name="Ink 486">
                <a:extLst>
                  <a:ext uri="{FF2B5EF4-FFF2-40B4-BE49-F238E27FC236}">
                    <a16:creationId xmlns:a16="http://schemas.microsoft.com/office/drawing/2014/main" id="{BD48E4A3-52D7-8FF3-CC16-DBA42E8549B8}"/>
                  </a:ext>
                </a:extLst>
              </p14:cNvPr>
              <p14:cNvContentPartPr>
                <a14:cpLocks xmlns:a14="http://schemas.microsoft.com/office/drawing/2010/main" noChangeAspect="1"/>
              </p14:cNvContentPartPr>
              <p14:nvPr/>
            </p14:nvContentPartPr>
            <p14:xfrm flipH="1">
              <a:off x="8046763" y="120578"/>
              <a:ext cx="1919293" cy="183"/>
            </p14:xfrm>
          </p:contentPart>
        </mc:Choice>
        <mc:Fallback xmlns="">
          <p:pic>
            <p:nvPicPr>
              <p:cNvPr id="487" name="Ink 486">
                <a:extLst>
                  <a:ext uri="{FF2B5EF4-FFF2-40B4-BE49-F238E27FC236}">
                    <a16:creationId xmlns:a16="http://schemas.microsoft.com/office/drawing/2014/main" id="{BD48E4A3-52D7-8FF3-CC16-DBA42E8549B8}"/>
                  </a:ext>
                </a:extLst>
              </p:cNvPr>
              <p:cNvPicPr>
                <a:picLocks noChangeAspect="1"/>
              </p:cNvPicPr>
              <p:nvPr/>
            </p:nvPicPr>
            <p:blipFill>
              <a:blip r:embed="rId115"/>
              <a:stretch>
                <a:fillRect/>
              </a:stretch>
            </p:blipFill>
            <p:spPr>
              <a:xfrm flipH="1">
                <a:off x="8037397" y="115820"/>
                <a:ext cx="1938025"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490" name="Ink 489">
                <a:extLst>
                  <a:ext uri="{FF2B5EF4-FFF2-40B4-BE49-F238E27FC236}">
                    <a16:creationId xmlns:a16="http://schemas.microsoft.com/office/drawing/2014/main" id="{B5433411-9CCA-D00D-3508-CA685C3B95B9}"/>
                  </a:ext>
                </a:extLst>
              </p14:cNvPr>
              <p14:cNvContentPartPr>
                <a14:cpLocks xmlns:a14="http://schemas.microsoft.com/office/drawing/2010/main" noChangeAspect="1"/>
              </p14:cNvContentPartPr>
              <p14:nvPr/>
            </p14:nvContentPartPr>
            <p14:xfrm flipH="1">
              <a:off x="9600297" y="1394303"/>
              <a:ext cx="365760" cy="126"/>
            </p14:xfrm>
          </p:contentPart>
        </mc:Choice>
        <mc:Fallback xmlns="">
          <p:pic>
            <p:nvPicPr>
              <p:cNvPr id="490" name="Ink 489">
                <a:extLst>
                  <a:ext uri="{FF2B5EF4-FFF2-40B4-BE49-F238E27FC236}">
                    <a16:creationId xmlns:a16="http://schemas.microsoft.com/office/drawing/2014/main" id="{B5433411-9CCA-D00D-3508-CA685C3B95B9}"/>
                  </a:ext>
                </a:extLst>
              </p:cNvPr>
              <p:cNvPicPr>
                <a:picLocks noChangeAspect="1"/>
              </p:cNvPicPr>
              <p:nvPr/>
            </p:nvPicPr>
            <p:blipFill>
              <a:blip r:embed="rId117"/>
              <a:stretch>
                <a:fillRect/>
              </a:stretch>
            </p:blipFill>
            <p:spPr>
              <a:xfrm flipH="1">
                <a:off x="9590946" y="1391027"/>
                <a:ext cx="384462" cy="6678"/>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93" name="Ink 492">
                <a:extLst>
                  <a:ext uri="{FF2B5EF4-FFF2-40B4-BE49-F238E27FC236}">
                    <a16:creationId xmlns:a16="http://schemas.microsoft.com/office/drawing/2014/main" id="{F83A10BF-AF07-7582-F73D-576A81A6B971}"/>
                  </a:ext>
                </a:extLst>
              </p14:cNvPr>
              <p14:cNvContentPartPr/>
              <p14:nvPr/>
            </p14:nvContentPartPr>
            <p14:xfrm>
              <a:off x="7524563" y="120578"/>
              <a:ext cx="360" cy="1267503"/>
            </p14:xfrm>
          </p:contentPart>
        </mc:Choice>
        <mc:Fallback xmlns="">
          <p:pic>
            <p:nvPicPr>
              <p:cNvPr id="493" name="Ink 492">
                <a:extLst>
                  <a:ext uri="{FF2B5EF4-FFF2-40B4-BE49-F238E27FC236}">
                    <a16:creationId xmlns:a16="http://schemas.microsoft.com/office/drawing/2014/main" id="{F83A10BF-AF07-7582-F73D-576A81A6B971}"/>
                  </a:ext>
                </a:extLst>
              </p:cNvPr>
              <p:cNvPicPr/>
              <p:nvPr/>
            </p:nvPicPr>
            <p:blipFill>
              <a:blip r:embed="rId119"/>
              <a:stretch>
                <a:fillRect/>
              </a:stretch>
            </p:blipFill>
            <p:spPr>
              <a:xfrm>
                <a:off x="7515203" y="111221"/>
                <a:ext cx="19080" cy="1286217"/>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494" name="Ink 493">
                <a:extLst>
                  <a:ext uri="{FF2B5EF4-FFF2-40B4-BE49-F238E27FC236}">
                    <a16:creationId xmlns:a16="http://schemas.microsoft.com/office/drawing/2014/main" id="{D6D1496E-F20F-D672-842C-F0AE3FE8A2CB}"/>
                  </a:ext>
                </a:extLst>
              </p14:cNvPr>
              <p14:cNvContentPartPr/>
              <p14:nvPr/>
            </p14:nvContentPartPr>
            <p14:xfrm>
              <a:off x="8046764" y="120579"/>
              <a:ext cx="360" cy="1270906"/>
            </p14:xfrm>
          </p:contentPart>
        </mc:Choice>
        <mc:Fallback xmlns="">
          <p:pic>
            <p:nvPicPr>
              <p:cNvPr id="494" name="Ink 493">
                <a:extLst>
                  <a:ext uri="{FF2B5EF4-FFF2-40B4-BE49-F238E27FC236}">
                    <a16:creationId xmlns:a16="http://schemas.microsoft.com/office/drawing/2014/main" id="{D6D1496E-F20F-D672-842C-F0AE3FE8A2CB}"/>
                  </a:ext>
                </a:extLst>
              </p:cNvPr>
              <p:cNvPicPr/>
              <p:nvPr/>
            </p:nvPicPr>
            <p:blipFill>
              <a:blip r:embed="rId121"/>
              <a:stretch>
                <a:fillRect/>
              </a:stretch>
            </p:blipFill>
            <p:spPr>
              <a:xfrm>
                <a:off x="8037404" y="111221"/>
                <a:ext cx="19080" cy="1289622"/>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95" name="Ink 494">
                <a:extLst>
                  <a:ext uri="{FF2B5EF4-FFF2-40B4-BE49-F238E27FC236}">
                    <a16:creationId xmlns:a16="http://schemas.microsoft.com/office/drawing/2014/main" id="{9E9D9F8B-4C11-DC30-CFD8-EA45725CD931}"/>
                  </a:ext>
                </a:extLst>
              </p14:cNvPr>
              <p14:cNvContentPartPr/>
              <p14:nvPr/>
            </p14:nvContentPartPr>
            <p14:xfrm flipV="1">
              <a:off x="9600297" y="256545"/>
              <a:ext cx="360" cy="1133416"/>
            </p14:xfrm>
          </p:contentPart>
        </mc:Choice>
        <mc:Fallback xmlns="">
          <p:pic>
            <p:nvPicPr>
              <p:cNvPr id="495" name="Ink 494">
                <a:extLst>
                  <a:ext uri="{FF2B5EF4-FFF2-40B4-BE49-F238E27FC236}">
                    <a16:creationId xmlns:a16="http://schemas.microsoft.com/office/drawing/2014/main" id="{9E9D9F8B-4C11-DC30-CFD8-EA45725CD931}"/>
                  </a:ext>
                </a:extLst>
              </p:cNvPr>
              <p:cNvPicPr/>
              <p:nvPr/>
            </p:nvPicPr>
            <p:blipFill>
              <a:blip r:embed="rId123"/>
              <a:stretch>
                <a:fillRect/>
              </a:stretch>
            </p:blipFill>
            <p:spPr>
              <a:xfrm flipV="1">
                <a:off x="9590937" y="247187"/>
                <a:ext cx="19080" cy="1152132"/>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496" name="Ink 495">
                <a:extLst>
                  <a:ext uri="{FF2B5EF4-FFF2-40B4-BE49-F238E27FC236}">
                    <a16:creationId xmlns:a16="http://schemas.microsoft.com/office/drawing/2014/main" id="{C78192AC-95AB-CA5C-E089-CB16345D100D}"/>
                  </a:ext>
                </a:extLst>
              </p14:cNvPr>
              <p14:cNvContentPartPr/>
              <p14:nvPr/>
            </p14:nvContentPartPr>
            <p14:xfrm flipV="1">
              <a:off x="2856653" y="263201"/>
              <a:ext cx="360" cy="1144571"/>
            </p14:xfrm>
          </p:contentPart>
        </mc:Choice>
        <mc:Fallback xmlns="">
          <p:pic>
            <p:nvPicPr>
              <p:cNvPr id="496" name="Ink 495">
                <a:extLst>
                  <a:ext uri="{FF2B5EF4-FFF2-40B4-BE49-F238E27FC236}">
                    <a16:creationId xmlns:a16="http://schemas.microsoft.com/office/drawing/2014/main" id="{C78192AC-95AB-CA5C-E089-CB16345D100D}"/>
                  </a:ext>
                </a:extLst>
              </p:cNvPr>
              <p:cNvPicPr/>
              <p:nvPr/>
            </p:nvPicPr>
            <p:blipFill>
              <a:blip r:embed="rId125"/>
              <a:stretch>
                <a:fillRect/>
              </a:stretch>
            </p:blipFill>
            <p:spPr>
              <a:xfrm flipV="1">
                <a:off x="2847293" y="253843"/>
                <a:ext cx="19080" cy="1163287"/>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505" name="Ink 504">
                <a:extLst>
                  <a:ext uri="{FF2B5EF4-FFF2-40B4-BE49-F238E27FC236}">
                    <a16:creationId xmlns:a16="http://schemas.microsoft.com/office/drawing/2014/main" id="{11C4A918-5847-2E23-DA10-328274553392}"/>
                  </a:ext>
                </a:extLst>
              </p14:cNvPr>
              <p14:cNvContentPartPr>
                <a14:cpLocks xmlns:a14="http://schemas.microsoft.com/office/drawing/2010/main" noChangeAspect="1"/>
              </p14:cNvContentPartPr>
              <p14:nvPr/>
            </p14:nvContentPartPr>
            <p14:xfrm>
              <a:off x="2480164" y="1152024"/>
              <a:ext cx="2954523" cy="160"/>
            </p14:xfrm>
          </p:contentPart>
        </mc:Choice>
        <mc:Fallback xmlns="">
          <p:pic>
            <p:nvPicPr>
              <p:cNvPr id="505" name="Ink 504">
                <a:extLst>
                  <a:ext uri="{FF2B5EF4-FFF2-40B4-BE49-F238E27FC236}">
                    <a16:creationId xmlns:a16="http://schemas.microsoft.com/office/drawing/2014/main" id="{11C4A918-5847-2E23-DA10-328274553392}"/>
                  </a:ext>
                </a:extLst>
              </p:cNvPr>
              <p:cNvPicPr>
                <a:picLocks noChangeAspect="1"/>
              </p:cNvPicPr>
              <p:nvPr/>
            </p:nvPicPr>
            <p:blipFill>
              <a:blip r:embed="rId127"/>
              <a:stretch>
                <a:fillRect/>
              </a:stretch>
            </p:blipFill>
            <p:spPr>
              <a:xfrm>
                <a:off x="2470802" y="1147864"/>
                <a:ext cx="297324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506" name="Ink 505">
                <a:extLst>
                  <a:ext uri="{FF2B5EF4-FFF2-40B4-BE49-F238E27FC236}">
                    <a16:creationId xmlns:a16="http://schemas.microsoft.com/office/drawing/2014/main" id="{FDC153C0-6B28-C239-3BB6-264ED8445021}"/>
                  </a:ext>
                </a:extLst>
              </p14:cNvPr>
              <p14:cNvContentPartPr>
                <a14:cpLocks xmlns:a14="http://schemas.microsoft.com/office/drawing/2010/main" noChangeAspect="1"/>
              </p14:cNvContentPartPr>
              <p14:nvPr/>
            </p14:nvContentPartPr>
            <p14:xfrm>
              <a:off x="2480164" y="379363"/>
              <a:ext cx="3074989" cy="347"/>
            </p14:xfrm>
          </p:contentPart>
        </mc:Choice>
        <mc:Fallback xmlns="">
          <p:pic>
            <p:nvPicPr>
              <p:cNvPr id="506" name="Ink 505">
                <a:extLst>
                  <a:ext uri="{FF2B5EF4-FFF2-40B4-BE49-F238E27FC236}">
                    <a16:creationId xmlns:a16="http://schemas.microsoft.com/office/drawing/2014/main" id="{FDC153C0-6B28-C239-3BB6-264ED8445021}"/>
                  </a:ext>
                </a:extLst>
              </p:cNvPr>
              <p:cNvPicPr>
                <a:picLocks noChangeAspect="1"/>
              </p:cNvPicPr>
              <p:nvPr/>
            </p:nvPicPr>
            <p:blipFill>
              <a:blip r:embed="rId129"/>
              <a:stretch>
                <a:fillRect/>
              </a:stretch>
            </p:blipFill>
            <p:spPr>
              <a:xfrm>
                <a:off x="2470802" y="370341"/>
                <a:ext cx="309371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507" name="Ink 506">
                <a:extLst>
                  <a:ext uri="{FF2B5EF4-FFF2-40B4-BE49-F238E27FC236}">
                    <a16:creationId xmlns:a16="http://schemas.microsoft.com/office/drawing/2014/main" id="{AAE26F7D-E5B7-7EDC-0E9A-A3EA4963739A}"/>
                  </a:ext>
                </a:extLst>
              </p14:cNvPr>
              <p14:cNvContentPartPr>
                <a14:cpLocks xmlns:a14="http://schemas.microsoft.com/office/drawing/2010/main" noChangeAspect="1"/>
              </p14:cNvContentPartPr>
              <p14:nvPr/>
            </p14:nvContentPartPr>
            <p14:xfrm flipH="1">
              <a:off x="5841589" y="376923"/>
              <a:ext cx="4124467" cy="160"/>
            </p14:xfrm>
          </p:contentPart>
        </mc:Choice>
        <mc:Fallback xmlns="">
          <p:pic>
            <p:nvPicPr>
              <p:cNvPr id="507" name="Ink 506">
                <a:extLst>
                  <a:ext uri="{FF2B5EF4-FFF2-40B4-BE49-F238E27FC236}">
                    <a16:creationId xmlns:a16="http://schemas.microsoft.com/office/drawing/2014/main" id="{AAE26F7D-E5B7-7EDC-0E9A-A3EA4963739A}"/>
                  </a:ext>
                </a:extLst>
              </p:cNvPr>
              <p:cNvPicPr>
                <a:picLocks noChangeAspect="1"/>
              </p:cNvPicPr>
              <p:nvPr/>
            </p:nvPicPr>
            <p:blipFill>
              <a:blip r:embed="rId131"/>
              <a:stretch>
                <a:fillRect/>
              </a:stretch>
            </p:blipFill>
            <p:spPr>
              <a:xfrm flipH="1">
                <a:off x="5832226" y="372763"/>
                <a:ext cx="4143193"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508" name="Ink 507">
                <a:extLst>
                  <a:ext uri="{FF2B5EF4-FFF2-40B4-BE49-F238E27FC236}">
                    <a16:creationId xmlns:a16="http://schemas.microsoft.com/office/drawing/2014/main" id="{2A8FD24F-BBD0-6BCD-D1C9-0488E7150734}"/>
                  </a:ext>
                </a:extLst>
              </p14:cNvPr>
              <p14:cNvContentPartPr>
                <a14:cpLocks xmlns:a14="http://schemas.microsoft.com/office/drawing/2010/main" noChangeAspect="1"/>
              </p14:cNvContentPartPr>
              <p14:nvPr/>
            </p14:nvContentPartPr>
            <p14:xfrm flipH="1">
              <a:off x="5953559" y="1136479"/>
              <a:ext cx="4012498" cy="347"/>
            </p14:xfrm>
          </p:contentPart>
        </mc:Choice>
        <mc:Fallback xmlns="">
          <p:pic>
            <p:nvPicPr>
              <p:cNvPr id="508" name="Ink 507">
                <a:extLst>
                  <a:ext uri="{FF2B5EF4-FFF2-40B4-BE49-F238E27FC236}">
                    <a16:creationId xmlns:a16="http://schemas.microsoft.com/office/drawing/2014/main" id="{2A8FD24F-BBD0-6BCD-D1C9-0488E7150734}"/>
                  </a:ext>
                </a:extLst>
              </p:cNvPr>
              <p:cNvPicPr>
                <a:picLocks noChangeAspect="1"/>
              </p:cNvPicPr>
              <p:nvPr/>
            </p:nvPicPr>
            <p:blipFill>
              <a:blip r:embed="rId133"/>
              <a:stretch>
                <a:fillRect/>
              </a:stretch>
            </p:blipFill>
            <p:spPr>
              <a:xfrm flipH="1">
                <a:off x="5944197" y="1127457"/>
                <a:ext cx="403122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509" name="Ink 508">
                <a:extLst>
                  <a:ext uri="{FF2B5EF4-FFF2-40B4-BE49-F238E27FC236}">
                    <a16:creationId xmlns:a16="http://schemas.microsoft.com/office/drawing/2014/main" id="{0AE67BB9-29B1-2461-CE9D-B9DFF7882ADA}"/>
                  </a:ext>
                </a:extLst>
              </p14:cNvPr>
              <p14:cNvContentPartPr/>
              <p14:nvPr/>
            </p14:nvContentPartPr>
            <p14:xfrm>
              <a:off x="5953559" y="1134130"/>
              <a:ext cx="360" cy="3836553"/>
            </p14:xfrm>
          </p:contentPart>
        </mc:Choice>
        <mc:Fallback xmlns="">
          <p:pic>
            <p:nvPicPr>
              <p:cNvPr id="509" name="Ink 508">
                <a:extLst>
                  <a:ext uri="{FF2B5EF4-FFF2-40B4-BE49-F238E27FC236}">
                    <a16:creationId xmlns:a16="http://schemas.microsoft.com/office/drawing/2014/main" id="{0AE67BB9-29B1-2461-CE9D-B9DFF7882ADA}"/>
                  </a:ext>
                </a:extLst>
              </p:cNvPr>
              <p:cNvPicPr/>
              <p:nvPr/>
            </p:nvPicPr>
            <p:blipFill>
              <a:blip r:embed="rId135"/>
              <a:stretch>
                <a:fillRect/>
              </a:stretch>
            </p:blipFill>
            <p:spPr>
              <a:xfrm>
                <a:off x="5944199" y="1124770"/>
                <a:ext cx="19080" cy="3855273"/>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510" name="Ink 509">
                <a:extLst>
                  <a:ext uri="{FF2B5EF4-FFF2-40B4-BE49-F238E27FC236}">
                    <a16:creationId xmlns:a16="http://schemas.microsoft.com/office/drawing/2014/main" id="{0E4CCD74-D5A9-FAE7-06E2-EF671A829EF1}"/>
                  </a:ext>
                </a:extLst>
              </p14:cNvPr>
              <p14:cNvContentPartPr/>
              <p14:nvPr/>
            </p14:nvContentPartPr>
            <p14:xfrm>
              <a:off x="5556953" y="382591"/>
              <a:ext cx="360" cy="4821350"/>
            </p14:xfrm>
          </p:contentPart>
        </mc:Choice>
        <mc:Fallback xmlns="">
          <p:pic>
            <p:nvPicPr>
              <p:cNvPr id="510" name="Ink 509">
                <a:extLst>
                  <a:ext uri="{FF2B5EF4-FFF2-40B4-BE49-F238E27FC236}">
                    <a16:creationId xmlns:a16="http://schemas.microsoft.com/office/drawing/2014/main" id="{0E4CCD74-D5A9-FAE7-06E2-EF671A829EF1}"/>
                  </a:ext>
                </a:extLst>
              </p:cNvPr>
              <p:cNvPicPr/>
              <p:nvPr/>
            </p:nvPicPr>
            <p:blipFill>
              <a:blip r:embed="rId137"/>
              <a:stretch>
                <a:fillRect/>
              </a:stretch>
            </p:blipFill>
            <p:spPr>
              <a:xfrm>
                <a:off x="5547593" y="373231"/>
                <a:ext cx="19080" cy="4840069"/>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511" name="Ink 510">
                <a:extLst>
                  <a:ext uri="{FF2B5EF4-FFF2-40B4-BE49-F238E27FC236}">
                    <a16:creationId xmlns:a16="http://schemas.microsoft.com/office/drawing/2014/main" id="{6B289FB1-C73B-96A8-2F1E-B47477C2E874}"/>
                  </a:ext>
                </a:extLst>
              </p14:cNvPr>
              <p14:cNvContentPartPr/>
              <p14:nvPr/>
            </p14:nvContentPartPr>
            <p14:xfrm>
              <a:off x="5843391" y="376923"/>
              <a:ext cx="360" cy="4669768"/>
            </p14:xfrm>
          </p:contentPart>
        </mc:Choice>
        <mc:Fallback xmlns="">
          <p:pic>
            <p:nvPicPr>
              <p:cNvPr id="511" name="Ink 510">
                <a:extLst>
                  <a:ext uri="{FF2B5EF4-FFF2-40B4-BE49-F238E27FC236}">
                    <a16:creationId xmlns:a16="http://schemas.microsoft.com/office/drawing/2014/main" id="{6B289FB1-C73B-96A8-2F1E-B47477C2E874}"/>
                  </a:ext>
                </a:extLst>
              </p:cNvPr>
              <p:cNvPicPr/>
              <p:nvPr/>
            </p:nvPicPr>
            <p:blipFill>
              <a:blip r:embed="rId139"/>
              <a:stretch>
                <a:fillRect/>
              </a:stretch>
            </p:blipFill>
            <p:spPr>
              <a:xfrm>
                <a:off x="5834031" y="367563"/>
                <a:ext cx="19080" cy="4688489"/>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64" name="Ink 63">
                <a:extLst>
                  <a:ext uri="{FF2B5EF4-FFF2-40B4-BE49-F238E27FC236}">
                    <a16:creationId xmlns:a16="http://schemas.microsoft.com/office/drawing/2014/main" id="{CFA6A409-45EF-F8C6-549A-464E4700EF2B}"/>
                  </a:ext>
                </a:extLst>
              </p14:cNvPr>
              <p14:cNvContentPartPr>
                <a14:cpLocks xmlns:a14="http://schemas.microsoft.com/office/drawing/2010/main" noChangeAspect="1"/>
              </p14:cNvContentPartPr>
              <p14:nvPr/>
            </p14:nvContentPartPr>
            <p14:xfrm>
              <a:off x="5953023" y="4970683"/>
              <a:ext cx="794611" cy="347"/>
            </p14:xfrm>
          </p:contentPart>
        </mc:Choice>
        <mc:Fallback xmlns="">
          <p:pic>
            <p:nvPicPr>
              <p:cNvPr id="64" name="Ink 63">
                <a:extLst>
                  <a:ext uri="{FF2B5EF4-FFF2-40B4-BE49-F238E27FC236}">
                    <a16:creationId xmlns:a16="http://schemas.microsoft.com/office/drawing/2014/main" id="{CFA6A409-45EF-F8C6-549A-464E4700EF2B}"/>
                  </a:ext>
                </a:extLst>
              </p:cNvPr>
              <p:cNvPicPr>
                <a:picLocks noChangeAspect="1"/>
              </p:cNvPicPr>
              <p:nvPr/>
            </p:nvPicPr>
            <p:blipFill>
              <a:blip r:embed="rId141"/>
              <a:stretch>
                <a:fillRect/>
              </a:stretch>
            </p:blipFill>
            <p:spPr>
              <a:xfrm>
                <a:off x="5943666" y="4961661"/>
                <a:ext cx="813325"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67" name="Ink 66">
                <a:extLst>
                  <a:ext uri="{FF2B5EF4-FFF2-40B4-BE49-F238E27FC236}">
                    <a16:creationId xmlns:a16="http://schemas.microsoft.com/office/drawing/2014/main" id="{07BC3E5F-D4DD-484F-0755-7D3CA095501D}"/>
                  </a:ext>
                </a:extLst>
              </p14:cNvPr>
              <p14:cNvContentPartPr>
                <a14:cpLocks xmlns:a14="http://schemas.microsoft.com/office/drawing/2010/main" noChangeAspect="1"/>
              </p14:cNvContentPartPr>
              <p14:nvPr/>
            </p14:nvContentPartPr>
            <p14:xfrm>
              <a:off x="5556952" y="5207504"/>
              <a:ext cx="1193965" cy="347"/>
            </p14:xfrm>
          </p:contentPart>
        </mc:Choice>
        <mc:Fallback xmlns="">
          <p:pic>
            <p:nvPicPr>
              <p:cNvPr id="67" name="Ink 66">
                <a:extLst>
                  <a:ext uri="{FF2B5EF4-FFF2-40B4-BE49-F238E27FC236}">
                    <a16:creationId xmlns:a16="http://schemas.microsoft.com/office/drawing/2014/main" id="{07BC3E5F-D4DD-484F-0755-7D3CA095501D}"/>
                  </a:ext>
                </a:extLst>
              </p:cNvPr>
              <p:cNvPicPr>
                <a:picLocks noChangeAspect="1"/>
              </p:cNvPicPr>
              <p:nvPr/>
            </p:nvPicPr>
            <p:blipFill>
              <a:blip r:embed="rId143"/>
              <a:stretch>
                <a:fillRect/>
              </a:stretch>
            </p:blipFill>
            <p:spPr>
              <a:xfrm>
                <a:off x="5547593" y="5198482"/>
                <a:ext cx="121268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70" name="Ink 69">
                <a:extLst>
                  <a:ext uri="{FF2B5EF4-FFF2-40B4-BE49-F238E27FC236}">
                    <a16:creationId xmlns:a16="http://schemas.microsoft.com/office/drawing/2014/main" id="{DDD45A09-AC04-CBB3-01DB-11B2F028ABA7}"/>
                  </a:ext>
                </a:extLst>
              </p14:cNvPr>
              <p14:cNvContentPartPr>
                <a14:cpLocks xmlns:a14="http://schemas.microsoft.com/office/drawing/2010/main" noChangeAspect="1"/>
              </p14:cNvContentPartPr>
              <p14:nvPr/>
            </p14:nvContentPartPr>
            <p14:xfrm>
              <a:off x="5841589" y="5051240"/>
              <a:ext cx="1156302" cy="160"/>
            </p14:xfrm>
          </p:contentPart>
        </mc:Choice>
        <mc:Fallback xmlns="">
          <p:pic>
            <p:nvPicPr>
              <p:cNvPr id="70" name="Ink 69">
                <a:extLst>
                  <a:ext uri="{FF2B5EF4-FFF2-40B4-BE49-F238E27FC236}">
                    <a16:creationId xmlns:a16="http://schemas.microsoft.com/office/drawing/2014/main" id="{DDD45A09-AC04-CBB3-01DB-11B2F028ABA7}"/>
                  </a:ext>
                </a:extLst>
              </p:cNvPr>
              <p:cNvPicPr>
                <a:picLocks noChangeAspect="1"/>
              </p:cNvPicPr>
              <p:nvPr/>
            </p:nvPicPr>
            <p:blipFill>
              <a:blip r:embed="rId145"/>
              <a:stretch>
                <a:fillRect/>
              </a:stretch>
            </p:blipFill>
            <p:spPr>
              <a:xfrm>
                <a:off x="5832226" y="5047080"/>
                <a:ext cx="117502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71" name="Ink 70">
                <a:extLst>
                  <a:ext uri="{FF2B5EF4-FFF2-40B4-BE49-F238E27FC236}">
                    <a16:creationId xmlns:a16="http://schemas.microsoft.com/office/drawing/2014/main" id="{C5C09D21-78F4-1EB9-7F50-7DE8201EC88A}"/>
                  </a:ext>
                </a:extLst>
              </p14:cNvPr>
              <p14:cNvContentPartPr>
                <a14:cpLocks xmlns:a14="http://schemas.microsoft.com/office/drawing/2010/main" noChangeAspect="1"/>
              </p14:cNvContentPartPr>
              <p14:nvPr/>
            </p14:nvContentPartPr>
            <p14:xfrm>
              <a:off x="5435767" y="5279426"/>
              <a:ext cx="1557005" cy="160"/>
            </p14:xfrm>
          </p:contentPart>
        </mc:Choice>
        <mc:Fallback xmlns="">
          <p:pic>
            <p:nvPicPr>
              <p:cNvPr id="71" name="Ink 70">
                <a:extLst>
                  <a:ext uri="{FF2B5EF4-FFF2-40B4-BE49-F238E27FC236}">
                    <a16:creationId xmlns:a16="http://schemas.microsoft.com/office/drawing/2014/main" id="{C5C09D21-78F4-1EB9-7F50-7DE8201EC88A}"/>
                  </a:ext>
                </a:extLst>
              </p:cNvPr>
              <p:cNvPicPr>
                <a:picLocks noChangeAspect="1"/>
              </p:cNvPicPr>
              <p:nvPr/>
            </p:nvPicPr>
            <p:blipFill>
              <a:blip r:embed="rId147"/>
              <a:stretch>
                <a:fillRect/>
              </a:stretch>
            </p:blipFill>
            <p:spPr>
              <a:xfrm>
                <a:off x="5426405" y="5275266"/>
                <a:ext cx="1575729"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72" name="Ink 71">
                <a:extLst>
                  <a:ext uri="{FF2B5EF4-FFF2-40B4-BE49-F238E27FC236}">
                    <a16:creationId xmlns:a16="http://schemas.microsoft.com/office/drawing/2014/main" id="{17F36FBA-6B2E-3DAE-2CFF-C4BD89D93934}"/>
                  </a:ext>
                </a:extLst>
              </p14:cNvPr>
              <p14:cNvContentPartPr/>
              <p14:nvPr/>
            </p14:nvContentPartPr>
            <p14:xfrm>
              <a:off x="5435767" y="1155401"/>
              <a:ext cx="360" cy="4124026"/>
            </p14:xfrm>
          </p:contentPart>
        </mc:Choice>
        <mc:Fallback xmlns="">
          <p:pic>
            <p:nvPicPr>
              <p:cNvPr id="72" name="Ink 71">
                <a:extLst>
                  <a:ext uri="{FF2B5EF4-FFF2-40B4-BE49-F238E27FC236}">
                    <a16:creationId xmlns:a16="http://schemas.microsoft.com/office/drawing/2014/main" id="{17F36FBA-6B2E-3DAE-2CFF-C4BD89D93934}"/>
                  </a:ext>
                </a:extLst>
              </p:cNvPr>
              <p:cNvPicPr/>
              <p:nvPr/>
            </p:nvPicPr>
            <p:blipFill>
              <a:blip r:embed="rId149"/>
              <a:stretch>
                <a:fillRect/>
              </a:stretch>
            </p:blipFill>
            <p:spPr>
              <a:xfrm>
                <a:off x="5426407" y="1146041"/>
                <a:ext cx="19080" cy="4142745"/>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73" name="Ink 72">
                <a:extLst>
                  <a:ext uri="{FF2B5EF4-FFF2-40B4-BE49-F238E27FC236}">
                    <a16:creationId xmlns:a16="http://schemas.microsoft.com/office/drawing/2014/main" id="{38D99D2D-240D-568F-F5D2-E4380616BA74}"/>
                  </a:ext>
                </a:extLst>
              </p14:cNvPr>
              <p14:cNvContentPartPr>
                <a14:cpLocks xmlns:a14="http://schemas.microsoft.com/office/drawing/2010/main" noChangeAspect="1"/>
              </p14:cNvContentPartPr>
              <p14:nvPr/>
            </p14:nvContentPartPr>
            <p14:xfrm>
              <a:off x="2856653" y="263851"/>
              <a:ext cx="4405248" cy="183"/>
            </p14:xfrm>
          </p:contentPart>
        </mc:Choice>
        <mc:Fallback xmlns="">
          <p:pic>
            <p:nvPicPr>
              <p:cNvPr id="73" name="Ink 72">
                <a:extLst>
                  <a:ext uri="{FF2B5EF4-FFF2-40B4-BE49-F238E27FC236}">
                    <a16:creationId xmlns:a16="http://schemas.microsoft.com/office/drawing/2014/main" id="{38D99D2D-240D-568F-F5D2-E4380616BA74}"/>
                  </a:ext>
                </a:extLst>
              </p:cNvPr>
              <p:cNvPicPr>
                <a:picLocks noChangeAspect="1"/>
              </p:cNvPicPr>
              <p:nvPr/>
            </p:nvPicPr>
            <p:blipFill>
              <a:blip r:embed="rId151"/>
              <a:stretch>
                <a:fillRect/>
              </a:stretch>
            </p:blipFill>
            <p:spPr>
              <a:xfrm>
                <a:off x="2847285" y="259093"/>
                <a:ext cx="4423983"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74" name="Ink 73">
                <a:extLst>
                  <a:ext uri="{FF2B5EF4-FFF2-40B4-BE49-F238E27FC236}">
                    <a16:creationId xmlns:a16="http://schemas.microsoft.com/office/drawing/2014/main" id="{A2D09207-6796-A85D-5E21-6315D37EADC3}"/>
                  </a:ext>
                </a:extLst>
              </p14:cNvPr>
              <p14:cNvContentPartPr>
                <a14:cpLocks xmlns:a14="http://schemas.microsoft.com/office/drawing/2010/main" noChangeAspect="1"/>
              </p14:cNvContentPartPr>
              <p14:nvPr/>
            </p14:nvContentPartPr>
            <p14:xfrm flipH="1">
              <a:off x="7787585" y="248549"/>
              <a:ext cx="1811624" cy="126"/>
            </p14:xfrm>
          </p:contentPart>
        </mc:Choice>
        <mc:Fallback xmlns="">
          <p:pic>
            <p:nvPicPr>
              <p:cNvPr id="74" name="Ink 73">
                <a:extLst>
                  <a:ext uri="{FF2B5EF4-FFF2-40B4-BE49-F238E27FC236}">
                    <a16:creationId xmlns:a16="http://schemas.microsoft.com/office/drawing/2014/main" id="{A2D09207-6796-A85D-5E21-6315D37EADC3}"/>
                  </a:ext>
                </a:extLst>
              </p:cNvPr>
              <p:cNvPicPr>
                <a:picLocks noChangeAspect="1"/>
              </p:cNvPicPr>
              <p:nvPr/>
            </p:nvPicPr>
            <p:blipFill>
              <a:blip r:embed="rId153"/>
              <a:stretch>
                <a:fillRect/>
              </a:stretch>
            </p:blipFill>
            <p:spPr>
              <a:xfrm flipH="1">
                <a:off x="7778223" y="245273"/>
                <a:ext cx="1830349" cy="6678"/>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77" name="Ink 76">
                <a:extLst>
                  <a:ext uri="{FF2B5EF4-FFF2-40B4-BE49-F238E27FC236}">
                    <a16:creationId xmlns:a16="http://schemas.microsoft.com/office/drawing/2014/main" id="{069D6638-1E78-4239-41B3-59F6F2EEF3CB}"/>
                  </a:ext>
                </a:extLst>
              </p14:cNvPr>
              <p14:cNvContentPartPr/>
              <p14:nvPr/>
            </p14:nvContentPartPr>
            <p14:xfrm>
              <a:off x="7781732" y="248550"/>
              <a:ext cx="360" cy="1134638"/>
            </p14:xfrm>
          </p:contentPart>
        </mc:Choice>
        <mc:Fallback xmlns="">
          <p:pic>
            <p:nvPicPr>
              <p:cNvPr id="77" name="Ink 76">
                <a:extLst>
                  <a:ext uri="{FF2B5EF4-FFF2-40B4-BE49-F238E27FC236}">
                    <a16:creationId xmlns:a16="http://schemas.microsoft.com/office/drawing/2014/main" id="{069D6638-1E78-4239-41B3-59F6F2EEF3CB}"/>
                  </a:ext>
                </a:extLst>
              </p:cNvPr>
              <p:cNvPicPr/>
              <p:nvPr/>
            </p:nvPicPr>
            <p:blipFill>
              <a:blip r:embed="rId155"/>
              <a:stretch>
                <a:fillRect/>
              </a:stretch>
            </p:blipFill>
            <p:spPr>
              <a:xfrm>
                <a:off x="7772372" y="239194"/>
                <a:ext cx="19080" cy="1153351"/>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8" name="Ink 77">
                <a:extLst>
                  <a:ext uri="{FF2B5EF4-FFF2-40B4-BE49-F238E27FC236}">
                    <a16:creationId xmlns:a16="http://schemas.microsoft.com/office/drawing/2014/main" id="{B1074C31-F4EC-091A-0C43-867A784AC963}"/>
                  </a:ext>
                </a:extLst>
              </p14:cNvPr>
              <p14:cNvContentPartPr/>
              <p14:nvPr/>
            </p14:nvContentPartPr>
            <p14:xfrm>
              <a:off x="7264467" y="266287"/>
              <a:ext cx="360" cy="1121793"/>
            </p14:xfrm>
          </p:contentPart>
        </mc:Choice>
        <mc:Fallback xmlns="">
          <p:pic>
            <p:nvPicPr>
              <p:cNvPr id="78" name="Ink 77">
                <a:extLst>
                  <a:ext uri="{FF2B5EF4-FFF2-40B4-BE49-F238E27FC236}">
                    <a16:creationId xmlns:a16="http://schemas.microsoft.com/office/drawing/2014/main" id="{B1074C31-F4EC-091A-0C43-867A784AC963}"/>
                  </a:ext>
                </a:extLst>
              </p:cNvPr>
              <p:cNvPicPr/>
              <p:nvPr/>
            </p:nvPicPr>
            <p:blipFill>
              <a:blip r:embed="rId157"/>
              <a:stretch>
                <a:fillRect/>
              </a:stretch>
            </p:blipFill>
            <p:spPr>
              <a:xfrm>
                <a:off x="7255107" y="256930"/>
                <a:ext cx="19080" cy="1140508"/>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80" name="Ink 479">
                <a:extLst>
                  <a:ext uri="{FF2B5EF4-FFF2-40B4-BE49-F238E27FC236}">
                    <a16:creationId xmlns:a16="http://schemas.microsoft.com/office/drawing/2014/main" id="{6E2E0AD7-7E2C-2367-9EA6-7728BF6E1FB3}"/>
                  </a:ext>
                </a:extLst>
              </p14:cNvPr>
              <p14:cNvContentPartPr>
                <a14:cpLocks xmlns:a14="http://schemas.microsoft.com/office/drawing/2010/main" noChangeAspect="1"/>
              </p14:cNvContentPartPr>
              <p14:nvPr/>
            </p14:nvContentPartPr>
            <p14:xfrm>
              <a:off x="2480163" y="642976"/>
              <a:ext cx="1084771" cy="347"/>
            </p14:xfrm>
          </p:contentPart>
        </mc:Choice>
        <mc:Fallback xmlns="">
          <p:pic>
            <p:nvPicPr>
              <p:cNvPr id="480" name="Ink 479">
                <a:extLst>
                  <a:ext uri="{FF2B5EF4-FFF2-40B4-BE49-F238E27FC236}">
                    <a16:creationId xmlns:a16="http://schemas.microsoft.com/office/drawing/2014/main" id="{6E2E0AD7-7E2C-2367-9EA6-7728BF6E1FB3}"/>
                  </a:ext>
                </a:extLst>
              </p:cNvPr>
              <p:cNvPicPr>
                <a:picLocks noChangeAspect="1"/>
              </p:cNvPicPr>
              <p:nvPr/>
            </p:nvPicPr>
            <p:blipFill>
              <a:blip r:embed="rId159"/>
              <a:stretch>
                <a:fillRect/>
              </a:stretch>
            </p:blipFill>
            <p:spPr>
              <a:xfrm>
                <a:off x="2470805" y="633954"/>
                <a:ext cx="1103486"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481" name="Ink 480">
                <a:extLst>
                  <a:ext uri="{FF2B5EF4-FFF2-40B4-BE49-F238E27FC236}">
                    <a16:creationId xmlns:a16="http://schemas.microsoft.com/office/drawing/2014/main" id="{C975E38B-C9BA-B7EC-F1B9-9DF4D673344F}"/>
                  </a:ext>
                </a:extLst>
              </p14:cNvPr>
              <p14:cNvContentPartPr>
                <a14:cpLocks xmlns:a14="http://schemas.microsoft.com/office/drawing/2010/main" noChangeAspect="1"/>
              </p14:cNvContentPartPr>
              <p14:nvPr/>
            </p14:nvContentPartPr>
            <p14:xfrm>
              <a:off x="2480165" y="898277"/>
              <a:ext cx="920724" cy="347"/>
            </p14:xfrm>
          </p:contentPart>
        </mc:Choice>
        <mc:Fallback xmlns="">
          <p:pic>
            <p:nvPicPr>
              <p:cNvPr id="481" name="Ink 480">
                <a:extLst>
                  <a:ext uri="{FF2B5EF4-FFF2-40B4-BE49-F238E27FC236}">
                    <a16:creationId xmlns:a16="http://schemas.microsoft.com/office/drawing/2014/main" id="{C975E38B-C9BA-B7EC-F1B9-9DF4D673344F}"/>
                  </a:ext>
                </a:extLst>
              </p:cNvPr>
              <p:cNvPicPr>
                <a:picLocks noChangeAspect="1"/>
              </p:cNvPicPr>
              <p:nvPr/>
            </p:nvPicPr>
            <p:blipFill>
              <a:blip r:embed="rId161"/>
              <a:stretch>
                <a:fillRect/>
              </a:stretch>
            </p:blipFill>
            <p:spPr>
              <a:xfrm>
                <a:off x="2470810" y="889255"/>
                <a:ext cx="939434"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82" name="Ink 481">
                <a:extLst>
                  <a:ext uri="{FF2B5EF4-FFF2-40B4-BE49-F238E27FC236}">
                    <a16:creationId xmlns:a16="http://schemas.microsoft.com/office/drawing/2014/main" id="{851B8809-341E-F248-0214-FFA4B96C48E8}"/>
                  </a:ext>
                </a:extLst>
              </p14:cNvPr>
              <p14:cNvContentPartPr>
                <a14:cpLocks xmlns:a14="http://schemas.microsoft.com/office/drawing/2010/main" noChangeAspect="1"/>
              </p14:cNvContentPartPr>
              <p14:nvPr/>
            </p14:nvContentPartPr>
            <p14:xfrm flipH="1">
              <a:off x="4606651" y="888020"/>
              <a:ext cx="5359406" cy="347"/>
            </p14:xfrm>
          </p:contentPart>
        </mc:Choice>
        <mc:Fallback xmlns="">
          <p:pic>
            <p:nvPicPr>
              <p:cNvPr id="482" name="Ink 481">
                <a:extLst>
                  <a:ext uri="{FF2B5EF4-FFF2-40B4-BE49-F238E27FC236}">
                    <a16:creationId xmlns:a16="http://schemas.microsoft.com/office/drawing/2014/main" id="{851B8809-341E-F248-0214-FFA4B96C48E8}"/>
                  </a:ext>
                </a:extLst>
              </p:cNvPr>
              <p:cNvPicPr>
                <a:picLocks noChangeAspect="1"/>
              </p:cNvPicPr>
              <p:nvPr/>
            </p:nvPicPr>
            <p:blipFill>
              <a:blip r:embed="rId163"/>
              <a:stretch>
                <a:fillRect/>
              </a:stretch>
            </p:blipFill>
            <p:spPr>
              <a:xfrm flipH="1">
                <a:off x="4597292" y="878998"/>
                <a:ext cx="5378124"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483" name="Ink 482">
                <a:extLst>
                  <a:ext uri="{FF2B5EF4-FFF2-40B4-BE49-F238E27FC236}">
                    <a16:creationId xmlns:a16="http://schemas.microsoft.com/office/drawing/2014/main" id="{A49D700A-AE9A-4348-0BCF-0E10C11736DB}"/>
                  </a:ext>
                </a:extLst>
              </p14:cNvPr>
              <p14:cNvContentPartPr>
                <a14:cpLocks xmlns:a14="http://schemas.microsoft.com/office/drawing/2010/main" noChangeAspect="1"/>
              </p14:cNvContentPartPr>
              <p14:nvPr/>
            </p14:nvContentPartPr>
            <p14:xfrm flipH="1">
              <a:off x="4443435" y="620406"/>
              <a:ext cx="5522622" cy="347"/>
            </p14:xfrm>
          </p:contentPart>
        </mc:Choice>
        <mc:Fallback xmlns="">
          <p:pic>
            <p:nvPicPr>
              <p:cNvPr id="483" name="Ink 482">
                <a:extLst>
                  <a:ext uri="{FF2B5EF4-FFF2-40B4-BE49-F238E27FC236}">
                    <a16:creationId xmlns:a16="http://schemas.microsoft.com/office/drawing/2014/main" id="{A49D700A-AE9A-4348-0BCF-0E10C11736DB}"/>
                  </a:ext>
                </a:extLst>
              </p:cNvPr>
              <p:cNvPicPr>
                <a:picLocks noChangeAspect="1"/>
              </p:cNvPicPr>
              <p:nvPr/>
            </p:nvPicPr>
            <p:blipFill>
              <a:blip r:embed="rId165"/>
              <a:stretch>
                <a:fillRect/>
              </a:stretch>
            </p:blipFill>
            <p:spPr>
              <a:xfrm flipH="1">
                <a:off x="4434076" y="611384"/>
                <a:ext cx="5541339"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485" name="Ink 484">
                <a:extLst>
                  <a:ext uri="{FF2B5EF4-FFF2-40B4-BE49-F238E27FC236}">
                    <a16:creationId xmlns:a16="http://schemas.microsoft.com/office/drawing/2014/main" id="{21D65F73-B833-AB00-CFE7-2F494AF90D7A}"/>
                  </a:ext>
                </a:extLst>
              </p14:cNvPr>
              <p14:cNvContentPartPr/>
              <p14:nvPr/>
            </p14:nvContentPartPr>
            <p14:xfrm>
              <a:off x="3563297" y="641794"/>
              <a:ext cx="360" cy="1107166"/>
            </p14:xfrm>
          </p:contentPart>
        </mc:Choice>
        <mc:Fallback xmlns="">
          <p:pic>
            <p:nvPicPr>
              <p:cNvPr id="485" name="Ink 484">
                <a:extLst>
                  <a:ext uri="{FF2B5EF4-FFF2-40B4-BE49-F238E27FC236}">
                    <a16:creationId xmlns:a16="http://schemas.microsoft.com/office/drawing/2014/main" id="{21D65F73-B833-AB00-CFE7-2F494AF90D7A}"/>
                  </a:ext>
                </a:extLst>
              </p:cNvPr>
              <p:cNvPicPr/>
              <p:nvPr/>
            </p:nvPicPr>
            <p:blipFill>
              <a:blip r:embed="rId167"/>
              <a:stretch>
                <a:fillRect/>
              </a:stretch>
            </p:blipFill>
            <p:spPr>
              <a:xfrm>
                <a:off x="3553937" y="632436"/>
                <a:ext cx="19080" cy="1125883"/>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486" name="Ink 485">
                <a:extLst>
                  <a:ext uri="{FF2B5EF4-FFF2-40B4-BE49-F238E27FC236}">
                    <a16:creationId xmlns:a16="http://schemas.microsoft.com/office/drawing/2014/main" id="{17A516A4-26FE-78EB-B887-F6E264BBCC2F}"/>
                  </a:ext>
                </a:extLst>
              </p14:cNvPr>
              <p14:cNvContentPartPr/>
              <p14:nvPr/>
            </p14:nvContentPartPr>
            <p14:xfrm>
              <a:off x="3400889" y="911526"/>
              <a:ext cx="360" cy="682876"/>
            </p14:xfrm>
          </p:contentPart>
        </mc:Choice>
        <mc:Fallback xmlns="">
          <p:pic>
            <p:nvPicPr>
              <p:cNvPr id="486" name="Ink 485">
                <a:extLst>
                  <a:ext uri="{FF2B5EF4-FFF2-40B4-BE49-F238E27FC236}">
                    <a16:creationId xmlns:a16="http://schemas.microsoft.com/office/drawing/2014/main" id="{17A516A4-26FE-78EB-B887-F6E264BBCC2F}"/>
                  </a:ext>
                </a:extLst>
              </p:cNvPr>
              <p:cNvPicPr/>
              <p:nvPr/>
            </p:nvPicPr>
            <p:blipFill>
              <a:blip r:embed="rId169"/>
              <a:stretch>
                <a:fillRect/>
              </a:stretch>
            </p:blipFill>
            <p:spPr>
              <a:xfrm>
                <a:off x="3391529" y="902172"/>
                <a:ext cx="19080" cy="701585"/>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488" name="Ink 487">
                <a:extLst>
                  <a:ext uri="{FF2B5EF4-FFF2-40B4-BE49-F238E27FC236}">
                    <a16:creationId xmlns:a16="http://schemas.microsoft.com/office/drawing/2014/main" id="{A0576D58-A378-2AFD-53C7-B1F09C1E75D1}"/>
                  </a:ext>
                </a:extLst>
              </p14:cNvPr>
              <p14:cNvContentPartPr/>
              <p14:nvPr/>
            </p14:nvContentPartPr>
            <p14:xfrm>
              <a:off x="4605931" y="890914"/>
              <a:ext cx="360" cy="1480647"/>
            </p14:xfrm>
          </p:contentPart>
        </mc:Choice>
        <mc:Fallback xmlns="">
          <p:pic>
            <p:nvPicPr>
              <p:cNvPr id="488" name="Ink 487">
                <a:extLst>
                  <a:ext uri="{FF2B5EF4-FFF2-40B4-BE49-F238E27FC236}">
                    <a16:creationId xmlns:a16="http://schemas.microsoft.com/office/drawing/2014/main" id="{A0576D58-A378-2AFD-53C7-B1F09C1E75D1}"/>
                  </a:ext>
                </a:extLst>
              </p:cNvPr>
              <p:cNvPicPr/>
              <p:nvPr/>
            </p:nvPicPr>
            <p:blipFill>
              <a:blip r:embed="rId171"/>
              <a:stretch>
                <a:fillRect/>
              </a:stretch>
            </p:blipFill>
            <p:spPr>
              <a:xfrm>
                <a:off x="4596571" y="881556"/>
                <a:ext cx="19080" cy="1499362"/>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489" name="Ink 488">
                <a:extLst>
                  <a:ext uri="{FF2B5EF4-FFF2-40B4-BE49-F238E27FC236}">
                    <a16:creationId xmlns:a16="http://schemas.microsoft.com/office/drawing/2014/main" id="{45DCDAB5-1139-593A-3AF9-0C865E6ECFBB}"/>
                  </a:ext>
                </a:extLst>
              </p14:cNvPr>
              <p14:cNvContentPartPr/>
              <p14:nvPr/>
            </p14:nvContentPartPr>
            <p14:xfrm>
              <a:off x="4443435" y="622056"/>
              <a:ext cx="360" cy="1614310"/>
            </p14:xfrm>
          </p:contentPart>
        </mc:Choice>
        <mc:Fallback xmlns="">
          <p:pic>
            <p:nvPicPr>
              <p:cNvPr id="489" name="Ink 488">
                <a:extLst>
                  <a:ext uri="{FF2B5EF4-FFF2-40B4-BE49-F238E27FC236}">
                    <a16:creationId xmlns:a16="http://schemas.microsoft.com/office/drawing/2014/main" id="{45DCDAB5-1139-593A-3AF9-0C865E6ECFBB}"/>
                  </a:ext>
                </a:extLst>
              </p:cNvPr>
              <p:cNvPicPr/>
              <p:nvPr/>
            </p:nvPicPr>
            <p:blipFill>
              <a:blip r:embed="rId173"/>
              <a:stretch>
                <a:fillRect/>
              </a:stretch>
            </p:blipFill>
            <p:spPr>
              <a:xfrm>
                <a:off x="4434075" y="612698"/>
                <a:ext cx="19080" cy="1633027"/>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491" name="Ink 490">
                <a:extLst>
                  <a:ext uri="{FF2B5EF4-FFF2-40B4-BE49-F238E27FC236}">
                    <a16:creationId xmlns:a16="http://schemas.microsoft.com/office/drawing/2014/main" id="{C8AF257F-7C9F-B2FA-C827-7D17DC8C5402}"/>
                  </a:ext>
                </a:extLst>
              </p14:cNvPr>
              <p14:cNvContentPartPr>
                <a14:cpLocks xmlns:a14="http://schemas.microsoft.com/office/drawing/2010/main" noChangeAspect="1"/>
              </p14:cNvContentPartPr>
              <p14:nvPr/>
            </p14:nvContentPartPr>
            <p14:xfrm>
              <a:off x="174697" y="3602666"/>
              <a:ext cx="598183" cy="347"/>
            </p14:xfrm>
          </p:contentPart>
        </mc:Choice>
        <mc:Fallback xmlns="">
          <p:pic>
            <p:nvPicPr>
              <p:cNvPr id="491" name="Ink 490">
                <a:extLst>
                  <a:ext uri="{FF2B5EF4-FFF2-40B4-BE49-F238E27FC236}">
                    <a16:creationId xmlns:a16="http://schemas.microsoft.com/office/drawing/2014/main" id="{C8AF257F-7C9F-B2FA-C827-7D17DC8C5402}"/>
                  </a:ext>
                </a:extLst>
              </p:cNvPr>
              <p:cNvPicPr>
                <a:picLocks noChangeAspect="1"/>
              </p:cNvPicPr>
              <p:nvPr/>
            </p:nvPicPr>
            <p:blipFill>
              <a:blip r:embed="rId175"/>
              <a:stretch>
                <a:fillRect/>
              </a:stretch>
            </p:blipFill>
            <p:spPr>
              <a:xfrm>
                <a:off x="165345" y="3593644"/>
                <a:ext cx="616887"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492" name="Ink 491">
                <a:extLst>
                  <a:ext uri="{FF2B5EF4-FFF2-40B4-BE49-F238E27FC236}">
                    <a16:creationId xmlns:a16="http://schemas.microsoft.com/office/drawing/2014/main" id="{26B63D35-DC9A-5B25-C5D9-FEF4EB61FFE8}"/>
                  </a:ext>
                </a:extLst>
              </p14:cNvPr>
              <p14:cNvContentPartPr>
                <a14:cpLocks xmlns:a14="http://schemas.microsoft.com/office/drawing/2010/main" noChangeAspect="1"/>
              </p14:cNvContentPartPr>
              <p14:nvPr/>
            </p14:nvContentPartPr>
            <p14:xfrm>
              <a:off x="440535" y="3359590"/>
              <a:ext cx="332345" cy="347"/>
            </p14:xfrm>
          </p:contentPart>
        </mc:Choice>
        <mc:Fallback xmlns="">
          <p:pic>
            <p:nvPicPr>
              <p:cNvPr id="492" name="Ink 491">
                <a:extLst>
                  <a:ext uri="{FF2B5EF4-FFF2-40B4-BE49-F238E27FC236}">
                    <a16:creationId xmlns:a16="http://schemas.microsoft.com/office/drawing/2014/main" id="{26B63D35-DC9A-5B25-C5D9-FEF4EB61FFE8}"/>
                  </a:ext>
                </a:extLst>
              </p:cNvPr>
              <p:cNvPicPr>
                <a:picLocks noChangeAspect="1"/>
              </p:cNvPicPr>
              <p:nvPr/>
            </p:nvPicPr>
            <p:blipFill>
              <a:blip r:embed="rId177"/>
              <a:stretch>
                <a:fillRect/>
              </a:stretch>
            </p:blipFill>
            <p:spPr>
              <a:xfrm>
                <a:off x="431183" y="3350568"/>
                <a:ext cx="351048"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512" name="Ink 511">
                <a:extLst>
                  <a:ext uri="{FF2B5EF4-FFF2-40B4-BE49-F238E27FC236}">
                    <a16:creationId xmlns:a16="http://schemas.microsoft.com/office/drawing/2014/main" id="{1DABCD49-3E93-D352-A5A7-C6552603F93C}"/>
                  </a:ext>
                </a:extLst>
              </p14:cNvPr>
              <p14:cNvContentPartPr>
                <a14:cpLocks xmlns:a14="http://schemas.microsoft.com/office/drawing/2010/main" noChangeAspect="1"/>
              </p14:cNvContentPartPr>
              <p14:nvPr/>
            </p14:nvContentPartPr>
            <p14:xfrm>
              <a:off x="565647" y="3117049"/>
              <a:ext cx="207234" cy="347"/>
            </p14:xfrm>
          </p:contentPart>
        </mc:Choice>
        <mc:Fallback xmlns="">
          <p:pic>
            <p:nvPicPr>
              <p:cNvPr id="512" name="Ink 511">
                <a:extLst>
                  <a:ext uri="{FF2B5EF4-FFF2-40B4-BE49-F238E27FC236}">
                    <a16:creationId xmlns:a16="http://schemas.microsoft.com/office/drawing/2014/main" id="{1DABCD49-3E93-D352-A5A7-C6552603F93C}"/>
                  </a:ext>
                </a:extLst>
              </p:cNvPr>
              <p:cNvPicPr>
                <a:picLocks noChangeAspect="1"/>
              </p:cNvPicPr>
              <p:nvPr/>
            </p:nvPicPr>
            <p:blipFill>
              <a:blip r:embed="rId179"/>
              <a:stretch>
                <a:fillRect/>
              </a:stretch>
            </p:blipFill>
            <p:spPr>
              <a:xfrm>
                <a:off x="556309" y="3108027"/>
                <a:ext cx="225910"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513" name="Ink 512">
                <a:extLst>
                  <a:ext uri="{FF2B5EF4-FFF2-40B4-BE49-F238E27FC236}">
                    <a16:creationId xmlns:a16="http://schemas.microsoft.com/office/drawing/2014/main" id="{27C9C689-6267-998A-E789-450BB540BFA5}"/>
                  </a:ext>
                </a:extLst>
              </p14:cNvPr>
              <p14:cNvContentPartPr>
                <a14:cpLocks xmlns:a14="http://schemas.microsoft.com/office/drawing/2010/main" noChangeAspect="1"/>
              </p14:cNvContentPartPr>
              <p14:nvPr/>
            </p14:nvContentPartPr>
            <p14:xfrm>
              <a:off x="67901" y="4600512"/>
              <a:ext cx="704980" cy="347"/>
            </p14:xfrm>
          </p:contentPart>
        </mc:Choice>
        <mc:Fallback xmlns="">
          <p:pic>
            <p:nvPicPr>
              <p:cNvPr id="513" name="Ink 512">
                <a:extLst>
                  <a:ext uri="{FF2B5EF4-FFF2-40B4-BE49-F238E27FC236}">
                    <a16:creationId xmlns:a16="http://schemas.microsoft.com/office/drawing/2014/main" id="{27C9C689-6267-998A-E789-450BB540BFA5}"/>
                  </a:ext>
                </a:extLst>
              </p:cNvPr>
              <p:cNvPicPr>
                <a:picLocks noChangeAspect="1"/>
              </p:cNvPicPr>
              <p:nvPr/>
            </p:nvPicPr>
            <p:blipFill>
              <a:blip r:embed="rId181"/>
              <a:stretch>
                <a:fillRect/>
              </a:stretch>
            </p:blipFill>
            <p:spPr>
              <a:xfrm>
                <a:off x="58544" y="4591490"/>
                <a:ext cx="72369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514" name="Ink 513">
                <a:extLst>
                  <a:ext uri="{FF2B5EF4-FFF2-40B4-BE49-F238E27FC236}">
                    <a16:creationId xmlns:a16="http://schemas.microsoft.com/office/drawing/2014/main" id="{CC298500-27EA-9BB5-F4C9-5E3F95454A7A}"/>
                  </a:ext>
                </a:extLst>
              </p14:cNvPr>
              <p14:cNvContentPartPr>
                <a14:cpLocks xmlns:a14="http://schemas.microsoft.com/office/drawing/2010/main" noChangeAspect="1"/>
              </p14:cNvContentPartPr>
              <p14:nvPr/>
            </p14:nvContentPartPr>
            <p14:xfrm flipH="1">
              <a:off x="177806" y="1751816"/>
              <a:ext cx="3383134" cy="347"/>
            </p14:xfrm>
          </p:contentPart>
        </mc:Choice>
        <mc:Fallback xmlns="">
          <p:pic>
            <p:nvPicPr>
              <p:cNvPr id="514" name="Ink 513">
                <a:extLst>
                  <a:ext uri="{FF2B5EF4-FFF2-40B4-BE49-F238E27FC236}">
                    <a16:creationId xmlns:a16="http://schemas.microsoft.com/office/drawing/2014/main" id="{CC298500-27EA-9BB5-F4C9-5E3F95454A7A}"/>
                  </a:ext>
                </a:extLst>
              </p:cNvPr>
              <p:cNvPicPr>
                <a:picLocks noChangeAspect="1"/>
              </p:cNvPicPr>
              <p:nvPr/>
            </p:nvPicPr>
            <p:blipFill>
              <a:blip r:embed="rId183"/>
              <a:stretch>
                <a:fillRect/>
              </a:stretch>
            </p:blipFill>
            <p:spPr>
              <a:xfrm flipH="1">
                <a:off x="168447" y="1742794"/>
                <a:ext cx="340185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515" name="Ink 514">
                <a:extLst>
                  <a:ext uri="{FF2B5EF4-FFF2-40B4-BE49-F238E27FC236}">
                    <a16:creationId xmlns:a16="http://schemas.microsoft.com/office/drawing/2014/main" id="{323000AA-E1D1-20C2-67F3-D967F5708A96}"/>
                  </a:ext>
                </a:extLst>
              </p14:cNvPr>
              <p14:cNvContentPartPr>
                <a14:cpLocks xmlns:a14="http://schemas.microsoft.com/office/drawing/2010/main" noChangeAspect="1"/>
              </p14:cNvContentPartPr>
              <p14:nvPr/>
            </p14:nvContentPartPr>
            <p14:xfrm flipH="1">
              <a:off x="67900" y="1591120"/>
              <a:ext cx="3331711" cy="347"/>
            </p14:xfrm>
          </p:contentPart>
        </mc:Choice>
        <mc:Fallback xmlns="">
          <p:pic>
            <p:nvPicPr>
              <p:cNvPr id="515" name="Ink 514">
                <a:extLst>
                  <a:ext uri="{FF2B5EF4-FFF2-40B4-BE49-F238E27FC236}">
                    <a16:creationId xmlns:a16="http://schemas.microsoft.com/office/drawing/2014/main" id="{323000AA-E1D1-20C2-67F3-D967F5708A96}"/>
                  </a:ext>
                </a:extLst>
              </p:cNvPr>
              <p:cNvPicPr>
                <a:picLocks noChangeAspect="1"/>
              </p:cNvPicPr>
              <p:nvPr/>
            </p:nvPicPr>
            <p:blipFill>
              <a:blip r:embed="rId185"/>
              <a:stretch>
                <a:fillRect/>
              </a:stretch>
            </p:blipFill>
            <p:spPr>
              <a:xfrm flipH="1">
                <a:off x="58542" y="1582098"/>
                <a:ext cx="3350426"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516" name="Ink 515">
                <a:extLst>
                  <a:ext uri="{FF2B5EF4-FFF2-40B4-BE49-F238E27FC236}">
                    <a16:creationId xmlns:a16="http://schemas.microsoft.com/office/drawing/2014/main" id="{F7CD2D4D-2C2B-690F-0C5A-2F1A1A570A0B}"/>
                  </a:ext>
                </a:extLst>
              </p14:cNvPr>
              <p14:cNvContentPartPr>
                <a14:cpLocks xmlns:a14="http://schemas.microsoft.com/office/drawing/2010/main" noChangeAspect="1"/>
              </p14:cNvContentPartPr>
              <p14:nvPr/>
            </p14:nvContentPartPr>
            <p14:xfrm flipH="1">
              <a:off x="566076" y="2371214"/>
              <a:ext cx="4039855" cy="347"/>
            </p14:xfrm>
          </p:contentPart>
        </mc:Choice>
        <mc:Fallback xmlns="">
          <p:pic>
            <p:nvPicPr>
              <p:cNvPr id="516" name="Ink 515">
                <a:extLst>
                  <a:ext uri="{FF2B5EF4-FFF2-40B4-BE49-F238E27FC236}">
                    <a16:creationId xmlns:a16="http://schemas.microsoft.com/office/drawing/2014/main" id="{F7CD2D4D-2C2B-690F-0C5A-2F1A1A570A0B}"/>
                  </a:ext>
                </a:extLst>
              </p:cNvPr>
              <p:cNvPicPr>
                <a:picLocks noChangeAspect="1"/>
              </p:cNvPicPr>
              <p:nvPr/>
            </p:nvPicPr>
            <p:blipFill>
              <a:blip r:embed="rId187"/>
              <a:stretch>
                <a:fillRect/>
              </a:stretch>
            </p:blipFill>
            <p:spPr>
              <a:xfrm flipH="1">
                <a:off x="556718" y="2362192"/>
                <a:ext cx="405857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517" name="Ink 516">
                <a:extLst>
                  <a:ext uri="{FF2B5EF4-FFF2-40B4-BE49-F238E27FC236}">
                    <a16:creationId xmlns:a16="http://schemas.microsoft.com/office/drawing/2014/main" id="{1FDFB8F5-BBEA-F0DF-73D6-AB730806650A}"/>
                  </a:ext>
                </a:extLst>
              </p14:cNvPr>
              <p14:cNvContentPartPr>
                <a14:cpLocks xmlns:a14="http://schemas.microsoft.com/office/drawing/2010/main" noChangeAspect="1"/>
              </p14:cNvContentPartPr>
              <p14:nvPr/>
            </p14:nvContentPartPr>
            <p14:xfrm flipH="1">
              <a:off x="440536" y="2236713"/>
              <a:ext cx="3981631" cy="347"/>
            </p14:xfrm>
          </p:contentPart>
        </mc:Choice>
        <mc:Fallback xmlns="">
          <p:pic>
            <p:nvPicPr>
              <p:cNvPr id="517" name="Ink 516">
                <a:extLst>
                  <a:ext uri="{FF2B5EF4-FFF2-40B4-BE49-F238E27FC236}">
                    <a16:creationId xmlns:a16="http://schemas.microsoft.com/office/drawing/2014/main" id="{1FDFB8F5-BBEA-F0DF-73D6-AB730806650A}"/>
                  </a:ext>
                </a:extLst>
              </p:cNvPr>
              <p:cNvPicPr>
                <a:picLocks noChangeAspect="1"/>
              </p:cNvPicPr>
              <p:nvPr/>
            </p:nvPicPr>
            <p:blipFill>
              <a:blip r:embed="rId189"/>
              <a:stretch>
                <a:fillRect/>
              </a:stretch>
            </p:blipFill>
            <p:spPr>
              <a:xfrm flipH="1">
                <a:off x="431178" y="2227691"/>
                <a:ext cx="4000348"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518" name="Ink 517">
                <a:extLst>
                  <a:ext uri="{FF2B5EF4-FFF2-40B4-BE49-F238E27FC236}">
                    <a16:creationId xmlns:a16="http://schemas.microsoft.com/office/drawing/2014/main" id="{C5872487-9842-D22C-5A9C-7B8400CE0ACD}"/>
                  </a:ext>
                </a:extLst>
              </p14:cNvPr>
              <p14:cNvContentPartPr/>
              <p14:nvPr/>
            </p14:nvContentPartPr>
            <p14:xfrm>
              <a:off x="177806" y="1763586"/>
              <a:ext cx="360" cy="1837692"/>
            </p14:xfrm>
          </p:contentPart>
        </mc:Choice>
        <mc:Fallback xmlns="">
          <p:pic>
            <p:nvPicPr>
              <p:cNvPr id="518" name="Ink 517">
                <a:extLst>
                  <a:ext uri="{FF2B5EF4-FFF2-40B4-BE49-F238E27FC236}">
                    <a16:creationId xmlns:a16="http://schemas.microsoft.com/office/drawing/2014/main" id="{C5872487-9842-D22C-5A9C-7B8400CE0ACD}"/>
                  </a:ext>
                </a:extLst>
              </p:cNvPr>
              <p:cNvPicPr/>
              <p:nvPr/>
            </p:nvPicPr>
            <p:blipFill>
              <a:blip r:embed="rId191"/>
              <a:stretch>
                <a:fillRect/>
              </a:stretch>
            </p:blipFill>
            <p:spPr>
              <a:xfrm>
                <a:off x="168446" y="1754228"/>
                <a:ext cx="19080" cy="1856407"/>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519" name="Ink 518">
                <a:extLst>
                  <a:ext uri="{FF2B5EF4-FFF2-40B4-BE49-F238E27FC236}">
                    <a16:creationId xmlns:a16="http://schemas.microsoft.com/office/drawing/2014/main" id="{0050EE3D-31CC-4FC8-FCDB-7A782242D43A}"/>
                  </a:ext>
                </a:extLst>
              </p14:cNvPr>
              <p14:cNvContentPartPr/>
              <p14:nvPr/>
            </p14:nvContentPartPr>
            <p14:xfrm>
              <a:off x="68521" y="1588533"/>
              <a:ext cx="360" cy="3010935"/>
            </p14:xfrm>
          </p:contentPart>
        </mc:Choice>
        <mc:Fallback xmlns="">
          <p:pic>
            <p:nvPicPr>
              <p:cNvPr id="519" name="Ink 518">
                <a:extLst>
                  <a:ext uri="{FF2B5EF4-FFF2-40B4-BE49-F238E27FC236}">
                    <a16:creationId xmlns:a16="http://schemas.microsoft.com/office/drawing/2014/main" id="{0050EE3D-31CC-4FC8-FCDB-7A782242D43A}"/>
                  </a:ext>
                </a:extLst>
              </p:cNvPr>
              <p:cNvPicPr/>
              <p:nvPr/>
            </p:nvPicPr>
            <p:blipFill>
              <a:blip r:embed="rId193"/>
              <a:stretch>
                <a:fillRect/>
              </a:stretch>
            </p:blipFill>
            <p:spPr>
              <a:xfrm>
                <a:off x="59161" y="1579173"/>
                <a:ext cx="19080" cy="3029654"/>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520" name="Ink 519">
                <a:extLst>
                  <a:ext uri="{FF2B5EF4-FFF2-40B4-BE49-F238E27FC236}">
                    <a16:creationId xmlns:a16="http://schemas.microsoft.com/office/drawing/2014/main" id="{70633028-CC96-A51A-D036-4CB148A94E72}"/>
                  </a:ext>
                </a:extLst>
              </p14:cNvPr>
              <p14:cNvContentPartPr/>
              <p14:nvPr/>
            </p14:nvContentPartPr>
            <p14:xfrm>
              <a:off x="566076" y="2371214"/>
              <a:ext cx="360" cy="744606"/>
            </p14:xfrm>
          </p:contentPart>
        </mc:Choice>
        <mc:Fallback xmlns="">
          <p:pic>
            <p:nvPicPr>
              <p:cNvPr id="520" name="Ink 519">
                <a:extLst>
                  <a:ext uri="{FF2B5EF4-FFF2-40B4-BE49-F238E27FC236}">
                    <a16:creationId xmlns:a16="http://schemas.microsoft.com/office/drawing/2014/main" id="{70633028-CC96-A51A-D036-4CB148A94E72}"/>
                  </a:ext>
                </a:extLst>
              </p:cNvPr>
              <p:cNvPicPr/>
              <p:nvPr/>
            </p:nvPicPr>
            <p:blipFill>
              <a:blip r:embed="rId195"/>
              <a:stretch>
                <a:fillRect/>
              </a:stretch>
            </p:blipFill>
            <p:spPr>
              <a:xfrm>
                <a:off x="556716" y="2361857"/>
                <a:ext cx="19080" cy="7633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521" name="Ink 520">
                <a:extLst>
                  <a:ext uri="{FF2B5EF4-FFF2-40B4-BE49-F238E27FC236}">
                    <a16:creationId xmlns:a16="http://schemas.microsoft.com/office/drawing/2014/main" id="{57113878-F1B1-C5CF-B7CF-2C9079D0AAE0}"/>
                  </a:ext>
                </a:extLst>
              </p14:cNvPr>
              <p14:cNvContentPartPr/>
              <p14:nvPr/>
            </p14:nvContentPartPr>
            <p14:xfrm>
              <a:off x="440536" y="2236326"/>
              <a:ext cx="360" cy="1123263"/>
            </p14:xfrm>
          </p:contentPart>
        </mc:Choice>
        <mc:Fallback xmlns="">
          <p:pic>
            <p:nvPicPr>
              <p:cNvPr id="521" name="Ink 520">
                <a:extLst>
                  <a:ext uri="{FF2B5EF4-FFF2-40B4-BE49-F238E27FC236}">
                    <a16:creationId xmlns:a16="http://schemas.microsoft.com/office/drawing/2014/main" id="{57113878-F1B1-C5CF-B7CF-2C9079D0AAE0}"/>
                  </a:ext>
                </a:extLst>
              </p:cNvPr>
              <p:cNvPicPr/>
              <p:nvPr/>
            </p:nvPicPr>
            <p:blipFill>
              <a:blip r:embed="rId197"/>
              <a:stretch>
                <a:fillRect/>
              </a:stretch>
            </p:blipFill>
            <p:spPr>
              <a:xfrm>
                <a:off x="431176" y="2226968"/>
                <a:ext cx="19080" cy="1141978"/>
              </a:xfrm>
              <a:prstGeom prst="rect">
                <a:avLst/>
              </a:prstGeom>
            </p:spPr>
          </p:pic>
        </mc:Fallback>
      </mc:AlternateContent>
    </p:spTree>
    <p:extLst>
      <p:ext uri="{BB962C8B-B14F-4D97-AF65-F5344CB8AC3E}">
        <p14:creationId xmlns:p14="http://schemas.microsoft.com/office/powerpoint/2010/main" val="3657252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spTree>
    <p:extLst>
      <p:ext uri="{BB962C8B-B14F-4D97-AF65-F5344CB8AC3E}">
        <p14:creationId xmlns:p14="http://schemas.microsoft.com/office/powerpoint/2010/main" val="1226970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19">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0"/>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2"/>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4"/>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6"/>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28"/>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0"/>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2"/>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4"/>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6"/>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38"/>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0"/>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2"/>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4"/>
              <a:stretch>
                <a:fillRect/>
              </a:stretch>
            </p:blipFill>
            <p:spPr>
              <a:xfrm flipV="1">
                <a:off x="1940549" y="6430894"/>
                <a:ext cx="19080" cy="373130"/>
              </a:xfrm>
              <a:prstGeom prst="rect">
                <a:avLst/>
              </a:prstGeom>
            </p:spPr>
          </p:pic>
        </mc:Fallback>
      </mc:AlternateContent>
    </p:spTree>
    <p:extLst>
      <p:ext uri="{BB962C8B-B14F-4D97-AF65-F5344CB8AC3E}">
        <p14:creationId xmlns:p14="http://schemas.microsoft.com/office/powerpoint/2010/main" val="402147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drawProgress</p:attrName>
                                        </p:attrNameLst>
                                      </p:cBhvr>
                                      <p:tavLst>
                                        <p:tav tm="0">
                                          <p:val>
                                            <p:fltVal val="0"/>
                                          </p:val>
                                        </p:tav>
                                        <p:tav tm="100000">
                                          <p:val>
                                            <p:fltVal val="1"/>
                                          </p:val>
                                        </p:tav>
                                      </p:tavLst>
                                    </p:anim>
                                  </p:childTnLst>
                                </p:cTn>
                              </p:par>
                            </p:childTnLst>
                          </p:cTn>
                        </p:par>
                        <p:par>
                          <p:cTn id="12" fill="hold">
                            <p:stCondLst>
                              <p:cond delay="1000"/>
                            </p:stCondLst>
                            <p:childTnLst>
                              <p:par>
                                <p:cTn id="13" presetID="63"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drawProgress</p:attrName>
                                        </p:attrNameLst>
                                      </p:cBhvr>
                                      <p:tavLst>
                                        <p:tav tm="0">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drawProgress</p:attrName>
                                        </p:attrNameLst>
                                      </p:cBhvr>
                                      <p:tavLst>
                                        <p:tav tm="0">
                                          <p:val>
                                            <p:fltVal val="0"/>
                                          </p:val>
                                        </p:tav>
                                        <p:tav tm="100000">
                                          <p:val>
                                            <p:fltVal val="1"/>
                                          </p:val>
                                        </p:tav>
                                      </p:tavLst>
                                    </p:anim>
                                  </p:childTnLst>
                                </p:cTn>
                              </p:par>
                            </p:childTnLst>
                          </p:cTn>
                        </p:par>
                        <p:par>
                          <p:cTn id="21" fill="hold">
                            <p:stCondLst>
                              <p:cond delay="500"/>
                            </p:stCondLst>
                            <p:childTnLst>
                              <p:par>
                                <p:cTn id="22" presetID="63" presetClass="entr" presetSubtype="0" fill="hold" nodeType="afterEffect">
                                  <p:stCondLst>
                                    <p:cond delay="0"/>
                                  </p:stCondLst>
                                  <p:childTnLst>
                                    <p:set>
                                      <p:cBhvr>
                                        <p:cTn id="23" dur="1" fill="hold">
                                          <p:stCondLst>
                                            <p:cond delay="0"/>
                                          </p:stCondLst>
                                        </p:cTn>
                                        <p:tgtEl>
                                          <p:spTgt spid="457"/>
                                        </p:tgtEl>
                                        <p:attrNameLst>
                                          <p:attrName>style.visibility</p:attrName>
                                        </p:attrNameLst>
                                      </p:cBhvr>
                                      <p:to>
                                        <p:strVal val="visible"/>
                                      </p:to>
                                    </p:set>
                                    <p:anim calcmode="lin" valueType="num">
                                      <p:cBhvr>
                                        <p:cTn id="24" dur="500" fill="hold"/>
                                        <p:tgtEl>
                                          <p:spTgt spid="457"/>
                                        </p:tgtEl>
                                        <p:attrNameLst>
                                          <p:attrName>drawProgress</p:attrName>
                                        </p:attrNameLst>
                                      </p:cBhvr>
                                      <p:tavLst>
                                        <p:tav tm="0">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63"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drawProgress</p:attrName>
                                        </p:attrNameLst>
                                      </p:cBhvr>
                                      <p:tavLst>
                                        <p:tav tm="0">
                                          <p:val>
                                            <p:fltVal val="0"/>
                                          </p:val>
                                        </p:tav>
                                        <p:tav tm="100000">
                                          <p:val>
                                            <p:fltVal val="1"/>
                                          </p:val>
                                        </p:tav>
                                      </p:tavLst>
                                    </p:anim>
                                  </p:childTnLst>
                                </p:cTn>
                              </p:par>
                            </p:childTnLst>
                          </p:cTn>
                        </p:par>
                        <p:par>
                          <p:cTn id="30" fill="hold">
                            <p:stCondLst>
                              <p:cond delay="500"/>
                            </p:stCondLst>
                            <p:childTnLst>
                              <p:par>
                                <p:cTn id="31" presetID="63"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63"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drawProgress</p:attrName>
                                        </p:attrNameLst>
                                      </p:cBhvr>
                                      <p:tavLst>
                                        <p:tav tm="0">
                                          <p:val>
                                            <p:fltVal val="0"/>
                                          </p:val>
                                        </p:tav>
                                        <p:tav tm="100000">
                                          <p:val>
                                            <p:fltVal val="1"/>
                                          </p:val>
                                        </p:tav>
                                      </p:tavLst>
                                    </p:anim>
                                  </p:childTnLst>
                                </p:cTn>
                              </p:par>
                            </p:childTnLst>
                          </p:cTn>
                        </p:par>
                        <p:par>
                          <p:cTn id="39" fill="hold">
                            <p:stCondLst>
                              <p:cond delay="500"/>
                            </p:stCondLst>
                            <p:childTnLst>
                              <p:par>
                                <p:cTn id="40" presetID="63"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drawProgress</p:attrName>
                                        </p:attrNameLst>
                                      </p:cBhvr>
                                      <p:tavLst>
                                        <p:tav tm="0">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63" presetClass="entr" presetSubtype="0" fill="hold" nodeType="clickEffect">
                                  <p:stCondLst>
                                    <p:cond delay="0"/>
                                  </p:stCondLst>
                                  <p:childTnLst>
                                    <p:set>
                                      <p:cBhvr>
                                        <p:cTn id="46" dur="1" fill="hold">
                                          <p:stCondLst>
                                            <p:cond delay="0"/>
                                          </p:stCondLst>
                                        </p:cTn>
                                        <p:tgtEl>
                                          <p:spTgt spid="464"/>
                                        </p:tgtEl>
                                        <p:attrNameLst>
                                          <p:attrName>style.visibility</p:attrName>
                                        </p:attrNameLst>
                                      </p:cBhvr>
                                      <p:to>
                                        <p:strVal val="visible"/>
                                      </p:to>
                                    </p:set>
                                    <p:anim calcmode="lin" valueType="num">
                                      <p:cBhvr>
                                        <p:cTn id="47" dur="500" fill="hold"/>
                                        <p:tgtEl>
                                          <p:spTgt spid="464"/>
                                        </p:tgtEl>
                                        <p:attrNameLst>
                                          <p:attrName>drawProgress</p:attrName>
                                        </p:attrNameLst>
                                      </p:cBhvr>
                                      <p:tavLst>
                                        <p:tav tm="0">
                                          <p:val>
                                            <p:fltVal val="0"/>
                                          </p:val>
                                        </p:tav>
                                        <p:tav tm="100000">
                                          <p:val>
                                            <p:fltVal val="1"/>
                                          </p:val>
                                        </p:tav>
                                      </p:tavLst>
                                    </p:anim>
                                  </p:childTnLst>
                                </p:cTn>
                              </p:par>
                            </p:childTnLst>
                          </p:cTn>
                        </p:par>
                        <p:par>
                          <p:cTn id="48" fill="hold">
                            <p:stCondLst>
                              <p:cond delay="500"/>
                            </p:stCondLst>
                            <p:childTnLst>
                              <p:par>
                                <p:cTn id="49" presetID="63" presetClass="entr" presetSubtype="0" fill="hold" nodeType="afterEffect">
                                  <p:stCondLst>
                                    <p:cond delay="0"/>
                                  </p:stCondLst>
                                  <p:childTnLst>
                                    <p:set>
                                      <p:cBhvr>
                                        <p:cTn id="50" dur="1" fill="hold">
                                          <p:stCondLst>
                                            <p:cond delay="0"/>
                                          </p:stCondLst>
                                        </p:cTn>
                                        <p:tgtEl>
                                          <p:spTgt spid="463"/>
                                        </p:tgtEl>
                                        <p:attrNameLst>
                                          <p:attrName>style.visibility</p:attrName>
                                        </p:attrNameLst>
                                      </p:cBhvr>
                                      <p:to>
                                        <p:strVal val="visible"/>
                                      </p:to>
                                    </p:set>
                                    <p:anim calcmode="lin" valueType="num">
                                      <p:cBhvr>
                                        <p:cTn id="51" dur="500" fill="hold"/>
                                        <p:tgtEl>
                                          <p:spTgt spid="463"/>
                                        </p:tgtEl>
                                        <p:attrNameLst>
                                          <p:attrName>drawProgress</p:attrName>
                                        </p:attrNameLst>
                                      </p:cBhvr>
                                      <p:tavLst>
                                        <p:tav tm="0">
                                          <p:val>
                                            <p:fltVal val="0"/>
                                          </p:val>
                                        </p:tav>
                                        <p:tav tm="100000">
                                          <p:val>
                                            <p:fltVal val="1"/>
                                          </p:val>
                                        </p:tav>
                                      </p:tavLst>
                                    </p:anim>
                                  </p:childTnLst>
                                </p:cTn>
                              </p:par>
                            </p:childTnLst>
                          </p:cTn>
                        </p:par>
                        <p:par>
                          <p:cTn id="52" fill="hold">
                            <p:stCondLst>
                              <p:cond delay="1000"/>
                            </p:stCondLst>
                            <p:childTnLst>
                              <p:par>
                                <p:cTn id="53" presetID="63" presetClass="entr" presetSubtype="0" fill="hold" nodeType="afterEffect">
                                  <p:stCondLst>
                                    <p:cond delay="0"/>
                                  </p:stCondLst>
                                  <p:childTnLst>
                                    <p:set>
                                      <p:cBhvr>
                                        <p:cTn id="54" dur="1" fill="hold">
                                          <p:stCondLst>
                                            <p:cond delay="0"/>
                                          </p:stCondLst>
                                        </p:cTn>
                                        <p:tgtEl>
                                          <p:spTgt spid="465"/>
                                        </p:tgtEl>
                                        <p:attrNameLst>
                                          <p:attrName>style.visibility</p:attrName>
                                        </p:attrNameLst>
                                      </p:cBhvr>
                                      <p:to>
                                        <p:strVal val="visible"/>
                                      </p:to>
                                    </p:set>
                                    <p:anim calcmode="lin" valueType="num">
                                      <p:cBhvr>
                                        <p:cTn id="55" dur="500" fill="hold"/>
                                        <p:tgtEl>
                                          <p:spTgt spid="465"/>
                                        </p:tgtEl>
                                        <p:attrNameLst>
                                          <p:attrName>drawProgress</p:attrName>
                                        </p:attrNameLst>
                                      </p:cBhvr>
                                      <p:tavLst>
                                        <p:tav tm="0">
                                          <p:val>
                                            <p:fltVal val="0"/>
                                          </p:val>
                                        </p:tav>
                                        <p:tav tm="100000">
                                          <p:val>
                                            <p:fltVal val="1"/>
                                          </p:val>
                                        </p:tav>
                                      </p:tavLst>
                                    </p:anim>
                                  </p:childTnLst>
                                </p:cTn>
                              </p:par>
                            </p:childTnLst>
                          </p:cTn>
                        </p:par>
                        <p:par>
                          <p:cTn id="56" fill="hold">
                            <p:stCondLst>
                              <p:cond delay="1500"/>
                            </p:stCondLst>
                            <p:childTnLst>
                              <p:par>
                                <p:cTn id="57" presetID="63" presetClass="entr" presetSubtype="0" fill="hold" nodeType="afterEffect">
                                  <p:stCondLst>
                                    <p:cond delay="0"/>
                                  </p:stCondLst>
                                  <p:childTnLst>
                                    <p:set>
                                      <p:cBhvr>
                                        <p:cTn id="58" dur="1" fill="hold">
                                          <p:stCondLst>
                                            <p:cond delay="0"/>
                                          </p:stCondLst>
                                        </p:cTn>
                                        <p:tgtEl>
                                          <p:spTgt spid="466"/>
                                        </p:tgtEl>
                                        <p:attrNameLst>
                                          <p:attrName>style.visibility</p:attrName>
                                        </p:attrNameLst>
                                      </p:cBhvr>
                                      <p:to>
                                        <p:strVal val="visible"/>
                                      </p:to>
                                    </p:set>
                                    <p:anim calcmode="lin" valueType="num">
                                      <p:cBhvr>
                                        <p:cTn id="59" dur="500" fill="hold"/>
                                        <p:tgtEl>
                                          <p:spTgt spid="46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19">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0"/>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2"/>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4"/>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6"/>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28"/>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0"/>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2"/>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4"/>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6"/>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38"/>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0"/>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2"/>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4"/>
              <a:stretch>
                <a:fillRect/>
              </a:stretch>
            </p:blipFill>
            <p:spPr>
              <a:xfrm flipV="1">
                <a:off x="1940549" y="6430894"/>
                <a:ext cx="19080" cy="37313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 name="Ink 2">
                <a:extLst>
                  <a:ext uri="{FF2B5EF4-FFF2-40B4-BE49-F238E27FC236}">
                    <a16:creationId xmlns:a16="http://schemas.microsoft.com/office/drawing/2014/main" id="{0FC669A7-A2A7-67E4-97A1-B4DDF0B5DDFB}"/>
                  </a:ext>
                </a:extLst>
              </p14:cNvPr>
              <p14:cNvContentPartPr/>
              <p14:nvPr/>
            </p14:nvContentPartPr>
            <p14:xfrm flipH="1">
              <a:off x="6280294" y="6593639"/>
              <a:ext cx="5111954" cy="360"/>
            </p14:xfrm>
          </p:contentPart>
        </mc:Choice>
        <mc:Fallback xmlns="">
          <p:pic>
            <p:nvPicPr>
              <p:cNvPr id="3" name="Ink 2">
                <a:extLst>
                  <a:ext uri="{FF2B5EF4-FFF2-40B4-BE49-F238E27FC236}">
                    <a16:creationId xmlns:a16="http://schemas.microsoft.com/office/drawing/2014/main" id="{0FC669A7-A2A7-67E4-97A1-B4DDF0B5DDFB}"/>
                  </a:ext>
                </a:extLst>
              </p:cNvPr>
              <p:cNvPicPr/>
              <p:nvPr/>
            </p:nvPicPr>
            <p:blipFill>
              <a:blip r:embed="rId46"/>
              <a:stretch>
                <a:fillRect/>
              </a:stretch>
            </p:blipFill>
            <p:spPr>
              <a:xfrm flipH="1">
                <a:off x="6270929" y="6584279"/>
                <a:ext cx="513068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 name="Ink 11">
                <a:extLst>
                  <a:ext uri="{FF2B5EF4-FFF2-40B4-BE49-F238E27FC236}">
                    <a16:creationId xmlns:a16="http://schemas.microsoft.com/office/drawing/2014/main" id="{5F3C074A-8901-AD58-030A-28DF1D4D1409}"/>
                  </a:ext>
                </a:extLst>
              </p14:cNvPr>
              <p14:cNvContentPartPr/>
              <p14:nvPr/>
            </p14:nvContentPartPr>
            <p14:xfrm flipV="1">
              <a:off x="6280295" y="1852275"/>
              <a:ext cx="360" cy="4738124"/>
            </p14:xfrm>
          </p:contentPart>
        </mc:Choice>
        <mc:Fallback xmlns="">
          <p:pic>
            <p:nvPicPr>
              <p:cNvPr id="12" name="Ink 11">
                <a:extLst>
                  <a:ext uri="{FF2B5EF4-FFF2-40B4-BE49-F238E27FC236}">
                    <a16:creationId xmlns:a16="http://schemas.microsoft.com/office/drawing/2014/main" id="{5F3C074A-8901-AD58-030A-28DF1D4D1409}"/>
                  </a:ext>
                </a:extLst>
              </p:cNvPr>
              <p:cNvPicPr/>
              <p:nvPr/>
            </p:nvPicPr>
            <p:blipFill>
              <a:blip r:embed="rId48"/>
              <a:stretch>
                <a:fillRect/>
              </a:stretch>
            </p:blipFill>
            <p:spPr>
              <a:xfrm flipV="1">
                <a:off x="6270935" y="1842918"/>
                <a:ext cx="19080" cy="475683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4" name="Ink 13">
                <a:extLst>
                  <a:ext uri="{FF2B5EF4-FFF2-40B4-BE49-F238E27FC236}">
                    <a16:creationId xmlns:a16="http://schemas.microsoft.com/office/drawing/2014/main" id="{F49A6BD3-EAB9-C2F9-971C-7BC2B03FC2FB}"/>
                  </a:ext>
                </a:extLst>
              </p14:cNvPr>
              <p14:cNvContentPartPr/>
              <p14:nvPr/>
            </p14:nvContentPartPr>
            <p14:xfrm flipH="1">
              <a:off x="9274979" y="2887945"/>
              <a:ext cx="440048" cy="360"/>
            </p14:xfrm>
          </p:contentPart>
        </mc:Choice>
        <mc:Fallback xmlns="">
          <p:pic>
            <p:nvPicPr>
              <p:cNvPr id="14" name="Ink 13">
                <a:extLst>
                  <a:ext uri="{FF2B5EF4-FFF2-40B4-BE49-F238E27FC236}">
                    <a16:creationId xmlns:a16="http://schemas.microsoft.com/office/drawing/2014/main" id="{F49A6BD3-EAB9-C2F9-971C-7BC2B03FC2FB}"/>
                  </a:ext>
                </a:extLst>
              </p:cNvPr>
              <p:cNvPicPr/>
              <p:nvPr/>
            </p:nvPicPr>
            <p:blipFill>
              <a:blip r:embed="rId50"/>
              <a:stretch>
                <a:fillRect/>
              </a:stretch>
            </p:blipFill>
            <p:spPr>
              <a:xfrm flipH="1">
                <a:off x="9265616" y="2878585"/>
                <a:ext cx="45877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9" name="Ink 28">
                <a:extLst>
                  <a:ext uri="{FF2B5EF4-FFF2-40B4-BE49-F238E27FC236}">
                    <a16:creationId xmlns:a16="http://schemas.microsoft.com/office/drawing/2014/main" id="{E9D24576-5FB7-51F0-A19C-E50325DBE960}"/>
                  </a:ext>
                </a:extLst>
              </p14:cNvPr>
              <p14:cNvContentPartPr/>
              <p14:nvPr/>
            </p14:nvContentPartPr>
            <p14:xfrm>
              <a:off x="9275771" y="2887935"/>
              <a:ext cx="360" cy="3626652"/>
            </p14:xfrm>
          </p:contentPart>
        </mc:Choice>
        <mc:Fallback xmlns="">
          <p:pic>
            <p:nvPicPr>
              <p:cNvPr id="29" name="Ink 28">
                <a:extLst>
                  <a:ext uri="{FF2B5EF4-FFF2-40B4-BE49-F238E27FC236}">
                    <a16:creationId xmlns:a16="http://schemas.microsoft.com/office/drawing/2014/main" id="{E9D24576-5FB7-51F0-A19C-E50325DBE960}"/>
                  </a:ext>
                </a:extLst>
              </p:cNvPr>
              <p:cNvPicPr/>
              <p:nvPr/>
            </p:nvPicPr>
            <p:blipFill>
              <a:blip r:embed="rId52"/>
              <a:stretch>
                <a:fillRect/>
              </a:stretch>
            </p:blipFill>
            <p:spPr>
              <a:xfrm>
                <a:off x="9266411" y="2878574"/>
                <a:ext cx="19080" cy="364537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5050FF1F-092C-2986-4011-C1BD83A42910}"/>
                  </a:ext>
                </a:extLst>
              </p14:cNvPr>
              <p14:cNvContentPartPr/>
              <p14:nvPr/>
            </p14:nvContentPartPr>
            <p14:xfrm flipH="1">
              <a:off x="6389351" y="6507690"/>
              <a:ext cx="2879673" cy="360"/>
            </p14:xfrm>
          </p:contentPart>
        </mc:Choice>
        <mc:Fallback xmlns="">
          <p:pic>
            <p:nvPicPr>
              <p:cNvPr id="35" name="Ink 34">
                <a:extLst>
                  <a:ext uri="{FF2B5EF4-FFF2-40B4-BE49-F238E27FC236}">
                    <a16:creationId xmlns:a16="http://schemas.microsoft.com/office/drawing/2014/main" id="{5050FF1F-092C-2986-4011-C1BD83A42910}"/>
                  </a:ext>
                </a:extLst>
              </p:cNvPr>
              <p:cNvPicPr/>
              <p:nvPr/>
            </p:nvPicPr>
            <p:blipFill>
              <a:blip r:embed="rId54"/>
              <a:stretch>
                <a:fillRect/>
              </a:stretch>
            </p:blipFill>
            <p:spPr>
              <a:xfrm flipH="1">
                <a:off x="6379985" y="6498330"/>
                <a:ext cx="289840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726BE83D-1458-6AC5-B7FA-FE7F8F1D3450}"/>
                  </a:ext>
                </a:extLst>
              </p14:cNvPr>
              <p14:cNvContentPartPr/>
              <p14:nvPr/>
            </p14:nvContentPartPr>
            <p14:xfrm flipV="1">
              <a:off x="6389352" y="2096968"/>
              <a:ext cx="360" cy="4417619"/>
            </p14:xfrm>
          </p:contentPart>
        </mc:Choice>
        <mc:Fallback xmlns="">
          <p:pic>
            <p:nvPicPr>
              <p:cNvPr id="48" name="Ink 47">
                <a:extLst>
                  <a:ext uri="{FF2B5EF4-FFF2-40B4-BE49-F238E27FC236}">
                    <a16:creationId xmlns:a16="http://schemas.microsoft.com/office/drawing/2014/main" id="{726BE83D-1458-6AC5-B7FA-FE7F8F1D3450}"/>
                  </a:ext>
                </a:extLst>
              </p:cNvPr>
              <p:cNvPicPr/>
              <p:nvPr/>
            </p:nvPicPr>
            <p:blipFill>
              <a:blip r:embed="rId56"/>
              <a:stretch>
                <a:fillRect/>
              </a:stretch>
            </p:blipFill>
            <p:spPr>
              <a:xfrm flipV="1">
                <a:off x="6379992" y="2087606"/>
                <a:ext cx="19080" cy="443634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 name="Ink 62">
                <a:extLst>
                  <a:ext uri="{FF2B5EF4-FFF2-40B4-BE49-F238E27FC236}">
                    <a16:creationId xmlns:a16="http://schemas.microsoft.com/office/drawing/2014/main" id="{7502EAE6-565B-F211-6CD2-988A812369F4}"/>
                  </a:ext>
                </a:extLst>
              </p14:cNvPr>
              <p14:cNvContentPartPr/>
              <p14:nvPr/>
            </p14:nvContentPartPr>
            <p14:xfrm>
              <a:off x="6389351" y="2096968"/>
              <a:ext cx="610161" cy="360"/>
            </p14:xfrm>
          </p:contentPart>
        </mc:Choice>
        <mc:Fallback xmlns="">
          <p:pic>
            <p:nvPicPr>
              <p:cNvPr id="63" name="Ink 62">
                <a:extLst>
                  <a:ext uri="{FF2B5EF4-FFF2-40B4-BE49-F238E27FC236}">
                    <a16:creationId xmlns:a16="http://schemas.microsoft.com/office/drawing/2014/main" id="{7502EAE6-565B-F211-6CD2-988A812369F4}"/>
                  </a:ext>
                </a:extLst>
              </p:cNvPr>
              <p:cNvPicPr/>
              <p:nvPr/>
            </p:nvPicPr>
            <p:blipFill>
              <a:blip r:embed="rId58"/>
              <a:stretch>
                <a:fillRect/>
              </a:stretch>
            </p:blipFill>
            <p:spPr>
              <a:xfrm>
                <a:off x="6379986" y="2087608"/>
                <a:ext cx="62889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8" name="Ink 447">
                <a:extLst>
                  <a:ext uri="{FF2B5EF4-FFF2-40B4-BE49-F238E27FC236}">
                    <a16:creationId xmlns:a16="http://schemas.microsoft.com/office/drawing/2014/main" id="{F249F172-CD90-4553-6D63-AA32DE88E4E8}"/>
                  </a:ext>
                </a:extLst>
              </p14:cNvPr>
              <p14:cNvContentPartPr/>
              <p14:nvPr/>
            </p14:nvContentPartPr>
            <p14:xfrm>
              <a:off x="6280294" y="1860589"/>
              <a:ext cx="467341" cy="360"/>
            </p14:xfrm>
          </p:contentPart>
        </mc:Choice>
        <mc:Fallback xmlns="">
          <p:pic>
            <p:nvPicPr>
              <p:cNvPr id="448" name="Ink 447">
                <a:extLst>
                  <a:ext uri="{FF2B5EF4-FFF2-40B4-BE49-F238E27FC236}">
                    <a16:creationId xmlns:a16="http://schemas.microsoft.com/office/drawing/2014/main" id="{F249F172-CD90-4553-6D63-AA32DE88E4E8}"/>
                  </a:ext>
                </a:extLst>
              </p:cNvPr>
              <p:cNvPicPr/>
              <p:nvPr/>
            </p:nvPicPr>
            <p:blipFill>
              <a:blip r:embed="rId60"/>
              <a:stretch>
                <a:fillRect/>
              </a:stretch>
            </p:blipFill>
            <p:spPr>
              <a:xfrm>
                <a:off x="6270933" y="1851229"/>
                <a:ext cx="486063" cy="19080"/>
              </a:xfrm>
              <a:prstGeom prst="rect">
                <a:avLst/>
              </a:prstGeom>
            </p:spPr>
          </p:pic>
        </mc:Fallback>
      </mc:AlternateContent>
    </p:spTree>
    <p:extLst>
      <p:ext uri="{BB962C8B-B14F-4D97-AF65-F5344CB8AC3E}">
        <p14:creationId xmlns:p14="http://schemas.microsoft.com/office/powerpoint/2010/main" val="16167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drawProgress</p:attrName>
                                        </p:attrNameLst>
                                      </p:cBhvr>
                                      <p:tavLst>
                                        <p:tav tm="0">
                                          <p:val>
                                            <p:fltVal val="0"/>
                                          </p:val>
                                        </p:tav>
                                        <p:tav tm="100000">
                                          <p:val>
                                            <p:fltVal val="1"/>
                                          </p:val>
                                        </p:tav>
                                      </p:tavLst>
                                    </p:anim>
                                  </p:childTnLst>
                                </p:cTn>
                              </p:par>
                            </p:childTnLst>
                          </p:cTn>
                        </p:par>
                        <p:par>
                          <p:cTn id="12" fill="hold">
                            <p:stCondLst>
                              <p:cond delay="1000"/>
                            </p:stCondLst>
                            <p:childTnLst>
                              <p:par>
                                <p:cTn id="13" presetID="63" presetClass="entr" presetSubtype="0" fill="hold" nodeType="after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p:cTn id="15" dur="500" fill="hold"/>
                                        <p:tgtEl>
                                          <p:spTgt spid="448"/>
                                        </p:tgtEl>
                                        <p:attrNameLst>
                                          <p:attrName>drawProgress</p:attrName>
                                        </p:attrNameLst>
                                      </p:cBhvr>
                                      <p:tavLst>
                                        <p:tav tm="0">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drawProgress</p:attrName>
                                        </p:attrNameLst>
                                      </p:cBhvr>
                                      <p:tavLst>
                                        <p:tav tm="0">
                                          <p:val>
                                            <p:fltVal val="0"/>
                                          </p:val>
                                        </p:tav>
                                        <p:tav tm="100000">
                                          <p:val>
                                            <p:fltVal val="1"/>
                                          </p:val>
                                        </p:tav>
                                      </p:tavLst>
                                    </p:anim>
                                  </p:childTnLst>
                                </p:cTn>
                              </p:par>
                            </p:childTnLst>
                          </p:cTn>
                        </p:par>
                        <p:par>
                          <p:cTn id="21" fill="hold">
                            <p:stCondLst>
                              <p:cond delay="500"/>
                            </p:stCondLst>
                            <p:childTnLst>
                              <p:par>
                                <p:cTn id="22" presetID="63"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drawProgress</p:attrName>
                                        </p:attrNameLst>
                                      </p:cBhvr>
                                      <p:tavLst>
                                        <p:tav tm="0">
                                          <p:val>
                                            <p:fltVal val="0"/>
                                          </p:val>
                                        </p:tav>
                                        <p:tav tm="100000">
                                          <p:val>
                                            <p:fltVal val="1"/>
                                          </p:val>
                                        </p:tav>
                                      </p:tavLst>
                                    </p:anim>
                                  </p:childTnLst>
                                </p:cTn>
                              </p:par>
                            </p:childTnLst>
                          </p:cTn>
                        </p:par>
                        <p:par>
                          <p:cTn id="25" fill="hold">
                            <p:stCondLst>
                              <p:cond delay="1000"/>
                            </p:stCondLst>
                            <p:childTnLst>
                              <p:par>
                                <p:cTn id="26" presetID="63"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drawProgress</p:attrName>
                                        </p:attrNameLst>
                                      </p:cBhvr>
                                      <p:tavLst>
                                        <p:tav tm="0">
                                          <p:val>
                                            <p:fltVal val="0"/>
                                          </p:val>
                                        </p:tav>
                                        <p:tav tm="100000">
                                          <p:val>
                                            <p:fltVal val="1"/>
                                          </p:val>
                                        </p:tav>
                                      </p:tavLst>
                                    </p:anim>
                                  </p:childTnLst>
                                </p:cTn>
                              </p:par>
                            </p:childTnLst>
                          </p:cTn>
                        </p:par>
                        <p:par>
                          <p:cTn id="29" fill="hold">
                            <p:stCondLst>
                              <p:cond delay="1500"/>
                            </p:stCondLst>
                            <p:childTnLst>
                              <p:par>
                                <p:cTn id="30" presetID="63"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drawProgress</p:attrName>
                                        </p:attrNameLst>
                                      </p:cBhvr>
                                      <p:tavLst>
                                        <p:tav tm="0">
                                          <p:val>
                                            <p:fltVal val="0"/>
                                          </p:val>
                                        </p:tav>
                                        <p:tav tm="100000">
                                          <p:val>
                                            <p:fltVal val="1"/>
                                          </p:val>
                                        </p:tav>
                                      </p:tavLst>
                                    </p:anim>
                                  </p:childTnLst>
                                </p:cTn>
                              </p:par>
                            </p:childTnLst>
                          </p:cTn>
                        </p:par>
                        <p:par>
                          <p:cTn id="33" fill="hold">
                            <p:stCondLst>
                              <p:cond delay="2000"/>
                            </p:stCondLst>
                            <p:childTnLst>
                              <p:par>
                                <p:cTn id="34" presetID="63" presetClass="entr" presetSubtype="0" fill="hold" nodeType="after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p:cTn id="36" dur="500" fill="hold"/>
                                        <p:tgtEl>
                                          <p:spTgt spid="6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449" name="Group 448">
            <a:extLst>
              <a:ext uri="{FF2B5EF4-FFF2-40B4-BE49-F238E27FC236}">
                <a16:creationId xmlns:a16="http://schemas.microsoft.com/office/drawing/2014/main" id="{AEDCD9FF-7F25-6787-4F8B-86EF19F0897F}"/>
              </a:ext>
            </a:extLst>
          </p:cNvPr>
          <p:cNvGrpSpPr/>
          <p:nvPr/>
        </p:nvGrpSpPr>
        <p:grpSpPr>
          <a:xfrm rot="5400000">
            <a:off x="4373278" y="1122760"/>
            <a:ext cx="3615296" cy="4793129"/>
            <a:chOff x="8399275" y="2686621"/>
            <a:chExt cx="1275947" cy="1691640"/>
          </a:xfrm>
        </p:grpSpPr>
        <p:pic>
          <p:nvPicPr>
            <p:cNvPr id="450" name="Picture 6" descr="Breadboard - Mini Modular (White)">
              <a:extLst>
                <a:ext uri="{FF2B5EF4-FFF2-40B4-BE49-F238E27FC236}">
                  <a16:creationId xmlns:a16="http://schemas.microsoft.com/office/drawing/2014/main" id="{F9977834-999D-C36D-DB45-C89DFE40352D}"/>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8399275" y="2686621"/>
              <a:ext cx="1275947" cy="1691640"/>
            </a:xfrm>
            <a:prstGeom prst="rect">
              <a:avLst/>
            </a:prstGeom>
            <a:noFill/>
            <a:extLst>
              <a:ext uri="{909E8E84-426E-40DD-AFC4-6F175D3DCCD1}">
                <a14:hiddenFill xmlns:a14="http://schemas.microsoft.com/office/drawing/2010/main">
                  <a:solidFill>
                    <a:srgbClr val="FFFFFF"/>
                  </a:solidFill>
                </a14:hiddenFill>
              </a:ext>
            </a:extLst>
          </p:spPr>
        </p:pic>
        <p:pic>
          <p:nvPicPr>
            <p:cNvPr id="451" name="Picture 8">
              <a:extLst>
                <a:ext uri="{FF2B5EF4-FFF2-40B4-BE49-F238E27FC236}">
                  <a16:creationId xmlns:a16="http://schemas.microsoft.com/office/drawing/2014/main" id="{7B540455-EAD0-9551-A3BE-6E0927F316B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442" r="22279"/>
            <a:stretch/>
          </p:blipFill>
          <p:spPr bwMode="auto">
            <a:xfrm>
              <a:off x="8826169" y="2742197"/>
              <a:ext cx="363394"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21">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2"/>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4"/>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6"/>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8"/>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30"/>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2"/>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4"/>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6"/>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8"/>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40"/>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2"/>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4"/>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6"/>
              <a:stretch>
                <a:fillRect/>
              </a:stretch>
            </p:blipFill>
            <p:spPr>
              <a:xfrm flipV="1">
                <a:off x="1940549" y="6430894"/>
                <a:ext cx="19080" cy="37313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 name="Ink 2">
                <a:extLst>
                  <a:ext uri="{FF2B5EF4-FFF2-40B4-BE49-F238E27FC236}">
                    <a16:creationId xmlns:a16="http://schemas.microsoft.com/office/drawing/2014/main" id="{0FC669A7-A2A7-67E4-97A1-B4DDF0B5DDFB}"/>
                  </a:ext>
                </a:extLst>
              </p14:cNvPr>
              <p14:cNvContentPartPr/>
              <p14:nvPr/>
            </p14:nvContentPartPr>
            <p14:xfrm flipH="1">
              <a:off x="6280294" y="6593639"/>
              <a:ext cx="5111954" cy="360"/>
            </p14:xfrm>
          </p:contentPart>
        </mc:Choice>
        <mc:Fallback xmlns="">
          <p:pic>
            <p:nvPicPr>
              <p:cNvPr id="3" name="Ink 2">
                <a:extLst>
                  <a:ext uri="{FF2B5EF4-FFF2-40B4-BE49-F238E27FC236}">
                    <a16:creationId xmlns:a16="http://schemas.microsoft.com/office/drawing/2014/main" id="{0FC669A7-A2A7-67E4-97A1-B4DDF0B5DDFB}"/>
                  </a:ext>
                </a:extLst>
              </p:cNvPr>
              <p:cNvPicPr/>
              <p:nvPr/>
            </p:nvPicPr>
            <p:blipFill>
              <a:blip r:embed="rId48"/>
              <a:stretch>
                <a:fillRect/>
              </a:stretch>
            </p:blipFill>
            <p:spPr>
              <a:xfrm flipH="1">
                <a:off x="6270929" y="6584279"/>
                <a:ext cx="513068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2" name="Ink 11">
                <a:extLst>
                  <a:ext uri="{FF2B5EF4-FFF2-40B4-BE49-F238E27FC236}">
                    <a16:creationId xmlns:a16="http://schemas.microsoft.com/office/drawing/2014/main" id="{5F3C074A-8901-AD58-030A-28DF1D4D1409}"/>
                  </a:ext>
                </a:extLst>
              </p14:cNvPr>
              <p14:cNvContentPartPr/>
              <p14:nvPr/>
            </p14:nvContentPartPr>
            <p14:xfrm flipV="1">
              <a:off x="6280295" y="1852275"/>
              <a:ext cx="360" cy="4738124"/>
            </p14:xfrm>
          </p:contentPart>
        </mc:Choice>
        <mc:Fallback xmlns="">
          <p:pic>
            <p:nvPicPr>
              <p:cNvPr id="12" name="Ink 11">
                <a:extLst>
                  <a:ext uri="{FF2B5EF4-FFF2-40B4-BE49-F238E27FC236}">
                    <a16:creationId xmlns:a16="http://schemas.microsoft.com/office/drawing/2014/main" id="{5F3C074A-8901-AD58-030A-28DF1D4D1409}"/>
                  </a:ext>
                </a:extLst>
              </p:cNvPr>
              <p:cNvPicPr/>
              <p:nvPr/>
            </p:nvPicPr>
            <p:blipFill>
              <a:blip r:embed="rId50"/>
              <a:stretch>
                <a:fillRect/>
              </a:stretch>
            </p:blipFill>
            <p:spPr>
              <a:xfrm flipV="1">
                <a:off x="6270935" y="1842918"/>
                <a:ext cx="19080" cy="475683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4" name="Ink 13">
                <a:extLst>
                  <a:ext uri="{FF2B5EF4-FFF2-40B4-BE49-F238E27FC236}">
                    <a16:creationId xmlns:a16="http://schemas.microsoft.com/office/drawing/2014/main" id="{F49A6BD3-EAB9-C2F9-971C-7BC2B03FC2FB}"/>
                  </a:ext>
                </a:extLst>
              </p14:cNvPr>
              <p14:cNvContentPartPr/>
              <p14:nvPr/>
            </p14:nvContentPartPr>
            <p14:xfrm flipH="1">
              <a:off x="9274979" y="2887945"/>
              <a:ext cx="440048" cy="360"/>
            </p14:xfrm>
          </p:contentPart>
        </mc:Choice>
        <mc:Fallback xmlns="">
          <p:pic>
            <p:nvPicPr>
              <p:cNvPr id="14" name="Ink 13">
                <a:extLst>
                  <a:ext uri="{FF2B5EF4-FFF2-40B4-BE49-F238E27FC236}">
                    <a16:creationId xmlns:a16="http://schemas.microsoft.com/office/drawing/2014/main" id="{F49A6BD3-EAB9-C2F9-971C-7BC2B03FC2FB}"/>
                  </a:ext>
                </a:extLst>
              </p:cNvPr>
              <p:cNvPicPr/>
              <p:nvPr/>
            </p:nvPicPr>
            <p:blipFill>
              <a:blip r:embed="rId52"/>
              <a:stretch>
                <a:fillRect/>
              </a:stretch>
            </p:blipFill>
            <p:spPr>
              <a:xfrm flipH="1">
                <a:off x="9265616" y="2878585"/>
                <a:ext cx="45877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29" name="Ink 28">
                <a:extLst>
                  <a:ext uri="{FF2B5EF4-FFF2-40B4-BE49-F238E27FC236}">
                    <a16:creationId xmlns:a16="http://schemas.microsoft.com/office/drawing/2014/main" id="{E9D24576-5FB7-51F0-A19C-E50325DBE960}"/>
                  </a:ext>
                </a:extLst>
              </p14:cNvPr>
              <p14:cNvContentPartPr/>
              <p14:nvPr/>
            </p14:nvContentPartPr>
            <p14:xfrm>
              <a:off x="9275771" y="2887935"/>
              <a:ext cx="360" cy="3626652"/>
            </p14:xfrm>
          </p:contentPart>
        </mc:Choice>
        <mc:Fallback xmlns="">
          <p:pic>
            <p:nvPicPr>
              <p:cNvPr id="29" name="Ink 28">
                <a:extLst>
                  <a:ext uri="{FF2B5EF4-FFF2-40B4-BE49-F238E27FC236}">
                    <a16:creationId xmlns:a16="http://schemas.microsoft.com/office/drawing/2014/main" id="{E9D24576-5FB7-51F0-A19C-E50325DBE960}"/>
                  </a:ext>
                </a:extLst>
              </p:cNvPr>
              <p:cNvPicPr/>
              <p:nvPr/>
            </p:nvPicPr>
            <p:blipFill>
              <a:blip r:embed="rId54"/>
              <a:stretch>
                <a:fillRect/>
              </a:stretch>
            </p:blipFill>
            <p:spPr>
              <a:xfrm>
                <a:off x="9266411" y="2878574"/>
                <a:ext cx="19080" cy="364537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5" name="Ink 34">
                <a:extLst>
                  <a:ext uri="{FF2B5EF4-FFF2-40B4-BE49-F238E27FC236}">
                    <a16:creationId xmlns:a16="http://schemas.microsoft.com/office/drawing/2014/main" id="{5050FF1F-092C-2986-4011-C1BD83A42910}"/>
                  </a:ext>
                </a:extLst>
              </p14:cNvPr>
              <p14:cNvContentPartPr/>
              <p14:nvPr/>
            </p14:nvContentPartPr>
            <p14:xfrm flipH="1">
              <a:off x="6389351" y="6507690"/>
              <a:ext cx="2879673" cy="360"/>
            </p14:xfrm>
          </p:contentPart>
        </mc:Choice>
        <mc:Fallback xmlns="">
          <p:pic>
            <p:nvPicPr>
              <p:cNvPr id="35" name="Ink 34">
                <a:extLst>
                  <a:ext uri="{FF2B5EF4-FFF2-40B4-BE49-F238E27FC236}">
                    <a16:creationId xmlns:a16="http://schemas.microsoft.com/office/drawing/2014/main" id="{5050FF1F-092C-2986-4011-C1BD83A42910}"/>
                  </a:ext>
                </a:extLst>
              </p:cNvPr>
              <p:cNvPicPr/>
              <p:nvPr/>
            </p:nvPicPr>
            <p:blipFill>
              <a:blip r:embed="rId56"/>
              <a:stretch>
                <a:fillRect/>
              </a:stretch>
            </p:blipFill>
            <p:spPr>
              <a:xfrm flipH="1">
                <a:off x="6379985" y="6498330"/>
                <a:ext cx="289840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8" name="Ink 47">
                <a:extLst>
                  <a:ext uri="{FF2B5EF4-FFF2-40B4-BE49-F238E27FC236}">
                    <a16:creationId xmlns:a16="http://schemas.microsoft.com/office/drawing/2014/main" id="{726BE83D-1458-6AC5-B7FA-FE7F8F1D3450}"/>
                  </a:ext>
                </a:extLst>
              </p14:cNvPr>
              <p14:cNvContentPartPr/>
              <p14:nvPr/>
            </p14:nvContentPartPr>
            <p14:xfrm flipV="1">
              <a:off x="6389352" y="2096968"/>
              <a:ext cx="360" cy="4417619"/>
            </p14:xfrm>
          </p:contentPart>
        </mc:Choice>
        <mc:Fallback xmlns="">
          <p:pic>
            <p:nvPicPr>
              <p:cNvPr id="48" name="Ink 47">
                <a:extLst>
                  <a:ext uri="{FF2B5EF4-FFF2-40B4-BE49-F238E27FC236}">
                    <a16:creationId xmlns:a16="http://schemas.microsoft.com/office/drawing/2014/main" id="{726BE83D-1458-6AC5-B7FA-FE7F8F1D3450}"/>
                  </a:ext>
                </a:extLst>
              </p:cNvPr>
              <p:cNvPicPr/>
              <p:nvPr/>
            </p:nvPicPr>
            <p:blipFill>
              <a:blip r:embed="rId58"/>
              <a:stretch>
                <a:fillRect/>
              </a:stretch>
            </p:blipFill>
            <p:spPr>
              <a:xfrm flipV="1">
                <a:off x="6379992" y="2087606"/>
                <a:ext cx="19080" cy="4436342"/>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 name="Ink 62">
                <a:extLst>
                  <a:ext uri="{FF2B5EF4-FFF2-40B4-BE49-F238E27FC236}">
                    <a16:creationId xmlns:a16="http://schemas.microsoft.com/office/drawing/2014/main" id="{7502EAE6-565B-F211-6CD2-988A812369F4}"/>
                  </a:ext>
                </a:extLst>
              </p14:cNvPr>
              <p14:cNvContentPartPr/>
              <p14:nvPr/>
            </p14:nvContentPartPr>
            <p14:xfrm>
              <a:off x="6389351" y="2096968"/>
              <a:ext cx="610161" cy="360"/>
            </p14:xfrm>
          </p:contentPart>
        </mc:Choice>
        <mc:Fallback xmlns="">
          <p:pic>
            <p:nvPicPr>
              <p:cNvPr id="63" name="Ink 62">
                <a:extLst>
                  <a:ext uri="{FF2B5EF4-FFF2-40B4-BE49-F238E27FC236}">
                    <a16:creationId xmlns:a16="http://schemas.microsoft.com/office/drawing/2014/main" id="{7502EAE6-565B-F211-6CD2-988A812369F4}"/>
                  </a:ext>
                </a:extLst>
              </p:cNvPr>
              <p:cNvPicPr/>
              <p:nvPr/>
            </p:nvPicPr>
            <p:blipFill>
              <a:blip r:embed="rId60"/>
              <a:stretch>
                <a:fillRect/>
              </a:stretch>
            </p:blipFill>
            <p:spPr>
              <a:xfrm>
                <a:off x="6379986" y="2087608"/>
                <a:ext cx="62889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8" name="Ink 447">
                <a:extLst>
                  <a:ext uri="{FF2B5EF4-FFF2-40B4-BE49-F238E27FC236}">
                    <a16:creationId xmlns:a16="http://schemas.microsoft.com/office/drawing/2014/main" id="{F249F172-CD90-4553-6D63-AA32DE88E4E8}"/>
                  </a:ext>
                </a:extLst>
              </p14:cNvPr>
              <p14:cNvContentPartPr/>
              <p14:nvPr/>
            </p14:nvContentPartPr>
            <p14:xfrm>
              <a:off x="6280294" y="1860589"/>
              <a:ext cx="467341" cy="360"/>
            </p14:xfrm>
          </p:contentPart>
        </mc:Choice>
        <mc:Fallback xmlns="">
          <p:pic>
            <p:nvPicPr>
              <p:cNvPr id="448" name="Ink 447">
                <a:extLst>
                  <a:ext uri="{FF2B5EF4-FFF2-40B4-BE49-F238E27FC236}">
                    <a16:creationId xmlns:a16="http://schemas.microsoft.com/office/drawing/2014/main" id="{F249F172-CD90-4553-6D63-AA32DE88E4E8}"/>
                  </a:ext>
                </a:extLst>
              </p:cNvPr>
              <p:cNvPicPr/>
              <p:nvPr/>
            </p:nvPicPr>
            <p:blipFill>
              <a:blip r:embed="rId62"/>
              <a:stretch>
                <a:fillRect/>
              </a:stretch>
            </p:blipFill>
            <p:spPr>
              <a:xfrm>
                <a:off x="6270933" y="1851229"/>
                <a:ext cx="486063" cy="19080"/>
              </a:xfrm>
              <a:prstGeom prst="rect">
                <a:avLst/>
              </a:prstGeom>
            </p:spPr>
          </p:pic>
        </mc:Fallback>
      </mc:AlternateContent>
    </p:spTree>
    <p:extLst>
      <p:ext uri="{BB962C8B-B14F-4D97-AF65-F5344CB8AC3E}">
        <p14:creationId xmlns:p14="http://schemas.microsoft.com/office/powerpoint/2010/main" val="545817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F968B8-500C-F3FF-8D0E-99C95CFD71BB}"/>
              </a:ext>
            </a:extLst>
          </p:cNvPr>
          <p:cNvSpPr>
            <a:spLocks noGrp="1"/>
          </p:cNvSpPr>
          <p:nvPr>
            <p:ph type="ctrTitle"/>
          </p:nvPr>
        </p:nvSpPr>
        <p:spPr/>
        <p:txBody>
          <a:bodyPr/>
          <a:lstStyle/>
          <a:p>
            <a:r>
              <a:rPr lang="en-US"/>
              <a:t>Time to Wire</a:t>
            </a:r>
          </a:p>
        </p:txBody>
      </p:sp>
      <p:sp>
        <p:nvSpPr>
          <p:cNvPr id="4" name="Subtitle 3">
            <a:extLst>
              <a:ext uri="{FF2B5EF4-FFF2-40B4-BE49-F238E27FC236}">
                <a16:creationId xmlns:a16="http://schemas.microsoft.com/office/drawing/2014/main" id="{617ACB0E-BD6A-73EA-1A55-BC29CE2C7A15}"/>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4B46349A-26AC-63E4-64A0-77B9BB02EF09}"/>
              </a:ext>
            </a:extLst>
          </p:cNvPr>
          <p:cNvSpPr>
            <a:spLocks noGrp="1"/>
          </p:cNvSpPr>
          <p:nvPr>
            <p:ph type="sldNum" sz="quarter" idx="12"/>
          </p:nvPr>
        </p:nvSpPr>
        <p:spPr/>
        <p:txBody>
          <a:bodyPr/>
          <a:lstStyle/>
          <a:p>
            <a:fld id="{0ADDD486-E0CD-FB42-B2A7-79CA0AD5381F}" type="slidenum">
              <a:rPr lang="en-US" smtClean="0"/>
              <a:t>37</a:t>
            </a:fld>
            <a:endParaRPr lang="en-US"/>
          </a:p>
        </p:txBody>
      </p:sp>
    </p:spTree>
    <p:extLst>
      <p:ext uri="{BB962C8B-B14F-4D97-AF65-F5344CB8AC3E}">
        <p14:creationId xmlns:p14="http://schemas.microsoft.com/office/powerpoint/2010/main" val="1497473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7CFD3-40EA-6C7E-7826-832C791E59A1}"/>
              </a:ext>
            </a:extLst>
          </p:cNvPr>
          <p:cNvSpPr>
            <a:spLocks noGrp="1"/>
          </p:cNvSpPr>
          <p:nvPr>
            <p:ph type="ctrTitle"/>
          </p:nvPr>
        </p:nvSpPr>
        <p:spPr/>
        <p:txBody>
          <a:bodyPr/>
          <a:lstStyle/>
          <a:p>
            <a:r>
              <a:rPr lang="en-US"/>
              <a:t>Hello Toit</a:t>
            </a:r>
          </a:p>
        </p:txBody>
      </p:sp>
      <p:sp>
        <p:nvSpPr>
          <p:cNvPr id="4" name="Subtitle 3">
            <a:extLst>
              <a:ext uri="{FF2B5EF4-FFF2-40B4-BE49-F238E27FC236}">
                <a16:creationId xmlns:a16="http://schemas.microsoft.com/office/drawing/2014/main" id="{1F913A5B-0408-BBD6-44AA-B232861B0199}"/>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649C414F-A3FB-A04A-9281-E27EAADBA2B1}"/>
              </a:ext>
            </a:extLst>
          </p:cNvPr>
          <p:cNvSpPr>
            <a:spLocks noGrp="1"/>
          </p:cNvSpPr>
          <p:nvPr>
            <p:ph type="sldNum" sz="quarter" idx="12"/>
          </p:nvPr>
        </p:nvSpPr>
        <p:spPr/>
        <p:txBody>
          <a:bodyPr/>
          <a:lstStyle/>
          <a:p>
            <a:fld id="{0ADDD486-E0CD-FB42-B2A7-79CA0AD5381F}" type="slidenum">
              <a:rPr lang="en-US" smtClean="0"/>
              <a:t>38</a:t>
            </a:fld>
            <a:endParaRPr lang="en-US"/>
          </a:p>
        </p:txBody>
      </p:sp>
    </p:spTree>
    <p:extLst>
      <p:ext uri="{BB962C8B-B14F-4D97-AF65-F5344CB8AC3E}">
        <p14:creationId xmlns:p14="http://schemas.microsoft.com/office/powerpoint/2010/main" val="3438053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19">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0"/>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2"/>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4"/>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6"/>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28"/>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0"/>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2"/>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4"/>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6"/>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38"/>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0"/>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2"/>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4"/>
              <a:stretch>
                <a:fillRect/>
              </a:stretch>
            </p:blipFill>
            <p:spPr>
              <a:xfrm flipV="1">
                <a:off x="1940549" y="6430894"/>
                <a:ext cx="19080" cy="37313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 name="Ink 2">
                <a:extLst>
                  <a:ext uri="{FF2B5EF4-FFF2-40B4-BE49-F238E27FC236}">
                    <a16:creationId xmlns:a16="http://schemas.microsoft.com/office/drawing/2014/main" id="{0FC669A7-A2A7-67E4-97A1-B4DDF0B5DDFB}"/>
                  </a:ext>
                </a:extLst>
              </p14:cNvPr>
              <p14:cNvContentPartPr/>
              <p14:nvPr/>
            </p14:nvContentPartPr>
            <p14:xfrm flipH="1">
              <a:off x="6280294" y="6593639"/>
              <a:ext cx="5111954" cy="360"/>
            </p14:xfrm>
          </p:contentPart>
        </mc:Choice>
        <mc:Fallback xmlns="">
          <p:pic>
            <p:nvPicPr>
              <p:cNvPr id="3" name="Ink 2">
                <a:extLst>
                  <a:ext uri="{FF2B5EF4-FFF2-40B4-BE49-F238E27FC236}">
                    <a16:creationId xmlns:a16="http://schemas.microsoft.com/office/drawing/2014/main" id="{0FC669A7-A2A7-67E4-97A1-B4DDF0B5DDFB}"/>
                  </a:ext>
                </a:extLst>
              </p:cNvPr>
              <p:cNvPicPr/>
              <p:nvPr/>
            </p:nvPicPr>
            <p:blipFill>
              <a:blip r:embed="rId46"/>
              <a:stretch>
                <a:fillRect/>
              </a:stretch>
            </p:blipFill>
            <p:spPr>
              <a:xfrm flipH="1">
                <a:off x="6270929" y="6584279"/>
                <a:ext cx="513068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 name="Ink 11">
                <a:extLst>
                  <a:ext uri="{FF2B5EF4-FFF2-40B4-BE49-F238E27FC236}">
                    <a16:creationId xmlns:a16="http://schemas.microsoft.com/office/drawing/2014/main" id="{5F3C074A-8901-AD58-030A-28DF1D4D1409}"/>
                  </a:ext>
                </a:extLst>
              </p14:cNvPr>
              <p14:cNvContentPartPr/>
              <p14:nvPr/>
            </p14:nvContentPartPr>
            <p14:xfrm flipV="1">
              <a:off x="6280295" y="1852275"/>
              <a:ext cx="360" cy="4738124"/>
            </p14:xfrm>
          </p:contentPart>
        </mc:Choice>
        <mc:Fallback xmlns="">
          <p:pic>
            <p:nvPicPr>
              <p:cNvPr id="12" name="Ink 11">
                <a:extLst>
                  <a:ext uri="{FF2B5EF4-FFF2-40B4-BE49-F238E27FC236}">
                    <a16:creationId xmlns:a16="http://schemas.microsoft.com/office/drawing/2014/main" id="{5F3C074A-8901-AD58-030A-28DF1D4D1409}"/>
                  </a:ext>
                </a:extLst>
              </p:cNvPr>
              <p:cNvPicPr/>
              <p:nvPr/>
            </p:nvPicPr>
            <p:blipFill>
              <a:blip r:embed="rId48"/>
              <a:stretch>
                <a:fillRect/>
              </a:stretch>
            </p:blipFill>
            <p:spPr>
              <a:xfrm flipV="1">
                <a:off x="6270935" y="1842918"/>
                <a:ext cx="19080" cy="475683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4" name="Ink 13">
                <a:extLst>
                  <a:ext uri="{FF2B5EF4-FFF2-40B4-BE49-F238E27FC236}">
                    <a16:creationId xmlns:a16="http://schemas.microsoft.com/office/drawing/2014/main" id="{F49A6BD3-EAB9-C2F9-971C-7BC2B03FC2FB}"/>
                  </a:ext>
                </a:extLst>
              </p14:cNvPr>
              <p14:cNvContentPartPr/>
              <p14:nvPr/>
            </p14:nvContentPartPr>
            <p14:xfrm flipH="1">
              <a:off x="9274979" y="2887945"/>
              <a:ext cx="440048" cy="360"/>
            </p14:xfrm>
          </p:contentPart>
        </mc:Choice>
        <mc:Fallback xmlns="">
          <p:pic>
            <p:nvPicPr>
              <p:cNvPr id="14" name="Ink 13">
                <a:extLst>
                  <a:ext uri="{FF2B5EF4-FFF2-40B4-BE49-F238E27FC236}">
                    <a16:creationId xmlns:a16="http://schemas.microsoft.com/office/drawing/2014/main" id="{F49A6BD3-EAB9-C2F9-971C-7BC2B03FC2FB}"/>
                  </a:ext>
                </a:extLst>
              </p:cNvPr>
              <p:cNvPicPr/>
              <p:nvPr/>
            </p:nvPicPr>
            <p:blipFill>
              <a:blip r:embed="rId50"/>
              <a:stretch>
                <a:fillRect/>
              </a:stretch>
            </p:blipFill>
            <p:spPr>
              <a:xfrm flipH="1">
                <a:off x="9265616" y="2878585"/>
                <a:ext cx="45877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9" name="Ink 28">
                <a:extLst>
                  <a:ext uri="{FF2B5EF4-FFF2-40B4-BE49-F238E27FC236}">
                    <a16:creationId xmlns:a16="http://schemas.microsoft.com/office/drawing/2014/main" id="{E9D24576-5FB7-51F0-A19C-E50325DBE960}"/>
                  </a:ext>
                </a:extLst>
              </p14:cNvPr>
              <p14:cNvContentPartPr/>
              <p14:nvPr/>
            </p14:nvContentPartPr>
            <p14:xfrm>
              <a:off x="9275771" y="2887935"/>
              <a:ext cx="360" cy="3626652"/>
            </p14:xfrm>
          </p:contentPart>
        </mc:Choice>
        <mc:Fallback xmlns="">
          <p:pic>
            <p:nvPicPr>
              <p:cNvPr id="29" name="Ink 28">
                <a:extLst>
                  <a:ext uri="{FF2B5EF4-FFF2-40B4-BE49-F238E27FC236}">
                    <a16:creationId xmlns:a16="http://schemas.microsoft.com/office/drawing/2014/main" id="{E9D24576-5FB7-51F0-A19C-E50325DBE960}"/>
                  </a:ext>
                </a:extLst>
              </p:cNvPr>
              <p:cNvPicPr/>
              <p:nvPr/>
            </p:nvPicPr>
            <p:blipFill>
              <a:blip r:embed="rId52"/>
              <a:stretch>
                <a:fillRect/>
              </a:stretch>
            </p:blipFill>
            <p:spPr>
              <a:xfrm>
                <a:off x="9266411" y="2878574"/>
                <a:ext cx="19080" cy="364537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5050FF1F-092C-2986-4011-C1BD83A42910}"/>
                  </a:ext>
                </a:extLst>
              </p14:cNvPr>
              <p14:cNvContentPartPr/>
              <p14:nvPr/>
            </p14:nvContentPartPr>
            <p14:xfrm flipH="1">
              <a:off x="6389351" y="6507690"/>
              <a:ext cx="2879673" cy="360"/>
            </p14:xfrm>
          </p:contentPart>
        </mc:Choice>
        <mc:Fallback xmlns="">
          <p:pic>
            <p:nvPicPr>
              <p:cNvPr id="35" name="Ink 34">
                <a:extLst>
                  <a:ext uri="{FF2B5EF4-FFF2-40B4-BE49-F238E27FC236}">
                    <a16:creationId xmlns:a16="http://schemas.microsoft.com/office/drawing/2014/main" id="{5050FF1F-092C-2986-4011-C1BD83A42910}"/>
                  </a:ext>
                </a:extLst>
              </p:cNvPr>
              <p:cNvPicPr/>
              <p:nvPr/>
            </p:nvPicPr>
            <p:blipFill>
              <a:blip r:embed="rId54"/>
              <a:stretch>
                <a:fillRect/>
              </a:stretch>
            </p:blipFill>
            <p:spPr>
              <a:xfrm flipH="1">
                <a:off x="6379985" y="6498330"/>
                <a:ext cx="289840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726BE83D-1458-6AC5-B7FA-FE7F8F1D3450}"/>
                  </a:ext>
                </a:extLst>
              </p14:cNvPr>
              <p14:cNvContentPartPr/>
              <p14:nvPr/>
            </p14:nvContentPartPr>
            <p14:xfrm flipV="1">
              <a:off x="6389352" y="2096968"/>
              <a:ext cx="360" cy="4417619"/>
            </p14:xfrm>
          </p:contentPart>
        </mc:Choice>
        <mc:Fallback xmlns="">
          <p:pic>
            <p:nvPicPr>
              <p:cNvPr id="48" name="Ink 47">
                <a:extLst>
                  <a:ext uri="{FF2B5EF4-FFF2-40B4-BE49-F238E27FC236}">
                    <a16:creationId xmlns:a16="http://schemas.microsoft.com/office/drawing/2014/main" id="{726BE83D-1458-6AC5-B7FA-FE7F8F1D3450}"/>
                  </a:ext>
                </a:extLst>
              </p:cNvPr>
              <p:cNvPicPr/>
              <p:nvPr/>
            </p:nvPicPr>
            <p:blipFill>
              <a:blip r:embed="rId56"/>
              <a:stretch>
                <a:fillRect/>
              </a:stretch>
            </p:blipFill>
            <p:spPr>
              <a:xfrm flipV="1">
                <a:off x="6379992" y="2087606"/>
                <a:ext cx="19080" cy="443634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 name="Ink 62">
                <a:extLst>
                  <a:ext uri="{FF2B5EF4-FFF2-40B4-BE49-F238E27FC236}">
                    <a16:creationId xmlns:a16="http://schemas.microsoft.com/office/drawing/2014/main" id="{7502EAE6-565B-F211-6CD2-988A812369F4}"/>
                  </a:ext>
                </a:extLst>
              </p14:cNvPr>
              <p14:cNvContentPartPr/>
              <p14:nvPr/>
            </p14:nvContentPartPr>
            <p14:xfrm>
              <a:off x="6389351" y="2096968"/>
              <a:ext cx="610161" cy="360"/>
            </p14:xfrm>
          </p:contentPart>
        </mc:Choice>
        <mc:Fallback xmlns="">
          <p:pic>
            <p:nvPicPr>
              <p:cNvPr id="63" name="Ink 62">
                <a:extLst>
                  <a:ext uri="{FF2B5EF4-FFF2-40B4-BE49-F238E27FC236}">
                    <a16:creationId xmlns:a16="http://schemas.microsoft.com/office/drawing/2014/main" id="{7502EAE6-565B-F211-6CD2-988A812369F4}"/>
                  </a:ext>
                </a:extLst>
              </p:cNvPr>
              <p:cNvPicPr/>
              <p:nvPr/>
            </p:nvPicPr>
            <p:blipFill>
              <a:blip r:embed="rId58"/>
              <a:stretch>
                <a:fillRect/>
              </a:stretch>
            </p:blipFill>
            <p:spPr>
              <a:xfrm>
                <a:off x="6379986" y="2087608"/>
                <a:ext cx="62889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8" name="Ink 447">
                <a:extLst>
                  <a:ext uri="{FF2B5EF4-FFF2-40B4-BE49-F238E27FC236}">
                    <a16:creationId xmlns:a16="http://schemas.microsoft.com/office/drawing/2014/main" id="{F249F172-CD90-4553-6D63-AA32DE88E4E8}"/>
                  </a:ext>
                </a:extLst>
              </p14:cNvPr>
              <p14:cNvContentPartPr/>
              <p14:nvPr/>
            </p14:nvContentPartPr>
            <p14:xfrm>
              <a:off x="6280294" y="1860589"/>
              <a:ext cx="467341" cy="360"/>
            </p14:xfrm>
          </p:contentPart>
        </mc:Choice>
        <mc:Fallback xmlns="">
          <p:pic>
            <p:nvPicPr>
              <p:cNvPr id="448" name="Ink 447">
                <a:extLst>
                  <a:ext uri="{FF2B5EF4-FFF2-40B4-BE49-F238E27FC236}">
                    <a16:creationId xmlns:a16="http://schemas.microsoft.com/office/drawing/2014/main" id="{F249F172-CD90-4553-6D63-AA32DE88E4E8}"/>
                  </a:ext>
                </a:extLst>
              </p:cNvPr>
              <p:cNvPicPr/>
              <p:nvPr/>
            </p:nvPicPr>
            <p:blipFill>
              <a:blip r:embed="rId60"/>
              <a:stretch>
                <a:fillRect/>
              </a:stretch>
            </p:blipFill>
            <p:spPr>
              <a:xfrm>
                <a:off x="6270933" y="1851229"/>
                <a:ext cx="48606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9" name="Ink 448">
                <a:extLst>
                  <a:ext uri="{FF2B5EF4-FFF2-40B4-BE49-F238E27FC236}">
                    <a16:creationId xmlns:a16="http://schemas.microsoft.com/office/drawing/2014/main" id="{A9F7E156-9D83-C547-26EB-4703DCAA487E}"/>
                  </a:ext>
                </a:extLst>
              </p14:cNvPr>
              <p14:cNvContentPartPr/>
              <p14:nvPr/>
            </p14:nvContentPartPr>
            <p14:xfrm>
              <a:off x="4400355" y="3356175"/>
              <a:ext cx="824044" cy="360"/>
            </p14:xfrm>
          </p:contentPart>
        </mc:Choice>
        <mc:Fallback xmlns="">
          <p:pic>
            <p:nvPicPr>
              <p:cNvPr id="449" name="Ink 448">
                <a:extLst>
                  <a:ext uri="{FF2B5EF4-FFF2-40B4-BE49-F238E27FC236}">
                    <a16:creationId xmlns:a16="http://schemas.microsoft.com/office/drawing/2014/main" id="{A9F7E156-9D83-C547-26EB-4703DCAA487E}"/>
                  </a:ext>
                </a:extLst>
              </p:cNvPr>
              <p:cNvPicPr/>
              <p:nvPr/>
            </p:nvPicPr>
            <p:blipFill>
              <a:blip r:embed="rId62"/>
              <a:stretch>
                <a:fillRect/>
              </a:stretch>
            </p:blipFill>
            <p:spPr>
              <a:xfrm>
                <a:off x="4390995" y="3346815"/>
                <a:ext cx="84276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50" name="Ink 449">
                <a:extLst>
                  <a:ext uri="{FF2B5EF4-FFF2-40B4-BE49-F238E27FC236}">
                    <a16:creationId xmlns:a16="http://schemas.microsoft.com/office/drawing/2014/main" id="{0480405E-0124-F3E3-7D80-7AC8A8492931}"/>
                  </a:ext>
                </a:extLst>
              </p14:cNvPr>
              <p14:cNvContentPartPr/>
              <p14:nvPr/>
            </p14:nvContentPartPr>
            <p14:xfrm>
              <a:off x="5226446" y="3359751"/>
              <a:ext cx="360" cy="2388055"/>
            </p14:xfrm>
          </p:contentPart>
        </mc:Choice>
        <mc:Fallback xmlns="">
          <p:pic>
            <p:nvPicPr>
              <p:cNvPr id="450" name="Ink 449">
                <a:extLst>
                  <a:ext uri="{FF2B5EF4-FFF2-40B4-BE49-F238E27FC236}">
                    <a16:creationId xmlns:a16="http://schemas.microsoft.com/office/drawing/2014/main" id="{0480405E-0124-F3E3-7D80-7AC8A8492931}"/>
                  </a:ext>
                </a:extLst>
              </p:cNvPr>
              <p:cNvPicPr/>
              <p:nvPr/>
            </p:nvPicPr>
            <p:blipFill>
              <a:blip r:embed="rId64"/>
              <a:stretch>
                <a:fillRect/>
              </a:stretch>
            </p:blipFill>
            <p:spPr>
              <a:xfrm>
                <a:off x="5217086" y="3350392"/>
                <a:ext cx="19080" cy="240677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51" name="Ink 450">
                <a:extLst>
                  <a:ext uri="{FF2B5EF4-FFF2-40B4-BE49-F238E27FC236}">
                    <a16:creationId xmlns:a16="http://schemas.microsoft.com/office/drawing/2014/main" id="{33A07E23-5702-721C-104E-FD109A5F1368}"/>
                  </a:ext>
                </a:extLst>
              </p14:cNvPr>
              <p14:cNvContentPartPr/>
              <p14:nvPr/>
            </p14:nvContentPartPr>
            <p14:xfrm>
              <a:off x="4400355" y="3602691"/>
              <a:ext cx="717012" cy="360"/>
            </p14:xfrm>
          </p:contentPart>
        </mc:Choice>
        <mc:Fallback xmlns="">
          <p:pic>
            <p:nvPicPr>
              <p:cNvPr id="451" name="Ink 450">
                <a:extLst>
                  <a:ext uri="{FF2B5EF4-FFF2-40B4-BE49-F238E27FC236}">
                    <a16:creationId xmlns:a16="http://schemas.microsoft.com/office/drawing/2014/main" id="{33A07E23-5702-721C-104E-FD109A5F1368}"/>
                  </a:ext>
                </a:extLst>
              </p:cNvPr>
              <p:cNvPicPr/>
              <p:nvPr/>
            </p:nvPicPr>
            <p:blipFill>
              <a:blip r:embed="rId66"/>
              <a:stretch>
                <a:fillRect/>
              </a:stretch>
            </p:blipFill>
            <p:spPr>
              <a:xfrm>
                <a:off x="4390992" y="3593331"/>
                <a:ext cx="73573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52" name="Ink 451">
                <a:extLst>
                  <a:ext uri="{FF2B5EF4-FFF2-40B4-BE49-F238E27FC236}">
                    <a16:creationId xmlns:a16="http://schemas.microsoft.com/office/drawing/2014/main" id="{EBEE81F8-0CB9-FF78-EC9A-5498E3F78FCF}"/>
                  </a:ext>
                </a:extLst>
              </p14:cNvPr>
              <p14:cNvContentPartPr/>
              <p14:nvPr/>
            </p14:nvContentPartPr>
            <p14:xfrm>
              <a:off x="4400355" y="3849207"/>
              <a:ext cx="601794" cy="360"/>
            </p14:xfrm>
          </p:contentPart>
        </mc:Choice>
        <mc:Fallback xmlns="">
          <p:pic>
            <p:nvPicPr>
              <p:cNvPr id="452" name="Ink 451">
                <a:extLst>
                  <a:ext uri="{FF2B5EF4-FFF2-40B4-BE49-F238E27FC236}">
                    <a16:creationId xmlns:a16="http://schemas.microsoft.com/office/drawing/2014/main" id="{EBEE81F8-0CB9-FF78-EC9A-5498E3F78FCF}"/>
                  </a:ext>
                </a:extLst>
              </p:cNvPr>
              <p:cNvPicPr/>
              <p:nvPr/>
            </p:nvPicPr>
            <p:blipFill>
              <a:blip r:embed="rId68"/>
              <a:stretch>
                <a:fillRect/>
              </a:stretch>
            </p:blipFill>
            <p:spPr>
              <a:xfrm>
                <a:off x="4390997" y="3839847"/>
                <a:ext cx="62051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3" name="Ink 452">
                <a:extLst>
                  <a:ext uri="{FF2B5EF4-FFF2-40B4-BE49-F238E27FC236}">
                    <a16:creationId xmlns:a16="http://schemas.microsoft.com/office/drawing/2014/main" id="{8FC52069-A6BE-2A87-EC3B-FFF74A6782F2}"/>
                  </a:ext>
                </a:extLst>
              </p14:cNvPr>
              <p14:cNvContentPartPr/>
              <p14:nvPr/>
            </p14:nvContentPartPr>
            <p14:xfrm>
              <a:off x="4400355" y="4095723"/>
              <a:ext cx="492716" cy="360"/>
            </p14:xfrm>
          </p:contentPart>
        </mc:Choice>
        <mc:Fallback xmlns="">
          <p:pic>
            <p:nvPicPr>
              <p:cNvPr id="453" name="Ink 452">
                <a:extLst>
                  <a:ext uri="{FF2B5EF4-FFF2-40B4-BE49-F238E27FC236}">
                    <a16:creationId xmlns:a16="http://schemas.microsoft.com/office/drawing/2014/main" id="{8FC52069-A6BE-2A87-EC3B-FFF74A6782F2}"/>
                  </a:ext>
                </a:extLst>
              </p:cNvPr>
              <p:cNvPicPr/>
              <p:nvPr/>
            </p:nvPicPr>
            <p:blipFill>
              <a:blip r:embed="rId70"/>
              <a:stretch>
                <a:fillRect/>
              </a:stretch>
            </p:blipFill>
            <p:spPr>
              <a:xfrm>
                <a:off x="4390997" y="4086363"/>
                <a:ext cx="51143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4" name="Ink 453">
                <a:extLst>
                  <a:ext uri="{FF2B5EF4-FFF2-40B4-BE49-F238E27FC236}">
                    <a16:creationId xmlns:a16="http://schemas.microsoft.com/office/drawing/2014/main" id="{772041FB-B554-0FE8-3973-99F3DE4CD5BD}"/>
                  </a:ext>
                </a:extLst>
              </p14:cNvPr>
              <p14:cNvContentPartPr/>
              <p14:nvPr/>
            </p14:nvContentPartPr>
            <p14:xfrm>
              <a:off x="4400355" y="4342239"/>
              <a:ext cx="379545" cy="360"/>
            </p14:xfrm>
          </p:contentPart>
        </mc:Choice>
        <mc:Fallback xmlns="">
          <p:pic>
            <p:nvPicPr>
              <p:cNvPr id="454" name="Ink 453">
                <a:extLst>
                  <a:ext uri="{FF2B5EF4-FFF2-40B4-BE49-F238E27FC236}">
                    <a16:creationId xmlns:a16="http://schemas.microsoft.com/office/drawing/2014/main" id="{772041FB-B554-0FE8-3973-99F3DE4CD5BD}"/>
                  </a:ext>
                </a:extLst>
              </p:cNvPr>
              <p:cNvPicPr/>
              <p:nvPr/>
            </p:nvPicPr>
            <p:blipFill>
              <a:blip r:embed="rId72"/>
              <a:stretch>
                <a:fillRect/>
              </a:stretch>
            </p:blipFill>
            <p:spPr>
              <a:xfrm>
                <a:off x="4391001" y="4332879"/>
                <a:ext cx="39825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55" name="Ink 454">
                <a:extLst>
                  <a:ext uri="{FF2B5EF4-FFF2-40B4-BE49-F238E27FC236}">
                    <a16:creationId xmlns:a16="http://schemas.microsoft.com/office/drawing/2014/main" id="{2B781753-F9C2-DEB6-705E-6CFB367E46D4}"/>
                  </a:ext>
                </a:extLst>
              </p14:cNvPr>
              <p14:cNvContentPartPr/>
              <p14:nvPr/>
            </p14:nvContentPartPr>
            <p14:xfrm>
              <a:off x="4400355" y="4588753"/>
              <a:ext cx="268052" cy="360"/>
            </p14:xfrm>
          </p:contentPart>
        </mc:Choice>
        <mc:Fallback xmlns="">
          <p:pic>
            <p:nvPicPr>
              <p:cNvPr id="455" name="Ink 454">
                <a:extLst>
                  <a:ext uri="{FF2B5EF4-FFF2-40B4-BE49-F238E27FC236}">
                    <a16:creationId xmlns:a16="http://schemas.microsoft.com/office/drawing/2014/main" id="{2B781753-F9C2-DEB6-705E-6CFB367E46D4}"/>
                  </a:ext>
                </a:extLst>
              </p:cNvPr>
              <p:cNvPicPr/>
              <p:nvPr/>
            </p:nvPicPr>
            <p:blipFill>
              <a:blip r:embed="rId74"/>
              <a:stretch>
                <a:fillRect/>
              </a:stretch>
            </p:blipFill>
            <p:spPr>
              <a:xfrm>
                <a:off x="4391000" y="4579393"/>
                <a:ext cx="28676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56" name="Ink 455">
                <a:extLst>
                  <a:ext uri="{FF2B5EF4-FFF2-40B4-BE49-F238E27FC236}">
                    <a16:creationId xmlns:a16="http://schemas.microsoft.com/office/drawing/2014/main" id="{0A43CF90-B47B-1C64-BF6C-98E8611D6BC4}"/>
                  </a:ext>
                </a:extLst>
              </p14:cNvPr>
              <p14:cNvContentPartPr/>
              <p14:nvPr/>
            </p14:nvContentPartPr>
            <p14:xfrm>
              <a:off x="5115321" y="3604226"/>
              <a:ext cx="360" cy="2266076"/>
            </p14:xfrm>
          </p:contentPart>
        </mc:Choice>
        <mc:Fallback xmlns="">
          <p:pic>
            <p:nvPicPr>
              <p:cNvPr id="456" name="Ink 455">
                <a:extLst>
                  <a:ext uri="{FF2B5EF4-FFF2-40B4-BE49-F238E27FC236}">
                    <a16:creationId xmlns:a16="http://schemas.microsoft.com/office/drawing/2014/main" id="{0A43CF90-B47B-1C64-BF6C-98E8611D6BC4}"/>
                  </a:ext>
                </a:extLst>
              </p:cNvPr>
              <p:cNvPicPr/>
              <p:nvPr/>
            </p:nvPicPr>
            <p:blipFill>
              <a:blip r:embed="rId76"/>
              <a:stretch>
                <a:fillRect/>
              </a:stretch>
            </p:blipFill>
            <p:spPr>
              <a:xfrm>
                <a:off x="5105961" y="3594867"/>
                <a:ext cx="19080" cy="228479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58" name="Ink 457">
                <a:extLst>
                  <a:ext uri="{FF2B5EF4-FFF2-40B4-BE49-F238E27FC236}">
                    <a16:creationId xmlns:a16="http://schemas.microsoft.com/office/drawing/2014/main" id="{F549DE02-3CF7-7CA5-8EE7-F95A7FF136CD}"/>
                  </a:ext>
                </a:extLst>
              </p14:cNvPr>
              <p14:cNvContentPartPr/>
              <p14:nvPr/>
            </p14:nvContentPartPr>
            <p14:xfrm>
              <a:off x="5004196" y="3855051"/>
              <a:ext cx="360" cy="2137387"/>
            </p14:xfrm>
          </p:contentPart>
        </mc:Choice>
        <mc:Fallback xmlns="">
          <p:pic>
            <p:nvPicPr>
              <p:cNvPr id="458" name="Ink 457">
                <a:extLst>
                  <a:ext uri="{FF2B5EF4-FFF2-40B4-BE49-F238E27FC236}">
                    <a16:creationId xmlns:a16="http://schemas.microsoft.com/office/drawing/2014/main" id="{F549DE02-3CF7-7CA5-8EE7-F95A7FF136CD}"/>
                  </a:ext>
                </a:extLst>
              </p:cNvPr>
              <p:cNvPicPr/>
              <p:nvPr/>
            </p:nvPicPr>
            <p:blipFill>
              <a:blip r:embed="rId78"/>
              <a:stretch>
                <a:fillRect/>
              </a:stretch>
            </p:blipFill>
            <p:spPr>
              <a:xfrm>
                <a:off x="4994836" y="3845691"/>
                <a:ext cx="19080" cy="215610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59" name="Ink 458">
                <a:extLst>
                  <a:ext uri="{FF2B5EF4-FFF2-40B4-BE49-F238E27FC236}">
                    <a16:creationId xmlns:a16="http://schemas.microsoft.com/office/drawing/2014/main" id="{ABDB324D-31DA-5989-C549-4D4391923B59}"/>
                  </a:ext>
                </a:extLst>
              </p14:cNvPr>
              <p14:cNvContentPartPr/>
              <p14:nvPr/>
            </p14:nvContentPartPr>
            <p14:xfrm>
              <a:off x="4893071" y="4093176"/>
              <a:ext cx="360" cy="2022118"/>
            </p14:xfrm>
          </p:contentPart>
        </mc:Choice>
        <mc:Fallback xmlns="">
          <p:pic>
            <p:nvPicPr>
              <p:cNvPr id="459" name="Ink 458">
                <a:extLst>
                  <a:ext uri="{FF2B5EF4-FFF2-40B4-BE49-F238E27FC236}">
                    <a16:creationId xmlns:a16="http://schemas.microsoft.com/office/drawing/2014/main" id="{ABDB324D-31DA-5989-C549-4D4391923B59}"/>
                  </a:ext>
                </a:extLst>
              </p:cNvPr>
              <p:cNvPicPr/>
              <p:nvPr/>
            </p:nvPicPr>
            <p:blipFill>
              <a:blip r:embed="rId80"/>
              <a:stretch>
                <a:fillRect/>
              </a:stretch>
            </p:blipFill>
            <p:spPr>
              <a:xfrm>
                <a:off x="4883711" y="4083816"/>
                <a:ext cx="19080" cy="204083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60" name="Ink 459">
                <a:extLst>
                  <a:ext uri="{FF2B5EF4-FFF2-40B4-BE49-F238E27FC236}">
                    <a16:creationId xmlns:a16="http://schemas.microsoft.com/office/drawing/2014/main" id="{9E4537D9-BD5E-20F2-C56C-8DB58262F213}"/>
                  </a:ext>
                </a:extLst>
              </p14:cNvPr>
              <p14:cNvContentPartPr/>
              <p14:nvPr/>
            </p14:nvContentPartPr>
            <p14:xfrm>
              <a:off x="4781946" y="4344001"/>
              <a:ext cx="360" cy="1893069"/>
            </p14:xfrm>
          </p:contentPart>
        </mc:Choice>
        <mc:Fallback xmlns="">
          <p:pic>
            <p:nvPicPr>
              <p:cNvPr id="460" name="Ink 459">
                <a:extLst>
                  <a:ext uri="{FF2B5EF4-FFF2-40B4-BE49-F238E27FC236}">
                    <a16:creationId xmlns:a16="http://schemas.microsoft.com/office/drawing/2014/main" id="{9E4537D9-BD5E-20F2-C56C-8DB58262F213}"/>
                  </a:ext>
                </a:extLst>
              </p:cNvPr>
              <p:cNvPicPr/>
              <p:nvPr/>
            </p:nvPicPr>
            <p:blipFill>
              <a:blip r:embed="rId82"/>
              <a:stretch>
                <a:fillRect/>
              </a:stretch>
            </p:blipFill>
            <p:spPr>
              <a:xfrm>
                <a:off x="4772586" y="4334642"/>
                <a:ext cx="19080" cy="191178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61" name="Ink 460">
                <a:extLst>
                  <a:ext uri="{FF2B5EF4-FFF2-40B4-BE49-F238E27FC236}">
                    <a16:creationId xmlns:a16="http://schemas.microsoft.com/office/drawing/2014/main" id="{981ECBB1-40D4-F847-6853-C9223698266C}"/>
                  </a:ext>
                </a:extLst>
              </p14:cNvPr>
              <p14:cNvContentPartPr/>
              <p14:nvPr/>
            </p14:nvContentPartPr>
            <p14:xfrm>
              <a:off x="4670821" y="4591651"/>
              <a:ext cx="360" cy="1772212"/>
            </p14:xfrm>
          </p:contentPart>
        </mc:Choice>
        <mc:Fallback xmlns="">
          <p:pic>
            <p:nvPicPr>
              <p:cNvPr id="461" name="Ink 460">
                <a:extLst>
                  <a:ext uri="{FF2B5EF4-FFF2-40B4-BE49-F238E27FC236}">
                    <a16:creationId xmlns:a16="http://schemas.microsoft.com/office/drawing/2014/main" id="{981ECBB1-40D4-F847-6853-C9223698266C}"/>
                  </a:ext>
                </a:extLst>
              </p:cNvPr>
              <p:cNvPicPr/>
              <p:nvPr/>
            </p:nvPicPr>
            <p:blipFill>
              <a:blip r:embed="rId84"/>
              <a:stretch>
                <a:fillRect/>
              </a:stretch>
            </p:blipFill>
            <p:spPr>
              <a:xfrm>
                <a:off x="4661461" y="4582291"/>
                <a:ext cx="19080" cy="179093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62" name="Ink 461">
                <a:extLst>
                  <a:ext uri="{FF2B5EF4-FFF2-40B4-BE49-F238E27FC236}">
                    <a16:creationId xmlns:a16="http://schemas.microsoft.com/office/drawing/2014/main" id="{5E711CC3-4660-E638-B63C-D99D9DDDECAF}"/>
                  </a:ext>
                </a:extLst>
              </p14:cNvPr>
              <p14:cNvContentPartPr/>
              <p14:nvPr/>
            </p14:nvContentPartPr>
            <p14:xfrm>
              <a:off x="5234251" y="5747806"/>
              <a:ext cx="1510620" cy="360"/>
            </p14:xfrm>
          </p:contentPart>
        </mc:Choice>
        <mc:Fallback xmlns="">
          <p:pic>
            <p:nvPicPr>
              <p:cNvPr id="462" name="Ink 461">
                <a:extLst>
                  <a:ext uri="{FF2B5EF4-FFF2-40B4-BE49-F238E27FC236}">
                    <a16:creationId xmlns:a16="http://schemas.microsoft.com/office/drawing/2014/main" id="{5E711CC3-4660-E638-B63C-D99D9DDDECAF}"/>
                  </a:ext>
                </a:extLst>
              </p:cNvPr>
              <p:cNvPicPr/>
              <p:nvPr/>
            </p:nvPicPr>
            <p:blipFill>
              <a:blip r:embed="rId86"/>
              <a:stretch>
                <a:fillRect/>
              </a:stretch>
            </p:blipFill>
            <p:spPr>
              <a:xfrm>
                <a:off x="5224888" y="5738446"/>
                <a:ext cx="15293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67" name="Ink 466">
                <a:extLst>
                  <a:ext uri="{FF2B5EF4-FFF2-40B4-BE49-F238E27FC236}">
                    <a16:creationId xmlns:a16="http://schemas.microsoft.com/office/drawing/2014/main" id="{CF162A15-C840-B89E-63EA-6BAC32FBFB02}"/>
                  </a:ext>
                </a:extLst>
              </p14:cNvPr>
              <p14:cNvContentPartPr/>
              <p14:nvPr/>
            </p14:nvContentPartPr>
            <p14:xfrm>
              <a:off x="5117105" y="5870302"/>
              <a:ext cx="1885818" cy="360"/>
            </p14:xfrm>
          </p:contentPart>
        </mc:Choice>
        <mc:Fallback xmlns="">
          <p:pic>
            <p:nvPicPr>
              <p:cNvPr id="467" name="Ink 466">
                <a:extLst>
                  <a:ext uri="{FF2B5EF4-FFF2-40B4-BE49-F238E27FC236}">
                    <a16:creationId xmlns:a16="http://schemas.microsoft.com/office/drawing/2014/main" id="{CF162A15-C840-B89E-63EA-6BAC32FBFB02}"/>
                  </a:ext>
                </a:extLst>
              </p:cNvPr>
              <p:cNvPicPr/>
              <p:nvPr/>
            </p:nvPicPr>
            <p:blipFill>
              <a:blip r:embed="rId88"/>
              <a:stretch>
                <a:fillRect/>
              </a:stretch>
            </p:blipFill>
            <p:spPr>
              <a:xfrm>
                <a:off x="5107741" y="5860942"/>
                <a:ext cx="190454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68" name="Ink 467">
                <a:extLst>
                  <a:ext uri="{FF2B5EF4-FFF2-40B4-BE49-F238E27FC236}">
                    <a16:creationId xmlns:a16="http://schemas.microsoft.com/office/drawing/2014/main" id="{860A021D-19AA-8E20-A51B-D1E0DB838CDE}"/>
                  </a:ext>
                </a:extLst>
              </p14:cNvPr>
              <p14:cNvContentPartPr/>
              <p14:nvPr/>
            </p14:nvContentPartPr>
            <p14:xfrm>
              <a:off x="5005747" y="5992798"/>
              <a:ext cx="2256514" cy="360"/>
            </p14:xfrm>
          </p:contentPart>
        </mc:Choice>
        <mc:Fallback xmlns="">
          <p:pic>
            <p:nvPicPr>
              <p:cNvPr id="468" name="Ink 467">
                <a:extLst>
                  <a:ext uri="{FF2B5EF4-FFF2-40B4-BE49-F238E27FC236}">
                    <a16:creationId xmlns:a16="http://schemas.microsoft.com/office/drawing/2014/main" id="{860A021D-19AA-8E20-A51B-D1E0DB838CDE}"/>
                  </a:ext>
                </a:extLst>
              </p:cNvPr>
              <p:cNvPicPr/>
              <p:nvPr/>
            </p:nvPicPr>
            <p:blipFill>
              <a:blip r:embed="rId90"/>
              <a:stretch>
                <a:fillRect/>
              </a:stretch>
            </p:blipFill>
            <p:spPr>
              <a:xfrm>
                <a:off x="4996379" y="5983438"/>
                <a:ext cx="227524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69" name="Ink 468">
                <a:extLst>
                  <a:ext uri="{FF2B5EF4-FFF2-40B4-BE49-F238E27FC236}">
                    <a16:creationId xmlns:a16="http://schemas.microsoft.com/office/drawing/2014/main" id="{B07C6AA6-EF42-0744-E639-2B26F6ABC81D}"/>
                  </a:ext>
                </a:extLst>
              </p14:cNvPr>
              <p14:cNvContentPartPr/>
              <p14:nvPr/>
            </p14:nvContentPartPr>
            <p14:xfrm>
              <a:off x="4897470" y="6115294"/>
              <a:ext cx="2622408" cy="360"/>
            </p14:xfrm>
          </p:contentPart>
        </mc:Choice>
        <mc:Fallback xmlns="">
          <p:pic>
            <p:nvPicPr>
              <p:cNvPr id="469" name="Ink 468">
                <a:extLst>
                  <a:ext uri="{FF2B5EF4-FFF2-40B4-BE49-F238E27FC236}">
                    <a16:creationId xmlns:a16="http://schemas.microsoft.com/office/drawing/2014/main" id="{B07C6AA6-EF42-0744-E639-2B26F6ABC81D}"/>
                  </a:ext>
                </a:extLst>
              </p:cNvPr>
              <p:cNvPicPr/>
              <p:nvPr/>
            </p:nvPicPr>
            <p:blipFill>
              <a:blip r:embed="rId92"/>
              <a:stretch>
                <a:fillRect/>
              </a:stretch>
            </p:blipFill>
            <p:spPr>
              <a:xfrm>
                <a:off x="4888106" y="6105934"/>
                <a:ext cx="264113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70" name="Ink 469">
                <a:extLst>
                  <a:ext uri="{FF2B5EF4-FFF2-40B4-BE49-F238E27FC236}">
                    <a16:creationId xmlns:a16="http://schemas.microsoft.com/office/drawing/2014/main" id="{6683C997-8695-DFA6-E3E2-220055804C5E}"/>
                  </a:ext>
                </a:extLst>
              </p14:cNvPr>
              <p14:cNvContentPartPr/>
              <p14:nvPr/>
            </p14:nvContentPartPr>
            <p14:xfrm>
              <a:off x="4781946" y="6237790"/>
              <a:ext cx="2995908" cy="360"/>
            </p14:xfrm>
          </p:contentPart>
        </mc:Choice>
        <mc:Fallback xmlns="">
          <p:pic>
            <p:nvPicPr>
              <p:cNvPr id="470" name="Ink 469">
                <a:extLst>
                  <a:ext uri="{FF2B5EF4-FFF2-40B4-BE49-F238E27FC236}">
                    <a16:creationId xmlns:a16="http://schemas.microsoft.com/office/drawing/2014/main" id="{6683C997-8695-DFA6-E3E2-220055804C5E}"/>
                  </a:ext>
                </a:extLst>
              </p:cNvPr>
              <p:cNvPicPr/>
              <p:nvPr/>
            </p:nvPicPr>
            <p:blipFill>
              <a:blip r:embed="rId94"/>
              <a:stretch>
                <a:fillRect/>
              </a:stretch>
            </p:blipFill>
            <p:spPr>
              <a:xfrm>
                <a:off x="4772578" y="6228430"/>
                <a:ext cx="301464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71" name="Ink 470">
                <a:extLst>
                  <a:ext uri="{FF2B5EF4-FFF2-40B4-BE49-F238E27FC236}">
                    <a16:creationId xmlns:a16="http://schemas.microsoft.com/office/drawing/2014/main" id="{DFB645A1-0F48-51E9-63BE-C08A545E9442}"/>
                  </a:ext>
                </a:extLst>
              </p14:cNvPr>
              <p14:cNvContentPartPr/>
              <p14:nvPr/>
            </p14:nvContentPartPr>
            <p14:xfrm>
              <a:off x="4673996" y="6360287"/>
              <a:ext cx="3362914" cy="360"/>
            </p14:xfrm>
          </p:contentPart>
        </mc:Choice>
        <mc:Fallback xmlns="">
          <p:pic>
            <p:nvPicPr>
              <p:cNvPr id="471" name="Ink 470">
                <a:extLst>
                  <a:ext uri="{FF2B5EF4-FFF2-40B4-BE49-F238E27FC236}">
                    <a16:creationId xmlns:a16="http://schemas.microsoft.com/office/drawing/2014/main" id="{DFB645A1-0F48-51E9-63BE-C08A545E9442}"/>
                  </a:ext>
                </a:extLst>
              </p:cNvPr>
              <p:cNvPicPr/>
              <p:nvPr/>
            </p:nvPicPr>
            <p:blipFill>
              <a:blip r:embed="rId96"/>
              <a:stretch>
                <a:fillRect/>
              </a:stretch>
            </p:blipFill>
            <p:spPr>
              <a:xfrm>
                <a:off x="4664631" y="6350927"/>
                <a:ext cx="33816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72" name="Ink 471">
                <a:extLst>
                  <a:ext uri="{FF2B5EF4-FFF2-40B4-BE49-F238E27FC236}">
                    <a16:creationId xmlns:a16="http://schemas.microsoft.com/office/drawing/2014/main" id="{F93925BB-05D7-BD11-CB39-F3AB5B8ED924}"/>
                  </a:ext>
                </a:extLst>
              </p14:cNvPr>
              <p14:cNvContentPartPr/>
              <p14:nvPr/>
            </p14:nvContentPartPr>
            <p14:xfrm flipV="1">
              <a:off x="8034554" y="5468107"/>
              <a:ext cx="360" cy="895181"/>
            </p14:xfrm>
          </p:contentPart>
        </mc:Choice>
        <mc:Fallback xmlns="">
          <p:pic>
            <p:nvPicPr>
              <p:cNvPr id="472" name="Ink 471">
                <a:extLst>
                  <a:ext uri="{FF2B5EF4-FFF2-40B4-BE49-F238E27FC236}">
                    <a16:creationId xmlns:a16="http://schemas.microsoft.com/office/drawing/2014/main" id="{F93925BB-05D7-BD11-CB39-F3AB5B8ED924}"/>
                  </a:ext>
                </a:extLst>
              </p:cNvPr>
              <p:cNvPicPr/>
              <p:nvPr/>
            </p:nvPicPr>
            <p:blipFill>
              <a:blip r:embed="rId98"/>
              <a:stretch>
                <a:fillRect/>
              </a:stretch>
            </p:blipFill>
            <p:spPr>
              <a:xfrm flipV="1">
                <a:off x="8025194" y="5458752"/>
                <a:ext cx="19080" cy="913891"/>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73" name="Ink 472">
                <a:extLst>
                  <a:ext uri="{FF2B5EF4-FFF2-40B4-BE49-F238E27FC236}">
                    <a16:creationId xmlns:a16="http://schemas.microsoft.com/office/drawing/2014/main" id="{550B95CF-DF0E-18A4-911E-915D27B2890E}"/>
                  </a:ext>
                </a:extLst>
              </p14:cNvPr>
              <p14:cNvContentPartPr/>
              <p14:nvPr/>
            </p14:nvContentPartPr>
            <p14:xfrm flipV="1">
              <a:off x="7777379" y="5468108"/>
              <a:ext cx="360" cy="767934"/>
            </p14:xfrm>
          </p:contentPart>
        </mc:Choice>
        <mc:Fallback xmlns="">
          <p:pic>
            <p:nvPicPr>
              <p:cNvPr id="473" name="Ink 472">
                <a:extLst>
                  <a:ext uri="{FF2B5EF4-FFF2-40B4-BE49-F238E27FC236}">
                    <a16:creationId xmlns:a16="http://schemas.microsoft.com/office/drawing/2014/main" id="{550B95CF-DF0E-18A4-911E-915D27B2890E}"/>
                  </a:ext>
                </a:extLst>
              </p:cNvPr>
              <p:cNvPicPr/>
              <p:nvPr/>
            </p:nvPicPr>
            <p:blipFill>
              <a:blip r:embed="rId100"/>
              <a:stretch>
                <a:fillRect/>
              </a:stretch>
            </p:blipFill>
            <p:spPr>
              <a:xfrm flipV="1">
                <a:off x="7768019" y="5458752"/>
                <a:ext cx="19080" cy="78664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74" name="Ink 473">
                <a:extLst>
                  <a:ext uri="{FF2B5EF4-FFF2-40B4-BE49-F238E27FC236}">
                    <a16:creationId xmlns:a16="http://schemas.microsoft.com/office/drawing/2014/main" id="{6DEB68B6-EC33-025B-F7D1-4B8C335387F6}"/>
                  </a:ext>
                </a:extLst>
              </p14:cNvPr>
              <p14:cNvContentPartPr/>
              <p14:nvPr/>
            </p14:nvContentPartPr>
            <p14:xfrm flipV="1">
              <a:off x="7520204" y="5468108"/>
              <a:ext cx="360" cy="643970"/>
            </p14:xfrm>
          </p:contentPart>
        </mc:Choice>
        <mc:Fallback xmlns="">
          <p:pic>
            <p:nvPicPr>
              <p:cNvPr id="474" name="Ink 473">
                <a:extLst>
                  <a:ext uri="{FF2B5EF4-FFF2-40B4-BE49-F238E27FC236}">
                    <a16:creationId xmlns:a16="http://schemas.microsoft.com/office/drawing/2014/main" id="{6DEB68B6-EC33-025B-F7D1-4B8C335387F6}"/>
                  </a:ext>
                </a:extLst>
              </p:cNvPr>
              <p:cNvPicPr/>
              <p:nvPr/>
            </p:nvPicPr>
            <p:blipFill>
              <a:blip r:embed="rId102"/>
              <a:stretch>
                <a:fillRect/>
              </a:stretch>
            </p:blipFill>
            <p:spPr>
              <a:xfrm flipV="1">
                <a:off x="7510844" y="5458754"/>
                <a:ext cx="19080" cy="66267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75" name="Ink 474">
                <a:extLst>
                  <a:ext uri="{FF2B5EF4-FFF2-40B4-BE49-F238E27FC236}">
                    <a16:creationId xmlns:a16="http://schemas.microsoft.com/office/drawing/2014/main" id="{5E2A7885-C299-E0BE-3339-5D73388107B2}"/>
                  </a:ext>
                </a:extLst>
              </p14:cNvPr>
              <p14:cNvContentPartPr/>
              <p14:nvPr/>
            </p14:nvContentPartPr>
            <p14:xfrm flipV="1">
              <a:off x="7263029" y="5468108"/>
              <a:ext cx="360" cy="521465"/>
            </p14:xfrm>
          </p:contentPart>
        </mc:Choice>
        <mc:Fallback xmlns="">
          <p:pic>
            <p:nvPicPr>
              <p:cNvPr id="475" name="Ink 474">
                <a:extLst>
                  <a:ext uri="{FF2B5EF4-FFF2-40B4-BE49-F238E27FC236}">
                    <a16:creationId xmlns:a16="http://schemas.microsoft.com/office/drawing/2014/main" id="{5E2A7885-C299-E0BE-3339-5D73388107B2}"/>
                  </a:ext>
                </a:extLst>
              </p:cNvPr>
              <p:cNvPicPr/>
              <p:nvPr/>
            </p:nvPicPr>
            <p:blipFill>
              <a:blip r:embed="rId104"/>
              <a:stretch>
                <a:fillRect/>
              </a:stretch>
            </p:blipFill>
            <p:spPr>
              <a:xfrm flipV="1">
                <a:off x="7253669" y="5458758"/>
                <a:ext cx="19080" cy="54016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76" name="Ink 475">
                <a:extLst>
                  <a:ext uri="{FF2B5EF4-FFF2-40B4-BE49-F238E27FC236}">
                    <a16:creationId xmlns:a16="http://schemas.microsoft.com/office/drawing/2014/main" id="{DB80AEA0-680D-D4DF-B50B-A90AB687FFE4}"/>
                  </a:ext>
                </a:extLst>
              </p14:cNvPr>
              <p14:cNvContentPartPr/>
              <p14:nvPr/>
            </p14:nvContentPartPr>
            <p14:xfrm flipV="1">
              <a:off x="7005854" y="5468108"/>
              <a:ext cx="360" cy="401834"/>
            </p14:xfrm>
          </p:contentPart>
        </mc:Choice>
        <mc:Fallback xmlns="">
          <p:pic>
            <p:nvPicPr>
              <p:cNvPr id="476" name="Ink 475">
                <a:extLst>
                  <a:ext uri="{FF2B5EF4-FFF2-40B4-BE49-F238E27FC236}">
                    <a16:creationId xmlns:a16="http://schemas.microsoft.com/office/drawing/2014/main" id="{DB80AEA0-680D-D4DF-B50B-A90AB687FFE4}"/>
                  </a:ext>
                </a:extLst>
              </p:cNvPr>
              <p:cNvPicPr/>
              <p:nvPr/>
            </p:nvPicPr>
            <p:blipFill>
              <a:blip r:embed="rId106"/>
              <a:stretch>
                <a:fillRect/>
              </a:stretch>
            </p:blipFill>
            <p:spPr>
              <a:xfrm flipV="1">
                <a:off x="6996494" y="5458755"/>
                <a:ext cx="19080" cy="420541"/>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7" name="Ink 476">
                <a:extLst>
                  <a:ext uri="{FF2B5EF4-FFF2-40B4-BE49-F238E27FC236}">
                    <a16:creationId xmlns:a16="http://schemas.microsoft.com/office/drawing/2014/main" id="{56250E1A-8EC2-FC20-3078-08281AD405A1}"/>
                  </a:ext>
                </a:extLst>
              </p14:cNvPr>
              <p14:cNvContentPartPr/>
              <p14:nvPr/>
            </p14:nvContentPartPr>
            <p14:xfrm flipV="1">
              <a:off x="6745504" y="5468108"/>
              <a:ext cx="360" cy="275709"/>
            </p14:xfrm>
          </p:contentPart>
        </mc:Choice>
        <mc:Fallback xmlns="">
          <p:pic>
            <p:nvPicPr>
              <p:cNvPr id="477" name="Ink 476">
                <a:extLst>
                  <a:ext uri="{FF2B5EF4-FFF2-40B4-BE49-F238E27FC236}">
                    <a16:creationId xmlns:a16="http://schemas.microsoft.com/office/drawing/2014/main" id="{56250E1A-8EC2-FC20-3078-08281AD405A1}"/>
                  </a:ext>
                </a:extLst>
              </p:cNvPr>
              <p:cNvPicPr/>
              <p:nvPr/>
            </p:nvPicPr>
            <p:blipFill>
              <a:blip r:embed="rId26"/>
              <a:stretch>
                <a:fillRect/>
              </a:stretch>
            </p:blipFill>
            <p:spPr>
              <a:xfrm flipV="1">
                <a:off x="6736144" y="5458762"/>
                <a:ext cx="19080" cy="29440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478" name="Ink 477">
                <a:extLst>
                  <a:ext uri="{FF2B5EF4-FFF2-40B4-BE49-F238E27FC236}">
                    <a16:creationId xmlns:a16="http://schemas.microsoft.com/office/drawing/2014/main" id="{576F5CD0-CE46-D647-B538-923018905F85}"/>
                  </a:ext>
                </a:extLst>
              </p14:cNvPr>
              <p14:cNvContentPartPr/>
              <p14:nvPr/>
            </p14:nvContentPartPr>
            <p14:xfrm>
              <a:off x="7000335" y="4781495"/>
              <a:ext cx="1309109" cy="360"/>
            </p14:xfrm>
          </p:contentPart>
        </mc:Choice>
        <mc:Fallback xmlns="">
          <p:pic>
            <p:nvPicPr>
              <p:cNvPr id="478" name="Ink 477">
                <a:extLst>
                  <a:ext uri="{FF2B5EF4-FFF2-40B4-BE49-F238E27FC236}">
                    <a16:creationId xmlns:a16="http://schemas.microsoft.com/office/drawing/2014/main" id="{576F5CD0-CE46-D647-B538-923018905F85}"/>
                  </a:ext>
                </a:extLst>
              </p:cNvPr>
              <p:cNvPicPr/>
              <p:nvPr/>
            </p:nvPicPr>
            <p:blipFill>
              <a:blip r:embed="rId109"/>
              <a:stretch>
                <a:fillRect/>
              </a:stretch>
            </p:blipFill>
            <p:spPr>
              <a:xfrm>
                <a:off x="6990971" y="4772135"/>
                <a:ext cx="1327836" cy="19080"/>
              </a:xfrm>
              <a:prstGeom prst="rect">
                <a:avLst/>
              </a:prstGeom>
            </p:spPr>
          </p:pic>
        </mc:Fallback>
      </mc:AlternateContent>
    </p:spTree>
    <p:extLst>
      <p:ext uri="{BB962C8B-B14F-4D97-AF65-F5344CB8AC3E}">
        <p14:creationId xmlns:p14="http://schemas.microsoft.com/office/powerpoint/2010/main" val="33456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p:cTn id="7" dur="500" fill="hold"/>
                                        <p:tgtEl>
                                          <p:spTgt spid="449"/>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0"/>
                                  </p:stCondLst>
                                  <p:childTnLst>
                                    <p:set>
                                      <p:cBhvr>
                                        <p:cTn id="10" dur="1" fill="hold">
                                          <p:stCondLst>
                                            <p:cond delay="0"/>
                                          </p:stCondLst>
                                        </p:cTn>
                                        <p:tgtEl>
                                          <p:spTgt spid="450"/>
                                        </p:tgtEl>
                                        <p:attrNameLst>
                                          <p:attrName>style.visibility</p:attrName>
                                        </p:attrNameLst>
                                      </p:cBhvr>
                                      <p:to>
                                        <p:strVal val="visible"/>
                                      </p:to>
                                    </p:set>
                                    <p:anim calcmode="lin" valueType="num">
                                      <p:cBhvr>
                                        <p:cTn id="11" dur="500" fill="hold"/>
                                        <p:tgtEl>
                                          <p:spTgt spid="450"/>
                                        </p:tgtEl>
                                        <p:attrNameLst>
                                          <p:attrName>drawProgress</p:attrName>
                                        </p:attrNameLst>
                                      </p:cBhvr>
                                      <p:tavLst>
                                        <p:tav tm="0">
                                          <p:val>
                                            <p:fltVal val="0"/>
                                          </p:val>
                                        </p:tav>
                                        <p:tav tm="100000">
                                          <p:val>
                                            <p:fltVal val="1"/>
                                          </p:val>
                                        </p:tav>
                                      </p:tavLst>
                                    </p:anim>
                                  </p:childTnLst>
                                </p:cTn>
                              </p:par>
                            </p:childTnLst>
                          </p:cTn>
                        </p:par>
                        <p:par>
                          <p:cTn id="12" fill="hold">
                            <p:stCondLst>
                              <p:cond delay="1000"/>
                            </p:stCondLst>
                            <p:childTnLst>
                              <p:par>
                                <p:cTn id="13" presetID="63" presetClass="entr" presetSubtype="0" fill="hold" nodeType="afterEffect">
                                  <p:stCondLst>
                                    <p:cond delay="0"/>
                                  </p:stCondLst>
                                  <p:childTnLst>
                                    <p:set>
                                      <p:cBhvr>
                                        <p:cTn id="14" dur="1" fill="hold">
                                          <p:stCondLst>
                                            <p:cond delay="0"/>
                                          </p:stCondLst>
                                        </p:cTn>
                                        <p:tgtEl>
                                          <p:spTgt spid="462"/>
                                        </p:tgtEl>
                                        <p:attrNameLst>
                                          <p:attrName>style.visibility</p:attrName>
                                        </p:attrNameLst>
                                      </p:cBhvr>
                                      <p:to>
                                        <p:strVal val="visible"/>
                                      </p:to>
                                    </p:set>
                                    <p:anim calcmode="lin" valueType="num">
                                      <p:cBhvr>
                                        <p:cTn id="15" dur="500" fill="hold"/>
                                        <p:tgtEl>
                                          <p:spTgt spid="462"/>
                                        </p:tgtEl>
                                        <p:attrNameLst>
                                          <p:attrName>drawProgress</p:attrName>
                                        </p:attrNameLst>
                                      </p:cBhvr>
                                      <p:tavLst>
                                        <p:tav tm="0">
                                          <p:val>
                                            <p:fltVal val="0"/>
                                          </p:val>
                                        </p:tav>
                                        <p:tav tm="100000">
                                          <p:val>
                                            <p:fltVal val="1"/>
                                          </p:val>
                                        </p:tav>
                                      </p:tavLst>
                                    </p:anim>
                                  </p:childTnLst>
                                </p:cTn>
                              </p:par>
                            </p:childTnLst>
                          </p:cTn>
                        </p:par>
                        <p:par>
                          <p:cTn id="16" fill="hold">
                            <p:stCondLst>
                              <p:cond delay="1500"/>
                            </p:stCondLst>
                            <p:childTnLst>
                              <p:par>
                                <p:cTn id="17" presetID="63" presetClass="entr" presetSubtype="0" fill="hold" nodeType="afterEffect">
                                  <p:stCondLst>
                                    <p:cond delay="0"/>
                                  </p:stCondLst>
                                  <p:childTnLst>
                                    <p:set>
                                      <p:cBhvr>
                                        <p:cTn id="18" dur="1" fill="hold">
                                          <p:stCondLst>
                                            <p:cond delay="0"/>
                                          </p:stCondLst>
                                        </p:cTn>
                                        <p:tgtEl>
                                          <p:spTgt spid="477"/>
                                        </p:tgtEl>
                                        <p:attrNameLst>
                                          <p:attrName>style.visibility</p:attrName>
                                        </p:attrNameLst>
                                      </p:cBhvr>
                                      <p:to>
                                        <p:strVal val="visible"/>
                                      </p:to>
                                    </p:set>
                                    <p:anim calcmode="lin" valueType="num">
                                      <p:cBhvr>
                                        <p:cTn id="19" dur="500" fill="hold"/>
                                        <p:tgtEl>
                                          <p:spTgt spid="477"/>
                                        </p:tgtEl>
                                        <p:attrNameLst>
                                          <p:attrName>drawProgress</p:attrName>
                                        </p:attrNameLst>
                                      </p:cBhvr>
                                      <p:tavLst>
                                        <p:tav tm="0">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63" presetClass="entr" presetSubtype="0" fill="hold" nodeType="clickEffect">
                                  <p:stCondLst>
                                    <p:cond delay="0"/>
                                  </p:stCondLst>
                                  <p:childTnLst>
                                    <p:set>
                                      <p:cBhvr>
                                        <p:cTn id="23" dur="1" fill="hold">
                                          <p:stCondLst>
                                            <p:cond delay="0"/>
                                          </p:stCondLst>
                                        </p:cTn>
                                        <p:tgtEl>
                                          <p:spTgt spid="451"/>
                                        </p:tgtEl>
                                        <p:attrNameLst>
                                          <p:attrName>style.visibility</p:attrName>
                                        </p:attrNameLst>
                                      </p:cBhvr>
                                      <p:to>
                                        <p:strVal val="visible"/>
                                      </p:to>
                                    </p:set>
                                    <p:anim calcmode="lin" valueType="num">
                                      <p:cBhvr>
                                        <p:cTn id="24" dur="500" fill="hold"/>
                                        <p:tgtEl>
                                          <p:spTgt spid="451"/>
                                        </p:tgtEl>
                                        <p:attrNameLst>
                                          <p:attrName>drawProgress</p:attrName>
                                        </p:attrNameLst>
                                      </p:cBhvr>
                                      <p:tavLst>
                                        <p:tav tm="0">
                                          <p:val>
                                            <p:fltVal val="0"/>
                                          </p:val>
                                        </p:tav>
                                        <p:tav tm="100000">
                                          <p:val>
                                            <p:fltVal val="1"/>
                                          </p:val>
                                        </p:tav>
                                      </p:tavLst>
                                    </p:anim>
                                  </p:childTnLst>
                                </p:cTn>
                              </p:par>
                            </p:childTnLst>
                          </p:cTn>
                        </p:par>
                        <p:par>
                          <p:cTn id="25" fill="hold">
                            <p:stCondLst>
                              <p:cond delay="500"/>
                            </p:stCondLst>
                            <p:childTnLst>
                              <p:par>
                                <p:cTn id="26" presetID="63" presetClass="entr" presetSubtype="0" fill="hold" nodeType="afterEffect">
                                  <p:stCondLst>
                                    <p:cond delay="0"/>
                                  </p:stCondLst>
                                  <p:childTnLst>
                                    <p:set>
                                      <p:cBhvr>
                                        <p:cTn id="27" dur="1" fill="hold">
                                          <p:stCondLst>
                                            <p:cond delay="0"/>
                                          </p:stCondLst>
                                        </p:cTn>
                                        <p:tgtEl>
                                          <p:spTgt spid="456"/>
                                        </p:tgtEl>
                                        <p:attrNameLst>
                                          <p:attrName>style.visibility</p:attrName>
                                        </p:attrNameLst>
                                      </p:cBhvr>
                                      <p:to>
                                        <p:strVal val="visible"/>
                                      </p:to>
                                    </p:set>
                                    <p:anim calcmode="lin" valueType="num">
                                      <p:cBhvr>
                                        <p:cTn id="28" dur="500" fill="hold"/>
                                        <p:tgtEl>
                                          <p:spTgt spid="456"/>
                                        </p:tgtEl>
                                        <p:attrNameLst>
                                          <p:attrName>drawProgress</p:attrName>
                                        </p:attrNameLst>
                                      </p:cBhvr>
                                      <p:tavLst>
                                        <p:tav tm="0">
                                          <p:val>
                                            <p:fltVal val="0"/>
                                          </p:val>
                                        </p:tav>
                                        <p:tav tm="100000">
                                          <p:val>
                                            <p:fltVal val="1"/>
                                          </p:val>
                                        </p:tav>
                                      </p:tavLst>
                                    </p:anim>
                                  </p:childTnLst>
                                </p:cTn>
                              </p:par>
                            </p:childTnLst>
                          </p:cTn>
                        </p:par>
                        <p:par>
                          <p:cTn id="29" fill="hold">
                            <p:stCondLst>
                              <p:cond delay="1000"/>
                            </p:stCondLst>
                            <p:childTnLst>
                              <p:par>
                                <p:cTn id="30" presetID="63" presetClass="entr" presetSubtype="0" fill="hold" nodeType="afterEffect">
                                  <p:stCondLst>
                                    <p:cond delay="0"/>
                                  </p:stCondLst>
                                  <p:childTnLst>
                                    <p:set>
                                      <p:cBhvr>
                                        <p:cTn id="31" dur="1" fill="hold">
                                          <p:stCondLst>
                                            <p:cond delay="0"/>
                                          </p:stCondLst>
                                        </p:cTn>
                                        <p:tgtEl>
                                          <p:spTgt spid="467"/>
                                        </p:tgtEl>
                                        <p:attrNameLst>
                                          <p:attrName>style.visibility</p:attrName>
                                        </p:attrNameLst>
                                      </p:cBhvr>
                                      <p:to>
                                        <p:strVal val="visible"/>
                                      </p:to>
                                    </p:set>
                                    <p:anim calcmode="lin" valueType="num">
                                      <p:cBhvr>
                                        <p:cTn id="32" dur="500" fill="hold"/>
                                        <p:tgtEl>
                                          <p:spTgt spid="467"/>
                                        </p:tgtEl>
                                        <p:attrNameLst>
                                          <p:attrName>drawProgress</p:attrName>
                                        </p:attrNameLst>
                                      </p:cBhvr>
                                      <p:tavLst>
                                        <p:tav tm="0">
                                          <p:val>
                                            <p:fltVal val="0"/>
                                          </p:val>
                                        </p:tav>
                                        <p:tav tm="100000">
                                          <p:val>
                                            <p:fltVal val="1"/>
                                          </p:val>
                                        </p:tav>
                                      </p:tavLst>
                                    </p:anim>
                                  </p:childTnLst>
                                </p:cTn>
                              </p:par>
                            </p:childTnLst>
                          </p:cTn>
                        </p:par>
                        <p:par>
                          <p:cTn id="33" fill="hold">
                            <p:stCondLst>
                              <p:cond delay="1500"/>
                            </p:stCondLst>
                            <p:childTnLst>
                              <p:par>
                                <p:cTn id="34" presetID="63" presetClass="entr" presetSubtype="0" fill="hold" nodeType="afterEffect">
                                  <p:stCondLst>
                                    <p:cond delay="0"/>
                                  </p:stCondLst>
                                  <p:childTnLst>
                                    <p:set>
                                      <p:cBhvr>
                                        <p:cTn id="35" dur="1" fill="hold">
                                          <p:stCondLst>
                                            <p:cond delay="0"/>
                                          </p:stCondLst>
                                        </p:cTn>
                                        <p:tgtEl>
                                          <p:spTgt spid="476"/>
                                        </p:tgtEl>
                                        <p:attrNameLst>
                                          <p:attrName>style.visibility</p:attrName>
                                        </p:attrNameLst>
                                      </p:cBhvr>
                                      <p:to>
                                        <p:strVal val="visible"/>
                                      </p:to>
                                    </p:set>
                                    <p:anim calcmode="lin" valueType="num">
                                      <p:cBhvr>
                                        <p:cTn id="36" dur="500" fill="hold"/>
                                        <p:tgtEl>
                                          <p:spTgt spid="476"/>
                                        </p:tgtEl>
                                        <p:attrNameLst>
                                          <p:attrName>drawProgress</p:attrName>
                                        </p:attrNameLst>
                                      </p:cBhvr>
                                      <p:tavLst>
                                        <p:tav tm="0">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63" presetClass="entr" presetSubtype="0" fill="hold" nodeType="clickEffect">
                                  <p:stCondLst>
                                    <p:cond delay="0"/>
                                  </p:stCondLst>
                                  <p:childTnLst>
                                    <p:set>
                                      <p:cBhvr>
                                        <p:cTn id="40" dur="1" fill="hold">
                                          <p:stCondLst>
                                            <p:cond delay="0"/>
                                          </p:stCondLst>
                                        </p:cTn>
                                        <p:tgtEl>
                                          <p:spTgt spid="452"/>
                                        </p:tgtEl>
                                        <p:attrNameLst>
                                          <p:attrName>style.visibility</p:attrName>
                                        </p:attrNameLst>
                                      </p:cBhvr>
                                      <p:to>
                                        <p:strVal val="visible"/>
                                      </p:to>
                                    </p:set>
                                    <p:anim calcmode="lin" valueType="num">
                                      <p:cBhvr>
                                        <p:cTn id="41" dur="500" fill="hold"/>
                                        <p:tgtEl>
                                          <p:spTgt spid="452"/>
                                        </p:tgtEl>
                                        <p:attrNameLst>
                                          <p:attrName>drawProgress</p:attrName>
                                        </p:attrNameLst>
                                      </p:cBhvr>
                                      <p:tavLst>
                                        <p:tav tm="0">
                                          <p:val>
                                            <p:fltVal val="0"/>
                                          </p:val>
                                        </p:tav>
                                        <p:tav tm="100000">
                                          <p:val>
                                            <p:fltVal val="1"/>
                                          </p:val>
                                        </p:tav>
                                      </p:tavLst>
                                    </p:anim>
                                  </p:childTnLst>
                                </p:cTn>
                              </p:par>
                            </p:childTnLst>
                          </p:cTn>
                        </p:par>
                        <p:par>
                          <p:cTn id="42" fill="hold">
                            <p:stCondLst>
                              <p:cond delay="500"/>
                            </p:stCondLst>
                            <p:childTnLst>
                              <p:par>
                                <p:cTn id="43" presetID="63" presetClass="entr" presetSubtype="0" fill="hold" nodeType="afterEffect">
                                  <p:stCondLst>
                                    <p:cond delay="0"/>
                                  </p:stCondLst>
                                  <p:childTnLst>
                                    <p:set>
                                      <p:cBhvr>
                                        <p:cTn id="44" dur="1" fill="hold">
                                          <p:stCondLst>
                                            <p:cond delay="0"/>
                                          </p:stCondLst>
                                        </p:cTn>
                                        <p:tgtEl>
                                          <p:spTgt spid="458"/>
                                        </p:tgtEl>
                                        <p:attrNameLst>
                                          <p:attrName>style.visibility</p:attrName>
                                        </p:attrNameLst>
                                      </p:cBhvr>
                                      <p:to>
                                        <p:strVal val="visible"/>
                                      </p:to>
                                    </p:set>
                                    <p:anim calcmode="lin" valueType="num">
                                      <p:cBhvr>
                                        <p:cTn id="45" dur="500" fill="hold"/>
                                        <p:tgtEl>
                                          <p:spTgt spid="458"/>
                                        </p:tgtEl>
                                        <p:attrNameLst>
                                          <p:attrName>drawProgress</p:attrName>
                                        </p:attrNameLst>
                                      </p:cBhvr>
                                      <p:tavLst>
                                        <p:tav tm="0">
                                          <p:val>
                                            <p:fltVal val="0"/>
                                          </p:val>
                                        </p:tav>
                                        <p:tav tm="100000">
                                          <p:val>
                                            <p:fltVal val="1"/>
                                          </p:val>
                                        </p:tav>
                                      </p:tavLst>
                                    </p:anim>
                                  </p:childTnLst>
                                </p:cTn>
                              </p:par>
                            </p:childTnLst>
                          </p:cTn>
                        </p:par>
                        <p:par>
                          <p:cTn id="46" fill="hold">
                            <p:stCondLst>
                              <p:cond delay="1000"/>
                            </p:stCondLst>
                            <p:childTnLst>
                              <p:par>
                                <p:cTn id="47" presetID="63" presetClass="entr" presetSubtype="0" fill="hold" nodeType="afterEffect">
                                  <p:stCondLst>
                                    <p:cond delay="0"/>
                                  </p:stCondLst>
                                  <p:childTnLst>
                                    <p:set>
                                      <p:cBhvr>
                                        <p:cTn id="48" dur="1" fill="hold">
                                          <p:stCondLst>
                                            <p:cond delay="0"/>
                                          </p:stCondLst>
                                        </p:cTn>
                                        <p:tgtEl>
                                          <p:spTgt spid="468"/>
                                        </p:tgtEl>
                                        <p:attrNameLst>
                                          <p:attrName>style.visibility</p:attrName>
                                        </p:attrNameLst>
                                      </p:cBhvr>
                                      <p:to>
                                        <p:strVal val="visible"/>
                                      </p:to>
                                    </p:set>
                                    <p:anim calcmode="lin" valueType="num">
                                      <p:cBhvr>
                                        <p:cTn id="49" dur="500" fill="hold"/>
                                        <p:tgtEl>
                                          <p:spTgt spid="468"/>
                                        </p:tgtEl>
                                        <p:attrNameLst>
                                          <p:attrName>drawProgress</p:attrName>
                                        </p:attrNameLst>
                                      </p:cBhvr>
                                      <p:tavLst>
                                        <p:tav tm="0">
                                          <p:val>
                                            <p:fltVal val="0"/>
                                          </p:val>
                                        </p:tav>
                                        <p:tav tm="100000">
                                          <p:val>
                                            <p:fltVal val="1"/>
                                          </p:val>
                                        </p:tav>
                                      </p:tavLst>
                                    </p:anim>
                                  </p:childTnLst>
                                </p:cTn>
                              </p:par>
                            </p:childTnLst>
                          </p:cTn>
                        </p:par>
                        <p:par>
                          <p:cTn id="50" fill="hold">
                            <p:stCondLst>
                              <p:cond delay="1500"/>
                            </p:stCondLst>
                            <p:childTnLst>
                              <p:par>
                                <p:cTn id="51" presetID="63" presetClass="entr" presetSubtype="0" fill="hold" nodeType="afterEffect">
                                  <p:stCondLst>
                                    <p:cond delay="0"/>
                                  </p:stCondLst>
                                  <p:childTnLst>
                                    <p:set>
                                      <p:cBhvr>
                                        <p:cTn id="52" dur="1" fill="hold">
                                          <p:stCondLst>
                                            <p:cond delay="0"/>
                                          </p:stCondLst>
                                        </p:cTn>
                                        <p:tgtEl>
                                          <p:spTgt spid="475"/>
                                        </p:tgtEl>
                                        <p:attrNameLst>
                                          <p:attrName>style.visibility</p:attrName>
                                        </p:attrNameLst>
                                      </p:cBhvr>
                                      <p:to>
                                        <p:strVal val="visible"/>
                                      </p:to>
                                    </p:set>
                                    <p:anim calcmode="lin" valueType="num">
                                      <p:cBhvr>
                                        <p:cTn id="53" dur="500" fill="hold"/>
                                        <p:tgtEl>
                                          <p:spTgt spid="475"/>
                                        </p:tgtEl>
                                        <p:attrNameLst>
                                          <p:attrName>drawProgress</p:attrName>
                                        </p:attrNameLst>
                                      </p:cBhvr>
                                      <p:tavLst>
                                        <p:tav tm="0">
                                          <p:val>
                                            <p:fltVal val="0"/>
                                          </p:val>
                                        </p:tav>
                                        <p:tav tm="100000">
                                          <p:val>
                                            <p:fltVal val="1"/>
                                          </p:val>
                                        </p:tav>
                                      </p:tavLst>
                                    </p:anim>
                                  </p:childTnLst>
                                </p:cTn>
                              </p:par>
                            </p:childTnLst>
                          </p:cTn>
                        </p:par>
                      </p:childTnLst>
                    </p:cTn>
                  </p:par>
                  <p:par>
                    <p:cTn id="54" fill="hold">
                      <p:stCondLst>
                        <p:cond delay="indefinite"/>
                      </p:stCondLst>
                      <p:childTnLst>
                        <p:par>
                          <p:cTn id="55" fill="hold">
                            <p:stCondLst>
                              <p:cond delay="0"/>
                            </p:stCondLst>
                            <p:childTnLst>
                              <p:par>
                                <p:cTn id="56" presetID="63" presetClass="entr" presetSubtype="0" fill="hold" nodeType="clickEffect">
                                  <p:stCondLst>
                                    <p:cond delay="0"/>
                                  </p:stCondLst>
                                  <p:childTnLst>
                                    <p:set>
                                      <p:cBhvr>
                                        <p:cTn id="57" dur="1" fill="hold">
                                          <p:stCondLst>
                                            <p:cond delay="0"/>
                                          </p:stCondLst>
                                        </p:cTn>
                                        <p:tgtEl>
                                          <p:spTgt spid="453"/>
                                        </p:tgtEl>
                                        <p:attrNameLst>
                                          <p:attrName>style.visibility</p:attrName>
                                        </p:attrNameLst>
                                      </p:cBhvr>
                                      <p:to>
                                        <p:strVal val="visible"/>
                                      </p:to>
                                    </p:set>
                                    <p:anim calcmode="lin" valueType="num">
                                      <p:cBhvr>
                                        <p:cTn id="58" dur="500" fill="hold"/>
                                        <p:tgtEl>
                                          <p:spTgt spid="453"/>
                                        </p:tgtEl>
                                        <p:attrNameLst>
                                          <p:attrName>drawProgress</p:attrName>
                                        </p:attrNameLst>
                                      </p:cBhvr>
                                      <p:tavLst>
                                        <p:tav tm="0">
                                          <p:val>
                                            <p:fltVal val="0"/>
                                          </p:val>
                                        </p:tav>
                                        <p:tav tm="100000">
                                          <p:val>
                                            <p:fltVal val="1"/>
                                          </p:val>
                                        </p:tav>
                                      </p:tavLst>
                                    </p:anim>
                                  </p:childTnLst>
                                </p:cTn>
                              </p:par>
                            </p:childTnLst>
                          </p:cTn>
                        </p:par>
                        <p:par>
                          <p:cTn id="59" fill="hold">
                            <p:stCondLst>
                              <p:cond delay="500"/>
                            </p:stCondLst>
                            <p:childTnLst>
                              <p:par>
                                <p:cTn id="60" presetID="63" presetClass="entr" presetSubtype="0" fill="hold" nodeType="afterEffect">
                                  <p:stCondLst>
                                    <p:cond delay="0"/>
                                  </p:stCondLst>
                                  <p:childTnLst>
                                    <p:set>
                                      <p:cBhvr>
                                        <p:cTn id="61" dur="1" fill="hold">
                                          <p:stCondLst>
                                            <p:cond delay="0"/>
                                          </p:stCondLst>
                                        </p:cTn>
                                        <p:tgtEl>
                                          <p:spTgt spid="459"/>
                                        </p:tgtEl>
                                        <p:attrNameLst>
                                          <p:attrName>style.visibility</p:attrName>
                                        </p:attrNameLst>
                                      </p:cBhvr>
                                      <p:to>
                                        <p:strVal val="visible"/>
                                      </p:to>
                                    </p:set>
                                    <p:anim calcmode="lin" valueType="num">
                                      <p:cBhvr>
                                        <p:cTn id="62" dur="500" fill="hold"/>
                                        <p:tgtEl>
                                          <p:spTgt spid="459"/>
                                        </p:tgtEl>
                                        <p:attrNameLst>
                                          <p:attrName>drawProgress</p:attrName>
                                        </p:attrNameLst>
                                      </p:cBhvr>
                                      <p:tavLst>
                                        <p:tav tm="0">
                                          <p:val>
                                            <p:fltVal val="0"/>
                                          </p:val>
                                        </p:tav>
                                        <p:tav tm="100000">
                                          <p:val>
                                            <p:fltVal val="1"/>
                                          </p:val>
                                        </p:tav>
                                      </p:tavLst>
                                    </p:anim>
                                  </p:childTnLst>
                                </p:cTn>
                              </p:par>
                            </p:childTnLst>
                          </p:cTn>
                        </p:par>
                        <p:par>
                          <p:cTn id="63" fill="hold">
                            <p:stCondLst>
                              <p:cond delay="1000"/>
                            </p:stCondLst>
                            <p:childTnLst>
                              <p:par>
                                <p:cTn id="64" presetID="63" presetClass="entr" presetSubtype="0" fill="hold" nodeType="afterEffect">
                                  <p:stCondLst>
                                    <p:cond delay="0"/>
                                  </p:stCondLst>
                                  <p:childTnLst>
                                    <p:set>
                                      <p:cBhvr>
                                        <p:cTn id="65" dur="1" fill="hold">
                                          <p:stCondLst>
                                            <p:cond delay="0"/>
                                          </p:stCondLst>
                                        </p:cTn>
                                        <p:tgtEl>
                                          <p:spTgt spid="469"/>
                                        </p:tgtEl>
                                        <p:attrNameLst>
                                          <p:attrName>style.visibility</p:attrName>
                                        </p:attrNameLst>
                                      </p:cBhvr>
                                      <p:to>
                                        <p:strVal val="visible"/>
                                      </p:to>
                                    </p:set>
                                    <p:anim calcmode="lin" valueType="num">
                                      <p:cBhvr>
                                        <p:cTn id="66" dur="500" fill="hold"/>
                                        <p:tgtEl>
                                          <p:spTgt spid="469"/>
                                        </p:tgtEl>
                                        <p:attrNameLst>
                                          <p:attrName>drawProgress</p:attrName>
                                        </p:attrNameLst>
                                      </p:cBhvr>
                                      <p:tavLst>
                                        <p:tav tm="0">
                                          <p:val>
                                            <p:fltVal val="0"/>
                                          </p:val>
                                        </p:tav>
                                        <p:tav tm="100000">
                                          <p:val>
                                            <p:fltVal val="1"/>
                                          </p:val>
                                        </p:tav>
                                      </p:tavLst>
                                    </p:anim>
                                  </p:childTnLst>
                                </p:cTn>
                              </p:par>
                            </p:childTnLst>
                          </p:cTn>
                        </p:par>
                        <p:par>
                          <p:cTn id="67" fill="hold">
                            <p:stCondLst>
                              <p:cond delay="1500"/>
                            </p:stCondLst>
                            <p:childTnLst>
                              <p:par>
                                <p:cTn id="68" presetID="63" presetClass="entr" presetSubtype="0" fill="hold" nodeType="afterEffect">
                                  <p:stCondLst>
                                    <p:cond delay="0"/>
                                  </p:stCondLst>
                                  <p:childTnLst>
                                    <p:set>
                                      <p:cBhvr>
                                        <p:cTn id="69" dur="1" fill="hold">
                                          <p:stCondLst>
                                            <p:cond delay="0"/>
                                          </p:stCondLst>
                                        </p:cTn>
                                        <p:tgtEl>
                                          <p:spTgt spid="474"/>
                                        </p:tgtEl>
                                        <p:attrNameLst>
                                          <p:attrName>style.visibility</p:attrName>
                                        </p:attrNameLst>
                                      </p:cBhvr>
                                      <p:to>
                                        <p:strVal val="visible"/>
                                      </p:to>
                                    </p:set>
                                    <p:anim calcmode="lin" valueType="num">
                                      <p:cBhvr>
                                        <p:cTn id="70" dur="500" fill="hold"/>
                                        <p:tgtEl>
                                          <p:spTgt spid="474"/>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454"/>
                                        </p:tgtEl>
                                        <p:attrNameLst>
                                          <p:attrName>style.visibility</p:attrName>
                                        </p:attrNameLst>
                                      </p:cBhvr>
                                      <p:to>
                                        <p:strVal val="visible"/>
                                      </p:to>
                                    </p:set>
                                    <p:anim calcmode="lin" valueType="num">
                                      <p:cBhvr>
                                        <p:cTn id="75" dur="500" fill="hold"/>
                                        <p:tgtEl>
                                          <p:spTgt spid="454"/>
                                        </p:tgtEl>
                                        <p:attrNameLst>
                                          <p:attrName>drawProgress</p:attrName>
                                        </p:attrNameLst>
                                      </p:cBhvr>
                                      <p:tavLst>
                                        <p:tav tm="0">
                                          <p:val>
                                            <p:fltVal val="0"/>
                                          </p:val>
                                        </p:tav>
                                        <p:tav tm="100000">
                                          <p:val>
                                            <p:fltVal val="1"/>
                                          </p:val>
                                        </p:tav>
                                      </p:tavLst>
                                    </p:anim>
                                  </p:childTnLst>
                                </p:cTn>
                              </p:par>
                            </p:childTnLst>
                          </p:cTn>
                        </p:par>
                        <p:par>
                          <p:cTn id="76" fill="hold">
                            <p:stCondLst>
                              <p:cond delay="500"/>
                            </p:stCondLst>
                            <p:childTnLst>
                              <p:par>
                                <p:cTn id="77" presetID="63" presetClass="entr" presetSubtype="0" fill="hold" nodeType="afterEffect">
                                  <p:stCondLst>
                                    <p:cond delay="0"/>
                                  </p:stCondLst>
                                  <p:childTnLst>
                                    <p:set>
                                      <p:cBhvr>
                                        <p:cTn id="78" dur="1" fill="hold">
                                          <p:stCondLst>
                                            <p:cond delay="0"/>
                                          </p:stCondLst>
                                        </p:cTn>
                                        <p:tgtEl>
                                          <p:spTgt spid="460"/>
                                        </p:tgtEl>
                                        <p:attrNameLst>
                                          <p:attrName>style.visibility</p:attrName>
                                        </p:attrNameLst>
                                      </p:cBhvr>
                                      <p:to>
                                        <p:strVal val="visible"/>
                                      </p:to>
                                    </p:set>
                                    <p:anim calcmode="lin" valueType="num">
                                      <p:cBhvr>
                                        <p:cTn id="79" dur="500" fill="hold"/>
                                        <p:tgtEl>
                                          <p:spTgt spid="460"/>
                                        </p:tgtEl>
                                        <p:attrNameLst>
                                          <p:attrName>drawProgress</p:attrName>
                                        </p:attrNameLst>
                                      </p:cBhvr>
                                      <p:tavLst>
                                        <p:tav tm="0">
                                          <p:val>
                                            <p:fltVal val="0"/>
                                          </p:val>
                                        </p:tav>
                                        <p:tav tm="100000">
                                          <p:val>
                                            <p:fltVal val="1"/>
                                          </p:val>
                                        </p:tav>
                                      </p:tavLst>
                                    </p:anim>
                                  </p:childTnLst>
                                </p:cTn>
                              </p:par>
                            </p:childTnLst>
                          </p:cTn>
                        </p:par>
                        <p:par>
                          <p:cTn id="80" fill="hold">
                            <p:stCondLst>
                              <p:cond delay="1000"/>
                            </p:stCondLst>
                            <p:childTnLst>
                              <p:par>
                                <p:cTn id="81" presetID="63" presetClass="entr" presetSubtype="0" fill="hold" nodeType="afterEffect">
                                  <p:stCondLst>
                                    <p:cond delay="0"/>
                                  </p:stCondLst>
                                  <p:childTnLst>
                                    <p:set>
                                      <p:cBhvr>
                                        <p:cTn id="82" dur="1" fill="hold">
                                          <p:stCondLst>
                                            <p:cond delay="0"/>
                                          </p:stCondLst>
                                        </p:cTn>
                                        <p:tgtEl>
                                          <p:spTgt spid="470"/>
                                        </p:tgtEl>
                                        <p:attrNameLst>
                                          <p:attrName>style.visibility</p:attrName>
                                        </p:attrNameLst>
                                      </p:cBhvr>
                                      <p:to>
                                        <p:strVal val="visible"/>
                                      </p:to>
                                    </p:set>
                                    <p:anim calcmode="lin" valueType="num">
                                      <p:cBhvr>
                                        <p:cTn id="83" dur="500" fill="hold"/>
                                        <p:tgtEl>
                                          <p:spTgt spid="470"/>
                                        </p:tgtEl>
                                        <p:attrNameLst>
                                          <p:attrName>drawProgress</p:attrName>
                                        </p:attrNameLst>
                                      </p:cBhvr>
                                      <p:tavLst>
                                        <p:tav tm="0">
                                          <p:val>
                                            <p:fltVal val="0"/>
                                          </p:val>
                                        </p:tav>
                                        <p:tav tm="100000">
                                          <p:val>
                                            <p:fltVal val="1"/>
                                          </p:val>
                                        </p:tav>
                                      </p:tavLst>
                                    </p:anim>
                                  </p:childTnLst>
                                </p:cTn>
                              </p:par>
                            </p:childTnLst>
                          </p:cTn>
                        </p:par>
                        <p:par>
                          <p:cTn id="84" fill="hold">
                            <p:stCondLst>
                              <p:cond delay="1500"/>
                            </p:stCondLst>
                            <p:childTnLst>
                              <p:par>
                                <p:cTn id="85" presetID="63" presetClass="entr" presetSubtype="0" fill="hold" nodeType="afterEffect">
                                  <p:stCondLst>
                                    <p:cond delay="0"/>
                                  </p:stCondLst>
                                  <p:childTnLst>
                                    <p:set>
                                      <p:cBhvr>
                                        <p:cTn id="86" dur="1" fill="hold">
                                          <p:stCondLst>
                                            <p:cond delay="0"/>
                                          </p:stCondLst>
                                        </p:cTn>
                                        <p:tgtEl>
                                          <p:spTgt spid="473"/>
                                        </p:tgtEl>
                                        <p:attrNameLst>
                                          <p:attrName>style.visibility</p:attrName>
                                        </p:attrNameLst>
                                      </p:cBhvr>
                                      <p:to>
                                        <p:strVal val="visible"/>
                                      </p:to>
                                    </p:set>
                                    <p:anim calcmode="lin" valueType="num">
                                      <p:cBhvr>
                                        <p:cTn id="87" dur="500" fill="hold"/>
                                        <p:tgtEl>
                                          <p:spTgt spid="473"/>
                                        </p:tgtEl>
                                        <p:attrNameLst>
                                          <p:attrName>drawProgress</p:attrName>
                                        </p:attrNameLst>
                                      </p:cBhvr>
                                      <p:tavLst>
                                        <p:tav tm="0">
                                          <p:val>
                                            <p:fltVal val="0"/>
                                          </p:val>
                                        </p:tav>
                                        <p:tav tm="100000">
                                          <p:val>
                                            <p:fltVal val="1"/>
                                          </p:val>
                                        </p:tav>
                                      </p:tavLst>
                                    </p:anim>
                                  </p:childTnLst>
                                </p:cTn>
                              </p:par>
                            </p:childTnLst>
                          </p:cTn>
                        </p:par>
                      </p:childTnLst>
                    </p:cTn>
                  </p:par>
                  <p:par>
                    <p:cTn id="88" fill="hold">
                      <p:stCondLst>
                        <p:cond delay="indefinite"/>
                      </p:stCondLst>
                      <p:childTnLst>
                        <p:par>
                          <p:cTn id="89" fill="hold">
                            <p:stCondLst>
                              <p:cond delay="0"/>
                            </p:stCondLst>
                            <p:childTnLst>
                              <p:par>
                                <p:cTn id="90" presetID="63" presetClass="entr" presetSubtype="0" fill="hold" nodeType="clickEffect">
                                  <p:stCondLst>
                                    <p:cond delay="0"/>
                                  </p:stCondLst>
                                  <p:childTnLst>
                                    <p:set>
                                      <p:cBhvr>
                                        <p:cTn id="91" dur="1" fill="hold">
                                          <p:stCondLst>
                                            <p:cond delay="0"/>
                                          </p:stCondLst>
                                        </p:cTn>
                                        <p:tgtEl>
                                          <p:spTgt spid="455"/>
                                        </p:tgtEl>
                                        <p:attrNameLst>
                                          <p:attrName>style.visibility</p:attrName>
                                        </p:attrNameLst>
                                      </p:cBhvr>
                                      <p:to>
                                        <p:strVal val="visible"/>
                                      </p:to>
                                    </p:set>
                                    <p:anim calcmode="lin" valueType="num">
                                      <p:cBhvr>
                                        <p:cTn id="92" dur="500" fill="hold"/>
                                        <p:tgtEl>
                                          <p:spTgt spid="455"/>
                                        </p:tgtEl>
                                        <p:attrNameLst>
                                          <p:attrName>drawProgress</p:attrName>
                                        </p:attrNameLst>
                                      </p:cBhvr>
                                      <p:tavLst>
                                        <p:tav tm="0">
                                          <p:val>
                                            <p:fltVal val="0"/>
                                          </p:val>
                                        </p:tav>
                                        <p:tav tm="100000">
                                          <p:val>
                                            <p:fltVal val="1"/>
                                          </p:val>
                                        </p:tav>
                                      </p:tavLst>
                                    </p:anim>
                                  </p:childTnLst>
                                </p:cTn>
                              </p:par>
                            </p:childTnLst>
                          </p:cTn>
                        </p:par>
                        <p:par>
                          <p:cTn id="93" fill="hold">
                            <p:stCondLst>
                              <p:cond delay="500"/>
                            </p:stCondLst>
                            <p:childTnLst>
                              <p:par>
                                <p:cTn id="94" presetID="63" presetClass="entr" presetSubtype="0" fill="hold" nodeType="afterEffect">
                                  <p:stCondLst>
                                    <p:cond delay="0"/>
                                  </p:stCondLst>
                                  <p:childTnLst>
                                    <p:set>
                                      <p:cBhvr>
                                        <p:cTn id="95" dur="1" fill="hold">
                                          <p:stCondLst>
                                            <p:cond delay="0"/>
                                          </p:stCondLst>
                                        </p:cTn>
                                        <p:tgtEl>
                                          <p:spTgt spid="461"/>
                                        </p:tgtEl>
                                        <p:attrNameLst>
                                          <p:attrName>style.visibility</p:attrName>
                                        </p:attrNameLst>
                                      </p:cBhvr>
                                      <p:to>
                                        <p:strVal val="visible"/>
                                      </p:to>
                                    </p:set>
                                    <p:anim calcmode="lin" valueType="num">
                                      <p:cBhvr>
                                        <p:cTn id="96" dur="500" fill="hold"/>
                                        <p:tgtEl>
                                          <p:spTgt spid="461"/>
                                        </p:tgtEl>
                                        <p:attrNameLst>
                                          <p:attrName>drawProgress</p:attrName>
                                        </p:attrNameLst>
                                      </p:cBhvr>
                                      <p:tavLst>
                                        <p:tav tm="0">
                                          <p:val>
                                            <p:fltVal val="0"/>
                                          </p:val>
                                        </p:tav>
                                        <p:tav tm="100000">
                                          <p:val>
                                            <p:fltVal val="1"/>
                                          </p:val>
                                        </p:tav>
                                      </p:tavLst>
                                    </p:anim>
                                  </p:childTnLst>
                                </p:cTn>
                              </p:par>
                            </p:childTnLst>
                          </p:cTn>
                        </p:par>
                        <p:par>
                          <p:cTn id="97" fill="hold">
                            <p:stCondLst>
                              <p:cond delay="1000"/>
                            </p:stCondLst>
                            <p:childTnLst>
                              <p:par>
                                <p:cTn id="98" presetID="63" presetClass="entr" presetSubtype="0" fill="hold" nodeType="afterEffect">
                                  <p:stCondLst>
                                    <p:cond delay="0"/>
                                  </p:stCondLst>
                                  <p:childTnLst>
                                    <p:set>
                                      <p:cBhvr>
                                        <p:cTn id="99" dur="1" fill="hold">
                                          <p:stCondLst>
                                            <p:cond delay="0"/>
                                          </p:stCondLst>
                                        </p:cTn>
                                        <p:tgtEl>
                                          <p:spTgt spid="471"/>
                                        </p:tgtEl>
                                        <p:attrNameLst>
                                          <p:attrName>style.visibility</p:attrName>
                                        </p:attrNameLst>
                                      </p:cBhvr>
                                      <p:to>
                                        <p:strVal val="visible"/>
                                      </p:to>
                                    </p:set>
                                    <p:anim calcmode="lin" valueType="num">
                                      <p:cBhvr>
                                        <p:cTn id="100" dur="500" fill="hold"/>
                                        <p:tgtEl>
                                          <p:spTgt spid="471"/>
                                        </p:tgtEl>
                                        <p:attrNameLst>
                                          <p:attrName>drawProgress</p:attrName>
                                        </p:attrNameLst>
                                      </p:cBhvr>
                                      <p:tavLst>
                                        <p:tav tm="0">
                                          <p:val>
                                            <p:fltVal val="0"/>
                                          </p:val>
                                        </p:tav>
                                        <p:tav tm="100000">
                                          <p:val>
                                            <p:fltVal val="1"/>
                                          </p:val>
                                        </p:tav>
                                      </p:tavLst>
                                    </p:anim>
                                  </p:childTnLst>
                                </p:cTn>
                              </p:par>
                            </p:childTnLst>
                          </p:cTn>
                        </p:par>
                        <p:par>
                          <p:cTn id="101" fill="hold">
                            <p:stCondLst>
                              <p:cond delay="1500"/>
                            </p:stCondLst>
                            <p:childTnLst>
                              <p:par>
                                <p:cTn id="102" presetID="63" presetClass="entr" presetSubtype="0" fill="hold" nodeType="afterEffect">
                                  <p:stCondLst>
                                    <p:cond delay="0"/>
                                  </p:stCondLst>
                                  <p:childTnLst>
                                    <p:set>
                                      <p:cBhvr>
                                        <p:cTn id="103" dur="1" fill="hold">
                                          <p:stCondLst>
                                            <p:cond delay="0"/>
                                          </p:stCondLst>
                                        </p:cTn>
                                        <p:tgtEl>
                                          <p:spTgt spid="472"/>
                                        </p:tgtEl>
                                        <p:attrNameLst>
                                          <p:attrName>style.visibility</p:attrName>
                                        </p:attrNameLst>
                                      </p:cBhvr>
                                      <p:to>
                                        <p:strVal val="visible"/>
                                      </p:to>
                                    </p:set>
                                    <p:anim calcmode="lin" valueType="num">
                                      <p:cBhvr>
                                        <p:cTn id="104" dur="500" fill="hold"/>
                                        <p:tgtEl>
                                          <p:spTgt spid="472"/>
                                        </p:tgtEl>
                                        <p:attrNameLst>
                                          <p:attrName>drawProgress</p:attrName>
                                        </p:attrNameLst>
                                      </p:cBhvr>
                                      <p:tavLst>
                                        <p:tav tm="0">
                                          <p:val>
                                            <p:fltVal val="0"/>
                                          </p:val>
                                        </p:tav>
                                        <p:tav tm="100000">
                                          <p:val>
                                            <p:fltVal val="1"/>
                                          </p:val>
                                        </p:tav>
                                      </p:tavLst>
                                    </p:anim>
                                  </p:childTnLst>
                                </p:cTn>
                              </p:par>
                            </p:childTnLst>
                          </p:cTn>
                        </p:par>
                      </p:childTnLst>
                    </p:cTn>
                  </p:par>
                  <p:par>
                    <p:cTn id="105" fill="hold">
                      <p:stCondLst>
                        <p:cond delay="indefinite"/>
                      </p:stCondLst>
                      <p:childTnLst>
                        <p:par>
                          <p:cTn id="106" fill="hold">
                            <p:stCondLst>
                              <p:cond delay="0"/>
                            </p:stCondLst>
                            <p:childTnLst>
                              <p:par>
                                <p:cTn id="107" presetID="63" presetClass="entr" presetSubtype="0" fill="hold" nodeType="clickEffect">
                                  <p:stCondLst>
                                    <p:cond delay="0"/>
                                  </p:stCondLst>
                                  <p:childTnLst>
                                    <p:set>
                                      <p:cBhvr>
                                        <p:cTn id="108" dur="1" fill="hold">
                                          <p:stCondLst>
                                            <p:cond delay="0"/>
                                          </p:stCondLst>
                                        </p:cTn>
                                        <p:tgtEl>
                                          <p:spTgt spid="478"/>
                                        </p:tgtEl>
                                        <p:attrNameLst>
                                          <p:attrName>style.visibility</p:attrName>
                                        </p:attrNameLst>
                                      </p:cBhvr>
                                      <p:to>
                                        <p:strVal val="visible"/>
                                      </p:to>
                                    </p:set>
                                    <p:anim calcmode="lin" valueType="num">
                                      <p:cBhvr>
                                        <p:cTn id="109" dur="500" fill="hold"/>
                                        <p:tgtEl>
                                          <p:spTgt spid="478"/>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B92E-B671-ECE8-9723-DD010CE30E4E}"/>
              </a:ext>
            </a:extLst>
          </p:cNvPr>
          <p:cNvSpPr>
            <a:spLocks noGrp="1"/>
          </p:cNvSpPr>
          <p:nvPr>
            <p:ph type="title"/>
          </p:nvPr>
        </p:nvSpPr>
        <p:spPr/>
        <p:txBody>
          <a:bodyPr/>
          <a:lstStyle/>
          <a:p>
            <a:r>
              <a:rPr lang="en-US"/>
              <a:t>Basic Circuit Theory: Ohm’s Law</a:t>
            </a:r>
          </a:p>
        </p:txBody>
      </p:sp>
      <p:sp>
        <p:nvSpPr>
          <p:cNvPr id="4" name="Slide Number Placeholder 3">
            <a:extLst>
              <a:ext uri="{FF2B5EF4-FFF2-40B4-BE49-F238E27FC236}">
                <a16:creationId xmlns:a16="http://schemas.microsoft.com/office/drawing/2014/main" id="{F73D147E-9DB6-9B99-6320-ECC58F6950C3}"/>
              </a:ext>
            </a:extLst>
          </p:cNvPr>
          <p:cNvSpPr>
            <a:spLocks noGrp="1"/>
          </p:cNvSpPr>
          <p:nvPr>
            <p:ph type="sldNum" sz="quarter" idx="12"/>
          </p:nvPr>
        </p:nvSpPr>
        <p:spPr/>
        <p:txBody>
          <a:bodyPr/>
          <a:lstStyle/>
          <a:p>
            <a:fld id="{0ADDD486-E0CD-FB42-B2A7-79CA0AD5381F}" type="slidenum">
              <a:rPr lang="en-US" smtClean="0"/>
              <a:t>4</a:t>
            </a:fld>
            <a:endParaRPr lang="en-US"/>
          </a:p>
        </p:txBody>
      </p:sp>
      <p:sp>
        <p:nvSpPr>
          <p:cNvPr id="5" name="Pie 4">
            <a:extLst>
              <a:ext uri="{FF2B5EF4-FFF2-40B4-BE49-F238E27FC236}">
                <a16:creationId xmlns:a16="http://schemas.microsoft.com/office/drawing/2014/main" id="{1DC7A473-24DA-6647-2AAD-AF606C4AC146}"/>
              </a:ext>
            </a:extLst>
          </p:cNvPr>
          <p:cNvSpPr/>
          <p:nvPr/>
        </p:nvSpPr>
        <p:spPr>
          <a:xfrm>
            <a:off x="907055" y="1060374"/>
            <a:ext cx="5354198" cy="5354198"/>
          </a:xfrm>
          <a:prstGeom prst="pie">
            <a:avLst>
              <a:gd name="adj1" fmla="val 10791262"/>
              <a:gd name="adj2" fmla="val 21567293"/>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6" name="Pie 5">
            <a:extLst>
              <a:ext uri="{FF2B5EF4-FFF2-40B4-BE49-F238E27FC236}">
                <a16:creationId xmlns:a16="http://schemas.microsoft.com/office/drawing/2014/main" id="{7469647D-3AC3-09E4-5910-2CCE5F394AC2}"/>
              </a:ext>
            </a:extLst>
          </p:cNvPr>
          <p:cNvSpPr/>
          <p:nvPr/>
        </p:nvSpPr>
        <p:spPr>
          <a:xfrm>
            <a:off x="907055" y="1060374"/>
            <a:ext cx="5354198" cy="5354198"/>
          </a:xfrm>
          <a:prstGeom prst="pie">
            <a:avLst>
              <a:gd name="adj1" fmla="val 21565866"/>
              <a:gd name="adj2" fmla="val 5402484"/>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7" name="Pie 6">
            <a:extLst>
              <a:ext uri="{FF2B5EF4-FFF2-40B4-BE49-F238E27FC236}">
                <a16:creationId xmlns:a16="http://schemas.microsoft.com/office/drawing/2014/main" id="{02BD1630-C651-3A52-064A-558D8C440C72}"/>
              </a:ext>
            </a:extLst>
          </p:cNvPr>
          <p:cNvSpPr/>
          <p:nvPr/>
        </p:nvSpPr>
        <p:spPr>
          <a:xfrm>
            <a:off x="907055" y="1060374"/>
            <a:ext cx="5354198" cy="5354198"/>
          </a:xfrm>
          <a:prstGeom prst="pie">
            <a:avLst>
              <a:gd name="adj1" fmla="val 5379897"/>
              <a:gd name="adj2" fmla="val 10794969"/>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045B7D93-3C4A-5391-B6B4-15503B1046F9}"/>
              </a:ext>
            </a:extLst>
          </p:cNvPr>
          <p:cNvSpPr txBox="1"/>
          <p:nvPr/>
        </p:nvSpPr>
        <p:spPr>
          <a:xfrm>
            <a:off x="2433839" y="1734044"/>
            <a:ext cx="2300630" cy="1446550"/>
          </a:xfrm>
          <a:prstGeom prst="rect">
            <a:avLst/>
          </a:prstGeom>
          <a:noFill/>
        </p:spPr>
        <p:txBody>
          <a:bodyPr wrap="none" rtlCol="0">
            <a:spAutoFit/>
          </a:bodyPr>
          <a:lstStyle/>
          <a:p>
            <a:pPr algn="ctr"/>
            <a:r>
              <a:rPr lang="en-US" sz="6000" dirty="0">
                <a:latin typeface="Consolas" panose="020B0609020204030204" pitchFamily="49" charset="0"/>
                <a:cs typeface="Consolas" panose="020B0609020204030204" pitchFamily="49" charset="0"/>
              </a:rPr>
              <a:t>V (V)</a:t>
            </a:r>
          </a:p>
          <a:p>
            <a:pPr algn="ctr"/>
            <a:r>
              <a:rPr lang="en-US" sz="2800" dirty="0">
                <a:latin typeface="Consolas" panose="020B0609020204030204" pitchFamily="49" charset="0"/>
                <a:cs typeface="Consolas" panose="020B0609020204030204" pitchFamily="49" charset="0"/>
              </a:rPr>
              <a:t>Voltage</a:t>
            </a:r>
            <a:endParaRPr lang="en-US" sz="9600" dirty="0">
              <a:latin typeface="Consolas" panose="020B0609020204030204" pitchFamily="49" charset="0"/>
              <a:cs typeface="Consolas" panose="020B0609020204030204" pitchFamily="49" charset="0"/>
            </a:endParaRPr>
          </a:p>
        </p:txBody>
      </p:sp>
      <p:sp>
        <p:nvSpPr>
          <p:cNvPr id="10" name="TextBox 9">
            <a:extLst>
              <a:ext uri="{FF2B5EF4-FFF2-40B4-BE49-F238E27FC236}">
                <a16:creationId xmlns:a16="http://schemas.microsoft.com/office/drawing/2014/main" id="{9434D0AE-749C-367D-1A3A-DD8C6DCDD5A3}"/>
              </a:ext>
            </a:extLst>
          </p:cNvPr>
          <p:cNvSpPr txBox="1"/>
          <p:nvPr/>
        </p:nvSpPr>
        <p:spPr>
          <a:xfrm>
            <a:off x="1240545" y="3897312"/>
            <a:ext cx="2300630" cy="1446550"/>
          </a:xfrm>
          <a:prstGeom prst="rect">
            <a:avLst/>
          </a:prstGeom>
          <a:noFill/>
        </p:spPr>
        <p:txBody>
          <a:bodyPr wrap="none" rtlCol="0">
            <a:spAutoFit/>
          </a:bodyPr>
          <a:lstStyle/>
          <a:p>
            <a:pPr algn="ctr"/>
            <a:r>
              <a:rPr lang="en-US" sz="6000" dirty="0">
                <a:latin typeface="Consolas" panose="020B0609020204030204" pitchFamily="49" charset="0"/>
                <a:cs typeface="Consolas" panose="020B0609020204030204" pitchFamily="49" charset="0"/>
              </a:rPr>
              <a:t>I (A)</a:t>
            </a:r>
          </a:p>
          <a:p>
            <a:pPr algn="ctr"/>
            <a:r>
              <a:rPr lang="en-US" sz="2800" dirty="0">
                <a:latin typeface="Consolas" panose="020B0609020204030204" pitchFamily="49" charset="0"/>
                <a:cs typeface="Consolas" panose="020B0609020204030204" pitchFamily="49" charset="0"/>
              </a:rPr>
              <a:t>Current</a:t>
            </a:r>
            <a:endParaRPr lang="en-US" sz="8800" dirty="0">
              <a:latin typeface="Consolas" panose="020B0609020204030204" pitchFamily="49" charset="0"/>
              <a:cs typeface="Consolas" panose="020B0609020204030204" pitchFamily="49" charset="0"/>
            </a:endParaRPr>
          </a:p>
        </p:txBody>
      </p:sp>
      <p:sp>
        <p:nvSpPr>
          <p:cNvPr id="11" name="TextBox 10">
            <a:extLst>
              <a:ext uri="{FF2B5EF4-FFF2-40B4-BE49-F238E27FC236}">
                <a16:creationId xmlns:a16="http://schemas.microsoft.com/office/drawing/2014/main" id="{151F5EF1-B434-DE42-DCDC-242BD73ABE74}"/>
              </a:ext>
            </a:extLst>
          </p:cNvPr>
          <p:cNvSpPr txBox="1"/>
          <p:nvPr/>
        </p:nvSpPr>
        <p:spPr>
          <a:xfrm>
            <a:off x="3656289" y="3897311"/>
            <a:ext cx="2300630" cy="1446550"/>
          </a:xfrm>
          <a:prstGeom prst="rect">
            <a:avLst/>
          </a:prstGeom>
          <a:noFill/>
        </p:spPr>
        <p:txBody>
          <a:bodyPr wrap="none" rtlCol="0">
            <a:spAutoFit/>
          </a:bodyPr>
          <a:lstStyle/>
          <a:p>
            <a:pPr algn="ctr"/>
            <a:r>
              <a:rPr lang="en-US" sz="6000" dirty="0">
                <a:latin typeface="Consolas" panose="020B0609020204030204" pitchFamily="49" charset="0"/>
                <a:cs typeface="Consolas" panose="020B0609020204030204" pitchFamily="49" charset="0"/>
              </a:rPr>
              <a:t>R (</a:t>
            </a:r>
            <a:r>
              <a:rPr lang="el-GR" sz="6000" dirty="0">
                <a:latin typeface="Consolas" panose="020B0609020204030204" pitchFamily="49" charset="0"/>
                <a:cs typeface="Consolas" panose="020B0609020204030204" pitchFamily="49" charset="0"/>
              </a:rPr>
              <a:t>Ω</a:t>
            </a:r>
            <a:r>
              <a:rPr lang="en-US" sz="6000" dirty="0">
                <a:latin typeface="Consolas" panose="020B0609020204030204" pitchFamily="49" charset="0"/>
                <a:cs typeface="Consolas" panose="020B0609020204030204" pitchFamily="49" charset="0"/>
              </a:rPr>
              <a:t>)</a:t>
            </a:r>
          </a:p>
          <a:p>
            <a:pPr algn="ctr"/>
            <a:r>
              <a:rPr lang="en-US" sz="2800" dirty="0">
                <a:latin typeface="Consolas" panose="020B0609020204030204" pitchFamily="49" charset="0"/>
                <a:cs typeface="Consolas" panose="020B0609020204030204" pitchFamily="49" charset="0"/>
              </a:rPr>
              <a:t>Resistance</a:t>
            </a:r>
            <a:endParaRPr lang="en-US" sz="6000" dirty="0">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02C9155C-A51B-6C5F-62F0-A09726AA4E99}"/>
              </a:ext>
            </a:extLst>
          </p:cNvPr>
          <p:cNvSpPr txBox="1"/>
          <p:nvPr/>
        </p:nvSpPr>
        <p:spPr>
          <a:xfrm>
            <a:off x="86360" y="6060579"/>
            <a:ext cx="1877437" cy="707886"/>
          </a:xfrm>
          <a:prstGeom prst="rect">
            <a:avLst/>
          </a:prstGeom>
          <a:ln>
            <a:noFill/>
          </a:ln>
        </p:spPr>
        <p:style>
          <a:lnRef idx="3">
            <a:schemeClr val="lt1"/>
          </a:lnRef>
          <a:fillRef idx="1">
            <a:schemeClr val="accent3"/>
          </a:fillRef>
          <a:effectRef idx="1">
            <a:schemeClr val="accent3"/>
          </a:effectRef>
          <a:fontRef idx="minor">
            <a:schemeClr val="lt1"/>
          </a:fontRef>
        </p:style>
        <p:txBody>
          <a:bodyPr wrap="none" rtlCol="0">
            <a:spAutoFit/>
          </a:bodyPr>
          <a:lstStyle/>
          <a:p>
            <a:pPr algn="ctr"/>
            <a:r>
              <a:rPr lang="en-US" sz="4000">
                <a:latin typeface="Consolas" panose="020B0609020204030204" pitchFamily="49" charset="0"/>
                <a:cs typeface="Consolas" panose="020B0609020204030204" pitchFamily="49" charset="0"/>
              </a:rPr>
              <a:t>P = IV</a:t>
            </a:r>
          </a:p>
        </p:txBody>
      </p:sp>
    </p:spTree>
    <p:extLst>
      <p:ext uri="{BB962C8B-B14F-4D97-AF65-F5344CB8AC3E}">
        <p14:creationId xmlns:p14="http://schemas.microsoft.com/office/powerpoint/2010/main" val="681107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19">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0"/>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2"/>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4"/>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6"/>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28"/>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0"/>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2"/>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4"/>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6"/>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38"/>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0"/>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2"/>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4"/>
              <a:stretch>
                <a:fillRect/>
              </a:stretch>
            </p:blipFill>
            <p:spPr>
              <a:xfrm flipV="1">
                <a:off x="1940549" y="6430894"/>
                <a:ext cx="19080" cy="37313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 name="Ink 2">
                <a:extLst>
                  <a:ext uri="{FF2B5EF4-FFF2-40B4-BE49-F238E27FC236}">
                    <a16:creationId xmlns:a16="http://schemas.microsoft.com/office/drawing/2014/main" id="{0FC669A7-A2A7-67E4-97A1-B4DDF0B5DDFB}"/>
                  </a:ext>
                </a:extLst>
              </p14:cNvPr>
              <p14:cNvContentPartPr/>
              <p14:nvPr/>
            </p14:nvContentPartPr>
            <p14:xfrm flipH="1">
              <a:off x="6280294" y="6593639"/>
              <a:ext cx="5111954" cy="360"/>
            </p14:xfrm>
          </p:contentPart>
        </mc:Choice>
        <mc:Fallback xmlns="">
          <p:pic>
            <p:nvPicPr>
              <p:cNvPr id="3" name="Ink 2">
                <a:extLst>
                  <a:ext uri="{FF2B5EF4-FFF2-40B4-BE49-F238E27FC236}">
                    <a16:creationId xmlns:a16="http://schemas.microsoft.com/office/drawing/2014/main" id="{0FC669A7-A2A7-67E4-97A1-B4DDF0B5DDFB}"/>
                  </a:ext>
                </a:extLst>
              </p:cNvPr>
              <p:cNvPicPr/>
              <p:nvPr/>
            </p:nvPicPr>
            <p:blipFill>
              <a:blip r:embed="rId46"/>
              <a:stretch>
                <a:fillRect/>
              </a:stretch>
            </p:blipFill>
            <p:spPr>
              <a:xfrm flipH="1">
                <a:off x="6270929" y="6584279"/>
                <a:ext cx="513068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 name="Ink 11">
                <a:extLst>
                  <a:ext uri="{FF2B5EF4-FFF2-40B4-BE49-F238E27FC236}">
                    <a16:creationId xmlns:a16="http://schemas.microsoft.com/office/drawing/2014/main" id="{5F3C074A-8901-AD58-030A-28DF1D4D1409}"/>
                  </a:ext>
                </a:extLst>
              </p14:cNvPr>
              <p14:cNvContentPartPr/>
              <p14:nvPr/>
            </p14:nvContentPartPr>
            <p14:xfrm flipV="1">
              <a:off x="6280295" y="1852275"/>
              <a:ext cx="360" cy="4738124"/>
            </p14:xfrm>
          </p:contentPart>
        </mc:Choice>
        <mc:Fallback xmlns="">
          <p:pic>
            <p:nvPicPr>
              <p:cNvPr id="12" name="Ink 11">
                <a:extLst>
                  <a:ext uri="{FF2B5EF4-FFF2-40B4-BE49-F238E27FC236}">
                    <a16:creationId xmlns:a16="http://schemas.microsoft.com/office/drawing/2014/main" id="{5F3C074A-8901-AD58-030A-28DF1D4D1409}"/>
                  </a:ext>
                </a:extLst>
              </p:cNvPr>
              <p:cNvPicPr/>
              <p:nvPr/>
            </p:nvPicPr>
            <p:blipFill>
              <a:blip r:embed="rId48"/>
              <a:stretch>
                <a:fillRect/>
              </a:stretch>
            </p:blipFill>
            <p:spPr>
              <a:xfrm flipV="1">
                <a:off x="6270935" y="1842918"/>
                <a:ext cx="19080" cy="475683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4" name="Ink 13">
                <a:extLst>
                  <a:ext uri="{FF2B5EF4-FFF2-40B4-BE49-F238E27FC236}">
                    <a16:creationId xmlns:a16="http://schemas.microsoft.com/office/drawing/2014/main" id="{F49A6BD3-EAB9-C2F9-971C-7BC2B03FC2FB}"/>
                  </a:ext>
                </a:extLst>
              </p14:cNvPr>
              <p14:cNvContentPartPr/>
              <p14:nvPr/>
            </p14:nvContentPartPr>
            <p14:xfrm flipH="1">
              <a:off x="9274979" y="2887945"/>
              <a:ext cx="440048" cy="360"/>
            </p14:xfrm>
          </p:contentPart>
        </mc:Choice>
        <mc:Fallback xmlns="">
          <p:pic>
            <p:nvPicPr>
              <p:cNvPr id="14" name="Ink 13">
                <a:extLst>
                  <a:ext uri="{FF2B5EF4-FFF2-40B4-BE49-F238E27FC236}">
                    <a16:creationId xmlns:a16="http://schemas.microsoft.com/office/drawing/2014/main" id="{F49A6BD3-EAB9-C2F9-971C-7BC2B03FC2FB}"/>
                  </a:ext>
                </a:extLst>
              </p:cNvPr>
              <p:cNvPicPr/>
              <p:nvPr/>
            </p:nvPicPr>
            <p:blipFill>
              <a:blip r:embed="rId50"/>
              <a:stretch>
                <a:fillRect/>
              </a:stretch>
            </p:blipFill>
            <p:spPr>
              <a:xfrm flipH="1">
                <a:off x="9265616" y="2878585"/>
                <a:ext cx="45877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9" name="Ink 28">
                <a:extLst>
                  <a:ext uri="{FF2B5EF4-FFF2-40B4-BE49-F238E27FC236}">
                    <a16:creationId xmlns:a16="http://schemas.microsoft.com/office/drawing/2014/main" id="{E9D24576-5FB7-51F0-A19C-E50325DBE960}"/>
                  </a:ext>
                </a:extLst>
              </p14:cNvPr>
              <p14:cNvContentPartPr/>
              <p14:nvPr/>
            </p14:nvContentPartPr>
            <p14:xfrm>
              <a:off x="9275771" y="2887935"/>
              <a:ext cx="360" cy="3626652"/>
            </p14:xfrm>
          </p:contentPart>
        </mc:Choice>
        <mc:Fallback xmlns="">
          <p:pic>
            <p:nvPicPr>
              <p:cNvPr id="29" name="Ink 28">
                <a:extLst>
                  <a:ext uri="{FF2B5EF4-FFF2-40B4-BE49-F238E27FC236}">
                    <a16:creationId xmlns:a16="http://schemas.microsoft.com/office/drawing/2014/main" id="{E9D24576-5FB7-51F0-A19C-E50325DBE960}"/>
                  </a:ext>
                </a:extLst>
              </p:cNvPr>
              <p:cNvPicPr/>
              <p:nvPr/>
            </p:nvPicPr>
            <p:blipFill>
              <a:blip r:embed="rId52"/>
              <a:stretch>
                <a:fillRect/>
              </a:stretch>
            </p:blipFill>
            <p:spPr>
              <a:xfrm>
                <a:off x="9266411" y="2878574"/>
                <a:ext cx="19080" cy="364537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5050FF1F-092C-2986-4011-C1BD83A42910}"/>
                  </a:ext>
                </a:extLst>
              </p14:cNvPr>
              <p14:cNvContentPartPr/>
              <p14:nvPr/>
            </p14:nvContentPartPr>
            <p14:xfrm flipH="1">
              <a:off x="6389351" y="6507690"/>
              <a:ext cx="2879673" cy="360"/>
            </p14:xfrm>
          </p:contentPart>
        </mc:Choice>
        <mc:Fallback xmlns="">
          <p:pic>
            <p:nvPicPr>
              <p:cNvPr id="35" name="Ink 34">
                <a:extLst>
                  <a:ext uri="{FF2B5EF4-FFF2-40B4-BE49-F238E27FC236}">
                    <a16:creationId xmlns:a16="http://schemas.microsoft.com/office/drawing/2014/main" id="{5050FF1F-092C-2986-4011-C1BD83A42910}"/>
                  </a:ext>
                </a:extLst>
              </p:cNvPr>
              <p:cNvPicPr/>
              <p:nvPr/>
            </p:nvPicPr>
            <p:blipFill>
              <a:blip r:embed="rId54"/>
              <a:stretch>
                <a:fillRect/>
              </a:stretch>
            </p:blipFill>
            <p:spPr>
              <a:xfrm flipH="1">
                <a:off x="6379985" y="6498330"/>
                <a:ext cx="289840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726BE83D-1458-6AC5-B7FA-FE7F8F1D3450}"/>
                  </a:ext>
                </a:extLst>
              </p14:cNvPr>
              <p14:cNvContentPartPr/>
              <p14:nvPr/>
            </p14:nvContentPartPr>
            <p14:xfrm flipV="1">
              <a:off x="6389352" y="2096968"/>
              <a:ext cx="360" cy="4417619"/>
            </p14:xfrm>
          </p:contentPart>
        </mc:Choice>
        <mc:Fallback xmlns="">
          <p:pic>
            <p:nvPicPr>
              <p:cNvPr id="48" name="Ink 47">
                <a:extLst>
                  <a:ext uri="{FF2B5EF4-FFF2-40B4-BE49-F238E27FC236}">
                    <a16:creationId xmlns:a16="http://schemas.microsoft.com/office/drawing/2014/main" id="{726BE83D-1458-6AC5-B7FA-FE7F8F1D3450}"/>
                  </a:ext>
                </a:extLst>
              </p:cNvPr>
              <p:cNvPicPr/>
              <p:nvPr/>
            </p:nvPicPr>
            <p:blipFill>
              <a:blip r:embed="rId56"/>
              <a:stretch>
                <a:fillRect/>
              </a:stretch>
            </p:blipFill>
            <p:spPr>
              <a:xfrm flipV="1">
                <a:off x="6379992" y="2087606"/>
                <a:ext cx="19080" cy="443634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 name="Ink 62">
                <a:extLst>
                  <a:ext uri="{FF2B5EF4-FFF2-40B4-BE49-F238E27FC236}">
                    <a16:creationId xmlns:a16="http://schemas.microsoft.com/office/drawing/2014/main" id="{7502EAE6-565B-F211-6CD2-988A812369F4}"/>
                  </a:ext>
                </a:extLst>
              </p14:cNvPr>
              <p14:cNvContentPartPr/>
              <p14:nvPr/>
            </p14:nvContentPartPr>
            <p14:xfrm>
              <a:off x="6389351" y="2096968"/>
              <a:ext cx="610161" cy="360"/>
            </p14:xfrm>
          </p:contentPart>
        </mc:Choice>
        <mc:Fallback xmlns="">
          <p:pic>
            <p:nvPicPr>
              <p:cNvPr id="63" name="Ink 62">
                <a:extLst>
                  <a:ext uri="{FF2B5EF4-FFF2-40B4-BE49-F238E27FC236}">
                    <a16:creationId xmlns:a16="http://schemas.microsoft.com/office/drawing/2014/main" id="{7502EAE6-565B-F211-6CD2-988A812369F4}"/>
                  </a:ext>
                </a:extLst>
              </p:cNvPr>
              <p:cNvPicPr/>
              <p:nvPr/>
            </p:nvPicPr>
            <p:blipFill>
              <a:blip r:embed="rId58"/>
              <a:stretch>
                <a:fillRect/>
              </a:stretch>
            </p:blipFill>
            <p:spPr>
              <a:xfrm>
                <a:off x="6379986" y="2087608"/>
                <a:ext cx="62889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8" name="Ink 447">
                <a:extLst>
                  <a:ext uri="{FF2B5EF4-FFF2-40B4-BE49-F238E27FC236}">
                    <a16:creationId xmlns:a16="http://schemas.microsoft.com/office/drawing/2014/main" id="{F249F172-CD90-4553-6D63-AA32DE88E4E8}"/>
                  </a:ext>
                </a:extLst>
              </p14:cNvPr>
              <p14:cNvContentPartPr/>
              <p14:nvPr/>
            </p14:nvContentPartPr>
            <p14:xfrm>
              <a:off x="6280294" y="1860589"/>
              <a:ext cx="467341" cy="360"/>
            </p14:xfrm>
          </p:contentPart>
        </mc:Choice>
        <mc:Fallback xmlns="">
          <p:pic>
            <p:nvPicPr>
              <p:cNvPr id="448" name="Ink 447">
                <a:extLst>
                  <a:ext uri="{FF2B5EF4-FFF2-40B4-BE49-F238E27FC236}">
                    <a16:creationId xmlns:a16="http://schemas.microsoft.com/office/drawing/2014/main" id="{F249F172-CD90-4553-6D63-AA32DE88E4E8}"/>
                  </a:ext>
                </a:extLst>
              </p:cNvPr>
              <p:cNvPicPr/>
              <p:nvPr/>
            </p:nvPicPr>
            <p:blipFill>
              <a:blip r:embed="rId60"/>
              <a:stretch>
                <a:fillRect/>
              </a:stretch>
            </p:blipFill>
            <p:spPr>
              <a:xfrm>
                <a:off x="6270933" y="1851229"/>
                <a:ext cx="48606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9" name="Ink 448">
                <a:extLst>
                  <a:ext uri="{FF2B5EF4-FFF2-40B4-BE49-F238E27FC236}">
                    <a16:creationId xmlns:a16="http://schemas.microsoft.com/office/drawing/2014/main" id="{A9F7E156-9D83-C547-26EB-4703DCAA487E}"/>
                  </a:ext>
                </a:extLst>
              </p14:cNvPr>
              <p14:cNvContentPartPr/>
              <p14:nvPr/>
            </p14:nvContentPartPr>
            <p14:xfrm>
              <a:off x="4400355" y="3356175"/>
              <a:ext cx="824044" cy="360"/>
            </p14:xfrm>
          </p:contentPart>
        </mc:Choice>
        <mc:Fallback xmlns="">
          <p:pic>
            <p:nvPicPr>
              <p:cNvPr id="449" name="Ink 448">
                <a:extLst>
                  <a:ext uri="{FF2B5EF4-FFF2-40B4-BE49-F238E27FC236}">
                    <a16:creationId xmlns:a16="http://schemas.microsoft.com/office/drawing/2014/main" id="{A9F7E156-9D83-C547-26EB-4703DCAA487E}"/>
                  </a:ext>
                </a:extLst>
              </p:cNvPr>
              <p:cNvPicPr/>
              <p:nvPr/>
            </p:nvPicPr>
            <p:blipFill>
              <a:blip r:embed="rId62"/>
              <a:stretch>
                <a:fillRect/>
              </a:stretch>
            </p:blipFill>
            <p:spPr>
              <a:xfrm>
                <a:off x="4390995" y="3346815"/>
                <a:ext cx="84276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50" name="Ink 449">
                <a:extLst>
                  <a:ext uri="{FF2B5EF4-FFF2-40B4-BE49-F238E27FC236}">
                    <a16:creationId xmlns:a16="http://schemas.microsoft.com/office/drawing/2014/main" id="{0480405E-0124-F3E3-7D80-7AC8A8492931}"/>
                  </a:ext>
                </a:extLst>
              </p14:cNvPr>
              <p14:cNvContentPartPr/>
              <p14:nvPr/>
            </p14:nvContentPartPr>
            <p14:xfrm>
              <a:off x="5226446" y="3359751"/>
              <a:ext cx="360" cy="2388055"/>
            </p14:xfrm>
          </p:contentPart>
        </mc:Choice>
        <mc:Fallback xmlns="">
          <p:pic>
            <p:nvPicPr>
              <p:cNvPr id="450" name="Ink 449">
                <a:extLst>
                  <a:ext uri="{FF2B5EF4-FFF2-40B4-BE49-F238E27FC236}">
                    <a16:creationId xmlns:a16="http://schemas.microsoft.com/office/drawing/2014/main" id="{0480405E-0124-F3E3-7D80-7AC8A8492931}"/>
                  </a:ext>
                </a:extLst>
              </p:cNvPr>
              <p:cNvPicPr/>
              <p:nvPr/>
            </p:nvPicPr>
            <p:blipFill>
              <a:blip r:embed="rId64"/>
              <a:stretch>
                <a:fillRect/>
              </a:stretch>
            </p:blipFill>
            <p:spPr>
              <a:xfrm>
                <a:off x="5217086" y="3350392"/>
                <a:ext cx="19080" cy="240677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51" name="Ink 450">
                <a:extLst>
                  <a:ext uri="{FF2B5EF4-FFF2-40B4-BE49-F238E27FC236}">
                    <a16:creationId xmlns:a16="http://schemas.microsoft.com/office/drawing/2014/main" id="{33A07E23-5702-721C-104E-FD109A5F1368}"/>
                  </a:ext>
                </a:extLst>
              </p14:cNvPr>
              <p14:cNvContentPartPr/>
              <p14:nvPr/>
            </p14:nvContentPartPr>
            <p14:xfrm>
              <a:off x="4400355" y="3602691"/>
              <a:ext cx="717012" cy="360"/>
            </p14:xfrm>
          </p:contentPart>
        </mc:Choice>
        <mc:Fallback xmlns="">
          <p:pic>
            <p:nvPicPr>
              <p:cNvPr id="451" name="Ink 450">
                <a:extLst>
                  <a:ext uri="{FF2B5EF4-FFF2-40B4-BE49-F238E27FC236}">
                    <a16:creationId xmlns:a16="http://schemas.microsoft.com/office/drawing/2014/main" id="{33A07E23-5702-721C-104E-FD109A5F1368}"/>
                  </a:ext>
                </a:extLst>
              </p:cNvPr>
              <p:cNvPicPr/>
              <p:nvPr/>
            </p:nvPicPr>
            <p:blipFill>
              <a:blip r:embed="rId66"/>
              <a:stretch>
                <a:fillRect/>
              </a:stretch>
            </p:blipFill>
            <p:spPr>
              <a:xfrm>
                <a:off x="4390992" y="3593331"/>
                <a:ext cx="73573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52" name="Ink 451">
                <a:extLst>
                  <a:ext uri="{FF2B5EF4-FFF2-40B4-BE49-F238E27FC236}">
                    <a16:creationId xmlns:a16="http://schemas.microsoft.com/office/drawing/2014/main" id="{EBEE81F8-0CB9-FF78-EC9A-5498E3F78FCF}"/>
                  </a:ext>
                </a:extLst>
              </p14:cNvPr>
              <p14:cNvContentPartPr/>
              <p14:nvPr/>
            </p14:nvContentPartPr>
            <p14:xfrm>
              <a:off x="4400355" y="3849207"/>
              <a:ext cx="601794" cy="360"/>
            </p14:xfrm>
          </p:contentPart>
        </mc:Choice>
        <mc:Fallback xmlns="">
          <p:pic>
            <p:nvPicPr>
              <p:cNvPr id="452" name="Ink 451">
                <a:extLst>
                  <a:ext uri="{FF2B5EF4-FFF2-40B4-BE49-F238E27FC236}">
                    <a16:creationId xmlns:a16="http://schemas.microsoft.com/office/drawing/2014/main" id="{EBEE81F8-0CB9-FF78-EC9A-5498E3F78FCF}"/>
                  </a:ext>
                </a:extLst>
              </p:cNvPr>
              <p:cNvPicPr/>
              <p:nvPr/>
            </p:nvPicPr>
            <p:blipFill>
              <a:blip r:embed="rId68"/>
              <a:stretch>
                <a:fillRect/>
              </a:stretch>
            </p:blipFill>
            <p:spPr>
              <a:xfrm>
                <a:off x="4390997" y="3839847"/>
                <a:ext cx="62051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3" name="Ink 452">
                <a:extLst>
                  <a:ext uri="{FF2B5EF4-FFF2-40B4-BE49-F238E27FC236}">
                    <a16:creationId xmlns:a16="http://schemas.microsoft.com/office/drawing/2014/main" id="{8FC52069-A6BE-2A87-EC3B-FFF74A6782F2}"/>
                  </a:ext>
                </a:extLst>
              </p14:cNvPr>
              <p14:cNvContentPartPr/>
              <p14:nvPr/>
            </p14:nvContentPartPr>
            <p14:xfrm>
              <a:off x="4400355" y="4095723"/>
              <a:ext cx="492716" cy="360"/>
            </p14:xfrm>
          </p:contentPart>
        </mc:Choice>
        <mc:Fallback xmlns="">
          <p:pic>
            <p:nvPicPr>
              <p:cNvPr id="453" name="Ink 452">
                <a:extLst>
                  <a:ext uri="{FF2B5EF4-FFF2-40B4-BE49-F238E27FC236}">
                    <a16:creationId xmlns:a16="http://schemas.microsoft.com/office/drawing/2014/main" id="{8FC52069-A6BE-2A87-EC3B-FFF74A6782F2}"/>
                  </a:ext>
                </a:extLst>
              </p:cNvPr>
              <p:cNvPicPr/>
              <p:nvPr/>
            </p:nvPicPr>
            <p:blipFill>
              <a:blip r:embed="rId70"/>
              <a:stretch>
                <a:fillRect/>
              </a:stretch>
            </p:blipFill>
            <p:spPr>
              <a:xfrm>
                <a:off x="4390997" y="4086363"/>
                <a:ext cx="51143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4" name="Ink 453">
                <a:extLst>
                  <a:ext uri="{FF2B5EF4-FFF2-40B4-BE49-F238E27FC236}">
                    <a16:creationId xmlns:a16="http://schemas.microsoft.com/office/drawing/2014/main" id="{772041FB-B554-0FE8-3973-99F3DE4CD5BD}"/>
                  </a:ext>
                </a:extLst>
              </p14:cNvPr>
              <p14:cNvContentPartPr/>
              <p14:nvPr/>
            </p14:nvContentPartPr>
            <p14:xfrm>
              <a:off x="4400355" y="4342239"/>
              <a:ext cx="379545" cy="360"/>
            </p14:xfrm>
          </p:contentPart>
        </mc:Choice>
        <mc:Fallback xmlns="">
          <p:pic>
            <p:nvPicPr>
              <p:cNvPr id="454" name="Ink 453">
                <a:extLst>
                  <a:ext uri="{FF2B5EF4-FFF2-40B4-BE49-F238E27FC236}">
                    <a16:creationId xmlns:a16="http://schemas.microsoft.com/office/drawing/2014/main" id="{772041FB-B554-0FE8-3973-99F3DE4CD5BD}"/>
                  </a:ext>
                </a:extLst>
              </p:cNvPr>
              <p:cNvPicPr/>
              <p:nvPr/>
            </p:nvPicPr>
            <p:blipFill>
              <a:blip r:embed="rId72"/>
              <a:stretch>
                <a:fillRect/>
              </a:stretch>
            </p:blipFill>
            <p:spPr>
              <a:xfrm>
                <a:off x="4391001" y="4332879"/>
                <a:ext cx="39825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55" name="Ink 454">
                <a:extLst>
                  <a:ext uri="{FF2B5EF4-FFF2-40B4-BE49-F238E27FC236}">
                    <a16:creationId xmlns:a16="http://schemas.microsoft.com/office/drawing/2014/main" id="{2B781753-F9C2-DEB6-705E-6CFB367E46D4}"/>
                  </a:ext>
                </a:extLst>
              </p14:cNvPr>
              <p14:cNvContentPartPr/>
              <p14:nvPr/>
            </p14:nvContentPartPr>
            <p14:xfrm>
              <a:off x="4400355" y="4588753"/>
              <a:ext cx="268052" cy="360"/>
            </p14:xfrm>
          </p:contentPart>
        </mc:Choice>
        <mc:Fallback xmlns="">
          <p:pic>
            <p:nvPicPr>
              <p:cNvPr id="455" name="Ink 454">
                <a:extLst>
                  <a:ext uri="{FF2B5EF4-FFF2-40B4-BE49-F238E27FC236}">
                    <a16:creationId xmlns:a16="http://schemas.microsoft.com/office/drawing/2014/main" id="{2B781753-F9C2-DEB6-705E-6CFB367E46D4}"/>
                  </a:ext>
                </a:extLst>
              </p:cNvPr>
              <p:cNvPicPr/>
              <p:nvPr/>
            </p:nvPicPr>
            <p:blipFill>
              <a:blip r:embed="rId74"/>
              <a:stretch>
                <a:fillRect/>
              </a:stretch>
            </p:blipFill>
            <p:spPr>
              <a:xfrm>
                <a:off x="4391000" y="4579393"/>
                <a:ext cx="28676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56" name="Ink 455">
                <a:extLst>
                  <a:ext uri="{FF2B5EF4-FFF2-40B4-BE49-F238E27FC236}">
                    <a16:creationId xmlns:a16="http://schemas.microsoft.com/office/drawing/2014/main" id="{0A43CF90-B47B-1C64-BF6C-98E8611D6BC4}"/>
                  </a:ext>
                </a:extLst>
              </p14:cNvPr>
              <p14:cNvContentPartPr/>
              <p14:nvPr/>
            </p14:nvContentPartPr>
            <p14:xfrm>
              <a:off x="5115321" y="3604226"/>
              <a:ext cx="360" cy="2266076"/>
            </p14:xfrm>
          </p:contentPart>
        </mc:Choice>
        <mc:Fallback xmlns="">
          <p:pic>
            <p:nvPicPr>
              <p:cNvPr id="456" name="Ink 455">
                <a:extLst>
                  <a:ext uri="{FF2B5EF4-FFF2-40B4-BE49-F238E27FC236}">
                    <a16:creationId xmlns:a16="http://schemas.microsoft.com/office/drawing/2014/main" id="{0A43CF90-B47B-1C64-BF6C-98E8611D6BC4}"/>
                  </a:ext>
                </a:extLst>
              </p:cNvPr>
              <p:cNvPicPr/>
              <p:nvPr/>
            </p:nvPicPr>
            <p:blipFill>
              <a:blip r:embed="rId76"/>
              <a:stretch>
                <a:fillRect/>
              </a:stretch>
            </p:blipFill>
            <p:spPr>
              <a:xfrm>
                <a:off x="5105961" y="3594867"/>
                <a:ext cx="19080" cy="228479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58" name="Ink 457">
                <a:extLst>
                  <a:ext uri="{FF2B5EF4-FFF2-40B4-BE49-F238E27FC236}">
                    <a16:creationId xmlns:a16="http://schemas.microsoft.com/office/drawing/2014/main" id="{F549DE02-3CF7-7CA5-8EE7-F95A7FF136CD}"/>
                  </a:ext>
                </a:extLst>
              </p14:cNvPr>
              <p14:cNvContentPartPr/>
              <p14:nvPr/>
            </p14:nvContentPartPr>
            <p14:xfrm>
              <a:off x="5004196" y="3855051"/>
              <a:ext cx="360" cy="2137387"/>
            </p14:xfrm>
          </p:contentPart>
        </mc:Choice>
        <mc:Fallback xmlns="">
          <p:pic>
            <p:nvPicPr>
              <p:cNvPr id="458" name="Ink 457">
                <a:extLst>
                  <a:ext uri="{FF2B5EF4-FFF2-40B4-BE49-F238E27FC236}">
                    <a16:creationId xmlns:a16="http://schemas.microsoft.com/office/drawing/2014/main" id="{F549DE02-3CF7-7CA5-8EE7-F95A7FF136CD}"/>
                  </a:ext>
                </a:extLst>
              </p:cNvPr>
              <p:cNvPicPr/>
              <p:nvPr/>
            </p:nvPicPr>
            <p:blipFill>
              <a:blip r:embed="rId78"/>
              <a:stretch>
                <a:fillRect/>
              </a:stretch>
            </p:blipFill>
            <p:spPr>
              <a:xfrm>
                <a:off x="4994836" y="3845691"/>
                <a:ext cx="19080" cy="215610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59" name="Ink 458">
                <a:extLst>
                  <a:ext uri="{FF2B5EF4-FFF2-40B4-BE49-F238E27FC236}">
                    <a16:creationId xmlns:a16="http://schemas.microsoft.com/office/drawing/2014/main" id="{ABDB324D-31DA-5989-C549-4D4391923B59}"/>
                  </a:ext>
                </a:extLst>
              </p14:cNvPr>
              <p14:cNvContentPartPr/>
              <p14:nvPr/>
            </p14:nvContentPartPr>
            <p14:xfrm>
              <a:off x="4893071" y="4093176"/>
              <a:ext cx="360" cy="2022118"/>
            </p14:xfrm>
          </p:contentPart>
        </mc:Choice>
        <mc:Fallback xmlns="">
          <p:pic>
            <p:nvPicPr>
              <p:cNvPr id="459" name="Ink 458">
                <a:extLst>
                  <a:ext uri="{FF2B5EF4-FFF2-40B4-BE49-F238E27FC236}">
                    <a16:creationId xmlns:a16="http://schemas.microsoft.com/office/drawing/2014/main" id="{ABDB324D-31DA-5989-C549-4D4391923B59}"/>
                  </a:ext>
                </a:extLst>
              </p:cNvPr>
              <p:cNvPicPr/>
              <p:nvPr/>
            </p:nvPicPr>
            <p:blipFill>
              <a:blip r:embed="rId80"/>
              <a:stretch>
                <a:fillRect/>
              </a:stretch>
            </p:blipFill>
            <p:spPr>
              <a:xfrm>
                <a:off x="4883711" y="4083816"/>
                <a:ext cx="19080" cy="204083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60" name="Ink 459">
                <a:extLst>
                  <a:ext uri="{FF2B5EF4-FFF2-40B4-BE49-F238E27FC236}">
                    <a16:creationId xmlns:a16="http://schemas.microsoft.com/office/drawing/2014/main" id="{9E4537D9-BD5E-20F2-C56C-8DB58262F213}"/>
                  </a:ext>
                </a:extLst>
              </p14:cNvPr>
              <p14:cNvContentPartPr/>
              <p14:nvPr/>
            </p14:nvContentPartPr>
            <p14:xfrm>
              <a:off x="4781946" y="4344001"/>
              <a:ext cx="360" cy="1893069"/>
            </p14:xfrm>
          </p:contentPart>
        </mc:Choice>
        <mc:Fallback xmlns="">
          <p:pic>
            <p:nvPicPr>
              <p:cNvPr id="460" name="Ink 459">
                <a:extLst>
                  <a:ext uri="{FF2B5EF4-FFF2-40B4-BE49-F238E27FC236}">
                    <a16:creationId xmlns:a16="http://schemas.microsoft.com/office/drawing/2014/main" id="{9E4537D9-BD5E-20F2-C56C-8DB58262F213}"/>
                  </a:ext>
                </a:extLst>
              </p:cNvPr>
              <p:cNvPicPr/>
              <p:nvPr/>
            </p:nvPicPr>
            <p:blipFill>
              <a:blip r:embed="rId82"/>
              <a:stretch>
                <a:fillRect/>
              </a:stretch>
            </p:blipFill>
            <p:spPr>
              <a:xfrm>
                <a:off x="4772586" y="4334642"/>
                <a:ext cx="19080" cy="191178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61" name="Ink 460">
                <a:extLst>
                  <a:ext uri="{FF2B5EF4-FFF2-40B4-BE49-F238E27FC236}">
                    <a16:creationId xmlns:a16="http://schemas.microsoft.com/office/drawing/2014/main" id="{981ECBB1-40D4-F847-6853-C9223698266C}"/>
                  </a:ext>
                </a:extLst>
              </p14:cNvPr>
              <p14:cNvContentPartPr/>
              <p14:nvPr/>
            </p14:nvContentPartPr>
            <p14:xfrm>
              <a:off x="4670821" y="4591651"/>
              <a:ext cx="360" cy="1772212"/>
            </p14:xfrm>
          </p:contentPart>
        </mc:Choice>
        <mc:Fallback xmlns="">
          <p:pic>
            <p:nvPicPr>
              <p:cNvPr id="461" name="Ink 460">
                <a:extLst>
                  <a:ext uri="{FF2B5EF4-FFF2-40B4-BE49-F238E27FC236}">
                    <a16:creationId xmlns:a16="http://schemas.microsoft.com/office/drawing/2014/main" id="{981ECBB1-40D4-F847-6853-C9223698266C}"/>
                  </a:ext>
                </a:extLst>
              </p:cNvPr>
              <p:cNvPicPr/>
              <p:nvPr/>
            </p:nvPicPr>
            <p:blipFill>
              <a:blip r:embed="rId84"/>
              <a:stretch>
                <a:fillRect/>
              </a:stretch>
            </p:blipFill>
            <p:spPr>
              <a:xfrm>
                <a:off x="4661461" y="4582291"/>
                <a:ext cx="19080" cy="179093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62" name="Ink 461">
                <a:extLst>
                  <a:ext uri="{FF2B5EF4-FFF2-40B4-BE49-F238E27FC236}">
                    <a16:creationId xmlns:a16="http://schemas.microsoft.com/office/drawing/2014/main" id="{5E711CC3-4660-E638-B63C-D99D9DDDECAF}"/>
                  </a:ext>
                </a:extLst>
              </p14:cNvPr>
              <p14:cNvContentPartPr/>
              <p14:nvPr/>
            </p14:nvContentPartPr>
            <p14:xfrm>
              <a:off x="5234251" y="5747806"/>
              <a:ext cx="1510620" cy="360"/>
            </p14:xfrm>
          </p:contentPart>
        </mc:Choice>
        <mc:Fallback xmlns="">
          <p:pic>
            <p:nvPicPr>
              <p:cNvPr id="462" name="Ink 461">
                <a:extLst>
                  <a:ext uri="{FF2B5EF4-FFF2-40B4-BE49-F238E27FC236}">
                    <a16:creationId xmlns:a16="http://schemas.microsoft.com/office/drawing/2014/main" id="{5E711CC3-4660-E638-B63C-D99D9DDDECAF}"/>
                  </a:ext>
                </a:extLst>
              </p:cNvPr>
              <p:cNvPicPr/>
              <p:nvPr/>
            </p:nvPicPr>
            <p:blipFill>
              <a:blip r:embed="rId86"/>
              <a:stretch>
                <a:fillRect/>
              </a:stretch>
            </p:blipFill>
            <p:spPr>
              <a:xfrm>
                <a:off x="5224888" y="5738446"/>
                <a:ext cx="15293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67" name="Ink 466">
                <a:extLst>
                  <a:ext uri="{FF2B5EF4-FFF2-40B4-BE49-F238E27FC236}">
                    <a16:creationId xmlns:a16="http://schemas.microsoft.com/office/drawing/2014/main" id="{CF162A15-C840-B89E-63EA-6BAC32FBFB02}"/>
                  </a:ext>
                </a:extLst>
              </p14:cNvPr>
              <p14:cNvContentPartPr/>
              <p14:nvPr/>
            </p14:nvContentPartPr>
            <p14:xfrm>
              <a:off x="5117105" y="5870302"/>
              <a:ext cx="1885818" cy="360"/>
            </p14:xfrm>
          </p:contentPart>
        </mc:Choice>
        <mc:Fallback xmlns="">
          <p:pic>
            <p:nvPicPr>
              <p:cNvPr id="467" name="Ink 466">
                <a:extLst>
                  <a:ext uri="{FF2B5EF4-FFF2-40B4-BE49-F238E27FC236}">
                    <a16:creationId xmlns:a16="http://schemas.microsoft.com/office/drawing/2014/main" id="{CF162A15-C840-B89E-63EA-6BAC32FBFB02}"/>
                  </a:ext>
                </a:extLst>
              </p:cNvPr>
              <p:cNvPicPr/>
              <p:nvPr/>
            </p:nvPicPr>
            <p:blipFill>
              <a:blip r:embed="rId88"/>
              <a:stretch>
                <a:fillRect/>
              </a:stretch>
            </p:blipFill>
            <p:spPr>
              <a:xfrm>
                <a:off x="5107741" y="5860942"/>
                <a:ext cx="190454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68" name="Ink 467">
                <a:extLst>
                  <a:ext uri="{FF2B5EF4-FFF2-40B4-BE49-F238E27FC236}">
                    <a16:creationId xmlns:a16="http://schemas.microsoft.com/office/drawing/2014/main" id="{860A021D-19AA-8E20-A51B-D1E0DB838CDE}"/>
                  </a:ext>
                </a:extLst>
              </p14:cNvPr>
              <p14:cNvContentPartPr/>
              <p14:nvPr/>
            </p14:nvContentPartPr>
            <p14:xfrm>
              <a:off x="5005747" y="5992798"/>
              <a:ext cx="2256514" cy="360"/>
            </p14:xfrm>
          </p:contentPart>
        </mc:Choice>
        <mc:Fallback xmlns="">
          <p:pic>
            <p:nvPicPr>
              <p:cNvPr id="468" name="Ink 467">
                <a:extLst>
                  <a:ext uri="{FF2B5EF4-FFF2-40B4-BE49-F238E27FC236}">
                    <a16:creationId xmlns:a16="http://schemas.microsoft.com/office/drawing/2014/main" id="{860A021D-19AA-8E20-A51B-D1E0DB838CDE}"/>
                  </a:ext>
                </a:extLst>
              </p:cNvPr>
              <p:cNvPicPr/>
              <p:nvPr/>
            </p:nvPicPr>
            <p:blipFill>
              <a:blip r:embed="rId90"/>
              <a:stretch>
                <a:fillRect/>
              </a:stretch>
            </p:blipFill>
            <p:spPr>
              <a:xfrm>
                <a:off x="4996379" y="5983438"/>
                <a:ext cx="227524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69" name="Ink 468">
                <a:extLst>
                  <a:ext uri="{FF2B5EF4-FFF2-40B4-BE49-F238E27FC236}">
                    <a16:creationId xmlns:a16="http://schemas.microsoft.com/office/drawing/2014/main" id="{B07C6AA6-EF42-0744-E639-2B26F6ABC81D}"/>
                  </a:ext>
                </a:extLst>
              </p14:cNvPr>
              <p14:cNvContentPartPr/>
              <p14:nvPr/>
            </p14:nvContentPartPr>
            <p14:xfrm>
              <a:off x="4897470" y="6115294"/>
              <a:ext cx="2622408" cy="360"/>
            </p14:xfrm>
          </p:contentPart>
        </mc:Choice>
        <mc:Fallback xmlns="">
          <p:pic>
            <p:nvPicPr>
              <p:cNvPr id="469" name="Ink 468">
                <a:extLst>
                  <a:ext uri="{FF2B5EF4-FFF2-40B4-BE49-F238E27FC236}">
                    <a16:creationId xmlns:a16="http://schemas.microsoft.com/office/drawing/2014/main" id="{B07C6AA6-EF42-0744-E639-2B26F6ABC81D}"/>
                  </a:ext>
                </a:extLst>
              </p:cNvPr>
              <p:cNvPicPr/>
              <p:nvPr/>
            </p:nvPicPr>
            <p:blipFill>
              <a:blip r:embed="rId92"/>
              <a:stretch>
                <a:fillRect/>
              </a:stretch>
            </p:blipFill>
            <p:spPr>
              <a:xfrm>
                <a:off x="4888106" y="6105934"/>
                <a:ext cx="264113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70" name="Ink 469">
                <a:extLst>
                  <a:ext uri="{FF2B5EF4-FFF2-40B4-BE49-F238E27FC236}">
                    <a16:creationId xmlns:a16="http://schemas.microsoft.com/office/drawing/2014/main" id="{6683C997-8695-DFA6-E3E2-220055804C5E}"/>
                  </a:ext>
                </a:extLst>
              </p14:cNvPr>
              <p14:cNvContentPartPr/>
              <p14:nvPr/>
            </p14:nvContentPartPr>
            <p14:xfrm>
              <a:off x="4781946" y="6237790"/>
              <a:ext cx="2995908" cy="360"/>
            </p14:xfrm>
          </p:contentPart>
        </mc:Choice>
        <mc:Fallback xmlns="">
          <p:pic>
            <p:nvPicPr>
              <p:cNvPr id="470" name="Ink 469">
                <a:extLst>
                  <a:ext uri="{FF2B5EF4-FFF2-40B4-BE49-F238E27FC236}">
                    <a16:creationId xmlns:a16="http://schemas.microsoft.com/office/drawing/2014/main" id="{6683C997-8695-DFA6-E3E2-220055804C5E}"/>
                  </a:ext>
                </a:extLst>
              </p:cNvPr>
              <p:cNvPicPr/>
              <p:nvPr/>
            </p:nvPicPr>
            <p:blipFill>
              <a:blip r:embed="rId94"/>
              <a:stretch>
                <a:fillRect/>
              </a:stretch>
            </p:blipFill>
            <p:spPr>
              <a:xfrm>
                <a:off x="4772578" y="6228430"/>
                <a:ext cx="301464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71" name="Ink 470">
                <a:extLst>
                  <a:ext uri="{FF2B5EF4-FFF2-40B4-BE49-F238E27FC236}">
                    <a16:creationId xmlns:a16="http://schemas.microsoft.com/office/drawing/2014/main" id="{DFB645A1-0F48-51E9-63BE-C08A545E9442}"/>
                  </a:ext>
                </a:extLst>
              </p14:cNvPr>
              <p14:cNvContentPartPr/>
              <p14:nvPr/>
            </p14:nvContentPartPr>
            <p14:xfrm>
              <a:off x="4673996" y="6360287"/>
              <a:ext cx="3362914" cy="360"/>
            </p14:xfrm>
          </p:contentPart>
        </mc:Choice>
        <mc:Fallback xmlns="">
          <p:pic>
            <p:nvPicPr>
              <p:cNvPr id="471" name="Ink 470">
                <a:extLst>
                  <a:ext uri="{FF2B5EF4-FFF2-40B4-BE49-F238E27FC236}">
                    <a16:creationId xmlns:a16="http://schemas.microsoft.com/office/drawing/2014/main" id="{DFB645A1-0F48-51E9-63BE-C08A545E9442}"/>
                  </a:ext>
                </a:extLst>
              </p:cNvPr>
              <p:cNvPicPr/>
              <p:nvPr/>
            </p:nvPicPr>
            <p:blipFill>
              <a:blip r:embed="rId96"/>
              <a:stretch>
                <a:fillRect/>
              </a:stretch>
            </p:blipFill>
            <p:spPr>
              <a:xfrm>
                <a:off x="4664631" y="6350927"/>
                <a:ext cx="33816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72" name="Ink 471">
                <a:extLst>
                  <a:ext uri="{FF2B5EF4-FFF2-40B4-BE49-F238E27FC236}">
                    <a16:creationId xmlns:a16="http://schemas.microsoft.com/office/drawing/2014/main" id="{F93925BB-05D7-BD11-CB39-F3AB5B8ED924}"/>
                  </a:ext>
                </a:extLst>
              </p14:cNvPr>
              <p14:cNvContentPartPr/>
              <p14:nvPr/>
            </p14:nvContentPartPr>
            <p14:xfrm flipV="1">
              <a:off x="8034554" y="5468107"/>
              <a:ext cx="360" cy="895181"/>
            </p14:xfrm>
          </p:contentPart>
        </mc:Choice>
        <mc:Fallback xmlns="">
          <p:pic>
            <p:nvPicPr>
              <p:cNvPr id="472" name="Ink 471">
                <a:extLst>
                  <a:ext uri="{FF2B5EF4-FFF2-40B4-BE49-F238E27FC236}">
                    <a16:creationId xmlns:a16="http://schemas.microsoft.com/office/drawing/2014/main" id="{F93925BB-05D7-BD11-CB39-F3AB5B8ED924}"/>
                  </a:ext>
                </a:extLst>
              </p:cNvPr>
              <p:cNvPicPr/>
              <p:nvPr/>
            </p:nvPicPr>
            <p:blipFill>
              <a:blip r:embed="rId98"/>
              <a:stretch>
                <a:fillRect/>
              </a:stretch>
            </p:blipFill>
            <p:spPr>
              <a:xfrm flipV="1">
                <a:off x="8025194" y="5458752"/>
                <a:ext cx="19080" cy="913891"/>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73" name="Ink 472">
                <a:extLst>
                  <a:ext uri="{FF2B5EF4-FFF2-40B4-BE49-F238E27FC236}">
                    <a16:creationId xmlns:a16="http://schemas.microsoft.com/office/drawing/2014/main" id="{550B95CF-DF0E-18A4-911E-915D27B2890E}"/>
                  </a:ext>
                </a:extLst>
              </p14:cNvPr>
              <p14:cNvContentPartPr/>
              <p14:nvPr/>
            </p14:nvContentPartPr>
            <p14:xfrm flipV="1">
              <a:off x="7777379" y="5468108"/>
              <a:ext cx="360" cy="767934"/>
            </p14:xfrm>
          </p:contentPart>
        </mc:Choice>
        <mc:Fallback xmlns="">
          <p:pic>
            <p:nvPicPr>
              <p:cNvPr id="473" name="Ink 472">
                <a:extLst>
                  <a:ext uri="{FF2B5EF4-FFF2-40B4-BE49-F238E27FC236}">
                    <a16:creationId xmlns:a16="http://schemas.microsoft.com/office/drawing/2014/main" id="{550B95CF-DF0E-18A4-911E-915D27B2890E}"/>
                  </a:ext>
                </a:extLst>
              </p:cNvPr>
              <p:cNvPicPr/>
              <p:nvPr/>
            </p:nvPicPr>
            <p:blipFill>
              <a:blip r:embed="rId100"/>
              <a:stretch>
                <a:fillRect/>
              </a:stretch>
            </p:blipFill>
            <p:spPr>
              <a:xfrm flipV="1">
                <a:off x="7768019" y="5458752"/>
                <a:ext cx="19080" cy="78664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74" name="Ink 473">
                <a:extLst>
                  <a:ext uri="{FF2B5EF4-FFF2-40B4-BE49-F238E27FC236}">
                    <a16:creationId xmlns:a16="http://schemas.microsoft.com/office/drawing/2014/main" id="{6DEB68B6-EC33-025B-F7D1-4B8C335387F6}"/>
                  </a:ext>
                </a:extLst>
              </p14:cNvPr>
              <p14:cNvContentPartPr/>
              <p14:nvPr/>
            </p14:nvContentPartPr>
            <p14:xfrm flipV="1">
              <a:off x="7520204" y="5468108"/>
              <a:ext cx="360" cy="643970"/>
            </p14:xfrm>
          </p:contentPart>
        </mc:Choice>
        <mc:Fallback xmlns="">
          <p:pic>
            <p:nvPicPr>
              <p:cNvPr id="474" name="Ink 473">
                <a:extLst>
                  <a:ext uri="{FF2B5EF4-FFF2-40B4-BE49-F238E27FC236}">
                    <a16:creationId xmlns:a16="http://schemas.microsoft.com/office/drawing/2014/main" id="{6DEB68B6-EC33-025B-F7D1-4B8C335387F6}"/>
                  </a:ext>
                </a:extLst>
              </p:cNvPr>
              <p:cNvPicPr/>
              <p:nvPr/>
            </p:nvPicPr>
            <p:blipFill>
              <a:blip r:embed="rId102"/>
              <a:stretch>
                <a:fillRect/>
              </a:stretch>
            </p:blipFill>
            <p:spPr>
              <a:xfrm flipV="1">
                <a:off x="7510844" y="5458754"/>
                <a:ext cx="19080" cy="66267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75" name="Ink 474">
                <a:extLst>
                  <a:ext uri="{FF2B5EF4-FFF2-40B4-BE49-F238E27FC236}">
                    <a16:creationId xmlns:a16="http://schemas.microsoft.com/office/drawing/2014/main" id="{5E2A7885-C299-E0BE-3339-5D73388107B2}"/>
                  </a:ext>
                </a:extLst>
              </p14:cNvPr>
              <p14:cNvContentPartPr/>
              <p14:nvPr/>
            </p14:nvContentPartPr>
            <p14:xfrm flipV="1">
              <a:off x="7263029" y="5468108"/>
              <a:ext cx="360" cy="521465"/>
            </p14:xfrm>
          </p:contentPart>
        </mc:Choice>
        <mc:Fallback xmlns="">
          <p:pic>
            <p:nvPicPr>
              <p:cNvPr id="475" name="Ink 474">
                <a:extLst>
                  <a:ext uri="{FF2B5EF4-FFF2-40B4-BE49-F238E27FC236}">
                    <a16:creationId xmlns:a16="http://schemas.microsoft.com/office/drawing/2014/main" id="{5E2A7885-C299-E0BE-3339-5D73388107B2}"/>
                  </a:ext>
                </a:extLst>
              </p:cNvPr>
              <p:cNvPicPr/>
              <p:nvPr/>
            </p:nvPicPr>
            <p:blipFill>
              <a:blip r:embed="rId104"/>
              <a:stretch>
                <a:fillRect/>
              </a:stretch>
            </p:blipFill>
            <p:spPr>
              <a:xfrm flipV="1">
                <a:off x="7253669" y="5458758"/>
                <a:ext cx="19080" cy="54016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76" name="Ink 475">
                <a:extLst>
                  <a:ext uri="{FF2B5EF4-FFF2-40B4-BE49-F238E27FC236}">
                    <a16:creationId xmlns:a16="http://schemas.microsoft.com/office/drawing/2014/main" id="{DB80AEA0-680D-D4DF-B50B-A90AB687FFE4}"/>
                  </a:ext>
                </a:extLst>
              </p14:cNvPr>
              <p14:cNvContentPartPr/>
              <p14:nvPr/>
            </p14:nvContentPartPr>
            <p14:xfrm flipV="1">
              <a:off x="7005854" y="5468108"/>
              <a:ext cx="360" cy="401834"/>
            </p14:xfrm>
          </p:contentPart>
        </mc:Choice>
        <mc:Fallback xmlns="">
          <p:pic>
            <p:nvPicPr>
              <p:cNvPr id="476" name="Ink 475">
                <a:extLst>
                  <a:ext uri="{FF2B5EF4-FFF2-40B4-BE49-F238E27FC236}">
                    <a16:creationId xmlns:a16="http://schemas.microsoft.com/office/drawing/2014/main" id="{DB80AEA0-680D-D4DF-B50B-A90AB687FFE4}"/>
                  </a:ext>
                </a:extLst>
              </p:cNvPr>
              <p:cNvPicPr/>
              <p:nvPr/>
            </p:nvPicPr>
            <p:blipFill>
              <a:blip r:embed="rId106"/>
              <a:stretch>
                <a:fillRect/>
              </a:stretch>
            </p:blipFill>
            <p:spPr>
              <a:xfrm flipV="1">
                <a:off x="6996494" y="5458755"/>
                <a:ext cx="19080" cy="420541"/>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7" name="Ink 476">
                <a:extLst>
                  <a:ext uri="{FF2B5EF4-FFF2-40B4-BE49-F238E27FC236}">
                    <a16:creationId xmlns:a16="http://schemas.microsoft.com/office/drawing/2014/main" id="{56250E1A-8EC2-FC20-3078-08281AD405A1}"/>
                  </a:ext>
                </a:extLst>
              </p14:cNvPr>
              <p14:cNvContentPartPr/>
              <p14:nvPr/>
            </p14:nvContentPartPr>
            <p14:xfrm flipV="1">
              <a:off x="6745504" y="5468108"/>
              <a:ext cx="360" cy="275709"/>
            </p14:xfrm>
          </p:contentPart>
        </mc:Choice>
        <mc:Fallback xmlns="">
          <p:pic>
            <p:nvPicPr>
              <p:cNvPr id="477" name="Ink 476">
                <a:extLst>
                  <a:ext uri="{FF2B5EF4-FFF2-40B4-BE49-F238E27FC236}">
                    <a16:creationId xmlns:a16="http://schemas.microsoft.com/office/drawing/2014/main" id="{56250E1A-8EC2-FC20-3078-08281AD405A1}"/>
                  </a:ext>
                </a:extLst>
              </p:cNvPr>
              <p:cNvPicPr/>
              <p:nvPr/>
            </p:nvPicPr>
            <p:blipFill>
              <a:blip r:embed="rId26"/>
              <a:stretch>
                <a:fillRect/>
              </a:stretch>
            </p:blipFill>
            <p:spPr>
              <a:xfrm flipV="1">
                <a:off x="6736144" y="5458762"/>
                <a:ext cx="19080" cy="29440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478" name="Ink 477">
                <a:extLst>
                  <a:ext uri="{FF2B5EF4-FFF2-40B4-BE49-F238E27FC236}">
                    <a16:creationId xmlns:a16="http://schemas.microsoft.com/office/drawing/2014/main" id="{576F5CD0-CE46-D647-B538-923018905F85}"/>
                  </a:ext>
                </a:extLst>
              </p14:cNvPr>
              <p14:cNvContentPartPr/>
              <p14:nvPr/>
            </p14:nvContentPartPr>
            <p14:xfrm>
              <a:off x="7000335" y="4781495"/>
              <a:ext cx="1309109" cy="360"/>
            </p14:xfrm>
          </p:contentPart>
        </mc:Choice>
        <mc:Fallback xmlns="">
          <p:pic>
            <p:nvPicPr>
              <p:cNvPr id="478" name="Ink 477">
                <a:extLst>
                  <a:ext uri="{FF2B5EF4-FFF2-40B4-BE49-F238E27FC236}">
                    <a16:creationId xmlns:a16="http://schemas.microsoft.com/office/drawing/2014/main" id="{576F5CD0-CE46-D647-B538-923018905F85}"/>
                  </a:ext>
                </a:extLst>
              </p:cNvPr>
              <p:cNvPicPr/>
              <p:nvPr/>
            </p:nvPicPr>
            <p:blipFill>
              <a:blip r:embed="rId109"/>
              <a:stretch>
                <a:fillRect/>
              </a:stretch>
            </p:blipFill>
            <p:spPr>
              <a:xfrm>
                <a:off x="6990971" y="4772135"/>
                <a:ext cx="1327836"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81" name="Ink 480">
                <a:extLst>
                  <a:ext uri="{FF2B5EF4-FFF2-40B4-BE49-F238E27FC236}">
                    <a16:creationId xmlns:a16="http://schemas.microsoft.com/office/drawing/2014/main" id="{46A65105-88DD-00B8-44CD-1843E9AF93ED}"/>
                  </a:ext>
                </a:extLst>
              </p14:cNvPr>
              <p14:cNvContentPartPr>
                <a14:cpLocks xmlns:a14="http://schemas.microsoft.com/office/drawing/2010/main" noChangeAspect="1"/>
              </p14:cNvContentPartPr>
              <p14:nvPr/>
            </p14:nvContentPartPr>
            <p14:xfrm>
              <a:off x="2480164" y="1152024"/>
              <a:ext cx="2954523" cy="160"/>
            </p14:xfrm>
          </p:contentPart>
        </mc:Choice>
        <mc:Fallback xmlns="">
          <p:pic>
            <p:nvPicPr>
              <p:cNvPr id="481" name="Ink 480">
                <a:extLst>
                  <a:ext uri="{FF2B5EF4-FFF2-40B4-BE49-F238E27FC236}">
                    <a16:creationId xmlns:a16="http://schemas.microsoft.com/office/drawing/2014/main" id="{46A65105-88DD-00B8-44CD-1843E9AF93ED}"/>
                  </a:ext>
                </a:extLst>
              </p:cNvPr>
              <p:cNvPicPr>
                <a:picLocks noChangeAspect="1"/>
              </p:cNvPicPr>
              <p:nvPr/>
            </p:nvPicPr>
            <p:blipFill>
              <a:blip r:embed="rId111"/>
              <a:stretch>
                <a:fillRect/>
              </a:stretch>
            </p:blipFill>
            <p:spPr>
              <a:xfrm>
                <a:off x="2470802" y="1147864"/>
                <a:ext cx="297324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483" name="Ink 482">
                <a:extLst>
                  <a:ext uri="{FF2B5EF4-FFF2-40B4-BE49-F238E27FC236}">
                    <a16:creationId xmlns:a16="http://schemas.microsoft.com/office/drawing/2014/main" id="{56A72B75-6DA6-A1C8-C487-F9B93149A878}"/>
                  </a:ext>
                </a:extLst>
              </p14:cNvPr>
              <p14:cNvContentPartPr>
                <a14:cpLocks xmlns:a14="http://schemas.microsoft.com/office/drawing/2010/main" noChangeAspect="1"/>
              </p14:cNvContentPartPr>
              <p14:nvPr/>
            </p14:nvContentPartPr>
            <p14:xfrm>
              <a:off x="2480164" y="379363"/>
              <a:ext cx="3074989" cy="347"/>
            </p14:xfrm>
          </p:contentPart>
        </mc:Choice>
        <mc:Fallback xmlns="">
          <p:pic>
            <p:nvPicPr>
              <p:cNvPr id="483" name="Ink 482">
                <a:extLst>
                  <a:ext uri="{FF2B5EF4-FFF2-40B4-BE49-F238E27FC236}">
                    <a16:creationId xmlns:a16="http://schemas.microsoft.com/office/drawing/2014/main" id="{56A72B75-6DA6-A1C8-C487-F9B93149A878}"/>
                  </a:ext>
                </a:extLst>
              </p:cNvPr>
              <p:cNvPicPr>
                <a:picLocks noChangeAspect="1"/>
              </p:cNvPicPr>
              <p:nvPr/>
            </p:nvPicPr>
            <p:blipFill>
              <a:blip r:embed="rId113"/>
              <a:stretch>
                <a:fillRect/>
              </a:stretch>
            </p:blipFill>
            <p:spPr>
              <a:xfrm>
                <a:off x="2470802" y="370341"/>
                <a:ext cx="309371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488" name="Ink 487">
                <a:extLst>
                  <a:ext uri="{FF2B5EF4-FFF2-40B4-BE49-F238E27FC236}">
                    <a16:creationId xmlns:a16="http://schemas.microsoft.com/office/drawing/2014/main" id="{9FF84438-8880-AEC2-02C1-D3895A9D349A}"/>
                  </a:ext>
                </a:extLst>
              </p14:cNvPr>
              <p14:cNvContentPartPr>
                <a14:cpLocks xmlns:a14="http://schemas.microsoft.com/office/drawing/2010/main" noChangeAspect="1"/>
              </p14:cNvContentPartPr>
              <p14:nvPr/>
            </p14:nvContentPartPr>
            <p14:xfrm flipH="1">
              <a:off x="5841589" y="376923"/>
              <a:ext cx="4124467" cy="160"/>
            </p14:xfrm>
          </p:contentPart>
        </mc:Choice>
        <mc:Fallback xmlns="">
          <p:pic>
            <p:nvPicPr>
              <p:cNvPr id="488" name="Ink 487">
                <a:extLst>
                  <a:ext uri="{FF2B5EF4-FFF2-40B4-BE49-F238E27FC236}">
                    <a16:creationId xmlns:a16="http://schemas.microsoft.com/office/drawing/2014/main" id="{9FF84438-8880-AEC2-02C1-D3895A9D349A}"/>
                  </a:ext>
                </a:extLst>
              </p:cNvPr>
              <p:cNvPicPr>
                <a:picLocks noChangeAspect="1"/>
              </p:cNvPicPr>
              <p:nvPr/>
            </p:nvPicPr>
            <p:blipFill>
              <a:blip r:embed="rId115"/>
              <a:stretch>
                <a:fillRect/>
              </a:stretch>
            </p:blipFill>
            <p:spPr>
              <a:xfrm flipH="1">
                <a:off x="5832226" y="372763"/>
                <a:ext cx="4143193"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489" name="Ink 488">
                <a:extLst>
                  <a:ext uri="{FF2B5EF4-FFF2-40B4-BE49-F238E27FC236}">
                    <a16:creationId xmlns:a16="http://schemas.microsoft.com/office/drawing/2014/main" id="{27F36D96-A307-A006-A220-E6384935F555}"/>
                  </a:ext>
                </a:extLst>
              </p14:cNvPr>
              <p14:cNvContentPartPr>
                <a14:cpLocks xmlns:a14="http://schemas.microsoft.com/office/drawing/2010/main" noChangeAspect="1"/>
              </p14:cNvContentPartPr>
              <p14:nvPr/>
            </p14:nvContentPartPr>
            <p14:xfrm flipH="1">
              <a:off x="5953559" y="1136479"/>
              <a:ext cx="4012498" cy="347"/>
            </p14:xfrm>
          </p:contentPart>
        </mc:Choice>
        <mc:Fallback xmlns="">
          <p:pic>
            <p:nvPicPr>
              <p:cNvPr id="489" name="Ink 488">
                <a:extLst>
                  <a:ext uri="{FF2B5EF4-FFF2-40B4-BE49-F238E27FC236}">
                    <a16:creationId xmlns:a16="http://schemas.microsoft.com/office/drawing/2014/main" id="{27F36D96-A307-A006-A220-E6384935F555}"/>
                  </a:ext>
                </a:extLst>
              </p:cNvPr>
              <p:cNvPicPr>
                <a:picLocks noChangeAspect="1"/>
              </p:cNvPicPr>
              <p:nvPr/>
            </p:nvPicPr>
            <p:blipFill>
              <a:blip r:embed="rId117"/>
              <a:stretch>
                <a:fillRect/>
              </a:stretch>
            </p:blipFill>
            <p:spPr>
              <a:xfrm flipH="1">
                <a:off x="5944197" y="1127457"/>
                <a:ext cx="403122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97" name="Ink 496">
                <a:extLst>
                  <a:ext uri="{FF2B5EF4-FFF2-40B4-BE49-F238E27FC236}">
                    <a16:creationId xmlns:a16="http://schemas.microsoft.com/office/drawing/2014/main" id="{7563350A-524D-FCD3-2D54-B853918ACB3F}"/>
                  </a:ext>
                </a:extLst>
              </p14:cNvPr>
              <p14:cNvContentPartPr/>
              <p14:nvPr/>
            </p14:nvContentPartPr>
            <p14:xfrm>
              <a:off x="5953559" y="1134130"/>
              <a:ext cx="360" cy="3836553"/>
            </p14:xfrm>
          </p:contentPart>
        </mc:Choice>
        <mc:Fallback xmlns="">
          <p:pic>
            <p:nvPicPr>
              <p:cNvPr id="497" name="Ink 496">
                <a:extLst>
                  <a:ext uri="{FF2B5EF4-FFF2-40B4-BE49-F238E27FC236}">
                    <a16:creationId xmlns:a16="http://schemas.microsoft.com/office/drawing/2014/main" id="{7563350A-524D-FCD3-2D54-B853918ACB3F}"/>
                  </a:ext>
                </a:extLst>
              </p:cNvPr>
              <p:cNvPicPr/>
              <p:nvPr/>
            </p:nvPicPr>
            <p:blipFill>
              <a:blip r:embed="rId119"/>
              <a:stretch>
                <a:fillRect/>
              </a:stretch>
            </p:blipFill>
            <p:spPr>
              <a:xfrm>
                <a:off x="5944199" y="1124770"/>
                <a:ext cx="19080" cy="3855273"/>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498" name="Ink 497">
                <a:extLst>
                  <a:ext uri="{FF2B5EF4-FFF2-40B4-BE49-F238E27FC236}">
                    <a16:creationId xmlns:a16="http://schemas.microsoft.com/office/drawing/2014/main" id="{40187012-8FF6-1385-BAEF-8CF2FD74C8FD}"/>
                  </a:ext>
                </a:extLst>
              </p14:cNvPr>
              <p14:cNvContentPartPr/>
              <p14:nvPr/>
            </p14:nvContentPartPr>
            <p14:xfrm>
              <a:off x="5556953" y="382591"/>
              <a:ext cx="360" cy="4821350"/>
            </p14:xfrm>
          </p:contentPart>
        </mc:Choice>
        <mc:Fallback xmlns="">
          <p:pic>
            <p:nvPicPr>
              <p:cNvPr id="498" name="Ink 497">
                <a:extLst>
                  <a:ext uri="{FF2B5EF4-FFF2-40B4-BE49-F238E27FC236}">
                    <a16:creationId xmlns:a16="http://schemas.microsoft.com/office/drawing/2014/main" id="{40187012-8FF6-1385-BAEF-8CF2FD74C8FD}"/>
                  </a:ext>
                </a:extLst>
              </p:cNvPr>
              <p:cNvPicPr/>
              <p:nvPr/>
            </p:nvPicPr>
            <p:blipFill>
              <a:blip r:embed="rId121"/>
              <a:stretch>
                <a:fillRect/>
              </a:stretch>
            </p:blipFill>
            <p:spPr>
              <a:xfrm>
                <a:off x="5547593" y="373231"/>
                <a:ext cx="19080" cy="4840069"/>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99" name="Ink 498">
                <a:extLst>
                  <a:ext uri="{FF2B5EF4-FFF2-40B4-BE49-F238E27FC236}">
                    <a16:creationId xmlns:a16="http://schemas.microsoft.com/office/drawing/2014/main" id="{D3559304-19A7-2436-39C9-B9AFC6341E32}"/>
                  </a:ext>
                </a:extLst>
              </p14:cNvPr>
              <p14:cNvContentPartPr/>
              <p14:nvPr/>
            </p14:nvContentPartPr>
            <p14:xfrm>
              <a:off x="5843391" y="376923"/>
              <a:ext cx="360" cy="4669768"/>
            </p14:xfrm>
          </p:contentPart>
        </mc:Choice>
        <mc:Fallback xmlns="">
          <p:pic>
            <p:nvPicPr>
              <p:cNvPr id="499" name="Ink 498">
                <a:extLst>
                  <a:ext uri="{FF2B5EF4-FFF2-40B4-BE49-F238E27FC236}">
                    <a16:creationId xmlns:a16="http://schemas.microsoft.com/office/drawing/2014/main" id="{D3559304-19A7-2436-39C9-B9AFC6341E32}"/>
                  </a:ext>
                </a:extLst>
              </p:cNvPr>
              <p:cNvPicPr/>
              <p:nvPr/>
            </p:nvPicPr>
            <p:blipFill>
              <a:blip r:embed="rId123"/>
              <a:stretch>
                <a:fillRect/>
              </a:stretch>
            </p:blipFill>
            <p:spPr>
              <a:xfrm>
                <a:off x="5834031" y="367563"/>
                <a:ext cx="19080" cy="4688489"/>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500" name="Ink 499">
                <a:extLst>
                  <a:ext uri="{FF2B5EF4-FFF2-40B4-BE49-F238E27FC236}">
                    <a16:creationId xmlns:a16="http://schemas.microsoft.com/office/drawing/2014/main" id="{CE815374-F42F-F683-206F-9A4A05DCB070}"/>
                  </a:ext>
                </a:extLst>
              </p14:cNvPr>
              <p14:cNvContentPartPr>
                <a14:cpLocks xmlns:a14="http://schemas.microsoft.com/office/drawing/2010/main" noChangeAspect="1"/>
              </p14:cNvContentPartPr>
              <p14:nvPr/>
            </p14:nvContentPartPr>
            <p14:xfrm>
              <a:off x="5953023" y="4970683"/>
              <a:ext cx="794611" cy="347"/>
            </p14:xfrm>
          </p:contentPart>
        </mc:Choice>
        <mc:Fallback xmlns="">
          <p:pic>
            <p:nvPicPr>
              <p:cNvPr id="500" name="Ink 499">
                <a:extLst>
                  <a:ext uri="{FF2B5EF4-FFF2-40B4-BE49-F238E27FC236}">
                    <a16:creationId xmlns:a16="http://schemas.microsoft.com/office/drawing/2014/main" id="{CE815374-F42F-F683-206F-9A4A05DCB070}"/>
                  </a:ext>
                </a:extLst>
              </p:cNvPr>
              <p:cNvPicPr>
                <a:picLocks noChangeAspect="1"/>
              </p:cNvPicPr>
              <p:nvPr/>
            </p:nvPicPr>
            <p:blipFill>
              <a:blip r:embed="rId125"/>
              <a:stretch>
                <a:fillRect/>
              </a:stretch>
            </p:blipFill>
            <p:spPr>
              <a:xfrm>
                <a:off x="5943666" y="4961661"/>
                <a:ext cx="813325"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501" name="Ink 500">
                <a:extLst>
                  <a:ext uri="{FF2B5EF4-FFF2-40B4-BE49-F238E27FC236}">
                    <a16:creationId xmlns:a16="http://schemas.microsoft.com/office/drawing/2014/main" id="{A099D44B-6B9A-7580-6F39-DDAFC2A42113}"/>
                  </a:ext>
                </a:extLst>
              </p14:cNvPr>
              <p14:cNvContentPartPr>
                <a14:cpLocks xmlns:a14="http://schemas.microsoft.com/office/drawing/2010/main" noChangeAspect="1"/>
              </p14:cNvContentPartPr>
              <p14:nvPr/>
            </p14:nvContentPartPr>
            <p14:xfrm>
              <a:off x="5556952" y="5207504"/>
              <a:ext cx="1193965" cy="347"/>
            </p14:xfrm>
          </p:contentPart>
        </mc:Choice>
        <mc:Fallback xmlns="">
          <p:pic>
            <p:nvPicPr>
              <p:cNvPr id="501" name="Ink 500">
                <a:extLst>
                  <a:ext uri="{FF2B5EF4-FFF2-40B4-BE49-F238E27FC236}">
                    <a16:creationId xmlns:a16="http://schemas.microsoft.com/office/drawing/2014/main" id="{A099D44B-6B9A-7580-6F39-DDAFC2A42113}"/>
                  </a:ext>
                </a:extLst>
              </p:cNvPr>
              <p:cNvPicPr>
                <a:picLocks noChangeAspect="1"/>
              </p:cNvPicPr>
              <p:nvPr/>
            </p:nvPicPr>
            <p:blipFill>
              <a:blip r:embed="rId127"/>
              <a:stretch>
                <a:fillRect/>
              </a:stretch>
            </p:blipFill>
            <p:spPr>
              <a:xfrm>
                <a:off x="5547593" y="5198482"/>
                <a:ext cx="121268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502" name="Ink 501">
                <a:extLst>
                  <a:ext uri="{FF2B5EF4-FFF2-40B4-BE49-F238E27FC236}">
                    <a16:creationId xmlns:a16="http://schemas.microsoft.com/office/drawing/2014/main" id="{349DDFFD-89D5-DFB0-65DB-8286845467A3}"/>
                  </a:ext>
                </a:extLst>
              </p14:cNvPr>
              <p14:cNvContentPartPr>
                <a14:cpLocks xmlns:a14="http://schemas.microsoft.com/office/drawing/2010/main" noChangeAspect="1"/>
              </p14:cNvContentPartPr>
              <p14:nvPr/>
            </p14:nvContentPartPr>
            <p14:xfrm>
              <a:off x="5841589" y="5051240"/>
              <a:ext cx="1156302" cy="160"/>
            </p14:xfrm>
          </p:contentPart>
        </mc:Choice>
        <mc:Fallback xmlns="">
          <p:pic>
            <p:nvPicPr>
              <p:cNvPr id="502" name="Ink 501">
                <a:extLst>
                  <a:ext uri="{FF2B5EF4-FFF2-40B4-BE49-F238E27FC236}">
                    <a16:creationId xmlns:a16="http://schemas.microsoft.com/office/drawing/2014/main" id="{349DDFFD-89D5-DFB0-65DB-8286845467A3}"/>
                  </a:ext>
                </a:extLst>
              </p:cNvPr>
              <p:cNvPicPr>
                <a:picLocks noChangeAspect="1"/>
              </p:cNvPicPr>
              <p:nvPr/>
            </p:nvPicPr>
            <p:blipFill>
              <a:blip r:embed="rId129"/>
              <a:stretch>
                <a:fillRect/>
              </a:stretch>
            </p:blipFill>
            <p:spPr>
              <a:xfrm>
                <a:off x="5832226" y="5047080"/>
                <a:ext cx="117502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503" name="Ink 502">
                <a:extLst>
                  <a:ext uri="{FF2B5EF4-FFF2-40B4-BE49-F238E27FC236}">
                    <a16:creationId xmlns:a16="http://schemas.microsoft.com/office/drawing/2014/main" id="{540D1D48-FEB6-8ACF-5FE6-F78DD469DBBC}"/>
                  </a:ext>
                </a:extLst>
              </p14:cNvPr>
              <p14:cNvContentPartPr>
                <a14:cpLocks xmlns:a14="http://schemas.microsoft.com/office/drawing/2010/main" noChangeAspect="1"/>
              </p14:cNvContentPartPr>
              <p14:nvPr/>
            </p14:nvContentPartPr>
            <p14:xfrm>
              <a:off x="5435767" y="5279426"/>
              <a:ext cx="1557005" cy="160"/>
            </p14:xfrm>
          </p:contentPart>
        </mc:Choice>
        <mc:Fallback xmlns="">
          <p:pic>
            <p:nvPicPr>
              <p:cNvPr id="503" name="Ink 502">
                <a:extLst>
                  <a:ext uri="{FF2B5EF4-FFF2-40B4-BE49-F238E27FC236}">
                    <a16:creationId xmlns:a16="http://schemas.microsoft.com/office/drawing/2014/main" id="{540D1D48-FEB6-8ACF-5FE6-F78DD469DBBC}"/>
                  </a:ext>
                </a:extLst>
              </p:cNvPr>
              <p:cNvPicPr>
                <a:picLocks noChangeAspect="1"/>
              </p:cNvPicPr>
              <p:nvPr/>
            </p:nvPicPr>
            <p:blipFill>
              <a:blip r:embed="rId131"/>
              <a:stretch>
                <a:fillRect/>
              </a:stretch>
            </p:blipFill>
            <p:spPr>
              <a:xfrm>
                <a:off x="5426405" y="5275266"/>
                <a:ext cx="1575729"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504" name="Ink 503">
                <a:extLst>
                  <a:ext uri="{FF2B5EF4-FFF2-40B4-BE49-F238E27FC236}">
                    <a16:creationId xmlns:a16="http://schemas.microsoft.com/office/drawing/2014/main" id="{7601178E-4088-1637-21C3-07E3D48542C9}"/>
                  </a:ext>
                </a:extLst>
              </p14:cNvPr>
              <p14:cNvContentPartPr/>
              <p14:nvPr/>
            </p14:nvContentPartPr>
            <p14:xfrm>
              <a:off x="5435767" y="1155401"/>
              <a:ext cx="360" cy="4124026"/>
            </p14:xfrm>
          </p:contentPart>
        </mc:Choice>
        <mc:Fallback xmlns="">
          <p:pic>
            <p:nvPicPr>
              <p:cNvPr id="504" name="Ink 503">
                <a:extLst>
                  <a:ext uri="{FF2B5EF4-FFF2-40B4-BE49-F238E27FC236}">
                    <a16:creationId xmlns:a16="http://schemas.microsoft.com/office/drawing/2014/main" id="{7601178E-4088-1637-21C3-07E3D48542C9}"/>
                  </a:ext>
                </a:extLst>
              </p:cNvPr>
              <p:cNvPicPr/>
              <p:nvPr/>
            </p:nvPicPr>
            <p:blipFill>
              <a:blip r:embed="rId133"/>
              <a:stretch>
                <a:fillRect/>
              </a:stretch>
            </p:blipFill>
            <p:spPr>
              <a:xfrm>
                <a:off x="5426407" y="1146041"/>
                <a:ext cx="19080" cy="4142745"/>
              </a:xfrm>
              <a:prstGeom prst="rect">
                <a:avLst/>
              </a:prstGeom>
            </p:spPr>
          </p:pic>
        </mc:Fallback>
      </mc:AlternateContent>
    </p:spTree>
    <p:extLst>
      <p:ext uri="{BB962C8B-B14F-4D97-AF65-F5344CB8AC3E}">
        <p14:creationId xmlns:p14="http://schemas.microsoft.com/office/powerpoint/2010/main" val="5668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 calcmode="lin" valueType="num">
                                      <p:cBhvr>
                                        <p:cTn id="7" dur="500" fill="hold"/>
                                        <p:tgtEl>
                                          <p:spTgt spid="483"/>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0"/>
                                  </p:stCondLst>
                                  <p:childTnLst>
                                    <p:set>
                                      <p:cBhvr>
                                        <p:cTn id="10" dur="1" fill="hold">
                                          <p:stCondLst>
                                            <p:cond delay="0"/>
                                          </p:stCondLst>
                                        </p:cTn>
                                        <p:tgtEl>
                                          <p:spTgt spid="498"/>
                                        </p:tgtEl>
                                        <p:attrNameLst>
                                          <p:attrName>style.visibility</p:attrName>
                                        </p:attrNameLst>
                                      </p:cBhvr>
                                      <p:to>
                                        <p:strVal val="visible"/>
                                      </p:to>
                                    </p:set>
                                    <p:anim calcmode="lin" valueType="num">
                                      <p:cBhvr>
                                        <p:cTn id="11" dur="500" fill="hold"/>
                                        <p:tgtEl>
                                          <p:spTgt spid="498"/>
                                        </p:tgtEl>
                                        <p:attrNameLst>
                                          <p:attrName>drawProgress</p:attrName>
                                        </p:attrNameLst>
                                      </p:cBhvr>
                                      <p:tavLst>
                                        <p:tav tm="0">
                                          <p:val>
                                            <p:fltVal val="0"/>
                                          </p:val>
                                        </p:tav>
                                        <p:tav tm="100000">
                                          <p:val>
                                            <p:fltVal val="1"/>
                                          </p:val>
                                        </p:tav>
                                      </p:tavLst>
                                    </p:anim>
                                  </p:childTnLst>
                                </p:cTn>
                              </p:par>
                            </p:childTnLst>
                          </p:cTn>
                        </p:par>
                        <p:par>
                          <p:cTn id="12" fill="hold">
                            <p:stCondLst>
                              <p:cond delay="1000"/>
                            </p:stCondLst>
                            <p:childTnLst>
                              <p:par>
                                <p:cTn id="13" presetID="63" presetClass="entr" presetSubtype="0" fill="hold" nodeType="afterEffect">
                                  <p:stCondLst>
                                    <p:cond delay="0"/>
                                  </p:stCondLst>
                                  <p:childTnLst>
                                    <p:set>
                                      <p:cBhvr>
                                        <p:cTn id="14" dur="1" fill="hold">
                                          <p:stCondLst>
                                            <p:cond delay="0"/>
                                          </p:stCondLst>
                                        </p:cTn>
                                        <p:tgtEl>
                                          <p:spTgt spid="501"/>
                                        </p:tgtEl>
                                        <p:attrNameLst>
                                          <p:attrName>style.visibility</p:attrName>
                                        </p:attrNameLst>
                                      </p:cBhvr>
                                      <p:to>
                                        <p:strVal val="visible"/>
                                      </p:to>
                                    </p:set>
                                    <p:anim calcmode="lin" valueType="num">
                                      <p:cBhvr>
                                        <p:cTn id="15" dur="500" fill="hold"/>
                                        <p:tgtEl>
                                          <p:spTgt spid="501"/>
                                        </p:tgtEl>
                                        <p:attrNameLst>
                                          <p:attrName>drawProgress</p:attrName>
                                        </p:attrNameLst>
                                      </p:cBhvr>
                                      <p:tavLst>
                                        <p:tav tm="0">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489"/>
                                        </p:tgtEl>
                                        <p:attrNameLst>
                                          <p:attrName>style.visibility</p:attrName>
                                        </p:attrNameLst>
                                      </p:cBhvr>
                                      <p:to>
                                        <p:strVal val="visible"/>
                                      </p:to>
                                    </p:set>
                                    <p:anim calcmode="lin" valueType="num">
                                      <p:cBhvr>
                                        <p:cTn id="20" dur="500" fill="hold"/>
                                        <p:tgtEl>
                                          <p:spTgt spid="489"/>
                                        </p:tgtEl>
                                        <p:attrNameLst>
                                          <p:attrName>drawProgress</p:attrName>
                                        </p:attrNameLst>
                                      </p:cBhvr>
                                      <p:tavLst>
                                        <p:tav tm="0">
                                          <p:val>
                                            <p:fltVal val="0"/>
                                          </p:val>
                                        </p:tav>
                                        <p:tav tm="100000">
                                          <p:val>
                                            <p:fltVal val="1"/>
                                          </p:val>
                                        </p:tav>
                                      </p:tavLst>
                                    </p:anim>
                                  </p:childTnLst>
                                </p:cTn>
                              </p:par>
                            </p:childTnLst>
                          </p:cTn>
                        </p:par>
                        <p:par>
                          <p:cTn id="21" fill="hold">
                            <p:stCondLst>
                              <p:cond delay="500"/>
                            </p:stCondLst>
                            <p:childTnLst>
                              <p:par>
                                <p:cTn id="22" presetID="63" presetClass="entr" presetSubtype="0" fill="hold" nodeType="afterEffect">
                                  <p:stCondLst>
                                    <p:cond delay="0"/>
                                  </p:stCondLst>
                                  <p:childTnLst>
                                    <p:set>
                                      <p:cBhvr>
                                        <p:cTn id="23" dur="1" fill="hold">
                                          <p:stCondLst>
                                            <p:cond delay="0"/>
                                          </p:stCondLst>
                                        </p:cTn>
                                        <p:tgtEl>
                                          <p:spTgt spid="497"/>
                                        </p:tgtEl>
                                        <p:attrNameLst>
                                          <p:attrName>style.visibility</p:attrName>
                                        </p:attrNameLst>
                                      </p:cBhvr>
                                      <p:to>
                                        <p:strVal val="visible"/>
                                      </p:to>
                                    </p:set>
                                    <p:anim calcmode="lin" valueType="num">
                                      <p:cBhvr>
                                        <p:cTn id="24" dur="500" fill="hold"/>
                                        <p:tgtEl>
                                          <p:spTgt spid="497"/>
                                        </p:tgtEl>
                                        <p:attrNameLst>
                                          <p:attrName>drawProgress</p:attrName>
                                        </p:attrNameLst>
                                      </p:cBhvr>
                                      <p:tavLst>
                                        <p:tav tm="0">
                                          <p:val>
                                            <p:fltVal val="0"/>
                                          </p:val>
                                        </p:tav>
                                        <p:tav tm="100000">
                                          <p:val>
                                            <p:fltVal val="1"/>
                                          </p:val>
                                        </p:tav>
                                      </p:tavLst>
                                    </p:anim>
                                  </p:childTnLst>
                                </p:cTn>
                              </p:par>
                            </p:childTnLst>
                          </p:cTn>
                        </p:par>
                        <p:par>
                          <p:cTn id="25" fill="hold">
                            <p:stCondLst>
                              <p:cond delay="1000"/>
                            </p:stCondLst>
                            <p:childTnLst>
                              <p:par>
                                <p:cTn id="26" presetID="63" presetClass="entr" presetSubtype="0" fill="hold" nodeType="afterEffect">
                                  <p:stCondLst>
                                    <p:cond delay="0"/>
                                  </p:stCondLst>
                                  <p:childTnLst>
                                    <p:set>
                                      <p:cBhvr>
                                        <p:cTn id="27" dur="1" fill="hold">
                                          <p:stCondLst>
                                            <p:cond delay="0"/>
                                          </p:stCondLst>
                                        </p:cTn>
                                        <p:tgtEl>
                                          <p:spTgt spid="500"/>
                                        </p:tgtEl>
                                        <p:attrNameLst>
                                          <p:attrName>style.visibility</p:attrName>
                                        </p:attrNameLst>
                                      </p:cBhvr>
                                      <p:to>
                                        <p:strVal val="visible"/>
                                      </p:to>
                                    </p:set>
                                    <p:anim calcmode="lin" valueType="num">
                                      <p:cBhvr>
                                        <p:cTn id="28" dur="500" fill="hold"/>
                                        <p:tgtEl>
                                          <p:spTgt spid="500"/>
                                        </p:tgtEl>
                                        <p:attrNameLst>
                                          <p:attrName>drawProgress</p:attrName>
                                        </p:attrNameLst>
                                      </p:cBhvr>
                                      <p:tavLst>
                                        <p:tav tm="0">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63" presetClass="entr" presetSubtype="0" fill="hold" nodeType="clickEffect">
                                  <p:stCondLst>
                                    <p:cond delay="0"/>
                                  </p:stCondLst>
                                  <p:childTnLst>
                                    <p:set>
                                      <p:cBhvr>
                                        <p:cTn id="32" dur="1" fill="hold">
                                          <p:stCondLst>
                                            <p:cond delay="0"/>
                                          </p:stCondLst>
                                        </p:cTn>
                                        <p:tgtEl>
                                          <p:spTgt spid="481"/>
                                        </p:tgtEl>
                                        <p:attrNameLst>
                                          <p:attrName>style.visibility</p:attrName>
                                        </p:attrNameLst>
                                      </p:cBhvr>
                                      <p:to>
                                        <p:strVal val="visible"/>
                                      </p:to>
                                    </p:set>
                                    <p:anim calcmode="lin" valueType="num">
                                      <p:cBhvr>
                                        <p:cTn id="33" dur="500" fill="hold"/>
                                        <p:tgtEl>
                                          <p:spTgt spid="481"/>
                                        </p:tgtEl>
                                        <p:attrNameLst>
                                          <p:attrName>drawProgress</p:attrName>
                                        </p:attrNameLst>
                                      </p:cBhvr>
                                      <p:tavLst>
                                        <p:tav tm="0">
                                          <p:val>
                                            <p:fltVal val="0"/>
                                          </p:val>
                                        </p:tav>
                                        <p:tav tm="100000">
                                          <p:val>
                                            <p:fltVal val="1"/>
                                          </p:val>
                                        </p:tav>
                                      </p:tavLst>
                                    </p:anim>
                                  </p:childTnLst>
                                </p:cTn>
                              </p:par>
                            </p:childTnLst>
                          </p:cTn>
                        </p:par>
                        <p:par>
                          <p:cTn id="34" fill="hold">
                            <p:stCondLst>
                              <p:cond delay="500"/>
                            </p:stCondLst>
                            <p:childTnLst>
                              <p:par>
                                <p:cTn id="35" presetID="63" presetClass="entr" presetSubtype="0" fill="hold" nodeType="afterEffect">
                                  <p:stCondLst>
                                    <p:cond delay="0"/>
                                  </p:stCondLst>
                                  <p:childTnLst>
                                    <p:set>
                                      <p:cBhvr>
                                        <p:cTn id="36" dur="1" fill="hold">
                                          <p:stCondLst>
                                            <p:cond delay="0"/>
                                          </p:stCondLst>
                                        </p:cTn>
                                        <p:tgtEl>
                                          <p:spTgt spid="504"/>
                                        </p:tgtEl>
                                        <p:attrNameLst>
                                          <p:attrName>style.visibility</p:attrName>
                                        </p:attrNameLst>
                                      </p:cBhvr>
                                      <p:to>
                                        <p:strVal val="visible"/>
                                      </p:to>
                                    </p:set>
                                    <p:anim calcmode="lin" valueType="num">
                                      <p:cBhvr>
                                        <p:cTn id="37" dur="500" fill="hold"/>
                                        <p:tgtEl>
                                          <p:spTgt spid="504"/>
                                        </p:tgtEl>
                                        <p:attrNameLst>
                                          <p:attrName>drawProgress</p:attrName>
                                        </p:attrNameLst>
                                      </p:cBhvr>
                                      <p:tavLst>
                                        <p:tav tm="0">
                                          <p:val>
                                            <p:fltVal val="0"/>
                                          </p:val>
                                        </p:tav>
                                        <p:tav tm="100000">
                                          <p:val>
                                            <p:fltVal val="1"/>
                                          </p:val>
                                        </p:tav>
                                      </p:tavLst>
                                    </p:anim>
                                  </p:childTnLst>
                                </p:cTn>
                              </p:par>
                            </p:childTnLst>
                          </p:cTn>
                        </p:par>
                        <p:par>
                          <p:cTn id="38" fill="hold">
                            <p:stCondLst>
                              <p:cond delay="1000"/>
                            </p:stCondLst>
                            <p:childTnLst>
                              <p:par>
                                <p:cTn id="39" presetID="63" presetClass="entr" presetSubtype="0" fill="hold" nodeType="afterEffect">
                                  <p:stCondLst>
                                    <p:cond delay="0"/>
                                  </p:stCondLst>
                                  <p:childTnLst>
                                    <p:set>
                                      <p:cBhvr>
                                        <p:cTn id="40" dur="1" fill="hold">
                                          <p:stCondLst>
                                            <p:cond delay="0"/>
                                          </p:stCondLst>
                                        </p:cTn>
                                        <p:tgtEl>
                                          <p:spTgt spid="503"/>
                                        </p:tgtEl>
                                        <p:attrNameLst>
                                          <p:attrName>style.visibility</p:attrName>
                                        </p:attrNameLst>
                                      </p:cBhvr>
                                      <p:to>
                                        <p:strVal val="visible"/>
                                      </p:to>
                                    </p:set>
                                    <p:anim calcmode="lin" valueType="num">
                                      <p:cBhvr>
                                        <p:cTn id="41" dur="500" fill="hold"/>
                                        <p:tgtEl>
                                          <p:spTgt spid="503"/>
                                        </p:tgtEl>
                                        <p:attrNameLst>
                                          <p:attrName>drawProgress</p:attrName>
                                        </p:attrNameLst>
                                      </p:cBhvr>
                                      <p:tavLst>
                                        <p:tav tm="0">
                                          <p:val>
                                            <p:fltVal val="0"/>
                                          </p:val>
                                        </p:tav>
                                        <p:tav tm="100000">
                                          <p:val>
                                            <p:fltVal val="1"/>
                                          </p:val>
                                        </p:tav>
                                      </p:tavLst>
                                    </p:anim>
                                  </p:childTnLst>
                                </p:cTn>
                              </p:par>
                            </p:childTnLst>
                          </p:cTn>
                        </p:par>
                      </p:childTnLst>
                    </p:cTn>
                  </p:par>
                  <p:par>
                    <p:cTn id="42" fill="hold">
                      <p:stCondLst>
                        <p:cond delay="indefinite"/>
                      </p:stCondLst>
                      <p:childTnLst>
                        <p:par>
                          <p:cTn id="43" fill="hold">
                            <p:stCondLst>
                              <p:cond delay="0"/>
                            </p:stCondLst>
                            <p:childTnLst>
                              <p:par>
                                <p:cTn id="44" presetID="63" presetClass="entr" presetSubtype="0" fill="hold" nodeType="clickEffect">
                                  <p:stCondLst>
                                    <p:cond delay="0"/>
                                  </p:stCondLst>
                                  <p:childTnLst>
                                    <p:set>
                                      <p:cBhvr>
                                        <p:cTn id="45" dur="1" fill="hold">
                                          <p:stCondLst>
                                            <p:cond delay="0"/>
                                          </p:stCondLst>
                                        </p:cTn>
                                        <p:tgtEl>
                                          <p:spTgt spid="488"/>
                                        </p:tgtEl>
                                        <p:attrNameLst>
                                          <p:attrName>style.visibility</p:attrName>
                                        </p:attrNameLst>
                                      </p:cBhvr>
                                      <p:to>
                                        <p:strVal val="visible"/>
                                      </p:to>
                                    </p:set>
                                    <p:anim calcmode="lin" valueType="num">
                                      <p:cBhvr>
                                        <p:cTn id="46" dur="500" fill="hold"/>
                                        <p:tgtEl>
                                          <p:spTgt spid="488"/>
                                        </p:tgtEl>
                                        <p:attrNameLst>
                                          <p:attrName>drawProgress</p:attrName>
                                        </p:attrNameLst>
                                      </p:cBhvr>
                                      <p:tavLst>
                                        <p:tav tm="0">
                                          <p:val>
                                            <p:fltVal val="0"/>
                                          </p:val>
                                        </p:tav>
                                        <p:tav tm="100000">
                                          <p:val>
                                            <p:fltVal val="1"/>
                                          </p:val>
                                        </p:tav>
                                      </p:tavLst>
                                    </p:anim>
                                  </p:childTnLst>
                                </p:cTn>
                              </p:par>
                            </p:childTnLst>
                          </p:cTn>
                        </p:par>
                        <p:par>
                          <p:cTn id="47" fill="hold">
                            <p:stCondLst>
                              <p:cond delay="500"/>
                            </p:stCondLst>
                            <p:childTnLst>
                              <p:par>
                                <p:cTn id="48" presetID="63" presetClass="entr" presetSubtype="0" fill="hold" nodeType="afterEffect">
                                  <p:stCondLst>
                                    <p:cond delay="0"/>
                                  </p:stCondLst>
                                  <p:childTnLst>
                                    <p:set>
                                      <p:cBhvr>
                                        <p:cTn id="49" dur="1" fill="hold">
                                          <p:stCondLst>
                                            <p:cond delay="0"/>
                                          </p:stCondLst>
                                        </p:cTn>
                                        <p:tgtEl>
                                          <p:spTgt spid="499"/>
                                        </p:tgtEl>
                                        <p:attrNameLst>
                                          <p:attrName>style.visibility</p:attrName>
                                        </p:attrNameLst>
                                      </p:cBhvr>
                                      <p:to>
                                        <p:strVal val="visible"/>
                                      </p:to>
                                    </p:set>
                                    <p:anim calcmode="lin" valueType="num">
                                      <p:cBhvr>
                                        <p:cTn id="50" dur="500" fill="hold"/>
                                        <p:tgtEl>
                                          <p:spTgt spid="499"/>
                                        </p:tgtEl>
                                        <p:attrNameLst>
                                          <p:attrName>drawProgress</p:attrName>
                                        </p:attrNameLst>
                                      </p:cBhvr>
                                      <p:tavLst>
                                        <p:tav tm="0">
                                          <p:val>
                                            <p:fltVal val="0"/>
                                          </p:val>
                                        </p:tav>
                                        <p:tav tm="100000">
                                          <p:val>
                                            <p:fltVal val="1"/>
                                          </p:val>
                                        </p:tav>
                                      </p:tavLst>
                                    </p:anim>
                                  </p:childTnLst>
                                </p:cTn>
                              </p:par>
                            </p:childTnLst>
                          </p:cTn>
                        </p:par>
                        <p:par>
                          <p:cTn id="51" fill="hold">
                            <p:stCondLst>
                              <p:cond delay="1000"/>
                            </p:stCondLst>
                            <p:childTnLst>
                              <p:par>
                                <p:cTn id="52" presetID="63" presetClass="entr" presetSubtype="0" fill="hold" nodeType="afterEffect">
                                  <p:stCondLst>
                                    <p:cond delay="0"/>
                                  </p:stCondLst>
                                  <p:childTnLst>
                                    <p:set>
                                      <p:cBhvr>
                                        <p:cTn id="53" dur="1" fill="hold">
                                          <p:stCondLst>
                                            <p:cond delay="0"/>
                                          </p:stCondLst>
                                        </p:cTn>
                                        <p:tgtEl>
                                          <p:spTgt spid="502"/>
                                        </p:tgtEl>
                                        <p:attrNameLst>
                                          <p:attrName>style.visibility</p:attrName>
                                        </p:attrNameLst>
                                      </p:cBhvr>
                                      <p:to>
                                        <p:strVal val="visible"/>
                                      </p:to>
                                    </p:set>
                                    <p:anim calcmode="lin" valueType="num">
                                      <p:cBhvr>
                                        <p:cTn id="54" dur="500" fill="hold"/>
                                        <p:tgtEl>
                                          <p:spTgt spid="50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19">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0"/>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2"/>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4"/>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6"/>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28"/>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0"/>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2"/>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4"/>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6"/>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38"/>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0"/>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2"/>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4"/>
              <a:stretch>
                <a:fillRect/>
              </a:stretch>
            </p:blipFill>
            <p:spPr>
              <a:xfrm flipV="1">
                <a:off x="1940549" y="6430894"/>
                <a:ext cx="19080" cy="37313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 name="Ink 2">
                <a:extLst>
                  <a:ext uri="{FF2B5EF4-FFF2-40B4-BE49-F238E27FC236}">
                    <a16:creationId xmlns:a16="http://schemas.microsoft.com/office/drawing/2014/main" id="{0FC669A7-A2A7-67E4-97A1-B4DDF0B5DDFB}"/>
                  </a:ext>
                </a:extLst>
              </p14:cNvPr>
              <p14:cNvContentPartPr/>
              <p14:nvPr/>
            </p14:nvContentPartPr>
            <p14:xfrm flipH="1">
              <a:off x="6280294" y="6593639"/>
              <a:ext cx="5111954" cy="360"/>
            </p14:xfrm>
          </p:contentPart>
        </mc:Choice>
        <mc:Fallback xmlns="">
          <p:pic>
            <p:nvPicPr>
              <p:cNvPr id="3" name="Ink 2">
                <a:extLst>
                  <a:ext uri="{FF2B5EF4-FFF2-40B4-BE49-F238E27FC236}">
                    <a16:creationId xmlns:a16="http://schemas.microsoft.com/office/drawing/2014/main" id="{0FC669A7-A2A7-67E4-97A1-B4DDF0B5DDFB}"/>
                  </a:ext>
                </a:extLst>
              </p:cNvPr>
              <p:cNvPicPr/>
              <p:nvPr/>
            </p:nvPicPr>
            <p:blipFill>
              <a:blip r:embed="rId46"/>
              <a:stretch>
                <a:fillRect/>
              </a:stretch>
            </p:blipFill>
            <p:spPr>
              <a:xfrm flipH="1">
                <a:off x="6270929" y="6584279"/>
                <a:ext cx="513068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 name="Ink 11">
                <a:extLst>
                  <a:ext uri="{FF2B5EF4-FFF2-40B4-BE49-F238E27FC236}">
                    <a16:creationId xmlns:a16="http://schemas.microsoft.com/office/drawing/2014/main" id="{5F3C074A-8901-AD58-030A-28DF1D4D1409}"/>
                  </a:ext>
                </a:extLst>
              </p14:cNvPr>
              <p14:cNvContentPartPr/>
              <p14:nvPr/>
            </p14:nvContentPartPr>
            <p14:xfrm flipV="1">
              <a:off x="6280295" y="1852275"/>
              <a:ext cx="360" cy="4738124"/>
            </p14:xfrm>
          </p:contentPart>
        </mc:Choice>
        <mc:Fallback xmlns="">
          <p:pic>
            <p:nvPicPr>
              <p:cNvPr id="12" name="Ink 11">
                <a:extLst>
                  <a:ext uri="{FF2B5EF4-FFF2-40B4-BE49-F238E27FC236}">
                    <a16:creationId xmlns:a16="http://schemas.microsoft.com/office/drawing/2014/main" id="{5F3C074A-8901-AD58-030A-28DF1D4D1409}"/>
                  </a:ext>
                </a:extLst>
              </p:cNvPr>
              <p:cNvPicPr/>
              <p:nvPr/>
            </p:nvPicPr>
            <p:blipFill>
              <a:blip r:embed="rId48"/>
              <a:stretch>
                <a:fillRect/>
              </a:stretch>
            </p:blipFill>
            <p:spPr>
              <a:xfrm flipV="1">
                <a:off x="6270935" y="1842918"/>
                <a:ext cx="19080" cy="475683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4" name="Ink 13">
                <a:extLst>
                  <a:ext uri="{FF2B5EF4-FFF2-40B4-BE49-F238E27FC236}">
                    <a16:creationId xmlns:a16="http://schemas.microsoft.com/office/drawing/2014/main" id="{F49A6BD3-EAB9-C2F9-971C-7BC2B03FC2FB}"/>
                  </a:ext>
                </a:extLst>
              </p14:cNvPr>
              <p14:cNvContentPartPr/>
              <p14:nvPr/>
            </p14:nvContentPartPr>
            <p14:xfrm flipH="1">
              <a:off x="9274979" y="2887945"/>
              <a:ext cx="440048" cy="360"/>
            </p14:xfrm>
          </p:contentPart>
        </mc:Choice>
        <mc:Fallback xmlns="">
          <p:pic>
            <p:nvPicPr>
              <p:cNvPr id="14" name="Ink 13">
                <a:extLst>
                  <a:ext uri="{FF2B5EF4-FFF2-40B4-BE49-F238E27FC236}">
                    <a16:creationId xmlns:a16="http://schemas.microsoft.com/office/drawing/2014/main" id="{F49A6BD3-EAB9-C2F9-971C-7BC2B03FC2FB}"/>
                  </a:ext>
                </a:extLst>
              </p:cNvPr>
              <p:cNvPicPr/>
              <p:nvPr/>
            </p:nvPicPr>
            <p:blipFill>
              <a:blip r:embed="rId50"/>
              <a:stretch>
                <a:fillRect/>
              </a:stretch>
            </p:blipFill>
            <p:spPr>
              <a:xfrm flipH="1">
                <a:off x="9265616" y="2878585"/>
                <a:ext cx="45877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9" name="Ink 28">
                <a:extLst>
                  <a:ext uri="{FF2B5EF4-FFF2-40B4-BE49-F238E27FC236}">
                    <a16:creationId xmlns:a16="http://schemas.microsoft.com/office/drawing/2014/main" id="{E9D24576-5FB7-51F0-A19C-E50325DBE960}"/>
                  </a:ext>
                </a:extLst>
              </p14:cNvPr>
              <p14:cNvContentPartPr/>
              <p14:nvPr/>
            </p14:nvContentPartPr>
            <p14:xfrm>
              <a:off x="9275771" y="2887935"/>
              <a:ext cx="360" cy="3626652"/>
            </p14:xfrm>
          </p:contentPart>
        </mc:Choice>
        <mc:Fallback xmlns="">
          <p:pic>
            <p:nvPicPr>
              <p:cNvPr id="29" name="Ink 28">
                <a:extLst>
                  <a:ext uri="{FF2B5EF4-FFF2-40B4-BE49-F238E27FC236}">
                    <a16:creationId xmlns:a16="http://schemas.microsoft.com/office/drawing/2014/main" id="{E9D24576-5FB7-51F0-A19C-E50325DBE960}"/>
                  </a:ext>
                </a:extLst>
              </p:cNvPr>
              <p:cNvPicPr/>
              <p:nvPr/>
            </p:nvPicPr>
            <p:blipFill>
              <a:blip r:embed="rId52"/>
              <a:stretch>
                <a:fillRect/>
              </a:stretch>
            </p:blipFill>
            <p:spPr>
              <a:xfrm>
                <a:off x="9266411" y="2878574"/>
                <a:ext cx="19080" cy="364537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5050FF1F-092C-2986-4011-C1BD83A42910}"/>
                  </a:ext>
                </a:extLst>
              </p14:cNvPr>
              <p14:cNvContentPartPr/>
              <p14:nvPr/>
            </p14:nvContentPartPr>
            <p14:xfrm flipH="1">
              <a:off x="6389351" y="6507690"/>
              <a:ext cx="2879673" cy="360"/>
            </p14:xfrm>
          </p:contentPart>
        </mc:Choice>
        <mc:Fallback xmlns="">
          <p:pic>
            <p:nvPicPr>
              <p:cNvPr id="35" name="Ink 34">
                <a:extLst>
                  <a:ext uri="{FF2B5EF4-FFF2-40B4-BE49-F238E27FC236}">
                    <a16:creationId xmlns:a16="http://schemas.microsoft.com/office/drawing/2014/main" id="{5050FF1F-092C-2986-4011-C1BD83A42910}"/>
                  </a:ext>
                </a:extLst>
              </p:cNvPr>
              <p:cNvPicPr/>
              <p:nvPr/>
            </p:nvPicPr>
            <p:blipFill>
              <a:blip r:embed="rId54"/>
              <a:stretch>
                <a:fillRect/>
              </a:stretch>
            </p:blipFill>
            <p:spPr>
              <a:xfrm flipH="1">
                <a:off x="6379985" y="6498330"/>
                <a:ext cx="289840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726BE83D-1458-6AC5-B7FA-FE7F8F1D3450}"/>
                  </a:ext>
                </a:extLst>
              </p14:cNvPr>
              <p14:cNvContentPartPr/>
              <p14:nvPr/>
            </p14:nvContentPartPr>
            <p14:xfrm flipV="1">
              <a:off x="6389352" y="2096968"/>
              <a:ext cx="360" cy="4417619"/>
            </p14:xfrm>
          </p:contentPart>
        </mc:Choice>
        <mc:Fallback xmlns="">
          <p:pic>
            <p:nvPicPr>
              <p:cNvPr id="48" name="Ink 47">
                <a:extLst>
                  <a:ext uri="{FF2B5EF4-FFF2-40B4-BE49-F238E27FC236}">
                    <a16:creationId xmlns:a16="http://schemas.microsoft.com/office/drawing/2014/main" id="{726BE83D-1458-6AC5-B7FA-FE7F8F1D3450}"/>
                  </a:ext>
                </a:extLst>
              </p:cNvPr>
              <p:cNvPicPr/>
              <p:nvPr/>
            </p:nvPicPr>
            <p:blipFill>
              <a:blip r:embed="rId56"/>
              <a:stretch>
                <a:fillRect/>
              </a:stretch>
            </p:blipFill>
            <p:spPr>
              <a:xfrm flipV="1">
                <a:off x="6379992" y="2087606"/>
                <a:ext cx="19080" cy="443634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 name="Ink 62">
                <a:extLst>
                  <a:ext uri="{FF2B5EF4-FFF2-40B4-BE49-F238E27FC236}">
                    <a16:creationId xmlns:a16="http://schemas.microsoft.com/office/drawing/2014/main" id="{7502EAE6-565B-F211-6CD2-988A812369F4}"/>
                  </a:ext>
                </a:extLst>
              </p14:cNvPr>
              <p14:cNvContentPartPr/>
              <p14:nvPr/>
            </p14:nvContentPartPr>
            <p14:xfrm>
              <a:off x="6389351" y="2096968"/>
              <a:ext cx="610161" cy="360"/>
            </p14:xfrm>
          </p:contentPart>
        </mc:Choice>
        <mc:Fallback xmlns="">
          <p:pic>
            <p:nvPicPr>
              <p:cNvPr id="63" name="Ink 62">
                <a:extLst>
                  <a:ext uri="{FF2B5EF4-FFF2-40B4-BE49-F238E27FC236}">
                    <a16:creationId xmlns:a16="http://schemas.microsoft.com/office/drawing/2014/main" id="{7502EAE6-565B-F211-6CD2-988A812369F4}"/>
                  </a:ext>
                </a:extLst>
              </p:cNvPr>
              <p:cNvPicPr/>
              <p:nvPr/>
            </p:nvPicPr>
            <p:blipFill>
              <a:blip r:embed="rId58"/>
              <a:stretch>
                <a:fillRect/>
              </a:stretch>
            </p:blipFill>
            <p:spPr>
              <a:xfrm>
                <a:off x="6379986" y="2087608"/>
                <a:ext cx="62889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8" name="Ink 447">
                <a:extLst>
                  <a:ext uri="{FF2B5EF4-FFF2-40B4-BE49-F238E27FC236}">
                    <a16:creationId xmlns:a16="http://schemas.microsoft.com/office/drawing/2014/main" id="{F249F172-CD90-4553-6D63-AA32DE88E4E8}"/>
                  </a:ext>
                </a:extLst>
              </p14:cNvPr>
              <p14:cNvContentPartPr/>
              <p14:nvPr/>
            </p14:nvContentPartPr>
            <p14:xfrm>
              <a:off x="6280294" y="1860589"/>
              <a:ext cx="467341" cy="360"/>
            </p14:xfrm>
          </p:contentPart>
        </mc:Choice>
        <mc:Fallback xmlns="">
          <p:pic>
            <p:nvPicPr>
              <p:cNvPr id="448" name="Ink 447">
                <a:extLst>
                  <a:ext uri="{FF2B5EF4-FFF2-40B4-BE49-F238E27FC236}">
                    <a16:creationId xmlns:a16="http://schemas.microsoft.com/office/drawing/2014/main" id="{F249F172-CD90-4553-6D63-AA32DE88E4E8}"/>
                  </a:ext>
                </a:extLst>
              </p:cNvPr>
              <p:cNvPicPr/>
              <p:nvPr/>
            </p:nvPicPr>
            <p:blipFill>
              <a:blip r:embed="rId60"/>
              <a:stretch>
                <a:fillRect/>
              </a:stretch>
            </p:blipFill>
            <p:spPr>
              <a:xfrm>
                <a:off x="6270933" y="1851229"/>
                <a:ext cx="48606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9" name="Ink 448">
                <a:extLst>
                  <a:ext uri="{FF2B5EF4-FFF2-40B4-BE49-F238E27FC236}">
                    <a16:creationId xmlns:a16="http://schemas.microsoft.com/office/drawing/2014/main" id="{A9F7E156-9D83-C547-26EB-4703DCAA487E}"/>
                  </a:ext>
                </a:extLst>
              </p14:cNvPr>
              <p14:cNvContentPartPr/>
              <p14:nvPr/>
            </p14:nvContentPartPr>
            <p14:xfrm>
              <a:off x="4400355" y="3356175"/>
              <a:ext cx="824044" cy="360"/>
            </p14:xfrm>
          </p:contentPart>
        </mc:Choice>
        <mc:Fallback xmlns="">
          <p:pic>
            <p:nvPicPr>
              <p:cNvPr id="449" name="Ink 448">
                <a:extLst>
                  <a:ext uri="{FF2B5EF4-FFF2-40B4-BE49-F238E27FC236}">
                    <a16:creationId xmlns:a16="http://schemas.microsoft.com/office/drawing/2014/main" id="{A9F7E156-9D83-C547-26EB-4703DCAA487E}"/>
                  </a:ext>
                </a:extLst>
              </p:cNvPr>
              <p:cNvPicPr/>
              <p:nvPr/>
            </p:nvPicPr>
            <p:blipFill>
              <a:blip r:embed="rId62"/>
              <a:stretch>
                <a:fillRect/>
              </a:stretch>
            </p:blipFill>
            <p:spPr>
              <a:xfrm>
                <a:off x="4390995" y="3346815"/>
                <a:ext cx="84276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50" name="Ink 449">
                <a:extLst>
                  <a:ext uri="{FF2B5EF4-FFF2-40B4-BE49-F238E27FC236}">
                    <a16:creationId xmlns:a16="http://schemas.microsoft.com/office/drawing/2014/main" id="{0480405E-0124-F3E3-7D80-7AC8A8492931}"/>
                  </a:ext>
                </a:extLst>
              </p14:cNvPr>
              <p14:cNvContentPartPr/>
              <p14:nvPr/>
            </p14:nvContentPartPr>
            <p14:xfrm>
              <a:off x="5226446" y="3359751"/>
              <a:ext cx="360" cy="2388055"/>
            </p14:xfrm>
          </p:contentPart>
        </mc:Choice>
        <mc:Fallback xmlns="">
          <p:pic>
            <p:nvPicPr>
              <p:cNvPr id="450" name="Ink 449">
                <a:extLst>
                  <a:ext uri="{FF2B5EF4-FFF2-40B4-BE49-F238E27FC236}">
                    <a16:creationId xmlns:a16="http://schemas.microsoft.com/office/drawing/2014/main" id="{0480405E-0124-F3E3-7D80-7AC8A8492931}"/>
                  </a:ext>
                </a:extLst>
              </p:cNvPr>
              <p:cNvPicPr/>
              <p:nvPr/>
            </p:nvPicPr>
            <p:blipFill>
              <a:blip r:embed="rId64"/>
              <a:stretch>
                <a:fillRect/>
              </a:stretch>
            </p:blipFill>
            <p:spPr>
              <a:xfrm>
                <a:off x="5217086" y="3350392"/>
                <a:ext cx="19080" cy="240677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51" name="Ink 450">
                <a:extLst>
                  <a:ext uri="{FF2B5EF4-FFF2-40B4-BE49-F238E27FC236}">
                    <a16:creationId xmlns:a16="http://schemas.microsoft.com/office/drawing/2014/main" id="{33A07E23-5702-721C-104E-FD109A5F1368}"/>
                  </a:ext>
                </a:extLst>
              </p14:cNvPr>
              <p14:cNvContentPartPr/>
              <p14:nvPr/>
            </p14:nvContentPartPr>
            <p14:xfrm>
              <a:off x="4400355" y="3602691"/>
              <a:ext cx="717012" cy="360"/>
            </p14:xfrm>
          </p:contentPart>
        </mc:Choice>
        <mc:Fallback xmlns="">
          <p:pic>
            <p:nvPicPr>
              <p:cNvPr id="451" name="Ink 450">
                <a:extLst>
                  <a:ext uri="{FF2B5EF4-FFF2-40B4-BE49-F238E27FC236}">
                    <a16:creationId xmlns:a16="http://schemas.microsoft.com/office/drawing/2014/main" id="{33A07E23-5702-721C-104E-FD109A5F1368}"/>
                  </a:ext>
                </a:extLst>
              </p:cNvPr>
              <p:cNvPicPr/>
              <p:nvPr/>
            </p:nvPicPr>
            <p:blipFill>
              <a:blip r:embed="rId66"/>
              <a:stretch>
                <a:fillRect/>
              </a:stretch>
            </p:blipFill>
            <p:spPr>
              <a:xfrm>
                <a:off x="4390992" y="3593331"/>
                <a:ext cx="73573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52" name="Ink 451">
                <a:extLst>
                  <a:ext uri="{FF2B5EF4-FFF2-40B4-BE49-F238E27FC236}">
                    <a16:creationId xmlns:a16="http://schemas.microsoft.com/office/drawing/2014/main" id="{EBEE81F8-0CB9-FF78-EC9A-5498E3F78FCF}"/>
                  </a:ext>
                </a:extLst>
              </p14:cNvPr>
              <p14:cNvContentPartPr/>
              <p14:nvPr/>
            </p14:nvContentPartPr>
            <p14:xfrm>
              <a:off x="4400355" y="3849207"/>
              <a:ext cx="601794" cy="360"/>
            </p14:xfrm>
          </p:contentPart>
        </mc:Choice>
        <mc:Fallback xmlns="">
          <p:pic>
            <p:nvPicPr>
              <p:cNvPr id="452" name="Ink 451">
                <a:extLst>
                  <a:ext uri="{FF2B5EF4-FFF2-40B4-BE49-F238E27FC236}">
                    <a16:creationId xmlns:a16="http://schemas.microsoft.com/office/drawing/2014/main" id="{EBEE81F8-0CB9-FF78-EC9A-5498E3F78FCF}"/>
                  </a:ext>
                </a:extLst>
              </p:cNvPr>
              <p:cNvPicPr/>
              <p:nvPr/>
            </p:nvPicPr>
            <p:blipFill>
              <a:blip r:embed="rId68"/>
              <a:stretch>
                <a:fillRect/>
              </a:stretch>
            </p:blipFill>
            <p:spPr>
              <a:xfrm>
                <a:off x="4390997" y="3839847"/>
                <a:ext cx="62051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3" name="Ink 452">
                <a:extLst>
                  <a:ext uri="{FF2B5EF4-FFF2-40B4-BE49-F238E27FC236}">
                    <a16:creationId xmlns:a16="http://schemas.microsoft.com/office/drawing/2014/main" id="{8FC52069-A6BE-2A87-EC3B-FFF74A6782F2}"/>
                  </a:ext>
                </a:extLst>
              </p14:cNvPr>
              <p14:cNvContentPartPr/>
              <p14:nvPr/>
            </p14:nvContentPartPr>
            <p14:xfrm>
              <a:off x="4400355" y="4095723"/>
              <a:ext cx="492716" cy="360"/>
            </p14:xfrm>
          </p:contentPart>
        </mc:Choice>
        <mc:Fallback xmlns="">
          <p:pic>
            <p:nvPicPr>
              <p:cNvPr id="453" name="Ink 452">
                <a:extLst>
                  <a:ext uri="{FF2B5EF4-FFF2-40B4-BE49-F238E27FC236}">
                    <a16:creationId xmlns:a16="http://schemas.microsoft.com/office/drawing/2014/main" id="{8FC52069-A6BE-2A87-EC3B-FFF74A6782F2}"/>
                  </a:ext>
                </a:extLst>
              </p:cNvPr>
              <p:cNvPicPr/>
              <p:nvPr/>
            </p:nvPicPr>
            <p:blipFill>
              <a:blip r:embed="rId70"/>
              <a:stretch>
                <a:fillRect/>
              </a:stretch>
            </p:blipFill>
            <p:spPr>
              <a:xfrm>
                <a:off x="4390997" y="4086363"/>
                <a:ext cx="51143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4" name="Ink 453">
                <a:extLst>
                  <a:ext uri="{FF2B5EF4-FFF2-40B4-BE49-F238E27FC236}">
                    <a16:creationId xmlns:a16="http://schemas.microsoft.com/office/drawing/2014/main" id="{772041FB-B554-0FE8-3973-99F3DE4CD5BD}"/>
                  </a:ext>
                </a:extLst>
              </p14:cNvPr>
              <p14:cNvContentPartPr/>
              <p14:nvPr/>
            </p14:nvContentPartPr>
            <p14:xfrm>
              <a:off x="4400355" y="4342239"/>
              <a:ext cx="379545" cy="360"/>
            </p14:xfrm>
          </p:contentPart>
        </mc:Choice>
        <mc:Fallback xmlns="">
          <p:pic>
            <p:nvPicPr>
              <p:cNvPr id="454" name="Ink 453">
                <a:extLst>
                  <a:ext uri="{FF2B5EF4-FFF2-40B4-BE49-F238E27FC236}">
                    <a16:creationId xmlns:a16="http://schemas.microsoft.com/office/drawing/2014/main" id="{772041FB-B554-0FE8-3973-99F3DE4CD5BD}"/>
                  </a:ext>
                </a:extLst>
              </p:cNvPr>
              <p:cNvPicPr/>
              <p:nvPr/>
            </p:nvPicPr>
            <p:blipFill>
              <a:blip r:embed="rId72"/>
              <a:stretch>
                <a:fillRect/>
              </a:stretch>
            </p:blipFill>
            <p:spPr>
              <a:xfrm>
                <a:off x="4391001" y="4332879"/>
                <a:ext cx="39825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55" name="Ink 454">
                <a:extLst>
                  <a:ext uri="{FF2B5EF4-FFF2-40B4-BE49-F238E27FC236}">
                    <a16:creationId xmlns:a16="http://schemas.microsoft.com/office/drawing/2014/main" id="{2B781753-F9C2-DEB6-705E-6CFB367E46D4}"/>
                  </a:ext>
                </a:extLst>
              </p14:cNvPr>
              <p14:cNvContentPartPr/>
              <p14:nvPr/>
            </p14:nvContentPartPr>
            <p14:xfrm>
              <a:off x="4400355" y="4588753"/>
              <a:ext cx="268052" cy="360"/>
            </p14:xfrm>
          </p:contentPart>
        </mc:Choice>
        <mc:Fallback xmlns="">
          <p:pic>
            <p:nvPicPr>
              <p:cNvPr id="455" name="Ink 454">
                <a:extLst>
                  <a:ext uri="{FF2B5EF4-FFF2-40B4-BE49-F238E27FC236}">
                    <a16:creationId xmlns:a16="http://schemas.microsoft.com/office/drawing/2014/main" id="{2B781753-F9C2-DEB6-705E-6CFB367E46D4}"/>
                  </a:ext>
                </a:extLst>
              </p:cNvPr>
              <p:cNvPicPr/>
              <p:nvPr/>
            </p:nvPicPr>
            <p:blipFill>
              <a:blip r:embed="rId74"/>
              <a:stretch>
                <a:fillRect/>
              </a:stretch>
            </p:blipFill>
            <p:spPr>
              <a:xfrm>
                <a:off x="4391000" y="4579393"/>
                <a:ext cx="28676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56" name="Ink 455">
                <a:extLst>
                  <a:ext uri="{FF2B5EF4-FFF2-40B4-BE49-F238E27FC236}">
                    <a16:creationId xmlns:a16="http://schemas.microsoft.com/office/drawing/2014/main" id="{0A43CF90-B47B-1C64-BF6C-98E8611D6BC4}"/>
                  </a:ext>
                </a:extLst>
              </p14:cNvPr>
              <p14:cNvContentPartPr/>
              <p14:nvPr/>
            </p14:nvContentPartPr>
            <p14:xfrm>
              <a:off x="5115321" y="3604226"/>
              <a:ext cx="360" cy="2266076"/>
            </p14:xfrm>
          </p:contentPart>
        </mc:Choice>
        <mc:Fallback xmlns="">
          <p:pic>
            <p:nvPicPr>
              <p:cNvPr id="456" name="Ink 455">
                <a:extLst>
                  <a:ext uri="{FF2B5EF4-FFF2-40B4-BE49-F238E27FC236}">
                    <a16:creationId xmlns:a16="http://schemas.microsoft.com/office/drawing/2014/main" id="{0A43CF90-B47B-1C64-BF6C-98E8611D6BC4}"/>
                  </a:ext>
                </a:extLst>
              </p:cNvPr>
              <p:cNvPicPr/>
              <p:nvPr/>
            </p:nvPicPr>
            <p:blipFill>
              <a:blip r:embed="rId76"/>
              <a:stretch>
                <a:fillRect/>
              </a:stretch>
            </p:blipFill>
            <p:spPr>
              <a:xfrm>
                <a:off x="5105961" y="3594867"/>
                <a:ext cx="19080" cy="228479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58" name="Ink 457">
                <a:extLst>
                  <a:ext uri="{FF2B5EF4-FFF2-40B4-BE49-F238E27FC236}">
                    <a16:creationId xmlns:a16="http://schemas.microsoft.com/office/drawing/2014/main" id="{F549DE02-3CF7-7CA5-8EE7-F95A7FF136CD}"/>
                  </a:ext>
                </a:extLst>
              </p14:cNvPr>
              <p14:cNvContentPartPr/>
              <p14:nvPr/>
            </p14:nvContentPartPr>
            <p14:xfrm>
              <a:off x="5004196" y="3855051"/>
              <a:ext cx="360" cy="2137387"/>
            </p14:xfrm>
          </p:contentPart>
        </mc:Choice>
        <mc:Fallback xmlns="">
          <p:pic>
            <p:nvPicPr>
              <p:cNvPr id="458" name="Ink 457">
                <a:extLst>
                  <a:ext uri="{FF2B5EF4-FFF2-40B4-BE49-F238E27FC236}">
                    <a16:creationId xmlns:a16="http://schemas.microsoft.com/office/drawing/2014/main" id="{F549DE02-3CF7-7CA5-8EE7-F95A7FF136CD}"/>
                  </a:ext>
                </a:extLst>
              </p:cNvPr>
              <p:cNvPicPr/>
              <p:nvPr/>
            </p:nvPicPr>
            <p:blipFill>
              <a:blip r:embed="rId78"/>
              <a:stretch>
                <a:fillRect/>
              </a:stretch>
            </p:blipFill>
            <p:spPr>
              <a:xfrm>
                <a:off x="4994836" y="3845691"/>
                <a:ext cx="19080" cy="215610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59" name="Ink 458">
                <a:extLst>
                  <a:ext uri="{FF2B5EF4-FFF2-40B4-BE49-F238E27FC236}">
                    <a16:creationId xmlns:a16="http://schemas.microsoft.com/office/drawing/2014/main" id="{ABDB324D-31DA-5989-C549-4D4391923B59}"/>
                  </a:ext>
                </a:extLst>
              </p14:cNvPr>
              <p14:cNvContentPartPr/>
              <p14:nvPr/>
            </p14:nvContentPartPr>
            <p14:xfrm>
              <a:off x="4893071" y="4093176"/>
              <a:ext cx="360" cy="2022118"/>
            </p14:xfrm>
          </p:contentPart>
        </mc:Choice>
        <mc:Fallback xmlns="">
          <p:pic>
            <p:nvPicPr>
              <p:cNvPr id="459" name="Ink 458">
                <a:extLst>
                  <a:ext uri="{FF2B5EF4-FFF2-40B4-BE49-F238E27FC236}">
                    <a16:creationId xmlns:a16="http://schemas.microsoft.com/office/drawing/2014/main" id="{ABDB324D-31DA-5989-C549-4D4391923B59}"/>
                  </a:ext>
                </a:extLst>
              </p:cNvPr>
              <p:cNvPicPr/>
              <p:nvPr/>
            </p:nvPicPr>
            <p:blipFill>
              <a:blip r:embed="rId80"/>
              <a:stretch>
                <a:fillRect/>
              </a:stretch>
            </p:blipFill>
            <p:spPr>
              <a:xfrm>
                <a:off x="4883711" y="4083816"/>
                <a:ext cx="19080" cy="204083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60" name="Ink 459">
                <a:extLst>
                  <a:ext uri="{FF2B5EF4-FFF2-40B4-BE49-F238E27FC236}">
                    <a16:creationId xmlns:a16="http://schemas.microsoft.com/office/drawing/2014/main" id="{9E4537D9-BD5E-20F2-C56C-8DB58262F213}"/>
                  </a:ext>
                </a:extLst>
              </p14:cNvPr>
              <p14:cNvContentPartPr/>
              <p14:nvPr/>
            </p14:nvContentPartPr>
            <p14:xfrm>
              <a:off x="4781946" y="4344001"/>
              <a:ext cx="360" cy="1893069"/>
            </p14:xfrm>
          </p:contentPart>
        </mc:Choice>
        <mc:Fallback xmlns="">
          <p:pic>
            <p:nvPicPr>
              <p:cNvPr id="460" name="Ink 459">
                <a:extLst>
                  <a:ext uri="{FF2B5EF4-FFF2-40B4-BE49-F238E27FC236}">
                    <a16:creationId xmlns:a16="http://schemas.microsoft.com/office/drawing/2014/main" id="{9E4537D9-BD5E-20F2-C56C-8DB58262F213}"/>
                  </a:ext>
                </a:extLst>
              </p:cNvPr>
              <p:cNvPicPr/>
              <p:nvPr/>
            </p:nvPicPr>
            <p:blipFill>
              <a:blip r:embed="rId82"/>
              <a:stretch>
                <a:fillRect/>
              </a:stretch>
            </p:blipFill>
            <p:spPr>
              <a:xfrm>
                <a:off x="4772586" y="4334642"/>
                <a:ext cx="19080" cy="191178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61" name="Ink 460">
                <a:extLst>
                  <a:ext uri="{FF2B5EF4-FFF2-40B4-BE49-F238E27FC236}">
                    <a16:creationId xmlns:a16="http://schemas.microsoft.com/office/drawing/2014/main" id="{981ECBB1-40D4-F847-6853-C9223698266C}"/>
                  </a:ext>
                </a:extLst>
              </p14:cNvPr>
              <p14:cNvContentPartPr/>
              <p14:nvPr/>
            </p14:nvContentPartPr>
            <p14:xfrm>
              <a:off x="4670821" y="4591651"/>
              <a:ext cx="360" cy="1772212"/>
            </p14:xfrm>
          </p:contentPart>
        </mc:Choice>
        <mc:Fallback xmlns="">
          <p:pic>
            <p:nvPicPr>
              <p:cNvPr id="461" name="Ink 460">
                <a:extLst>
                  <a:ext uri="{FF2B5EF4-FFF2-40B4-BE49-F238E27FC236}">
                    <a16:creationId xmlns:a16="http://schemas.microsoft.com/office/drawing/2014/main" id="{981ECBB1-40D4-F847-6853-C9223698266C}"/>
                  </a:ext>
                </a:extLst>
              </p:cNvPr>
              <p:cNvPicPr/>
              <p:nvPr/>
            </p:nvPicPr>
            <p:blipFill>
              <a:blip r:embed="rId84"/>
              <a:stretch>
                <a:fillRect/>
              </a:stretch>
            </p:blipFill>
            <p:spPr>
              <a:xfrm>
                <a:off x="4661461" y="4582291"/>
                <a:ext cx="19080" cy="179093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62" name="Ink 461">
                <a:extLst>
                  <a:ext uri="{FF2B5EF4-FFF2-40B4-BE49-F238E27FC236}">
                    <a16:creationId xmlns:a16="http://schemas.microsoft.com/office/drawing/2014/main" id="{5E711CC3-4660-E638-B63C-D99D9DDDECAF}"/>
                  </a:ext>
                </a:extLst>
              </p14:cNvPr>
              <p14:cNvContentPartPr/>
              <p14:nvPr/>
            </p14:nvContentPartPr>
            <p14:xfrm>
              <a:off x="5234251" y="5747806"/>
              <a:ext cx="1510620" cy="360"/>
            </p14:xfrm>
          </p:contentPart>
        </mc:Choice>
        <mc:Fallback xmlns="">
          <p:pic>
            <p:nvPicPr>
              <p:cNvPr id="462" name="Ink 461">
                <a:extLst>
                  <a:ext uri="{FF2B5EF4-FFF2-40B4-BE49-F238E27FC236}">
                    <a16:creationId xmlns:a16="http://schemas.microsoft.com/office/drawing/2014/main" id="{5E711CC3-4660-E638-B63C-D99D9DDDECAF}"/>
                  </a:ext>
                </a:extLst>
              </p:cNvPr>
              <p:cNvPicPr/>
              <p:nvPr/>
            </p:nvPicPr>
            <p:blipFill>
              <a:blip r:embed="rId86"/>
              <a:stretch>
                <a:fillRect/>
              </a:stretch>
            </p:blipFill>
            <p:spPr>
              <a:xfrm>
                <a:off x="5224888" y="5738446"/>
                <a:ext cx="15293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67" name="Ink 466">
                <a:extLst>
                  <a:ext uri="{FF2B5EF4-FFF2-40B4-BE49-F238E27FC236}">
                    <a16:creationId xmlns:a16="http://schemas.microsoft.com/office/drawing/2014/main" id="{CF162A15-C840-B89E-63EA-6BAC32FBFB02}"/>
                  </a:ext>
                </a:extLst>
              </p14:cNvPr>
              <p14:cNvContentPartPr/>
              <p14:nvPr/>
            </p14:nvContentPartPr>
            <p14:xfrm>
              <a:off x="5117105" y="5870302"/>
              <a:ext cx="1885818" cy="360"/>
            </p14:xfrm>
          </p:contentPart>
        </mc:Choice>
        <mc:Fallback xmlns="">
          <p:pic>
            <p:nvPicPr>
              <p:cNvPr id="467" name="Ink 466">
                <a:extLst>
                  <a:ext uri="{FF2B5EF4-FFF2-40B4-BE49-F238E27FC236}">
                    <a16:creationId xmlns:a16="http://schemas.microsoft.com/office/drawing/2014/main" id="{CF162A15-C840-B89E-63EA-6BAC32FBFB02}"/>
                  </a:ext>
                </a:extLst>
              </p:cNvPr>
              <p:cNvPicPr/>
              <p:nvPr/>
            </p:nvPicPr>
            <p:blipFill>
              <a:blip r:embed="rId88"/>
              <a:stretch>
                <a:fillRect/>
              </a:stretch>
            </p:blipFill>
            <p:spPr>
              <a:xfrm>
                <a:off x="5107741" y="5860942"/>
                <a:ext cx="190454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68" name="Ink 467">
                <a:extLst>
                  <a:ext uri="{FF2B5EF4-FFF2-40B4-BE49-F238E27FC236}">
                    <a16:creationId xmlns:a16="http://schemas.microsoft.com/office/drawing/2014/main" id="{860A021D-19AA-8E20-A51B-D1E0DB838CDE}"/>
                  </a:ext>
                </a:extLst>
              </p14:cNvPr>
              <p14:cNvContentPartPr/>
              <p14:nvPr/>
            </p14:nvContentPartPr>
            <p14:xfrm>
              <a:off x="5005747" y="5992798"/>
              <a:ext cx="2256514" cy="360"/>
            </p14:xfrm>
          </p:contentPart>
        </mc:Choice>
        <mc:Fallback xmlns="">
          <p:pic>
            <p:nvPicPr>
              <p:cNvPr id="468" name="Ink 467">
                <a:extLst>
                  <a:ext uri="{FF2B5EF4-FFF2-40B4-BE49-F238E27FC236}">
                    <a16:creationId xmlns:a16="http://schemas.microsoft.com/office/drawing/2014/main" id="{860A021D-19AA-8E20-A51B-D1E0DB838CDE}"/>
                  </a:ext>
                </a:extLst>
              </p:cNvPr>
              <p:cNvPicPr/>
              <p:nvPr/>
            </p:nvPicPr>
            <p:blipFill>
              <a:blip r:embed="rId90"/>
              <a:stretch>
                <a:fillRect/>
              </a:stretch>
            </p:blipFill>
            <p:spPr>
              <a:xfrm>
                <a:off x="4996379" y="5983438"/>
                <a:ext cx="227524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69" name="Ink 468">
                <a:extLst>
                  <a:ext uri="{FF2B5EF4-FFF2-40B4-BE49-F238E27FC236}">
                    <a16:creationId xmlns:a16="http://schemas.microsoft.com/office/drawing/2014/main" id="{B07C6AA6-EF42-0744-E639-2B26F6ABC81D}"/>
                  </a:ext>
                </a:extLst>
              </p14:cNvPr>
              <p14:cNvContentPartPr/>
              <p14:nvPr/>
            </p14:nvContentPartPr>
            <p14:xfrm>
              <a:off x="4897470" y="6115294"/>
              <a:ext cx="2622408" cy="360"/>
            </p14:xfrm>
          </p:contentPart>
        </mc:Choice>
        <mc:Fallback xmlns="">
          <p:pic>
            <p:nvPicPr>
              <p:cNvPr id="469" name="Ink 468">
                <a:extLst>
                  <a:ext uri="{FF2B5EF4-FFF2-40B4-BE49-F238E27FC236}">
                    <a16:creationId xmlns:a16="http://schemas.microsoft.com/office/drawing/2014/main" id="{B07C6AA6-EF42-0744-E639-2B26F6ABC81D}"/>
                  </a:ext>
                </a:extLst>
              </p:cNvPr>
              <p:cNvPicPr/>
              <p:nvPr/>
            </p:nvPicPr>
            <p:blipFill>
              <a:blip r:embed="rId92"/>
              <a:stretch>
                <a:fillRect/>
              </a:stretch>
            </p:blipFill>
            <p:spPr>
              <a:xfrm>
                <a:off x="4888106" y="6105934"/>
                <a:ext cx="264113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70" name="Ink 469">
                <a:extLst>
                  <a:ext uri="{FF2B5EF4-FFF2-40B4-BE49-F238E27FC236}">
                    <a16:creationId xmlns:a16="http://schemas.microsoft.com/office/drawing/2014/main" id="{6683C997-8695-DFA6-E3E2-220055804C5E}"/>
                  </a:ext>
                </a:extLst>
              </p14:cNvPr>
              <p14:cNvContentPartPr/>
              <p14:nvPr/>
            </p14:nvContentPartPr>
            <p14:xfrm>
              <a:off x="4781946" y="6237790"/>
              <a:ext cx="2995908" cy="360"/>
            </p14:xfrm>
          </p:contentPart>
        </mc:Choice>
        <mc:Fallback xmlns="">
          <p:pic>
            <p:nvPicPr>
              <p:cNvPr id="470" name="Ink 469">
                <a:extLst>
                  <a:ext uri="{FF2B5EF4-FFF2-40B4-BE49-F238E27FC236}">
                    <a16:creationId xmlns:a16="http://schemas.microsoft.com/office/drawing/2014/main" id="{6683C997-8695-DFA6-E3E2-220055804C5E}"/>
                  </a:ext>
                </a:extLst>
              </p:cNvPr>
              <p:cNvPicPr/>
              <p:nvPr/>
            </p:nvPicPr>
            <p:blipFill>
              <a:blip r:embed="rId94"/>
              <a:stretch>
                <a:fillRect/>
              </a:stretch>
            </p:blipFill>
            <p:spPr>
              <a:xfrm>
                <a:off x="4772578" y="6228430"/>
                <a:ext cx="301464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71" name="Ink 470">
                <a:extLst>
                  <a:ext uri="{FF2B5EF4-FFF2-40B4-BE49-F238E27FC236}">
                    <a16:creationId xmlns:a16="http://schemas.microsoft.com/office/drawing/2014/main" id="{DFB645A1-0F48-51E9-63BE-C08A545E9442}"/>
                  </a:ext>
                </a:extLst>
              </p14:cNvPr>
              <p14:cNvContentPartPr/>
              <p14:nvPr/>
            </p14:nvContentPartPr>
            <p14:xfrm>
              <a:off x="4673996" y="6360287"/>
              <a:ext cx="3362914" cy="360"/>
            </p14:xfrm>
          </p:contentPart>
        </mc:Choice>
        <mc:Fallback xmlns="">
          <p:pic>
            <p:nvPicPr>
              <p:cNvPr id="471" name="Ink 470">
                <a:extLst>
                  <a:ext uri="{FF2B5EF4-FFF2-40B4-BE49-F238E27FC236}">
                    <a16:creationId xmlns:a16="http://schemas.microsoft.com/office/drawing/2014/main" id="{DFB645A1-0F48-51E9-63BE-C08A545E9442}"/>
                  </a:ext>
                </a:extLst>
              </p:cNvPr>
              <p:cNvPicPr/>
              <p:nvPr/>
            </p:nvPicPr>
            <p:blipFill>
              <a:blip r:embed="rId96"/>
              <a:stretch>
                <a:fillRect/>
              </a:stretch>
            </p:blipFill>
            <p:spPr>
              <a:xfrm>
                <a:off x="4664631" y="6350927"/>
                <a:ext cx="33816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72" name="Ink 471">
                <a:extLst>
                  <a:ext uri="{FF2B5EF4-FFF2-40B4-BE49-F238E27FC236}">
                    <a16:creationId xmlns:a16="http://schemas.microsoft.com/office/drawing/2014/main" id="{F93925BB-05D7-BD11-CB39-F3AB5B8ED924}"/>
                  </a:ext>
                </a:extLst>
              </p14:cNvPr>
              <p14:cNvContentPartPr/>
              <p14:nvPr/>
            </p14:nvContentPartPr>
            <p14:xfrm flipV="1">
              <a:off x="8034554" y="5468107"/>
              <a:ext cx="360" cy="895181"/>
            </p14:xfrm>
          </p:contentPart>
        </mc:Choice>
        <mc:Fallback xmlns="">
          <p:pic>
            <p:nvPicPr>
              <p:cNvPr id="472" name="Ink 471">
                <a:extLst>
                  <a:ext uri="{FF2B5EF4-FFF2-40B4-BE49-F238E27FC236}">
                    <a16:creationId xmlns:a16="http://schemas.microsoft.com/office/drawing/2014/main" id="{F93925BB-05D7-BD11-CB39-F3AB5B8ED924}"/>
                  </a:ext>
                </a:extLst>
              </p:cNvPr>
              <p:cNvPicPr/>
              <p:nvPr/>
            </p:nvPicPr>
            <p:blipFill>
              <a:blip r:embed="rId98"/>
              <a:stretch>
                <a:fillRect/>
              </a:stretch>
            </p:blipFill>
            <p:spPr>
              <a:xfrm flipV="1">
                <a:off x="8025194" y="5458752"/>
                <a:ext cx="19080" cy="913891"/>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73" name="Ink 472">
                <a:extLst>
                  <a:ext uri="{FF2B5EF4-FFF2-40B4-BE49-F238E27FC236}">
                    <a16:creationId xmlns:a16="http://schemas.microsoft.com/office/drawing/2014/main" id="{550B95CF-DF0E-18A4-911E-915D27B2890E}"/>
                  </a:ext>
                </a:extLst>
              </p14:cNvPr>
              <p14:cNvContentPartPr/>
              <p14:nvPr/>
            </p14:nvContentPartPr>
            <p14:xfrm flipV="1">
              <a:off x="7777379" y="5468108"/>
              <a:ext cx="360" cy="767934"/>
            </p14:xfrm>
          </p:contentPart>
        </mc:Choice>
        <mc:Fallback xmlns="">
          <p:pic>
            <p:nvPicPr>
              <p:cNvPr id="473" name="Ink 472">
                <a:extLst>
                  <a:ext uri="{FF2B5EF4-FFF2-40B4-BE49-F238E27FC236}">
                    <a16:creationId xmlns:a16="http://schemas.microsoft.com/office/drawing/2014/main" id="{550B95CF-DF0E-18A4-911E-915D27B2890E}"/>
                  </a:ext>
                </a:extLst>
              </p:cNvPr>
              <p:cNvPicPr/>
              <p:nvPr/>
            </p:nvPicPr>
            <p:blipFill>
              <a:blip r:embed="rId100"/>
              <a:stretch>
                <a:fillRect/>
              </a:stretch>
            </p:blipFill>
            <p:spPr>
              <a:xfrm flipV="1">
                <a:off x="7768019" y="5458752"/>
                <a:ext cx="19080" cy="78664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74" name="Ink 473">
                <a:extLst>
                  <a:ext uri="{FF2B5EF4-FFF2-40B4-BE49-F238E27FC236}">
                    <a16:creationId xmlns:a16="http://schemas.microsoft.com/office/drawing/2014/main" id="{6DEB68B6-EC33-025B-F7D1-4B8C335387F6}"/>
                  </a:ext>
                </a:extLst>
              </p14:cNvPr>
              <p14:cNvContentPartPr/>
              <p14:nvPr/>
            </p14:nvContentPartPr>
            <p14:xfrm flipV="1">
              <a:off x="7520204" y="5468108"/>
              <a:ext cx="360" cy="643970"/>
            </p14:xfrm>
          </p:contentPart>
        </mc:Choice>
        <mc:Fallback xmlns="">
          <p:pic>
            <p:nvPicPr>
              <p:cNvPr id="474" name="Ink 473">
                <a:extLst>
                  <a:ext uri="{FF2B5EF4-FFF2-40B4-BE49-F238E27FC236}">
                    <a16:creationId xmlns:a16="http://schemas.microsoft.com/office/drawing/2014/main" id="{6DEB68B6-EC33-025B-F7D1-4B8C335387F6}"/>
                  </a:ext>
                </a:extLst>
              </p:cNvPr>
              <p:cNvPicPr/>
              <p:nvPr/>
            </p:nvPicPr>
            <p:blipFill>
              <a:blip r:embed="rId102"/>
              <a:stretch>
                <a:fillRect/>
              </a:stretch>
            </p:blipFill>
            <p:spPr>
              <a:xfrm flipV="1">
                <a:off x="7510844" y="5458754"/>
                <a:ext cx="19080" cy="66267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75" name="Ink 474">
                <a:extLst>
                  <a:ext uri="{FF2B5EF4-FFF2-40B4-BE49-F238E27FC236}">
                    <a16:creationId xmlns:a16="http://schemas.microsoft.com/office/drawing/2014/main" id="{5E2A7885-C299-E0BE-3339-5D73388107B2}"/>
                  </a:ext>
                </a:extLst>
              </p14:cNvPr>
              <p14:cNvContentPartPr/>
              <p14:nvPr/>
            </p14:nvContentPartPr>
            <p14:xfrm flipV="1">
              <a:off x="7263029" y="5468108"/>
              <a:ext cx="360" cy="521465"/>
            </p14:xfrm>
          </p:contentPart>
        </mc:Choice>
        <mc:Fallback xmlns="">
          <p:pic>
            <p:nvPicPr>
              <p:cNvPr id="475" name="Ink 474">
                <a:extLst>
                  <a:ext uri="{FF2B5EF4-FFF2-40B4-BE49-F238E27FC236}">
                    <a16:creationId xmlns:a16="http://schemas.microsoft.com/office/drawing/2014/main" id="{5E2A7885-C299-E0BE-3339-5D73388107B2}"/>
                  </a:ext>
                </a:extLst>
              </p:cNvPr>
              <p:cNvPicPr/>
              <p:nvPr/>
            </p:nvPicPr>
            <p:blipFill>
              <a:blip r:embed="rId104"/>
              <a:stretch>
                <a:fillRect/>
              </a:stretch>
            </p:blipFill>
            <p:spPr>
              <a:xfrm flipV="1">
                <a:off x="7253669" y="5458758"/>
                <a:ext cx="19080" cy="54016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76" name="Ink 475">
                <a:extLst>
                  <a:ext uri="{FF2B5EF4-FFF2-40B4-BE49-F238E27FC236}">
                    <a16:creationId xmlns:a16="http://schemas.microsoft.com/office/drawing/2014/main" id="{DB80AEA0-680D-D4DF-B50B-A90AB687FFE4}"/>
                  </a:ext>
                </a:extLst>
              </p14:cNvPr>
              <p14:cNvContentPartPr/>
              <p14:nvPr/>
            </p14:nvContentPartPr>
            <p14:xfrm flipV="1">
              <a:off x="7005854" y="5468108"/>
              <a:ext cx="360" cy="401834"/>
            </p14:xfrm>
          </p:contentPart>
        </mc:Choice>
        <mc:Fallback xmlns="">
          <p:pic>
            <p:nvPicPr>
              <p:cNvPr id="476" name="Ink 475">
                <a:extLst>
                  <a:ext uri="{FF2B5EF4-FFF2-40B4-BE49-F238E27FC236}">
                    <a16:creationId xmlns:a16="http://schemas.microsoft.com/office/drawing/2014/main" id="{DB80AEA0-680D-D4DF-B50B-A90AB687FFE4}"/>
                  </a:ext>
                </a:extLst>
              </p:cNvPr>
              <p:cNvPicPr/>
              <p:nvPr/>
            </p:nvPicPr>
            <p:blipFill>
              <a:blip r:embed="rId106"/>
              <a:stretch>
                <a:fillRect/>
              </a:stretch>
            </p:blipFill>
            <p:spPr>
              <a:xfrm flipV="1">
                <a:off x="6996494" y="5458755"/>
                <a:ext cx="19080" cy="420541"/>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7" name="Ink 476">
                <a:extLst>
                  <a:ext uri="{FF2B5EF4-FFF2-40B4-BE49-F238E27FC236}">
                    <a16:creationId xmlns:a16="http://schemas.microsoft.com/office/drawing/2014/main" id="{56250E1A-8EC2-FC20-3078-08281AD405A1}"/>
                  </a:ext>
                </a:extLst>
              </p14:cNvPr>
              <p14:cNvContentPartPr/>
              <p14:nvPr/>
            </p14:nvContentPartPr>
            <p14:xfrm flipV="1">
              <a:off x="6745504" y="5468108"/>
              <a:ext cx="360" cy="275709"/>
            </p14:xfrm>
          </p:contentPart>
        </mc:Choice>
        <mc:Fallback xmlns="">
          <p:pic>
            <p:nvPicPr>
              <p:cNvPr id="477" name="Ink 476">
                <a:extLst>
                  <a:ext uri="{FF2B5EF4-FFF2-40B4-BE49-F238E27FC236}">
                    <a16:creationId xmlns:a16="http://schemas.microsoft.com/office/drawing/2014/main" id="{56250E1A-8EC2-FC20-3078-08281AD405A1}"/>
                  </a:ext>
                </a:extLst>
              </p:cNvPr>
              <p:cNvPicPr/>
              <p:nvPr/>
            </p:nvPicPr>
            <p:blipFill>
              <a:blip r:embed="rId26"/>
              <a:stretch>
                <a:fillRect/>
              </a:stretch>
            </p:blipFill>
            <p:spPr>
              <a:xfrm flipV="1">
                <a:off x="6736144" y="5458762"/>
                <a:ext cx="19080" cy="29440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478" name="Ink 477">
                <a:extLst>
                  <a:ext uri="{FF2B5EF4-FFF2-40B4-BE49-F238E27FC236}">
                    <a16:creationId xmlns:a16="http://schemas.microsoft.com/office/drawing/2014/main" id="{576F5CD0-CE46-D647-B538-923018905F85}"/>
                  </a:ext>
                </a:extLst>
              </p14:cNvPr>
              <p14:cNvContentPartPr/>
              <p14:nvPr/>
            </p14:nvContentPartPr>
            <p14:xfrm>
              <a:off x="7000335" y="4781495"/>
              <a:ext cx="1309109" cy="360"/>
            </p14:xfrm>
          </p:contentPart>
        </mc:Choice>
        <mc:Fallback xmlns="">
          <p:pic>
            <p:nvPicPr>
              <p:cNvPr id="478" name="Ink 477">
                <a:extLst>
                  <a:ext uri="{FF2B5EF4-FFF2-40B4-BE49-F238E27FC236}">
                    <a16:creationId xmlns:a16="http://schemas.microsoft.com/office/drawing/2014/main" id="{576F5CD0-CE46-D647-B538-923018905F85}"/>
                  </a:ext>
                </a:extLst>
              </p:cNvPr>
              <p:cNvPicPr/>
              <p:nvPr/>
            </p:nvPicPr>
            <p:blipFill>
              <a:blip r:embed="rId109"/>
              <a:stretch>
                <a:fillRect/>
              </a:stretch>
            </p:blipFill>
            <p:spPr>
              <a:xfrm>
                <a:off x="6990971" y="4772135"/>
                <a:ext cx="1327836"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79" name="Ink 478">
                <a:extLst>
                  <a:ext uri="{FF2B5EF4-FFF2-40B4-BE49-F238E27FC236}">
                    <a16:creationId xmlns:a16="http://schemas.microsoft.com/office/drawing/2014/main" id="{D7381F61-0FE8-D8DE-84CB-C518CCD9F2FD}"/>
                  </a:ext>
                </a:extLst>
              </p14:cNvPr>
              <p14:cNvContentPartPr>
                <a14:cpLocks xmlns:a14="http://schemas.microsoft.com/office/drawing/2010/main" noChangeAspect="1"/>
              </p14:cNvContentPartPr>
              <p14:nvPr/>
            </p14:nvContentPartPr>
            <p14:xfrm>
              <a:off x="2480165" y="1409605"/>
              <a:ext cx="365760" cy="183"/>
            </p14:xfrm>
          </p:contentPart>
        </mc:Choice>
        <mc:Fallback xmlns="">
          <p:pic>
            <p:nvPicPr>
              <p:cNvPr id="479" name="Ink 478">
                <a:extLst>
                  <a:ext uri="{FF2B5EF4-FFF2-40B4-BE49-F238E27FC236}">
                    <a16:creationId xmlns:a16="http://schemas.microsoft.com/office/drawing/2014/main" id="{D7381F61-0FE8-D8DE-84CB-C518CCD9F2FD}"/>
                  </a:ext>
                </a:extLst>
              </p:cNvPr>
              <p:cNvPicPr>
                <a:picLocks noChangeAspect="1"/>
              </p:cNvPicPr>
              <p:nvPr/>
            </p:nvPicPr>
            <p:blipFill>
              <a:blip r:embed="rId111"/>
              <a:stretch>
                <a:fillRect/>
              </a:stretch>
            </p:blipFill>
            <p:spPr>
              <a:xfrm>
                <a:off x="2470805" y="1404847"/>
                <a:ext cx="384480"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484" name="Ink 483">
                <a:extLst>
                  <a:ext uri="{FF2B5EF4-FFF2-40B4-BE49-F238E27FC236}">
                    <a16:creationId xmlns:a16="http://schemas.microsoft.com/office/drawing/2014/main" id="{28DCEA04-296A-C739-87F2-FDDEE33AA7D0}"/>
                  </a:ext>
                </a:extLst>
              </p14:cNvPr>
              <p14:cNvContentPartPr>
                <a14:cpLocks xmlns:a14="http://schemas.microsoft.com/office/drawing/2010/main" noChangeAspect="1"/>
              </p14:cNvContentPartPr>
              <p14:nvPr/>
            </p14:nvContentPartPr>
            <p14:xfrm>
              <a:off x="2480165" y="122142"/>
              <a:ext cx="5037912" cy="160"/>
            </p14:xfrm>
          </p:contentPart>
        </mc:Choice>
        <mc:Fallback xmlns="">
          <p:pic>
            <p:nvPicPr>
              <p:cNvPr id="484" name="Ink 483">
                <a:extLst>
                  <a:ext uri="{FF2B5EF4-FFF2-40B4-BE49-F238E27FC236}">
                    <a16:creationId xmlns:a16="http://schemas.microsoft.com/office/drawing/2014/main" id="{28DCEA04-296A-C739-87F2-FDDEE33AA7D0}"/>
                  </a:ext>
                </a:extLst>
              </p:cNvPr>
              <p:cNvPicPr>
                <a:picLocks noChangeAspect="1"/>
              </p:cNvPicPr>
              <p:nvPr/>
            </p:nvPicPr>
            <p:blipFill>
              <a:blip r:embed="rId113"/>
              <a:stretch>
                <a:fillRect/>
              </a:stretch>
            </p:blipFill>
            <p:spPr>
              <a:xfrm>
                <a:off x="2470802" y="117982"/>
                <a:ext cx="5056639"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487" name="Ink 486">
                <a:extLst>
                  <a:ext uri="{FF2B5EF4-FFF2-40B4-BE49-F238E27FC236}">
                    <a16:creationId xmlns:a16="http://schemas.microsoft.com/office/drawing/2014/main" id="{BD48E4A3-52D7-8FF3-CC16-DBA42E8549B8}"/>
                  </a:ext>
                </a:extLst>
              </p14:cNvPr>
              <p14:cNvContentPartPr>
                <a14:cpLocks xmlns:a14="http://schemas.microsoft.com/office/drawing/2010/main" noChangeAspect="1"/>
              </p14:cNvContentPartPr>
              <p14:nvPr/>
            </p14:nvContentPartPr>
            <p14:xfrm flipH="1">
              <a:off x="8046763" y="120578"/>
              <a:ext cx="1919293" cy="183"/>
            </p14:xfrm>
          </p:contentPart>
        </mc:Choice>
        <mc:Fallback xmlns="">
          <p:pic>
            <p:nvPicPr>
              <p:cNvPr id="487" name="Ink 486">
                <a:extLst>
                  <a:ext uri="{FF2B5EF4-FFF2-40B4-BE49-F238E27FC236}">
                    <a16:creationId xmlns:a16="http://schemas.microsoft.com/office/drawing/2014/main" id="{BD48E4A3-52D7-8FF3-CC16-DBA42E8549B8}"/>
                  </a:ext>
                </a:extLst>
              </p:cNvPr>
              <p:cNvPicPr>
                <a:picLocks noChangeAspect="1"/>
              </p:cNvPicPr>
              <p:nvPr/>
            </p:nvPicPr>
            <p:blipFill>
              <a:blip r:embed="rId115"/>
              <a:stretch>
                <a:fillRect/>
              </a:stretch>
            </p:blipFill>
            <p:spPr>
              <a:xfrm flipH="1">
                <a:off x="8037397" y="115820"/>
                <a:ext cx="1938025"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490" name="Ink 489">
                <a:extLst>
                  <a:ext uri="{FF2B5EF4-FFF2-40B4-BE49-F238E27FC236}">
                    <a16:creationId xmlns:a16="http://schemas.microsoft.com/office/drawing/2014/main" id="{B5433411-9CCA-D00D-3508-CA685C3B95B9}"/>
                  </a:ext>
                </a:extLst>
              </p14:cNvPr>
              <p14:cNvContentPartPr>
                <a14:cpLocks xmlns:a14="http://schemas.microsoft.com/office/drawing/2010/main" noChangeAspect="1"/>
              </p14:cNvContentPartPr>
              <p14:nvPr/>
            </p14:nvContentPartPr>
            <p14:xfrm flipH="1">
              <a:off x="9600297" y="1394303"/>
              <a:ext cx="365760" cy="126"/>
            </p14:xfrm>
          </p:contentPart>
        </mc:Choice>
        <mc:Fallback xmlns="">
          <p:pic>
            <p:nvPicPr>
              <p:cNvPr id="490" name="Ink 489">
                <a:extLst>
                  <a:ext uri="{FF2B5EF4-FFF2-40B4-BE49-F238E27FC236}">
                    <a16:creationId xmlns:a16="http://schemas.microsoft.com/office/drawing/2014/main" id="{B5433411-9CCA-D00D-3508-CA685C3B95B9}"/>
                  </a:ext>
                </a:extLst>
              </p:cNvPr>
              <p:cNvPicPr>
                <a:picLocks noChangeAspect="1"/>
              </p:cNvPicPr>
              <p:nvPr/>
            </p:nvPicPr>
            <p:blipFill>
              <a:blip r:embed="rId117"/>
              <a:stretch>
                <a:fillRect/>
              </a:stretch>
            </p:blipFill>
            <p:spPr>
              <a:xfrm flipH="1">
                <a:off x="9590946" y="1391027"/>
                <a:ext cx="384462" cy="6678"/>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93" name="Ink 492">
                <a:extLst>
                  <a:ext uri="{FF2B5EF4-FFF2-40B4-BE49-F238E27FC236}">
                    <a16:creationId xmlns:a16="http://schemas.microsoft.com/office/drawing/2014/main" id="{F83A10BF-AF07-7582-F73D-576A81A6B971}"/>
                  </a:ext>
                </a:extLst>
              </p14:cNvPr>
              <p14:cNvContentPartPr/>
              <p14:nvPr/>
            </p14:nvContentPartPr>
            <p14:xfrm>
              <a:off x="7524563" y="120578"/>
              <a:ext cx="360" cy="1267503"/>
            </p14:xfrm>
          </p:contentPart>
        </mc:Choice>
        <mc:Fallback xmlns="">
          <p:pic>
            <p:nvPicPr>
              <p:cNvPr id="493" name="Ink 492">
                <a:extLst>
                  <a:ext uri="{FF2B5EF4-FFF2-40B4-BE49-F238E27FC236}">
                    <a16:creationId xmlns:a16="http://schemas.microsoft.com/office/drawing/2014/main" id="{F83A10BF-AF07-7582-F73D-576A81A6B971}"/>
                  </a:ext>
                </a:extLst>
              </p:cNvPr>
              <p:cNvPicPr/>
              <p:nvPr/>
            </p:nvPicPr>
            <p:blipFill>
              <a:blip r:embed="rId119"/>
              <a:stretch>
                <a:fillRect/>
              </a:stretch>
            </p:blipFill>
            <p:spPr>
              <a:xfrm>
                <a:off x="7515203" y="111221"/>
                <a:ext cx="19080" cy="1286217"/>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494" name="Ink 493">
                <a:extLst>
                  <a:ext uri="{FF2B5EF4-FFF2-40B4-BE49-F238E27FC236}">
                    <a16:creationId xmlns:a16="http://schemas.microsoft.com/office/drawing/2014/main" id="{D6D1496E-F20F-D672-842C-F0AE3FE8A2CB}"/>
                  </a:ext>
                </a:extLst>
              </p14:cNvPr>
              <p14:cNvContentPartPr/>
              <p14:nvPr/>
            </p14:nvContentPartPr>
            <p14:xfrm>
              <a:off x="8046764" y="120579"/>
              <a:ext cx="360" cy="1270906"/>
            </p14:xfrm>
          </p:contentPart>
        </mc:Choice>
        <mc:Fallback xmlns="">
          <p:pic>
            <p:nvPicPr>
              <p:cNvPr id="494" name="Ink 493">
                <a:extLst>
                  <a:ext uri="{FF2B5EF4-FFF2-40B4-BE49-F238E27FC236}">
                    <a16:creationId xmlns:a16="http://schemas.microsoft.com/office/drawing/2014/main" id="{D6D1496E-F20F-D672-842C-F0AE3FE8A2CB}"/>
                  </a:ext>
                </a:extLst>
              </p:cNvPr>
              <p:cNvPicPr/>
              <p:nvPr/>
            </p:nvPicPr>
            <p:blipFill>
              <a:blip r:embed="rId121"/>
              <a:stretch>
                <a:fillRect/>
              </a:stretch>
            </p:blipFill>
            <p:spPr>
              <a:xfrm>
                <a:off x="8037404" y="111221"/>
                <a:ext cx="19080" cy="1289622"/>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95" name="Ink 494">
                <a:extLst>
                  <a:ext uri="{FF2B5EF4-FFF2-40B4-BE49-F238E27FC236}">
                    <a16:creationId xmlns:a16="http://schemas.microsoft.com/office/drawing/2014/main" id="{9E9D9F8B-4C11-DC30-CFD8-EA45725CD931}"/>
                  </a:ext>
                </a:extLst>
              </p14:cNvPr>
              <p14:cNvContentPartPr/>
              <p14:nvPr/>
            </p14:nvContentPartPr>
            <p14:xfrm flipV="1">
              <a:off x="9600297" y="256545"/>
              <a:ext cx="360" cy="1133416"/>
            </p14:xfrm>
          </p:contentPart>
        </mc:Choice>
        <mc:Fallback xmlns="">
          <p:pic>
            <p:nvPicPr>
              <p:cNvPr id="495" name="Ink 494">
                <a:extLst>
                  <a:ext uri="{FF2B5EF4-FFF2-40B4-BE49-F238E27FC236}">
                    <a16:creationId xmlns:a16="http://schemas.microsoft.com/office/drawing/2014/main" id="{9E9D9F8B-4C11-DC30-CFD8-EA45725CD931}"/>
                  </a:ext>
                </a:extLst>
              </p:cNvPr>
              <p:cNvPicPr/>
              <p:nvPr/>
            </p:nvPicPr>
            <p:blipFill>
              <a:blip r:embed="rId123"/>
              <a:stretch>
                <a:fillRect/>
              </a:stretch>
            </p:blipFill>
            <p:spPr>
              <a:xfrm flipV="1">
                <a:off x="9590937" y="247187"/>
                <a:ext cx="19080" cy="1152132"/>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496" name="Ink 495">
                <a:extLst>
                  <a:ext uri="{FF2B5EF4-FFF2-40B4-BE49-F238E27FC236}">
                    <a16:creationId xmlns:a16="http://schemas.microsoft.com/office/drawing/2014/main" id="{C78192AC-95AB-CA5C-E089-CB16345D100D}"/>
                  </a:ext>
                </a:extLst>
              </p14:cNvPr>
              <p14:cNvContentPartPr/>
              <p14:nvPr/>
            </p14:nvContentPartPr>
            <p14:xfrm flipV="1">
              <a:off x="2856653" y="263201"/>
              <a:ext cx="360" cy="1144571"/>
            </p14:xfrm>
          </p:contentPart>
        </mc:Choice>
        <mc:Fallback xmlns="">
          <p:pic>
            <p:nvPicPr>
              <p:cNvPr id="496" name="Ink 495">
                <a:extLst>
                  <a:ext uri="{FF2B5EF4-FFF2-40B4-BE49-F238E27FC236}">
                    <a16:creationId xmlns:a16="http://schemas.microsoft.com/office/drawing/2014/main" id="{C78192AC-95AB-CA5C-E089-CB16345D100D}"/>
                  </a:ext>
                </a:extLst>
              </p:cNvPr>
              <p:cNvPicPr/>
              <p:nvPr/>
            </p:nvPicPr>
            <p:blipFill>
              <a:blip r:embed="rId125"/>
              <a:stretch>
                <a:fillRect/>
              </a:stretch>
            </p:blipFill>
            <p:spPr>
              <a:xfrm flipV="1">
                <a:off x="2847293" y="253843"/>
                <a:ext cx="19080" cy="1163287"/>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505" name="Ink 504">
                <a:extLst>
                  <a:ext uri="{FF2B5EF4-FFF2-40B4-BE49-F238E27FC236}">
                    <a16:creationId xmlns:a16="http://schemas.microsoft.com/office/drawing/2014/main" id="{11C4A918-5847-2E23-DA10-328274553392}"/>
                  </a:ext>
                </a:extLst>
              </p14:cNvPr>
              <p14:cNvContentPartPr>
                <a14:cpLocks xmlns:a14="http://schemas.microsoft.com/office/drawing/2010/main" noChangeAspect="1"/>
              </p14:cNvContentPartPr>
              <p14:nvPr/>
            </p14:nvContentPartPr>
            <p14:xfrm>
              <a:off x="2480164" y="1152024"/>
              <a:ext cx="2954523" cy="160"/>
            </p14:xfrm>
          </p:contentPart>
        </mc:Choice>
        <mc:Fallback xmlns="">
          <p:pic>
            <p:nvPicPr>
              <p:cNvPr id="505" name="Ink 504">
                <a:extLst>
                  <a:ext uri="{FF2B5EF4-FFF2-40B4-BE49-F238E27FC236}">
                    <a16:creationId xmlns:a16="http://schemas.microsoft.com/office/drawing/2014/main" id="{11C4A918-5847-2E23-DA10-328274553392}"/>
                  </a:ext>
                </a:extLst>
              </p:cNvPr>
              <p:cNvPicPr>
                <a:picLocks noChangeAspect="1"/>
              </p:cNvPicPr>
              <p:nvPr/>
            </p:nvPicPr>
            <p:blipFill>
              <a:blip r:embed="rId127"/>
              <a:stretch>
                <a:fillRect/>
              </a:stretch>
            </p:blipFill>
            <p:spPr>
              <a:xfrm>
                <a:off x="2470802" y="1147864"/>
                <a:ext cx="297324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506" name="Ink 505">
                <a:extLst>
                  <a:ext uri="{FF2B5EF4-FFF2-40B4-BE49-F238E27FC236}">
                    <a16:creationId xmlns:a16="http://schemas.microsoft.com/office/drawing/2014/main" id="{FDC153C0-6B28-C239-3BB6-264ED8445021}"/>
                  </a:ext>
                </a:extLst>
              </p14:cNvPr>
              <p14:cNvContentPartPr>
                <a14:cpLocks xmlns:a14="http://schemas.microsoft.com/office/drawing/2010/main" noChangeAspect="1"/>
              </p14:cNvContentPartPr>
              <p14:nvPr/>
            </p14:nvContentPartPr>
            <p14:xfrm>
              <a:off x="2480164" y="379363"/>
              <a:ext cx="3074989" cy="347"/>
            </p14:xfrm>
          </p:contentPart>
        </mc:Choice>
        <mc:Fallback xmlns="">
          <p:pic>
            <p:nvPicPr>
              <p:cNvPr id="506" name="Ink 505">
                <a:extLst>
                  <a:ext uri="{FF2B5EF4-FFF2-40B4-BE49-F238E27FC236}">
                    <a16:creationId xmlns:a16="http://schemas.microsoft.com/office/drawing/2014/main" id="{FDC153C0-6B28-C239-3BB6-264ED8445021}"/>
                  </a:ext>
                </a:extLst>
              </p:cNvPr>
              <p:cNvPicPr>
                <a:picLocks noChangeAspect="1"/>
              </p:cNvPicPr>
              <p:nvPr/>
            </p:nvPicPr>
            <p:blipFill>
              <a:blip r:embed="rId129"/>
              <a:stretch>
                <a:fillRect/>
              </a:stretch>
            </p:blipFill>
            <p:spPr>
              <a:xfrm>
                <a:off x="2470802" y="370341"/>
                <a:ext cx="309371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507" name="Ink 506">
                <a:extLst>
                  <a:ext uri="{FF2B5EF4-FFF2-40B4-BE49-F238E27FC236}">
                    <a16:creationId xmlns:a16="http://schemas.microsoft.com/office/drawing/2014/main" id="{AAE26F7D-E5B7-7EDC-0E9A-A3EA4963739A}"/>
                  </a:ext>
                </a:extLst>
              </p14:cNvPr>
              <p14:cNvContentPartPr>
                <a14:cpLocks xmlns:a14="http://schemas.microsoft.com/office/drawing/2010/main" noChangeAspect="1"/>
              </p14:cNvContentPartPr>
              <p14:nvPr/>
            </p14:nvContentPartPr>
            <p14:xfrm flipH="1">
              <a:off x="5841589" y="376923"/>
              <a:ext cx="4124467" cy="160"/>
            </p14:xfrm>
          </p:contentPart>
        </mc:Choice>
        <mc:Fallback xmlns="">
          <p:pic>
            <p:nvPicPr>
              <p:cNvPr id="507" name="Ink 506">
                <a:extLst>
                  <a:ext uri="{FF2B5EF4-FFF2-40B4-BE49-F238E27FC236}">
                    <a16:creationId xmlns:a16="http://schemas.microsoft.com/office/drawing/2014/main" id="{AAE26F7D-E5B7-7EDC-0E9A-A3EA4963739A}"/>
                  </a:ext>
                </a:extLst>
              </p:cNvPr>
              <p:cNvPicPr>
                <a:picLocks noChangeAspect="1"/>
              </p:cNvPicPr>
              <p:nvPr/>
            </p:nvPicPr>
            <p:blipFill>
              <a:blip r:embed="rId131"/>
              <a:stretch>
                <a:fillRect/>
              </a:stretch>
            </p:blipFill>
            <p:spPr>
              <a:xfrm flipH="1">
                <a:off x="5832226" y="372763"/>
                <a:ext cx="4143193"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508" name="Ink 507">
                <a:extLst>
                  <a:ext uri="{FF2B5EF4-FFF2-40B4-BE49-F238E27FC236}">
                    <a16:creationId xmlns:a16="http://schemas.microsoft.com/office/drawing/2014/main" id="{2A8FD24F-BBD0-6BCD-D1C9-0488E7150734}"/>
                  </a:ext>
                </a:extLst>
              </p14:cNvPr>
              <p14:cNvContentPartPr>
                <a14:cpLocks xmlns:a14="http://schemas.microsoft.com/office/drawing/2010/main" noChangeAspect="1"/>
              </p14:cNvContentPartPr>
              <p14:nvPr/>
            </p14:nvContentPartPr>
            <p14:xfrm flipH="1">
              <a:off x="5953559" y="1136479"/>
              <a:ext cx="4012498" cy="347"/>
            </p14:xfrm>
          </p:contentPart>
        </mc:Choice>
        <mc:Fallback xmlns="">
          <p:pic>
            <p:nvPicPr>
              <p:cNvPr id="508" name="Ink 507">
                <a:extLst>
                  <a:ext uri="{FF2B5EF4-FFF2-40B4-BE49-F238E27FC236}">
                    <a16:creationId xmlns:a16="http://schemas.microsoft.com/office/drawing/2014/main" id="{2A8FD24F-BBD0-6BCD-D1C9-0488E7150734}"/>
                  </a:ext>
                </a:extLst>
              </p:cNvPr>
              <p:cNvPicPr>
                <a:picLocks noChangeAspect="1"/>
              </p:cNvPicPr>
              <p:nvPr/>
            </p:nvPicPr>
            <p:blipFill>
              <a:blip r:embed="rId133"/>
              <a:stretch>
                <a:fillRect/>
              </a:stretch>
            </p:blipFill>
            <p:spPr>
              <a:xfrm flipH="1">
                <a:off x="5944197" y="1127457"/>
                <a:ext cx="403122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509" name="Ink 508">
                <a:extLst>
                  <a:ext uri="{FF2B5EF4-FFF2-40B4-BE49-F238E27FC236}">
                    <a16:creationId xmlns:a16="http://schemas.microsoft.com/office/drawing/2014/main" id="{0AE67BB9-29B1-2461-CE9D-B9DFF7882ADA}"/>
                  </a:ext>
                </a:extLst>
              </p14:cNvPr>
              <p14:cNvContentPartPr/>
              <p14:nvPr/>
            </p14:nvContentPartPr>
            <p14:xfrm>
              <a:off x="5953559" y="1134130"/>
              <a:ext cx="360" cy="3836553"/>
            </p14:xfrm>
          </p:contentPart>
        </mc:Choice>
        <mc:Fallback xmlns="">
          <p:pic>
            <p:nvPicPr>
              <p:cNvPr id="509" name="Ink 508">
                <a:extLst>
                  <a:ext uri="{FF2B5EF4-FFF2-40B4-BE49-F238E27FC236}">
                    <a16:creationId xmlns:a16="http://schemas.microsoft.com/office/drawing/2014/main" id="{0AE67BB9-29B1-2461-CE9D-B9DFF7882ADA}"/>
                  </a:ext>
                </a:extLst>
              </p:cNvPr>
              <p:cNvPicPr/>
              <p:nvPr/>
            </p:nvPicPr>
            <p:blipFill>
              <a:blip r:embed="rId135"/>
              <a:stretch>
                <a:fillRect/>
              </a:stretch>
            </p:blipFill>
            <p:spPr>
              <a:xfrm>
                <a:off x="5944199" y="1124770"/>
                <a:ext cx="19080" cy="3855273"/>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510" name="Ink 509">
                <a:extLst>
                  <a:ext uri="{FF2B5EF4-FFF2-40B4-BE49-F238E27FC236}">
                    <a16:creationId xmlns:a16="http://schemas.microsoft.com/office/drawing/2014/main" id="{0E4CCD74-D5A9-FAE7-06E2-EF671A829EF1}"/>
                  </a:ext>
                </a:extLst>
              </p14:cNvPr>
              <p14:cNvContentPartPr/>
              <p14:nvPr/>
            </p14:nvContentPartPr>
            <p14:xfrm>
              <a:off x="5556953" y="382591"/>
              <a:ext cx="360" cy="4821350"/>
            </p14:xfrm>
          </p:contentPart>
        </mc:Choice>
        <mc:Fallback xmlns="">
          <p:pic>
            <p:nvPicPr>
              <p:cNvPr id="510" name="Ink 509">
                <a:extLst>
                  <a:ext uri="{FF2B5EF4-FFF2-40B4-BE49-F238E27FC236}">
                    <a16:creationId xmlns:a16="http://schemas.microsoft.com/office/drawing/2014/main" id="{0E4CCD74-D5A9-FAE7-06E2-EF671A829EF1}"/>
                  </a:ext>
                </a:extLst>
              </p:cNvPr>
              <p:cNvPicPr/>
              <p:nvPr/>
            </p:nvPicPr>
            <p:blipFill>
              <a:blip r:embed="rId137"/>
              <a:stretch>
                <a:fillRect/>
              </a:stretch>
            </p:blipFill>
            <p:spPr>
              <a:xfrm>
                <a:off x="5547593" y="373231"/>
                <a:ext cx="19080" cy="4840069"/>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511" name="Ink 510">
                <a:extLst>
                  <a:ext uri="{FF2B5EF4-FFF2-40B4-BE49-F238E27FC236}">
                    <a16:creationId xmlns:a16="http://schemas.microsoft.com/office/drawing/2014/main" id="{6B289FB1-C73B-96A8-2F1E-B47477C2E874}"/>
                  </a:ext>
                </a:extLst>
              </p14:cNvPr>
              <p14:cNvContentPartPr/>
              <p14:nvPr/>
            </p14:nvContentPartPr>
            <p14:xfrm>
              <a:off x="5843391" y="376923"/>
              <a:ext cx="360" cy="4669768"/>
            </p14:xfrm>
          </p:contentPart>
        </mc:Choice>
        <mc:Fallback xmlns="">
          <p:pic>
            <p:nvPicPr>
              <p:cNvPr id="511" name="Ink 510">
                <a:extLst>
                  <a:ext uri="{FF2B5EF4-FFF2-40B4-BE49-F238E27FC236}">
                    <a16:creationId xmlns:a16="http://schemas.microsoft.com/office/drawing/2014/main" id="{6B289FB1-C73B-96A8-2F1E-B47477C2E874}"/>
                  </a:ext>
                </a:extLst>
              </p:cNvPr>
              <p:cNvPicPr/>
              <p:nvPr/>
            </p:nvPicPr>
            <p:blipFill>
              <a:blip r:embed="rId139"/>
              <a:stretch>
                <a:fillRect/>
              </a:stretch>
            </p:blipFill>
            <p:spPr>
              <a:xfrm>
                <a:off x="5834031" y="367563"/>
                <a:ext cx="19080" cy="4688489"/>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64" name="Ink 63">
                <a:extLst>
                  <a:ext uri="{FF2B5EF4-FFF2-40B4-BE49-F238E27FC236}">
                    <a16:creationId xmlns:a16="http://schemas.microsoft.com/office/drawing/2014/main" id="{CFA6A409-45EF-F8C6-549A-464E4700EF2B}"/>
                  </a:ext>
                </a:extLst>
              </p14:cNvPr>
              <p14:cNvContentPartPr>
                <a14:cpLocks xmlns:a14="http://schemas.microsoft.com/office/drawing/2010/main" noChangeAspect="1"/>
              </p14:cNvContentPartPr>
              <p14:nvPr/>
            </p14:nvContentPartPr>
            <p14:xfrm>
              <a:off x="5953023" y="4970683"/>
              <a:ext cx="794611" cy="347"/>
            </p14:xfrm>
          </p:contentPart>
        </mc:Choice>
        <mc:Fallback xmlns="">
          <p:pic>
            <p:nvPicPr>
              <p:cNvPr id="64" name="Ink 63">
                <a:extLst>
                  <a:ext uri="{FF2B5EF4-FFF2-40B4-BE49-F238E27FC236}">
                    <a16:creationId xmlns:a16="http://schemas.microsoft.com/office/drawing/2014/main" id="{CFA6A409-45EF-F8C6-549A-464E4700EF2B}"/>
                  </a:ext>
                </a:extLst>
              </p:cNvPr>
              <p:cNvPicPr>
                <a:picLocks noChangeAspect="1"/>
              </p:cNvPicPr>
              <p:nvPr/>
            </p:nvPicPr>
            <p:blipFill>
              <a:blip r:embed="rId141"/>
              <a:stretch>
                <a:fillRect/>
              </a:stretch>
            </p:blipFill>
            <p:spPr>
              <a:xfrm>
                <a:off x="5943666" y="4961661"/>
                <a:ext cx="813325"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67" name="Ink 66">
                <a:extLst>
                  <a:ext uri="{FF2B5EF4-FFF2-40B4-BE49-F238E27FC236}">
                    <a16:creationId xmlns:a16="http://schemas.microsoft.com/office/drawing/2014/main" id="{07BC3E5F-D4DD-484F-0755-7D3CA095501D}"/>
                  </a:ext>
                </a:extLst>
              </p14:cNvPr>
              <p14:cNvContentPartPr>
                <a14:cpLocks xmlns:a14="http://schemas.microsoft.com/office/drawing/2010/main" noChangeAspect="1"/>
              </p14:cNvContentPartPr>
              <p14:nvPr/>
            </p14:nvContentPartPr>
            <p14:xfrm>
              <a:off x="5556952" y="5207504"/>
              <a:ext cx="1193965" cy="347"/>
            </p14:xfrm>
          </p:contentPart>
        </mc:Choice>
        <mc:Fallback xmlns="">
          <p:pic>
            <p:nvPicPr>
              <p:cNvPr id="67" name="Ink 66">
                <a:extLst>
                  <a:ext uri="{FF2B5EF4-FFF2-40B4-BE49-F238E27FC236}">
                    <a16:creationId xmlns:a16="http://schemas.microsoft.com/office/drawing/2014/main" id="{07BC3E5F-D4DD-484F-0755-7D3CA095501D}"/>
                  </a:ext>
                </a:extLst>
              </p:cNvPr>
              <p:cNvPicPr>
                <a:picLocks noChangeAspect="1"/>
              </p:cNvPicPr>
              <p:nvPr/>
            </p:nvPicPr>
            <p:blipFill>
              <a:blip r:embed="rId143"/>
              <a:stretch>
                <a:fillRect/>
              </a:stretch>
            </p:blipFill>
            <p:spPr>
              <a:xfrm>
                <a:off x="5547593" y="5198482"/>
                <a:ext cx="121268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70" name="Ink 69">
                <a:extLst>
                  <a:ext uri="{FF2B5EF4-FFF2-40B4-BE49-F238E27FC236}">
                    <a16:creationId xmlns:a16="http://schemas.microsoft.com/office/drawing/2014/main" id="{DDD45A09-AC04-CBB3-01DB-11B2F028ABA7}"/>
                  </a:ext>
                </a:extLst>
              </p14:cNvPr>
              <p14:cNvContentPartPr>
                <a14:cpLocks xmlns:a14="http://schemas.microsoft.com/office/drawing/2010/main" noChangeAspect="1"/>
              </p14:cNvContentPartPr>
              <p14:nvPr/>
            </p14:nvContentPartPr>
            <p14:xfrm>
              <a:off x="5841589" y="5051240"/>
              <a:ext cx="1156302" cy="160"/>
            </p14:xfrm>
          </p:contentPart>
        </mc:Choice>
        <mc:Fallback xmlns="">
          <p:pic>
            <p:nvPicPr>
              <p:cNvPr id="70" name="Ink 69">
                <a:extLst>
                  <a:ext uri="{FF2B5EF4-FFF2-40B4-BE49-F238E27FC236}">
                    <a16:creationId xmlns:a16="http://schemas.microsoft.com/office/drawing/2014/main" id="{DDD45A09-AC04-CBB3-01DB-11B2F028ABA7}"/>
                  </a:ext>
                </a:extLst>
              </p:cNvPr>
              <p:cNvPicPr>
                <a:picLocks noChangeAspect="1"/>
              </p:cNvPicPr>
              <p:nvPr/>
            </p:nvPicPr>
            <p:blipFill>
              <a:blip r:embed="rId145"/>
              <a:stretch>
                <a:fillRect/>
              </a:stretch>
            </p:blipFill>
            <p:spPr>
              <a:xfrm>
                <a:off x="5832226" y="5047080"/>
                <a:ext cx="117502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71" name="Ink 70">
                <a:extLst>
                  <a:ext uri="{FF2B5EF4-FFF2-40B4-BE49-F238E27FC236}">
                    <a16:creationId xmlns:a16="http://schemas.microsoft.com/office/drawing/2014/main" id="{C5C09D21-78F4-1EB9-7F50-7DE8201EC88A}"/>
                  </a:ext>
                </a:extLst>
              </p14:cNvPr>
              <p14:cNvContentPartPr>
                <a14:cpLocks xmlns:a14="http://schemas.microsoft.com/office/drawing/2010/main" noChangeAspect="1"/>
              </p14:cNvContentPartPr>
              <p14:nvPr/>
            </p14:nvContentPartPr>
            <p14:xfrm>
              <a:off x="5435767" y="5279426"/>
              <a:ext cx="1557005" cy="160"/>
            </p14:xfrm>
          </p:contentPart>
        </mc:Choice>
        <mc:Fallback xmlns="">
          <p:pic>
            <p:nvPicPr>
              <p:cNvPr id="71" name="Ink 70">
                <a:extLst>
                  <a:ext uri="{FF2B5EF4-FFF2-40B4-BE49-F238E27FC236}">
                    <a16:creationId xmlns:a16="http://schemas.microsoft.com/office/drawing/2014/main" id="{C5C09D21-78F4-1EB9-7F50-7DE8201EC88A}"/>
                  </a:ext>
                </a:extLst>
              </p:cNvPr>
              <p:cNvPicPr>
                <a:picLocks noChangeAspect="1"/>
              </p:cNvPicPr>
              <p:nvPr/>
            </p:nvPicPr>
            <p:blipFill>
              <a:blip r:embed="rId147"/>
              <a:stretch>
                <a:fillRect/>
              </a:stretch>
            </p:blipFill>
            <p:spPr>
              <a:xfrm>
                <a:off x="5426405" y="5275266"/>
                <a:ext cx="1575729"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72" name="Ink 71">
                <a:extLst>
                  <a:ext uri="{FF2B5EF4-FFF2-40B4-BE49-F238E27FC236}">
                    <a16:creationId xmlns:a16="http://schemas.microsoft.com/office/drawing/2014/main" id="{17F36FBA-6B2E-3DAE-2CFF-C4BD89D93934}"/>
                  </a:ext>
                </a:extLst>
              </p14:cNvPr>
              <p14:cNvContentPartPr/>
              <p14:nvPr/>
            </p14:nvContentPartPr>
            <p14:xfrm>
              <a:off x="5435767" y="1155401"/>
              <a:ext cx="360" cy="4124026"/>
            </p14:xfrm>
          </p:contentPart>
        </mc:Choice>
        <mc:Fallback xmlns="">
          <p:pic>
            <p:nvPicPr>
              <p:cNvPr id="72" name="Ink 71">
                <a:extLst>
                  <a:ext uri="{FF2B5EF4-FFF2-40B4-BE49-F238E27FC236}">
                    <a16:creationId xmlns:a16="http://schemas.microsoft.com/office/drawing/2014/main" id="{17F36FBA-6B2E-3DAE-2CFF-C4BD89D93934}"/>
                  </a:ext>
                </a:extLst>
              </p:cNvPr>
              <p:cNvPicPr/>
              <p:nvPr/>
            </p:nvPicPr>
            <p:blipFill>
              <a:blip r:embed="rId149"/>
              <a:stretch>
                <a:fillRect/>
              </a:stretch>
            </p:blipFill>
            <p:spPr>
              <a:xfrm>
                <a:off x="5426407" y="1146041"/>
                <a:ext cx="19080" cy="4142745"/>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73" name="Ink 72">
                <a:extLst>
                  <a:ext uri="{FF2B5EF4-FFF2-40B4-BE49-F238E27FC236}">
                    <a16:creationId xmlns:a16="http://schemas.microsoft.com/office/drawing/2014/main" id="{38D99D2D-240D-568F-F5D2-E4380616BA74}"/>
                  </a:ext>
                </a:extLst>
              </p14:cNvPr>
              <p14:cNvContentPartPr>
                <a14:cpLocks xmlns:a14="http://schemas.microsoft.com/office/drawing/2010/main" noChangeAspect="1"/>
              </p14:cNvContentPartPr>
              <p14:nvPr/>
            </p14:nvContentPartPr>
            <p14:xfrm>
              <a:off x="2856653" y="263851"/>
              <a:ext cx="4405248" cy="183"/>
            </p14:xfrm>
          </p:contentPart>
        </mc:Choice>
        <mc:Fallback xmlns="">
          <p:pic>
            <p:nvPicPr>
              <p:cNvPr id="73" name="Ink 72">
                <a:extLst>
                  <a:ext uri="{FF2B5EF4-FFF2-40B4-BE49-F238E27FC236}">
                    <a16:creationId xmlns:a16="http://schemas.microsoft.com/office/drawing/2014/main" id="{38D99D2D-240D-568F-F5D2-E4380616BA74}"/>
                  </a:ext>
                </a:extLst>
              </p:cNvPr>
              <p:cNvPicPr>
                <a:picLocks noChangeAspect="1"/>
              </p:cNvPicPr>
              <p:nvPr/>
            </p:nvPicPr>
            <p:blipFill>
              <a:blip r:embed="rId151"/>
              <a:stretch>
                <a:fillRect/>
              </a:stretch>
            </p:blipFill>
            <p:spPr>
              <a:xfrm>
                <a:off x="2847285" y="259093"/>
                <a:ext cx="4423983"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74" name="Ink 73">
                <a:extLst>
                  <a:ext uri="{FF2B5EF4-FFF2-40B4-BE49-F238E27FC236}">
                    <a16:creationId xmlns:a16="http://schemas.microsoft.com/office/drawing/2014/main" id="{A2D09207-6796-A85D-5E21-6315D37EADC3}"/>
                  </a:ext>
                </a:extLst>
              </p14:cNvPr>
              <p14:cNvContentPartPr>
                <a14:cpLocks xmlns:a14="http://schemas.microsoft.com/office/drawing/2010/main" noChangeAspect="1"/>
              </p14:cNvContentPartPr>
              <p14:nvPr/>
            </p14:nvContentPartPr>
            <p14:xfrm flipH="1">
              <a:off x="7787585" y="248549"/>
              <a:ext cx="1811624" cy="126"/>
            </p14:xfrm>
          </p:contentPart>
        </mc:Choice>
        <mc:Fallback xmlns="">
          <p:pic>
            <p:nvPicPr>
              <p:cNvPr id="74" name="Ink 73">
                <a:extLst>
                  <a:ext uri="{FF2B5EF4-FFF2-40B4-BE49-F238E27FC236}">
                    <a16:creationId xmlns:a16="http://schemas.microsoft.com/office/drawing/2014/main" id="{A2D09207-6796-A85D-5E21-6315D37EADC3}"/>
                  </a:ext>
                </a:extLst>
              </p:cNvPr>
              <p:cNvPicPr>
                <a:picLocks noChangeAspect="1"/>
              </p:cNvPicPr>
              <p:nvPr/>
            </p:nvPicPr>
            <p:blipFill>
              <a:blip r:embed="rId153"/>
              <a:stretch>
                <a:fillRect/>
              </a:stretch>
            </p:blipFill>
            <p:spPr>
              <a:xfrm flipH="1">
                <a:off x="7778223" y="245273"/>
                <a:ext cx="1830349" cy="6678"/>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77" name="Ink 76">
                <a:extLst>
                  <a:ext uri="{FF2B5EF4-FFF2-40B4-BE49-F238E27FC236}">
                    <a16:creationId xmlns:a16="http://schemas.microsoft.com/office/drawing/2014/main" id="{069D6638-1E78-4239-41B3-59F6F2EEF3CB}"/>
                  </a:ext>
                </a:extLst>
              </p14:cNvPr>
              <p14:cNvContentPartPr/>
              <p14:nvPr/>
            </p14:nvContentPartPr>
            <p14:xfrm>
              <a:off x="7781732" y="248550"/>
              <a:ext cx="360" cy="1134638"/>
            </p14:xfrm>
          </p:contentPart>
        </mc:Choice>
        <mc:Fallback xmlns="">
          <p:pic>
            <p:nvPicPr>
              <p:cNvPr id="77" name="Ink 76">
                <a:extLst>
                  <a:ext uri="{FF2B5EF4-FFF2-40B4-BE49-F238E27FC236}">
                    <a16:creationId xmlns:a16="http://schemas.microsoft.com/office/drawing/2014/main" id="{069D6638-1E78-4239-41B3-59F6F2EEF3CB}"/>
                  </a:ext>
                </a:extLst>
              </p:cNvPr>
              <p:cNvPicPr/>
              <p:nvPr/>
            </p:nvPicPr>
            <p:blipFill>
              <a:blip r:embed="rId155"/>
              <a:stretch>
                <a:fillRect/>
              </a:stretch>
            </p:blipFill>
            <p:spPr>
              <a:xfrm>
                <a:off x="7772372" y="239194"/>
                <a:ext cx="19080" cy="1153351"/>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8" name="Ink 77">
                <a:extLst>
                  <a:ext uri="{FF2B5EF4-FFF2-40B4-BE49-F238E27FC236}">
                    <a16:creationId xmlns:a16="http://schemas.microsoft.com/office/drawing/2014/main" id="{B1074C31-F4EC-091A-0C43-867A784AC963}"/>
                  </a:ext>
                </a:extLst>
              </p14:cNvPr>
              <p14:cNvContentPartPr/>
              <p14:nvPr/>
            </p14:nvContentPartPr>
            <p14:xfrm>
              <a:off x="7264467" y="266287"/>
              <a:ext cx="360" cy="1121793"/>
            </p14:xfrm>
          </p:contentPart>
        </mc:Choice>
        <mc:Fallback xmlns="">
          <p:pic>
            <p:nvPicPr>
              <p:cNvPr id="78" name="Ink 77">
                <a:extLst>
                  <a:ext uri="{FF2B5EF4-FFF2-40B4-BE49-F238E27FC236}">
                    <a16:creationId xmlns:a16="http://schemas.microsoft.com/office/drawing/2014/main" id="{B1074C31-F4EC-091A-0C43-867A784AC963}"/>
                  </a:ext>
                </a:extLst>
              </p:cNvPr>
              <p:cNvPicPr/>
              <p:nvPr/>
            </p:nvPicPr>
            <p:blipFill>
              <a:blip r:embed="rId157"/>
              <a:stretch>
                <a:fillRect/>
              </a:stretch>
            </p:blipFill>
            <p:spPr>
              <a:xfrm>
                <a:off x="7255107" y="256930"/>
                <a:ext cx="19080" cy="1140508"/>
              </a:xfrm>
              <a:prstGeom prst="rect">
                <a:avLst/>
              </a:prstGeom>
            </p:spPr>
          </p:pic>
        </mc:Fallback>
      </mc:AlternateContent>
    </p:spTree>
    <p:extLst>
      <p:ext uri="{BB962C8B-B14F-4D97-AF65-F5344CB8AC3E}">
        <p14:creationId xmlns:p14="http://schemas.microsoft.com/office/powerpoint/2010/main" val="11057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 calcmode="lin" valueType="num">
                                      <p:cBhvr>
                                        <p:cTn id="7" dur="500" fill="hold"/>
                                        <p:tgtEl>
                                          <p:spTgt spid="479"/>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0"/>
                                  </p:stCondLst>
                                  <p:childTnLst>
                                    <p:set>
                                      <p:cBhvr>
                                        <p:cTn id="10" dur="1" fill="hold">
                                          <p:stCondLst>
                                            <p:cond delay="0"/>
                                          </p:stCondLst>
                                        </p:cTn>
                                        <p:tgtEl>
                                          <p:spTgt spid="496"/>
                                        </p:tgtEl>
                                        <p:attrNameLst>
                                          <p:attrName>style.visibility</p:attrName>
                                        </p:attrNameLst>
                                      </p:cBhvr>
                                      <p:to>
                                        <p:strVal val="visible"/>
                                      </p:to>
                                    </p:set>
                                    <p:anim calcmode="lin" valueType="num">
                                      <p:cBhvr>
                                        <p:cTn id="11" dur="500" fill="hold"/>
                                        <p:tgtEl>
                                          <p:spTgt spid="496"/>
                                        </p:tgtEl>
                                        <p:attrNameLst>
                                          <p:attrName>drawProgress</p:attrName>
                                        </p:attrNameLst>
                                      </p:cBhvr>
                                      <p:tavLst>
                                        <p:tav tm="0">
                                          <p:val>
                                            <p:fltVal val="0"/>
                                          </p:val>
                                        </p:tav>
                                        <p:tav tm="100000">
                                          <p:val>
                                            <p:fltVal val="1"/>
                                          </p:val>
                                        </p:tav>
                                      </p:tavLst>
                                    </p:anim>
                                  </p:childTnLst>
                                </p:cTn>
                              </p:par>
                            </p:childTnLst>
                          </p:cTn>
                        </p:par>
                        <p:par>
                          <p:cTn id="12" fill="hold">
                            <p:stCondLst>
                              <p:cond delay="1000"/>
                            </p:stCondLst>
                            <p:childTnLst>
                              <p:par>
                                <p:cTn id="13" presetID="63" presetClass="entr" presetSubtype="0"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p:cTn id="15" dur="500" fill="hold"/>
                                        <p:tgtEl>
                                          <p:spTgt spid="73"/>
                                        </p:tgtEl>
                                        <p:attrNameLst>
                                          <p:attrName>drawProgress</p:attrName>
                                        </p:attrNameLst>
                                      </p:cBhvr>
                                      <p:tavLst>
                                        <p:tav tm="0">
                                          <p:val>
                                            <p:fltVal val="0"/>
                                          </p:val>
                                        </p:tav>
                                        <p:tav tm="100000">
                                          <p:val>
                                            <p:fltVal val="1"/>
                                          </p:val>
                                        </p:tav>
                                      </p:tavLst>
                                    </p:anim>
                                  </p:childTnLst>
                                </p:cTn>
                              </p:par>
                            </p:childTnLst>
                          </p:cTn>
                        </p:par>
                        <p:par>
                          <p:cTn id="16" fill="hold">
                            <p:stCondLst>
                              <p:cond delay="1500"/>
                            </p:stCondLst>
                            <p:childTnLst>
                              <p:par>
                                <p:cTn id="17" presetID="63" presetClass="entr" presetSubtype="0"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drawProgress</p:attrName>
                                        </p:attrNameLst>
                                      </p:cBhvr>
                                      <p:tavLst>
                                        <p:tav tm="0">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63" presetClass="entr" presetSubtype="0" fill="hold" nodeType="clickEffect">
                                  <p:stCondLst>
                                    <p:cond delay="0"/>
                                  </p:stCondLst>
                                  <p:childTnLst>
                                    <p:set>
                                      <p:cBhvr>
                                        <p:cTn id="23" dur="1" fill="hold">
                                          <p:stCondLst>
                                            <p:cond delay="0"/>
                                          </p:stCondLst>
                                        </p:cTn>
                                        <p:tgtEl>
                                          <p:spTgt spid="484"/>
                                        </p:tgtEl>
                                        <p:attrNameLst>
                                          <p:attrName>style.visibility</p:attrName>
                                        </p:attrNameLst>
                                      </p:cBhvr>
                                      <p:to>
                                        <p:strVal val="visible"/>
                                      </p:to>
                                    </p:set>
                                    <p:anim calcmode="lin" valueType="num">
                                      <p:cBhvr>
                                        <p:cTn id="24" dur="500" fill="hold"/>
                                        <p:tgtEl>
                                          <p:spTgt spid="484"/>
                                        </p:tgtEl>
                                        <p:attrNameLst>
                                          <p:attrName>drawProgress</p:attrName>
                                        </p:attrNameLst>
                                      </p:cBhvr>
                                      <p:tavLst>
                                        <p:tav tm="0">
                                          <p:val>
                                            <p:fltVal val="0"/>
                                          </p:val>
                                        </p:tav>
                                        <p:tav tm="100000">
                                          <p:val>
                                            <p:fltVal val="1"/>
                                          </p:val>
                                        </p:tav>
                                      </p:tavLst>
                                    </p:anim>
                                  </p:childTnLst>
                                </p:cTn>
                              </p:par>
                            </p:childTnLst>
                          </p:cTn>
                        </p:par>
                        <p:par>
                          <p:cTn id="25" fill="hold">
                            <p:stCondLst>
                              <p:cond delay="500"/>
                            </p:stCondLst>
                            <p:childTnLst>
                              <p:par>
                                <p:cTn id="26" presetID="63" presetClass="entr" presetSubtype="0" fill="hold" nodeType="afterEffect">
                                  <p:stCondLst>
                                    <p:cond delay="0"/>
                                  </p:stCondLst>
                                  <p:childTnLst>
                                    <p:set>
                                      <p:cBhvr>
                                        <p:cTn id="27" dur="1" fill="hold">
                                          <p:stCondLst>
                                            <p:cond delay="0"/>
                                          </p:stCondLst>
                                        </p:cTn>
                                        <p:tgtEl>
                                          <p:spTgt spid="493"/>
                                        </p:tgtEl>
                                        <p:attrNameLst>
                                          <p:attrName>style.visibility</p:attrName>
                                        </p:attrNameLst>
                                      </p:cBhvr>
                                      <p:to>
                                        <p:strVal val="visible"/>
                                      </p:to>
                                    </p:set>
                                    <p:anim calcmode="lin" valueType="num">
                                      <p:cBhvr>
                                        <p:cTn id="28" dur="500" fill="hold"/>
                                        <p:tgtEl>
                                          <p:spTgt spid="493"/>
                                        </p:tgtEl>
                                        <p:attrNameLst>
                                          <p:attrName>drawProgress</p:attrName>
                                        </p:attrNameLst>
                                      </p:cBhvr>
                                      <p:tavLst>
                                        <p:tav tm="0">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63" presetClass="entr" presetSubtype="0" fill="hold" nodeType="clickEffect">
                                  <p:stCondLst>
                                    <p:cond delay="0"/>
                                  </p:stCondLst>
                                  <p:childTnLst>
                                    <p:set>
                                      <p:cBhvr>
                                        <p:cTn id="32" dur="1" fill="hold">
                                          <p:stCondLst>
                                            <p:cond delay="0"/>
                                          </p:stCondLst>
                                        </p:cTn>
                                        <p:tgtEl>
                                          <p:spTgt spid="490"/>
                                        </p:tgtEl>
                                        <p:attrNameLst>
                                          <p:attrName>style.visibility</p:attrName>
                                        </p:attrNameLst>
                                      </p:cBhvr>
                                      <p:to>
                                        <p:strVal val="visible"/>
                                      </p:to>
                                    </p:set>
                                    <p:anim calcmode="lin" valueType="num">
                                      <p:cBhvr>
                                        <p:cTn id="33" dur="500" fill="hold"/>
                                        <p:tgtEl>
                                          <p:spTgt spid="490"/>
                                        </p:tgtEl>
                                        <p:attrNameLst>
                                          <p:attrName>drawProgress</p:attrName>
                                        </p:attrNameLst>
                                      </p:cBhvr>
                                      <p:tavLst>
                                        <p:tav tm="0">
                                          <p:val>
                                            <p:fltVal val="0"/>
                                          </p:val>
                                        </p:tav>
                                        <p:tav tm="100000">
                                          <p:val>
                                            <p:fltVal val="1"/>
                                          </p:val>
                                        </p:tav>
                                      </p:tavLst>
                                    </p:anim>
                                  </p:childTnLst>
                                </p:cTn>
                              </p:par>
                            </p:childTnLst>
                          </p:cTn>
                        </p:par>
                        <p:par>
                          <p:cTn id="34" fill="hold">
                            <p:stCondLst>
                              <p:cond delay="500"/>
                            </p:stCondLst>
                            <p:childTnLst>
                              <p:par>
                                <p:cTn id="35" presetID="63" presetClass="entr" presetSubtype="0" fill="hold" nodeType="afterEffect">
                                  <p:stCondLst>
                                    <p:cond delay="0"/>
                                  </p:stCondLst>
                                  <p:childTnLst>
                                    <p:set>
                                      <p:cBhvr>
                                        <p:cTn id="36" dur="1" fill="hold">
                                          <p:stCondLst>
                                            <p:cond delay="0"/>
                                          </p:stCondLst>
                                        </p:cTn>
                                        <p:tgtEl>
                                          <p:spTgt spid="495"/>
                                        </p:tgtEl>
                                        <p:attrNameLst>
                                          <p:attrName>style.visibility</p:attrName>
                                        </p:attrNameLst>
                                      </p:cBhvr>
                                      <p:to>
                                        <p:strVal val="visible"/>
                                      </p:to>
                                    </p:set>
                                    <p:anim calcmode="lin" valueType="num">
                                      <p:cBhvr>
                                        <p:cTn id="37" dur="500" fill="hold"/>
                                        <p:tgtEl>
                                          <p:spTgt spid="495"/>
                                        </p:tgtEl>
                                        <p:attrNameLst>
                                          <p:attrName>drawProgress</p:attrName>
                                        </p:attrNameLst>
                                      </p:cBhvr>
                                      <p:tavLst>
                                        <p:tav tm="0">
                                          <p:val>
                                            <p:fltVal val="0"/>
                                          </p:val>
                                        </p:tav>
                                        <p:tav tm="100000">
                                          <p:val>
                                            <p:fltVal val="1"/>
                                          </p:val>
                                        </p:tav>
                                      </p:tavLst>
                                    </p:anim>
                                  </p:childTnLst>
                                </p:cTn>
                              </p:par>
                            </p:childTnLst>
                          </p:cTn>
                        </p:par>
                        <p:par>
                          <p:cTn id="38" fill="hold">
                            <p:stCondLst>
                              <p:cond delay="1000"/>
                            </p:stCondLst>
                            <p:childTnLst>
                              <p:par>
                                <p:cTn id="39" presetID="63" presetClass="entr" presetSubtype="0" fill="hold" nodeType="after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p:cTn id="41" dur="500" fill="hold"/>
                                        <p:tgtEl>
                                          <p:spTgt spid="74"/>
                                        </p:tgtEl>
                                        <p:attrNameLst>
                                          <p:attrName>drawProgress</p:attrName>
                                        </p:attrNameLst>
                                      </p:cBhvr>
                                      <p:tavLst>
                                        <p:tav tm="0">
                                          <p:val>
                                            <p:fltVal val="0"/>
                                          </p:val>
                                        </p:tav>
                                        <p:tav tm="100000">
                                          <p:val>
                                            <p:fltVal val="1"/>
                                          </p:val>
                                        </p:tav>
                                      </p:tavLst>
                                    </p:anim>
                                  </p:childTnLst>
                                </p:cTn>
                              </p:par>
                            </p:childTnLst>
                          </p:cTn>
                        </p:par>
                        <p:par>
                          <p:cTn id="42" fill="hold">
                            <p:stCondLst>
                              <p:cond delay="1500"/>
                            </p:stCondLst>
                            <p:childTnLst>
                              <p:par>
                                <p:cTn id="43" presetID="63" presetClass="entr" presetSubtype="0" fill="hold" nodeType="afterEffect">
                                  <p:stCondLst>
                                    <p:cond delay="0"/>
                                  </p:stCondLst>
                                  <p:childTnLst>
                                    <p:set>
                                      <p:cBhvr>
                                        <p:cTn id="44" dur="1" fill="hold">
                                          <p:stCondLst>
                                            <p:cond delay="0"/>
                                          </p:stCondLst>
                                        </p:cTn>
                                        <p:tgtEl>
                                          <p:spTgt spid="77"/>
                                        </p:tgtEl>
                                        <p:attrNameLst>
                                          <p:attrName>style.visibility</p:attrName>
                                        </p:attrNameLst>
                                      </p:cBhvr>
                                      <p:to>
                                        <p:strVal val="visible"/>
                                      </p:to>
                                    </p:set>
                                    <p:anim calcmode="lin" valueType="num">
                                      <p:cBhvr>
                                        <p:cTn id="45" dur="500" fill="hold"/>
                                        <p:tgtEl>
                                          <p:spTgt spid="77"/>
                                        </p:tgtEl>
                                        <p:attrNameLst>
                                          <p:attrName>drawProgress</p:attrName>
                                        </p:attrNameLst>
                                      </p:cBhvr>
                                      <p:tavLst>
                                        <p:tav tm="0">
                                          <p:val>
                                            <p:fltVal val="0"/>
                                          </p:val>
                                        </p:tav>
                                        <p:tav tm="100000">
                                          <p:val>
                                            <p:fltVal val="1"/>
                                          </p:val>
                                        </p:tav>
                                      </p:tavLst>
                                    </p:anim>
                                  </p:childTnLst>
                                </p:cTn>
                              </p:par>
                            </p:childTnLst>
                          </p:cTn>
                        </p:par>
                      </p:childTnLst>
                    </p:cTn>
                  </p:par>
                  <p:par>
                    <p:cTn id="46" fill="hold">
                      <p:stCondLst>
                        <p:cond delay="indefinite"/>
                      </p:stCondLst>
                      <p:childTnLst>
                        <p:par>
                          <p:cTn id="47" fill="hold">
                            <p:stCondLst>
                              <p:cond delay="0"/>
                            </p:stCondLst>
                            <p:childTnLst>
                              <p:par>
                                <p:cTn id="48" presetID="63" presetClass="entr" presetSubtype="0" fill="hold" nodeType="clickEffect">
                                  <p:stCondLst>
                                    <p:cond delay="0"/>
                                  </p:stCondLst>
                                  <p:childTnLst>
                                    <p:set>
                                      <p:cBhvr>
                                        <p:cTn id="49" dur="1" fill="hold">
                                          <p:stCondLst>
                                            <p:cond delay="0"/>
                                          </p:stCondLst>
                                        </p:cTn>
                                        <p:tgtEl>
                                          <p:spTgt spid="487"/>
                                        </p:tgtEl>
                                        <p:attrNameLst>
                                          <p:attrName>style.visibility</p:attrName>
                                        </p:attrNameLst>
                                      </p:cBhvr>
                                      <p:to>
                                        <p:strVal val="visible"/>
                                      </p:to>
                                    </p:set>
                                    <p:anim calcmode="lin" valueType="num">
                                      <p:cBhvr>
                                        <p:cTn id="50" dur="500" fill="hold"/>
                                        <p:tgtEl>
                                          <p:spTgt spid="487"/>
                                        </p:tgtEl>
                                        <p:attrNameLst>
                                          <p:attrName>drawProgress</p:attrName>
                                        </p:attrNameLst>
                                      </p:cBhvr>
                                      <p:tavLst>
                                        <p:tav tm="0">
                                          <p:val>
                                            <p:fltVal val="0"/>
                                          </p:val>
                                        </p:tav>
                                        <p:tav tm="100000">
                                          <p:val>
                                            <p:fltVal val="1"/>
                                          </p:val>
                                        </p:tav>
                                      </p:tavLst>
                                    </p:anim>
                                  </p:childTnLst>
                                </p:cTn>
                              </p:par>
                            </p:childTnLst>
                          </p:cTn>
                        </p:par>
                        <p:par>
                          <p:cTn id="51" fill="hold">
                            <p:stCondLst>
                              <p:cond delay="500"/>
                            </p:stCondLst>
                            <p:childTnLst>
                              <p:par>
                                <p:cTn id="52" presetID="63" presetClass="entr" presetSubtype="0" fill="hold" nodeType="afterEffect">
                                  <p:stCondLst>
                                    <p:cond delay="0"/>
                                  </p:stCondLst>
                                  <p:childTnLst>
                                    <p:set>
                                      <p:cBhvr>
                                        <p:cTn id="53" dur="1" fill="hold">
                                          <p:stCondLst>
                                            <p:cond delay="0"/>
                                          </p:stCondLst>
                                        </p:cTn>
                                        <p:tgtEl>
                                          <p:spTgt spid="494"/>
                                        </p:tgtEl>
                                        <p:attrNameLst>
                                          <p:attrName>style.visibility</p:attrName>
                                        </p:attrNameLst>
                                      </p:cBhvr>
                                      <p:to>
                                        <p:strVal val="visible"/>
                                      </p:to>
                                    </p:set>
                                    <p:anim calcmode="lin" valueType="num">
                                      <p:cBhvr>
                                        <p:cTn id="54" dur="500" fill="hold"/>
                                        <p:tgtEl>
                                          <p:spTgt spid="494"/>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0D18F187-D638-EC4B-1563-1630D20A3250}"/>
              </a:ext>
            </a:extLst>
          </p:cNvPr>
          <p:cNvGrpSpPr/>
          <p:nvPr/>
        </p:nvGrpSpPr>
        <p:grpSpPr>
          <a:xfrm>
            <a:off x="517972" y="17916"/>
            <a:ext cx="1991681" cy="1496274"/>
            <a:chOff x="6138140" y="5058364"/>
            <a:chExt cx="1991681" cy="1496274"/>
          </a:xfrm>
        </p:grpSpPr>
        <p:pic>
          <p:nvPicPr>
            <p:cNvPr id="28" name="Picture 2">
              <a:extLst>
                <a:ext uri="{FF2B5EF4-FFF2-40B4-BE49-F238E27FC236}">
                  <a16:creationId xmlns:a16="http://schemas.microsoft.com/office/drawing/2014/main" id="{49B3A464-4A68-E636-A28E-46CF12865E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6138140" y="555452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a:extLst>
                <a:ext uri="{FF2B5EF4-FFF2-40B4-BE49-F238E27FC236}">
                  <a16:creationId xmlns:a16="http://schemas.microsoft.com/office/drawing/2014/main" id="{CC4CD6C8-2B17-0302-48B6-420F7B27E0DD}"/>
                </a:ext>
              </a:extLst>
            </p:cNvPr>
            <p:cNvGrpSpPr/>
            <p:nvPr/>
          </p:nvGrpSpPr>
          <p:grpSpPr>
            <a:xfrm>
              <a:off x="7708923" y="5058364"/>
              <a:ext cx="420898" cy="1496274"/>
              <a:chOff x="7753996" y="5058364"/>
              <a:chExt cx="420898" cy="1496274"/>
            </a:xfrm>
          </p:grpSpPr>
          <p:sp>
            <p:nvSpPr>
              <p:cNvPr id="65" name="Rectangle 64">
                <a:extLst>
                  <a:ext uri="{FF2B5EF4-FFF2-40B4-BE49-F238E27FC236}">
                    <a16:creationId xmlns:a16="http://schemas.microsoft.com/office/drawing/2014/main" id="{B5C5C52C-FC3A-F0F0-37B7-ED92D85D032C}"/>
                  </a:ext>
                </a:extLst>
              </p:cNvPr>
              <p:cNvSpPr/>
              <p:nvPr/>
            </p:nvSpPr>
            <p:spPr>
              <a:xfrm>
                <a:off x="7753996" y="608858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66" name="Rectangle 65">
                <a:extLst>
                  <a:ext uri="{FF2B5EF4-FFF2-40B4-BE49-F238E27FC236}">
                    <a16:creationId xmlns:a16="http://schemas.microsoft.com/office/drawing/2014/main" id="{F1C9899D-1E07-20DE-D61F-B013395C596A}"/>
                  </a:ext>
                </a:extLst>
              </p:cNvPr>
              <p:cNvSpPr/>
              <p:nvPr/>
            </p:nvSpPr>
            <p:spPr>
              <a:xfrm>
                <a:off x="7753996" y="53159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68" name="Rectangle 67">
                <a:extLst>
                  <a:ext uri="{FF2B5EF4-FFF2-40B4-BE49-F238E27FC236}">
                    <a16:creationId xmlns:a16="http://schemas.microsoft.com/office/drawing/2014/main" id="{C78E8F87-DBF0-8AFC-5E5C-25093D70938D}"/>
                  </a:ext>
                </a:extLst>
              </p:cNvPr>
              <p:cNvSpPr/>
              <p:nvPr/>
            </p:nvSpPr>
            <p:spPr>
              <a:xfrm>
                <a:off x="7753996"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69" name="Rectangle 68">
                <a:extLst>
                  <a:ext uri="{FF2B5EF4-FFF2-40B4-BE49-F238E27FC236}">
                    <a16:creationId xmlns:a16="http://schemas.microsoft.com/office/drawing/2014/main" id="{59FFD952-AC4B-5127-5C6A-7AACC6209DC3}"/>
                  </a:ext>
                </a:extLst>
              </p:cNvPr>
              <p:cNvSpPr/>
              <p:nvPr/>
            </p:nvSpPr>
            <p:spPr>
              <a:xfrm>
                <a:off x="7753996" y="634613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75" name="Rectangle 74">
                <a:extLst>
                  <a:ext uri="{FF2B5EF4-FFF2-40B4-BE49-F238E27FC236}">
                    <a16:creationId xmlns:a16="http://schemas.microsoft.com/office/drawing/2014/main" id="{9A37C47A-273F-0948-7B25-E4F4380EC089}"/>
                  </a:ext>
                </a:extLst>
              </p:cNvPr>
              <p:cNvSpPr/>
              <p:nvPr/>
            </p:nvSpPr>
            <p:spPr>
              <a:xfrm>
                <a:off x="7753996" y="5573472"/>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76" name="Rectangle 75">
                <a:extLst>
                  <a:ext uri="{FF2B5EF4-FFF2-40B4-BE49-F238E27FC236}">
                    <a16:creationId xmlns:a16="http://schemas.microsoft.com/office/drawing/2014/main" id="{169A1EE0-D62D-EE66-5D20-8ED323D5F3CA}"/>
                  </a:ext>
                </a:extLst>
              </p:cNvPr>
              <p:cNvSpPr/>
              <p:nvPr/>
            </p:nvSpPr>
            <p:spPr>
              <a:xfrm>
                <a:off x="7753996" y="5831026"/>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88" name="Group 87">
            <a:extLst>
              <a:ext uri="{FF2B5EF4-FFF2-40B4-BE49-F238E27FC236}">
                <a16:creationId xmlns:a16="http://schemas.microsoft.com/office/drawing/2014/main" id="{BCD2CB64-3677-579D-2479-928A92DE6369}"/>
              </a:ext>
            </a:extLst>
          </p:cNvPr>
          <p:cNvGrpSpPr/>
          <p:nvPr/>
        </p:nvGrpSpPr>
        <p:grpSpPr>
          <a:xfrm>
            <a:off x="9949904" y="5725"/>
            <a:ext cx="1991681" cy="1495890"/>
            <a:chOff x="8979520" y="5058364"/>
            <a:chExt cx="1991681" cy="1495890"/>
          </a:xfrm>
        </p:grpSpPr>
        <p:pic>
          <p:nvPicPr>
            <p:cNvPr id="37" name="Picture 2">
              <a:extLst>
                <a:ext uri="{FF2B5EF4-FFF2-40B4-BE49-F238E27FC236}">
                  <a16:creationId xmlns:a16="http://schemas.microsoft.com/office/drawing/2014/main" id="{E61DD2EB-CF6A-56DE-370C-707212437E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rot="10800000">
              <a:off x="9444153" y="5554332"/>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94F7F2CC-5A33-C6AE-E543-6B1D3BE8AEBA}"/>
                </a:ext>
              </a:extLst>
            </p:cNvPr>
            <p:cNvGrpSpPr/>
            <p:nvPr/>
          </p:nvGrpSpPr>
          <p:grpSpPr>
            <a:xfrm>
              <a:off x="8979520" y="5058364"/>
              <a:ext cx="420898" cy="1495890"/>
              <a:chOff x="8979520" y="5058364"/>
              <a:chExt cx="420898" cy="1495890"/>
            </a:xfrm>
          </p:grpSpPr>
          <p:sp>
            <p:nvSpPr>
              <p:cNvPr id="79" name="Rectangle 78">
                <a:extLst>
                  <a:ext uri="{FF2B5EF4-FFF2-40B4-BE49-F238E27FC236}">
                    <a16:creationId xmlns:a16="http://schemas.microsoft.com/office/drawing/2014/main" id="{9025E74C-7EF4-704C-DEA4-BA95C7E1165A}"/>
                  </a:ext>
                </a:extLst>
              </p:cNvPr>
              <p:cNvSpPr/>
              <p:nvPr/>
            </p:nvSpPr>
            <p:spPr>
              <a:xfrm>
                <a:off x="8979520" y="5315841"/>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VCC</a:t>
                </a:r>
              </a:p>
            </p:txBody>
          </p:sp>
          <p:sp>
            <p:nvSpPr>
              <p:cNvPr id="80" name="Rectangle 79">
                <a:extLst>
                  <a:ext uri="{FF2B5EF4-FFF2-40B4-BE49-F238E27FC236}">
                    <a16:creationId xmlns:a16="http://schemas.microsoft.com/office/drawing/2014/main" id="{DEDF26C7-E8BB-AA12-DDB6-3021B2722DAD}"/>
                  </a:ext>
                </a:extLst>
              </p:cNvPr>
              <p:cNvSpPr/>
              <p:nvPr/>
            </p:nvSpPr>
            <p:spPr>
              <a:xfrm>
                <a:off x="8979520" y="608827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81" name="Rectangle 80">
                <a:extLst>
                  <a:ext uri="{FF2B5EF4-FFF2-40B4-BE49-F238E27FC236}">
                    <a16:creationId xmlns:a16="http://schemas.microsoft.com/office/drawing/2014/main" id="{3F6CBE4F-A215-7407-FE8B-7779250A99F4}"/>
                  </a:ext>
                </a:extLst>
              </p:cNvPr>
              <p:cNvSpPr/>
              <p:nvPr/>
            </p:nvSpPr>
            <p:spPr>
              <a:xfrm>
                <a:off x="8979520" y="6345750"/>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M1</a:t>
                </a:r>
              </a:p>
            </p:txBody>
          </p:sp>
          <p:sp>
            <p:nvSpPr>
              <p:cNvPr id="82" name="Rectangle 81">
                <a:extLst>
                  <a:ext uri="{FF2B5EF4-FFF2-40B4-BE49-F238E27FC236}">
                    <a16:creationId xmlns:a16="http://schemas.microsoft.com/office/drawing/2014/main" id="{06F68BC4-0A27-FFAF-D5A5-5002FC9098B7}"/>
                  </a:ext>
                </a:extLst>
              </p:cNvPr>
              <p:cNvSpPr/>
              <p:nvPr/>
            </p:nvSpPr>
            <p:spPr>
              <a:xfrm>
                <a:off x="8979520" y="5058364"/>
                <a:ext cx="420898"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M2</a:t>
                </a:r>
              </a:p>
            </p:txBody>
          </p:sp>
          <p:sp>
            <p:nvSpPr>
              <p:cNvPr id="83" name="Rectangle 82">
                <a:extLst>
                  <a:ext uri="{FF2B5EF4-FFF2-40B4-BE49-F238E27FC236}">
                    <a16:creationId xmlns:a16="http://schemas.microsoft.com/office/drawing/2014/main" id="{4B2FE69D-8C6D-613C-E29F-0729B09B7CF0}"/>
                  </a:ext>
                </a:extLst>
              </p:cNvPr>
              <p:cNvSpPr/>
              <p:nvPr/>
            </p:nvSpPr>
            <p:spPr>
              <a:xfrm>
                <a:off x="8979520" y="5830795"/>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C1</a:t>
                </a:r>
              </a:p>
            </p:txBody>
          </p:sp>
          <p:sp>
            <p:nvSpPr>
              <p:cNvPr id="84" name="Rectangle 83">
                <a:extLst>
                  <a:ext uri="{FF2B5EF4-FFF2-40B4-BE49-F238E27FC236}">
                    <a16:creationId xmlns:a16="http://schemas.microsoft.com/office/drawing/2014/main" id="{DD17207D-9FF5-A6B9-D60F-72036DF5C07A}"/>
                  </a:ext>
                </a:extLst>
              </p:cNvPr>
              <p:cNvSpPr/>
              <p:nvPr/>
            </p:nvSpPr>
            <p:spPr>
              <a:xfrm>
                <a:off x="8979520" y="5573318"/>
                <a:ext cx="420898"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C2</a:t>
                </a:r>
              </a:p>
            </p:txBody>
          </p:sp>
        </p:grpSp>
      </p:grpSp>
      <p:grpSp>
        <p:nvGrpSpPr>
          <p:cNvPr id="94" name="Group 93">
            <a:extLst>
              <a:ext uri="{FF2B5EF4-FFF2-40B4-BE49-F238E27FC236}">
                <a16:creationId xmlns:a16="http://schemas.microsoft.com/office/drawing/2014/main" id="{6D5AC47B-9851-B43B-809C-0771797A2827}"/>
              </a:ext>
            </a:extLst>
          </p:cNvPr>
          <p:cNvGrpSpPr/>
          <p:nvPr/>
        </p:nvGrpSpPr>
        <p:grpSpPr>
          <a:xfrm>
            <a:off x="9521404" y="4945866"/>
            <a:ext cx="832221" cy="1033164"/>
            <a:chOff x="7763571" y="726558"/>
            <a:chExt cx="832221" cy="1033164"/>
          </a:xfrm>
        </p:grpSpPr>
        <p:pic>
          <p:nvPicPr>
            <p:cNvPr id="8" name="Picture 4">
              <a:extLst>
                <a:ext uri="{FF2B5EF4-FFF2-40B4-BE49-F238E27FC236}">
                  <a16:creationId xmlns:a16="http://schemas.microsoft.com/office/drawing/2014/main" id="{ACD5C347-BD69-B654-F7C9-BE4BF2481E1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rot="5400000">
              <a:off x="7882423" y="1019029"/>
              <a:ext cx="1005840" cy="42089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C7D96A5C-989F-E651-3DA2-AFF24F8F5E1A}"/>
                </a:ext>
              </a:extLst>
            </p:cNvPr>
            <p:cNvSpPr/>
            <p:nvPr/>
          </p:nvSpPr>
          <p:spPr>
            <a:xfrm>
              <a:off x="7763571" y="130039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3" name="Rectangle 92">
              <a:extLst>
                <a:ext uri="{FF2B5EF4-FFF2-40B4-BE49-F238E27FC236}">
                  <a16:creationId xmlns:a16="http://schemas.microsoft.com/office/drawing/2014/main" id="{4E018A6C-4AD5-32A4-095D-EDC585284FEA}"/>
                </a:ext>
              </a:extLst>
            </p:cNvPr>
            <p:cNvSpPr/>
            <p:nvPr/>
          </p:nvSpPr>
          <p:spPr>
            <a:xfrm>
              <a:off x="7763571" y="1551218"/>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97" name="Group 96">
            <a:extLst>
              <a:ext uri="{FF2B5EF4-FFF2-40B4-BE49-F238E27FC236}">
                <a16:creationId xmlns:a16="http://schemas.microsoft.com/office/drawing/2014/main" id="{E4CE9CAC-21B5-E50B-8EE2-5BD973625FFE}"/>
              </a:ext>
            </a:extLst>
          </p:cNvPr>
          <p:cNvGrpSpPr/>
          <p:nvPr/>
        </p:nvGrpSpPr>
        <p:grpSpPr>
          <a:xfrm>
            <a:off x="10929864" y="3108800"/>
            <a:ext cx="952117" cy="3240000"/>
            <a:chOff x="10764883" y="64913"/>
            <a:chExt cx="952117" cy="3240000"/>
          </a:xfrm>
        </p:grpSpPr>
        <p:grpSp>
          <p:nvGrpSpPr>
            <p:cNvPr id="21" name="Group 20">
              <a:extLst>
                <a:ext uri="{FF2B5EF4-FFF2-40B4-BE49-F238E27FC236}">
                  <a16:creationId xmlns:a16="http://schemas.microsoft.com/office/drawing/2014/main" id="{EDA7A513-8052-4602-D5FB-58EB99590776}"/>
                </a:ext>
              </a:extLst>
            </p:cNvPr>
            <p:cNvGrpSpPr/>
            <p:nvPr/>
          </p:nvGrpSpPr>
          <p:grpSpPr>
            <a:xfrm rot="5400000">
              <a:off x="9620942" y="1208854"/>
              <a:ext cx="3240000" cy="952117"/>
              <a:chOff x="4207058" y="2628475"/>
              <a:chExt cx="3240000" cy="952117"/>
            </a:xfrm>
          </p:grpSpPr>
          <p:pic>
            <p:nvPicPr>
              <p:cNvPr id="22" name="Picture 21">
                <a:extLst>
                  <a:ext uri="{FF2B5EF4-FFF2-40B4-BE49-F238E27FC236}">
                    <a16:creationId xmlns:a16="http://schemas.microsoft.com/office/drawing/2014/main" id="{40CC0AA5-61DF-C9F3-77CF-C98899EBF0A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23" name="Picture 22" descr="A black battery with white label&#10;&#10;Description automatically generated">
                <a:extLst>
                  <a:ext uri="{FF2B5EF4-FFF2-40B4-BE49-F238E27FC236}">
                    <a16:creationId xmlns:a16="http://schemas.microsoft.com/office/drawing/2014/main" id="{14AE3C13-89E7-E4EA-A6D6-1723F4CE3FC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sp>
          <p:nvSpPr>
            <p:cNvPr id="95" name="Rectangle 94">
              <a:extLst>
                <a:ext uri="{FF2B5EF4-FFF2-40B4-BE49-F238E27FC236}">
                  <a16:creationId xmlns:a16="http://schemas.microsoft.com/office/drawing/2014/main" id="{42E8D882-B985-20D6-C0F3-34201137F4A5}"/>
                </a:ext>
              </a:extLst>
            </p:cNvPr>
            <p:cNvSpPr/>
            <p:nvPr/>
          </p:nvSpPr>
          <p:spPr>
            <a:xfrm>
              <a:off x="11030493" y="100657"/>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6" name="Rectangle 95">
              <a:extLst>
                <a:ext uri="{FF2B5EF4-FFF2-40B4-BE49-F238E27FC236}">
                  <a16:creationId xmlns:a16="http://schemas.microsoft.com/office/drawing/2014/main" id="{54B53600-4481-1293-0B53-5C7B01E6E8E4}"/>
                </a:ext>
              </a:extLst>
            </p:cNvPr>
            <p:cNvSpPr/>
            <p:nvPr/>
          </p:nvSpPr>
          <p:spPr>
            <a:xfrm>
              <a:off x="11030493" y="3060663"/>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grpSp>
        <p:nvGrpSpPr>
          <p:cNvPr id="100" name="Group 99">
            <a:extLst>
              <a:ext uri="{FF2B5EF4-FFF2-40B4-BE49-F238E27FC236}">
                <a16:creationId xmlns:a16="http://schemas.microsoft.com/office/drawing/2014/main" id="{9E10ECBA-D586-891C-15D5-FEE3122A8BD2}"/>
              </a:ext>
            </a:extLst>
          </p:cNvPr>
          <p:cNvGrpSpPr/>
          <p:nvPr/>
        </p:nvGrpSpPr>
        <p:grpSpPr>
          <a:xfrm rot="16200000">
            <a:off x="10242873" y="2433990"/>
            <a:ext cx="442338" cy="900847"/>
            <a:chOff x="9480599" y="394456"/>
            <a:chExt cx="442338" cy="900847"/>
          </a:xfrm>
        </p:grpSpPr>
        <p:sp>
          <p:nvSpPr>
            <p:cNvPr id="98" name="Rectangle 97">
              <a:extLst>
                <a:ext uri="{FF2B5EF4-FFF2-40B4-BE49-F238E27FC236}">
                  <a16:creationId xmlns:a16="http://schemas.microsoft.com/office/drawing/2014/main" id="{2F36CFC3-0097-44F0-40B3-0698AF81607C}"/>
                </a:ext>
              </a:extLst>
            </p:cNvPr>
            <p:cNvSpPr/>
            <p:nvPr/>
          </p:nvSpPr>
          <p:spPr>
            <a:xfrm>
              <a:off x="9491319" y="1086799"/>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9" name="Rectangle 98">
              <a:extLst>
                <a:ext uri="{FF2B5EF4-FFF2-40B4-BE49-F238E27FC236}">
                  <a16:creationId xmlns:a16="http://schemas.microsoft.com/office/drawing/2014/main" id="{3485D662-2607-93F4-BAA4-D7666027D35C}"/>
                </a:ext>
              </a:extLst>
            </p:cNvPr>
            <p:cNvSpPr/>
            <p:nvPr/>
          </p:nvSpPr>
          <p:spPr>
            <a:xfrm>
              <a:off x="9491319" y="394456"/>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grpSp>
          <p:nvGrpSpPr>
            <p:cNvPr id="9" name="Group 8">
              <a:extLst>
                <a:ext uri="{FF2B5EF4-FFF2-40B4-BE49-F238E27FC236}">
                  <a16:creationId xmlns:a16="http://schemas.microsoft.com/office/drawing/2014/main" id="{681DDEE5-ACEC-55FC-5AC4-D1776388EC19}"/>
                </a:ext>
              </a:extLst>
            </p:cNvPr>
            <p:cNvGrpSpPr/>
            <p:nvPr/>
          </p:nvGrpSpPr>
          <p:grpSpPr>
            <a:xfrm>
              <a:off x="9480599" y="487051"/>
              <a:ext cx="442338" cy="590617"/>
              <a:chOff x="2562114" y="2322871"/>
              <a:chExt cx="442338" cy="590617"/>
            </a:xfrm>
          </p:grpSpPr>
          <p:sp>
            <p:nvSpPr>
              <p:cNvPr id="10" name="Rectangle 9">
                <a:extLst>
                  <a:ext uri="{FF2B5EF4-FFF2-40B4-BE49-F238E27FC236}">
                    <a16:creationId xmlns:a16="http://schemas.microsoft.com/office/drawing/2014/main" id="{D175E6B9-9D7C-D31A-9821-D7902D7EB859}"/>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09E6E28-4334-AA38-DB61-C1261D17F26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grpSp>
      <p:grpSp>
        <p:nvGrpSpPr>
          <p:cNvPr id="146" name="Group 145">
            <a:extLst>
              <a:ext uri="{FF2B5EF4-FFF2-40B4-BE49-F238E27FC236}">
                <a16:creationId xmlns:a16="http://schemas.microsoft.com/office/drawing/2014/main" id="{E5A2A596-2242-09D7-D4A7-CFF80282AA89}"/>
              </a:ext>
            </a:extLst>
          </p:cNvPr>
          <p:cNvGrpSpPr/>
          <p:nvPr/>
        </p:nvGrpSpPr>
        <p:grpSpPr>
          <a:xfrm>
            <a:off x="667109" y="2648244"/>
            <a:ext cx="3833120" cy="3803703"/>
            <a:chOff x="902373" y="626243"/>
            <a:chExt cx="3833120" cy="3803703"/>
          </a:xfrm>
        </p:grpSpPr>
        <p:grpSp>
          <p:nvGrpSpPr>
            <p:cNvPr id="4" name="Group 3">
              <a:extLst>
                <a:ext uri="{FF2B5EF4-FFF2-40B4-BE49-F238E27FC236}">
                  <a16:creationId xmlns:a16="http://schemas.microsoft.com/office/drawing/2014/main" id="{43FDD419-3D26-26BA-D73D-7C813F77707F}"/>
                </a:ext>
              </a:extLst>
            </p:cNvPr>
            <p:cNvGrpSpPr/>
            <p:nvPr/>
          </p:nvGrpSpPr>
          <p:grpSpPr>
            <a:xfrm rot="5400000">
              <a:off x="1737462" y="2021988"/>
              <a:ext cx="2151969" cy="1593570"/>
              <a:chOff x="4136780" y="2473429"/>
              <a:chExt cx="2151969" cy="1593570"/>
            </a:xfrm>
          </p:grpSpPr>
          <p:pic>
            <p:nvPicPr>
              <p:cNvPr id="5" name="Picture 2">
                <a:extLst>
                  <a:ext uri="{FF2B5EF4-FFF2-40B4-BE49-F238E27FC236}">
                    <a16:creationId xmlns:a16="http://schemas.microsoft.com/office/drawing/2014/main" id="{D023CF84-56C4-2A91-F929-31E4CD61926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EEE9072-B6BE-0EC5-8D28-759EDD33AF9A}"/>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A diagram of a computer chip&#10;&#10;Description automatically generated">
              <a:extLst>
                <a:ext uri="{FF2B5EF4-FFF2-40B4-BE49-F238E27FC236}">
                  <a16:creationId xmlns:a16="http://schemas.microsoft.com/office/drawing/2014/main" id="{7891643B-0FCF-64E3-E60D-513A49E909A1}"/>
                </a:ext>
              </a:extLst>
            </p:cNvPr>
            <p:cNvPicPr>
              <a:picLocks noChangeAspect="1"/>
            </p:cNvPicPr>
            <p:nvPr/>
          </p:nvPicPr>
          <p:blipFill rotWithShape="1">
            <a:blip r:embed="rId16">
              <a:extLst>
                <a:ext uri="{28A0092B-C50C-407E-A947-70E740481C1C}">
                  <a14:useLocalDpi xmlns:a14="http://schemas.microsoft.com/office/drawing/2010/main" val="0"/>
                </a:ext>
              </a:extLst>
            </a:blip>
            <a:srcRect l="37270" t="11481" r="36324" b="50848"/>
            <a:stretch/>
          </p:blipFill>
          <p:spPr>
            <a:xfrm>
              <a:off x="1912279" y="626243"/>
              <a:ext cx="1808755" cy="2243355"/>
            </a:xfrm>
            <a:prstGeom prst="rect">
              <a:avLst/>
            </a:prstGeom>
          </p:spPr>
        </p:pic>
        <p:pic>
          <p:nvPicPr>
            <p:cNvPr id="31" name="Picture 30" descr="A black circuit board with a yellow and white battery&#10;&#10;Description automatically generated">
              <a:extLst>
                <a:ext uri="{FF2B5EF4-FFF2-40B4-BE49-F238E27FC236}">
                  <a16:creationId xmlns:a16="http://schemas.microsoft.com/office/drawing/2014/main" id="{6040935B-05DA-DB49-32EC-93EF84288BE9}"/>
                </a:ext>
              </a:extLst>
            </p:cNvPr>
            <p:cNvPicPr>
              <a:picLocks noChangeAspect="1"/>
            </p:cNvPicPr>
            <p:nvPr/>
          </p:nvPicPr>
          <p:blipFill rotWithShape="1">
            <a:blip r:embed="rId17"/>
            <a:srcRect l="54941" t="52453" r="38563" b="13085"/>
            <a:stretch/>
          </p:blipFill>
          <p:spPr>
            <a:xfrm rot="5400000">
              <a:off x="2228083" y="3660370"/>
              <a:ext cx="317664" cy="781668"/>
            </a:xfrm>
            <a:prstGeom prst="rect">
              <a:avLst/>
            </a:prstGeom>
          </p:spPr>
        </p:pic>
        <p:grpSp>
          <p:nvGrpSpPr>
            <p:cNvPr id="45" name="Group 44">
              <a:extLst>
                <a:ext uri="{FF2B5EF4-FFF2-40B4-BE49-F238E27FC236}">
                  <a16:creationId xmlns:a16="http://schemas.microsoft.com/office/drawing/2014/main" id="{56461BBC-D79C-EE99-6C48-4EEACEDA4CBE}"/>
                </a:ext>
              </a:extLst>
            </p:cNvPr>
            <p:cNvGrpSpPr/>
            <p:nvPr/>
          </p:nvGrpSpPr>
          <p:grpSpPr>
            <a:xfrm>
              <a:off x="3741103" y="982547"/>
              <a:ext cx="731520" cy="1690092"/>
              <a:chOff x="2959160" y="824933"/>
              <a:chExt cx="731520" cy="1690092"/>
            </a:xfrm>
          </p:grpSpPr>
          <p:sp>
            <p:nvSpPr>
              <p:cNvPr id="19" name="Rectangle 18">
                <a:extLst>
                  <a:ext uri="{FF2B5EF4-FFF2-40B4-BE49-F238E27FC236}">
                    <a16:creationId xmlns:a16="http://schemas.microsoft.com/office/drawing/2014/main" id="{79D48808-73E7-D9C0-7144-123CFC39C212}"/>
                  </a:ext>
                </a:extLst>
              </p:cNvPr>
              <p:cNvSpPr/>
              <p:nvPr/>
            </p:nvSpPr>
            <p:spPr>
              <a:xfrm>
                <a:off x="2959160" y="824933"/>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USB 5V</a:t>
                </a:r>
              </a:p>
            </p:txBody>
          </p:sp>
          <p:sp>
            <p:nvSpPr>
              <p:cNvPr id="24" name="Rectangle 23">
                <a:extLst>
                  <a:ext uri="{FF2B5EF4-FFF2-40B4-BE49-F238E27FC236}">
                    <a16:creationId xmlns:a16="http://schemas.microsoft.com/office/drawing/2014/main" id="{66921183-5140-643C-7AAA-B648CA381382}"/>
                  </a:ext>
                </a:extLst>
              </p:cNvPr>
              <p:cNvSpPr/>
              <p:nvPr/>
            </p:nvSpPr>
            <p:spPr>
              <a:xfrm>
                <a:off x="2959160" y="1318795"/>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3.3 V</a:t>
                </a:r>
              </a:p>
            </p:txBody>
          </p:sp>
          <p:sp>
            <p:nvSpPr>
              <p:cNvPr id="25" name="Rectangle 24">
                <a:extLst>
                  <a:ext uri="{FF2B5EF4-FFF2-40B4-BE49-F238E27FC236}">
                    <a16:creationId xmlns:a16="http://schemas.microsoft.com/office/drawing/2014/main" id="{BE926EA5-A255-D9DD-B983-FD0D83752540}"/>
                  </a:ext>
                </a:extLst>
              </p:cNvPr>
              <p:cNvSpPr/>
              <p:nvPr/>
            </p:nvSpPr>
            <p:spPr>
              <a:xfrm>
                <a:off x="2959160" y="1071864"/>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26" name="Rectangle 25">
                <a:extLst>
                  <a:ext uri="{FF2B5EF4-FFF2-40B4-BE49-F238E27FC236}">
                    <a16:creationId xmlns:a16="http://schemas.microsoft.com/office/drawing/2014/main" id="{B5B78E37-FA11-F4A4-D2C1-74C24E116EF1}"/>
                  </a:ext>
                </a:extLst>
              </p:cNvPr>
              <p:cNvSpPr/>
              <p:nvPr/>
            </p:nvSpPr>
            <p:spPr>
              <a:xfrm>
                <a:off x="2959160"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9</a:t>
                </a:r>
              </a:p>
            </p:txBody>
          </p:sp>
          <p:sp>
            <p:nvSpPr>
              <p:cNvPr id="27" name="Rectangle 26">
                <a:extLst>
                  <a:ext uri="{FF2B5EF4-FFF2-40B4-BE49-F238E27FC236}">
                    <a16:creationId xmlns:a16="http://schemas.microsoft.com/office/drawing/2014/main" id="{3C06E0BF-FAA3-0136-33F6-14B4E8C85401}"/>
                  </a:ext>
                </a:extLst>
              </p:cNvPr>
              <p:cNvSpPr/>
              <p:nvPr/>
            </p:nvSpPr>
            <p:spPr>
              <a:xfrm>
                <a:off x="2959160" y="1812657"/>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8</a:t>
                </a:r>
              </a:p>
            </p:txBody>
          </p:sp>
          <p:sp>
            <p:nvSpPr>
              <p:cNvPr id="30" name="Rectangle 29">
                <a:extLst>
                  <a:ext uri="{FF2B5EF4-FFF2-40B4-BE49-F238E27FC236}">
                    <a16:creationId xmlns:a16="http://schemas.microsoft.com/office/drawing/2014/main" id="{65312CC5-4A7C-A384-4518-3A98DB1270C9}"/>
                  </a:ext>
                </a:extLst>
              </p:cNvPr>
              <p:cNvSpPr/>
              <p:nvPr/>
            </p:nvSpPr>
            <p:spPr>
              <a:xfrm>
                <a:off x="2959160" y="2059588"/>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7</a:t>
                </a:r>
              </a:p>
            </p:txBody>
          </p:sp>
          <p:sp>
            <p:nvSpPr>
              <p:cNvPr id="32" name="Rectangle 31">
                <a:extLst>
                  <a:ext uri="{FF2B5EF4-FFF2-40B4-BE49-F238E27FC236}">
                    <a16:creationId xmlns:a16="http://schemas.microsoft.com/office/drawing/2014/main" id="{B06A6AC8-1D09-8FDA-D090-E90261371E6B}"/>
                  </a:ext>
                </a:extLst>
              </p:cNvPr>
              <p:cNvSpPr/>
              <p:nvPr/>
            </p:nvSpPr>
            <p:spPr>
              <a:xfrm>
                <a:off x="2959160"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GPIO 44</a:t>
                </a:r>
              </a:p>
            </p:txBody>
          </p:sp>
        </p:grpSp>
        <p:grpSp>
          <p:nvGrpSpPr>
            <p:cNvPr id="44" name="Group 43">
              <a:extLst>
                <a:ext uri="{FF2B5EF4-FFF2-40B4-BE49-F238E27FC236}">
                  <a16:creationId xmlns:a16="http://schemas.microsoft.com/office/drawing/2014/main" id="{0560117B-F686-8175-C873-3E64560B5A8E}"/>
                </a:ext>
              </a:extLst>
            </p:cNvPr>
            <p:cNvGrpSpPr/>
            <p:nvPr/>
          </p:nvGrpSpPr>
          <p:grpSpPr>
            <a:xfrm>
              <a:off x="1160689" y="982547"/>
              <a:ext cx="731520" cy="1690092"/>
              <a:chOff x="378746" y="824933"/>
              <a:chExt cx="731520" cy="1690092"/>
            </a:xfrm>
          </p:grpSpPr>
          <p:sp>
            <p:nvSpPr>
              <p:cNvPr id="33" name="Rectangle 32">
                <a:extLst>
                  <a:ext uri="{FF2B5EF4-FFF2-40B4-BE49-F238E27FC236}">
                    <a16:creationId xmlns:a16="http://schemas.microsoft.com/office/drawing/2014/main" id="{23DCFF8F-652C-39F7-F2B4-84F14FA4E16D}"/>
                  </a:ext>
                </a:extLst>
              </p:cNvPr>
              <p:cNvSpPr/>
              <p:nvPr/>
            </p:nvSpPr>
            <p:spPr>
              <a:xfrm>
                <a:off x="378746" y="824933"/>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1</a:t>
                </a:r>
              </a:p>
            </p:txBody>
          </p:sp>
          <p:sp>
            <p:nvSpPr>
              <p:cNvPr id="38" name="Rectangle 37">
                <a:extLst>
                  <a:ext uri="{FF2B5EF4-FFF2-40B4-BE49-F238E27FC236}">
                    <a16:creationId xmlns:a16="http://schemas.microsoft.com/office/drawing/2014/main" id="{4891CBA8-EC9F-BB5E-0EDA-DB6F593A91F7}"/>
                  </a:ext>
                </a:extLst>
              </p:cNvPr>
              <p:cNvSpPr/>
              <p:nvPr/>
            </p:nvSpPr>
            <p:spPr>
              <a:xfrm>
                <a:off x="378746" y="1071864"/>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2</a:t>
                </a:r>
              </a:p>
            </p:txBody>
          </p:sp>
          <p:sp>
            <p:nvSpPr>
              <p:cNvPr id="39" name="Rectangle 38">
                <a:extLst>
                  <a:ext uri="{FF2B5EF4-FFF2-40B4-BE49-F238E27FC236}">
                    <a16:creationId xmlns:a16="http://schemas.microsoft.com/office/drawing/2014/main" id="{00DF4970-6D54-4889-7AE9-CAE91B83762C}"/>
                  </a:ext>
                </a:extLst>
              </p:cNvPr>
              <p:cNvSpPr/>
              <p:nvPr/>
            </p:nvSpPr>
            <p:spPr>
              <a:xfrm>
                <a:off x="378746" y="1318795"/>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3</a:t>
                </a:r>
              </a:p>
            </p:txBody>
          </p:sp>
          <p:sp>
            <p:nvSpPr>
              <p:cNvPr id="40" name="Rectangle 39">
                <a:extLst>
                  <a:ext uri="{FF2B5EF4-FFF2-40B4-BE49-F238E27FC236}">
                    <a16:creationId xmlns:a16="http://schemas.microsoft.com/office/drawing/2014/main" id="{1DD7C089-478B-7121-FC1E-B13D96A5913A}"/>
                  </a:ext>
                </a:extLst>
              </p:cNvPr>
              <p:cNvSpPr/>
              <p:nvPr/>
            </p:nvSpPr>
            <p:spPr>
              <a:xfrm>
                <a:off x="378746" y="2306521"/>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43</a:t>
                </a:r>
              </a:p>
            </p:txBody>
          </p:sp>
          <p:sp>
            <p:nvSpPr>
              <p:cNvPr id="41" name="Rectangle 40">
                <a:extLst>
                  <a:ext uri="{FF2B5EF4-FFF2-40B4-BE49-F238E27FC236}">
                    <a16:creationId xmlns:a16="http://schemas.microsoft.com/office/drawing/2014/main" id="{C2364DFC-BC97-4A63-9EB3-D86EEA5ACBBF}"/>
                  </a:ext>
                </a:extLst>
              </p:cNvPr>
              <p:cNvSpPr/>
              <p:nvPr/>
            </p:nvSpPr>
            <p:spPr>
              <a:xfrm>
                <a:off x="378746" y="1565726"/>
                <a:ext cx="731520" cy="2085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GPIO 4</a:t>
                </a:r>
              </a:p>
            </p:txBody>
          </p:sp>
          <p:sp>
            <p:nvSpPr>
              <p:cNvPr id="42" name="Rectangle 41">
                <a:extLst>
                  <a:ext uri="{FF2B5EF4-FFF2-40B4-BE49-F238E27FC236}">
                    <a16:creationId xmlns:a16="http://schemas.microsoft.com/office/drawing/2014/main" id="{2C5AECAB-0F38-156C-8E1F-ADD2F427A3C9}"/>
                  </a:ext>
                </a:extLst>
              </p:cNvPr>
              <p:cNvSpPr/>
              <p:nvPr/>
            </p:nvSpPr>
            <p:spPr>
              <a:xfrm>
                <a:off x="378746" y="1812657"/>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SDA</a:t>
                </a:r>
              </a:p>
            </p:txBody>
          </p:sp>
          <p:sp>
            <p:nvSpPr>
              <p:cNvPr id="43" name="Rectangle 42">
                <a:extLst>
                  <a:ext uri="{FF2B5EF4-FFF2-40B4-BE49-F238E27FC236}">
                    <a16:creationId xmlns:a16="http://schemas.microsoft.com/office/drawing/2014/main" id="{2243BC84-F8F0-BDF1-B15E-7DFA33B098C2}"/>
                  </a:ext>
                </a:extLst>
              </p:cNvPr>
              <p:cNvSpPr/>
              <p:nvPr/>
            </p:nvSpPr>
            <p:spPr>
              <a:xfrm>
                <a:off x="378746" y="2059588"/>
                <a:ext cx="731520" cy="20850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a:latin typeface="Consolas" panose="020B0609020204030204" pitchFamily="49" charset="0"/>
                  </a:rPr>
                  <a:t>I</a:t>
                </a:r>
                <a:r>
                  <a:rPr lang="en-US" sz="1100" baseline="30000">
                    <a:latin typeface="Consolas" panose="020B0609020204030204" pitchFamily="49" charset="0"/>
                  </a:rPr>
                  <a:t>2</a:t>
                </a:r>
                <a:r>
                  <a:rPr lang="en-US" sz="1100">
                    <a:latin typeface="Consolas" panose="020B0609020204030204" pitchFamily="49" charset="0"/>
                  </a:rPr>
                  <a:t>C SCL</a:t>
                </a:r>
              </a:p>
            </p:txBody>
          </p:sp>
        </p:grpSp>
        <p:sp>
          <p:nvSpPr>
            <p:cNvPr id="89" name="Rectangle 88">
              <a:extLst>
                <a:ext uri="{FF2B5EF4-FFF2-40B4-BE49-F238E27FC236}">
                  <a16:creationId xmlns:a16="http://schemas.microsoft.com/office/drawing/2014/main" id="{93C1BC96-85B3-64C4-A9C7-A50458D26370}"/>
                </a:ext>
              </a:extLst>
            </p:cNvPr>
            <p:cNvSpPr/>
            <p:nvPr/>
          </p:nvSpPr>
          <p:spPr>
            <a:xfrm>
              <a:off x="1974724" y="4218630"/>
              <a:ext cx="420898"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90" name="Rectangle 89">
              <a:extLst>
                <a:ext uri="{FF2B5EF4-FFF2-40B4-BE49-F238E27FC236}">
                  <a16:creationId xmlns:a16="http://schemas.microsoft.com/office/drawing/2014/main" id="{1E4D7D04-5635-0262-55B7-AC9DF079A70B}"/>
                </a:ext>
              </a:extLst>
            </p:cNvPr>
            <p:cNvSpPr/>
            <p:nvPr/>
          </p:nvSpPr>
          <p:spPr>
            <a:xfrm>
              <a:off x="2422364" y="4221442"/>
              <a:ext cx="420898"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grpSp>
          <p:nvGrpSpPr>
            <p:cNvPr id="123" name="Group 122">
              <a:extLst>
                <a:ext uri="{FF2B5EF4-FFF2-40B4-BE49-F238E27FC236}">
                  <a16:creationId xmlns:a16="http://schemas.microsoft.com/office/drawing/2014/main" id="{76310478-54DF-02BE-CBD6-E4C3093A7625}"/>
                </a:ext>
              </a:extLst>
            </p:cNvPr>
            <p:cNvGrpSpPr/>
            <p:nvPr/>
          </p:nvGrpSpPr>
          <p:grpSpPr>
            <a:xfrm>
              <a:off x="4525181" y="982547"/>
              <a:ext cx="210312" cy="1691900"/>
              <a:chOff x="4508203" y="982547"/>
              <a:chExt cx="210312" cy="1691900"/>
            </a:xfrm>
          </p:grpSpPr>
          <p:grpSp>
            <p:nvGrpSpPr>
              <p:cNvPr id="104" name="Group 103">
                <a:extLst>
                  <a:ext uri="{FF2B5EF4-FFF2-40B4-BE49-F238E27FC236}">
                    <a16:creationId xmlns:a16="http://schemas.microsoft.com/office/drawing/2014/main" id="{4858FD41-14A3-ABCE-B71F-6CFDD0AB8D5F}"/>
                  </a:ext>
                </a:extLst>
              </p:cNvPr>
              <p:cNvGrpSpPr/>
              <p:nvPr/>
            </p:nvGrpSpPr>
            <p:grpSpPr>
              <a:xfrm>
                <a:off x="4508203" y="982547"/>
                <a:ext cx="210312" cy="210312"/>
                <a:chOff x="4627787" y="961632"/>
                <a:chExt cx="210312" cy="210312"/>
              </a:xfrm>
            </p:grpSpPr>
            <p:sp>
              <p:nvSpPr>
                <p:cNvPr id="101" name="Rectangle 100">
                  <a:extLst>
                    <a:ext uri="{FF2B5EF4-FFF2-40B4-BE49-F238E27FC236}">
                      <a16:creationId xmlns:a16="http://schemas.microsoft.com/office/drawing/2014/main" id="{E232A440-4E55-4327-6EEC-A9CAC87AA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2" name="Oval 101">
                  <a:extLst>
                    <a:ext uri="{FF2B5EF4-FFF2-40B4-BE49-F238E27FC236}">
                      <a16:creationId xmlns:a16="http://schemas.microsoft.com/office/drawing/2014/main" id="{72B83751-C51C-9A10-560C-43ADF0EDB9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9CAF8484-A84D-A274-2F57-DF182713D102}"/>
                  </a:ext>
                </a:extLst>
              </p:cNvPr>
              <p:cNvGrpSpPr/>
              <p:nvPr/>
            </p:nvGrpSpPr>
            <p:grpSpPr>
              <a:xfrm>
                <a:off x="4508203" y="1229478"/>
                <a:ext cx="210312" cy="210312"/>
                <a:chOff x="4627787" y="961632"/>
                <a:chExt cx="210312" cy="210312"/>
              </a:xfrm>
            </p:grpSpPr>
            <p:sp>
              <p:nvSpPr>
                <p:cNvPr id="106" name="Rectangle 105">
                  <a:extLst>
                    <a:ext uri="{FF2B5EF4-FFF2-40B4-BE49-F238E27FC236}">
                      <a16:creationId xmlns:a16="http://schemas.microsoft.com/office/drawing/2014/main" id="{809CF296-EA69-F4AB-E035-D53C0E6D4E5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07" name="Oval 106">
                  <a:extLst>
                    <a:ext uri="{FF2B5EF4-FFF2-40B4-BE49-F238E27FC236}">
                      <a16:creationId xmlns:a16="http://schemas.microsoft.com/office/drawing/2014/main" id="{75B76444-95E4-0213-22A0-2796DEEDEDC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A2C436FF-5662-1FB5-6D25-C3CF9535576F}"/>
                  </a:ext>
                </a:extLst>
              </p:cNvPr>
              <p:cNvGrpSpPr/>
              <p:nvPr/>
            </p:nvGrpSpPr>
            <p:grpSpPr>
              <a:xfrm>
                <a:off x="4508203" y="2464135"/>
                <a:ext cx="210312" cy="210312"/>
                <a:chOff x="4627787" y="961632"/>
                <a:chExt cx="210312" cy="210312"/>
              </a:xfrm>
            </p:grpSpPr>
            <p:sp>
              <p:nvSpPr>
                <p:cNvPr id="109" name="Rectangle 108">
                  <a:extLst>
                    <a:ext uri="{FF2B5EF4-FFF2-40B4-BE49-F238E27FC236}">
                      <a16:creationId xmlns:a16="http://schemas.microsoft.com/office/drawing/2014/main" id="{83A0042C-FD37-123A-9FD7-CD7FCC1FB3C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0" name="Oval 109">
                  <a:extLst>
                    <a:ext uri="{FF2B5EF4-FFF2-40B4-BE49-F238E27FC236}">
                      <a16:creationId xmlns:a16="http://schemas.microsoft.com/office/drawing/2014/main" id="{CA196586-FF80-E772-9479-E53150250D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D5B63769-DCC5-6711-4F85-20A3A31ACD43}"/>
                  </a:ext>
                </a:extLst>
              </p:cNvPr>
              <p:cNvGrpSpPr/>
              <p:nvPr/>
            </p:nvGrpSpPr>
            <p:grpSpPr>
              <a:xfrm>
                <a:off x="4508203" y="2217202"/>
                <a:ext cx="210312" cy="210312"/>
                <a:chOff x="4627787" y="961632"/>
                <a:chExt cx="210312" cy="210312"/>
              </a:xfrm>
            </p:grpSpPr>
            <p:sp>
              <p:nvSpPr>
                <p:cNvPr id="112" name="Rectangle 111">
                  <a:extLst>
                    <a:ext uri="{FF2B5EF4-FFF2-40B4-BE49-F238E27FC236}">
                      <a16:creationId xmlns:a16="http://schemas.microsoft.com/office/drawing/2014/main" id="{361CEF20-551A-01C0-002B-F7A3F792FE9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3" name="Oval 112">
                  <a:extLst>
                    <a:ext uri="{FF2B5EF4-FFF2-40B4-BE49-F238E27FC236}">
                      <a16:creationId xmlns:a16="http://schemas.microsoft.com/office/drawing/2014/main" id="{562F2E4A-C411-28CB-2E41-BF51BF8EB9B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53B39709-A1FA-7F62-936A-04CC6C76B020}"/>
                  </a:ext>
                </a:extLst>
              </p:cNvPr>
              <p:cNvGrpSpPr/>
              <p:nvPr/>
            </p:nvGrpSpPr>
            <p:grpSpPr>
              <a:xfrm>
                <a:off x="4508203" y="1970271"/>
                <a:ext cx="210312" cy="210312"/>
                <a:chOff x="4627787" y="961632"/>
                <a:chExt cx="210312" cy="210312"/>
              </a:xfrm>
            </p:grpSpPr>
            <p:sp>
              <p:nvSpPr>
                <p:cNvPr id="115" name="Rectangle 114">
                  <a:extLst>
                    <a:ext uri="{FF2B5EF4-FFF2-40B4-BE49-F238E27FC236}">
                      <a16:creationId xmlns:a16="http://schemas.microsoft.com/office/drawing/2014/main" id="{129F4D24-4A4B-BE2D-26F8-6A715BCB2D3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6" name="Oval 115">
                  <a:extLst>
                    <a:ext uri="{FF2B5EF4-FFF2-40B4-BE49-F238E27FC236}">
                      <a16:creationId xmlns:a16="http://schemas.microsoft.com/office/drawing/2014/main" id="{9477400B-0AD3-E446-BFFF-F5F78750A44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45D0C3B6-D816-8CD7-4159-7DD1E56C73DD}"/>
                  </a:ext>
                </a:extLst>
              </p:cNvPr>
              <p:cNvGrpSpPr/>
              <p:nvPr/>
            </p:nvGrpSpPr>
            <p:grpSpPr>
              <a:xfrm>
                <a:off x="4508203" y="1723340"/>
                <a:ext cx="210312" cy="210312"/>
                <a:chOff x="4627787" y="961632"/>
                <a:chExt cx="210312" cy="210312"/>
              </a:xfrm>
            </p:grpSpPr>
            <p:sp>
              <p:nvSpPr>
                <p:cNvPr id="118" name="Rectangle 117">
                  <a:extLst>
                    <a:ext uri="{FF2B5EF4-FFF2-40B4-BE49-F238E27FC236}">
                      <a16:creationId xmlns:a16="http://schemas.microsoft.com/office/drawing/2014/main" id="{D3B16EA5-0F38-B0CA-9865-41387E7ED3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19" name="Oval 118">
                  <a:extLst>
                    <a:ext uri="{FF2B5EF4-FFF2-40B4-BE49-F238E27FC236}">
                      <a16:creationId xmlns:a16="http://schemas.microsoft.com/office/drawing/2014/main" id="{4FA115F6-ABCA-CA8A-89E6-FE6BB9FE842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3A66A723-7A94-3D1C-75E3-E943E4D81AB6}"/>
                  </a:ext>
                </a:extLst>
              </p:cNvPr>
              <p:cNvGrpSpPr/>
              <p:nvPr/>
            </p:nvGrpSpPr>
            <p:grpSpPr>
              <a:xfrm>
                <a:off x="4508203" y="1476409"/>
                <a:ext cx="210312" cy="210312"/>
                <a:chOff x="4627787" y="961632"/>
                <a:chExt cx="210312" cy="210312"/>
              </a:xfrm>
            </p:grpSpPr>
            <p:sp>
              <p:nvSpPr>
                <p:cNvPr id="121" name="Rectangle 120">
                  <a:extLst>
                    <a:ext uri="{FF2B5EF4-FFF2-40B4-BE49-F238E27FC236}">
                      <a16:creationId xmlns:a16="http://schemas.microsoft.com/office/drawing/2014/main" id="{B2B949DD-B3DD-B6C9-42AE-7C80A23CEA0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22" name="Oval 121">
                  <a:extLst>
                    <a:ext uri="{FF2B5EF4-FFF2-40B4-BE49-F238E27FC236}">
                      <a16:creationId xmlns:a16="http://schemas.microsoft.com/office/drawing/2014/main" id="{97E7F6E0-64C6-1BAA-7AD8-8CE7C5B0127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24" name="Group 123">
              <a:extLst>
                <a:ext uri="{FF2B5EF4-FFF2-40B4-BE49-F238E27FC236}">
                  <a16:creationId xmlns:a16="http://schemas.microsoft.com/office/drawing/2014/main" id="{BAB512AB-449F-B7E1-8DA1-689751524CA1}"/>
                </a:ext>
              </a:extLst>
            </p:cNvPr>
            <p:cNvGrpSpPr/>
            <p:nvPr/>
          </p:nvGrpSpPr>
          <p:grpSpPr>
            <a:xfrm>
              <a:off x="902373" y="982547"/>
              <a:ext cx="210312" cy="1691900"/>
              <a:chOff x="4508203" y="982547"/>
              <a:chExt cx="210312" cy="1691900"/>
            </a:xfrm>
          </p:grpSpPr>
          <p:grpSp>
            <p:nvGrpSpPr>
              <p:cNvPr id="125" name="Group 124">
                <a:extLst>
                  <a:ext uri="{FF2B5EF4-FFF2-40B4-BE49-F238E27FC236}">
                    <a16:creationId xmlns:a16="http://schemas.microsoft.com/office/drawing/2014/main" id="{2842BB47-DB01-5D85-D76A-F636AB70B590}"/>
                  </a:ext>
                </a:extLst>
              </p:cNvPr>
              <p:cNvGrpSpPr/>
              <p:nvPr/>
            </p:nvGrpSpPr>
            <p:grpSpPr>
              <a:xfrm>
                <a:off x="4508203" y="982547"/>
                <a:ext cx="210312" cy="210312"/>
                <a:chOff x="4627787" y="961632"/>
                <a:chExt cx="210312" cy="210312"/>
              </a:xfrm>
            </p:grpSpPr>
            <p:sp>
              <p:nvSpPr>
                <p:cNvPr id="144" name="Rectangle 143">
                  <a:extLst>
                    <a:ext uri="{FF2B5EF4-FFF2-40B4-BE49-F238E27FC236}">
                      <a16:creationId xmlns:a16="http://schemas.microsoft.com/office/drawing/2014/main" id="{7EBF5E56-CF11-BFD4-4098-EEC6A64A791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5" name="Oval 144">
                  <a:extLst>
                    <a:ext uri="{FF2B5EF4-FFF2-40B4-BE49-F238E27FC236}">
                      <a16:creationId xmlns:a16="http://schemas.microsoft.com/office/drawing/2014/main" id="{59528E4D-1180-5DB0-5726-ED9CE51EEDA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91D10825-F7B1-E76E-E198-D4F3A536FB65}"/>
                  </a:ext>
                </a:extLst>
              </p:cNvPr>
              <p:cNvGrpSpPr/>
              <p:nvPr/>
            </p:nvGrpSpPr>
            <p:grpSpPr>
              <a:xfrm>
                <a:off x="4508203" y="1229478"/>
                <a:ext cx="210312" cy="210312"/>
                <a:chOff x="4627787" y="961632"/>
                <a:chExt cx="210312" cy="210312"/>
              </a:xfrm>
            </p:grpSpPr>
            <p:sp>
              <p:nvSpPr>
                <p:cNvPr id="142" name="Rectangle 141">
                  <a:extLst>
                    <a:ext uri="{FF2B5EF4-FFF2-40B4-BE49-F238E27FC236}">
                      <a16:creationId xmlns:a16="http://schemas.microsoft.com/office/drawing/2014/main" id="{3FF46D3B-9BD2-60CA-EFD1-98EC1F75A47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3" name="Oval 142">
                  <a:extLst>
                    <a:ext uri="{FF2B5EF4-FFF2-40B4-BE49-F238E27FC236}">
                      <a16:creationId xmlns:a16="http://schemas.microsoft.com/office/drawing/2014/main" id="{8110327C-0035-4222-5630-9A9FD3B916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1C58FB5-2D36-1989-3819-DFEA349EDBB1}"/>
                  </a:ext>
                </a:extLst>
              </p:cNvPr>
              <p:cNvGrpSpPr/>
              <p:nvPr/>
            </p:nvGrpSpPr>
            <p:grpSpPr>
              <a:xfrm>
                <a:off x="4508203" y="2464135"/>
                <a:ext cx="210312" cy="210312"/>
                <a:chOff x="4627787" y="961632"/>
                <a:chExt cx="210312" cy="210312"/>
              </a:xfrm>
            </p:grpSpPr>
            <p:sp>
              <p:nvSpPr>
                <p:cNvPr id="140" name="Rectangle 139">
                  <a:extLst>
                    <a:ext uri="{FF2B5EF4-FFF2-40B4-BE49-F238E27FC236}">
                      <a16:creationId xmlns:a16="http://schemas.microsoft.com/office/drawing/2014/main" id="{2B428FDC-3783-3F53-EDBF-DBDF391F925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1" name="Oval 140">
                  <a:extLst>
                    <a:ext uri="{FF2B5EF4-FFF2-40B4-BE49-F238E27FC236}">
                      <a16:creationId xmlns:a16="http://schemas.microsoft.com/office/drawing/2014/main" id="{48BECEC9-FD53-719C-50AD-F3BC2DC4C4C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AA4346A-E350-9CA9-7675-D520B78C2B6C}"/>
                  </a:ext>
                </a:extLst>
              </p:cNvPr>
              <p:cNvGrpSpPr/>
              <p:nvPr/>
            </p:nvGrpSpPr>
            <p:grpSpPr>
              <a:xfrm>
                <a:off x="4508203" y="2217202"/>
                <a:ext cx="210312" cy="210312"/>
                <a:chOff x="4627787" y="961632"/>
                <a:chExt cx="210312" cy="210312"/>
              </a:xfrm>
            </p:grpSpPr>
            <p:sp>
              <p:nvSpPr>
                <p:cNvPr id="138" name="Rectangle 137">
                  <a:extLst>
                    <a:ext uri="{FF2B5EF4-FFF2-40B4-BE49-F238E27FC236}">
                      <a16:creationId xmlns:a16="http://schemas.microsoft.com/office/drawing/2014/main" id="{74DD4D01-621B-4483-4374-ABB90DC539B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9" name="Oval 138">
                  <a:extLst>
                    <a:ext uri="{FF2B5EF4-FFF2-40B4-BE49-F238E27FC236}">
                      <a16:creationId xmlns:a16="http://schemas.microsoft.com/office/drawing/2014/main" id="{CD31471D-5E59-0FD8-0A00-A533CC45327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76922DE5-BF7D-1DBC-4E81-7D0E388E9B0E}"/>
                  </a:ext>
                </a:extLst>
              </p:cNvPr>
              <p:cNvGrpSpPr/>
              <p:nvPr/>
            </p:nvGrpSpPr>
            <p:grpSpPr>
              <a:xfrm>
                <a:off x="4508203" y="1970271"/>
                <a:ext cx="210312" cy="210312"/>
                <a:chOff x="4627787" y="961632"/>
                <a:chExt cx="210312" cy="210312"/>
              </a:xfrm>
            </p:grpSpPr>
            <p:sp>
              <p:nvSpPr>
                <p:cNvPr id="136" name="Rectangle 135">
                  <a:extLst>
                    <a:ext uri="{FF2B5EF4-FFF2-40B4-BE49-F238E27FC236}">
                      <a16:creationId xmlns:a16="http://schemas.microsoft.com/office/drawing/2014/main" id="{059EF91E-2AFF-E37E-9D66-26FA493DA69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7" name="Oval 136">
                  <a:extLst>
                    <a:ext uri="{FF2B5EF4-FFF2-40B4-BE49-F238E27FC236}">
                      <a16:creationId xmlns:a16="http://schemas.microsoft.com/office/drawing/2014/main" id="{15385269-C8B0-E959-27F0-F9D192512E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BE01FDFA-42CC-FA9B-DAA7-17DA9FA343D0}"/>
                  </a:ext>
                </a:extLst>
              </p:cNvPr>
              <p:cNvGrpSpPr/>
              <p:nvPr/>
            </p:nvGrpSpPr>
            <p:grpSpPr>
              <a:xfrm>
                <a:off x="4508203" y="1723340"/>
                <a:ext cx="210312" cy="210312"/>
                <a:chOff x="4627787" y="961632"/>
                <a:chExt cx="210312" cy="210312"/>
              </a:xfrm>
            </p:grpSpPr>
            <p:sp>
              <p:nvSpPr>
                <p:cNvPr id="134" name="Rectangle 133">
                  <a:extLst>
                    <a:ext uri="{FF2B5EF4-FFF2-40B4-BE49-F238E27FC236}">
                      <a16:creationId xmlns:a16="http://schemas.microsoft.com/office/drawing/2014/main" id="{C3EC2C23-0050-E069-5120-0CCDA2E4C17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5" name="Oval 134">
                  <a:extLst>
                    <a:ext uri="{FF2B5EF4-FFF2-40B4-BE49-F238E27FC236}">
                      <a16:creationId xmlns:a16="http://schemas.microsoft.com/office/drawing/2014/main" id="{63DEB84B-1C58-0BC1-F9B4-2EDE724C67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63D32013-6369-1AAC-E0F7-2124BEE76CBD}"/>
                  </a:ext>
                </a:extLst>
              </p:cNvPr>
              <p:cNvGrpSpPr/>
              <p:nvPr/>
            </p:nvGrpSpPr>
            <p:grpSpPr>
              <a:xfrm>
                <a:off x="4508203" y="1476409"/>
                <a:ext cx="210312" cy="210312"/>
                <a:chOff x="4627787" y="961632"/>
                <a:chExt cx="210312" cy="210312"/>
              </a:xfrm>
            </p:grpSpPr>
            <p:sp>
              <p:nvSpPr>
                <p:cNvPr id="132" name="Rectangle 131">
                  <a:extLst>
                    <a:ext uri="{FF2B5EF4-FFF2-40B4-BE49-F238E27FC236}">
                      <a16:creationId xmlns:a16="http://schemas.microsoft.com/office/drawing/2014/main" id="{2051C247-88E0-4B37-85F2-E2B47EE41E9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33" name="Oval 132">
                  <a:extLst>
                    <a:ext uri="{FF2B5EF4-FFF2-40B4-BE49-F238E27FC236}">
                      <a16:creationId xmlns:a16="http://schemas.microsoft.com/office/drawing/2014/main" id="{547FA1BA-EF6D-A734-3249-39FCC227C73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327" name="Group 326">
            <a:extLst>
              <a:ext uri="{FF2B5EF4-FFF2-40B4-BE49-F238E27FC236}">
                <a16:creationId xmlns:a16="http://schemas.microsoft.com/office/drawing/2014/main" id="{50C17ED2-3F97-9F02-E7BB-587BCDFB0FC5}"/>
              </a:ext>
            </a:extLst>
          </p:cNvPr>
          <p:cNvGrpSpPr/>
          <p:nvPr/>
        </p:nvGrpSpPr>
        <p:grpSpPr>
          <a:xfrm rot="16200000">
            <a:off x="5375242" y="2522348"/>
            <a:ext cx="4298643" cy="1813560"/>
            <a:chOff x="4712166" y="2621024"/>
            <a:chExt cx="4298643" cy="1813560"/>
          </a:xfrm>
        </p:grpSpPr>
        <p:pic>
          <p:nvPicPr>
            <p:cNvPr id="36" name="Picture 8">
              <a:extLst>
                <a:ext uri="{FF2B5EF4-FFF2-40B4-BE49-F238E27FC236}">
                  <a16:creationId xmlns:a16="http://schemas.microsoft.com/office/drawing/2014/main" id="{E2D131B1-2682-44AA-9E11-C2E217932D6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6346679" y="2621024"/>
              <a:ext cx="1029617" cy="181356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B261F69B-0781-8B08-9BE6-51D7348283CC}"/>
                </a:ext>
              </a:extLst>
            </p:cNvPr>
            <p:cNvGrpSpPr/>
            <p:nvPr/>
          </p:nvGrpSpPr>
          <p:grpSpPr>
            <a:xfrm>
              <a:off x="7402680" y="2647641"/>
              <a:ext cx="667188" cy="1760327"/>
              <a:chOff x="2822980" y="777673"/>
              <a:chExt cx="731520" cy="1760327"/>
            </a:xfrm>
          </p:grpSpPr>
          <p:sp>
            <p:nvSpPr>
              <p:cNvPr id="47" name="Rectangle 46">
                <a:extLst>
                  <a:ext uri="{FF2B5EF4-FFF2-40B4-BE49-F238E27FC236}">
                    <a16:creationId xmlns:a16="http://schemas.microsoft.com/office/drawing/2014/main" id="{EE68CA93-65D8-D4AD-5960-A29C02DD4BB2}"/>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BAT</a:t>
                </a:r>
              </a:p>
            </p:txBody>
          </p:sp>
          <p:sp>
            <p:nvSpPr>
              <p:cNvPr id="49" name="Rectangle 48">
                <a:extLst>
                  <a:ext uri="{FF2B5EF4-FFF2-40B4-BE49-F238E27FC236}">
                    <a16:creationId xmlns:a16="http://schemas.microsoft.com/office/drawing/2014/main" id="{6CE4C65F-95B3-CE9A-C093-D1B55466384D}"/>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GND</a:t>
                </a:r>
              </a:p>
            </p:txBody>
          </p:sp>
          <p:sp>
            <p:nvSpPr>
              <p:cNvPr id="50" name="Rectangle 49">
                <a:extLst>
                  <a:ext uri="{FF2B5EF4-FFF2-40B4-BE49-F238E27FC236}">
                    <a16:creationId xmlns:a16="http://schemas.microsoft.com/office/drawing/2014/main" id="{69CB8255-17CC-5002-27C1-4B522E8ACA95}"/>
                  </a:ext>
                </a:extLst>
              </p:cNvPr>
              <p:cNvSpPr/>
              <p:nvPr/>
            </p:nvSpPr>
            <p:spPr>
              <a:xfrm>
                <a:off x="2822980" y="1553584"/>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BOUT1</a:t>
                </a:r>
              </a:p>
            </p:txBody>
          </p:sp>
          <p:sp>
            <p:nvSpPr>
              <p:cNvPr id="51" name="Rectangle 50">
                <a:extLst>
                  <a:ext uri="{FF2B5EF4-FFF2-40B4-BE49-F238E27FC236}">
                    <a16:creationId xmlns:a16="http://schemas.microsoft.com/office/drawing/2014/main" id="{CCFBB452-65EE-341D-34CD-3CFD063D09AE}"/>
                  </a:ext>
                </a:extLst>
              </p:cNvPr>
              <p:cNvSpPr/>
              <p:nvPr/>
            </p:nvSpPr>
            <p:spPr>
              <a:xfrm>
                <a:off x="2822980" y="1812221"/>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AOUT2</a:t>
                </a:r>
              </a:p>
            </p:txBody>
          </p:sp>
          <p:sp>
            <p:nvSpPr>
              <p:cNvPr id="52" name="Rectangle 51">
                <a:extLst>
                  <a:ext uri="{FF2B5EF4-FFF2-40B4-BE49-F238E27FC236}">
                    <a16:creationId xmlns:a16="http://schemas.microsoft.com/office/drawing/2014/main" id="{28235A10-113B-933C-64B5-22E0944323DA}"/>
                  </a:ext>
                </a:extLst>
              </p:cNvPr>
              <p:cNvSpPr/>
              <p:nvPr/>
            </p:nvSpPr>
            <p:spPr>
              <a:xfrm>
                <a:off x="2822980" y="2070858"/>
                <a:ext cx="731520" cy="208504"/>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AOUT1</a:t>
                </a:r>
              </a:p>
            </p:txBody>
          </p:sp>
          <p:sp>
            <p:nvSpPr>
              <p:cNvPr id="53" name="Rectangle 52">
                <a:extLst>
                  <a:ext uri="{FF2B5EF4-FFF2-40B4-BE49-F238E27FC236}">
                    <a16:creationId xmlns:a16="http://schemas.microsoft.com/office/drawing/2014/main" id="{72AF016A-8090-3238-DE34-E27A5F5D2CE9}"/>
                  </a:ext>
                </a:extLst>
              </p:cNvPr>
              <p:cNvSpPr/>
              <p:nvPr/>
            </p:nvSpPr>
            <p:spPr>
              <a:xfrm>
                <a:off x="2822980" y="2329496"/>
                <a:ext cx="731520" cy="208504"/>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100">
                    <a:latin typeface="Consolas" panose="020B0609020204030204" pitchFamily="49" charset="0"/>
                  </a:rPr>
                  <a:t>VMM</a:t>
                </a:r>
              </a:p>
            </p:txBody>
          </p:sp>
          <p:sp>
            <p:nvSpPr>
              <p:cNvPr id="54" name="Rectangle 53">
                <a:extLst>
                  <a:ext uri="{FF2B5EF4-FFF2-40B4-BE49-F238E27FC236}">
                    <a16:creationId xmlns:a16="http://schemas.microsoft.com/office/drawing/2014/main" id="{6A2DF271-29A6-D905-30F4-95EA7109A9F1}"/>
                  </a:ext>
                </a:extLst>
              </p:cNvPr>
              <p:cNvSpPr/>
              <p:nvPr/>
            </p:nvSpPr>
            <p:spPr>
              <a:xfrm>
                <a:off x="2822980" y="1294947"/>
                <a:ext cx="731520" cy="208504"/>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100">
                    <a:latin typeface="Consolas" panose="020B0609020204030204" pitchFamily="49" charset="0"/>
                  </a:rPr>
                  <a:t>BOUT2</a:t>
                </a:r>
              </a:p>
            </p:txBody>
          </p:sp>
        </p:grpSp>
        <p:grpSp>
          <p:nvGrpSpPr>
            <p:cNvPr id="55" name="Group 54">
              <a:extLst>
                <a:ext uri="{FF2B5EF4-FFF2-40B4-BE49-F238E27FC236}">
                  <a16:creationId xmlns:a16="http://schemas.microsoft.com/office/drawing/2014/main" id="{36E03233-3D58-2E89-E147-FB48F24A16E6}"/>
                </a:ext>
              </a:extLst>
            </p:cNvPr>
            <p:cNvGrpSpPr/>
            <p:nvPr/>
          </p:nvGrpSpPr>
          <p:grpSpPr>
            <a:xfrm>
              <a:off x="5653107" y="2647641"/>
              <a:ext cx="667188" cy="1760327"/>
              <a:chOff x="2822980" y="777673"/>
              <a:chExt cx="731520" cy="1760327"/>
            </a:xfrm>
          </p:grpSpPr>
          <p:sp>
            <p:nvSpPr>
              <p:cNvPr id="56" name="Rectangle 55">
                <a:extLst>
                  <a:ext uri="{FF2B5EF4-FFF2-40B4-BE49-F238E27FC236}">
                    <a16:creationId xmlns:a16="http://schemas.microsoft.com/office/drawing/2014/main" id="{DA2B091A-931C-BFC8-EE4A-DBCE366A3706}"/>
                  </a:ext>
                </a:extLst>
              </p:cNvPr>
              <p:cNvSpPr/>
              <p:nvPr/>
            </p:nvSpPr>
            <p:spPr>
              <a:xfrm>
                <a:off x="2822980" y="1036310"/>
                <a:ext cx="731520" cy="20850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VCC</a:t>
                </a:r>
              </a:p>
            </p:txBody>
          </p:sp>
          <p:sp>
            <p:nvSpPr>
              <p:cNvPr id="57" name="Rectangle 56">
                <a:extLst>
                  <a:ext uri="{FF2B5EF4-FFF2-40B4-BE49-F238E27FC236}">
                    <a16:creationId xmlns:a16="http://schemas.microsoft.com/office/drawing/2014/main" id="{1644045E-5D34-364F-540C-0E1254714048}"/>
                  </a:ext>
                </a:extLst>
              </p:cNvPr>
              <p:cNvSpPr/>
              <p:nvPr/>
            </p:nvSpPr>
            <p:spPr>
              <a:xfrm>
                <a:off x="2822980" y="777673"/>
                <a:ext cx="731520" cy="20850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r"/>
                <a:r>
                  <a:rPr lang="en-US" sz="1100">
                    <a:latin typeface="Consolas" panose="020B0609020204030204" pitchFamily="49" charset="0"/>
                  </a:rPr>
                  <a:t>GND</a:t>
                </a:r>
              </a:p>
            </p:txBody>
          </p:sp>
          <p:sp>
            <p:nvSpPr>
              <p:cNvPr id="58" name="Rectangle 57">
                <a:extLst>
                  <a:ext uri="{FF2B5EF4-FFF2-40B4-BE49-F238E27FC236}">
                    <a16:creationId xmlns:a16="http://schemas.microsoft.com/office/drawing/2014/main" id="{99BB0FF3-3F06-C87B-5634-0E8051936E68}"/>
                  </a:ext>
                </a:extLst>
              </p:cNvPr>
              <p:cNvSpPr/>
              <p:nvPr/>
            </p:nvSpPr>
            <p:spPr>
              <a:xfrm>
                <a:off x="2822980" y="1553584"/>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BPHASE</a:t>
                </a:r>
              </a:p>
            </p:txBody>
          </p:sp>
          <p:sp>
            <p:nvSpPr>
              <p:cNvPr id="59" name="Rectangle 58">
                <a:extLst>
                  <a:ext uri="{FF2B5EF4-FFF2-40B4-BE49-F238E27FC236}">
                    <a16:creationId xmlns:a16="http://schemas.microsoft.com/office/drawing/2014/main" id="{D9393584-3B2C-9734-5B9F-691B6B9B54C2}"/>
                  </a:ext>
                </a:extLst>
              </p:cNvPr>
              <p:cNvSpPr/>
              <p:nvPr/>
            </p:nvSpPr>
            <p:spPr>
              <a:xfrm>
                <a:off x="2822980" y="1812221"/>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AENBL</a:t>
                </a:r>
              </a:p>
            </p:txBody>
          </p:sp>
          <p:sp>
            <p:nvSpPr>
              <p:cNvPr id="60" name="Rectangle 59">
                <a:extLst>
                  <a:ext uri="{FF2B5EF4-FFF2-40B4-BE49-F238E27FC236}">
                    <a16:creationId xmlns:a16="http://schemas.microsoft.com/office/drawing/2014/main" id="{54927C72-0241-7EC2-8736-943DEAC81C86}"/>
                  </a:ext>
                </a:extLst>
              </p:cNvPr>
              <p:cNvSpPr/>
              <p:nvPr/>
            </p:nvSpPr>
            <p:spPr>
              <a:xfrm>
                <a:off x="2822980" y="2070858"/>
                <a:ext cx="731520" cy="208504"/>
              </a:xfrm>
              <a:prstGeom prst="rect">
                <a:avLst/>
              </a:pr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APHASE</a:t>
                </a:r>
              </a:p>
            </p:txBody>
          </p:sp>
          <p:sp>
            <p:nvSpPr>
              <p:cNvPr id="61" name="Rectangle 60">
                <a:extLst>
                  <a:ext uri="{FF2B5EF4-FFF2-40B4-BE49-F238E27FC236}">
                    <a16:creationId xmlns:a16="http://schemas.microsoft.com/office/drawing/2014/main" id="{E3E97078-1C84-146D-76F4-7EEE7C896515}"/>
                  </a:ext>
                </a:extLst>
              </p:cNvPr>
              <p:cNvSpPr/>
              <p:nvPr/>
            </p:nvSpPr>
            <p:spPr>
              <a:xfrm>
                <a:off x="2822980" y="2329496"/>
                <a:ext cx="731520" cy="208504"/>
              </a:xfrm>
              <a:prstGeom prst="rect">
                <a:avLst/>
              </a:prstGeom>
              <a:solidFill>
                <a:srgbClr val="C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r"/>
                <a:r>
                  <a:rPr lang="en-US" sz="1100">
                    <a:latin typeface="Consolas" panose="020B0609020204030204" pitchFamily="49" charset="0"/>
                  </a:rPr>
                  <a:t>MODE</a:t>
                </a:r>
              </a:p>
            </p:txBody>
          </p:sp>
          <p:sp>
            <p:nvSpPr>
              <p:cNvPr id="62" name="Rectangle 61">
                <a:extLst>
                  <a:ext uri="{FF2B5EF4-FFF2-40B4-BE49-F238E27FC236}">
                    <a16:creationId xmlns:a16="http://schemas.microsoft.com/office/drawing/2014/main" id="{2CDB39B7-C176-388B-677E-0AF8FB2BB7CA}"/>
                  </a:ext>
                </a:extLst>
              </p:cNvPr>
              <p:cNvSpPr/>
              <p:nvPr/>
            </p:nvSpPr>
            <p:spPr>
              <a:xfrm>
                <a:off x="2822980" y="1294947"/>
                <a:ext cx="731520" cy="208504"/>
              </a:xfrm>
              <a:prstGeom prst="rect">
                <a:avLst/>
              </a:prstGeom>
              <a:solidFill>
                <a:schemeClr val="accent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100">
                    <a:latin typeface="Consolas" panose="020B0609020204030204" pitchFamily="49" charset="0"/>
                  </a:rPr>
                  <a:t>BENBL</a:t>
                </a:r>
              </a:p>
            </p:txBody>
          </p:sp>
        </p:grpSp>
        <p:grpSp>
          <p:nvGrpSpPr>
            <p:cNvPr id="237" name="Group 236">
              <a:extLst>
                <a:ext uri="{FF2B5EF4-FFF2-40B4-BE49-F238E27FC236}">
                  <a16:creationId xmlns:a16="http://schemas.microsoft.com/office/drawing/2014/main" id="{9FB50725-2C0D-E66C-0BB2-684BEB0CAA92}"/>
                </a:ext>
              </a:extLst>
            </p:cNvPr>
            <p:cNvGrpSpPr/>
            <p:nvPr/>
          </p:nvGrpSpPr>
          <p:grpSpPr>
            <a:xfrm>
              <a:off x="4712166" y="2644464"/>
              <a:ext cx="914557" cy="1760327"/>
              <a:chOff x="4712166" y="2644464"/>
              <a:chExt cx="914557" cy="1760327"/>
            </a:xfrm>
          </p:grpSpPr>
          <p:grpSp>
            <p:nvGrpSpPr>
              <p:cNvPr id="168" name="Group 167">
                <a:extLst>
                  <a:ext uri="{FF2B5EF4-FFF2-40B4-BE49-F238E27FC236}">
                    <a16:creationId xmlns:a16="http://schemas.microsoft.com/office/drawing/2014/main" id="{2F17415C-68C4-B0B0-3FC5-2D56190CDD58}"/>
                  </a:ext>
                </a:extLst>
              </p:cNvPr>
              <p:cNvGrpSpPr/>
              <p:nvPr/>
            </p:nvGrpSpPr>
            <p:grpSpPr>
              <a:xfrm>
                <a:off x="5416411" y="2644464"/>
                <a:ext cx="210312" cy="1760327"/>
                <a:chOff x="5397285" y="2647641"/>
                <a:chExt cx="210312" cy="1760327"/>
              </a:xfrm>
            </p:grpSpPr>
            <p:grpSp>
              <p:nvGrpSpPr>
                <p:cNvPr id="147" name="Group 146">
                  <a:extLst>
                    <a:ext uri="{FF2B5EF4-FFF2-40B4-BE49-F238E27FC236}">
                      <a16:creationId xmlns:a16="http://schemas.microsoft.com/office/drawing/2014/main" id="{0885D26E-AA8A-867B-BBF3-A51405529562}"/>
                    </a:ext>
                  </a:extLst>
                </p:cNvPr>
                <p:cNvGrpSpPr/>
                <p:nvPr/>
              </p:nvGrpSpPr>
              <p:grpSpPr>
                <a:xfrm>
                  <a:off x="5397285" y="2647641"/>
                  <a:ext cx="210312" cy="210312"/>
                  <a:chOff x="4627787" y="961632"/>
                  <a:chExt cx="210312" cy="210312"/>
                </a:xfrm>
              </p:grpSpPr>
              <p:sp>
                <p:nvSpPr>
                  <p:cNvPr id="148" name="Rectangle 147">
                    <a:extLst>
                      <a:ext uri="{FF2B5EF4-FFF2-40B4-BE49-F238E27FC236}">
                        <a16:creationId xmlns:a16="http://schemas.microsoft.com/office/drawing/2014/main" id="{232A37A9-2D9C-BF16-15B5-96C42656136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49" name="Oval 148">
                    <a:extLst>
                      <a:ext uri="{FF2B5EF4-FFF2-40B4-BE49-F238E27FC236}">
                        <a16:creationId xmlns:a16="http://schemas.microsoft.com/office/drawing/2014/main" id="{16714053-741D-AD5F-6FB4-E5130BC81F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506BFE4A-8227-AC21-5CE9-822818F23A77}"/>
                    </a:ext>
                  </a:extLst>
                </p:cNvPr>
                <p:cNvGrpSpPr/>
                <p:nvPr/>
              </p:nvGrpSpPr>
              <p:grpSpPr>
                <a:xfrm>
                  <a:off x="5397285" y="2905977"/>
                  <a:ext cx="210312" cy="210312"/>
                  <a:chOff x="4627787" y="961632"/>
                  <a:chExt cx="210312" cy="210312"/>
                </a:xfrm>
              </p:grpSpPr>
              <p:sp>
                <p:nvSpPr>
                  <p:cNvPr id="151" name="Rectangle 150">
                    <a:extLst>
                      <a:ext uri="{FF2B5EF4-FFF2-40B4-BE49-F238E27FC236}">
                        <a16:creationId xmlns:a16="http://schemas.microsoft.com/office/drawing/2014/main" id="{578BCD2F-C4DA-95F1-5F86-CDD5259D8DC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2" name="Oval 151">
                    <a:extLst>
                      <a:ext uri="{FF2B5EF4-FFF2-40B4-BE49-F238E27FC236}">
                        <a16:creationId xmlns:a16="http://schemas.microsoft.com/office/drawing/2014/main" id="{6268FA89-7AD2-5C82-F6AE-FEC87ECE59C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FEF64C22-FBF2-5244-9BE0-F926FAAEFF23}"/>
                    </a:ext>
                  </a:extLst>
                </p:cNvPr>
                <p:cNvGrpSpPr/>
                <p:nvPr/>
              </p:nvGrpSpPr>
              <p:grpSpPr>
                <a:xfrm>
                  <a:off x="5397285" y="4197656"/>
                  <a:ext cx="210312" cy="210312"/>
                  <a:chOff x="4627787" y="961632"/>
                  <a:chExt cx="210312" cy="210312"/>
                </a:xfrm>
              </p:grpSpPr>
              <p:sp>
                <p:nvSpPr>
                  <p:cNvPr id="154" name="Rectangle 153">
                    <a:extLst>
                      <a:ext uri="{FF2B5EF4-FFF2-40B4-BE49-F238E27FC236}">
                        <a16:creationId xmlns:a16="http://schemas.microsoft.com/office/drawing/2014/main" id="{4E690043-21E3-13A0-615A-080D88DBBA3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5" name="Oval 154">
                    <a:extLst>
                      <a:ext uri="{FF2B5EF4-FFF2-40B4-BE49-F238E27FC236}">
                        <a16:creationId xmlns:a16="http://schemas.microsoft.com/office/drawing/2014/main" id="{26A93BD4-C11E-D230-969C-633697C3D1B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87DC4138-F712-1A75-EAB9-2BF29075B864}"/>
                    </a:ext>
                  </a:extLst>
                </p:cNvPr>
                <p:cNvGrpSpPr/>
                <p:nvPr/>
              </p:nvGrpSpPr>
              <p:grpSpPr>
                <a:xfrm>
                  <a:off x="5397285" y="3939321"/>
                  <a:ext cx="210312" cy="210312"/>
                  <a:chOff x="4627787" y="961632"/>
                  <a:chExt cx="210312" cy="210312"/>
                </a:xfrm>
              </p:grpSpPr>
              <p:sp>
                <p:nvSpPr>
                  <p:cNvPr id="157" name="Rectangle 156">
                    <a:extLst>
                      <a:ext uri="{FF2B5EF4-FFF2-40B4-BE49-F238E27FC236}">
                        <a16:creationId xmlns:a16="http://schemas.microsoft.com/office/drawing/2014/main" id="{FA85BE48-AF7C-566E-1B87-2008B985D64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58" name="Oval 157">
                    <a:extLst>
                      <a:ext uri="{FF2B5EF4-FFF2-40B4-BE49-F238E27FC236}">
                        <a16:creationId xmlns:a16="http://schemas.microsoft.com/office/drawing/2014/main" id="{DF51888B-CB31-468F-D744-DC1E949F0EF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2EE75A0-047E-B762-BFDB-C512244B7946}"/>
                    </a:ext>
                  </a:extLst>
                </p:cNvPr>
                <p:cNvGrpSpPr/>
                <p:nvPr/>
              </p:nvGrpSpPr>
              <p:grpSpPr>
                <a:xfrm>
                  <a:off x="5397285" y="3680985"/>
                  <a:ext cx="210312" cy="210312"/>
                  <a:chOff x="4627787" y="961632"/>
                  <a:chExt cx="210312" cy="210312"/>
                </a:xfrm>
              </p:grpSpPr>
              <p:sp>
                <p:nvSpPr>
                  <p:cNvPr id="160" name="Rectangle 159">
                    <a:extLst>
                      <a:ext uri="{FF2B5EF4-FFF2-40B4-BE49-F238E27FC236}">
                        <a16:creationId xmlns:a16="http://schemas.microsoft.com/office/drawing/2014/main" id="{B29796DE-1E9E-F18F-D051-1B4F17902DF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1" name="Oval 160">
                    <a:extLst>
                      <a:ext uri="{FF2B5EF4-FFF2-40B4-BE49-F238E27FC236}">
                        <a16:creationId xmlns:a16="http://schemas.microsoft.com/office/drawing/2014/main" id="{81C88072-CF24-F1D9-7745-0A5507F3AAE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9116D69B-C8B9-C62C-8975-7FCDF5231894}"/>
                    </a:ext>
                  </a:extLst>
                </p:cNvPr>
                <p:cNvGrpSpPr/>
                <p:nvPr/>
              </p:nvGrpSpPr>
              <p:grpSpPr>
                <a:xfrm>
                  <a:off x="5397285" y="3422649"/>
                  <a:ext cx="210312" cy="210312"/>
                  <a:chOff x="4627787" y="961632"/>
                  <a:chExt cx="210312" cy="210312"/>
                </a:xfrm>
              </p:grpSpPr>
              <p:sp>
                <p:nvSpPr>
                  <p:cNvPr id="163" name="Rectangle 162">
                    <a:extLst>
                      <a:ext uri="{FF2B5EF4-FFF2-40B4-BE49-F238E27FC236}">
                        <a16:creationId xmlns:a16="http://schemas.microsoft.com/office/drawing/2014/main" id="{39884E9A-E1BF-90E0-AC36-10C5B6B908E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4" name="Oval 163">
                    <a:extLst>
                      <a:ext uri="{FF2B5EF4-FFF2-40B4-BE49-F238E27FC236}">
                        <a16:creationId xmlns:a16="http://schemas.microsoft.com/office/drawing/2014/main" id="{178ECD56-892D-FAC2-DE70-6B14A1ADA6C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5EF500C6-1EFF-F4EE-135E-CBF91C16F280}"/>
                    </a:ext>
                  </a:extLst>
                </p:cNvPr>
                <p:cNvGrpSpPr/>
                <p:nvPr/>
              </p:nvGrpSpPr>
              <p:grpSpPr>
                <a:xfrm>
                  <a:off x="5397285" y="3164313"/>
                  <a:ext cx="210312" cy="210312"/>
                  <a:chOff x="4627787" y="961632"/>
                  <a:chExt cx="210312" cy="210312"/>
                </a:xfrm>
              </p:grpSpPr>
              <p:sp>
                <p:nvSpPr>
                  <p:cNvPr id="166" name="Rectangle 165">
                    <a:extLst>
                      <a:ext uri="{FF2B5EF4-FFF2-40B4-BE49-F238E27FC236}">
                        <a16:creationId xmlns:a16="http://schemas.microsoft.com/office/drawing/2014/main" id="{CA722F01-399A-72FE-BA65-CF5D65451DD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67" name="Oval 166">
                    <a:extLst>
                      <a:ext uri="{FF2B5EF4-FFF2-40B4-BE49-F238E27FC236}">
                        <a16:creationId xmlns:a16="http://schemas.microsoft.com/office/drawing/2014/main" id="{5DE094EC-8AFE-B31B-BA1F-90D93E8EA01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9726EE21-59DE-D61E-EB89-43F5587917B9}"/>
                  </a:ext>
                </a:extLst>
              </p:cNvPr>
              <p:cNvGrpSpPr/>
              <p:nvPr/>
            </p:nvGrpSpPr>
            <p:grpSpPr>
              <a:xfrm>
                <a:off x="5181662" y="2644464"/>
                <a:ext cx="210312" cy="1760327"/>
                <a:chOff x="5397285" y="2647641"/>
                <a:chExt cx="210312" cy="1760327"/>
              </a:xfrm>
            </p:grpSpPr>
            <p:grpSp>
              <p:nvGrpSpPr>
                <p:cNvPr id="170" name="Group 169">
                  <a:extLst>
                    <a:ext uri="{FF2B5EF4-FFF2-40B4-BE49-F238E27FC236}">
                      <a16:creationId xmlns:a16="http://schemas.microsoft.com/office/drawing/2014/main" id="{FC9E9A6F-9F03-F24A-2D30-B7A594A1DA52}"/>
                    </a:ext>
                  </a:extLst>
                </p:cNvPr>
                <p:cNvGrpSpPr/>
                <p:nvPr/>
              </p:nvGrpSpPr>
              <p:grpSpPr>
                <a:xfrm>
                  <a:off x="5397285" y="2647641"/>
                  <a:ext cx="210312" cy="210312"/>
                  <a:chOff x="4627787" y="961632"/>
                  <a:chExt cx="210312" cy="210312"/>
                </a:xfrm>
              </p:grpSpPr>
              <p:sp>
                <p:nvSpPr>
                  <p:cNvPr id="189" name="Rectangle 188">
                    <a:extLst>
                      <a:ext uri="{FF2B5EF4-FFF2-40B4-BE49-F238E27FC236}">
                        <a16:creationId xmlns:a16="http://schemas.microsoft.com/office/drawing/2014/main" id="{0359C9A0-297A-6D3A-FCCB-17B8633FE7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90" name="Oval 189">
                    <a:extLst>
                      <a:ext uri="{FF2B5EF4-FFF2-40B4-BE49-F238E27FC236}">
                        <a16:creationId xmlns:a16="http://schemas.microsoft.com/office/drawing/2014/main" id="{E6C69B82-32AF-9EE0-7973-7259A72821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5271D19-915F-D847-0C8C-4F0C33D37023}"/>
                    </a:ext>
                  </a:extLst>
                </p:cNvPr>
                <p:cNvGrpSpPr/>
                <p:nvPr/>
              </p:nvGrpSpPr>
              <p:grpSpPr>
                <a:xfrm>
                  <a:off x="5397285" y="2905977"/>
                  <a:ext cx="210312" cy="210312"/>
                  <a:chOff x="4627787" y="961632"/>
                  <a:chExt cx="210312" cy="210312"/>
                </a:xfrm>
              </p:grpSpPr>
              <p:sp>
                <p:nvSpPr>
                  <p:cNvPr id="187" name="Rectangle 186">
                    <a:extLst>
                      <a:ext uri="{FF2B5EF4-FFF2-40B4-BE49-F238E27FC236}">
                        <a16:creationId xmlns:a16="http://schemas.microsoft.com/office/drawing/2014/main" id="{3E8ED089-3F0E-B687-35F9-2DCBA672EB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8" name="Oval 187">
                    <a:extLst>
                      <a:ext uri="{FF2B5EF4-FFF2-40B4-BE49-F238E27FC236}">
                        <a16:creationId xmlns:a16="http://schemas.microsoft.com/office/drawing/2014/main" id="{2391D042-A4AD-10A2-F2D7-35531E54B319}"/>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31A61039-8926-5671-E93F-82F6D56E01BF}"/>
                    </a:ext>
                  </a:extLst>
                </p:cNvPr>
                <p:cNvGrpSpPr/>
                <p:nvPr/>
              </p:nvGrpSpPr>
              <p:grpSpPr>
                <a:xfrm>
                  <a:off x="5397285" y="4197656"/>
                  <a:ext cx="210312" cy="210312"/>
                  <a:chOff x="4627787" y="961632"/>
                  <a:chExt cx="210312" cy="210312"/>
                </a:xfrm>
              </p:grpSpPr>
              <p:sp>
                <p:nvSpPr>
                  <p:cNvPr id="185" name="Rectangle 184">
                    <a:extLst>
                      <a:ext uri="{FF2B5EF4-FFF2-40B4-BE49-F238E27FC236}">
                        <a16:creationId xmlns:a16="http://schemas.microsoft.com/office/drawing/2014/main" id="{1009CF81-2CFC-C69C-6C7C-076803E7A19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6" name="Oval 185">
                    <a:extLst>
                      <a:ext uri="{FF2B5EF4-FFF2-40B4-BE49-F238E27FC236}">
                        <a16:creationId xmlns:a16="http://schemas.microsoft.com/office/drawing/2014/main" id="{28DAC1CC-2FAD-8211-E936-47EA1D23FC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501B2159-8BEF-2155-C00C-B3D690A17FCB}"/>
                    </a:ext>
                  </a:extLst>
                </p:cNvPr>
                <p:cNvGrpSpPr/>
                <p:nvPr/>
              </p:nvGrpSpPr>
              <p:grpSpPr>
                <a:xfrm>
                  <a:off x="5397285" y="3939321"/>
                  <a:ext cx="210312" cy="210312"/>
                  <a:chOff x="4627787" y="961632"/>
                  <a:chExt cx="210312" cy="210312"/>
                </a:xfrm>
              </p:grpSpPr>
              <p:sp>
                <p:nvSpPr>
                  <p:cNvPr id="183" name="Rectangle 182">
                    <a:extLst>
                      <a:ext uri="{FF2B5EF4-FFF2-40B4-BE49-F238E27FC236}">
                        <a16:creationId xmlns:a16="http://schemas.microsoft.com/office/drawing/2014/main" id="{6CFEDE65-7DD7-3178-7085-155B13303DC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4" name="Oval 183">
                    <a:extLst>
                      <a:ext uri="{FF2B5EF4-FFF2-40B4-BE49-F238E27FC236}">
                        <a16:creationId xmlns:a16="http://schemas.microsoft.com/office/drawing/2014/main" id="{692940F1-0884-8CA4-D2D1-A0407F33134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C00E7308-0C6F-2EDC-1E22-B387026900B8}"/>
                    </a:ext>
                  </a:extLst>
                </p:cNvPr>
                <p:cNvGrpSpPr/>
                <p:nvPr/>
              </p:nvGrpSpPr>
              <p:grpSpPr>
                <a:xfrm>
                  <a:off x="5397285" y="3680985"/>
                  <a:ext cx="210312" cy="210312"/>
                  <a:chOff x="4627787" y="961632"/>
                  <a:chExt cx="210312" cy="210312"/>
                </a:xfrm>
              </p:grpSpPr>
              <p:sp>
                <p:nvSpPr>
                  <p:cNvPr id="181" name="Rectangle 180">
                    <a:extLst>
                      <a:ext uri="{FF2B5EF4-FFF2-40B4-BE49-F238E27FC236}">
                        <a16:creationId xmlns:a16="http://schemas.microsoft.com/office/drawing/2014/main" id="{0ED4F001-081A-90A6-A78B-84F3EA02760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2" name="Oval 181">
                    <a:extLst>
                      <a:ext uri="{FF2B5EF4-FFF2-40B4-BE49-F238E27FC236}">
                        <a16:creationId xmlns:a16="http://schemas.microsoft.com/office/drawing/2014/main" id="{107537DE-B5E6-D9AF-9441-3B4BFD9EDF4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1FF2B5D5-1DF6-AE40-ACE7-69457961C60F}"/>
                    </a:ext>
                  </a:extLst>
                </p:cNvPr>
                <p:cNvGrpSpPr/>
                <p:nvPr/>
              </p:nvGrpSpPr>
              <p:grpSpPr>
                <a:xfrm>
                  <a:off x="5397285" y="3422649"/>
                  <a:ext cx="210312" cy="210312"/>
                  <a:chOff x="4627787" y="961632"/>
                  <a:chExt cx="210312" cy="210312"/>
                </a:xfrm>
              </p:grpSpPr>
              <p:sp>
                <p:nvSpPr>
                  <p:cNvPr id="179" name="Rectangle 178">
                    <a:extLst>
                      <a:ext uri="{FF2B5EF4-FFF2-40B4-BE49-F238E27FC236}">
                        <a16:creationId xmlns:a16="http://schemas.microsoft.com/office/drawing/2014/main" id="{5A363CCF-B4E8-A240-0498-E5598904CFC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80" name="Oval 179">
                    <a:extLst>
                      <a:ext uri="{FF2B5EF4-FFF2-40B4-BE49-F238E27FC236}">
                        <a16:creationId xmlns:a16="http://schemas.microsoft.com/office/drawing/2014/main" id="{4219ADA3-A8B4-F32F-4A09-09DC464845A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757DF44-1E43-FCB1-4EC4-A22B219B6A9F}"/>
                    </a:ext>
                  </a:extLst>
                </p:cNvPr>
                <p:cNvGrpSpPr/>
                <p:nvPr/>
              </p:nvGrpSpPr>
              <p:grpSpPr>
                <a:xfrm>
                  <a:off x="5397285" y="3164313"/>
                  <a:ext cx="210312" cy="210312"/>
                  <a:chOff x="4627787" y="961632"/>
                  <a:chExt cx="210312" cy="210312"/>
                </a:xfrm>
              </p:grpSpPr>
              <p:sp>
                <p:nvSpPr>
                  <p:cNvPr id="177" name="Rectangle 176">
                    <a:extLst>
                      <a:ext uri="{FF2B5EF4-FFF2-40B4-BE49-F238E27FC236}">
                        <a16:creationId xmlns:a16="http://schemas.microsoft.com/office/drawing/2014/main" id="{9DC85E7D-9A47-0F60-31E4-A55A934129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178" name="Oval 177">
                    <a:extLst>
                      <a:ext uri="{FF2B5EF4-FFF2-40B4-BE49-F238E27FC236}">
                        <a16:creationId xmlns:a16="http://schemas.microsoft.com/office/drawing/2014/main" id="{056D4C67-BB13-0273-7C20-ECC45889F3F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191" name="Group 190">
                <a:extLst>
                  <a:ext uri="{FF2B5EF4-FFF2-40B4-BE49-F238E27FC236}">
                    <a16:creationId xmlns:a16="http://schemas.microsoft.com/office/drawing/2014/main" id="{74777ADA-EA6A-0B6A-1725-BB44229F0922}"/>
                  </a:ext>
                </a:extLst>
              </p:cNvPr>
              <p:cNvGrpSpPr/>
              <p:nvPr/>
            </p:nvGrpSpPr>
            <p:grpSpPr>
              <a:xfrm>
                <a:off x="4946914" y="2644464"/>
                <a:ext cx="210312" cy="1760327"/>
                <a:chOff x="5397285" y="2647641"/>
                <a:chExt cx="210312" cy="1760327"/>
              </a:xfrm>
            </p:grpSpPr>
            <p:grpSp>
              <p:nvGrpSpPr>
                <p:cNvPr id="192" name="Group 191">
                  <a:extLst>
                    <a:ext uri="{FF2B5EF4-FFF2-40B4-BE49-F238E27FC236}">
                      <a16:creationId xmlns:a16="http://schemas.microsoft.com/office/drawing/2014/main" id="{DA3E6EA9-FCD7-C341-7BC0-9B0DBF32CB40}"/>
                    </a:ext>
                  </a:extLst>
                </p:cNvPr>
                <p:cNvGrpSpPr/>
                <p:nvPr/>
              </p:nvGrpSpPr>
              <p:grpSpPr>
                <a:xfrm>
                  <a:off x="5397285" y="2647641"/>
                  <a:ext cx="210312" cy="210312"/>
                  <a:chOff x="4627787" y="961632"/>
                  <a:chExt cx="210312" cy="210312"/>
                </a:xfrm>
              </p:grpSpPr>
              <p:sp>
                <p:nvSpPr>
                  <p:cNvPr id="211" name="Rectangle 210">
                    <a:extLst>
                      <a:ext uri="{FF2B5EF4-FFF2-40B4-BE49-F238E27FC236}">
                        <a16:creationId xmlns:a16="http://schemas.microsoft.com/office/drawing/2014/main" id="{1183B03E-FAAD-AD09-9302-C16382C42AD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2" name="Oval 211">
                    <a:extLst>
                      <a:ext uri="{FF2B5EF4-FFF2-40B4-BE49-F238E27FC236}">
                        <a16:creationId xmlns:a16="http://schemas.microsoft.com/office/drawing/2014/main" id="{A0100306-E7EC-3789-C4FD-2D8198EFB6D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EFAE6F7D-D66D-D44C-7721-865A969A38F0}"/>
                    </a:ext>
                  </a:extLst>
                </p:cNvPr>
                <p:cNvGrpSpPr/>
                <p:nvPr/>
              </p:nvGrpSpPr>
              <p:grpSpPr>
                <a:xfrm>
                  <a:off x="5397285" y="2905977"/>
                  <a:ext cx="210312" cy="210312"/>
                  <a:chOff x="4627787" y="961632"/>
                  <a:chExt cx="210312" cy="210312"/>
                </a:xfrm>
              </p:grpSpPr>
              <p:sp>
                <p:nvSpPr>
                  <p:cNvPr id="209" name="Rectangle 208">
                    <a:extLst>
                      <a:ext uri="{FF2B5EF4-FFF2-40B4-BE49-F238E27FC236}">
                        <a16:creationId xmlns:a16="http://schemas.microsoft.com/office/drawing/2014/main" id="{8262C5D1-16E7-B7F8-AB4C-F6B611AE49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10" name="Oval 209">
                    <a:extLst>
                      <a:ext uri="{FF2B5EF4-FFF2-40B4-BE49-F238E27FC236}">
                        <a16:creationId xmlns:a16="http://schemas.microsoft.com/office/drawing/2014/main" id="{F85C9968-98F5-DBD5-3DC8-8DD102A0F20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4" name="Group 193">
                  <a:extLst>
                    <a:ext uri="{FF2B5EF4-FFF2-40B4-BE49-F238E27FC236}">
                      <a16:creationId xmlns:a16="http://schemas.microsoft.com/office/drawing/2014/main" id="{3806E7B2-807B-7988-D0DC-CC2CA529435B}"/>
                    </a:ext>
                  </a:extLst>
                </p:cNvPr>
                <p:cNvGrpSpPr/>
                <p:nvPr/>
              </p:nvGrpSpPr>
              <p:grpSpPr>
                <a:xfrm>
                  <a:off x="5397285" y="4197656"/>
                  <a:ext cx="210312" cy="210312"/>
                  <a:chOff x="4627787" y="961632"/>
                  <a:chExt cx="210312" cy="210312"/>
                </a:xfrm>
              </p:grpSpPr>
              <p:sp>
                <p:nvSpPr>
                  <p:cNvPr id="207" name="Rectangle 206">
                    <a:extLst>
                      <a:ext uri="{FF2B5EF4-FFF2-40B4-BE49-F238E27FC236}">
                        <a16:creationId xmlns:a16="http://schemas.microsoft.com/office/drawing/2014/main" id="{E44FEF00-60CE-C090-04AA-7E68B2534D2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8" name="Oval 207">
                    <a:extLst>
                      <a:ext uri="{FF2B5EF4-FFF2-40B4-BE49-F238E27FC236}">
                        <a16:creationId xmlns:a16="http://schemas.microsoft.com/office/drawing/2014/main" id="{639293B3-CFCF-3C43-C7DF-33DB403849C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5" name="Group 194">
                  <a:extLst>
                    <a:ext uri="{FF2B5EF4-FFF2-40B4-BE49-F238E27FC236}">
                      <a16:creationId xmlns:a16="http://schemas.microsoft.com/office/drawing/2014/main" id="{4CE601A7-1630-A068-B933-20DFDA4CEF0E}"/>
                    </a:ext>
                  </a:extLst>
                </p:cNvPr>
                <p:cNvGrpSpPr/>
                <p:nvPr/>
              </p:nvGrpSpPr>
              <p:grpSpPr>
                <a:xfrm>
                  <a:off x="5397285" y="3939321"/>
                  <a:ext cx="210312" cy="210312"/>
                  <a:chOff x="4627787" y="961632"/>
                  <a:chExt cx="210312" cy="210312"/>
                </a:xfrm>
              </p:grpSpPr>
              <p:sp>
                <p:nvSpPr>
                  <p:cNvPr id="205" name="Rectangle 204">
                    <a:extLst>
                      <a:ext uri="{FF2B5EF4-FFF2-40B4-BE49-F238E27FC236}">
                        <a16:creationId xmlns:a16="http://schemas.microsoft.com/office/drawing/2014/main" id="{F683B686-5688-E4CE-910D-AA6D413FED0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6" name="Oval 205">
                    <a:extLst>
                      <a:ext uri="{FF2B5EF4-FFF2-40B4-BE49-F238E27FC236}">
                        <a16:creationId xmlns:a16="http://schemas.microsoft.com/office/drawing/2014/main" id="{94AE7426-516C-3C15-0D49-96467BB1ECD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6" name="Group 195">
                  <a:extLst>
                    <a:ext uri="{FF2B5EF4-FFF2-40B4-BE49-F238E27FC236}">
                      <a16:creationId xmlns:a16="http://schemas.microsoft.com/office/drawing/2014/main" id="{B2535061-5FA5-C4B0-C02D-62152C189A44}"/>
                    </a:ext>
                  </a:extLst>
                </p:cNvPr>
                <p:cNvGrpSpPr/>
                <p:nvPr/>
              </p:nvGrpSpPr>
              <p:grpSpPr>
                <a:xfrm>
                  <a:off x="5397285" y="3680985"/>
                  <a:ext cx="210312" cy="210312"/>
                  <a:chOff x="4627787" y="961632"/>
                  <a:chExt cx="210312" cy="210312"/>
                </a:xfrm>
              </p:grpSpPr>
              <p:sp>
                <p:nvSpPr>
                  <p:cNvPr id="203" name="Rectangle 202">
                    <a:extLst>
                      <a:ext uri="{FF2B5EF4-FFF2-40B4-BE49-F238E27FC236}">
                        <a16:creationId xmlns:a16="http://schemas.microsoft.com/office/drawing/2014/main" id="{5F76030E-6845-6A5B-A7EC-E5BED44E4E9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4" name="Oval 203">
                    <a:extLst>
                      <a:ext uri="{FF2B5EF4-FFF2-40B4-BE49-F238E27FC236}">
                        <a16:creationId xmlns:a16="http://schemas.microsoft.com/office/drawing/2014/main" id="{E3B70C23-20E5-2723-A720-42CDD925540E}"/>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7" name="Group 196">
                  <a:extLst>
                    <a:ext uri="{FF2B5EF4-FFF2-40B4-BE49-F238E27FC236}">
                      <a16:creationId xmlns:a16="http://schemas.microsoft.com/office/drawing/2014/main" id="{DA416543-FCC7-640C-E69F-A88D7099F3A7}"/>
                    </a:ext>
                  </a:extLst>
                </p:cNvPr>
                <p:cNvGrpSpPr/>
                <p:nvPr/>
              </p:nvGrpSpPr>
              <p:grpSpPr>
                <a:xfrm>
                  <a:off x="5397285" y="3422649"/>
                  <a:ext cx="210312" cy="210312"/>
                  <a:chOff x="4627787" y="961632"/>
                  <a:chExt cx="210312" cy="210312"/>
                </a:xfrm>
              </p:grpSpPr>
              <p:sp>
                <p:nvSpPr>
                  <p:cNvPr id="201" name="Rectangle 200">
                    <a:extLst>
                      <a:ext uri="{FF2B5EF4-FFF2-40B4-BE49-F238E27FC236}">
                        <a16:creationId xmlns:a16="http://schemas.microsoft.com/office/drawing/2014/main" id="{B530516A-14E6-DB49-8200-7BC7370FAEA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2" name="Oval 201">
                    <a:extLst>
                      <a:ext uri="{FF2B5EF4-FFF2-40B4-BE49-F238E27FC236}">
                        <a16:creationId xmlns:a16="http://schemas.microsoft.com/office/drawing/2014/main" id="{0F41DEFE-FCCF-20A3-B632-F873B2C9C0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98" name="Group 197">
                  <a:extLst>
                    <a:ext uri="{FF2B5EF4-FFF2-40B4-BE49-F238E27FC236}">
                      <a16:creationId xmlns:a16="http://schemas.microsoft.com/office/drawing/2014/main" id="{83CEEEF5-BCAF-3EF8-D568-E4008E352843}"/>
                    </a:ext>
                  </a:extLst>
                </p:cNvPr>
                <p:cNvGrpSpPr/>
                <p:nvPr/>
              </p:nvGrpSpPr>
              <p:grpSpPr>
                <a:xfrm>
                  <a:off x="5397285" y="3164313"/>
                  <a:ext cx="210312" cy="210312"/>
                  <a:chOff x="4627787" y="961632"/>
                  <a:chExt cx="210312" cy="210312"/>
                </a:xfrm>
              </p:grpSpPr>
              <p:sp>
                <p:nvSpPr>
                  <p:cNvPr id="199" name="Rectangle 198">
                    <a:extLst>
                      <a:ext uri="{FF2B5EF4-FFF2-40B4-BE49-F238E27FC236}">
                        <a16:creationId xmlns:a16="http://schemas.microsoft.com/office/drawing/2014/main" id="{ECAEAE9E-3F9D-5F2C-C78E-533C1180236E}"/>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00" name="Oval 199">
                    <a:extLst>
                      <a:ext uri="{FF2B5EF4-FFF2-40B4-BE49-F238E27FC236}">
                        <a16:creationId xmlns:a16="http://schemas.microsoft.com/office/drawing/2014/main" id="{74776718-7E92-0493-B136-ACA7864BE1F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13" name="Group 212">
                <a:extLst>
                  <a:ext uri="{FF2B5EF4-FFF2-40B4-BE49-F238E27FC236}">
                    <a16:creationId xmlns:a16="http://schemas.microsoft.com/office/drawing/2014/main" id="{F435936C-39CC-2357-941F-9E939A955FE5}"/>
                  </a:ext>
                </a:extLst>
              </p:cNvPr>
              <p:cNvGrpSpPr/>
              <p:nvPr/>
            </p:nvGrpSpPr>
            <p:grpSpPr>
              <a:xfrm>
                <a:off x="4712166" y="2644464"/>
                <a:ext cx="210312" cy="1760327"/>
                <a:chOff x="5397285" y="2647641"/>
                <a:chExt cx="210312" cy="1760327"/>
              </a:xfrm>
            </p:grpSpPr>
            <p:grpSp>
              <p:nvGrpSpPr>
                <p:cNvPr id="214" name="Group 213">
                  <a:extLst>
                    <a:ext uri="{FF2B5EF4-FFF2-40B4-BE49-F238E27FC236}">
                      <a16:creationId xmlns:a16="http://schemas.microsoft.com/office/drawing/2014/main" id="{9BFE18D3-BE6A-FB86-6616-FFE21446A7AE}"/>
                    </a:ext>
                  </a:extLst>
                </p:cNvPr>
                <p:cNvGrpSpPr/>
                <p:nvPr/>
              </p:nvGrpSpPr>
              <p:grpSpPr>
                <a:xfrm>
                  <a:off x="5397285" y="2647641"/>
                  <a:ext cx="210312" cy="210312"/>
                  <a:chOff x="4627787" y="961632"/>
                  <a:chExt cx="210312" cy="210312"/>
                </a:xfrm>
              </p:grpSpPr>
              <p:sp>
                <p:nvSpPr>
                  <p:cNvPr id="233" name="Rectangle 232">
                    <a:extLst>
                      <a:ext uri="{FF2B5EF4-FFF2-40B4-BE49-F238E27FC236}">
                        <a16:creationId xmlns:a16="http://schemas.microsoft.com/office/drawing/2014/main" id="{CD9B1B44-3576-3C40-DC84-198D5B40169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4" name="Oval 233">
                    <a:extLst>
                      <a:ext uri="{FF2B5EF4-FFF2-40B4-BE49-F238E27FC236}">
                        <a16:creationId xmlns:a16="http://schemas.microsoft.com/office/drawing/2014/main" id="{70B77EB4-846E-8825-C983-EC35BAE4554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72B19C1C-134E-6CC6-DF8F-F71F9954F4F2}"/>
                    </a:ext>
                  </a:extLst>
                </p:cNvPr>
                <p:cNvGrpSpPr/>
                <p:nvPr/>
              </p:nvGrpSpPr>
              <p:grpSpPr>
                <a:xfrm>
                  <a:off x="5397285" y="2905977"/>
                  <a:ext cx="210312" cy="210312"/>
                  <a:chOff x="4627787" y="961632"/>
                  <a:chExt cx="210312" cy="210312"/>
                </a:xfrm>
              </p:grpSpPr>
              <p:sp>
                <p:nvSpPr>
                  <p:cNvPr id="231" name="Rectangle 230">
                    <a:extLst>
                      <a:ext uri="{FF2B5EF4-FFF2-40B4-BE49-F238E27FC236}">
                        <a16:creationId xmlns:a16="http://schemas.microsoft.com/office/drawing/2014/main" id="{2D1F4DC3-82FB-6F2F-999C-3938F90E534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2" name="Oval 231">
                    <a:extLst>
                      <a:ext uri="{FF2B5EF4-FFF2-40B4-BE49-F238E27FC236}">
                        <a16:creationId xmlns:a16="http://schemas.microsoft.com/office/drawing/2014/main" id="{1E0EDB79-AE67-CCB5-9591-B31C46FD019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CFCA7846-96F0-3DA1-9528-315721B3B945}"/>
                    </a:ext>
                  </a:extLst>
                </p:cNvPr>
                <p:cNvGrpSpPr/>
                <p:nvPr/>
              </p:nvGrpSpPr>
              <p:grpSpPr>
                <a:xfrm>
                  <a:off x="5397285" y="4197656"/>
                  <a:ext cx="210312" cy="210312"/>
                  <a:chOff x="4627787" y="961632"/>
                  <a:chExt cx="210312" cy="210312"/>
                </a:xfrm>
              </p:grpSpPr>
              <p:sp>
                <p:nvSpPr>
                  <p:cNvPr id="229" name="Rectangle 228">
                    <a:extLst>
                      <a:ext uri="{FF2B5EF4-FFF2-40B4-BE49-F238E27FC236}">
                        <a16:creationId xmlns:a16="http://schemas.microsoft.com/office/drawing/2014/main" id="{53E6D738-4C15-7C81-ACFB-FDEECFC6CC8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30" name="Oval 229">
                    <a:extLst>
                      <a:ext uri="{FF2B5EF4-FFF2-40B4-BE49-F238E27FC236}">
                        <a16:creationId xmlns:a16="http://schemas.microsoft.com/office/drawing/2014/main" id="{DDF5CEFF-D669-DD53-6E7E-2B017C28EE9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7" name="Group 216">
                  <a:extLst>
                    <a:ext uri="{FF2B5EF4-FFF2-40B4-BE49-F238E27FC236}">
                      <a16:creationId xmlns:a16="http://schemas.microsoft.com/office/drawing/2014/main" id="{D3216773-4A2F-AB17-B96B-CA8955C9AF88}"/>
                    </a:ext>
                  </a:extLst>
                </p:cNvPr>
                <p:cNvGrpSpPr/>
                <p:nvPr/>
              </p:nvGrpSpPr>
              <p:grpSpPr>
                <a:xfrm>
                  <a:off x="5397285" y="3939321"/>
                  <a:ext cx="210312" cy="210312"/>
                  <a:chOff x="4627787" y="961632"/>
                  <a:chExt cx="210312" cy="210312"/>
                </a:xfrm>
              </p:grpSpPr>
              <p:sp>
                <p:nvSpPr>
                  <p:cNvPr id="227" name="Rectangle 226">
                    <a:extLst>
                      <a:ext uri="{FF2B5EF4-FFF2-40B4-BE49-F238E27FC236}">
                        <a16:creationId xmlns:a16="http://schemas.microsoft.com/office/drawing/2014/main" id="{C8FE4282-C1E3-9FAD-6599-B283D1E268A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8" name="Oval 227">
                    <a:extLst>
                      <a:ext uri="{FF2B5EF4-FFF2-40B4-BE49-F238E27FC236}">
                        <a16:creationId xmlns:a16="http://schemas.microsoft.com/office/drawing/2014/main" id="{EA6BF44A-1D40-C095-E412-CB0C0B6FFA78}"/>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8" name="Group 217">
                  <a:extLst>
                    <a:ext uri="{FF2B5EF4-FFF2-40B4-BE49-F238E27FC236}">
                      <a16:creationId xmlns:a16="http://schemas.microsoft.com/office/drawing/2014/main" id="{E5100C69-9AA7-20CB-B522-D7EE4F5955D5}"/>
                    </a:ext>
                  </a:extLst>
                </p:cNvPr>
                <p:cNvGrpSpPr/>
                <p:nvPr/>
              </p:nvGrpSpPr>
              <p:grpSpPr>
                <a:xfrm>
                  <a:off x="5397285" y="3680985"/>
                  <a:ext cx="210312" cy="210312"/>
                  <a:chOff x="4627787" y="961632"/>
                  <a:chExt cx="210312" cy="210312"/>
                </a:xfrm>
              </p:grpSpPr>
              <p:sp>
                <p:nvSpPr>
                  <p:cNvPr id="225" name="Rectangle 224">
                    <a:extLst>
                      <a:ext uri="{FF2B5EF4-FFF2-40B4-BE49-F238E27FC236}">
                        <a16:creationId xmlns:a16="http://schemas.microsoft.com/office/drawing/2014/main" id="{FCC298CD-A57A-08DF-B0E8-2461820ABE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6" name="Oval 225">
                    <a:extLst>
                      <a:ext uri="{FF2B5EF4-FFF2-40B4-BE49-F238E27FC236}">
                        <a16:creationId xmlns:a16="http://schemas.microsoft.com/office/drawing/2014/main" id="{B40A119F-9F95-2629-8AEF-03E7FDAB244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6C5E52E9-16E9-A4CE-D894-AEBA113355E9}"/>
                    </a:ext>
                  </a:extLst>
                </p:cNvPr>
                <p:cNvGrpSpPr/>
                <p:nvPr/>
              </p:nvGrpSpPr>
              <p:grpSpPr>
                <a:xfrm>
                  <a:off x="5397285" y="3422649"/>
                  <a:ext cx="210312" cy="210312"/>
                  <a:chOff x="4627787" y="961632"/>
                  <a:chExt cx="210312" cy="210312"/>
                </a:xfrm>
              </p:grpSpPr>
              <p:sp>
                <p:nvSpPr>
                  <p:cNvPr id="223" name="Rectangle 222">
                    <a:extLst>
                      <a:ext uri="{FF2B5EF4-FFF2-40B4-BE49-F238E27FC236}">
                        <a16:creationId xmlns:a16="http://schemas.microsoft.com/office/drawing/2014/main" id="{7616E6D6-E021-1918-A64D-55EA6CB21D8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4" name="Oval 223">
                    <a:extLst>
                      <a:ext uri="{FF2B5EF4-FFF2-40B4-BE49-F238E27FC236}">
                        <a16:creationId xmlns:a16="http://schemas.microsoft.com/office/drawing/2014/main" id="{B531DEAD-69EB-E2A5-640E-F18CB57C8EC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E59D1AAE-3294-177D-C6C9-CFC3A7080773}"/>
                    </a:ext>
                  </a:extLst>
                </p:cNvPr>
                <p:cNvGrpSpPr/>
                <p:nvPr/>
              </p:nvGrpSpPr>
              <p:grpSpPr>
                <a:xfrm>
                  <a:off x="5397285" y="3164313"/>
                  <a:ext cx="210312" cy="210312"/>
                  <a:chOff x="4627787" y="961632"/>
                  <a:chExt cx="210312" cy="210312"/>
                </a:xfrm>
              </p:grpSpPr>
              <p:sp>
                <p:nvSpPr>
                  <p:cNvPr id="221" name="Rectangle 220">
                    <a:extLst>
                      <a:ext uri="{FF2B5EF4-FFF2-40B4-BE49-F238E27FC236}">
                        <a16:creationId xmlns:a16="http://schemas.microsoft.com/office/drawing/2014/main" id="{E9468C9D-20FA-83BF-A4CE-1A86C82ADA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22" name="Oval 221">
                    <a:extLst>
                      <a:ext uri="{FF2B5EF4-FFF2-40B4-BE49-F238E27FC236}">
                        <a16:creationId xmlns:a16="http://schemas.microsoft.com/office/drawing/2014/main" id="{E69BDE0B-897E-6435-1553-AD5332BC706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p:nvGrpSpPr>
            <p:cNvPr id="238" name="Group 237">
              <a:extLst>
                <a:ext uri="{FF2B5EF4-FFF2-40B4-BE49-F238E27FC236}">
                  <a16:creationId xmlns:a16="http://schemas.microsoft.com/office/drawing/2014/main" id="{11603B1E-B0B4-0678-F50F-BB00E9889AD7}"/>
                </a:ext>
              </a:extLst>
            </p:cNvPr>
            <p:cNvGrpSpPr/>
            <p:nvPr/>
          </p:nvGrpSpPr>
          <p:grpSpPr>
            <a:xfrm>
              <a:off x="8096252" y="2643672"/>
              <a:ext cx="914557" cy="1760327"/>
              <a:chOff x="4712166" y="2644464"/>
              <a:chExt cx="914557" cy="1760327"/>
            </a:xfrm>
          </p:grpSpPr>
          <p:grpSp>
            <p:nvGrpSpPr>
              <p:cNvPr id="239" name="Group 238">
                <a:extLst>
                  <a:ext uri="{FF2B5EF4-FFF2-40B4-BE49-F238E27FC236}">
                    <a16:creationId xmlns:a16="http://schemas.microsoft.com/office/drawing/2014/main" id="{53DBC8BE-F18F-7E06-8EDC-DC3D76F36397}"/>
                  </a:ext>
                </a:extLst>
              </p:cNvPr>
              <p:cNvGrpSpPr/>
              <p:nvPr/>
            </p:nvGrpSpPr>
            <p:grpSpPr>
              <a:xfrm>
                <a:off x="5416411" y="2644464"/>
                <a:ext cx="210312" cy="1760327"/>
                <a:chOff x="5397285" y="2647641"/>
                <a:chExt cx="210312" cy="1760327"/>
              </a:xfrm>
            </p:grpSpPr>
            <p:grpSp>
              <p:nvGrpSpPr>
                <p:cNvPr id="306" name="Group 305">
                  <a:extLst>
                    <a:ext uri="{FF2B5EF4-FFF2-40B4-BE49-F238E27FC236}">
                      <a16:creationId xmlns:a16="http://schemas.microsoft.com/office/drawing/2014/main" id="{CBF5ABA7-C931-6D78-FC2A-24BB3F713EF0}"/>
                    </a:ext>
                  </a:extLst>
                </p:cNvPr>
                <p:cNvGrpSpPr/>
                <p:nvPr/>
              </p:nvGrpSpPr>
              <p:grpSpPr>
                <a:xfrm>
                  <a:off x="5397285" y="2647641"/>
                  <a:ext cx="210312" cy="210312"/>
                  <a:chOff x="4627787" y="961632"/>
                  <a:chExt cx="210312" cy="210312"/>
                </a:xfrm>
              </p:grpSpPr>
              <p:sp>
                <p:nvSpPr>
                  <p:cNvPr id="325" name="Rectangle 324">
                    <a:extLst>
                      <a:ext uri="{FF2B5EF4-FFF2-40B4-BE49-F238E27FC236}">
                        <a16:creationId xmlns:a16="http://schemas.microsoft.com/office/drawing/2014/main" id="{2F27DD0F-6F48-6AE8-BF71-A9BA798F6DD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6" name="Oval 325">
                    <a:extLst>
                      <a:ext uri="{FF2B5EF4-FFF2-40B4-BE49-F238E27FC236}">
                        <a16:creationId xmlns:a16="http://schemas.microsoft.com/office/drawing/2014/main" id="{50A085BE-7C38-1177-3FC8-9FEE225F988A}"/>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BF9CF666-FE02-1266-4FBA-6A8FA447F83B}"/>
                    </a:ext>
                  </a:extLst>
                </p:cNvPr>
                <p:cNvGrpSpPr/>
                <p:nvPr/>
              </p:nvGrpSpPr>
              <p:grpSpPr>
                <a:xfrm>
                  <a:off x="5397285" y="2905977"/>
                  <a:ext cx="210312" cy="210312"/>
                  <a:chOff x="4627787" y="961632"/>
                  <a:chExt cx="210312" cy="210312"/>
                </a:xfrm>
              </p:grpSpPr>
              <p:sp>
                <p:nvSpPr>
                  <p:cNvPr id="323" name="Rectangle 322">
                    <a:extLst>
                      <a:ext uri="{FF2B5EF4-FFF2-40B4-BE49-F238E27FC236}">
                        <a16:creationId xmlns:a16="http://schemas.microsoft.com/office/drawing/2014/main" id="{78BB94BF-55B4-7C66-EC2A-7CB7AFA421BD}"/>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4" name="Oval 323">
                    <a:extLst>
                      <a:ext uri="{FF2B5EF4-FFF2-40B4-BE49-F238E27FC236}">
                        <a16:creationId xmlns:a16="http://schemas.microsoft.com/office/drawing/2014/main" id="{0B0E6096-2FC3-36D4-835E-73B5439FE72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8" name="Group 307">
                  <a:extLst>
                    <a:ext uri="{FF2B5EF4-FFF2-40B4-BE49-F238E27FC236}">
                      <a16:creationId xmlns:a16="http://schemas.microsoft.com/office/drawing/2014/main" id="{C34A5C86-33AC-608A-494D-8864E2CDB74B}"/>
                    </a:ext>
                  </a:extLst>
                </p:cNvPr>
                <p:cNvGrpSpPr/>
                <p:nvPr/>
              </p:nvGrpSpPr>
              <p:grpSpPr>
                <a:xfrm>
                  <a:off x="5397285" y="4197656"/>
                  <a:ext cx="210312" cy="210312"/>
                  <a:chOff x="4627787" y="961632"/>
                  <a:chExt cx="210312" cy="210312"/>
                </a:xfrm>
              </p:grpSpPr>
              <p:sp>
                <p:nvSpPr>
                  <p:cNvPr id="321" name="Rectangle 320">
                    <a:extLst>
                      <a:ext uri="{FF2B5EF4-FFF2-40B4-BE49-F238E27FC236}">
                        <a16:creationId xmlns:a16="http://schemas.microsoft.com/office/drawing/2014/main" id="{97F04B8D-DACA-926F-05FF-E09D4478F85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2" name="Oval 321">
                    <a:extLst>
                      <a:ext uri="{FF2B5EF4-FFF2-40B4-BE49-F238E27FC236}">
                        <a16:creationId xmlns:a16="http://schemas.microsoft.com/office/drawing/2014/main" id="{ECF94D93-C05D-78A4-FB25-1529F3B0A56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09" name="Group 308">
                  <a:extLst>
                    <a:ext uri="{FF2B5EF4-FFF2-40B4-BE49-F238E27FC236}">
                      <a16:creationId xmlns:a16="http://schemas.microsoft.com/office/drawing/2014/main" id="{C406EB09-F201-C413-D4D5-9EEEFE991A63}"/>
                    </a:ext>
                  </a:extLst>
                </p:cNvPr>
                <p:cNvGrpSpPr/>
                <p:nvPr/>
              </p:nvGrpSpPr>
              <p:grpSpPr>
                <a:xfrm>
                  <a:off x="5397285" y="3939321"/>
                  <a:ext cx="210312" cy="210312"/>
                  <a:chOff x="4627787" y="961632"/>
                  <a:chExt cx="210312" cy="210312"/>
                </a:xfrm>
              </p:grpSpPr>
              <p:sp>
                <p:nvSpPr>
                  <p:cNvPr id="319" name="Rectangle 318">
                    <a:extLst>
                      <a:ext uri="{FF2B5EF4-FFF2-40B4-BE49-F238E27FC236}">
                        <a16:creationId xmlns:a16="http://schemas.microsoft.com/office/drawing/2014/main" id="{E01BFA56-CC94-D412-CC11-DDFD0554EDF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20" name="Oval 319">
                    <a:extLst>
                      <a:ext uri="{FF2B5EF4-FFF2-40B4-BE49-F238E27FC236}">
                        <a16:creationId xmlns:a16="http://schemas.microsoft.com/office/drawing/2014/main" id="{82F64618-9C29-510B-5DEA-57C5F9AB3B8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8B026557-E82D-3427-B913-01529CC006A7}"/>
                    </a:ext>
                  </a:extLst>
                </p:cNvPr>
                <p:cNvGrpSpPr/>
                <p:nvPr/>
              </p:nvGrpSpPr>
              <p:grpSpPr>
                <a:xfrm>
                  <a:off x="5397285" y="3680985"/>
                  <a:ext cx="210312" cy="210312"/>
                  <a:chOff x="4627787" y="961632"/>
                  <a:chExt cx="210312" cy="210312"/>
                </a:xfrm>
              </p:grpSpPr>
              <p:sp>
                <p:nvSpPr>
                  <p:cNvPr id="317" name="Rectangle 316">
                    <a:extLst>
                      <a:ext uri="{FF2B5EF4-FFF2-40B4-BE49-F238E27FC236}">
                        <a16:creationId xmlns:a16="http://schemas.microsoft.com/office/drawing/2014/main" id="{25EB08A5-C8B2-4ABF-EC7C-DF0EF843067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8" name="Oval 317">
                    <a:extLst>
                      <a:ext uri="{FF2B5EF4-FFF2-40B4-BE49-F238E27FC236}">
                        <a16:creationId xmlns:a16="http://schemas.microsoft.com/office/drawing/2014/main" id="{CC660587-3D6E-DD0F-066E-629D7A911EA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1" name="Group 310">
                  <a:extLst>
                    <a:ext uri="{FF2B5EF4-FFF2-40B4-BE49-F238E27FC236}">
                      <a16:creationId xmlns:a16="http://schemas.microsoft.com/office/drawing/2014/main" id="{13176E89-24E8-A394-F02E-A69941D501F5}"/>
                    </a:ext>
                  </a:extLst>
                </p:cNvPr>
                <p:cNvGrpSpPr/>
                <p:nvPr/>
              </p:nvGrpSpPr>
              <p:grpSpPr>
                <a:xfrm>
                  <a:off x="5397285" y="3422649"/>
                  <a:ext cx="210312" cy="210312"/>
                  <a:chOff x="4627787" y="961632"/>
                  <a:chExt cx="210312" cy="210312"/>
                </a:xfrm>
              </p:grpSpPr>
              <p:sp>
                <p:nvSpPr>
                  <p:cNvPr id="315" name="Rectangle 314">
                    <a:extLst>
                      <a:ext uri="{FF2B5EF4-FFF2-40B4-BE49-F238E27FC236}">
                        <a16:creationId xmlns:a16="http://schemas.microsoft.com/office/drawing/2014/main" id="{41751BA4-1C45-8493-DABD-2D670145B64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6" name="Oval 315">
                    <a:extLst>
                      <a:ext uri="{FF2B5EF4-FFF2-40B4-BE49-F238E27FC236}">
                        <a16:creationId xmlns:a16="http://schemas.microsoft.com/office/drawing/2014/main" id="{64312208-44C2-3327-1C4F-1057C2CCD6C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12" name="Group 311">
                  <a:extLst>
                    <a:ext uri="{FF2B5EF4-FFF2-40B4-BE49-F238E27FC236}">
                      <a16:creationId xmlns:a16="http://schemas.microsoft.com/office/drawing/2014/main" id="{BA2ACC68-CEF5-55B7-6AAB-7CFF2C923127}"/>
                    </a:ext>
                  </a:extLst>
                </p:cNvPr>
                <p:cNvGrpSpPr/>
                <p:nvPr/>
              </p:nvGrpSpPr>
              <p:grpSpPr>
                <a:xfrm>
                  <a:off x="5397285" y="3164313"/>
                  <a:ext cx="210312" cy="210312"/>
                  <a:chOff x="4627787" y="961632"/>
                  <a:chExt cx="210312" cy="210312"/>
                </a:xfrm>
              </p:grpSpPr>
              <p:sp>
                <p:nvSpPr>
                  <p:cNvPr id="313" name="Rectangle 312">
                    <a:extLst>
                      <a:ext uri="{FF2B5EF4-FFF2-40B4-BE49-F238E27FC236}">
                        <a16:creationId xmlns:a16="http://schemas.microsoft.com/office/drawing/2014/main" id="{44A7086E-5599-7739-B785-13F5E4CFEB0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14" name="Oval 313">
                    <a:extLst>
                      <a:ext uri="{FF2B5EF4-FFF2-40B4-BE49-F238E27FC236}">
                        <a16:creationId xmlns:a16="http://schemas.microsoft.com/office/drawing/2014/main" id="{95DC16CE-6624-7F31-17B4-EE45A232D2B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0" name="Group 239">
                <a:extLst>
                  <a:ext uri="{FF2B5EF4-FFF2-40B4-BE49-F238E27FC236}">
                    <a16:creationId xmlns:a16="http://schemas.microsoft.com/office/drawing/2014/main" id="{E9E85281-354D-6FB9-F342-41B81039E082}"/>
                  </a:ext>
                </a:extLst>
              </p:cNvPr>
              <p:cNvGrpSpPr/>
              <p:nvPr/>
            </p:nvGrpSpPr>
            <p:grpSpPr>
              <a:xfrm>
                <a:off x="5181662" y="2644464"/>
                <a:ext cx="210312" cy="1760327"/>
                <a:chOff x="5397285" y="2647641"/>
                <a:chExt cx="210312" cy="1760327"/>
              </a:xfrm>
            </p:grpSpPr>
            <p:grpSp>
              <p:nvGrpSpPr>
                <p:cNvPr id="285" name="Group 284">
                  <a:extLst>
                    <a:ext uri="{FF2B5EF4-FFF2-40B4-BE49-F238E27FC236}">
                      <a16:creationId xmlns:a16="http://schemas.microsoft.com/office/drawing/2014/main" id="{F85126C7-55EF-8359-5F13-E452D58DDA55}"/>
                    </a:ext>
                  </a:extLst>
                </p:cNvPr>
                <p:cNvGrpSpPr/>
                <p:nvPr/>
              </p:nvGrpSpPr>
              <p:grpSpPr>
                <a:xfrm>
                  <a:off x="5397285" y="2647641"/>
                  <a:ext cx="210312" cy="210312"/>
                  <a:chOff x="4627787" y="961632"/>
                  <a:chExt cx="210312" cy="210312"/>
                </a:xfrm>
              </p:grpSpPr>
              <p:sp>
                <p:nvSpPr>
                  <p:cNvPr id="304" name="Rectangle 303">
                    <a:extLst>
                      <a:ext uri="{FF2B5EF4-FFF2-40B4-BE49-F238E27FC236}">
                        <a16:creationId xmlns:a16="http://schemas.microsoft.com/office/drawing/2014/main" id="{BF78B454-810B-66FC-5847-691355775B59}"/>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5" name="Oval 304">
                    <a:extLst>
                      <a:ext uri="{FF2B5EF4-FFF2-40B4-BE49-F238E27FC236}">
                        <a16:creationId xmlns:a16="http://schemas.microsoft.com/office/drawing/2014/main" id="{D4F3DB69-EFDB-30A7-F054-73EB66CC8D6D}"/>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7EBF09E3-6A06-99A3-2F01-79AA1FB2B04B}"/>
                    </a:ext>
                  </a:extLst>
                </p:cNvPr>
                <p:cNvGrpSpPr/>
                <p:nvPr/>
              </p:nvGrpSpPr>
              <p:grpSpPr>
                <a:xfrm>
                  <a:off x="5397285" y="2905977"/>
                  <a:ext cx="210312" cy="210312"/>
                  <a:chOff x="4627787" y="961632"/>
                  <a:chExt cx="210312" cy="210312"/>
                </a:xfrm>
              </p:grpSpPr>
              <p:sp>
                <p:nvSpPr>
                  <p:cNvPr id="302" name="Rectangle 301">
                    <a:extLst>
                      <a:ext uri="{FF2B5EF4-FFF2-40B4-BE49-F238E27FC236}">
                        <a16:creationId xmlns:a16="http://schemas.microsoft.com/office/drawing/2014/main" id="{A44CE7BC-F2C5-34AE-384D-52A550814C71}"/>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3" name="Oval 302">
                    <a:extLst>
                      <a:ext uri="{FF2B5EF4-FFF2-40B4-BE49-F238E27FC236}">
                        <a16:creationId xmlns:a16="http://schemas.microsoft.com/office/drawing/2014/main" id="{315F86B6-F995-C588-EB1B-0B84BAB1E88B}"/>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C0D1075B-DDDD-822A-30B9-429AB60A9678}"/>
                    </a:ext>
                  </a:extLst>
                </p:cNvPr>
                <p:cNvGrpSpPr/>
                <p:nvPr/>
              </p:nvGrpSpPr>
              <p:grpSpPr>
                <a:xfrm>
                  <a:off x="5397285" y="4197656"/>
                  <a:ext cx="210312" cy="210312"/>
                  <a:chOff x="4627787" y="961632"/>
                  <a:chExt cx="210312" cy="210312"/>
                </a:xfrm>
              </p:grpSpPr>
              <p:sp>
                <p:nvSpPr>
                  <p:cNvPr id="300" name="Rectangle 299">
                    <a:extLst>
                      <a:ext uri="{FF2B5EF4-FFF2-40B4-BE49-F238E27FC236}">
                        <a16:creationId xmlns:a16="http://schemas.microsoft.com/office/drawing/2014/main" id="{5003B575-DFD4-4C74-7157-DE4CFDD882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301" name="Oval 300">
                    <a:extLst>
                      <a:ext uri="{FF2B5EF4-FFF2-40B4-BE49-F238E27FC236}">
                        <a16:creationId xmlns:a16="http://schemas.microsoft.com/office/drawing/2014/main" id="{D463F53A-EB5B-C81F-8AAE-1CE26D9BD73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8" name="Group 287">
                  <a:extLst>
                    <a:ext uri="{FF2B5EF4-FFF2-40B4-BE49-F238E27FC236}">
                      <a16:creationId xmlns:a16="http://schemas.microsoft.com/office/drawing/2014/main" id="{3D671A0C-2A0C-7246-2F90-DAFCB84257B6}"/>
                    </a:ext>
                  </a:extLst>
                </p:cNvPr>
                <p:cNvGrpSpPr/>
                <p:nvPr/>
              </p:nvGrpSpPr>
              <p:grpSpPr>
                <a:xfrm>
                  <a:off x="5397285" y="3939321"/>
                  <a:ext cx="210312" cy="210312"/>
                  <a:chOff x="4627787" y="961632"/>
                  <a:chExt cx="210312" cy="210312"/>
                </a:xfrm>
              </p:grpSpPr>
              <p:sp>
                <p:nvSpPr>
                  <p:cNvPr id="298" name="Rectangle 297">
                    <a:extLst>
                      <a:ext uri="{FF2B5EF4-FFF2-40B4-BE49-F238E27FC236}">
                        <a16:creationId xmlns:a16="http://schemas.microsoft.com/office/drawing/2014/main" id="{3EEF820E-1DF8-5119-647F-C45F2F1E6E9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9" name="Oval 298">
                    <a:extLst>
                      <a:ext uri="{FF2B5EF4-FFF2-40B4-BE49-F238E27FC236}">
                        <a16:creationId xmlns:a16="http://schemas.microsoft.com/office/drawing/2014/main" id="{DC584ED9-C762-A5D4-6B6B-90CC01F188D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89" name="Group 288">
                  <a:extLst>
                    <a:ext uri="{FF2B5EF4-FFF2-40B4-BE49-F238E27FC236}">
                      <a16:creationId xmlns:a16="http://schemas.microsoft.com/office/drawing/2014/main" id="{ED28939D-360F-885C-EB19-AEC538BB3378}"/>
                    </a:ext>
                  </a:extLst>
                </p:cNvPr>
                <p:cNvGrpSpPr/>
                <p:nvPr/>
              </p:nvGrpSpPr>
              <p:grpSpPr>
                <a:xfrm>
                  <a:off x="5397285" y="3680985"/>
                  <a:ext cx="210312" cy="210312"/>
                  <a:chOff x="4627787" y="961632"/>
                  <a:chExt cx="210312" cy="210312"/>
                </a:xfrm>
              </p:grpSpPr>
              <p:sp>
                <p:nvSpPr>
                  <p:cNvPr id="296" name="Rectangle 295">
                    <a:extLst>
                      <a:ext uri="{FF2B5EF4-FFF2-40B4-BE49-F238E27FC236}">
                        <a16:creationId xmlns:a16="http://schemas.microsoft.com/office/drawing/2014/main" id="{D4C25E68-6FD8-FFBB-B4A5-B9DA9C77169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7" name="Oval 296">
                    <a:extLst>
                      <a:ext uri="{FF2B5EF4-FFF2-40B4-BE49-F238E27FC236}">
                        <a16:creationId xmlns:a16="http://schemas.microsoft.com/office/drawing/2014/main" id="{FBB976F8-57C8-C8D8-9A90-92F5D14036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0" name="Group 289">
                  <a:extLst>
                    <a:ext uri="{FF2B5EF4-FFF2-40B4-BE49-F238E27FC236}">
                      <a16:creationId xmlns:a16="http://schemas.microsoft.com/office/drawing/2014/main" id="{D4D1E2EB-0D11-CC77-86D8-30A0FE1499D3}"/>
                    </a:ext>
                  </a:extLst>
                </p:cNvPr>
                <p:cNvGrpSpPr/>
                <p:nvPr/>
              </p:nvGrpSpPr>
              <p:grpSpPr>
                <a:xfrm>
                  <a:off x="5397285" y="3422649"/>
                  <a:ext cx="210312" cy="210312"/>
                  <a:chOff x="4627787" y="961632"/>
                  <a:chExt cx="210312" cy="210312"/>
                </a:xfrm>
              </p:grpSpPr>
              <p:sp>
                <p:nvSpPr>
                  <p:cNvPr id="294" name="Rectangle 293">
                    <a:extLst>
                      <a:ext uri="{FF2B5EF4-FFF2-40B4-BE49-F238E27FC236}">
                        <a16:creationId xmlns:a16="http://schemas.microsoft.com/office/drawing/2014/main" id="{E69723BD-F279-DD26-0491-CFE6782AD51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5" name="Oval 294">
                    <a:extLst>
                      <a:ext uri="{FF2B5EF4-FFF2-40B4-BE49-F238E27FC236}">
                        <a16:creationId xmlns:a16="http://schemas.microsoft.com/office/drawing/2014/main" id="{D5E9198A-CB48-6BEC-870F-4B446B44F9C1}"/>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E4C0C7DD-2979-318B-E56E-B20093CFA1DD}"/>
                    </a:ext>
                  </a:extLst>
                </p:cNvPr>
                <p:cNvGrpSpPr/>
                <p:nvPr/>
              </p:nvGrpSpPr>
              <p:grpSpPr>
                <a:xfrm>
                  <a:off x="5397285" y="3164313"/>
                  <a:ext cx="210312" cy="210312"/>
                  <a:chOff x="4627787" y="961632"/>
                  <a:chExt cx="210312" cy="210312"/>
                </a:xfrm>
              </p:grpSpPr>
              <p:sp>
                <p:nvSpPr>
                  <p:cNvPr id="292" name="Rectangle 291">
                    <a:extLst>
                      <a:ext uri="{FF2B5EF4-FFF2-40B4-BE49-F238E27FC236}">
                        <a16:creationId xmlns:a16="http://schemas.microsoft.com/office/drawing/2014/main" id="{01DD9B2E-9771-7A44-FE39-FFE731FBDDA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93" name="Oval 292">
                    <a:extLst>
                      <a:ext uri="{FF2B5EF4-FFF2-40B4-BE49-F238E27FC236}">
                        <a16:creationId xmlns:a16="http://schemas.microsoft.com/office/drawing/2014/main" id="{008F355A-4AB2-C853-8CAE-0BCEE66EA682}"/>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1" name="Group 240">
                <a:extLst>
                  <a:ext uri="{FF2B5EF4-FFF2-40B4-BE49-F238E27FC236}">
                    <a16:creationId xmlns:a16="http://schemas.microsoft.com/office/drawing/2014/main" id="{9EE14136-D357-8707-4F09-BB7B0C79C745}"/>
                  </a:ext>
                </a:extLst>
              </p:cNvPr>
              <p:cNvGrpSpPr/>
              <p:nvPr/>
            </p:nvGrpSpPr>
            <p:grpSpPr>
              <a:xfrm>
                <a:off x="4946914" y="2644464"/>
                <a:ext cx="210312" cy="1760327"/>
                <a:chOff x="5397285" y="2647641"/>
                <a:chExt cx="210312" cy="1760327"/>
              </a:xfrm>
            </p:grpSpPr>
            <p:grpSp>
              <p:nvGrpSpPr>
                <p:cNvPr id="264" name="Group 263">
                  <a:extLst>
                    <a:ext uri="{FF2B5EF4-FFF2-40B4-BE49-F238E27FC236}">
                      <a16:creationId xmlns:a16="http://schemas.microsoft.com/office/drawing/2014/main" id="{35D7CE44-2F1C-05E3-72D5-28A510C7E604}"/>
                    </a:ext>
                  </a:extLst>
                </p:cNvPr>
                <p:cNvGrpSpPr/>
                <p:nvPr/>
              </p:nvGrpSpPr>
              <p:grpSpPr>
                <a:xfrm>
                  <a:off x="5397285" y="2647641"/>
                  <a:ext cx="210312" cy="210312"/>
                  <a:chOff x="4627787" y="961632"/>
                  <a:chExt cx="210312" cy="210312"/>
                </a:xfrm>
              </p:grpSpPr>
              <p:sp>
                <p:nvSpPr>
                  <p:cNvPr id="283" name="Rectangle 282">
                    <a:extLst>
                      <a:ext uri="{FF2B5EF4-FFF2-40B4-BE49-F238E27FC236}">
                        <a16:creationId xmlns:a16="http://schemas.microsoft.com/office/drawing/2014/main" id="{D8328238-A13F-C0DA-7961-65F5F6B027A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4" name="Oval 283">
                    <a:extLst>
                      <a:ext uri="{FF2B5EF4-FFF2-40B4-BE49-F238E27FC236}">
                        <a16:creationId xmlns:a16="http://schemas.microsoft.com/office/drawing/2014/main" id="{234766B0-6976-3F07-5FEC-098FD23E8D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5" name="Group 264">
                  <a:extLst>
                    <a:ext uri="{FF2B5EF4-FFF2-40B4-BE49-F238E27FC236}">
                      <a16:creationId xmlns:a16="http://schemas.microsoft.com/office/drawing/2014/main" id="{29DC9D31-130A-2EDB-6C25-7239F957CFBA}"/>
                    </a:ext>
                  </a:extLst>
                </p:cNvPr>
                <p:cNvGrpSpPr/>
                <p:nvPr/>
              </p:nvGrpSpPr>
              <p:grpSpPr>
                <a:xfrm>
                  <a:off x="5397285" y="2905977"/>
                  <a:ext cx="210312" cy="210312"/>
                  <a:chOff x="4627787" y="961632"/>
                  <a:chExt cx="210312" cy="210312"/>
                </a:xfrm>
              </p:grpSpPr>
              <p:sp>
                <p:nvSpPr>
                  <p:cNvPr id="281" name="Rectangle 280">
                    <a:extLst>
                      <a:ext uri="{FF2B5EF4-FFF2-40B4-BE49-F238E27FC236}">
                        <a16:creationId xmlns:a16="http://schemas.microsoft.com/office/drawing/2014/main" id="{A0FC6C36-C4E0-D093-A819-4ED79D9CC493}"/>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2" name="Oval 281">
                    <a:extLst>
                      <a:ext uri="{FF2B5EF4-FFF2-40B4-BE49-F238E27FC236}">
                        <a16:creationId xmlns:a16="http://schemas.microsoft.com/office/drawing/2014/main" id="{A475EA87-EDED-BB8B-F37C-31FE87AC001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6" name="Group 265">
                  <a:extLst>
                    <a:ext uri="{FF2B5EF4-FFF2-40B4-BE49-F238E27FC236}">
                      <a16:creationId xmlns:a16="http://schemas.microsoft.com/office/drawing/2014/main" id="{EAAFBE07-48D3-9834-F2A4-4049BDAD2E26}"/>
                    </a:ext>
                  </a:extLst>
                </p:cNvPr>
                <p:cNvGrpSpPr/>
                <p:nvPr/>
              </p:nvGrpSpPr>
              <p:grpSpPr>
                <a:xfrm>
                  <a:off x="5397285" y="4197656"/>
                  <a:ext cx="210312" cy="210312"/>
                  <a:chOff x="4627787" y="961632"/>
                  <a:chExt cx="210312" cy="210312"/>
                </a:xfrm>
              </p:grpSpPr>
              <p:sp>
                <p:nvSpPr>
                  <p:cNvPr id="279" name="Rectangle 278">
                    <a:extLst>
                      <a:ext uri="{FF2B5EF4-FFF2-40B4-BE49-F238E27FC236}">
                        <a16:creationId xmlns:a16="http://schemas.microsoft.com/office/drawing/2014/main" id="{2CEC90B2-9714-8EB0-EF41-7377C9AAFDEF}"/>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80" name="Oval 279">
                    <a:extLst>
                      <a:ext uri="{FF2B5EF4-FFF2-40B4-BE49-F238E27FC236}">
                        <a16:creationId xmlns:a16="http://schemas.microsoft.com/office/drawing/2014/main" id="{7F28EBC5-0A40-D532-EFB3-223E8E3A90A3}"/>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7" name="Group 266">
                  <a:extLst>
                    <a:ext uri="{FF2B5EF4-FFF2-40B4-BE49-F238E27FC236}">
                      <a16:creationId xmlns:a16="http://schemas.microsoft.com/office/drawing/2014/main" id="{CB36D314-FF24-B29C-F3C3-803B867173C4}"/>
                    </a:ext>
                  </a:extLst>
                </p:cNvPr>
                <p:cNvGrpSpPr/>
                <p:nvPr/>
              </p:nvGrpSpPr>
              <p:grpSpPr>
                <a:xfrm>
                  <a:off x="5397285" y="3939321"/>
                  <a:ext cx="210312" cy="210312"/>
                  <a:chOff x="4627787" y="961632"/>
                  <a:chExt cx="210312" cy="210312"/>
                </a:xfrm>
              </p:grpSpPr>
              <p:sp>
                <p:nvSpPr>
                  <p:cNvPr id="277" name="Rectangle 276">
                    <a:extLst>
                      <a:ext uri="{FF2B5EF4-FFF2-40B4-BE49-F238E27FC236}">
                        <a16:creationId xmlns:a16="http://schemas.microsoft.com/office/drawing/2014/main" id="{9624FBE7-83EA-CF76-8015-19CF4BF5EE64}"/>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8" name="Oval 277">
                    <a:extLst>
                      <a:ext uri="{FF2B5EF4-FFF2-40B4-BE49-F238E27FC236}">
                        <a16:creationId xmlns:a16="http://schemas.microsoft.com/office/drawing/2014/main" id="{88B2161B-0B89-0221-DE23-94E71DD3BEB4}"/>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8" name="Group 267">
                  <a:extLst>
                    <a:ext uri="{FF2B5EF4-FFF2-40B4-BE49-F238E27FC236}">
                      <a16:creationId xmlns:a16="http://schemas.microsoft.com/office/drawing/2014/main" id="{67B9DDF3-5F32-38B3-6080-A1CAC6113080}"/>
                    </a:ext>
                  </a:extLst>
                </p:cNvPr>
                <p:cNvGrpSpPr/>
                <p:nvPr/>
              </p:nvGrpSpPr>
              <p:grpSpPr>
                <a:xfrm>
                  <a:off x="5397285" y="3680985"/>
                  <a:ext cx="210312" cy="210312"/>
                  <a:chOff x="4627787" y="961632"/>
                  <a:chExt cx="210312" cy="210312"/>
                </a:xfrm>
              </p:grpSpPr>
              <p:sp>
                <p:nvSpPr>
                  <p:cNvPr id="275" name="Rectangle 274">
                    <a:extLst>
                      <a:ext uri="{FF2B5EF4-FFF2-40B4-BE49-F238E27FC236}">
                        <a16:creationId xmlns:a16="http://schemas.microsoft.com/office/drawing/2014/main" id="{34D5C251-A1CE-38D8-8EEC-20F454C799E6}"/>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6" name="Oval 275">
                    <a:extLst>
                      <a:ext uri="{FF2B5EF4-FFF2-40B4-BE49-F238E27FC236}">
                        <a16:creationId xmlns:a16="http://schemas.microsoft.com/office/drawing/2014/main" id="{57C382DA-40E0-C34D-1FFB-E7269B11019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69" name="Group 268">
                  <a:extLst>
                    <a:ext uri="{FF2B5EF4-FFF2-40B4-BE49-F238E27FC236}">
                      <a16:creationId xmlns:a16="http://schemas.microsoft.com/office/drawing/2014/main" id="{A84A78B0-04BE-C27C-DB11-2EFEE4DEE17A}"/>
                    </a:ext>
                  </a:extLst>
                </p:cNvPr>
                <p:cNvGrpSpPr/>
                <p:nvPr/>
              </p:nvGrpSpPr>
              <p:grpSpPr>
                <a:xfrm>
                  <a:off x="5397285" y="3422649"/>
                  <a:ext cx="210312" cy="210312"/>
                  <a:chOff x="4627787" y="961632"/>
                  <a:chExt cx="210312" cy="210312"/>
                </a:xfrm>
              </p:grpSpPr>
              <p:sp>
                <p:nvSpPr>
                  <p:cNvPr id="273" name="Rectangle 272">
                    <a:extLst>
                      <a:ext uri="{FF2B5EF4-FFF2-40B4-BE49-F238E27FC236}">
                        <a16:creationId xmlns:a16="http://schemas.microsoft.com/office/drawing/2014/main" id="{A469B558-F295-C59B-9B1D-561C2A65123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4" name="Oval 273">
                    <a:extLst>
                      <a:ext uri="{FF2B5EF4-FFF2-40B4-BE49-F238E27FC236}">
                        <a16:creationId xmlns:a16="http://schemas.microsoft.com/office/drawing/2014/main" id="{AEE1B7DF-7DEC-E7E3-2902-C47378303D17}"/>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DBB1CB35-74AF-1926-7277-AEB545752510}"/>
                    </a:ext>
                  </a:extLst>
                </p:cNvPr>
                <p:cNvGrpSpPr/>
                <p:nvPr/>
              </p:nvGrpSpPr>
              <p:grpSpPr>
                <a:xfrm>
                  <a:off x="5397285" y="3164313"/>
                  <a:ext cx="210312" cy="210312"/>
                  <a:chOff x="4627787" y="961632"/>
                  <a:chExt cx="210312" cy="210312"/>
                </a:xfrm>
              </p:grpSpPr>
              <p:sp>
                <p:nvSpPr>
                  <p:cNvPr id="271" name="Rectangle 270">
                    <a:extLst>
                      <a:ext uri="{FF2B5EF4-FFF2-40B4-BE49-F238E27FC236}">
                        <a16:creationId xmlns:a16="http://schemas.microsoft.com/office/drawing/2014/main" id="{6BC0CA39-0116-F31E-9AD8-E6BE7D57E895}"/>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72" name="Oval 271">
                    <a:extLst>
                      <a:ext uri="{FF2B5EF4-FFF2-40B4-BE49-F238E27FC236}">
                        <a16:creationId xmlns:a16="http://schemas.microsoft.com/office/drawing/2014/main" id="{C3BBF052-CD69-DE75-4B6D-7A6362FC9B56}"/>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nvGrpSpPr>
              <p:cNvPr id="242" name="Group 241">
                <a:extLst>
                  <a:ext uri="{FF2B5EF4-FFF2-40B4-BE49-F238E27FC236}">
                    <a16:creationId xmlns:a16="http://schemas.microsoft.com/office/drawing/2014/main" id="{87AB7D72-47AF-9944-ADAD-CEBDE12D0EDF}"/>
                  </a:ext>
                </a:extLst>
              </p:cNvPr>
              <p:cNvGrpSpPr/>
              <p:nvPr/>
            </p:nvGrpSpPr>
            <p:grpSpPr>
              <a:xfrm>
                <a:off x="4712166" y="2644464"/>
                <a:ext cx="210312" cy="1760327"/>
                <a:chOff x="5397285" y="2647641"/>
                <a:chExt cx="210312" cy="1760327"/>
              </a:xfrm>
            </p:grpSpPr>
            <p:grpSp>
              <p:nvGrpSpPr>
                <p:cNvPr id="243" name="Group 242">
                  <a:extLst>
                    <a:ext uri="{FF2B5EF4-FFF2-40B4-BE49-F238E27FC236}">
                      <a16:creationId xmlns:a16="http://schemas.microsoft.com/office/drawing/2014/main" id="{25368C80-45DB-05FF-C76B-70F8E10D3385}"/>
                    </a:ext>
                  </a:extLst>
                </p:cNvPr>
                <p:cNvGrpSpPr/>
                <p:nvPr/>
              </p:nvGrpSpPr>
              <p:grpSpPr>
                <a:xfrm>
                  <a:off x="5397285" y="2647641"/>
                  <a:ext cx="210312" cy="210312"/>
                  <a:chOff x="4627787" y="961632"/>
                  <a:chExt cx="210312" cy="210312"/>
                </a:xfrm>
              </p:grpSpPr>
              <p:sp>
                <p:nvSpPr>
                  <p:cNvPr id="262" name="Rectangle 261">
                    <a:extLst>
                      <a:ext uri="{FF2B5EF4-FFF2-40B4-BE49-F238E27FC236}">
                        <a16:creationId xmlns:a16="http://schemas.microsoft.com/office/drawing/2014/main" id="{ADE276D7-8CBB-142C-4447-AA7BB88501E2}"/>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3" name="Oval 262">
                    <a:extLst>
                      <a:ext uri="{FF2B5EF4-FFF2-40B4-BE49-F238E27FC236}">
                        <a16:creationId xmlns:a16="http://schemas.microsoft.com/office/drawing/2014/main" id="{A5E16A9F-C74A-5FA6-6A24-1FB56D95116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D6FE07D0-A4DE-2651-534F-2466D5F879F2}"/>
                    </a:ext>
                  </a:extLst>
                </p:cNvPr>
                <p:cNvGrpSpPr/>
                <p:nvPr/>
              </p:nvGrpSpPr>
              <p:grpSpPr>
                <a:xfrm>
                  <a:off x="5397285" y="2905977"/>
                  <a:ext cx="210312" cy="210312"/>
                  <a:chOff x="4627787" y="961632"/>
                  <a:chExt cx="210312" cy="210312"/>
                </a:xfrm>
              </p:grpSpPr>
              <p:sp>
                <p:nvSpPr>
                  <p:cNvPr id="260" name="Rectangle 259">
                    <a:extLst>
                      <a:ext uri="{FF2B5EF4-FFF2-40B4-BE49-F238E27FC236}">
                        <a16:creationId xmlns:a16="http://schemas.microsoft.com/office/drawing/2014/main" id="{30A2AA6F-64F3-124B-7749-590F7EFE4958}"/>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61" name="Oval 260">
                    <a:extLst>
                      <a:ext uri="{FF2B5EF4-FFF2-40B4-BE49-F238E27FC236}">
                        <a16:creationId xmlns:a16="http://schemas.microsoft.com/office/drawing/2014/main" id="{5B62595C-F8BD-8197-3E9A-A53CDBB533D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5" name="Group 244">
                  <a:extLst>
                    <a:ext uri="{FF2B5EF4-FFF2-40B4-BE49-F238E27FC236}">
                      <a16:creationId xmlns:a16="http://schemas.microsoft.com/office/drawing/2014/main" id="{53B4F088-FB14-1137-61BD-D12D2AC74D39}"/>
                    </a:ext>
                  </a:extLst>
                </p:cNvPr>
                <p:cNvGrpSpPr/>
                <p:nvPr/>
              </p:nvGrpSpPr>
              <p:grpSpPr>
                <a:xfrm>
                  <a:off x="5397285" y="4197656"/>
                  <a:ext cx="210312" cy="210312"/>
                  <a:chOff x="4627787" y="961632"/>
                  <a:chExt cx="210312" cy="210312"/>
                </a:xfrm>
              </p:grpSpPr>
              <p:sp>
                <p:nvSpPr>
                  <p:cNvPr id="258" name="Rectangle 257">
                    <a:extLst>
                      <a:ext uri="{FF2B5EF4-FFF2-40B4-BE49-F238E27FC236}">
                        <a16:creationId xmlns:a16="http://schemas.microsoft.com/office/drawing/2014/main" id="{6C2CA072-8DAB-79A0-A2E0-E26C3D010AE7}"/>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9" name="Oval 258">
                    <a:extLst>
                      <a:ext uri="{FF2B5EF4-FFF2-40B4-BE49-F238E27FC236}">
                        <a16:creationId xmlns:a16="http://schemas.microsoft.com/office/drawing/2014/main" id="{F8EA708F-8D61-F4DF-36FA-03690006CF3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3DE029D6-6DEC-DF99-2F33-AF686BFAFD5B}"/>
                    </a:ext>
                  </a:extLst>
                </p:cNvPr>
                <p:cNvGrpSpPr/>
                <p:nvPr/>
              </p:nvGrpSpPr>
              <p:grpSpPr>
                <a:xfrm>
                  <a:off x="5397285" y="3939321"/>
                  <a:ext cx="210312" cy="210312"/>
                  <a:chOff x="4627787" y="961632"/>
                  <a:chExt cx="210312" cy="210312"/>
                </a:xfrm>
              </p:grpSpPr>
              <p:sp>
                <p:nvSpPr>
                  <p:cNvPr id="256" name="Rectangle 255">
                    <a:extLst>
                      <a:ext uri="{FF2B5EF4-FFF2-40B4-BE49-F238E27FC236}">
                        <a16:creationId xmlns:a16="http://schemas.microsoft.com/office/drawing/2014/main" id="{C1B488CE-B8C5-3B15-06A4-DC096C5AA5FA}"/>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7" name="Oval 256">
                    <a:extLst>
                      <a:ext uri="{FF2B5EF4-FFF2-40B4-BE49-F238E27FC236}">
                        <a16:creationId xmlns:a16="http://schemas.microsoft.com/office/drawing/2014/main" id="{7FFFDB32-2812-2E47-9A3C-6A73E13A530F}"/>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7" name="Group 246">
                  <a:extLst>
                    <a:ext uri="{FF2B5EF4-FFF2-40B4-BE49-F238E27FC236}">
                      <a16:creationId xmlns:a16="http://schemas.microsoft.com/office/drawing/2014/main" id="{CA74348A-1DD5-6096-3CD5-AD2E28FF9C5B}"/>
                    </a:ext>
                  </a:extLst>
                </p:cNvPr>
                <p:cNvGrpSpPr/>
                <p:nvPr/>
              </p:nvGrpSpPr>
              <p:grpSpPr>
                <a:xfrm>
                  <a:off x="5397285" y="3680985"/>
                  <a:ext cx="210312" cy="210312"/>
                  <a:chOff x="4627787" y="961632"/>
                  <a:chExt cx="210312" cy="210312"/>
                </a:xfrm>
              </p:grpSpPr>
              <p:sp>
                <p:nvSpPr>
                  <p:cNvPr id="254" name="Rectangle 253">
                    <a:extLst>
                      <a:ext uri="{FF2B5EF4-FFF2-40B4-BE49-F238E27FC236}">
                        <a16:creationId xmlns:a16="http://schemas.microsoft.com/office/drawing/2014/main" id="{97A69C26-A769-7FCD-3243-1C20D3A863A0}"/>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5" name="Oval 254">
                    <a:extLst>
                      <a:ext uri="{FF2B5EF4-FFF2-40B4-BE49-F238E27FC236}">
                        <a16:creationId xmlns:a16="http://schemas.microsoft.com/office/drawing/2014/main" id="{3F40F357-FCC1-BED6-3D3A-B557CB8F5E8C}"/>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BD2E8612-7B67-BC88-F9C7-546F40233B85}"/>
                    </a:ext>
                  </a:extLst>
                </p:cNvPr>
                <p:cNvGrpSpPr/>
                <p:nvPr/>
              </p:nvGrpSpPr>
              <p:grpSpPr>
                <a:xfrm>
                  <a:off x="5397285" y="3422649"/>
                  <a:ext cx="210312" cy="210312"/>
                  <a:chOff x="4627787" y="961632"/>
                  <a:chExt cx="210312" cy="210312"/>
                </a:xfrm>
              </p:grpSpPr>
              <p:sp>
                <p:nvSpPr>
                  <p:cNvPr id="252" name="Rectangle 251">
                    <a:extLst>
                      <a:ext uri="{FF2B5EF4-FFF2-40B4-BE49-F238E27FC236}">
                        <a16:creationId xmlns:a16="http://schemas.microsoft.com/office/drawing/2014/main" id="{5727C87A-2543-5729-78EB-90B383EE539C}"/>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3" name="Oval 252">
                    <a:extLst>
                      <a:ext uri="{FF2B5EF4-FFF2-40B4-BE49-F238E27FC236}">
                        <a16:creationId xmlns:a16="http://schemas.microsoft.com/office/drawing/2014/main" id="{1286A191-B40B-C6C3-3571-25C4B44C68E5}"/>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249" name="Group 248">
                  <a:extLst>
                    <a:ext uri="{FF2B5EF4-FFF2-40B4-BE49-F238E27FC236}">
                      <a16:creationId xmlns:a16="http://schemas.microsoft.com/office/drawing/2014/main" id="{1C299DB0-CC3B-8576-2F0C-5F0DF0A5039C}"/>
                    </a:ext>
                  </a:extLst>
                </p:cNvPr>
                <p:cNvGrpSpPr/>
                <p:nvPr/>
              </p:nvGrpSpPr>
              <p:grpSpPr>
                <a:xfrm>
                  <a:off x="5397285" y="3164313"/>
                  <a:ext cx="210312" cy="210312"/>
                  <a:chOff x="4627787" y="961632"/>
                  <a:chExt cx="210312" cy="210312"/>
                </a:xfrm>
              </p:grpSpPr>
              <p:sp>
                <p:nvSpPr>
                  <p:cNvPr id="250" name="Rectangle 249">
                    <a:extLst>
                      <a:ext uri="{FF2B5EF4-FFF2-40B4-BE49-F238E27FC236}">
                        <a16:creationId xmlns:a16="http://schemas.microsoft.com/office/drawing/2014/main" id="{1001814F-078B-4711-AB9A-DAA9866C0A1B}"/>
                      </a:ext>
                    </a:extLst>
                  </p:cNvPr>
                  <p:cNvSpPr/>
                  <p:nvPr/>
                </p:nvSpPr>
                <p:spPr>
                  <a:xfrm>
                    <a:off x="4627787" y="961632"/>
                    <a:ext cx="210312" cy="210312"/>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1100">
                      <a:latin typeface="Consolas" panose="020B0609020204030204" pitchFamily="49" charset="0"/>
                    </a:endParaRPr>
                  </a:p>
                </p:txBody>
              </p:sp>
              <p:sp>
                <p:nvSpPr>
                  <p:cNvPr id="251" name="Oval 250">
                    <a:extLst>
                      <a:ext uri="{FF2B5EF4-FFF2-40B4-BE49-F238E27FC236}">
                        <a16:creationId xmlns:a16="http://schemas.microsoft.com/office/drawing/2014/main" id="{E4BDF462-7F0B-CBF4-6047-646D05E0AEB0}"/>
                      </a:ext>
                    </a:extLst>
                  </p:cNvPr>
                  <p:cNvSpPr/>
                  <p:nvPr/>
                </p:nvSpPr>
                <p:spPr>
                  <a:xfrm>
                    <a:off x="4648702" y="982547"/>
                    <a:ext cx="168483" cy="168483"/>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grpSp>
      <mc:AlternateContent xmlns:mc="http://schemas.openxmlformats.org/markup-compatibility/2006" xmlns:p14="http://schemas.microsoft.com/office/powerpoint/2010/main">
        <mc:Choice Requires="p14">
          <p:contentPart p14:bwMode="auto" r:id="rId19">
            <p14:nvContentPartPr>
              <p14:cNvPr id="7" name="Ink 6">
                <a:extLst>
                  <a:ext uri="{FF2B5EF4-FFF2-40B4-BE49-F238E27FC236}">
                    <a16:creationId xmlns:a16="http://schemas.microsoft.com/office/drawing/2014/main" id="{2A567814-90AB-84C9-CEF5-8FBA7761A6C9}"/>
                  </a:ext>
                </a:extLst>
              </p14:cNvPr>
              <p14:cNvContentPartPr/>
              <p14:nvPr/>
            </p14:nvContentPartPr>
            <p14:xfrm flipH="1">
              <a:off x="2395391" y="6731350"/>
              <a:ext cx="9001444" cy="360"/>
            </p14:xfrm>
          </p:contentPart>
        </mc:Choice>
        <mc:Fallback xmlns="">
          <p:pic>
            <p:nvPicPr>
              <p:cNvPr id="7" name="Ink 6">
                <a:extLst>
                  <a:ext uri="{FF2B5EF4-FFF2-40B4-BE49-F238E27FC236}">
                    <a16:creationId xmlns:a16="http://schemas.microsoft.com/office/drawing/2014/main" id="{2A567814-90AB-84C9-CEF5-8FBA7761A6C9}"/>
                  </a:ext>
                </a:extLst>
              </p:cNvPr>
              <p:cNvPicPr/>
              <p:nvPr/>
            </p:nvPicPr>
            <p:blipFill>
              <a:blip r:embed="rId20"/>
              <a:stretch>
                <a:fillRect/>
              </a:stretch>
            </p:blipFill>
            <p:spPr>
              <a:xfrm flipH="1">
                <a:off x="2386026" y="6721990"/>
                <a:ext cx="902017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D341580D-5E45-1BFA-5126-9644B0C48DF1}"/>
                  </a:ext>
                </a:extLst>
              </p14:cNvPr>
              <p14:cNvContentPartPr/>
              <p14:nvPr/>
            </p14:nvContentPartPr>
            <p14:xfrm>
              <a:off x="11398996" y="6313054"/>
              <a:ext cx="360" cy="418296"/>
            </p14:xfrm>
          </p:contentPart>
        </mc:Choice>
        <mc:Fallback xmlns="">
          <p:pic>
            <p:nvPicPr>
              <p:cNvPr id="13" name="Ink 12">
                <a:extLst>
                  <a:ext uri="{FF2B5EF4-FFF2-40B4-BE49-F238E27FC236}">
                    <a16:creationId xmlns:a16="http://schemas.microsoft.com/office/drawing/2014/main" id="{D341580D-5E45-1BFA-5126-9644B0C48DF1}"/>
                  </a:ext>
                </a:extLst>
              </p:cNvPr>
              <p:cNvPicPr/>
              <p:nvPr/>
            </p:nvPicPr>
            <p:blipFill>
              <a:blip r:embed="rId22"/>
              <a:stretch>
                <a:fillRect/>
              </a:stretch>
            </p:blipFill>
            <p:spPr>
              <a:xfrm>
                <a:off x="11389636" y="6303703"/>
                <a:ext cx="19080" cy="43699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378A5381-1F4C-FB68-1615-533DB019EE03}"/>
                  </a:ext>
                </a:extLst>
              </p14:cNvPr>
              <p14:cNvContentPartPr/>
              <p14:nvPr/>
            </p14:nvContentPartPr>
            <p14:xfrm flipH="1">
              <a:off x="10907098" y="2884053"/>
              <a:ext cx="491897" cy="360"/>
            </p14:xfrm>
          </p:contentPart>
        </mc:Choice>
        <mc:Fallback xmlns="">
          <p:pic>
            <p:nvPicPr>
              <p:cNvPr id="15" name="Ink 14">
                <a:extLst>
                  <a:ext uri="{FF2B5EF4-FFF2-40B4-BE49-F238E27FC236}">
                    <a16:creationId xmlns:a16="http://schemas.microsoft.com/office/drawing/2014/main" id="{378A5381-1F4C-FB68-1615-533DB019EE03}"/>
                  </a:ext>
                </a:extLst>
              </p:cNvPr>
              <p:cNvPicPr/>
              <p:nvPr/>
            </p:nvPicPr>
            <p:blipFill>
              <a:blip r:embed="rId24"/>
              <a:stretch>
                <a:fillRect/>
              </a:stretch>
            </p:blipFill>
            <p:spPr>
              <a:xfrm flipH="1">
                <a:off x="10897735" y="2874693"/>
                <a:ext cx="51062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A8F31992-C108-5FE6-A7B8-D3D2F8F77D66}"/>
                  </a:ext>
                </a:extLst>
              </p14:cNvPr>
              <p14:cNvContentPartPr/>
              <p14:nvPr/>
            </p14:nvContentPartPr>
            <p14:xfrm flipV="1">
              <a:off x="11405742" y="2884052"/>
              <a:ext cx="360" cy="275403"/>
            </p14:xfrm>
          </p:contentPart>
        </mc:Choice>
        <mc:Fallback xmlns="">
          <p:pic>
            <p:nvPicPr>
              <p:cNvPr id="16" name="Ink 15">
                <a:extLst>
                  <a:ext uri="{FF2B5EF4-FFF2-40B4-BE49-F238E27FC236}">
                    <a16:creationId xmlns:a16="http://schemas.microsoft.com/office/drawing/2014/main" id="{A8F31992-C108-5FE6-A7B8-D3D2F8F77D66}"/>
                  </a:ext>
                </a:extLst>
              </p:cNvPr>
              <p:cNvPicPr/>
              <p:nvPr/>
            </p:nvPicPr>
            <p:blipFill>
              <a:blip r:embed="rId26"/>
              <a:stretch>
                <a:fillRect/>
              </a:stretch>
            </p:blipFill>
            <p:spPr>
              <a:xfrm flipV="1">
                <a:off x="11396382" y="2874704"/>
                <a:ext cx="19080" cy="29409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2913E5FF-0938-83F7-8B38-7385A2EA2810}"/>
                  </a:ext>
                </a:extLst>
              </p14:cNvPr>
              <p14:cNvContentPartPr/>
              <p14:nvPr/>
            </p14:nvContentPartPr>
            <p14:xfrm>
              <a:off x="9727462" y="2884052"/>
              <a:ext cx="360" cy="2653360"/>
            </p14:xfrm>
          </p:contentPart>
        </mc:Choice>
        <mc:Fallback xmlns="">
          <p:pic>
            <p:nvPicPr>
              <p:cNvPr id="17" name="Ink 16">
                <a:extLst>
                  <a:ext uri="{FF2B5EF4-FFF2-40B4-BE49-F238E27FC236}">
                    <a16:creationId xmlns:a16="http://schemas.microsoft.com/office/drawing/2014/main" id="{2913E5FF-0938-83F7-8B38-7385A2EA2810}"/>
                  </a:ext>
                </a:extLst>
              </p:cNvPr>
              <p:cNvPicPr/>
              <p:nvPr/>
            </p:nvPicPr>
            <p:blipFill>
              <a:blip r:embed="rId28"/>
              <a:stretch>
                <a:fillRect/>
              </a:stretch>
            </p:blipFill>
            <p:spPr>
              <a:xfrm>
                <a:off x="9718102" y="2874691"/>
                <a:ext cx="19080" cy="267208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 name="Ink 17">
                <a:extLst>
                  <a:ext uri="{FF2B5EF4-FFF2-40B4-BE49-F238E27FC236}">
                    <a16:creationId xmlns:a16="http://schemas.microsoft.com/office/drawing/2014/main" id="{2684D8BE-C125-0A9C-9CFD-18DBD46C0879}"/>
                  </a:ext>
                </a:extLst>
              </p14:cNvPr>
              <p14:cNvContentPartPr/>
              <p14:nvPr/>
            </p14:nvContentPartPr>
            <p14:xfrm flipH="1">
              <a:off x="9727462" y="2880878"/>
              <a:ext cx="291098" cy="360"/>
            </p14:xfrm>
          </p:contentPart>
        </mc:Choice>
        <mc:Fallback xmlns="">
          <p:pic>
            <p:nvPicPr>
              <p:cNvPr id="18" name="Ink 17">
                <a:extLst>
                  <a:ext uri="{FF2B5EF4-FFF2-40B4-BE49-F238E27FC236}">
                    <a16:creationId xmlns:a16="http://schemas.microsoft.com/office/drawing/2014/main" id="{2684D8BE-C125-0A9C-9CFD-18DBD46C0879}"/>
                  </a:ext>
                </a:extLst>
              </p:cNvPr>
              <p:cNvPicPr/>
              <p:nvPr/>
            </p:nvPicPr>
            <p:blipFill>
              <a:blip r:embed="rId30"/>
              <a:stretch>
                <a:fillRect/>
              </a:stretch>
            </p:blipFill>
            <p:spPr>
              <a:xfrm flipH="1">
                <a:off x="9718107" y="2871518"/>
                <a:ext cx="30980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k 19">
                <a:extLst>
                  <a:ext uri="{FF2B5EF4-FFF2-40B4-BE49-F238E27FC236}">
                    <a16:creationId xmlns:a16="http://schemas.microsoft.com/office/drawing/2014/main" id="{CF25355D-8758-8285-8425-BEEA49599E7B}"/>
                  </a:ext>
                </a:extLst>
              </p14:cNvPr>
              <p14:cNvContentPartPr/>
              <p14:nvPr/>
            </p14:nvContentPartPr>
            <p14:xfrm flipH="1">
              <a:off x="9727461" y="6455928"/>
              <a:ext cx="1669373" cy="360"/>
            </p14:xfrm>
          </p:contentPart>
        </mc:Choice>
        <mc:Fallback xmlns="">
          <p:pic>
            <p:nvPicPr>
              <p:cNvPr id="20" name="Ink 19">
                <a:extLst>
                  <a:ext uri="{FF2B5EF4-FFF2-40B4-BE49-F238E27FC236}">
                    <a16:creationId xmlns:a16="http://schemas.microsoft.com/office/drawing/2014/main" id="{CF25355D-8758-8285-8425-BEEA49599E7B}"/>
                  </a:ext>
                </a:extLst>
              </p:cNvPr>
              <p:cNvPicPr/>
              <p:nvPr/>
            </p:nvPicPr>
            <p:blipFill>
              <a:blip r:embed="rId32"/>
              <a:stretch>
                <a:fillRect/>
              </a:stretch>
            </p:blipFill>
            <p:spPr>
              <a:xfrm flipH="1">
                <a:off x="9718097" y="6446568"/>
                <a:ext cx="168810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4" name="Ink 33">
                <a:extLst>
                  <a:ext uri="{FF2B5EF4-FFF2-40B4-BE49-F238E27FC236}">
                    <a16:creationId xmlns:a16="http://schemas.microsoft.com/office/drawing/2014/main" id="{1398204E-38C0-B193-9F75-5929C78658E2}"/>
                  </a:ext>
                </a:extLst>
              </p14:cNvPr>
              <p14:cNvContentPartPr/>
              <p14:nvPr/>
            </p14:nvContentPartPr>
            <p14:xfrm flipV="1">
              <a:off x="9729932" y="5951706"/>
              <a:ext cx="360" cy="504222"/>
            </p14:xfrm>
          </p:contentPart>
        </mc:Choice>
        <mc:Fallback xmlns="">
          <p:pic>
            <p:nvPicPr>
              <p:cNvPr id="34" name="Ink 33">
                <a:extLst>
                  <a:ext uri="{FF2B5EF4-FFF2-40B4-BE49-F238E27FC236}">
                    <a16:creationId xmlns:a16="http://schemas.microsoft.com/office/drawing/2014/main" id="{1398204E-38C0-B193-9F75-5929C78658E2}"/>
                  </a:ext>
                </a:extLst>
              </p:cNvPr>
              <p:cNvPicPr/>
              <p:nvPr/>
            </p:nvPicPr>
            <p:blipFill>
              <a:blip r:embed="rId34"/>
              <a:stretch>
                <a:fillRect/>
              </a:stretch>
            </p:blipFill>
            <p:spPr>
              <a:xfrm flipV="1">
                <a:off x="9720572" y="5942355"/>
                <a:ext cx="19080" cy="52292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7" name="Ink 456">
                <a:extLst>
                  <a:ext uri="{FF2B5EF4-FFF2-40B4-BE49-F238E27FC236}">
                    <a16:creationId xmlns:a16="http://schemas.microsoft.com/office/drawing/2014/main" id="{F55A1175-070B-B912-9D81-FF8954B34CF2}"/>
                  </a:ext>
                </a:extLst>
              </p14:cNvPr>
              <p14:cNvContentPartPr/>
              <p14:nvPr/>
            </p14:nvContentPartPr>
            <p14:xfrm flipV="1">
              <a:off x="2392869" y="6430447"/>
              <a:ext cx="360" cy="300903"/>
            </p14:xfrm>
          </p:contentPart>
        </mc:Choice>
        <mc:Fallback xmlns="">
          <p:pic>
            <p:nvPicPr>
              <p:cNvPr id="457" name="Ink 456">
                <a:extLst>
                  <a:ext uri="{FF2B5EF4-FFF2-40B4-BE49-F238E27FC236}">
                    <a16:creationId xmlns:a16="http://schemas.microsoft.com/office/drawing/2014/main" id="{F55A1175-070B-B912-9D81-FF8954B34CF2}"/>
                  </a:ext>
                </a:extLst>
              </p:cNvPr>
              <p:cNvPicPr/>
              <p:nvPr/>
            </p:nvPicPr>
            <p:blipFill>
              <a:blip r:embed="rId36"/>
              <a:stretch>
                <a:fillRect/>
              </a:stretch>
            </p:blipFill>
            <p:spPr>
              <a:xfrm flipV="1">
                <a:off x="2383509" y="6421100"/>
                <a:ext cx="19080" cy="319597"/>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63" name="Ink 462">
                <a:extLst>
                  <a:ext uri="{FF2B5EF4-FFF2-40B4-BE49-F238E27FC236}">
                    <a16:creationId xmlns:a16="http://schemas.microsoft.com/office/drawing/2014/main" id="{E37B36C4-CC64-8181-6B8F-7E233C395E2E}"/>
                  </a:ext>
                </a:extLst>
              </p14:cNvPr>
              <p14:cNvContentPartPr/>
              <p14:nvPr/>
            </p14:nvContentPartPr>
            <p14:xfrm>
              <a:off x="12029987" y="2880878"/>
              <a:ext cx="360" cy="3911282"/>
            </p14:xfrm>
          </p:contentPart>
        </mc:Choice>
        <mc:Fallback xmlns="">
          <p:pic>
            <p:nvPicPr>
              <p:cNvPr id="463" name="Ink 462">
                <a:extLst>
                  <a:ext uri="{FF2B5EF4-FFF2-40B4-BE49-F238E27FC236}">
                    <a16:creationId xmlns:a16="http://schemas.microsoft.com/office/drawing/2014/main" id="{E37B36C4-CC64-8181-6B8F-7E233C395E2E}"/>
                  </a:ext>
                </a:extLst>
              </p:cNvPr>
              <p:cNvPicPr/>
              <p:nvPr/>
            </p:nvPicPr>
            <p:blipFill>
              <a:blip r:embed="rId38"/>
              <a:stretch>
                <a:fillRect/>
              </a:stretch>
            </p:blipFill>
            <p:spPr>
              <a:xfrm>
                <a:off x="12020627" y="2871517"/>
                <a:ext cx="19080" cy="3930003"/>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4" name="Ink 463">
                <a:extLst>
                  <a:ext uri="{FF2B5EF4-FFF2-40B4-BE49-F238E27FC236}">
                    <a16:creationId xmlns:a16="http://schemas.microsoft.com/office/drawing/2014/main" id="{24D02D58-4191-CC7F-882B-9068E51CEF02}"/>
                  </a:ext>
                </a:extLst>
              </p14:cNvPr>
              <p14:cNvContentPartPr/>
              <p14:nvPr/>
            </p14:nvContentPartPr>
            <p14:xfrm>
              <a:off x="11414034" y="2883880"/>
              <a:ext cx="623060" cy="360"/>
            </p14:xfrm>
          </p:contentPart>
        </mc:Choice>
        <mc:Fallback xmlns="">
          <p:pic>
            <p:nvPicPr>
              <p:cNvPr id="464" name="Ink 463">
                <a:extLst>
                  <a:ext uri="{FF2B5EF4-FFF2-40B4-BE49-F238E27FC236}">
                    <a16:creationId xmlns:a16="http://schemas.microsoft.com/office/drawing/2014/main" id="{24D02D58-4191-CC7F-882B-9068E51CEF02}"/>
                  </a:ext>
                </a:extLst>
              </p:cNvPr>
              <p:cNvPicPr/>
              <p:nvPr/>
            </p:nvPicPr>
            <p:blipFill>
              <a:blip r:embed="rId40"/>
              <a:stretch>
                <a:fillRect/>
              </a:stretch>
            </p:blipFill>
            <p:spPr>
              <a:xfrm>
                <a:off x="11404670" y="2874520"/>
                <a:ext cx="641788"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5" name="Ink 464">
                <a:extLst>
                  <a:ext uri="{FF2B5EF4-FFF2-40B4-BE49-F238E27FC236}">
                    <a16:creationId xmlns:a16="http://schemas.microsoft.com/office/drawing/2014/main" id="{3A2D6180-1EF4-E85D-7746-F92A2AE4DBE2}"/>
                  </a:ext>
                </a:extLst>
              </p14:cNvPr>
              <p14:cNvContentPartPr/>
              <p14:nvPr/>
            </p14:nvContentPartPr>
            <p14:xfrm flipH="1">
              <a:off x="1949908" y="6795041"/>
              <a:ext cx="10086465" cy="360"/>
            </p14:xfrm>
          </p:contentPart>
        </mc:Choice>
        <mc:Fallback xmlns="">
          <p:pic>
            <p:nvPicPr>
              <p:cNvPr id="465" name="Ink 464">
                <a:extLst>
                  <a:ext uri="{FF2B5EF4-FFF2-40B4-BE49-F238E27FC236}">
                    <a16:creationId xmlns:a16="http://schemas.microsoft.com/office/drawing/2014/main" id="{3A2D6180-1EF4-E85D-7746-F92A2AE4DBE2}"/>
                  </a:ext>
                </a:extLst>
              </p:cNvPr>
              <p:cNvPicPr/>
              <p:nvPr/>
            </p:nvPicPr>
            <p:blipFill>
              <a:blip r:embed="rId42"/>
              <a:stretch>
                <a:fillRect/>
              </a:stretch>
            </p:blipFill>
            <p:spPr>
              <a:xfrm flipH="1">
                <a:off x="1940539" y="6785681"/>
                <a:ext cx="1010520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66" name="Ink 465">
                <a:extLst>
                  <a:ext uri="{FF2B5EF4-FFF2-40B4-BE49-F238E27FC236}">
                    <a16:creationId xmlns:a16="http://schemas.microsoft.com/office/drawing/2014/main" id="{C6D8522E-C539-E827-60C5-26C7EAB99246}"/>
                  </a:ext>
                </a:extLst>
              </p14:cNvPr>
              <p14:cNvContentPartPr/>
              <p14:nvPr/>
            </p14:nvContentPartPr>
            <p14:xfrm flipV="1">
              <a:off x="1949909" y="6440240"/>
              <a:ext cx="360" cy="354438"/>
            </p14:xfrm>
          </p:contentPart>
        </mc:Choice>
        <mc:Fallback xmlns="">
          <p:pic>
            <p:nvPicPr>
              <p:cNvPr id="466" name="Ink 465">
                <a:extLst>
                  <a:ext uri="{FF2B5EF4-FFF2-40B4-BE49-F238E27FC236}">
                    <a16:creationId xmlns:a16="http://schemas.microsoft.com/office/drawing/2014/main" id="{C6D8522E-C539-E827-60C5-26C7EAB99246}"/>
                  </a:ext>
                </a:extLst>
              </p:cNvPr>
              <p:cNvPicPr/>
              <p:nvPr/>
            </p:nvPicPr>
            <p:blipFill>
              <a:blip r:embed="rId44"/>
              <a:stretch>
                <a:fillRect/>
              </a:stretch>
            </p:blipFill>
            <p:spPr>
              <a:xfrm flipV="1">
                <a:off x="1940549" y="6430894"/>
                <a:ext cx="19080" cy="37313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 name="Ink 2">
                <a:extLst>
                  <a:ext uri="{FF2B5EF4-FFF2-40B4-BE49-F238E27FC236}">
                    <a16:creationId xmlns:a16="http://schemas.microsoft.com/office/drawing/2014/main" id="{0FC669A7-A2A7-67E4-97A1-B4DDF0B5DDFB}"/>
                  </a:ext>
                </a:extLst>
              </p14:cNvPr>
              <p14:cNvContentPartPr/>
              <p14:nvPr/>
            </p14:nvContentPartPr>
            <p14:xfrm flipH="1">
              <a:off x="6280294" y="6593639"/>
              <a:ext cx="5111954" cy="360"/>
            </p14:xfrm>
          </p:contentPart>
        </mc:Choice>
        <mc:Fallback xmlns="">
          <p:pic>
            <p:nvPicPr>
              <p:cNvPr id="3" name="Ink 2">
                <a:extLst>
                  <a:ext uri="{FF2B5EF4-FFF2-40B4-BE49-F238E27FC236}">
                    <a16:creationId xmlns:a16="http://schemas.microsoft.com/office/drawing/2014/main" id="{0FC669A7-A2A7-67E4-97A1-B4DDF0B5DDFB}"/>
                  </a:ext>
                </a:extLst>
              </p:cNvPr>
              <p:cNvPicPr/>
              <p:nvPr/>
            </p:nvPicPr>
            <p:blipFill>
              <a:blip r:embed="rId46"/>
              <a:stretch>
                <a:fillRect/>
              </a:stretch>
            </p:blipFill>
            <p:spPr>
              <a:xfrm flipH="1">
                <a:off x="6270929" y="6584279"/>
                <a:ext cx="513068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 name="Ink 11">
                <a:extLst>
                  <a:ext uri="{FF2B5EF4-FFF2-40B4-BE49-F238E27FC236}">
                    <a16:creationId xmlns:a16="http://schemas.microsoft.com/office/drawing/2014/main" id="{5F3C074A-8901-AD58-030A-28DF1D4D1409}"/>
                  </a:ext>
                </a:extLst>
              </p14:cNvPr>
              <p14:cNvContentPartPr/>
              <p14:nvPr/>
            </p14:nvContentPartPr>
            <p14:xfrm flipV="1">
              <a:off x="6280295" y="1852275"/>
              <a:ext cx="360" cy="4738124"/>
            </p14:xfrm>
          </p:contentPart>
        </mc:Choice>
        <mc:Fallback xmlns="">
          <p:pic>
            <p:nvPicPr>
              <p:cNvPr id="12" name="Ink 11">
                <a:extLst>
                  <a:ext uri="{FF2B5EF4-FFF2-40B4-BE49-F238E27FC236}">
                    <a16:creationId xmlns:a16="http://schemas.microsoft.com/office/drawing/2014/main" id="{5F3C074A-8901-AD58-030A-28DF1D4D1409}"/>
                  </a:ext>
                </a:extLst>
              </p:cNvPr>
              <p:cNvPicPr/>
              <p:nvPr/>
            </p:nvPicPr>
            <p:blipFill>
              <a:blip r:embed="rId48"/>
              <a:stretch>
                <a:fillRect/>
              </a:stretch>
            </p:blipFill>
            <p:spPr>
              <a:xfrm flipV="1">
                <a:off x="6270935" y="1842918"/>
                <a:ext cx="19080" cy="475683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4" name="Ink 13">
                <a:extLst>
                  <a:ext uri="{FF2B5EF4-FFF2-40B4-BE49-F238E27FC236}">
                    <a16:creationId xmlns:a16="http://schemas.microsoft.com/office/drawing/2014/main" id="{F49A6BD3-EAB9-C2F9-971C-7BC2B03FC2FB}"/>
                  </a:ext>
                </a:extLst>
              </p14:cNvPr>
              <p14:cNvContentPartPr/>
              <p14:nvPr/>
            </p14:nvContentPartPr>
            <p14:xfrm flipH="1">
              <a:off x="9274979" y="2887945"/>
              <a:ext cx="440048" cy="360"/>
            </p14:xfrm>
          </p:contentPart>
        </mc:Choice>
        <mc:Fallback xmlns="">
          <p:pic>
            <p:nvPicPr>
              <p:cNvPr id="14" name="Ink 13">
                <a:extLst>
                  <a:ext uri="{FF2B5EF4-FFF2-40B4-BE49-F238E27FC236}">
                    <a16:creationId xmlns:a16="http://schemas.microsoft.com/office/drawing/2014/main" id="{F49A6BD3-EAB9-C2F9-971C-7BC2B03FC2FB}"/>
                  </a:ext>
                </a:extLst>
              </p:cNvPr>
              <p:cNvPicPr/>
              <p:nvPr/>
            </p:nvPicPr>
            <p:blipFill>
              <a:blip r:embed="rId50"/>
              <a:stretch>
                <a:fillRect/>
              </a:stretch>
            </p:blipFill>
            <p:spPr>
              <a:xfrm flipH="1">
                <a:off x="9265616" y="2878585"/>
                <a:ext cx="45877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29" name="Ink 28">
                <a:extLst>
                  <a:ext uri="{FF2B5EF4-FFF2-40B4-BE49-F238E27FC236}">
                    <a16:creationId xmlns:a16="http://schemas.microsoft.com/office/drawing/2014/main" id="{E9D24576-5FB7-51F0-A19C-E50325DBE960}"/>
                  </a:ext>
                </a:extLst>
              </p14:cNvPr>
              <p14:cNvContentPartPr/>
              <p14:nvPr/>
            </p14:nvContentPartPr>
            <p14:xfrm>
              <a:off x="9275771" y="2887935"/>
              <a:ext cx="360" cy="3626652"/>
            </p14:xfrm>
          </p:contentPart>
        </mc:Choice>
        <mc:Fallback xmlns="">
          <p:pic>
            <p:nvPicPr>
              <p:cNvPr id="29" name="Ink 28">
                <a:extLst>
                  <a:ext uri="{FF2B5EF4-FFF2-40B4-BE49-F238E27FC236}">
                    <a16:creationId xmlns:a16="http://schemas.microsoft.com/office/drawing/2014/main" id="{E9D24576-5FB7-51F0-A19C-E50325DBE960}"/>
                  </a:ext>
                </a:extLst>
              </p:cNvPr>
              <p:cNvPicPr/>
              <p:nvPr/>
            </p:nvPicPr>
            <p:blipFill>
              <a:blip r:embed="rId52"/>
              <a:stretch>
                <a:fillRect/>
              </a:stretch>
            </p:blipFill>
            <p:spPr>
              <a:xfrm>
                <a:off x="9266411" y="2878574"/>
                <a:ext cx="19080" cy="3645374"/>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5050FF1F-092C-2986-4011-C1BD83A42910}"/>
                  </a:ext>
                </a:extLst>
              </p14:cNvPr>
              <p14:cNvContentPartPr/>
              <p14:nvPr/>
            </p14:nvContentPartPr>
            <p14:xfrm flipH="1">
              <a:off x="6389351" y="6507690"/>
              <a:ext cx="2879673" cy="360"/>
            </p14:xfrm>
          </p:contentPart>
        </mc:Choice>
        <mc:Fallback xmlns="">
          <p:pic>
            <p:nvPicPr>
              <p:cNvPr id="35" name="Ink 34">
                <a:extLst>
                  <a:ext uri="{FF2B5EF4-FFF2-40B4-BE49-F238E27FC236}">
                    <a16:creationId xmlns:a16="http://schemas.microsoft.com/office/drawing/2014/main" id="{5050FF1F-092C-2986-4011-C1BD83A42910}"/>
                  </a:ext>
                </a:extLst>
              </p:cNvPr>
              <p:cNvPicPr/>
              <p:nvPr/>
            </p:nvPicPr>
            <p:blipFill>
              <a:blip r:embed="rId54"/>
              <a:stretch>
                <a:fillRect/>
              </a:stretch>
            </p:blipFill>
            <p:spPr>
              <a:xfrm flipH="1">
                <a:off x="6379985" y="6498330"/>
                <a:ext cx="289840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8" name="Ink 47">
                <a:extLst>
                  <a:ext uri="{FF2B5EF4-FFF2-40B4-BE49-F238E27FC236}">
                    <a16:creationId xmlns:a16="http://schemas.microsoft.com/office/drawing/2014/main" id="{726BE83D-1458-6AC5-B7FA-FE7F8F1D3450}"/>
                  </a:ext>
                </a:extLst>
              </p14:cNvPr>
              <p14:cNvContentPartPr/>
              <p14:nvPr/>
            </p14:nvContentPartPr>
            <p14:xfrm flipV="1">
              <a:off x="6389352" y="2096968"/>
              <a:ext cx="360" cy="4417619"/>
            </p14:xfrm>
          </p:contentPart>
        </mc:Choice>
        <mc:Fallback xmlns="">
          <p:pic>
            <p:nvPicPr>
              <p:cNvPr id="48" name="Ink 47">
                <a:extLst>
                  <a:ext uri="{FF2B5EF4-FFF2-40B4-BE49-F238E27FC236}">
                    <a16:creationId xmlns:a16="http://schemas.microsoft.com/office/drawing/2014/main" id="{726BE83D-1458-6AC5-B7FA-FE7F8F1D3450}"/>
                  </a:ext>
                </a:extLst>
              </p:cNvPr>
              <p:cNvPicPr/>
              <p:nvPr/>
            </p:nvPicPr>
            <p:blipFill>
              <a:blip r:embed="rId56"/>
              <a:stretch>
                <a:fillRect/>
              </a:stretch>
            </p:blipFill>
            <p:spPr>
              <a:xfrm flipV="1">
                <a:off x="6379992" y="2087606"/>
                <a:ext cx="19080" cy="4436342"/>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3" name="Ink 62">
                <a:extLst>
                  <a:ext uri="{FF2B5EF4-FFF2-40B4-BE49-F238E27FC236}">
                    <a16:creationId xmlns:a16="http://schemas.microsoft.com/office/drawing/2014/main" id="{7502EAE6-565B-F211-6CD2-988A812369F4}"/>
                  </a:ext>
                </a:extLst>
              </p14:cNvPr>
              <p14:cNvContentPartPr/>
              <p14:nvPr/>
            </p14:nvContentPartPr>
            <p14:xfrm>
              <a:off x="6389351" y="2096968"/>
              <a:ext cx="610161" cy="360"/>
            </p14:xfrm>
          </p:contentPart>
        </mc:Choice>
        <mc:Fallback xmlns="">
          <p:pic>
            <p:nvPicPr>
              <p:cNvPr id="63" name="Ink 62">
                <a:extLst>
                  <a:ext uri="{FF2B5EF4-FFF2-40B4-BE49-F238E27FC236}">
                    <a16:creationId xmlns:a16="http://schemas.microsoft.com/office/drawing/2014/main" id="{7502EAE6-565B-F211-6CD2-988A812369F4}"/>
                  </a:ext>
                </a:extLst>
              </p:cNvPr>
              <p:cNvPicPr/>
              <p:nvPr/>
            </p:nvPicPr>
            <p:blipFill>
              <a:blip r:embed="rId58"/>
              <a:stretch>
                <a:fillRect/>
              </a:stretch>
            </p:blipFill>
            <p:spPr>
              <a:xfrm>
                <a:off x="6379986" y="2087608"/>
                <a:ext cx="62889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8" name="Ink 447">
                <a:extLst>
                  <a:ext uri="{FF2B5EF4-FFF2-40B4-BE49-F238E27FC236}">
                    <a16:creationId xmlns:a16="http://schemas.microsoft.com/office/drawing/2014/main" id="{F249F172-CD90-4553-6D63-AA32DE88E4E8}"/>
                  </a:ext>
                </a:extLst>
              </p14:cNvPr>
              <p14:cNvContentPartPr/>
              <p14:nvPr/>
            </p14:nvContentPartPr>
            <p14:xfrm>
              <a:off x="6280294" y="1860589"/>
              <a:ext cx="467341" cy="360"/>
            </p14:xfrm>
          </p:contentPart>
        </mc:Choice>
        <mc:Fallback xmlns="">
          <p:pic>
            <p:nvPicPr>
              <p:cNvPr id="448" name="Ink 447">
                <a:extLst>
                  <a:ext uri="{FF2B5EF4-FFF2-40B4-BE49-F238E27FC236}">
                    <a16:creationId xmlns:a16="http://schemas.microsoft.com/office/drawing/2014/main" id="{F249F172-CD90-4553-6D63-AA32DE88E4E8}"/>
                  </a:ext>
                </a:extLst>
              </p:cNvPr>
              <p:cNvPicPr/>
              <p:nvPr/>
            </p:nvPicPr>
            <p:blipFill>
              <a:blip r:embed="rId60"/>
              <a:stretch>
                <a:fillRect/>
              </a:stretch>
            </p:blipFill>
            <p:spPr>
              <a:xfrm>
                <a:off x="6270933" y="1851229"/>
                <a:ext cx="486063"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49" name="Ink 448">
                <a:extLst>
                  <a:ext uri="{FF2B5EF4-FFF2-40B4-BE49-F238E27FC236}">
                    <a16:creationId xmlns:a16="http://schemas.microsoft.com/office/drawing/2014/main" id="{A9F7E156-9D83-C547-26EB-4703DCAA487E}"/>
                  </a:ext>
                </a:extLst>
              </p14:cNvPr>
              <p14:cNvContentPartPr/>
              <p14:nvPr/>
            </p14:nvContentPartPr>
            <p14:xfrm>
              <a:off x="4400355" y="3356175"/>
              <a:ext cx="824044" cy="360"/>
            </p14:xfrm>
          </p:contentPart>
        </mc:Choice>
        <mc:Fallback xmlns="">
          <p:pic>
            <p:nvPicPr>
              <p:cNvPr id="449" name="Ink 448">
                <a:extLst>
                  <a:ext uri="{FF2B5EF4-FFF2-40B4-BE49-F238E27FC236}">
                    <a16:creationId xmlns:a16="http://schemas.microsoft.com/office/drawing/2014/main" id="{A9F7E156-9D83-C547-26EB-4703DCAA487E}"/>
                  </a:ext>
                </a:extLst>
              </p:cNvPr>
              <p:cNvPicPr/>
              <p:nvPr/>
            </p:nvPicPr>
            <p:blipFill>
              <a:blip r:embed="rId62"/>
              <a:stretch>
                <a:fillRect/>
              </a:stretch>
            </p:blipFill>
            <p:spPr>
              <a:xfrm>
                <a:off x="4390995" y="3346815"/>
                <a:ext cx="84276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50" name="Ink 449">
                <a:extLst>
                  <a:ext uri="{FF2B5EF4-FFF2-40B4-BE49-F238E27FC236}">
                    <a16:creationId xmlns:a16="http://schemas.microsoft.com/office/drawing/2014/main" id="{0480405E-0124-F3E3-7D80-7AC8A8492931}"/>
                  </a:ext>
                </a:extLst>
              </p14:cNvPr>
              <p14:cNvContentPartPr/>
              <p14:nvPr/>
            </p14:nvContentPartPr>
            <p14:xfrm>
              <a:off x="5226446" y="3359751"/>
              <a:ext cx="360" cy="2388055"/>
            </p14:xfrm>
          </p:contentPart>
        </mc:Choice>
        <mc:Fallback xmlns="">
          <p:pic>
            <p:nvPicPr>
              <p:cNvPr id="450" name="Ink 449">
                <a:extLst>
                  <a:ext uri="{FF2B5EF4-FFF2-40B4-BE49-F238E27FC236}">
                    <a16:creationId xmlns:a16="http://schemas.microsoft.com/office/drawing/2014/main" id="{0480405E-0124-F3E3-7D80-7AC8A8492931}"/>
                  </a:ext>
                </a:extLst>
              </p:cNvPr>
              <p:cNvPicPr/>
              <p:nvPr/>
            </p:nvPicPr>
            <p:blipFill>
              <a:blip r:embed="rId64"/>
              <a:stretch>
                <a:fillRect/>
              </a:stretch>
            </p:blipFill>
            <p:spPr>
              <a:xfrm>
                <a:off x="5217086" y="3350392"/>
                <a:ext cx="19080" cy="2406774"/>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51" name="Ink 450">
                <a:extLst>
                  <a:ext uri="{FF2B5EF4-FFF2-40B4-BE49-F238E27FC236}">
                    <a16:creationId xmlns:a16="http://schemas.microsoft.com/office/drawing/2014/main" id="{33A07E23-5702-721C-104E-FD109A5F1368}"/>
                  </a:ext>
                </a:extLst>
              </p14:cNvPr>
              <p14:cNvContentPartPr/>
              <p14:nvPr/>
            </p14:nvContentPartPr>
            <p14:xfrm>
              <a:off x="4400355" y="3602691"/>
              <a:ext cx="717012" cy="360"/>
            </p14:xfrm>
          </p:contentPart>
        </mc:Choice>
        <mc:Fallback xmlns="">
          <p:pic>
            <p:nvPicPr>
              <p:cNvPr id="451" name="Ink 450">
                <a:extLst>
                  <a:ext uri="{FF2B5EF4-FFF2-40B4-BE49-F238E27FC236}">
                    <a16:creationId xmlns:a16="http://schemas.microsoft.com/office/drawing/2014/main" id="{33A07E23-5702-721C-104E-FD109A5F1368}"/>
                  </a:ext>
                </a:extLst>
              </p:cNvPr>
              <p:cNvPicPr/>
              <p:nvPr/>
            </p:nvPicPr>
            <p:blipFill>
              <a:blip r:embed="rId66"/>
              <a:stretch>
                <a:fillRect/>
              </a:stretch>
            </p:blipFill>
            <p:spPr>
              <a:xfrm>
                <a:off x="4390992" y="3593331"/>
                <a:ext cx="73573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52" name="Ink 451">
                <a:extLst>
                  <a:ext uri="{FF2B5EF4-FFF2-40B4-BE49-F238E27FC236}">
                    <a16:creationId xmlns:a16="http://schemas.microsoft.com/office/drawing/2014/main" id="{EBEE81F8-0CB9-FF78-EC9A-5498E3F78FCF}"/>
                  </a:ext>
                </a:extLst>
              </p14:cNvPr>
              <p14:cNvContentPartPr/>
              <p14:nvPr/>
            </p14:nvContentPartPr>
            <p14:xfrm>
              <a:off x="4400355" y="3849207"/>
              <a:ext cx="601794" cy="360"/>
            </p14:xfrm>
          </p:contentPart>
        </mc:Choice>
        <mc:Fallback xmlns="">
          <p:pic>
            <p:nvPicPr>
              <p:cNvPr id="452" name="Ink 451">
                <a:extLst>
                  <a:ext uri="{FF2B5EF4-FFF2-40B4-BE49-F238E27FC236}">
                    <a16:creationId xmlns:a16="http://schemas.microsoft.com/office/drawing/2014/main" id="{EBEE81F8-0CB9-FF78-EC9A-5498E3F78FCF}"/>
                  </a:ext>
                </a:extLst>
              </p:cNvPr>
              <p:cNvPicPr/>
              <p:nvPr/>
            </p:nvPicPr>
            <p:blipFill>
              <a:blip r:embed="rId68"/>
              <a:stretch>
                <a:fillRect/>
              </a:stretch>
            </p:blipFill>
            <p:spPr>
              <a:xfrm>
                <a:off x="4390997" y="3839847"/>
                <a:ext cx="62051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3" name="Ink 452">
                <a:extLst>
                  <a:ext uri="{FF2B5EF4-FFF2-40B4-BE49-F238E27FC236}">
                    <a16:creationId xmlns:a16="http://schemas.microsoft.com/office/drawing/2014/main" id="{8FC52069-A6BE-2A87-EC3B-FFF74A6782F2}"/>
                  </a:ext>
                </a:extLst>
              </p14:cNvPr>
              <p14:cNvContentPartPr/>
              <p14:nvPr/>
            </p14:nvContentPartPr>
            <p14:xfrm>
              <a:off x="4400355" y="4095723"/>
              <a:ext cx="492716" cy="360"/>
            </p14:xfrm>
          </p:contentPart>
        </mc:Choice>
        <mc:Fallback xmlns="">
          <p:pic>
            <p:nvPicPr>
              <p:cNvPr id="453" name="Ink 452">
                <a:extLst>
                  <a:ext uri="{FF2B5EF4-FFF2-40B4-BE49-F238E27FC236}">
                    <a16:creationId xmlns:a16="http://schemas.microsoft.com/office/drawing/2014/main" id="{8FC52069-A6BE-2A87-EC3B-FFF74A6782F2}"/>
                  </a:ext>
                </a:extLst>
              </p:cNvPr>
              <p:cNvPicPr/>
              <p:nvPr/>
            </p:nvPicPr>
            <p:blipFill>
              <a:blip r:embed="rId70"/>
              <a:stretch>
                <a:fillRect/>
              </a:stretch>
            </p:blipFill>
            <p:spPr>
              <a:xfrm>
                <a:off x="4390997" y="4086363"/>
                <a:ext cx="511431"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54" name="Ink 453">
                <a:extLst>
                  <a:ext uri="{FF2B5EF4-FFF2-40B4-BE49-F238E27FC236}">
                    <a16:creationId xmlns:a16="http://schemas.microsoft.com/office/drawing/2014/main" id="{772041FB-B554-0FE8-3973-99F3DE4CD5BD}"/>
                  </a:ext>
                </a:extLst>
              </p14:cNvPr>
              <p14:cNvContentPartPr/>
              <p14:nvPr/>
            </p14:nvContentPartPr>
            <p14:xfrm>
              <a:off x="4400355" y="4342239"/>
              <a:ext cx="379545" cy="360"/>
            </p14:xfrm>
          </p:contentPart>
        </mc:Choice>
        <mc:Fallback xmlns="">
          <p:pic>
            <p:nvPicPr>
              <p:cNvPr id="454" name="Ink 453">
                <a:extLst>
                  <a:ext uri="{FF2B5EF4-FFF2-40B4-BE49-F238E27FC236}">
                    <a16:creationId xmlns:a16="http://schemas.microsoft.com/office/drawing/2014/main" id="{772041FB-B554-0FE8-3973-99F3DE4CD5BD}"/>
                  </a:ext>
                </a:extLst>
              </p:cNvPr>
              <p:cNvPicPr/>
              <p:nvPr/>
            </p:nvPicPr>
            <p:blipFill>
              <a:blip r:embed="rId72"/>
              <a:stretch>
                <a:fillRect/>
              </a:stretch>
            </p:blipFill>
            <p:spPr>
              <a:xfrm>
                <a:off x="4391001" y="4332879"/>
                <a:ext cx="39825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55" name="Ink 454">
                <a:extLst>
                  <a:ext uri="{FF2B5EF4-FFF2-40B4-BE49-F238E27FC236}">
                    <a16:creationId xmlns:a16="http://schemas.microsoft.com/office/drawing/2014/main" id="{2B781753-F9C2-DEB6-705E-6CFB367E46D4}"/>
                  </a:ext>
                </a:extLst>
              </p14:cNvPr>
              <p14:cNvContentPartPr/>
              <p14:nvPr/>
            </p14:nvContentPartPr>
            <p14:xfrm>
              <a:off x="4400355" y="4588753"/>
              <a:ext cx="268052" cy="360"/>
            </p14:xfrm>
          </p:contentPart>
        </mc:Choice>
        <mc:Fallback xmlns="">
          <p:pic>
            <p:nvPicPr>
              <p:cNvPr id="455" name="Ink 454">
                <a:extLst>
                  <a:ext uri="{FF2B5EF4-FFF2-40B4-BE49-F238E27FC236}">
                    <a16:creationId xmlns:a16="http://schemas.microsoft.com/office/drawing/2014/main" id="{2B781753-F9C2-DEB6-705E-6CFB367E46D4}"/>
                  </a:ext>
                </a:extLst>
              </p:cNvPr>
              <p:cNvPicPr/>
              <p:nvPr/>
            </p:nvPicPr>
            <p:blipFill>
              <a:blip r:embed="rId74"/>
              <a:stretch>
                <a:fillRect/>
              </a:stretch>
            </p:blipFill>
            <p:spPr>
              <a:xfrm>
                <a:off x="4391000" y="4579393"/>
                <a:ext cx="286762"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56" name="Ink 455">
                <a:extLst>
                  <a:ext uri="{FF2B5EF4-FFF2-40B4-BE49-F238E27FC236}">
                    <a16:creationId xmlns:a16="http://schemas.microsoft.com/office/drawing/2014/main" id="{0A43CF90-B47B-1C64-BF6C-98E8611D6BC4}"/>
                  </a:ext>
                </a:extLst>
              </p14:cNvPr>
              <p14:cNvContentPartPr/>
              <p14:nvPr/>
            </p14:nvContentPartPr>
            <p14:xfrm>
              <a:off x="5115321" y="3604226"/>
              <a:ext cx="360" cy="2266076"/>
            </p14:xfrm>
          </p:contentPart>
        </mc:Choice>
        <mc:Fallback xmlns="">
          <p:pic>
            <p:nvPicPr>
              <p:cNvPr id="456" name="Ink 455">
                <a:extLst>
                  <a:ext uri="{FF2B5EF4-FFF2-40B4-BE49-F238E27FC236}">
                    <a16:creationId xmlns:a16="http://schemas.microsoft.com/office/drawing/2014/main" id="{0A43CF90-B47B-1C64-BF6C-98E8611D6BC4}"/>
                  </a:ext>
                </a:extLst>
              </p:cNvPr>
              <p:cNvPicPr/>
              <p:nvPr/>
            </p:nvPicPr>
            <p:blipFill>
              <a:blip r:embed="rId76"/>
              <a:stretch>
                <a:fillRect/>
              </a:stretch>
            </p:blipFill>
            <p:spPr>
              <a:xfrm>
                <a:off x="5105961" y="3594867"/>
                <a:ext cx="19080" cy="228479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58" name="Ink 457">
                <a:extLst>
                  <a:ext uri="{FF2B5EF4-FFF2-40B4-BE49-F238E27FC236}">
                    <a16:creationId xmlns:a16="http://schemas.microsoft.com/office/drawing/2014/main" id="{F549DE02-3CF7-7CA5-8EE7-F95A7FF136CD}"/>
                  </a:ext>
                </a:extLst>
              </p14:cNvPr>
              <p14:cNvContentPartPr/>
              <p14:nvPr/>
            </p14:nvContentPartPr>
            <p14:xfrm>
              <a:off x="5004196" y="3855051"/>
              <a:ext cx="360" cy="2137387"/>
            </p14:xfrm>
          </p:contentPart>
        </mc:Choice>
        <mc:Fallback xmlns="">
          <p:pic>
            <p:nvPicPr>
              <p:cNvPr id="458" name="Ink 457">
                <a:extLst>
                  <a:ext uri="{FF2B5EF4-FFF2-40B4-BE49-F238E27FC236}">
                    <a16:creationId xmlns:a16="http://schemas.microsoft.com/office/drawing/2014/main" id="{F549DE02-3CF7-7CA5-8EE7-F95A7FF136CD}"/>
                  </a:ext>
                </a:extLst>
              </p:cNvPr>
              <p:cNvPicPr/>
              <p:nvPr/>
            </p:nvPicPr>
            <p:blipFill>
              <a:blip r:embed="rId78"/>
              <a:stretch>
                <a:fillRect/>
              </a:stretch>
            </p:blipFill>
            <p:spPr>
              <a:xfrm>
                <a:off x="4994836" y="3845691"/>
                <a:ext cx="19080" cy="215610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459" name="Ink 458">
                <a:extLst>
                  <a:ext uri="{FF2B5EF4-FFF2-40B4-BE49-F238E27FC236}">
                    <a16:creationId xmlns:a16="http://schemas.microsoft.com/office/drawing/2014/main" id="{ABDB324D-31DA-5989-C549-4D4391923B59}"/>
                  </a:ext>
                </a:extLst>
              </p14:cNvPr>
              <p14:cNvContentPartPr/>
              <p14:nvPr/>
            </p14:nvContentPartPr>
            <p14:xfrm>
              <a:off x="4893071" y="4093176"/>
              <a:ext cx="360" cy="2022118"/>
            </p14:xfrm>
          </p:contentPart>
        </mc:Choice>
        <mc:Fallback xmlns="">
          <p:pic>
            <p:nvPicPr>
              <p:cNvPr id="459" name="Ink 458">
                <a:extLst>
                  <a:ext uri="{FF2B5EF4-FFF2-40B4-BE49-F238E27FC236}">
                    <a16:creationId xmlns:a16="http://schemas.microsoft.com/office/drawing/2014/main" id="{ABDB324D-31DA-5989-C549-4D4391923B59}"/>
                  </a:ext>
                </a:extLst>
              </p:cNvPr>
              <p:cNvPicPr/>
              <p:nvPr/>
            </p:nvPicPr>
            <p:blipFill>
              <a:blip r:embed="rId80"/>
              <a:stretch>
                <a:fillRect/>
              </a:stretch>
            </p:blipFill>
            <p:spPr>
              <a:xfrm>
                <a:off x="4883711" y="4083816"/>
                <a:ext cx="19080" cy="204083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460" name="Ink 459">
                <a:extLst>
                  <a:ext uri="{FF2B5EF4-FFF2-40B4-BE49-F238E27FC236}">
                    <a16:creationId xmlns:a16="http://schemas.microsoft.com/office/drawing/2014/main" id="{9E4537D9-BD5E-20F2-C56C-8DB58262F213}"/>
                  </a:ext>
                </a:extLst>
              </p14:cNvPr>
              <p14:cNvContentPartPr/>
              <p14:nvPr/>
            </p14:nvContentPartPr>
            <p14:xfrm>
              <a:off x="4781946" y="4344001"/>
              <a:ext cx="360" cy="1893069"/>
            </p14:xfrm>
          </p:contentPart>
        </mc:Choice>
        <mc:Fallback xmlns="">
          <p:pic>
            <p:nvPicPr>
              <p:cNvPr id="460" name="Ink 459">
                <a:extLst>
                  <a:ext uri="{FF2B5EF4-FFF2-40B4-BE49-F238E27FC236}">
                    <a16:creationId xmlns:a16="http://schemas.microsoft.com/office/drawing/2014/main" id="{9E4537D9-BD5E-20F2-C56C-8DB58262F213}"/>
                  </a:ext>
                </a:extLst>
              </p:cNvPr>
              <p:cNvPicPr/>
              <p:nvPr/>
            </p:nvPicPr>
            <p:blipFill>
              <a:blip r:embed="rId82"/>
              <a:stretch>
                <a:fillRect/>
              </a:stretch>
            </p:blipFill>
            <p:spPr>
              <a:xfrm>
                <a:off x="4772586" y="4334642"/>
                <a:ext cx="19080" cy="1911787"/>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461" name="Ink 460">
                <a:extLst>
                  <a:ext uri="{FF2B5EF4-FFF2-40B4-BE49-F238E27FC236}">
                    <a16:creationId xmlns:a16="http://schemas.microsoft.com/office/drawing/2014/main" id="{981ECBB1-40D4-F847-6853-C9223698266C}"/>
                  </a:ext>
                </a:extLst>
              </p14:cNvPr>
              <p14:cNvContentPartPr/>
              <p14:nvPr/>
            </p14:nvContentPartPr>
            <p14:xfrm>
              <a:off x="4670821" y="4591651"/>
              <a:ext cx="360" cy="1772212"/>
            </p14:xfrm>
          </p:contentPart>
        </mc:Choice>
        <mc:Fallback xmlns="">
          <p:pic>
            <p:nvPicPr>
              <p:cNvPr id="461" name="Ink 460">
                <a:extLst>
                  <a:ext uri="{FF2B5EF4-FFF2-40B4-BE49-F238E27FC236}">
                    <a16:creationId xmlns:a16="http://schemas.microsoft.com/office/drawing/2014/main" id="{981ECBB1-40D4-F847-6853-C9223698266C}"/>
                  </a:ext>
                </a:extLst>
              </p:cNvPr>
              <p:cNvPicPr/>
              <p:nvPr/>
            </p:nvPicPr>
            <p:blipFill>
              <a:blip r:embed="rId84"/>
              <a:stretch>
                <a:fillRect/>
              </a:stretch>
            </p:blipFill>
            <p:spPr>
              <a:xfrm>
                <a:off x="4661461" y="4582291"/>
                <a:ext cx="19080" cy="1790931"/>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462" name="Ink 461">
                <a:extLst>
                  <a:ext uri="{FF2B5EF4-FFF2-40B4-BE49-F238E27FC236}">
                    <a16:creationId xmlns:a16="http://schemas.microsoft.com/office/drawing/2014/main" id="{5E711CC3-4660-E638-B63C-D99D9DDDECAF}"/>
                  </a:ext>
                </a:extLst>
              </p14:cNvPr>
              <p14:cNvContentPartPr/>
              <p14:nvPr/>
            </p14:nvContentPartPr>
            <p14:xfrm>
              <a:off x="5234251" y="5747806"/>
              <a:ext cx="1510620" cy="360"/>
            </p14:xfrm>
          </p:contentPart>
        </mc:Choice>
        <mc:Fallback xmlns="">
          <p:pic>
            <p:nvPicPr>
              <p:cNvPr id="462" name="Ink 461">
                <a:extLst>
                  <a:ext uri="{FF2B5EF4-FFF2-40B4-BE49-F238E27FC236}">
                    <a16:creationId xmlns:a16="http://schemas.microsoft.com/office/drawing/2014/main" id="{5E711CC3-4660-E638-B63C-D99D9DDDECAF}"/>
                  </a:ext>
                </a:extLst>
              </p:cNvPr>
              <p:cNvPicPr/>
              <p:nvPr/>
            </p:nvPicPr>
            <p:blipFill>
              <a:blip r:embed="rId86"/>
              <a:stretch>
                <a:fillRect/>
              </a:stretch>
            </p:blipFill>
            <p:spPr>
              <a:xfrm>
                <a:off x="5224888" y="5738446"/>
                <a:ext cx="15293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467" name="Ink 466">
                <a:extLst>
                  <a:ext uri="{FF2B5EF4-FFF2-40B4-BE49-F238E27FC236}">
                    <a16:creationId xmlns:a16="http://schemas.microsoft.com/office/drawing/2014/main" id="{CF162A15-C840-B89E-63EA-6BAC32FBFB02}"/>
                  </a:ext>
                </a:extLst>
              </p14:cNvPr>
              <p14:cNvContentPartPr/>
              <p14:nvPr/>
            </p14:nvContentPartPr>
            <p14:xfrm>
              <a:off x="5117105" y="5870302"/>
              <a:ext cx="1885818" cy="360"/>
            </p14:xfrm>
          </p:contentPart>
        </mc:Choice>
        <mc:Fallback xmlns="">
          <p:pic>
            <p:nvPicPr>
              <p:cNvPr id="467" name="Ink 466">
                <a:extLst>
                  <a:ext uri="{FF2B5EF4-FFF2-40B4-BE49-F238E27FC236}">
                    <a16:creationId xmlns:a16="http://schemas.microsoft.com/office/drawing/2014/main" id="{CF162A15-C840-B89E-63EA-6BAC32FBFB02}"/>
                  </a:ext>
                </a:extLst>
              </p:cNvPr>
              <p:cNvPicPr/>
              <p:nvPr/>
            </p:nvPicPr>
            <p:blipFill>
              <a:blip r:embed="rId88"/>
              <a:stretch>
                <a:fillRect/>
              </a:stretch>
            </p:blipFill>
            <p:spPr>
              <a:xfrm>
                <a:off x="5107741" y="5860942"/>
                <a:ext cx="190454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468" name="Ink 467">
                <a:extLst>
                  <a:ext uri="{FF2B5EF4-FFF2-40B4-BE49-F238E27FC236}">
                    <a16:creationId xmlns:a16="http://schemas.microsoft.com/office/drawing/2014/main" id="{860A021D-19AA-8E20-A51B-D1E0DB838CDE}"/>
                  </a:ext>
                </a:extLst>
              </p14:cNvPr>
              <p14:cNvContentPartPr/>
              <p14:nvPr/>
            </p14:nvContentPartPr>
            <p14:xfrm>
              <a:off x="5005747" y="5992798"/>
              <a:ext cx="2256514" cy="360"/>
            </p14:xfrm>
          </p:contentPart>
        </mc:Choice>
        <mc:Fallback xmlns="">
          <p:pic>
            <p:nvPicPr>
              <p:cNvPr id="468" name="Ink 467">
                <a:extLst>
                  <a:ext uri="{FF2B5EF4-FFF2-40B4-BE49-F238E27FC236}">
                    <a16:creationId xmlns:a16="http://schemas.microsoft.com/office/drawing/2014/main" id="{860A021D-19AA-8E20-A51B-D1E0DB838CDE}"/>
                  </a:ext>
                </a:extLst>
              </p:cNvPr>
              <p:cNvPicPr/>
              <p:nvPr/>
            </p:nvPicPr>
            <p:blipFill>
              <a:blip r:embed="rId90"/>
              <a:stretch>
                <a:fillRect/>
              </a:stretch>
            </p:blipFill>
            <p:spPr>
              <a:xfrm>
                <a:off x="4996379" y="5983438"/>
                <a:ext cx="2275249"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69" name="Ink 468">
                <a:extLst>
                  <a:ext uri="{FF2B5EF4-FFF2-40B4-BE49-F238E27FC236}">
                    <a16:creationId xmlns:a16="http://schemas.microsoft.com/office/drawing/2014/main" id="{B07C6AA6-EF42-0744-E639-2B26F6ABC81D}"/>
                  </a:ext>
                </a:extLst>
              </p14:cNvPr>
              <p14:cNvContentPartPr/>
              <p14:nvPr/>
            </p14:nvContentPartPr>
            <p14:xfrm>
              <a:off x="4897470" y="6115294"/>
              <a:ext cx="2622408" cy="360"/>
            </p14:xfrm>
          </p:contentPart>
        </mc:Choice>
        <mc:Fallback xmlns="">
          <p:pic>
            <p:nvPicPr>
              <p:cNvPr id="469" name="Ink 468">
                <a:extLst>
                  <a:ext uri="{FF2B5EF4-FFF2-40B4-BE49-F238E27FC236}">
                    <a16:creationId xmlns:a16="http://schemas.microsoft.com/office/drawing/2014/main" id="{B07C6AA6-EF42-0744-E639-2B26F6ABC81D}"/>
                  </a:ext>
                </a:extLst>
              </p:cNvPr>
              <p:cNvPicPr/>
              <p:nvPr/>
            </p:nvPicPr>
            <p:blipFill>
              <a:blip r:embed="rId92"/>
              <a:stretch>
                <a:fillRect/>
              </a:stretch>
            </p:blipFill>
            <p:spPr>
              <a:xfrm>
                <a:off x="4888106" y="6105934"/>
                <a:ext cx="2641137"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70" name="Ink 469">
                <a:extLst>
                  <a:ext uri="{FF2B5EF4-FFF2-40B4-BE49-F238E27FC236}">
                    <a16:creationId xmlns:a16="http://schemas.microsoft.com/office/drawing/2014/main" id="{6683C997-8695-DFA6-E3E2-220055804C5E}"/>
                  </a:ext>
                </a:extLst>
              </p14:cNvPr>
              <p14:cNvContentPartPr/>
              <p14:nvPr/>
            </p14:nvContentPartPr>
            <p14:xfrm>
              <a:off x="4781946" y="6237790"/>
              <a:ext cx="2995908" cy="360"/>
            </p14:xfrm>
          </p:contentPart>
        </mc:Choice>
        <mc:Fallback xmlns="">
          <p:pic>
            <p:nvPicPr>
              <p:cNvPr id="470" name="Ink 469">
                <a:extLst>
                  <a:ext uri="{FF2B5EF4-FFF2-40B4-BE49-F238E27FC236}">
                    <a16:creationId xmlns:a16="http://schemas.microsoft.com/office/drawing/2014/main" id="{6683C997-8695-DFA6-E3E2-220055804C5E}"/>
                  </a:ext>
                </a:extLst>
              </p:cNvPr>
              <p:cNvPicPr/>
              <p:nvPr/>
            </p:nvPicPr>
            <p:blipFill>
              <a:blip r:embed="rId94"/>
              <a:stretch>
                <a:fillRect/>
              </a:stretch>
            </p:blipFill>
            <p:spPr>
              <a:xfrm>
                <a:off x="4772578" y="6228430"/>
                <a:ext cx="3014644"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71" name="Ink 470">
                <a:extLst>
                  <a:ext uri="{FF2B5EF4-FFF2-40B4-BE49-F238E27FC236}">
                    <a16:creationId xmlns:a16="http://schemas.microsoft.com/office/drawing/2014/main" id="{DFB645A1-0F48-51E9-63BE-C08A545E9442}"/>
                  </a:ext>
                </a:extLst>
              </p14:cNvPr>
              <p14:cNvContentPartPr/>
              <p14:nvPr/>
            </p14:nvContentPartPr>
            <p14:xfrm>
              <a:off x="4673996" y="6360287"/>
              <a:ext cx="3362914" cy="360"/>
            </p14:xfrm>
          </p:contentPart>
        </mc:Choice>
        <mc:Fallback xmlns="">
          <p:pic>
            <p:nvPicPr>
              <p:cNvPr id="471" name="Ink 470">
                <a:extLst>
                  <a:ext uri="{FF2B5EF4-FFF2-40B4-BE49-F238E27FC236}">
                    <a16:creationId xmlns:a16="http://schemas.microsoft.com/office/drawing/2014/main" id="{DFB645A1-0F48-51E9-63BE-C08A545E9442}"/>
                  </a:ext>
                </a:extLst>
              </p:cNvPr>
              <p:cNvPicPr/>
              <p:nvPr/>
            </p:nvPicPr>
            <p:blipFill>
              <a:blip r:embed="rId96"/>
              <a:stretch>
                <a:fillRect/>
              </a:stretch>
            </p:blipFill>
            <p:spPr>
              <a:xfrm>
                <a:off x="4664631" y="6350927"/>
                <a:ext cx="3381645"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72" name="Ink 471">
                <a:extLst>
                  <a:ext uri="{FF2B5EF4-FFF2-40B4-BE49-F238E27FC236}">
                    <a16:creationId xmlns:a16="http://schemas.microsoft.com/office/drawing/2014/main" id="{F93925BB-05D7-BD11-CB39-F3AB5B8ED924}"/>
                  </a:ext>
                </a:extLst>
              </p14:cNvPr>
              <p14:cNvContentPartPr/>
              <p14:nvPr/>
            </p14:nvContentPartPr>
            <p14:xfrm flipV="1">
              <a:off x="8034554" y="5468107"/>
              <a:ext cx="360" cy="895181"/>
            </p14:xfrm>
          </p:contentPart>
        </mc:Choice>
        <mc:Fallback xmlns="">
          <p:pic>
            <p:nvPicPr>
              <p:cNvPr id="472" name="Ink 471">
                <a:extLst>
                  <a:ext uri="{FF2B5EF4-FFF2-40B4-BE49-F238E27FC236}">
                    <a16:creationId xmlns:a16="http://schemas.microsoft.com/office/drawing/2014/main" id="{F93925BB-05D7-BD11-CB39-F3AB5B8ED924}"/>
                  </a:ext>
                </a:extLst>
              </p:cNvPr>
              <p:cNvPicPr/>
              <p:nvPr/>
            </p:nvPicPr>
            <p:blipFill>
              <a:blip r:embed="rId98"/>
              <a:stretch>
                <a:fillRect/>
              </a:stretch>
            </p:blipFill>
            <p:spPr>
              <a:xfrm flipV="1">
                <a:off x="8025194" y="5458752"/>
                <a:ext cx="19080" cy="913891"/>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73" name="Ink 472">
                <a:extLst>
                  <a:ext uri="{FF2B5EF4-FFF2-40B4-BE49-F238E27FC236}">
                    <a16:creationId xmlns:a16="http://schemas.microsoft.com/office/drawing/2014/main" id="{550B95CF-DF0E-18A4-911E-915D27B2890E}"/>
                  </a:ext>
                </a:extLst>
              </p14:cNvPr>
              <p14:cNvContentPartPr/>
              <p14:nvPr/>
            </p14:nvContentPartPr>
            <p14:xfrm flipV="1">
              <a:off x="7777379" y="5468108"/>
              <a:ext cx="360" cy="767934"/>
            </p14:xfrm>
          </p:contentPart>
        </mc:Choice>
        <mc:Fallback xmlns="">
          <p:pic>
            <p:nvPicPr>
              <p:cNvPr id="473" name="Ink 472">
                <a:extLst>
                  <a:ext uri="{FF2B5EF4-FFF2-40B4-BE49-F238E27FC236}">
                    <a16:creationId xmlns:a16="http://schemas.microsoft.com/office/drawing/2014/main" id="{550B95CF-DF0E-18A4-911E-915D27B2890E}"/>
                  </a:ext>
                </a:extLst>
              </p:cNvPr>
              <p:cNvPicPr/>
              <p:nvPr/>
            </p:nvPicPr>
            <p:blipFill>
              <a:blip r:embed="rId100"/>
              <a:stretch>
                <a:fillRect/>
              </a:stretch>
            </p:blipFill>
            <p:spPr>
              <a:xfrm flipV="1">
                <a:off x="7768019" y="5458752"/>
                <a:ext cx="19080" cy="786647"/>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74" name="Ink 473">
                <a:extLst>
                  <a:ext uri="{FF2B5EF4-FFF2-40B4-BE49-F238E27FC236}">
                    <a16:creationId xmlns:a16="http://schemas.microsoft.com/office/drawing/2014/main" id="{6DEB68B6-EC33-025B-F7D1-4B8C335387F6}"/>
                  </a:ext>
                </a:extLst>
              </p14:cNvPr>
              <p14:cNvContentPartPr/>
              <p14:nvPr/>
            </p14:nvContentPartPr>
            <p14:xfrm flipV="1">
              <a:off x="7520204" y="5468108"/>
              <a:ext cx="360" cy="643970"/>
            </p14:xfrm>
          </p:contentPart>
        </mc:Choice>
        <mc:Fallback xmlns="">
          <p:pic>
            <p:nvPicPr>
              <p:cNvPr id="474" name="Ink 473">
                <a:extLst>
                  <a:ext uri="{FF2B5EF4-FFF2-40B4-BE49-F238E27FC236}">
                    <a16:creationId xmlns:a16="http://schemas.microsoft.com/office/drawing/2014/main" id="{6DEB68B6-EC33-025B-F7D1-4B8C335387F6}"/>
                  </a:ext>
                </a:extLst>
              </p:cNvPr>
              <p:cNvPicPr/>
              <p:nvPr/>
            </p:nvPicPr>
            <p:blipFill>
              <a:blip r:embed="rId102"/>
              <a:stretch>
                <a:fillRect/>
              </a:stretch>
            </p:blipFill>
            <p:spPr>
              <a:xfrm flipV="1">
                <a:off x="7510844" y="5458754"/>
                <a:ext cx="19080" cy="66267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75" name="Ink 474">
                <a:extLst>
                  <a:ext uri="{FF2B5EF4-FFF2-40B4-BE49-F238E27FC236}">
                    <a16:creationId xmlns:a16="http://schemas.microsoft.com/office/drawing/2014/main" id="{5E2A7885-C299-E0BE-3339-5D73388107B2}"/>
                  </a:ext>
                </a:extLst>
              </p14:cNvPr>
              <p14:cNvContentPartPr/>
              <p14:nvPr/>
            </p14:nvContentPartPr>
            <p14:xfrm flipV="1">
              <a:off x="7263029" y="5468108"/>
              <a:ext cx="360" cy="521465"/>
            </p14:xfrm>
          </p:contentPart>
        </mc:Choice>
        <mc:Fallback xmlns="">
          <p:pic>
            <p:nvPicPr>
              <p:cNvPr id="475" name="Ink 474">
                <a:extLst>
                  <a:ext uri="{FF2B5EF4-FFF2-40B4-BE49-F238E27FC236}">
                    <a16:creationId xmlns:a16="http://schemas.microsoft.com/office/drawing/2014/main" id="{5E2A7885-C299-E0BE-3339-5D73388107B2}"/>
                  </a:ext>
                </a:extLst>
              </p:cNvPr>
              <p:cNvPicPr/>
              <p:nvPr/>
            </p:nvPicPr>
            <p:blipFill>
              <a:blip r:embed="rId104"/>
              <a:stretch>
                <a:fillRect/>
              </a:stretch>
            </p:blipFill>
            <p:spPr>
              <a:xfrm flipV="1">
                <a:off x="7253669" y="5458758"/>
                <a:ext cx="19080" cy="54016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76" name="Ink 475">
                <a:extLst>
                  <a:ext uri="{FF2B5EF4-FFF2-40B4-BE49-F238E27FC236}">
                    <a16:creationId xmlns:a16="http://schemas.microsoft.com/office/drawing/2014/main" id="{DB80AEA0-680D-D4DF-B50B-A90AB687FFE4}"/>
                  </a:ext>
                </a:extLst>
              </p14:cNvPr>
              <p14:cNvContentPartPr/>
              <p14:nvPr/>
            </p14:nvContentPartPr>
            <p14:xfrm flipV="1">
              <a:off x="7005854" y="5468108"/>
              <a:ext cx="360" cy="401834"/>
            </p14:xfrm>
          </p:contentPart>
        </mc:Choice>
        <mc:Fallback xmlns="">
          <p:pic>
            <p:nvPicPr>
              <p:cNvPr id="476" name="Ink 475">
                <a:extLst>
                  <a:ext uri="{FF2B5EF4-FFF2-40B4-BE49-F238E27FC236}">
                    <a16:creationId xmlns:a16="http://schemas.microsoft.com/office/drawing/2014/main" id="{DB80AEA0-680D-D4DF-B50B-A90AB687FFE4}"/>
                  </a:ext>
                </a:extLst>
              </p:cNvPr>
              <p:cNvPicPr/>
              <p:nvPr/>
            </p:nvPicPr>
            <p:blipFill>
              <a:blip r:embed="rId106"/>
              <a:stretch>
                <a:fillRect/>
              </a:stretch>
            </p:blipFill>
            <p:spPr>
              <a:xfrm flipV="1">
                <a:off x="6996494" y="5458755"/>
                <a:ext cx="19080" cy="420541"/>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7" name="Ink 476">
                <a:extLst>
                  <a:ext uri="{FF2B5EF4-FFF2-40B4-BE49-F238E27FC236}">
                    <a16:creationId xmlns:a16="http://schemas.microsoft.com/office/drawing/2014/main" id="{56250E1A-8EC2-FC20-3078-08281AD405A1}"/>
                  </a:ext>
                </a:extLst>
              </p14:cNvPr>
              <p14:cNvContentPartPr/>
              <p14:nvPr/>
            </p14:nvContentPartPr>
            <p14:xfrm flipV="1">
              <a:off x="6745504" y="5468108"/>
              <a:ext cx="360" cy="275709"/>
            </p14:xfrm>
          </p:contentPart>
        </mc:Choice>
        <mc:Fallback xmlns="">
          <p:pic>
            <p:nvPicPr>
              <p:cNvPr id="477" name="Ink 476">
                <a:extLst>
                  <a:ext uri="{FF2B5EF4-FFF2-40B4-BE49-F238E27FC236}">
                    <a16:creationId xmlns:a16="http://schemas.microsoft.com/office/drawing/2014/main" id="{56250E1A-8EC2-FC20-3078-08281AD405A1}"/>
                  </a:ext>
                </a:extLst>
              </p:cNvPr>
              <p:cNvPicPr/>
              <p:nvPr/>
            </p:nvPicPr>
            <p:blipFill>
              <a:blip r:embed="rId26"/>
              <a:stretch>
                <a:fillRect/>
              </a:stretch>
            </p:blipFill>
            <p:spPr>
              <a:xfrm flipV="1">
                <a:off x="6736144" y="5458762"/>
                <a:ext cx="19080" cy="29440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478" name="Ink 477">
                <a:extLst>
                  <a:ext uri="{FF2B5EF4-FFF2-40B4-BE49-F238E27FC236}">
                    <a16:creationId xmlns:a16="http://schemas.microsoft.com/office/drawing/2014/main" id="{576F5CD0-CE46-D647-B538-923018905F85}"/>
                  </a:ext>
                </a:extLst>
              </p14:cNvPr>
              <p14:cNvContentPartPr/>
              <p14:nvPr/>
            </p14:nvContentPartPr>
            <p14:xfrm>
              <a:off x="7000335" y="4781495"/>
              <a:ext cx="1309109" cy="360"/>
            </p14:xfrm>
          </p:contentPart>
        </mc:Choice>
        <mc:Fallback xmlns="">
          <p:pic>
            <p:nvPicPr>
              <p:cNvPr id="478" name="Ink 477">
                <a:extLst>
                  <a:ext uri="{FF2B5EF4-FFF2-40B4-BE49-F238E27FC236}">
                    <a16:creationId xmlns:a16="http://schemas.microsoft.com/office/drawing/2014/main" id="{576F5CD0-CE46-D647-B538-923018905F85}"/>
                  </a:ext>
                </a:extLst>
              </p:cNvPr>
              <p:cNvPicPr/>
              <p:nvPr/>
            </p:nvPicPr>
            <p:blipFill>
              <a:blip r:embed="rId109"/>
              <a:stretch>
                <a:fillRect/>
              </a:stretch>
            </p:blipFill>
            <p:spPr>
              <a:xfrm>
                <a:off x="6990971" y="4772135"/>
                <a:ext cx="1327836"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79" name="Ink 478">
                <a:extLst>
                  <a:ext uri="{FF2B5EF4-FFF2-40B4-BE49-F238E27FC236}">
                    <a16:creationId xmlns:a16="http://schemas.microsoft.com/office/drawing/2014/main" id="{D7381F61-0FE8-D8DE-84CB-C518CCD9F2FD}"/>
                  </a:ext>
                </a:extLst>
              </p14:cNvPr>
              <p14:cNvContentPartPr>
                <a14:cpLocks xmlns:a14="http://schemas.microsoft.com/office/drawing/2010/main" noChangeAspect="1"/>
              </p14:cNvContentPartPr>
              <p14:nvPr/>
            </p14:nvContentPartPr>
            <p14:xfrm>
              <a:off x="2480165" y="1409605"/>
              <a:ext cx="365760" cy="183"/>
            </p14:xfrm>
          </p:contentPart>
        </mc:Choice>
        <mc:Fallback xmlns="">
          <p:pic>
            <p:nvPicPr>
              <p:cNvPr id="479" name="Ink 478">
                <a:extLst>
                  <a:ext uri="{FF2B5EF4-FFF2-40B4-BE49-F238E27FC236}">
                    <a16:creationId xmlns:a16="http://schemas.microsoft.com/office/drawing/2014/main" id="{D7381F61-0FE8-D8DE-84CB-C518CCD9F2FD}"/>
                  </a:ext>
                </a:extLst>
              </p:cNvPr>
              <p:cNvPicPr>
                <a:picLocks noChangeAspect="1"/>
              </p:cNvPicPr>
              <p:nvPr/>
            </p:nvPicPr>
            <p:blipFill>
              <a:blip r:embed="rId111"/>
              <a:stretch>
                <a:fillRect/>
              </a:stretch>
            </p:blipFill>
            <p:spPr>
              <a:xfrm>
                <a:off x="2470805" y="1404847"/>
                <a:ext cx="384480"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484" name="Ink 483">
                <a:extLst>
                  <a:ext uri="{FF2B5EF4-FFF2-40B4-BE49-F238E27FC236}">
                    <a16:creationId xmlns:a16="http://schemas.microsoft.com/office/drawing/2014/main" id="{28DCEA04-296A-C739-87F2-FDDEE33AA7D0}"/>
                  </a:ext>
                </a:extLst>
              </p14:cNvPr>
              <p14:cNvContentPartPr>
                <a14:cpLocks xmlns:a14="http://schemas.microsoft.com/office/drawing/2010/main" noChangeAspect="1"/>
              </p14:cNvContentPartPr>
              <p14:nvPr/>
            </p14:nvContentPartPr>
            <p14:xfrm>
              <a:off x="2480165" y="122142"/>
              <a:ext cx="5037912" cy="160"/>
            </p14:xfrm>
          </p:contentPart>
        </mc:Choice>
        <mc:Fallback xmlns="">
          <p:pic>
            <p:nvPicPr>
              <p:cNvPr id="484" name="Ink 483">
                <a:extLst>
                  <a:ext uri="{FF2B5EF4-FFF2-40B4-BE49-F238E27FC236}">
                    <a16:creationId xmlns:a16="http://schemas.microsoft.com/office/drawing/2014/main" id="{28DCEA04-296A-C739-87F2-FDDEE33AA7D0}"/>
                  </a:ext>
                </a:extLst>
              </p:cNvPr>
              <p:cNvPicPr>
                <a:picLocks noChangeAspect="1"/>
              </p:cNvPicPr>
              <p:nvPr/>
            </p:nvPicPr>
            <p:blipFill>
              <a:blip r:embed="rId113"/>
              <a:stretch>
                <a:fillRect/>
              </a:stretch>
            </p:blipFill>
            <p:spPr>
              <a:xfrm>
                <a:off x="2470802" y="117982"/>
                <a:ext cx="5056639"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487" name="Ink 486">
                <a:extLst>
                  <a:ext uri="{FF2B5EF4-FFF2-40B4-BE49-F238E27FC236}">
                    <a16:creationId xmlns:a16="http://schemas.microsoft.com/office/drawing/2014/main" id="{BD48E4A3-52D7-8FF3-CC16-DBA42E8549B8}"/>
                  </a:ext>
                </a:extLst>
              </p14:cNvPr>
              <p14:cNvContentPartPr>
                <a14:cpLocks xmlns:a14="http://schemas.microsoft.com/office/drawing/2010/main" noChangeAspect="1"/>
              </p14:cNvContentPartPr>
              <p14:nvPr/>
            </p14:nvContentPartPr>
            <p14:xfrm flipH="1">
              <a:off x="8046763" y="120578"/>
              <a:ext cx="1919293" cy="183"/>
            </p14:xfrm>
          </p:contentPart>
        </mc:Choice>
        <mc:Fallback xmlns="">
          <p:pic>
            <p:nvPicPr>
              <p:cNvPr id="487" name="Ink 486">
                <a:extLst>
                  <a:ext uri="{FF2B5EF4-FFF2-40B4-BE49-F238E27FC236}">
                    <a16:creationId xmlns:a16="http://schemas.microsoft.com/office/drawing/2014/main" id="{BD48E4A3-52D7-8FF3-CC16-DBA42E8549B8}"/>
                  </a:ext>
                </a:extLst>
              </p:cNvPr>
              <p:cNvPicPr>
                <a:picLocks noChangeAspect="1"/>
              </p:cNvPicPr>
              <p:nvPr/>
            </p:nvPicPr>
            <p:blipFill>
              <a:blip r:embed="rId115"/>
              <a:stretch>
                <a:fillRect/>
              </a:stretch>
            </p:blipFill>
            <p:spPr>
              <a:xfrm flipH="1">
                <a:off x="8037397" y="115820"/>
                <a:ext cx="1938025"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490" name="Ink 489">
                <a:extLst>
                  <a:ext uri="{FF2B5EF4-FFF2-40B4-BE49-F238E27FC236}">
                    <a16:creationId xmlns:a16="http://schemas.microsoft.com/office/drawing/2014/main" id="{B5433411-9CCA-D00D-3508-CA685C3B95B9}"/>
                  </a:ext>
                </a:extLst>
              </p14:cNvPr>
              <p14:cNvContentPartPr>
                <a14:cpLocks xmlns:a14="http://schemas.microsoft.com/office/drawing/2010/main" noChangeAspect="1"/>
              </p14:cNvContentPartPr>
              <p14:nvPr/>
            </p14:nvContentPartPr>
            <p14:xfrm flipH="1">
              <a:off x="9600297" y="1394303"/>
              <a:ext cx="365760" cy="126"/>
            </p14:xfrm>
          </p:contentPart>
        </mc:Choice>
        <mc:Fallback xmlns="">
          <p:pic>
            <p:nvPicPr>
              <p:cNvPr id="490" name="Ink 489">
                <a:extLst>
                  <a:ext uri="{FF2B5EF4-FFF2-40B4-BE49-F238E27FC236}">
                    <a16:creationId xmlns:a16="http://schemas.microsoft.com/office/drawing/2014/main" id="{B5433411-9CCA-D00D-3508-CA685C3B95B9}"/>
                  </a:ext>
                </a:extLst>
              </p:cNvPr>
              <p:cNvPicPr>
                <a:picLocks noChangeAspect="1"/>
              </p:cNvPicPr>
              <p:nvPr/>
            </p:nvPicPr>
            <p:blipFill>
              <a:blip r:embed="rId117"/>
              <a:stretch>
                <a:fillRect/>
              </a:stretch>
            </p:blipFill>
            <p:spPr>
              <a:xfrm flipH="1">
                <a:off x="9590946" y="1391027"/>
                <a:ext cx="384462" cy="6678"/>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493" name="Ink 492">
                <a:extLst>
                  <a:ext uri="{FF2B5EF4-FFF2-40B4-BE49-F238E27FC236}">
                    <a16:creationId xmlns:a16="http://schemas.microsoft.com/office/drawing/2014/main" id="{F83A10BF-AF07-7582-F73D-576A81A6B971}"/>
                  </a:ext>
                </a:extLst>
              </p14:cNvPr>
              <p14:cNvContentPartPr/>
              <p14:nvPr/>
            </p14:nvContentPartPr>
            <p14:xfrm>
              <a:off x="7524563" y="120578"/>
              <a:ext cx="360" cy="1267503"/>
            </p14:xfrm>
          </p:contentPart>
        </mc:Choice>
        <mc:Fallback xmlns="">
          <p:pic>
            <p:nvPicPr>
              <p:cNvPr id="493" name="Ink 492">
                <a:extLst>
                  <a:ext uri="{FF2B5EF4-FFF2-40B4-BE49-F238E27FC236}">
                    <a16:creationId xmlns:a16="http://schemas.microsoft.com/office/drawing/2014/main" id="{F83A10BF-AF07-7582-F73D-576A81A6B971}"/>
                  </a:ext>
                </a:extLst>
              </p:cNvPr>
              <p:cNvPicPr/>
              <p:nvPr/>
            </p:nvPicPr>
            <p:blipFill>
              <a:blip r:embed="rId119"/>
              <a:stretch>
                <a:fillRect/>
              </a:stretch>
            </p:blipFill>
            <p:spPr>
              <a:xfrm>
                <a:off x="7515203" y="111221"/>
                <a:ext cx="19080" cy="1286217"/>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494" name="Ink 493">
                <a:extLst>
                  <a:ext uri="{FF2B5EF4-FFF2-40B4-BE49-F238E27FC236}">
                    <a16:creationId xmlns:a16="http://schemas.microsoft.com/office/drawing/2014/main" id="{D6D1496E-F20F-D672-842C-F0AE3FE8A2CB}"/>
                  </a:ext>
                </a:extLst>
              </p14:cNvPr>
              <p14:cNvContentPartPr/>
              <p14:nvPr/>
            </p14:nvContentPartPr>
            <p14:xfrm>
              <a:off x="8046764" y="120579"/>
              <a:ext cx="360" cy="1270906"/>
            </p14:xfrm>
          </p:contentPart>
        </mc:Choice>
        <mc:Fallback xmlns="">
          <p:pic>
            <p:nvPicPr>
              <p:cNvPr id="494" name="Ink 493">
                <a:extLst>
                  <a:ext uri="{FF2B5EF4-FFF2-40B4-BE49-F238E27FC236}">
                    <a16:creationId xmlns:a16="http://schemas.microsoft.com/office/drawing/2014/main" id="{D6D1496E-F20F-D672-842C-F0AE3FE8A2CB}"/>
                  </a:ext>
                </a:extLst>
              </p:cNvPr>
              <p:cNvPicPr/>
              <p:nvPr/>
            </p:nvPicPr>
            <p:blipFill>
              <a:blip r:embed="rId121"/>
              <a:stretch>
                <a:fillRect/>
              </a:stretch>
            </p:blipFill>
            <p:spPr>
              <a:xfrm>
                <a:off x="8037404" y="111221"/>
                <a:ext cx="19080" cy="1289622"/>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95" name="Ink 494">
                <a:extLst>
                  <a:ext uri="{FF2B5EF4-FFF2-40B4-BE49-F238E27FC236}">
                    <a16:creationId xmlns:a16="http://schemas.microsoft.com/office/drawing/2014/main" id="{9E9D9F8B-4C11-DC30-CFD8-EA45725CD931}"/>
                  </a:ext>
                </a:extLst>
              </p14:cNvPr>
              <p14:cNvContentPartPr/>
              <p14:nvPr/>
            </p14:nvContentPartPr>
            <p14:xfrm flipV="1">
              <a:off x="9600297" y="256545"/>
              <a:ext cx="360" cy="1133416"/>
            </p14:xfrm>
          </p:contentPart>
        </mc:Choice>
        <mc:Fallback xmlns="">
          <p:pic>
            <p:nvPicPr>
              <p:cNvPr id="495" name="Ink 494">
                <a:extLst>
                  <a:ext uri="{FF2B5EF4-FFF2-40B4-BE49-F238E27FC236}">
                    <a16:creationId xmlns:a16="http://schemas.microsoft.com/office/drawing/2014/main" id="{9E9D9F8B-4C11-DC30-CFD8-EA45725CD931}"/>
                  </a:ext>
                </a:extLst>
              </p:cNvPr>
              <p:cNvPicPr/>
              <p:nvPr/>
            </p:nvPicPr>
            <p:blipFill>
              <a:blip r:embed="rId123"/>
              <a:stretch>
                <a:fillRect/>
              </a:stretch>
            </p:blipFill>
            <p:spPr>
              <a:xfrm flipV="1">
                <a:off x="9590937" y="247187"/>
                <a:ext cx="19080" cy="1152132"/>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496" name="Ink 495">
                <a:extLst>
                  <a:ext uri="{FF2B5EF4-FFF2-40B4-BE49-F238E27FC236}">
                    <a16:creationId xmlns:a16="http://schemas.microsoft.com/office/drawing/2014/main" id="{C78192AC-95AB-CA5C-E089-CB16345D100D}"/>
                  </a:ext>
                </a:extLst>
              </p14:cNvPr>
              <p14:cNvContentPartPr/>
              <p14:nvPr/>
            </p14:nvContentPartPr>
            <p14:xfrm flipV="1">
              <a:off x="2856653" y="263201"/>
              <a:ext cx="360" cy="1144571"/>
            </p14:xfrm>
          </p:contentPart>
        </mc:Choice>
        <mc:Fallback xmlns="">
          <p:pic>
            <p:nvPicPr>
              <p:cNvPr id="496" name="Ink 495">
                <a:extLst>
                  <a:ext uri="{FF2B5EF4-FFF2-40B4-BE49-F238E27FC236}">
                    <a16:creationId xmlns:a16="http://schemas.microsoft.com/office/drawing/2014/main" id="{C78192AC-95AB-CA5C-E089-CB16345D100D}"/>
                  </a:ext>
                </a:extLst>
              </p:cNvPr>
              <p:cNvPicPr/>
              <p:nvPr/>
            </p:nvPicPr>
            <p:blipFill>
              <a:blip r:embed="rId125"/>
              <a:stretch>
                <a:fillRect/>
              </a:stretch>
            </p:blipFill>
            <p:spPr>
              <a:xfrm flipV="1">
                <a:off x="2847293" y="253843"/>
                <a:ext cx="19080" cy="1163287"/>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505" name="Ink 504">
                <a:extLst>
                  <a:ext uri="{FF2B5EF4-FFF2-40B4-BE49-F238E27FC236}">
                    <a16:creationId xmlns:a16="http://schemas.microsoft.com/office/drawing/2014/main" id="{11C4A918-5847-2E23-DA10-328274553392}"/>
                  </a:ext>
                </a:extLst>
              </p14:cNvPr>
              <p14:cNvContentPartPr>
                <a14:cpLocks xmlns:a14="http://schemas.microsoft.com/office/drawing/2010/main" noChangeAspect="1"/>
              </p14:cNvContentPartPr>
              <p14:nvPr/>
            </p14:nvContentPartPr>
            <p14:xfrm>
              <a:off x="2480164" y="1152024"/>
              <a:ext cx="2954523" cy="160"/>
            </p14:xfrm>
          </p:contentPart>
        </mc:Choice>
        <mc:Fallback xmlns="">
          <p:pic>
            <p:nvPicPr>
              <p:cNvPr id="505" name="Ink 504">
                <a:extLst>
                  <a:ext uri="{FF2B5EF4-FFF2-40B4-BE49-F238E27FC236}">
                    <a16:creationId xmlns:a16="http://schemas.microsoft.com/office/drawing/2014/main" id="{11C4A918-5847-2E23-DA10-328274553392}"/>
                  </a:ext>
                </a:extLst>
              </p:cNvPr>
              <p:cNvPicPr>
                <a:picLocks noChangeAspect="1"/>
              </p:cNvPicPr>
              <p:nvPr/>
            </p:nvPicPr>
            <p:blipFill>
              <a:blip r:embed="rId127"/>
              <a:stretch>
                <a:fillRect/>
              </a:stretch>
            </p:blipFill>
            <p:spPr>
              <a:xfrm>
                <a:off x="2470802" y="1147864"/>
                <a:ext cx="297324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506" name="Ink 505">
                <a:extLst>
                  <a:ext uri="{FF2B5EF4-FFF2-40B4-BE49-F238E27FC236}">
                    <a16:creationId xmlns:a16="http://schemas.microsoft.com/office/drawing/2014/main" id="{FDC153C0-6B28-C239-3BB6-264ED8445021}"/>
                  </a:ext>
                </a:extLst>
              </p14:cNvPr>
              <p14:cNvContentPartPr>
                <a14:cpLocks xmlns:a14="http://schemas.microsoft.com/office/drawing/2010/main" noChangeAspect="1"/>
              </p14:cNvContentPartPr>
              <p14:nvPr/>
            </p14:nvContentPartPr>
            <p14:xfrm>
              <a:off x="2480164" y="379363"/>
              <a:ext cx="3074989" cy="347"/>
            </p14:xfrm>
          </p:contentPart>
        </mc:Choice>
        <mc:Fallback xmlns="">
          <p:pic>
            <p:nvPicPr>
              <p:cNvPr id="506" name="Ink 505">
                <a:extLst>
                  <a:ext uri="{FF2B5EF4-FFF2-40B4-BE49-F238E27FC236}">
                    <a16:creationId xmlns:a16="http://schemas.microsoft.com/office/drawing/2014/main" id="{FDC153C0-6B28-C239-3BB6-264ED8445021}"/>
                  </a:ext>
                </a:extLst>
              </p:cNvPr>
              <p:cNvPicPr>
                <a:picLocks noChangeAspect="1"/>
              </p:cNvPicPr>
              <p:nvPr/>
            </p:nvPicPr>
            <p:blipFill>
              <a:blip r:embed="rId129"/>
              <a:stretch>
                <a:fillRect/>
              </a:stretch>
            </p:blipFill>
            <p:spPr>
              <a:xfrm>
                <a:off x="2470802" y="370341"/>
                <a:ext cx="309371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507" name="Ink 506">
                <a:extLst>
                  <a:ext uri="{FF2B5EF4-FFF2-40B4-BE49-F238E27FC236}">
                    <a16:creationId xmlns:a16="http://schemas.microsoft.com/office/drawing/2014/main" id="{AAE26F7D-E5B7-7EDC-0E9A-A3EA4963739A}"/>
                  </a:ext>
                </a:extLst>
              </p14:cNvPr>
              <p14:cNvContentPartPr>
                <a14:cpLocks xmlns:a14="http://schemas.microsoft.com/office/drawing/2010/main" noChangeAspect="1"/>
              </p14:cNvContentPartPr>
              <p14:nvPr/>
            </p14:nvContentPartPr>
            <p14:xfrm flipH="1">
              <a:off x="5841589" y="376923"/>
              <a:ext cx="4124467" cy="160"/>
            </p14:xfrm>
          </p:contentPart>
        </mc:Choice>
        <mc:Fallback xmlns="">
          <p:pic>
            <p:nvPicPr>
              <p:cNvPr id="507" name="Ink 506">
                <a:extLst>
                  <a:ext uri="{FF2B5EF4-FFF2-40B4-BE49-F238E27FC236}">
                    <a16:creationId xmlns:a16="http://schemas.microsoft.com/office/drawing/2014/main" id="{AAE26F7D-E5B7-7EDC-0E9A-A3EA4963739A}"/>
                  </a:ext>
                </a:extLst>
              </p:cNvPr>
              <p:cNvPicPr>
                <a:picLocks noChangeAspect="1"/>
              </p:cNvPicPr>
              <p:nvPr/>
            </p:nvPicPr>
            <p:blipFill>
              <a:blip r:embed="rId131"/>
              <a:stretch>
                <a:fillRect/>
              </a:stretch>
            </p:blipFill>
            <p:spPr>
              <a:xfrm flipH="1">
                <a:off x="5832226" y="372763"/>
                <a:ext cx="4143193"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508" name="Ink 507">
                <a:extLst>
                  <a:ext uri="{FF2B5EF4-FFF2-40B4-BE49-F238E27FC236}">
                    <a16:creationId xmlns:a16="http://schemas.microsoft.com/office/drawing/2014/main" id="{2A8FD24F-BBD0-6BCD-D1C9-0488E7150734}"/>
                  </a:ext>
                </a:extLst>
              </p14:cNvPr>
              <p14:cNvContentPartPr>
                <a14:cpLocks xmlns:a14="http://schemas.microsoft.com/office/drawing/2010/main" noChangeAspect="1"/>
              </p14:cNvContentPartPr>
              <p14:nvPr/>
            </p14:nvContentPartPr>
            <p14:xfrm flipH="1">
              <a:off x="5953559" y="1136479"/>
              <a:ext cx="4012498" cy="347"/>
            </p14:xfrm>
          </p:contentPart>
        </mc:Choice>
        <mc:Fallback xmlns="">
          <p:pic>
            <p:nvPicPr>
              <p:cNvPr id="508" name="Ink 507">
                <a:extLst>
                  <a:ext uri="{FF2B5EF4-FFF2-40B4-BE49-F238E27FC236}">
                    <a16:creationId xmlns:a16="http://schemas.microsoft.com/office/drawing/2014/main" id="{2A8FD24F-BBD0-6BCD-D1C9-0488E7150734}"/>
                  </a:ext>
                </a:extLst>
              </p:cNvPr>
              <p:cNvPicPr>
                <a:picLocks noChangeAspect="1"/>
              </p:cNvPicPr>
              <p:nvPr/>
            </p:nvPicPr>
            <p:blipFill>
              <a:blip r:embed="rId133"/>
              <a:stretch>
                <a:fillRect/>
              </a:stretch>
            </p:blipFill>
            <p:spPr>
              <a:xfrm flipH="1">
                <a:off x="5944197" y="1127457"/>
                <a:ext cx="403122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509" name="Ink 508">
                <a:extLst>
                  <a:ext uri="{FF2B5EF4-FFF2-40B4-BE49-F238E27FC236}">
                    <a16:creationId xmlns:a16="http://schemas.microsoft.com/office/drawing/2014/main" id="{0AE67BB9-29B1-2461-CE9D-B9DFF7882ADA}"/>
                  </a:ext>
                </a:extLst>
              </p14:cNvPr>
              <p14:cNvContentPartPr/>
              <p14:nvPr/>
            </p14:nvContentPartPr>
            <p14:xfrm>
              <a:off x="5953559" y="1134130"/>
              <a:ext cx="360" cy="3836553"/>
            </p14:xfrm>
          </p:contentPart>
        </mc:Choice>
        <mc:Fallback xmlns="">
          <p:pic>
            <p:nvPicPr>
              <p:cNvPr id="509" name="Ink 508">
                <a:extLst>
                  <a:ext uri="{FF2B5EF4-FFF2-40B4-BE49-F238E27FC236}">
                    <a16:creationId xmlns:a16="http://schemas.microsoft.com/office/drawing/2014/main" id="{0AE67BB9-29B1-2461-CE9D-B9DFF7882ADA}"/>
                  </a:ext>
                </a:extLst>
              </p:cNvPr>
              <p:cNvPicPr/>
              <p:nvPr/>
            </p:nvPicPr>
            <p:blipFill>
              <a:blip r:embed="rId135"/>
              <a:stretch>
                <a:fillRect/>
              </a:stretch>
            </p:blipFill>
            <p:spPr>
              <a:xfrm>
                <a:off x="5944199" y="1124770"/>
                <a:ext cx="19080" cy="3855273"/>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510" name="Ink 509">
                <a:extLst>
                  <a:ext uri="{FF2B5EF4-FFF2-40B4-BE49-F238E27FC236}">
                    <a16:creationId xmlns:a16="http://schemas.microsoft.com/office/drawing/2014/main" id="{0E4CCD74-D5A9-FAE7-06E2-EF671A829EF1}"/>
                  </a:ext>
                </a:extLst>
              </p14:cNvPr>
              <p14:cNvContentPartPr/>
              <p14:nvPr/>
            </p14:nvContentPartPr>
            <p14:xfrm>
              <a:off x="5556953" y="382591"/>
              <a:ext cx="360" cy="4821350"/>
            </p14:xfrm>
          </p:contentPart>
        </mc:Choice>
        <mc:Fallback xmlns="">
          <p:pic>
            <p:nvPicPr>
              <p:cNvPr id="510" name="Ink 509">
                <a:extLst>
                  <a:ext uri="{FF2B5EF4-FFF2-40B4-BE49-F238E27FC236}">
                    <a16:creationId xmlns:a16="http://schemas.microsoft.com/office/drawing/2014/main" id="{0E4CCD74-D5A9-FAE7-06E2-EF671A829EF1}"/>
                  </a:ext>
                </a:extLst>
              </p:cNvPr>
              <p:cNvPicPr/>
              <p:nvPr/>
            </p:nvPicPr>
            <p:blipFill>
              <a:blip r:embed="rId137"/>
              <a:stretch>
                <a:fillRect/>
              </a:stretch>
            </p:blipFill>
            <p:spPr>
              <a:xfrm>
                <a:off x="5547593" y="373231"/>
                <a:ext cx="19080" cy="4840069"/>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511" name="Ink 510">
                <a:extLst>
                  <a:ext uri="{FF2B5EF4-FFF2-40B4-BE49-F238E27FC236}">
                    <a16:creationId xmlns:a16="http://schemas.microsoft.com/office/drawing/2014/main" id="{6B289FB1-C73B-96A8-2F1E-B47477C2E874}"/>
                  </a:ext>
                </a:extLst>
              </p14:cNvPr>
              <p14:cNvContentPartPr/>
              <p14:nvPr/>
            </p14:nvContentPartPr>
            <p14:xfrm>
              <a:off x="5843391" y="376923"/>
              <a:ext cx="360" cy="4669768"/>
            </p14:xfrm>
          </p:contentPart>
        </mc:Choice>
        <mc:Fallback xmlns="">
          <p:pic>
            <p:nvPicPr>
              <p:cNvPr id="511" name="Ink 510">
                <a:extLst>
                  <a:ext uri="{FF2B5EF4-FFF2-40B4-BE49-F238E27FC236}">
                    <a16:creationId xmlns:a16="http://schemas.microsoft.com/office/drawing/2014/main" id="{6B289FB1-C73B-96A8-2F1E-B47477C2E874}"/>
                  </a:ext>
                </a:extLst>
              </p:cNvPr>
              <p:cNvPicPr/>
              <p:nvPr/>
            </p:nvPicPr>
            <p:blipFill>
              <a:blip r:embed="rId139"/>
              <a:stretch>
                <a:fillRect/>
              </a:stretch>
            </p:blipFill>
            <p:spPr>
              <a:xfrm>
                <a:off x="5834031" y="367563"/>
                <a:ext cx="19080" cy="4688489"/>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64" name="Ink 63">
                <a:extLst>
                  <a:ext uri="{FF2B5EF4-FFF2-40B4-BE49-F238E27FC236}">
                    <a16:creationId xmlns:a16="http://schemas.microsoft.com/office/drawing/2014/main" id="{CFA6A409-45EF-F8C6-549A-464E4700EF2B}"/>
                  </a:ext>
                </a:extLst>
              </p14:cNvPr>
              <p14:cNvContentPartPr>
                <a14:cpLocks xmlns:a14="http://schemas.microsoft.com/office/drawing/2010/main" noChangeAspect="1"/>
              </p14:cNvContentPartPr>
              <p14:nvPr/>
            </p14:nvContentPartPr>
            <p14:xfrm>
              <a:off x="5953023" y="4970683"/>
              <a:ext cx="794611" cy="347"/>
            </p14:xfrm>
          </p:contentPart>
        </mc:Choice>
        <mc:Fallback xmlns="">
          <p:pic>
            <p:nvPicPr>
              <p:cNvPr id="64" name="Ink 63">
                <a:extLst>
                  <a:ext uri="{FF2B5EF4-FFF2-40B4-BE49-F238E27FC236}">
                    <a16:creationId xmlns:a16="http://schemas.microsoft.com/office/drawing/2014/main" id="{CFA6A409-45EF-F8C6-549A-464E4700EF2B}"/>
                  </a:ext>
                </a:extLst>
              </p:cNvPr>
              <p:cNvPicPr>
                <a:picLocks noChangeAspect="1"/>
              </p:cNvPicPr>
              <p:nvPr/>
            </p:nvPicPr>
            <p:blipFill>
              <a:blip r:embed="rId141"/>
              <a:stretch>
                <a:fillRect/>
              </a:stretch>
            </p:blipFill>
            <p:spPr>
              <a:xfrm>
                <a:off x="5943666" y="4961661"/>
                <a:ext cx="813325"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67" name="Ink 66">
                <a:extLst>
                  <a:ext uri="{FF2B5EF4-FFF2-40B4-BE49-F238E27FC236}">
                    <a16:creationId xmlns:a16="http://schemas.microsoft.com/office/drawing/2014/main" id="{07BC3E5F-D4DD-484F-0755-7D3CA095501D}"/>
                  </a:ext>
                </a:extLst>
              </p14:cNvPr>
              <p14:cNvContentPartPr>
                <a14:cpLocks xmlns:a14="http://schemas.microsoft.com/office/drawing/2010/main" noChangeAspect="1"/>
              </p14:cNvContentPartPr>
              <p14:nvPr/>
            </p14:nvContentPartPr>
            <p14:xfrm>
              <a:off x="5556952" y="5207504"/>
              <a:ext cx="1193965" cy="347"/>
            </p14:xfrm>
          </p:contentPart>
        </mc:Choice>
        <mc:Fallback xmlns="">
          <p:pic>
            <p:nvPicPr>
              <p:cNvPr id="67" name="Ink 66">
                <a:extLst>
                  <a:ext uri="{FF2B5EF4-FFF2-40B4-BE49-F238E27FC236}">
                    <a16:creationId xmlns:a16="http://schemas.microsoft.com/office/drawing/2014/main" id="{07BC3E5F-D4DD-484F-0755-7D3CA095501D}"/>
                  </a:ext>
                </a:extLst>
              </p:cNvPr>
              <p:cNvPicPr>
                <a:picLocks noChangeAspect="1"/>
              </p:cNvPicPr>
              <p:nvPr/>
            </p:nvPicPr>
            <p:blipFill>
              <a:blip r:embed="rId143"/>
              <a:stretch>
                <a:fillRect/>
              </a:stretch>
            </p:blipFill>
            <p:spPr>
              <a:xfrm>
                <a:off x="5547593" y="5198482"/>
                <a:ext cx="121268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70" name="Ink 69">
                <a:extLst>
                  <a:ext uri="{FF2B5EF4-FFF2-40B4-BE49-F238E27FC236}">
                    <a16:creationId xmlns:a16="http://schemas.microsoft.com/office/drawing/2014/main" id="{DDD45A09-AC04-CBB3-01DB-11B2F028ABA7}"/>
                  </a:ext>
                </a:extLst>
              </p14:cNvPr>
              <p14:cNvContentPartPr>
                <a14:cpLocks xmlns:a14="http://schemas.microsoft.com/office/drawing/2010/main" noChangeAspect="1"/>
              </p14:cNvContentPartPr>
              <p14:nvPr/>
            </p14:nvContentPartPr>
            <p14:xfrm>
              <a:off x="5841589" y="5051240"/>
              <a:ext cx="1156302" cy="160"/>
            </p14:xfrm>
          </p:contentPart>
        </mc:Choice>
        <mc:Fallback xmlns="">
          <p:pic>
            <p:nvPicPr>
              <p:cNvPr id="70" name="Ink 69">
                <a:extLst>
                  <a:ext uri="{FF2B5EF4-FFF2-40B4-BE49-F238E27FC236}">
                    <a16:creationId xmlns:a16="http://schemas.microsoft.com/office/drawing/2014/main" id="{DDD45A09-AC04-CBB3-01DB-11B2F028ABA7}"/>
                  </a:ext>
                </a:extLst>
              </p:cNvPr>
              <p:cNvPicPr>
                <a:picLocks noChangeAspect="1"/>
              </p:cNvPicPr>
              <p:nvPr/>
            </p:nvPicPr>
            <p:blipFill>
              <a:blip r:embed="rId145"/>
              <a:stretch>
                <a:fillRect/>
              </a:stretch>
            </p:blipFill>
            <p:spPr>
              <a:xfrm>
                <a:off x="5832226" y="5047080"/>
                <a:ext cx="1175028"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71" name="Ink 70">
                <a:extLst>
                  <a:ext uri="{FF2B5EF4-FFF2-40B4-BE49-F238E27FC236}">
                    <a16:creationId xmlns:a16="http://schemas.microsoft.com/office/drawing/2014/main" id="{C5C09D21-78F4-1EB9-7F50-7DE8201EC88A}"/>
                  </a:ext>
                </a:extLst>
              </p14:cNvPr>
              <p14:cNvContentPartPr>
                <a14:cpLocks xmlns:a14="http://schemas.microsoft.com/office/drawing/2010/main" noChangeAspect="1"/>
              </p14:cNvContentPartPr>
              <p14:nvPr/>
            </p14:nvContentPartPr>
            <p14:xfrm>
              <a:off x="5435767" y="5279426"/>
              <a:ext cx="1557005" cy="160"/>
            </p14:xfrm>
          </p:contentPart>
        </mc:Choice>
        <mc:Fallback xmlns="">
          <p:pic>
            <p:nvPicPr>
              <p:cNvPr id="71" name="Ink 70">
                <a:extLst>
                  <a:ext uri="{FF2B5EF4-FFF2-40B4-BE49-F238E27FC236}">
                    <a16:creationId xmlns:a16="http://schemas.microsoft.com/office/drawing/2014/main" id="{C5C09D21-78F4-1EB9-7F50-7DE8201EC88A}"/>
                  </a:ext>
                </a:extLst>
              </p:cNvPr>
              <p:cNvPicPr>
                <a:picLocks noChangeAspect="1"/>
              </p:cNvPicPr>
              <p:nvPr/>
            </p:nvPicPr>
            <p:blipFill>
              <a:blip r:embed="rId147"/>
              <a:stretch>
                <a:fillRect/>
              </a:stretch>
            </p:blipFill>
            <p:spPr>
              <a:xfrm>
                <a:off x="5426405" y="5275266"/>
                <a:ext cx="1575729" cy="84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72" name="Ink 71">
                <a:extLst>
                  <a:ext uri="{FF2B5EF4-FFF2-40B4-BE49-F238E27FC236}">
                    <a16:creationId xmlns:a16="http://schemas.microsoft.com/office/drawing/2014/main" id="{17F36FBA-6B2E-3DAE-2CFF-C4BD89D93934}"/>
                  </a:ext>
                </a:extLst>
              </p14:cNvPr>
              <p14:cNvContentPartPr/>
              <p14:nvPr/>
            </p14:nvContentPartPr>
            <p14:xfrm>
              <a:off x="5435767" y="1155401"/>
              <a:ext cx="360" cy="4124026"/>
            </p14:xfrm>
          </p:contentPart>
        </mc:Choice>
        <mc:Fallback xmlns="">
          <p:pic>
            <p:nvPicPr>
              <p:cNvPr id="72" name="Ink 71">
                <a:extLst>
                  <a:ext uri="{FF2B5EF4-FFF2-40B4-BE49-F238E27FC236}">
                    <a16:creationId xmlns:a16="http://schemas.microsoft.com/office/drawing/2014/main" id="{17F36FBA-6B2E-3DAE-2CFF-C4BD89D93934}"/>
                  </a:ext>
                </a:extLst>
              </p:cNvPr>
              <p:cNvPicPr/>
              <p:nvPr/>
            </p:nvPicPr>
            <p:blipFill>
              <a:blip r:embed="rId149"/>
              <a:stretch>
                <a:fillRect/>
              </a:stretch>
            </p:blipFill>
            <p:spPr>
              <a:xfrm>
                <a:off x="5426407" y="1146041"/>
                <a:ext cx="19080" cy="4142745"/>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73" name="Ink 72">
                <a:extLst>
                  <a:ext uri="{FF2B5EF4-FFF2-40B4-BE49-F238E27FC236}">
                    <a16:creationId xmlns:a16="http://schemas.microsoft.com/office/drawing/2014/main" id="{38D99D2D-240D-568F-F5D2-E4380616BA74}"/>
                  </a:ext>
                </a:extLst>
              </p14:cNvPr>
              <p14:cNvContentPartPr>
                <a14:cpLocks xmlns:a14="http://schemas.microsoft.com/office/drawing/2010/main" noChangeAspect="1"/>
              </p14:cNvContentPartPr>
              <p14:nvPr/>
            </p14:nvContentPartPr>
            <p14:xfrm>
              <a:off x="2856653" y="263851"/>
              <a:ext cx="4405248" cy="183"/>
            </p14:xfrm>
          </p:contentPart>
        </mc:Choice>
        <mc:Fallback xmlns="">
          <p:pic>
            <p:nvPicPr>
              <p:cNvPr id="73" name="Ink 72">
                <a:extLst>
                  <a:ext uri="{FF2B5EF4-FFF2-40B4-BE49-F238E27FC236}">
                    <a16:creationId xmlns:a16="http://schemas.microsoft.com/office/drawing/2014/main" id="{38D99D2D-240D-568F-F5D2-E4380616BA74}"/>
                  </a:ext>
                </a:extLst>
              </p:cNvPr>
              <p:cNvPicPr>
                <a:picLocks noChangeAspect="1"/>
              </p:cNvPicPr>
              <p:nvPr/>
            </p:nvPicPr>
            <p:blipFill>
              <a:blip r:embed="rId151"/>
              <a:stretch>
                <a:fillRect/>
              </a:stretch>
            </p:blipFill>
            <p:spPr>
              <a:xfrm>
                <a:off x="2847285" y="259093"/>
                <a:ext cx="4423983" cy="9699"/>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74" name="Ink 73">
                <a:extLst>
                  <a:ext uri="{FF2B5EF4-FFF2-40B4-BE49-F238E27FC236}">
                    <a16:creationId xmlns:a16="http://schemas.microsoft.com/office/drawing/2014/main" id="{A2D09207-6796-A85D-5E21-6315D37EADC3}"/>
                  </a:ext>
                </a:extLst>
              </p14:cNvPr>
              <p14:cNvContentPartPr>
                <a14:cpLocks xmlns:a14="http://schemas.microsoft.com/office/drawing/2010/main" noChangeAspect="1"/>
              </p14:cNvContentPartPr>
              <p14:nvPr/>
            </p14:nvContentPartPr>
            <p14:xfrm flipH="1">
              <a:off x="7787585" y="248549"/>
              <a:ext cx="1811624" cy="126"/>
            </p14:xfrm>
          </p:contentPart>
        </mc:Choice>
        <mc:Fallback xmlns="">
          <p:pic>
            <p:nvPicPr>
              <p:cNvPr id="74" name="Ink 73">
                <a:extLst>
                  <a:ext uri="{FF2B5EF4-FFF2-40B4-BE49-F238E27FC236}">
                    <a16:creationId xmlns:a16="http://schemas.microsoft.com/office/drawing/2014/main" id="{A2D09207-6796-A85D-5E21-6315D37EADC3}"/>
                  </a:ext>
                </a:extLst>
              </p:cNvPr>
              <p:cNvPicPr>
                <a:picLocks noChangeAspect="1"/>
              </p:cNvPicPr>
              <p:nvPr/>
            </p:nvPicPr>
            <p:blipFill>
              <a:blip r:embed="rId153"/>
              <a:stretch>
                <a:fillRect/>
              </a:stretch>
            </p:blipFill>
            <p:spPr>
              <a:xfrm flipH="1">
                <a:off x="7778223" y="245273"/>
                <a:ext cx="1830349" cy="6678"/>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77" name="Ink 76">
                <a:extLst>
                  <a:ext uri="{FF2B5EF4-FFF2-40B4-BE49-F238E27FC236}">
                    <a16:creationId xmlns:a16="http://schemas.microsoft.com/office/drawing/2014/main" id="{069D6638-1E78-4239-41B3-59F6F2EEF3CB}"/>
                  </a:ext>
                </a:extLst>
              </p14:cNvPr>
              <p14:cNvContentPartPr/>
              <p14:nvPr/>
            </p14:nvContentPartPr>
            <p14:xfrm>
              <a:off x="7781732" y="248550"/>
              <a:ext cx="360" cy="1134638"/>
            </p14:xfrm>
          </p:contentPart>
        </mc:Choice>
        <mc:Fallback xmlns="">
          <p:pic>
            <p:nvPicPr>
              <p:cNvPr id="77" name="Ink 76">
                <a:extLst>
                  <a:ext uri="{FF2B5EF4-FFF2-40B4-BE49-F238E27FC236}">
                    <a16:creationId xmlns:a16="http://schemas.microsoft.com/office/drawing/2014/main" id="{069D6638-1E78-4239-41B3-59F6F2EEF3CB}"/>
                  </a:ext>
                </a:extLst>
              </p:cNvPr>
              <p:cNvPicPr/>
              <p:nvPr/>
            </p:nvPicPr>
            <p:blipFill>
              <a:blip r:embed="rId155"/>
              <a:stretch>
                <a:fillRect/>
              </a:stretch>
            </p:blipFill>
            <p:spPr>
              <a:xfrm>
                <a:off x="7772372" y="239194"/>
                <a:ext cx="19080" cy="1153351"/>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8" name="Ink 77">
                <a:extLst>
                  <a:ext uri="{FF2B5EF4-FFF2-40B4-BE49-F238E27FC236}">
                    <a16:creationId xmlns:a16="http://schemas.microsoft.com/office/drawing/2014/main" id="{B1074C31-F4EC-091A-0C43-867A784AC963}"/>
                  </a:ext>
                </a:extLst>
              </p14:cNvPr>
              <p14:cNvContentPartPr/>
              <p14:nvPr/>
            </p14:nvContentPartPr>
            <p14:xfrm>
              <a:off x="7264467" y="266287"/>
              <a:ext cx="360" cy="1121793"/>
            </p14:xfrm>
          </p:contentPart>
        </mc:Choice>
        <mc:Fallback xmlns="">
          <p:pic>
            <p:nvPicPr>
              <p:cNvPr id="78" name="Ink 77">
                <a:extLst>
                  <a:ext uri="{FF2B5EF4-FFF2-40B4-BE49-F238E27FC236}">
                    <a16:creationId xmlns:a16="http://schemas.microsoft.com/office/drawing/2014/main" id="{B1074C31-F4EC-091A-0C43-867A784AC963}"/>
                  </a:ext>
                </a:extLst>
              </p:cNvPr>
              <p:cNvPicPr/>
              <p:nvPr/>
            </p:nvPicPr>
            <p:blipFill>
              <a:blip r:embed="rId157"/>
              <a:stretch>
                <a:fillRect/>
              </a:stretch>
            </p:blipFill>
            <p:spPr>
              <a:xfrm>
                <a:off x="7255107" y="256930"/>
                <a:ext cx="19080" cy="1140508"/>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480" name="Ink 479">
                <a:extLst>
                  <a:ext uri="{FF2B5EF4-FFF2-40B4-BE49-F238E27FC236}">
                    <a16:creationId xmlns:a16="http://schemas.microsoft.com/office/drawing/2014/main" id="{6E2E0AD7-7E2C-2367-9EA6-7728BF6E1FB3}"/>
                  </a:ext>
                </a:extLst>
              </p14:cNvPr>
              <p14:cNvContentPartPr>
                <a14:cpLocks xmlns:a14="http://schemas.microsoft.com/office/drawing/2010/main" noChangeAspect="1"/>
              </p14:cNvContentPartPr>
              <p14:nvPr/>
            </p14:nvContentPartPr>
            <p14:xfrm>
              <a:off x="2480163" y="642976"/>
              <a:ext cx="1084771" cy="347"/>
            </p14:xfrm>
          </p:contentPart>
        </mc:Choice>
        <mc:Fallback xmlns="">
          <p:pic>
            <p:nvPicPr>
              <p:cNvPr id="480" name="Ink 479">
                <a:extLst>
                  <a:ext uri="{FF2B5EF4-FFF2-40B4-BE49-F238E27FC236}">
                    <a16:creationId xmlns:a16="http://schemas.microsoft.com/office/drawing/2014/main" id="{6E2E0AD7-7E2C-2367-9EA6-7728BF6E1FB3}"/>
                  </a:ext>
                </a:extLst>
              </p:cNvPr>
              <p:cNvPicPr>
                <a:picLocks noChangeAspect="1"/>
              </p:cNvPicPr>
              <p:nvPr/>
            </p:nvPicPr>
            <p:blipFill>
              <a:blip r:embed="rId159"/>
              <a:stretch>
                <a:fillRect/>
              </a:stretch>
            </p:blipFill>
            <p:spPr>
              <a:xfrm>
                <a:off x="2470805" y="633954"/>
                <a:ext cx="1103486"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481" name="Ink 480">
                <a:extLst>
                  <a:ext uri="{FF2B5EF4-FFF2-40B4-BE49-F238E27FC236}">
                    <a16:creationId xmlns:a16="http://schemas.microsoft.com/office/drawing/2014/main" id="{C975E38B-C9BA-B7EC-F1B9-9DF4D673344F}"/>
                  </a:ext>
                </a:extLst>
              </p14:cNvPr>
              <p14:cNvContentPartPr>
                <a14:cpLocks xmlns:a14="http://schemas.microsoft.com/office/drawing/2010/main" noChangeAspect="1"/>
              </p14:cNvContentPartPr>
              <p14:nvPr/>
            </p14:nvContentPartPr>
            <p14:xfrm>
              <a:off x="2480165" y="898277"/>
              <a:ext cx="920724" cy="347"/>
            </p14:xfrm>
          </p:contentPart>
        </mc:Choice>
        <mc:Fallback xmlns="">
          <p:pic>
            <p:nvPicPr>
              <p:cNvPr id="481" name="Ink 480">
                <a:extLst>
                  <a:ext uri="{FF2B5EF4-FFF2-40B4-BE49-F238E27FC236}">
                    <a16:creationId xmlns:a16="http://schemas.microsoft.com/office/drawing/2014/main" id="{C975E38B-C9BA-B7EC-F1B9-9DF4D673344F}"/>
                  </a:ext>
                </a:extLst>
              </p:cNvPr>
              <p:cNvPicPr>
                <a:picLocks noChangeAspect="1"/>
              </p:cNvPicPr>
              <p:nvPr/>
            </p:nvPicPr>
            <p:blipFill>
              <a:blip r:embed="rId161"/>
              <a:stretch>
                <a:fillRect/>
              </a:stretch>
            </p:blipFill>
            <p:spPr>
              <a:xfrm>
                <a:off x="2470810" y="889255"/>
                <a:ext cx="939434"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82" name="Ink 481">
                <a:extLst>
                  <a:ext uri="{FF2B5EF4-FFF2-40B4-BE49-F238E27FC236}">
                    <a16:creationId xmlns:a16="http://schemas.microsoft.com/office/drawing/2014/main" id="{851B8809-341E-F248-0214-FFA4B96C48E8}"/>
                  </a:ext>
                </a:extLst>
              </p14:cNvPr>
              <p14:cNvContentPartPr>
                <a14:cpLocks xmlns:a14="http://schemas.microsoft.com/office/drawing/2010/main" noChangeAspect="1"/>
              </p14:cNvContentPartPr>
              <p14:nvPr/>
            </p14:nvContentPartPr>
            <p14:xfrm flipH="1">
              <a:off x="4606651" y="888020"/>
              <a:ext cx="5359406" cy="347"/>
            </p14:xfrm>
          </p:contentPart>
        </mc:Choice>
        <mc:Fallback xmlns="">
          <p:pic>
            <p:nvPicPr>
              <p:cNvPr id="482" name="Ink 481">
                <a:extLst>
                  <a:ext uri="{FF2B5EF4-FFF2-40B4-BE49-F238E27FC236}">
                    <a16:creationId xmlns:a16="http://schemas.microsoft.com/office/drawing/2014/main" id="{851B8809-341E-F248-0214-FFA4B96C48E8}"/>
                  </a:ext>
                </a:extLst>
              </p:cNvPr>
              <p:cNvPicPr>
                <a:picLocks noChangeAspect="1"/>
              </p:cNvPicPr>
              <p:nvPr/>
            </p:nvPicPr>
            <p:blipFill>
              <a:blip r:embed="rId163"/>
              <a:stretch>
                <a:fillRect/>
              </a:stretch>
            </p:blipFill>
            <p:spPr>
              <a:xfrm flipH="1">
                <a:off x="4597292" y="878998"/>
                <a:ext cx="5378124"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483" name="Ink 482">
                <a:extLst>
                  <a:ext uri="{FF2B5EF4-FFF2-40B4-BE49-F238E27FC236}">
                    <a16:creationId xmlns:a16="http://schemas.microsoft.com/office/drawing/2014/main" id="{A49D700A-AE9A-4348-0BCF-0E10C11736DB}"/>
                  </a:ext>
                </a:extLst>
              </p14:cNvPr>
              <p14:cNvContentPartPr>
                <a14:cpLocks xmlns:a14="http://schemas.microsoft.com/office/drawing/2010/main" noChangeAspect="1"/>
              </p14:cNvContentPartPr>
              <p14:nvPr/>
            </p14:nvContentPartPr>
            <p14:xfrm flipH="1">
              <a:off x="4443435" y="620406"/>
              <a:ext cx="5522622" cy="347"/>
            </p14:xfrm>
          </p:contentPart>
        </mc:Choice>
        <mc:Fallback xmlns="">
          <p:pic>
            <p:nvPicPr>
              <p:cNvPr id="483" name="Ink 482">
                <a:extLst>
                  <a:ext uri="{FF2B5EF4-FFF2-40B4-BE49-F238E27FC236}">
                    <a16:creationId xmlns:a16="http://schemas.microsoft.com/office/drawing/2014/main" id="{A49D700A-AE9A-4348-0BCF-0E10C11736DB}"/>
                  </a:ext>
                </a:extLst>
              </p:cNvPr>
              <p:cNvPicPr>
                <a:picLocks noChangeAspect="1"/>
              </p:cNvPicPr>
              <p:nvPr/>
            </p:nvPicPr>
            <p:blipFill>
              <a:blip r:embed="rId165"/>
              <a:stretch>
                <a:fillRect/>
              </a:stretch>
            </p:blipFill>
            <p:spPr>
              <a:xfrm flipH="1">
                <a:off x="4434076" y="611384"/>
                <a:ext cx="5541339"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485" name="Ink 484">
                <a:extLst>
                  <a:ext uri="{FF2B5EF4-FFF2-40B4-BE49-F238E27FC236}">
                    <a16:creationId xmlns:a16="http://schemas.microsoft.com/office/drawing/2014/main" id="{21D65F73-B833-AB00-CFE7-2F494AF90D7A}"/>
                  </a:ext>
                </a:extLst>
              </p14:cNvPr>
              <p14:cNvContentPartPr/>
              <p14:nvPr/>
            </p14:nvContentPartPr>
            <p14:xfrm>
              <a:off x="3563297" y="641794"/>
              <a:ext cx="360" cy="1107166"/>
            </p14:xfrm>
          </p:contentPart>
        </mc:Choice>
        <mc:Fallback xmlns="">
          <p:pic>
            <p:nvPicPr>
              <p:cNvPr id="485" name="Ink 484">
                <a:extLst>
                  <a:ext uri="{FF2B5EF4-FFF2-40B4-BE49-F238E27FC236}">
                    <a16:creationId xmlns:a16="http://schemas.microsoft.com/office/drawing/2014/main" id="{21D65F73-B833-AB00-CFE7-2F494AF90D7A}"/>
                  </a:ext>
                </a:extLst>
              </p:cNvPr>
              <p:cNvPicPr/>
              <p:nvPr/>
            </p:nvPicPr>
            <p:blipFill>
              <a:blip r:embed="rId167"/>
              <a:stretch>
                <a:fillRect/>
              </a:stretch>
            </p:blipFill>
            <p:spPr>
              <a:xfrm>
                <a:off x="3553937" y="632436"/>
                <a:ext cx="19080" cy="1125883"/>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486" name="Ink 485">
                <a:extLst>
                  <a:ext uri="{FF2B5EF4-FFF2-40B4-BE49-F238E27FC236}">
                    <a16:creationId xmlns:a16="http://schemas.microsoft.com/office/drawing/2014/main" id="{17A516A4-26FE-78EB-B887-F6E264BBCC2F}"/>
                  </a:ext>
                </a:extLst>
              </p14:cNvPr>
              <p14:cNvContentPartPr/>
              <p14:nvPr/>
            </p14:nvContentPartPr>
            <p14:xfrm>
              <a:off x="3400889" y="911526"/>
              <a:ext cx="360" cy="682876"/>
            </p14:xfrm>
          </p:contentPart>
        </mc:Choice>
        <mc:Fallback xmlns="">
          <p:pic>
            <p:nvPicPr>
              <p:cNvPr id="486" name="Ink 485">
                <a:extLst>
                  <a:ext uri="{FF2B5EF4-FFF2-40B4-BE49-F238E27FC236}">
                    <a16:creationId xmlns:a16="http://schemas.microsoft.com/office/drawing/2014/main" id="{17A516A4-26FE-78EB-B887-F6E264BBCC2F}"/>
                  </a:ext>
                </a:extLst>
              </p:cNvPr>
              <p:cNvPicPr/>
              <p:nvPr/>
            </p:nvPicPr>
            <p:blipFill>
              <a:blip r:embed="rId169"/>
              <a:stretch>
                <a:fillRect/>
              </a:stretch>
            </p:blipFill>
            <p:spPr>
              <a:xfrm>
                <a:off x="3391529" y="902172"/>
                <a:ext cx="19080" cy="701585"/>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488" name="Ink 487">
                <a:extLst>
                  <a:ext uri="{FF2B5EF4-FFF2-40B4-BE49-F238E27FC236}">
                    <a16:creationId xmlns:a16="http://schemas.microsoft.com/office/drawing/2014/main" id="{A0576D58-A378-2AFD-53C7-B1F09C1E75D1}"/>
                  </a:ext>
                </a:extLst>
              </p14:cNvPr>
              <p14:cNvContentPartPr/>
              <p14:nvPr/>
            </p14:nvContentPartPr>
            <p14:xfrm>
              <a:off x="4605931" y="890914"/>
              <a:ext cx="360" cy="1480647"/>
            </p14:xfrm>
          </p:contentPart>
        </mc:Choice>
        <mc:Fallback xmlns="">
          <p:pic>
            <p:nvPicPr>
              <p:cNvPr id="488" name="Ink 487">
                <a:extLst>
                  <a:ext uri="{FF2B5EF4-FFF2-40B4-BE49-F238E27FC236}">
                    <a16:creationId xmlns:a16="http://schemas.microsoft.com/office/drawing/2014/main" id="{A0576D58-A378-2AFD-53C7-B1F09C1E75D1}"/>
                  </a:ext>
                </a:extLst>
              </p:cNvPr>
              <p:cNvPicPr/>
              <p:nvPr/>
            </p:nvPicPr>
            <p:blipFill>
              <a:blip r:embed="rId171"/>
              <a:stretch>
                <a:fillRect/>
              </a:stretch>
            </p:blipFill>
            <p:spPr>
              <a:xfrm>
                <a:off x="4596571" y="881556"/>
                <a:ext cx="19080" cy="1499362"/>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489" name="Ink 488">
                <a:extLst>
                  <a:ext uri="{FF2B5EF4-FFF2-40B4-BE49-F238E27FC236}">
                    <a16:creationId xmlns:a16="http://schemas.microsoft.com/office/drawing/2014/main" id="{45DCDAB5-1139-593A-3AF9-0C865E6ECFBB}"/>
                  </a:ext>
                </a:extLst>
              </p14:cNvPr>
              <p14:cNvContentPartPr/>
              <p14:nvPr/>
            </p14:nvContentPartPr>
            <p14:xfrm>
              <a:off x="4443435" y="622056"/>
              <a:ext cx="360" cy="1614310"/>
            </p14:xfrm>
          </p:contentPart>
        </mc:Choice>
        <mc:Fallback xmlns="">
          <p:pic>
            <p:nvPicPr>
              <p:cNvPr id="489" name="Ink 488">
                <a:extLst>
                  <a:ext uri="{FF2B5EF4-FFF2-40B4-BE49-F238E27FC236}">
                    <a16:creationId xmlns:a16="http://schemas.microsoft.com/office/drawing/2014/main" id="{45DCDAB5-1139-593A-3AF9-0C865E6ECFBB}"/>
                  </a:ext>
                </a:extLst>
              </p:cNvPr>
              <p:cNvPicPr/>
              <p:nvPr/>
            </p:nvPicPr>
            <p:blipFill>
              <a:blip r:embed="rId173"/>
              <a:stretch>
                <a:fillRect/>
              </a:stretch>
            </p:blipFill>
            <p:spPr>
              <a:xfrm>
                <a:off x="4434075" y="612698"/>
                <a:ext cx="19080" cy="1633027"/>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491" name="Ink 490">
                <a:extLst>
                  <a:ext uri="{FF2B5EF4-FFF2-40B4-BE49-F238E27FC236}">
                    <a16:creationId xmlns:a16="http://schemas.microsoft.com/office/drawing/2014/main" id="{C8AF257F-7C9F-B2FA-C827-7D17DC8C5402}"/>
                  </a:ext>
                </a:extLst>
              </p14:cNvPr>
              <p14:cNvContentPartPr>
                <a14:cpLocks xmlns:a14="http://schemas.microsoft.com/office/drawing/2010/main" noChangeAspect="1"/>
              </p14:cNvContentPartPr>
              <p14:nvPr/>
            </p14:nvContentPartPr>
            <p14:xfrm>
              <a:off x="174697" y="3602666"/>
              <a:ext cx="598183" cy="347"/>
            </p14:xfrm>
          </p:contentPart>
        </mc:Choice>
        <mc:Fallback xmlns="">
          <p:pic>
            <p:nvPicPr>
              <p:cNvPr id="491" name="Ink 490">
                <a:extLst>
                  <a:ext uri="{FF2B5EF4-FFF2-40B4-BE49-F238E27FC236}">
                    <a16:creationId xmlns:a16="http://schemas.microsoft.com/office/drawing/2014/main" id="{C8AF257F-7C9F-B2FA-C827-7D17DC8C5402}"/>
                  </a:ext>
                </a:extLst>
              </p:cNvPr>
              <p:cNvPicPr>
                <a:picLocks noChangeAspect="1"/>
              </p:cNvPicPr>
              <p:nvPr/>
            </p:nvPicPr>
            <p:blipFill>
              <a:blip r:embed="rId175"/>
              <a:stretch>
                <a:fillRect/>
              </a:stretch>
            </p:blipFill>
            <p:spPr>
              <a:xfrm>
                <a:off x="165345" y="3593644"/>
                <a:ext cx="616887"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492" name="Ink 491">
                <a:extLst>
                  <a:ext uri="{FF2B5EF4-FFF2-40B4-BE49-F238E27FC236}">
                    <a16:creationId xmlns:a16="http://schemas.microsoft.com/office/drawing/2014/main" id="{26B63D35-DC9A-5B25-C5D9-FEF4EB61FFE8}"/>
                  </a:ext>
                </a:extLst>
              </p14:cNvPr>
              <p14:cNvContentPartPr>
                <a14:cpLocks xmlns:a14="http://schemas.microsoft.com/office/drawing/2010/main" noChangeAspect="1"/>
              </p14:cNvContentPartPr>
              <p14:nvPr/>
            </p14:nvContentPartPr>
            <p14:xfrm>
              <a:off x="440535" y="3359590"/>
              <a:ext cx="332345" cy="347"/>
            </p14:xfrm>
          </p:contentPart>
        </mc:Choice>
        <mc:Fallback xmlns="">
          <p:pic>
            <p:nvPicPr>
              <p:cNvPr id="492" name="Ink 491">
                <a:extLst>
                  <a:ext uri="{FF2B5EF4-FFF2-40B4-BE49-F238E27FC236}">
                    <a16:creationId xmlns:a16="http://schemas.microsoft.com/office/drawing/2014/main" id="{26B63D35-DC9A-5B25-C5D9-FEF4EB61FFE8}"/>
                  </a:ext>
                </a:extLst>
              </p:cNvPr>
              <p:cNvPicPr>
                <a:picLocks noChangeAspect="1"/>
              </p:cNvPicPr>
              <p:nvPr/>
            </p:nvPicPr>
            <p:blipFill>
              <a:blip r:embed="rId177"/>
              <a:stretch>
                <a:fillRect/>
              </a:stretch>
            </p:blipFill>
            <p:spPr>
              <a:xfrm>
                <a:off x="431183" y="3350568"/>
                <a:ext cx="351048"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512" name="Ink 511">
                <a:extLst>
                  <a:ext uri="{FF2B5EF4-FFF2-40B4-BE49-F238E27FC236}">
                    <a16:creationId xmlns:a16="http://schemas.microsoft.com/office/drawing/2014/main" id="{1DABCD49-3E93-D352-A5A7-C6552603F93C}"/>
                  </a:ext>
                </a:extLst>
              </p14:cNvPr>
              <p14:cNvContentPartPr>
                <a14:cpLocks xmlns:a14="http://schemas.microsoft.com/office/drawing/2010/main" noChangeAspect="1"/>
              </p14:cNvContentPartPr>
              <p14:nvPr/>
            </p14:nvContentPartPr>
            <p14:xfrm>
              <a:off x="565647" y="3117049"/>
              <a:ext cx="207234" cy="347"/>
            </p14:xfrm>
          </p:contentPart>
        </mc:Choice>
        <mc:Fallback xmlns="">
          <p:pic>
            <p:nvPicPr>
              <p:cNvPr id="512" name="Ink 511">
                <a:extLst>
                  <a:ext uri="{FF2B5EF4-FFF2-40B4-BE49-F238E27FC236}">
                    <a16:creationId xmlns:a16="http://schemas.microsoft.com/office/drawing/2014/main" id="{1DABCD49-3E93-D352-A5A7-C6552603F93C}"/>
                  </a:ext>
                </a:extLst>
              </p:cNvPr>
              <p:cNvPicPr>
                <a:picLocks noChangeAspect="1"/>
              </p:cNvPicPr>
              <p:nvPr/>
            </p:nvPicPr>
            <p:blipFill>
              <a:blip r:embed="rId179"/>
              <a:stretch>
                <a:fillRect/>
              </a:stretch>
            </p:blipFill>
            <p:spPr>
              <a:xfrm>
                <a:off x="556309" y="3108027"/>
                <a:ext cx="225910"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513" name="Ink 512">
                <a:extLst>
                  <a:ext uri="{FF2B5EF4-FFF2-40B4-BE49-F238E27FC236}">
                    <a16:creationId xmlns:a16="http://schemas.microsoft.com/office/drawing/2014/main" id="{27C9C689-6267-998A-E789-450BB540BFA5}"/>
                  </a:ext>
                </a:extLst>
              </p14:cNvPr>
              <p14:cNvContentPartPr>
                <a14:cpLocks xmlns:a14="http://schemas.microsoft.com/office/drawing/2010/main" noChangeAspect="1"/>
              </p14:cNvContentPartPr>
              <p14:nvPr/>
            </p14:nvContentPartPr>
            <p14:xfrm>
              <a:off x="67901" y="4600512"/>
              <a:ext cx="704980" cy="347"/>
            </p14:xfrm>
          </p:contentPart>
        </mc:Choice>
        <mc:Fallback xmlns="">
          <p:pic>
            <p:nvPicPr>
              <p:cNvPr id="513" name="Ink 512">
                <a:extLst>
                  <a:ext uri="{FF2B5EF4-FFF2-40B4-BE49-F238E27FC236}">
                    <a16:creationId xmlns:a16="http://schemas.microsoft.com/office/drawing/2014/main" id="{27C9C689-6267-998A-E789-450BB540BFA5}"/>
                  </a:ext>
                </a:extLst>
              </p:cNvPr>
              <p:cNvPicPr>
                <a:picLocks noChangeAspect="1"/>
              </p:cNvPicPr>
              <p:nvPr/>
            </p:nvPicPr>
            <p:blipFill>
              <a:blip r:embed="rId181"/>
              <a:stretch>
                <a:fillRect/>
              </a:stretch>
            </p:blipFill>
            <p:spPr>
              <a:xfrm>
                <a:off x="58544" y="4591490"/>
                <a:ext cx="723693"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514" name="Ink 513">
                <a:extLst>
                  <a:ext uri="{FF2B5EF4-FFF2-40B4-BE49-F238E27FC236}">
                    <a16:creationId xmlns:a16="http://schemas.microsoft.com/office/drawing/2014/main" id="{CC298500-27EA-9BB5-F4C9-5E3F95454A7A}"/>
                  </a:ext>
                </a:extLst>
              </p14:cNvPr>
              <p14:cNvContentPartPr>
                <a14:cpLocks xmlns:a14="http://schemas.microsoft.com/office/drawing/2010/main" noChangeAspect="1"/>
              </p14:cNvContentPartPr>
              <p14:nvPr/>
            </p14:nvContentPartPr>
            <p14:xfrm flipH="1">
              <a:off x="177806" y="1751816"/>
              <a:ext cx="3383134" cy="347"/>
            </p14:xfrm>
          </p:contentPart>
        </mc:Choice>
        <mc:Fallback xmlns="">
          <p:pic>
            <p:nvPicPr>
              <p:cNvPr id="514" name="Ink 513">
                <a:extLst>
                  <a:ext uri="{FF2B5EF4-FFF2-40B4-BE49-F238E27FC236}">
                    <a16:creationId xmlns:a16="http://schemas.microsoft.com/office/drawing/2014/main" id="{CC298500-27EA-9BB5-F4C9-5E3F95454A7A}"/>
                  </a:ext>
                </a:extLst>
              </p:cNvPr>
              <p:cNvPicPr>
                <a:picLocks noChangeAspect="1"/>
              </p:cNvPicPr>
              <p:nvPr/>
            </p:nvPicPr>
            <p:blipFill>
              <a:blip r:embed="rId183"/>
              <a:stretch>
                <a:fillRect/>
              </a:stretch>
            </p:blipFill>
            <p:spPr>
              <a:xfrm flipH="1">
                <a:off x="168447" y="1742794"/>
                <a:ext cx="340185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515" name="Ink 514">
                <a:extLst>
                  <a:ext uri="{FF2B5EF4-FFF2-40B4-BE49-F238E27FC236}">
                    <a16:creationId xmlns:a16="http://schemas.microsoft.com/office/drawing/2014/main" id="{323000AA-E1D1-20C2-67F3-D967F5708A96}"/>
                  </a:ext>
                </a:extLst>
              </p14:cNvPr>
              <p14:cNvContentPartPr>
                <a14:cpLocks xmlns:a14="http://schemas.microsoft.com/office/drawing/2010/main" noChangeAspect="1"/>
              </p14:cNvContentPartPr>
              <p14:nvPr/>
            </p14:nvContentPartPr>
            <p14:xfrm flipH="1">
              <a:off x="67900" y="1591120"/>
              <a:ext cx="3331711" cy="347"/>
            </p14:xfrm>
          </p:contentPart>
        </mc:Choice>
        <mc:Fallback xmlns="">
          <p:pic>
            <p:nvPicPr>
              <p:cNvPr id="515" name="Ink 514">
                <a:extLst>
                  <a:ext uri="{FF2B5EF4-FFF2-40B4-BE49-F238E27FC236}">
                    <a16:creationId xmlns:a16="http://schemas.microsoft.com/office/drawing/2014/main" id="{323000AA-E1D1-20C2-67F3-D967F5708A96}"/>
                  </a:ext>
                </a:extLst>
              </p:cNvPr>
              <p:cNvPicPr>
                <a:picLocks noChangeAspect="1"/>
              </p:cNvPicPr>
              <p:nvPr/>
            </p:nvPicPr>
            <p:blipFill>
              <a:blip r:embed="rId185"/>
              <a:stretch>
                <a:fillRect/>
              </a:stretch>
            </p:blipFill>
            <p:spPr>
              <a:xfrm flipH="1">
                <a:off x="58542" y="1582098"/>
                <a:ext cx="3350426"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516" name="Ink 515">
                <a:extLst>
                  <a:ext uri="{FF2B5EF4-FFF2-40B4-BE49-F238E27FC236}">
                    <a16:creationId xmlns:a16="http://schemas.microsoft.com/office/drawing/2014/main" id="{F7CD2D4D-2C2B-690F-0C5A-2F1A1A570A0B}"/>
                  </a:ext>
                </a:extLst>
              </p14:cNvPr>
              <p14:cNvContentPartPr>
                <a14:cpLocks xmlns:a14="http://schemas.microsoft.com/office/drawing/2010/main" noChangeAspect="1"/>
              </p14:cNvContentPartPr>
              <p14:nvPr/>
            </p14:nvContentPartPr>
            <p14:xfrm flipH="1">
              <a:off x="566076" y="2371214"/>
              <a:ext cx="4039855" cy="347"/>
            </p14:xfrm>
          </p:contentPart>
        </mc:Choice>
        <mc:Fallback xmlns="">
          <p:pic>
            <p:nvPicPr>
              <p:cNvPr id="516" name="Ink 515">
                <a:extLst>
                  <a:ext uri="{FF2B5EF4-FFF2-40B4-BE49-F238E27FC236}">
                    <a16:creationId xmlns:a16="http://schemas.microsoft.com/office/drawing/2014/main" id="{F7CD2D4D-2C2B-690F-0C5A-2F1A1A570A0B}"/>
                  </a:ext>
                </a:extLst>
              </p:cNvPr>
              <p:cNvPicPr>
                <a:picLocks noChangeAspect="1"/>
              </p:cNvPicPr>
              <p:nvPr/>
            </p:nvPicPr>
            <p:blipFill>
              <a:blip r:embed="rId187"/>
              <a:stretch>
                <a:fillRect/>
              </a:stretch>
            </p:blipFill>
            <p:spPr>
              <a:xfrm flipH="1">
                <a:off x="556718" y="2362192"/>
                <a:ext cx="4058571"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517" name="Ink 516">
                <a:extLst>
                  <a:ext uri="{FF2B5EF4-FFF2-40B4-BE49-F238E27FC236}">
                    <a16:creationId xmlns:a16="http://schemas.microsoft.com/office/drawing/2014/main" id="{1FDFB8F5-BBEA-F0DF-73D6-AB730806650A}"/>
                  </a:ext>
                </a:extLst>
              </p14:cNvPr>
              <p14:cNvContentPartPr>
                <a14:cpLocks xmlns:a14="http://schemas.microsoft.com/office/drawing/2010/main" noChangeAspect="1"/>
              </p14:cNvContentPartPr>
              <p14:nvPr/>
            </p14:nvContentPartPr>
            <p14:xfrm flipH="1">
              <a:off x="440536" y="2236713"/>
              <a:ext cx="3981631" cy="347"/>
            </p14:xfrm>
          </p:contentPart>
        </mc:Choice>
        <mc:Fallback xmlns="">
          <p:pic>
            <p:nvPicPr>
              <p:cNvPr id="517" name="Ink 516">
                <a:extLst>
                  <a:ext uri="{FF2B5EF4-FFF2-40B4-BE49-F238E27FC236}">
                    <a16:creationId xmlns:a16="http://schemas.microsoft.com/office/drawing/2014/main" id="{1FDFB8F5-BBEA-F0DF-73D6-AB730806650A}"/>
                  </a:ext>
                </a:extLst>
              </p:cNvPr>
              <p:cNvPicPr>
                <a:picLocks noChangeAspect="1"/>
              </p:cNvPicPr>
              <p:nvPr/>
            </p:nvPicPr>
            <p:blipFill>
              <a:blip r:embed="rId189"/>
              <a:stretch>
                <a:fillRect/>
              </a:stretch>
            </p:blipFill>
            <p:spPr>
              <a:xfrm flipH="1">
                <a:off x="431178" y="2227691"/>
                <a:ext cx="4000348" cy="18391"/>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518" name="Ink 517">
                <a:extLst>
                  <a:ext uri="{FF2B5EF4-FFF2-40B4-BE49-F238E27FC236}">
                    <a16:creationId xmlns:a16="http://schemas.microsoft.com/office/drawing/2014/main" id="{C5872487-9842-D22C-5A9C-7B8400CE0ACD}"/>
                  </a:ext>
                </a:extLst>
              </p14:cNvPr>
              <p14:cNvContentPartPr/>
              <p14:nvPr/>
            </p14:nvContentPartPr>
            <p14:xfrm>
              <a:off x="177806" y="1763586"/>
              <a:ext cx="360" cy="1837692"/>
            </p14:xfrm>
          </p:contentPart>
        </mc:Choice>
        <mc:Fallback xmlns="">
          <p:pic>
            <p:nvPicPr>
              <p:cNvPr id="518" name="Ink 517">
                <a:extLst>
                  <a:ext uri="{FF2B5EF4-FFF2-40B4-BE49-F238E27FC236}">
                    <a16:creationId xmlns:a16="http://schemas.microsoft.com/office/drawing/2014/main" id="{C5872487-9842-D22C-5A9C-7B8400CE0ACD}"/>
                  </a:ext>
                </a:extLst>
              </p:cNvPr>
              <p:cNvPicPr/>
              <p:nvPr/>
            </p:nvPicPr>
            <p:blipFill>
              <a:blip r:embed="rId191"/>
              <a:stretch>
                <a:fillRect/>
              </a:stretch>
            </p:blipFill>
            <p:spPr>
              <a:xfrm>
                <a:off x="168446" y="1754228"/>
                <a:ext cx="19080" cy="1856407"/>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519" name="Ink 518">
                <a:extLst>
                  <a:ext uri="{FF2B5EF4-FFF2-40B4-BE49-F238E27FC236}">
                    <a16:creationId xmlns:a16="http://schemas.microsoft.com/office/drawing/2014/main" id="{0050EE3D-31CC-4FC8-FCDB-7A782242D43A}"/>
                  </a:ext>
                </a:extLst>
              </p14:cNvPr>
              <p14:cNvContentPartPr/>
              <p14:nvPr/>
            </p14:nvContentPartPr>
            <p14:xfrm>
              <a:off x="68521" y="1588533"/>
              <a:ext cx="360" cy="3010935"/>
            </p14:xfrm>
          </p:contentPart>
        </mc:Choice>
        <mc:Fallback xmlns="">
          <p:pic>
            <p:nvPicPr>
              <p:cNvPr id="519" name="Ink 518">
                <a:extLst>
                  <a:ext uri="{FF2B5EF4-FFF2-40B4-BE49-F238E27FC236}">
                    <a16:creationId xmlns:a16="http://schemas.microsoft.com/office/drawing/2014/main" id="{0050EE3D-31CC-4FC8-FCDB-7A782242D43A}"/>
                  </a:ext>
                </a:extLst>
              </p:cNvPr>
              <p:cNvPicPr/>
              <p:nvPr/>
            </p:nvPicPr>
            <p:blipFill>
              <a:blip r:embed="rId193"/>
              <a:stretch>
                <a:fillRect/>
              </a:stretch>
            </p:blipFill>
            <p:spPr>
              <a:xfrm>
                <a:off x="59161" y="1579173"/>
                <a:ext cx="19080" cy="3029654"/>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520" name="Ink 519">
                <a:extLst>
                  <a:ext uri="{FF2B5EF4-FFF2-40B4-BE49-F238E27FC236}">
                    <a16:creationId xmlns:a16="http://schemas.microsoft.com/office/drawing/2014/main" id="{70633028-CC96-A51A-D036-4CB148A94E72}"/>
                  </a:ext>
                </a:extLst>
              </p14:cNvPr>
              <p14:cNvContentPartPr/>
              <p14:nvPr/>
            </p14:nvContentPartPr>
            <p14:xfrm>
              <a:off x="566076" y="2371214"/>
              <a:ext cx="360" cy="744606"/>
            </p14:xfrm>
          </p:contentPart>
        </mc:Choice>
        <mc:Fallback xmlns="">
          <p:pic>
            <p:nvPicPr>
              <p:cNvPr id="520" name="Ink 519">
                <a:extLst>
                  <a:ext uri="{FF2B5EF4-FFF2-40B4-BE49-F238E27FC236}">
                    <a16:creationId xmlns:a16="http://schemas.microsoft.com/office/drawing/2014/main" id="{70633028-CC96-A51A-D036-4CB148A94E72}"/>
                  </a:ext>
                </a:extLst>
              </p:cNvPr>
              <p:cNvPicPr/>
              <p:nvPr/>
            </p:nvPicPr>
            <p:blipFill>
              <a:blip r:embed="rId195"/>
              <a:stretch>
                <a:fillRect/>
              </a:stretch>
            </p:blipFill>
            <p:spPr>
              <a:xfrm>
                <a:off x="556716" y="2361857"/>
                <a:ext cx="19080" cy="7633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521" name="Ink 520">
                <a:extLst>
                  <a:ext uri="{FF2B5EF4-FFF2-40B4-BE49-F238E27FC236}">
                    <a16:creationId xmlns:a16="http://schemas.microsoft.com/office/drawing/2014/main" id="{57113878-F1B1-C5CF-B7CF-2C9079D0AAE0}"/>
                  </a:ext>
                </a:extLst>
              </p14:cNvPr>
              <p14:cNvContentPartPr/>
              <p14:nvPr/>
            </p14:nvContentPartPr>
            <p14:xfrm>
              <a:off x="440536" y="2236326"/>
              <a:ext cx="360" cy="1123263"/>
            </p14:xfrm>
          </p:contentPart>
        </mc:Choice>
        <mc:Fallback xmlns="">
          <p:pic>
            <p:nvPicPr>
              <p:cNvPr id="521" name="Ink 520">
                <a:extLst>
                  <a:ext uri="{FF2B5EF4-FFF2-40B4-BE49-F238E27FC236}">
                    <a16:creationId xmlns:a16="http://schemas.microsoft.com/office/drawing/2014/main" id="{57113878-F1B1-C5CF-B7CF-2C9079D0AAE0}"/>
                  </a:ext>
                </a:extLst>
              </p:cNvPr>
              <p:cNvPicPr/>
              <p:nvPr/>
            </p:nvPicPr>
            <p:blipFill>
              <a:blip r:embed="rId197"/>
              <a:stretch>
                <a:fillRect/>
              </a:stretch>
            </p:blipFill>
            <p:spPr>
              <a:xfrm>
                <a:off x="431176" y="2226968"/>
                <a:ext cx="19080" cy="1141978"/>
              </a:xfrm>
              <a:prstGeom prst="rect">
                <a:avLst/>
              </a:prstGeom>
            </p:spPr>
          </p:pic>
        </mc:Fallback>
      </mc:AlternateContent>
    </p:spTree>
    <p:extLst>
      <p:ext uri="{BB962C8B-B14F-4D97-AF65-F5344CB8AC3E}">
        <p14:creationId xmlns:p14="http://schemas.microsoft.com/office/powerpoint/2010/main" val="150245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 calcmode="lin" valueType="num">
                                      <p:cBhvr>
                                        <p:cTn id="7" dur="500" fill="hold"/>
                                        <p:tgtEl>
                                          <p:spTgt spid="480"/>
                                        </p:tgtEl>
                                        <p:attrNameLst>
                                          <p:attrName>drawProgress</p:attrName>
                                        </p:attrNameLst>
                                      </p:cBhvr>
                                      <p:tavLst>
                                        <p:tav tm="0">
                                          <p:val>
                                            <p:fltVal val="0"/>
                                          </p:val>
                                        </p:tav>
                                        <p:tav tm="100000">
                                          <p:val>
                                            <p:fltVal val="1"/>
                                          </p:val>
                                        </p:tav>
                                      </p:tavLst>
                                    </p:anim>
                                  </p:childTnLst>
                                </p:cTn>
                              </p:par>
                            </p:childTnLst>
                          </p:cTn>
                        </p:par>
                        <p:par>
                          <p:cTn id="8" fill="hold">
                            <p:stCondLst>
                              <p:cond delay="500"/>
                            </p:stCondLst>
                            <p:childTnLst>
                              <p:par>
                                <p:cTn id="9" presetID="63" presetClass="entr" presetSubtype="0" fill="hold" nodeType="afterEffect">
                                  <p:stCondLst>
                                    <p:cond delay="0"/>
                                  </p:stCondLst>
                                  <p:childTnLst>
                                    <p:set>
                                      <p:cBhvr>
                                        <p:cTn id="10" dur="1" fill="hold">
                                          <p:stCondLst>
                                            <p:cond delay="0"/>
                                          </p:stCondLst>
                                        </p:cTn>
                                        <p:tgtEl>
                                          <p:spTgt spid="485"/>
                                        </p:tgtEl>
                                        <p:attrNameLst>
                                          <p:attrName>style.visibility</p:attrName>
                                        </p:attrNameLst>
                                      </p:cBhvr>
                                      <p:to>
                                        <p:strVal val="visible"/>
                                      </p:to>
                                    </p:set>
                                    <p:anim calcmode="lin" valueType="num">
                                      <p:cBhvr>
                                        <p:cTn id="11" dur="500" fill="hold"/>
                                        <p:tgtEl>
                                          <p:spTgt spid="485"/>
                                        </p:tgtEl>
                                        <p:attrNameLst>
                                          <p:attrName>drawProgress</p:attrName>
                                        </p:attrNameLst>
                                      </p:cBhvr>
                                      <p:tavLst>
                                        <p:tav tm="0">
                                          <p:val>
                                            <p:fltVal val="0"/>
                                          </p:val>
                                        </p:tav>
                                        <p:tav tm="100000">
                                          <p:val>
                                            <p:fltVal val="1"/>
                                          </p:val>
                                        </p:tav>
                                      </p:tavLst>
                                    </p:anim>
                                  </p:childTnLst>
                                </p:cTn>
                              </p:par>
                            </p:childTnLst>
                          </p:cTn>
                        </p:par>
                        <p:par>
                          <p:cTn id="12" fill="hold">
                            <p:stCondLst>
                              <p:cond delay="1000"/>
                            </p:stCondLst>
                            <p:childTnLst>
                              <p:par>
                                <p:cTn id="13" presetID="63" presetClass="entr" presetSubtype="0" fill="hold" nodeType="afterEffect">
                                  <p:stCondLst>
                                    <p:cond delay="0"/>
                                  </p:stCondLst>
                                  <p:childTnLst>
                                    <p:set>
                                      <p:cBhvr>
                                        <p:cTn id="14" dur="1" fill="hold">
                                          <p:stCondLst>
                                            <p:cond delay="0"/>
                                          </p:stCondLst>
                                        </p:cTn>
                                        <p:tgtEl>
                                          <p:spTgt spid="514"/>
                                        </p:tgtEl>
                                        <p:attrNameLst>
                                          <p:attrName>style.visibility</p:attrName>
                                        </p:attrNameLst>
                                      </p:cBhvr>
                                      <p:to>
                                        <p:strVal val="visible"/>
                                      </p:to>
                                    </p:set>
                                    <p:anim calcmode="lin" valueType="num">
                                      <p:cBhvr>
                                        <p:cTn id="15" dur="500" fill="hold"/>
                                        <p:tgtEl>
                                          <p:spTgt spid="514"/>
                                        </p:tgtEl>
                                        <p:attrNameLst>
                                          <p:attrName>drawProgress</p:attrName>
                                        </p:attrNameLst>
                                      </p:cBhvr>
                                      <p:tavLst>
                                        <p:tav tm="0">
                                          <p:val>
                                            <p:fltVal val="0"/>
                                          </p:val>
                                        </p:tav>
                                        <p:tav tm="100000">
                                          <p:val>
                                            <p:fltVal val="1"/>
                                          </p:val>
                                        </p:tav>
                                      </p:tavLst>
                                    </p:anim>
                                  </p:childTnLst>
                                </p:cTn>
                              </p:par>
                            </p:childTnLst>
                          </p:cTn>
                        </p:par>
                        <p:par>
                          <p:cTn id="16" fill="hold">
                            <p:stCondLst>
                              <p:cond delay="1500"/>
                            </p:stCondLst>
                            <p:childTnLst>
                              <p:par>
                                <p:cTn id="17" presetID="63" presetClass="entr" presetSubtype="0" fill="hold" nodeType="afterEffect">
                                  <p:stCondLst>
                                    <p:cond delay="0"/>
                                  </p:stCondLst>
                                  <p:childTnLst>
                                    <p:set>
                                      <p:cBhvr>
                                        <p:cTn id="18" dur="1" fill="hold">
                                          <p:stCondLst>
                                            <p:cond delay="0"/>
                                          </p:stCondLst>
                                        </p:cTn>
                                        <p:tgtEl>
                                          <p:spTgt spid="518"/>
                                        </p:tgtEl>
                                        <p:attrNameLst>
                                          <p:attrName>style.visibility</p:attrName>
                                        </p:attrNameLst>
                                      </p:cBhvr>
                                      <p:to>
                                        <p:strVal val="visible"/>
                                      </p:to>
                                    </p:set>
                                    <p:anim calcmode="lin" valueType="num">
                                      <p:cBhvr>
                                        <p:cTn id="19" dur="500" fill="hold"/>
                                        <p:tgtEl>
                                          <p:spTgt spid="518"/>
                                        </p:tgtEl>
                                        <p:attrNameLst>
                                          <p:attrName>drawProgress</p:attrName>
                                        </p:attrNameLst>
                                      </p:cBhvr>
                                      <p:tavLst>
                                        <p:tav tm="0">
                                          <p:val>
                                            <p:fltVal val="0"/>
                                          </p:val>
                                        </p:tav>
                                        <p:tav tm="100000">
                                          <p:val>
                                            <p:fltVal val="1"/>
                                          </p:val>
                                        </p:tav>
                                      </p:tavLst>
                                    </p:anim>
                                  </p:childTnLst>
                                </p:cTn>
                              </p:par>
                            </p:childTnLst>
                          </p:cTn>
                        </p:par>
                        <p:par>
                          <p:cTn id="20" fill="hold">
                            <p:stCondLst>
                              <p:cond delay="2000"/>
                            </p:stCondLst>
                            <p:childTnLst>
                              <p:par>
                                <p:cTn id="21" presetID="63" presetClass="entr" presetSubtype="0" fill="hold" nodeType="afterEffect">
                                  <p:stCondLst>
                                    <p:cond delay="0"/>
                                  </p:stCondLst>
                                  <p:childTnLst>
                                    <p:set>
                                      <p:cBhvr>
                                        <p:cTn id="22" dur="1" fill="hold">
                                          <p:stCondLst>
                                            <p:cond delay="0"/>
                                          </p:stCondLst>
                                        </p:cTn>
                                        <p:tgtEl>
                                          <p:spTgt spid="491"/>
                                        </p:tgtEl>
                                        <p:attrNameLst>
                                          <p:attrName>style.visibility</p:attrName>
                                        </p:attrNameLst>
                                      </p:cBhvr>
                                      <p:to>
                                        <p:strVal val="visible"/>
                                      </p:to>
                                    </p:set>
                                    <p:anim calcmode="lin" valueType="num">
                                      <p:cBhvr>
                                        <p:cTn id="23" dur="500" fill="hold"/>
                                        <p:tgtEl>
                                          <p:spTgt spid="491"/>
                                        </p:tgtEl>
                                        <p:attrNameLst>
                                          <p:attrName>drawProgress</p:attrName>
                                        </p:attrNameLst>
                                      </p:cBhvr>
                                      <p:tavLst>
                                        <p:tav tm="0">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63" presetClass="entr" presetSubtype="0" fill="hold" nodeType="clickEffect">
                                  <p:stCondLst>
                                    <p:cond delay="0"/>
                                  </p:stCondLst>
                                  <p:childTnLst>
                                    <p:set>
                                      <p:cBhvr>
                                        <p:cTn id="27" dur="1" fill="hold">
                                          <p:stCondLst>
                                            <p:cond delay="0"/>
                                          </p:stCondLst>
                                        </p:cTn>
                                        <p:tgtEl>
                                          <p:spTgt spid="481"/>
                                        </p:tgtEl>
                                        <p:attrNameLst>
                                          <p:attrName>style.visibility</p:attrName>
                                        </p:attrNameLst>
                                      </p:cBhvr>
                                      <p:to>
                                        <p:strVal val="visible"/>
                                      </p:to>
                                    </p:set>
                                    <p:anim calcmode="lin" valueType="num">
                                      <p:cBhvr>
                                        <p:cTn id="28" dur="500" fill="hold"/>
                                        <p:tgtEl>
                                          <p:spTgt spid="481"/>
                                        </p:tgtEl>
                                        <p:attrNameLst>
                                          <p:attrName>drawProgress</p:attrName>
                                        </p:attrNameLst>
                                      </p:cBhvr>
                                      <p:tavLst>
                                        <p:tav tm="0">
                                          <p:val>
                                            <p:fltVal val="0"/>
                                          </p:val>
                                        </p:tav>
                                        <p:tav tm="100000">
                                          <p:val>
                                            <p:fltVal val="1"/>
                                          </p:val>
                                        </p:tav>
                                      </p:tavLst>
                                    </p:anim>
                                  </p:childTnLst>
                                </p:cTn>
                              </p:par>
                            </p:childTnLst>
                          </p:cTn>
                        </p:par>
                        <p:par>
                          <p:cTn id="29" fill="hold">
                            <p:stCondLst>
                              <p:cond delay="500"/>
                            </p:stCondLst>
                            <p:childTnLst>
                              <p:par>
                                <p:cTn id="30" presetID="63" presetClass="entr" presetSubtype="0" fill="hold" nodeType="afterEffect">
                                  <p:stCondLst>
                                    <p:cond delay="0"/>
                                  </p:stCondLst>
                                  <p:childTnLst>
                                    <p:set>
                                      <p:cBhvr>
                                        <p:cTn id="31" dur="1" fill="hold">
                                          <p:stCondLst>
                                            <p:cond delay="0"/>
                                          </p:stCondLst>
                                        </p:cTn>
                                        <p:tgtEl>
                                          <p:spTgt spid="486"/>
                                        </p:tgtEl>
                                        <p:attrNameLst>
                                          <p:attrName>style.visibility</p:attrName>
                                        </p:attrNameLst>
                                      </p:cBhvr>
                                      <p:to>
                                        <p:strVal val="visible"/>
                                      </p:to>
                                    </p:set>
                                    <p:anim calcmode="lin" valueType="num">
                                      <p:cBhvr>
                                        <p:cTn id="32" dur="500" fill="hold"/>
                                        <p:tgtEl>
                                          <p:spTgt spid="486"/>
                                        </p:tgtEl>
                                        <p:attrNameLst>
                                          <p:attrName>drawProgress</p:attrName>
                                        </p:attrNameLst>
                                      </p:cBhvr>
                                      <p:tavLst>
                                        <p:tav tm="0">
                                          <p:val>
                                            <p:fltVal val="0"/>
                                          </p:val>
                                        </p:tav>
                                        <p:tav tm="100000">
                                          <p:val>
                                            <p:fltVal val="1"/>
                                          </p:val>
                                        </p:tav>
                                      </p:tavLst>
                                    </p:anim>
                                  </p:childTnLst>
                                </p:cTn>
                              </p:par>
                            </p:childTnLst>
                          </p:cTn>
                        </p:par>
                        <p:par>
                          <p:cTn id="33" fill="hold">
                            <p:stCondLst>
                              <p:cond delay="1000"/>
                            </p:stCondLst>
                            <p:childTnLst>
                              <p:par>
                                <p:cTn id="34" presetID="63" presetClass="entr" presetSubtype="0" fill="hold" nodeType="afterEffect">
                                  <p:stCondLst>
                                    <p:cond delay="0"/>
                                  </p:stCondLst>
                                  <p:childTnLst>
                                    <p:set>
                                      <p:cBhvr>
                                        <p:cTn id="35" dur="1" fill="hold">
                                          <p:stCondLst>
                                            <p:cond delay="0"/>
                                          </p:stCondLst>
                                        </p:cTn>
                                        <p:tgtEl>
                                          <p:spTgt spid="515"/>
                                        </p:tgtEl>
                                        <p:attrNameLst>
                                          <p:attrName>style.visibility</p:attrName>
                                        </p:attrNameLst>
                                      </p:cBhvr>
                                      <p:to>
                                        <p:strVal val="visible"/>
                                      </p:to>
                                    </p:set>
                                    <p:anim calcmode="lin" valueType="num">
                                      <p:cBhvr>
                                        <p:cTn id="36" dur="500" fill="hold"/>
                                        <p:tgtEl>
                                          <p:spTgt spid="515"/>
                                        </p:tgtEl>
                                        <p:attrNameLst>
                                          <p:attrName>drawProgress</p:attrName>
                                        </p:attrNameLst>
                                      </p:cBhvr>
                                      <p:tavLst>
                                        <p:tav tm="0">
                                          <p:val>
                                            <p:fltVal val="0"/>
                                          </p:val>
                                        </p:tav>
                                        <p:tav tm="100000">
                                          <p:val>
                                            <p:fltVal val="1"/>
                                          </p:val>
                                        </p:tav>
                                      </p:tavLst>
                                    </p:anim>
                                  </p:childTnLst>
                                </p:cTn>
                              </p:par>
                            </p:childTnLst>
                          </p:cTn>
                        </p:par>
                        <p:par>
                          <p:cTn id="37" fill="hold">
                            <p:stCondLst>
                              <p:cond delay="1500"/>
                            </p:stCondLst>
                            <p:childTnLst>
                              <p:par>
                                <p:cTn id="38" presetID="63" presetClass="entr" presetSubtype="0" fill="hold" nodeType="afterEffect">
                                  <p:stCondLst>
                                    <p:cond delay="0"/>
                                  </p:stCondLst>
                                  <p:childTnLst>
                                    <p:set>
                                      <p:cBhvr>
                                        <p:cTn id="39" dur="1" fill="hold">
                                          <p:stCondLst>
                                            <p:cond delay="0"/>
                                          </p:stCondLst>
                                        </p:cTn>
                                        <p:tgtEl>
                                          <p:spTgt spid="519"/>
                                        </p:tgtEl>
                                        <p:attrNameLst>
                                          <p:attrName>style.visibility</p:attrName>
                                        </p:attrNameLst>
                                      </p:cBhvr>
                                      <p:to>
                                        <p:strVal val="visible"/>
                                      </p:to>
                                    </p:set>
                                    <p:anim calcmode="lin" valueType="num">
                                      <p:cBhvr>
                                        <p:cTn id="40" dur="500" fill="hold"/>
                                        <p:tgtEl>
                                          <p:spTgt spid="519"/>
                                        </p:tgtEl>
                                        <p:attrNameLst>
                                          <p:attrName>drawProgress</p:attrName>
                                        </p:attrNameLst>
                                      </p:cBhvr>
                                      <p:tavLst>
                                        <p:tav tm="0">
                                          <p:val>
                                            <p:fltVal val="0"/>
                                          </p:val>
                                        </p:tav>
                                        <p:tav tm="100000">
                                          <p:val>
                                            <p:fltVal val="1"/>
                                          </p:val>
                                        </p:tav>
                                      </p:tavLst>
                                    </p:anim>
                                  </p:childTnLst>
                                </p:cTn>
                              </p:par>
                            </p:childTnLst>
                          </p:cTn>
                        </p:par>
                        <p:par>
                          <p:cTn id="41" fill="hold">
                            <p:stCondLst>
                              <p:cond delay="2000"/>
                            </p:stCondLst>
                            <p:childTnLst>
                              <p:par>
                                <p:cTn id="42" presetID="63" presetClass="entr" presetSubtype="0" fill="hold" nodeType="afterEffect">
                                  <p:stCondLst>
                                    <p:cond delay="0"/>
                                  </p:stCondLst>
                                  <p:childTnLst>
                                    <p:set>
                                      <p:cBhvr>
                                        <p:cTn id="43" dur="1" fill="hold">
                                          <p:stCondLst>
                                            <p:cond delay="0"/>
                                          </p:stCondLst>
                                        </p:cTn>
                                        <p:tgtEl>
                                          <p:spTgt spid="513"/>
                                        </p:tgtEl>
                                        <p:attrNameLst>
                                          <p:attrName>style.visibility</p:attrName>
                                        </p:attrNameLst>
                                      </p:cBhvr>
                                      <p:to>
                                        <p:strVal val="visible"/>
                                      </p:to>
                                    </p:set>
                                    <p:anim calcmode="lin" valueType="num">
                                      <p:cBhvr>
                                        <p:cTn id="44" dur="500" fill="hold"/>
                                        <p:tgtEl>
                                          <p:spTgt spid="513"/>
                                        </p:tgtEl>
                                        <p:attrNameLst>
                                          <p:attrName>drawProgress</p:attrName>
                                        </p:attrNameLst>
                                      </p:cBhvr>
                                      <p:tavLst>
                                        <p:tav tm="0">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63" presetClass="entr" presetSubtype="0" fill="hold" nodeType="clickEffect">
                                  <p:stCondLst>
                                    <p:cond delay="0"/>
                                  </p:stCondLst>
                                  <p:childTnLst>
                                    <p:set>
                                      <p:cBhvr>
                                        <p:cTn id="48" dur="1" fill="hold">
                                          <p:stCondLst>
                                            <p:cond delay="0"/>
                                          </p:stCondLst>
                                        </p:cTn>
                                        <p:tgtEl>
                                          <p:spTgt spid="482"/>
                                        </p:tgtEl>
                                        <p:attrNameLst>
                                          <p:attrName>style.visibility</p:attrName>
                                        </p:attrNameLst>
                                      </p:cBhvr>
                                      <p:to>
                                        <p:strVal val="visible"/>
                                      </p:to>
                                    </p:set>
                                    <p:anim calcmode="lin" valueType="num">
                                      <p:cBhvr>
                                        <p:cTn id="49" dur="500" fill="hold"/>
                                        <p:tgtEl>
                                          <p:spTgt spid="482"/>
                                        </p:tgtEl>
                                        <p:attrNameLst>
                                          <p:attrName>drawProgress</p:attrName>
                                        </p:attrNameLst>
                                      </p:cBhvr>
                                      <p:tavLst>
                                        <p:tav tm="0">
                                          <p:val>
                                            <p:fltVal val="0"/>
                                          </p:val>
                                        </p:tav>
                                        <p:tav tm="100000">
                                          <p:val>
                                            <p:fltVal val="1"/>
                                          </p:val>
                                        </p:tav>
                                      </p:tavLst>
                                    </p:anim>
                                  </p:childTnLst>
                                </p:cTn>
                              </p:par>
                            </p:childTnLst>
                          </p:cTn>
                        </p:par>
                        <p:par>
                          <p:cTn id="50" fill="hold">
                            <p:stCondLst>
                              <p:cond delay="500"/>
                            </p:stCondLst>
                            <p:childTnLst>
                              <p:par>
                                <p:cTn id="51" presetID="63" presetClass="entr" presetSubtype="0" fill="hold" nodeType="afterEffect">
                                  <p:stCondLst>
                                    <p:cond delay="0"/>
                                  </p:stCondLst>
                                  <p:childTnLst>
                                    <p:set>
                                      <p:cBhvr>
                                        <p:cTn id="52" dur="1" fill="hold">
                                          <p:stCondLst>
                                            <p:cond delay="0"/>
                                          </p:stCondLst>
                                        </p:cTn>
                                        <p:tgtEl>
                                          <p:spTgt spid="488"/>
                                        </p:tgtEl>
                                        <p:attrNameLst>
                                          <p:attrName>style.visibility</p:attrName>
                                        </p:attrNameLst>
                                      </p:cBhvr>
                                      <p:to>
                                        <p:strVal val="visible"/>
                                      </p:to>
                                    </p:set>
                                    <p:anim calcmode="lin" valueType="num">
                                      <p:cBhvr>
                                        <p:cTn id="53" dur="500" fill="hold"/>
                                        <p:tgtEl>
                                          <p:spTgt spid="488"/>
                                        </p:tgtEl>
                                        <p:attrNameLst>
                                          <p:attrName>drawProgress</p:attrName>
                                        </p:attrNameLst>
                                      </p:cBhvr>
                                      <p:tavLst>
                                        <p:tav tm="0">
                                          <p:val>
                                            <p:fltVal val="0"/>
                                          </p:val>
                                        </p:tav>
                                        <p:tav tm="100000">
                                          <p:val>
                                            <p:fltVal val="1"/>
                                          </p:val>
                                        </p:tav>
                                      </p:tavLst>
                                    </p:anim>
                                  </p:childTnLst>
                                </p:cTn>
                              </p:par>
                            </p:childTnLst>
                          </p:cTn>
                        </p:par>
                        <p:par>
                          <p:cTn id="54" fill="hold">
                            <p:stCondLst>
                              <p:cond delay="1000"/>
                            </p:stCondLst>
                            <p:childTnLst>
                              <p:par>
                                <p:cTn id="55" presetID="63" presetClass="entr" presetSubtype="0" fill="hold" nodeType="afterEffect">
                                  <p:stCondLst>
                                    <p:cond delay="0"/>
                                  </p:stCondLst>
                                  <p:childTnLst>
                                    <p:set>
                                      <p:cBhvr>
                                        <p:cTn id="56" dur="1" fill="hold">
                                          <p:stCondLst>
                                            <p:cond delay="0"/>
                                          </p:stCondLst>
                                        </p:cTn>
                                        <p:tgtEl>
                                          <p:spTgt spid="516"/>
                                        </p:tgtEl>
                                        <p:attrNameLst>
                                          <p:attrName>style.visibility</p:attrName>
                                        </p:attrNameLst>
                                      </p:cBhvr>
                                      <p:to>
                                        <p:strVal val="visible"/>
                                      </p:to>
                                    </p:set>
                                    <p:anim calcmode="lin" valueType="num">
                                      <p:cBhvr>
                                        <p:cTn id="57" dur="500" fill="hold"/>
                                        <p:tgtEl>
                                          <p:spTgt spid="516"/>
                                        </p:tgtEl>
                                        <p:attrNameLst>
                                          <p:attrName>drawProgress</p:attrName>
                                        </p:attrNameLst>
                                      </p:cBhvr>
                                      <p:tavLst>
                                        <p:tav tm="0">
                                          <p:val>
                                            <p:fltVal val="0"/>
                                          </p:val>
                                        </p:tav>
                                        <p:tav tm="100000">
                                          <p:val>
                                            <p:fltVal val="1"/>
                                          </p:val>
                                        </p:tav>
                                      </p:tavLst>
                                    </p:anim>
                                  </p:childTnLst>
                                </p:cTn>
                              </p:par>
                            </p:childTnLst>
                          </p:cTn>
                        </p:par>
                        <p:par>
                          <p:cTn id="58" fill="hold">
                            <p:stCondLst>
                              <p:cond delay="1500"/>
                            </p:stCondLst>
                            <p:childTnLst>
                              <p:par>
                                <p:cTn id="59" presetID="63" presetClass="entr" presetSubtype="0" fill="hold" nodeType="afterEffect">
                                  <p:stCondLst>
                                    <p:cond delay="0"/>
                                  </p:stCondLst>
                                  <p:childTnLst>
                                    <p:set>
                                      <p:cBhvr>
                                        <p:cTn id="60" dur="1" fill="hold">
                                          <p:stCondLst>
                                            <p:cond delay="0"/>
                                          </p:stCondLst>
                                        </p:cTn>
                                        <p:tgtEl>
                                          <p:spTgt spid="520"/>
                                        </p:tgtEl>
                                        <p:attrNameLst>
                                          <p:attrName>style.visibility</p:attrName>
                                        </p:attrNameLst>
                                      </p:cBhvr>
                                      <p:to>
                                        <p:strVal val="visible"/>
                                      </p:to>
                                    </p:set>
                                    <p:anim calcmode="lin" valueType="num">
                                      <p:cBhvr>
                                        <p:cTn id="61" dur="500" fill="hold"/>
                                        <p:tgtEl>
                                          <p:spTgt spid="520"/>
                                        </p:tgtEl>
                                        <p:attrNameLst>
                                          <p:attrName>drawProgress</p:attrName>
                                        </p:attrNameLst>
                                      </p:cBhvr>
                                      <p:tavLst>
                                        <p:tav tm="0">
                                          <p:val>
                                            <p:fltVal val="0"/>
                                          </p:val>
                                        </p:tav>
                                        <p:tav tm="100000">
                                          <p:val>
                                            <p:fltVal val="1"/>
                                          </p:val>
                                        </p:tav>
                                      </p:tavLst>
                                    </p:anim>
                                  </p:childTnLst>
                                </p:cTn>
                              </p:par>
                            </p:childTnLst>
                          </p:cTn>
                        </p:par>
                        <p:par>
                          <p:cTn id="62" fill="hold">
                            <p:stCondLst>
                              <p:cond delay="2000"/>
                            </p:stCondLst>
                            <p:childTnLst>
                              <p:par>
                                <p:cTn id="63" presetID="63" presetClass="entr" presetSubtype="0" fill="hold" nodeType="afterEffect">
                                  <p:stCondLst>
                                    <p:cond delay="0"/>
                                  </p:stCondLst>
                                  <p:childTnLst>
                                    <p:set>
                                      <p:cBhvr>
                                        <p:cTn id="64" dur="1" fill="hold">
                                          <p:stCondLst>
                                            <p:cond delay="0"/>
                                          </p:stCondLst>
                                        </p:cTn>
                                        <p:tgtEl>
                                          <p:spTgt spid="512"/>
                                        </p:tgtEl>
                                        <p:attrNameLst>
                                          <p:attrName>style.visibility</p:attrName>
                                        </p:attrNameLst>
                                      </p:cBhvr>
                                      <p:to>
                                        <p:strVal val="visible"/>
                                      </p:to>
                                    </p:set>
                                    <p:anim calcmode="lin" valueType="num">
                                      <p:cBhvr>
                                        <p:cTn id="65" dur="500" fill="hold"/>
                                        <p:tgtEl>
                                          <p:spTgt spid="512"/>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483"/>
                                        </p:tgtEl>
                                        <p:attrNameLst>
                                          <p:attrName>style.visibility</p:attrName>
                                        </p:attrNameLst>
                                      </p:cBhvr>
                                      <p:to>
                                        <p:strVal val="visible"/>
                                      </p:to>
                                    </p:set>
                                    <p:anim calcmode="lin" valueType="num">
                                      <p:cBhvr>
                                        <p:cTn id="70" dur="500" fill="hold"/>
                                        <p:tgtEl>
                                          <p:spTgt spid="483"/>
                                        </p:tgtEl>
                                        <p:attrNameLst>
                                          <p:attrName>drawProgress</p:attrName>
                                        </p:attrNameLst>
                                      </p:cBhvr>
                                      <p:tavLst>
                                        <p:tav tm="0">
                                          <p:val>
                                            <p:fltVal val="0"/>
                                          </p:val>
                                        </p:tav>
                                        <p:tav tm="100000">
                                          <p:val>
                                            <p:fltVal val="1"/>
                                          </p:val>
                                        </p:tav>
                                      </p:tavLst>
                                    </p:anim>
                                  </p:childTnLst>
                                </p:cTn>
                              </p:par>
                            </p:childTnLst>
                          </p:cTn>
                        </p:par>
                        <p:par>
                          <p:cTn id="71" fill="hold">
                            <p:stCondLst>
                              <p:cond delay="500"/>
                            </p:stCondLst>
                            <p:childTnLst>
                              <p:par>
                                <p:cTn id="72" presetID="63" presetClass="entr" presetSubtype="0" fill="hold" nodeType="afterEffect">
                                  <p:stCondLst>
                                    <p:cond delay="0"/>
                                  </p:stCondLst>
                                  <p:childTnLst>
                                    <p:set>
                                      <p:cBhvr>
                                        <p:cTn id="73" dur="1" fill="hold">
                                          <p:stCondLst>
                                            <p:cond delay="0"/>
                                          </p:stCondLst>
                                        </p:cTn>
                                        <p:tgtEl>
                                          <p:spTgt spid="489"/>
                                        </p:tgtEl>
                                        <p:attrNameLst>
                                          <p:attrName>style.visibility</p:attrName>
                                        </p:attrNameLst>
                                      </p:cBhvr>
                                      <p:to>
                                        <p:strVal val="visible"/>
                                      </p:to>
                                    </p:set>
                                    <p:anim calcmode="lin" valueType="num">
                                      <p:cBhvr>
                                        <p:cTn id="74" dur="500" fill="hold"/>
                                        <p:tgtEl>
                                          <p:spTgt spid="489"/>
                                        </p:tgtEl>
                                        <p:attrNameLst>
                                          <p:attrName>drawProgress</p:attrName>
                                        </p:attrNameLst>
                                      </p:cBhvr>
                                      <p:tavLst>
                                        <p:tav tm="0">
                                          <p:val>
                                            <p:fltVal val="0"/>
                                          </p:val>
                                        </p:tav>
                                        <p:tav tm="100000">
                                          <p:val>
                                            <p:fltVal val="1"/>
                                          </p:val>
                                        </p:tav>
                                      </p:tavLst>
                                    </p:anim>
                                  </p:childTnLst>
                                </p:cTn>
                              </p:par>
                            </p:childTnLst>
                          </p:cTn>
                        </p:par>
                        <p:par>
                          <p:cTn id="75" fill="hold">
                            <p:stCondLst>
                              <p:cond delay="1000"/>
                            </p:stCondLst>
                            <p:childTnLst>
                              <p:par>
                                <p:cTn id="76" presetID="63" presetClass="entr" presetSubtype="0" fill="hold" nodeType="afterEffect">
                                  <p:stCondLst>
                                    <p:cond delay="0"/>
                                  </p:stCondLst>
                                  <p:childTnLst>
                                    <p:set>
                                      <p:cBhvr>
                                        <p:cTn id="77" dur="1" fill="hold">
                                          <p:stCondLst>
                                            <p:cond delay="0"/>
                                          </p:stCondLst>
                                        </p:cTn>
                                        <p:tgtEl>
                                          <p:spTgt spid="517"/>
                                        </p:tgtEl>
                                        <p:attrNameLst>
                                          <p:attrName>style.visibility</p:attrName>
                                        </p:attrNameLst>
                                      </p:cBhvr>
                                      <p:to>
                                        <p:strVal val="visible"/>
                                      </p:to>
                                    </p:set>
                                    <p:anim calcmode="lin" valueType="num">
                                      <p:cBhvr>
                                        <p:cTn id="78" dur="500" fill="hold"/>
                                        <p:tgtEl>
                                          <p:spTgt spid="517"/>
                                        </p:tgtEl>
                                        <p:attrNameLst>
                                          <p:attrName>drawProgress</p:attrName>
                                        </p:attrNameLst>
                                      </p:cBhvr>
                                      <p:tavLst>
                                        <p:tav tm="0">
                                          <p:val>
                                            <p:fltVal val="0"/>
                                          </p:val>
                                        </p:tav>
                                        <p:tav tm="100000">
                                          <p:val>
                                            <p:fltVal val="1"/>
                                          </p:val>
                                        </p:tav>
                                      </p:tavLst>
                                    </p:anim>
                                  </p:childTnLst>
                                </p:cTn>
                              </p:par>
                            </p:childTnLst>
                          </p:cTn>
                        </p:par>
                        <p:par>
                          <p:cTn id="79" fill="hold">
                            <p:stCondLst>
                              <p:cond delay="1500"/>
                            </p:stCondLst>
                            <p:childTnLst>
                              <p:par>
                                <p:cTn id="80" presetID="63" presetClass="entr" presetSubtype="0" fill="hold" nodeType="afterEffect">
                                  <p:stCondLst>
                                    <p:cond delay="0"/>
                                  </p:stCondLst>
                                  <p:childTnLst>
                                    <p:set>
                                      <p:cBhvr>
                                        <p:cTn id="81" dur="1" fill="hold">
                                          <p:stCondLst>
                                            <p:cond delay="0"/>
                                          </p:stCondLst>
                                        </p:cTn>
                                        <p:tgtEl>
                                          <p:spTgt spid="521"/>
                                        </p:tgtEl>
                                        <p:attrNameLst>
                                          <p:attrName>style.visibility</p:attrName>
                                        </p:attrNameLst>
                                      </p:cBhvr>
                                      <p:to>
                                        <p:strVal val="visible"/>
                                      </p:to>
                                    </p:set>
                                    <p:anim calcmode="lin" valueType="num">
                                      <p:cBhvr>
                                        <p:cTn id="82" dur="500" fill="hold"/>
                                        <p:tgtEl>
                                          <p:spTgt spid="521"/>
                                        </p:tgtEl>
                                        <p:attrNameLst>
                                          <p:attrName>drawProgress</p:attrName>
                                        </p:attrNameLst>
                                      </p:cBhvr>
                                      <p:tavLst>
                                        <p:tav tm="0">
                                          <p:val>
                                            <p:fltVal val="0"/>
                                          </p:val>
                                        </p:tav>
                                        <p:tav tm="100000">
                                          <p:val>
                                            <p:fltVal val="1"/>
                                          </p:val>
                                        </p:tav>
                                      </p:tavLst>
                                    </p:anim>
                                  </p:childTnLst>
                                </p:cTn>
                              </p:par>
                            </p:childTnLst>
                          </p:cTn>
                        </p:par>
                        <p:par>
                          <p:cTn id="83" fill="hold">
                            <p:stCondLst>
                              <p:cond delay="2000"/>
                            </p:stCondLst>
                            <p:childTnLst>
                              <p:par>
                                <p:cTn id="84" presetID="63" presetClass="entr" presetSubtype="0" fill="hold" nodeType="afterEffect">
                                  <p:stCondLst>
                                    <p:cond delay="0"/>
                                  </p:stCondLst>
                                  <p:childTnLst>
                                    <p:set>
                                      <p:cBhvr>
                                        <p:cTn id="85" dur="1" fill="hold">
                                          <p:stCondLst>
                                            <p:cond delay="0"/>
                                          </p:stCondLst>
                                        </p:cTn>
                                        <p:tgtEl>
                                          <p:spTgt spid="492"/>
                                        </p:tgtEl>
                                        <p:attrNameLst>
                                          <p:attrName>style.visibility</p:attrName>
                                        </p:attrNameLst>
                                      </p:cBhvr>
                                      <p:to>
                                        <p:strVal val="visible"/>
                                      </p:to>
                                    </p:set>
                                    <p:anim calcmode="lin" valueType="num">
                                      <p:cBhvr>
                                        <p:cTn id="86" dur="500" fill="hold"/>
                                        <p:tgtEl>
                                          <p:spTgt spid="492"/>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16F927-6088-CB67-5833-2C9781049917}"/>
              </a:ext>
            </a:extLst>
          </p:cNvPr>
          <p:cNvSpPr>
            <a:spLocks noGrp="1"/>
          </p:cNvSpPr>
          <p:nvPr>
            <p:ph type="ctrTitle"/>
          </p:nvPr>
        </p:nvSpPr>
        <p:spPr/>
        <p:txBody>
          <a:bodyPr/>
          <a:lstStyle/>
          <a:p>
            <a:r>
              <a:rPr lang="en-US" dirty="0"/>
              <a:t>Toit </a:t>
            </a:r>
            <a:r>
              <a:rPr lang="en-US"/>
              <a:t>Motor Control</a:t>
            </a:r>
          </a:p>
        </p:txBody>
      </p:sp>
      <p:sp>
        <p:nvSpPr>
          <p:cNvPr id="4" name="Subtitle 3">
            <a:extLst>
              <a:ext uri="{FF2B5EF4-FFF2-40B4-BE49-F238E27FC236}">
                <a16:creationId xmlns:a16="http://schemas.microsoft.com/office/drawing/2014/main" id="{66F8FEA5-D4F9-C660-4D82-93BB71DAF46B}"/>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282FBB86-C4CF-C018-99CA-E7708F8E715A}"/>
              </a:ext>
            </a:extLst>
          </p:cNvPr>
          <p:cNvSpPr>
            <a:spLocks noGrp="1"/>
          </p:cNvSpPr>
          <p:nvPr>
            <p:ph type="sldNum" sz="quarter" idx="12"/>
          </p:nvPr>
        </p:nvSpPr>
        <p:spPr/>
        <p:txBody>
          <a:bodyPr/>
          <a:lstStyle/>
          <a:p>
            <a:fld id="{0ADDD486-E0CD-FB42-B2A7-79CA0AD5381F}" type="slidenum">
              <a:rPr lang="en-US" smtClean="0"/>
              <a:t>43</a:t>
            </a:fld>
            <a:endParaRPr lang="en-US"/>
          </a:p>
        </p:txBody>
      </p:sp>
    </p:spTree>
    <p:extLst>
      <p:ext uri="{BB962C8B-B14F-4D97-AF65-F5344CB8AC3E}">
        <p14:creationId xmlns:p14="http://schemas.microsoft.com/office/powerpoint/2010/main" val="770797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EED4B4-F6E0-0460-23ED-84085A04CB4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195068" y="610321"/>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B7E72B-E64B-A097-17CA-AEF13AF76F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a:off x="2448257" y="1806127"/>
            <a:ext cx="622587" cy="7955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FAAC33E-E5EF-63AB-3101-40C6C9520AE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3409982" y="4387234"/>
            <a:ext cx="1527048" cy="50395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A7F5691B-7133-2760-FCC4-33DA7172B01E}"/>
              </a:ext>
            </a:extLst>
          </p:cNvPr>
          <p:cNvGrpSpPr/>
          <p:nvPr/>
        </p:nvGrpSpPr>
        <p:grpSpPr>
          <a:xfrm>
            <a:off x="115074" y="2585492"/>
            <a:ext cx="2151969" cy="1593570"/>
            <a:chOff x="4136780" y="2473429"/>
            <a:chExt cx="2151969" cy="1593570"/>
          </a:xfrm>
        </p:grpSpPr>
        <p:pic>
          <p:nvPicPr>
            <p:cNvPr id="15" name="Picture 2">
              <a:extLst>
                <a:ext uri="{FF2B5EF4-FFF2-40B4-BE49-F238E27FC236}">
                  <a16:creationId xmlns:a16="http://schemas.microsoft.com/office/drawing/2014/main" id="{EA6BAB7F-2B03-E09C-5426-943CA17470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8">
                      <a14:imgEffect>
                        <a14:backgroundRemoval t="11524" b="88762" l="13500" r="86143">
                          <a14:foregroundMark x1="23643" y1="20286" x2="41857" y2="19429"/>
                          <a14:foregroundMark x1="41857" y1="19429" x2="63786" y2="21238"/>
                          <a14:foregroundMark x1="63786" y1="21238" x2="80643" y2="30381"/>
                          <a14:foregroundMark x1="80643" y1="30381" x2="87929" y2="52095"/>
                          <a14:foregroundMark x1="87929" y1="52095" x2="83214" y2="77333"/>
                          <a14:foregroundMark x1="83214" y1="77333" x2="62643" y2="84952"/>
                          <a14:foregroundMark x1="62643" y1="84952" x2="24143" y2="76952"/>
                          <a14:foregroundMark x1="24143" y1="76952" x2="14429" y2="53429"/>
                          <a14:foregroundMark x1="14429" y1="53429" x2="18500" y2="28952"/>
                          <a14:foregroundMark x1="18500" y1="28952" x2="23357" y2="23333"/>
                          <a14:foregroundMark x1="41357" y1="20952" x2="61071" y2="17714"/>
                          <a14:foregroundMark x1="61071" y1="17714" x2="73214" y2="18476"/>
                          <a14:foregroundMark x1="72714" y1="16857" x2="46571" y2="27429"/>
                          <a14:foregroundMark x1="79714" y1="42095" x2="83714" y2="68286"/>
                          <a14:foregroundMark x1="83714" y1="68286" x2="84643" y2="70476"/>
                          <a14:foregroundMark x1="59571" y1="79429" x2="56286" y2="82762"/>
                          <a14:foregroundMark x1="54143" y1="82476" x2="23714" y2="81810"/>
                          <a14:foregroundMark x1="23714" y1="81810" x2="32857" y2="82000"/>
                          <a14:foregroundMark x1="34000" y1="82190" x2="17643" y2="71238"/>
                          <a14:foregroundMark x1="17643" y1="71238" x2="18000" y2="42952"/>
                          <a14:foregroundMark x1="18000" y1="42952" x2="35786" y2="42381"/>
                          <a14:foregroundMark x1="35786" y1="42381" x2="16214" y2="42286"/>
                          <a14:foregroundMark x1="16214" y1="42286" x2="19071" y2="17714"/>
                          <a14:foregroundMark x1="19071" y1="17714" x2="15143" y2="28190"/>
                          <a14:foregroundMark x1="17928" y1="18663" x2="18286" y2="17143"/>
                          <a14:foregroundMark x1="15929" y1="27143" x2="17768" y2="19343"/>
                          <a14:foregroundMark x1="32143" y1="13905" x2="32143" y2="11619"/>
                          <a14:foregroundMark x1="44571" y1="20286" x2="53929" y2="17810"/>
                          <a14:foregroundMark x1="54857" y1="17048" x2="45286" y2="17619"/>
                          <a14:foregroundMark x1="61571" y1="18000" x2="44357" y2="17619"/>
                          <a14:foregroundMark x1="15483" y1="20156" x2="13571" y2="25810"/>
                          <a14:foregroundMark x1="16857" y1="16095" x2="15668" y2="19610"/>
                          <a14:foregroundMark x1="18077" y1="82608" x2="31000" y2="86095"/>
                          <a14:foregroundMark x1="13000" y1="81238" x2="15105" y2="81806"/>
                          <a14:foregroundMark x1="31000" y1="86095" x2="49286" y2="85810"/>
                          <a14:foregroundMark x1="49286" y1="85810" x2="69786" y2="85905"/>
                          <a14:foregroundMark x1="69786" y1="85905" x2="86571" y2="77429"/>
                          <a14:foregroundMark x1="86571" y1="77429" x2="86143" y2="24571"/>
                          <a14:foregroundMark x1="86143" y1="24571" x2="68929" y2="14381"/>
                          <a14:foregroundMark x1="68929" y1="14381" x2="42571" y2="15619"/>
                          <a14:foregroundMark x1="17697" y1="84282" x2="21857" y2="86571"/>
                          <a14:foregroundMark x1="14071" y1="82286" x2="15692" y2="83178"/>
                          <a14:foregroundMark x1="20071" y1="87333" x2="27786" y2="87333"/>
                          <a14:foregroundMark x1="22429" y1="87810" x2="23143" y2="88762"/>
                          <a14:foregroundMark x1="39571" y1="86381" x2="53071" y2="87048"/>
                          <a14:foregroundMark x1="65643" y1="86381" x2="80429" y2="87048"/>
                          <a14:foregroundMark x1="78500" y1="87524" x2="76643" y2="88762"/>
                          <a14:foregroundMark x1="42214" y1="14476" x2="57714" y2="14667"/>
                          <a14:foregroundMark x1="42214" y1="14381" x2="60071" y2="13524"/>
                          <a14:foregroundMark x1="60071" y1="13524" x2="68214" y2="13524"/>
                          <a14:foregroundMark x1="54714" y1="14381" x2="55357" y2="13429"/>
                          <a14:foregroundMark x1="46000" y1="14381" x2="44429" y2="13524"/>
                          <a14:foregroundMark x1="56357" y1="14190" x2="55357" y2="13429"/>
                          <a14:foregroundMark x1="45643" y1="14667" x2="45000" y2="13238"/>
                          <a14:foregroundMark x1="56714" y1="13429" x2="54857" y2="13524"/>
                          <a14:foregroundMark x1="45000" y1="12762" x2="45000" y2="12762"/>
                          <a14:foregroundMark x1="55643" y1="13048" x2="55643" y2="13048"/>
                          <a14:foregroundMark x1="16429" y1="20476" x2="16071" y2="21619"/>
                          <a14:foregroundMark x1="78357" y1="21143" x2="82643" y2="22571"/>
                          <a14:foregroundMark x1="83571" y1="81238" x2="82429" y2="79429"/>
                          <a14:foregroundMark x1="22000" y1="84190" x2="16071" y2="82190"/>
                          <a14:foregroundMark x1="17143" y1="83048" x2="16071" y2="81048"/>
                          <a14:foregroundMark x1="16071" y1="83524" x2="15357" y2="82571"/>
                          <a14:foregroundMark x1="16429" y1="82286" x2="15929" y2="83238"/>
                          <a14:foregroundMark x1="15929" y1="82286" x2="15500" y2="84000"/>
                          <a14:foregroundMark x1="15786" y1="83048" x2="15571" y2="84000"/>
                          <a14:foregroundMark x1="16500" y1="20667" x2="16143" y2="21905"/>
                          <a14:foregroundMark x1="16071" y1="20000" x2="15571" y2="21429"/>
                          <a14:foregroundMark x1="15786" y1="20190" x2="15500" y2="21619"/>
                          <a14:foregroundMark x1="15786" y1="19905" x2="16143" y2="21429"/>
                          <a14:foregroundMark x1="83857" y1="18952" x2="83571" y2="21619"/>
                          <a14:foregroundMark x1="83500" y1="18476" x2="83214" y2="20000"/>
                          <a14:foregroundMark x1="82143" y1="19905" x2="82143" y2="20762"/>
                          <a14:foregroundMark x1="82643" y1="19429" x2="83500" y2="20762"/>
                        </a14:backgroundRemoval>
                      </a14:imgEffect>
                    </a14:imgLayer>
                  </a14:imgProps>
                </a:ext>
                <a:ext uri="{28A0092B-C50C-407E-A947-70E740481C1C}">
                  <a14:useLocalDpi xmlns:a14="http://schemas.microsoft.com/office/drawing/2010/main" val="0"/>
                </a:ext>
              </a:extLst>
            </a:blip>
            <a:srcRect l="11312" t="9459" r="11028" b="11395"/>
            <a:stretch/>
          </p:blipFill>
          <p:spPr bwMode="auto">
            <a:xfrm>
              <a:off x="4203917" y="2473429"/>
              <a:ext cx="2084832" cy="15935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827B9CB-8B70-984C-5B79-06A9E8392F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9">
                      <a14:imgEffect>
                        <a14:backgroundRemoval t="15143" b="85429" l="30500" r="70643">
                          <a14:foregroundMark x1="56429" y1="15143" x2="67571" y2="55429"/>
                          <a14:foregroundMark x1="67571" y1="55429" x2="45714" y2="85143"/>
                          <a14:foregroundMark x1="45714" y1="85143" x2="30643" y2="39143"/>
                          <a14:foregroundMark x1="30643" y1="39143" x2="55000" y2="15143"/>
                          <a14:foregroundMark x1="64571" y1="55143" x2="70643" y2="51905"/>
                          <a14:foregroundMark x1="64357" y1="74095" x2="32500" y2="77714"/>
                          <a14:foregroundMark x1="32500" y1="77714" x2="31929" y2="44286"/>
                          <a14:foregroundMark x1="32286" y1="76190" x2="64429" y2="77429"/>
                          <a14:foregroundMark x1="64429" y1="77429" x2="33929" y2="82571"/>
                          <a14:foregroundMark x1="33929" y1="82571" x2="31286" y2="36857"/>
                          <a14:foregroundMark x1="31286" y1="36857" x2="61500" y2="46286"/>
                          <a14:foregroundMark x1="61500" y1="46286" x2="67571" y2="33238"/>
                          <a14:foregroundMark x1="34143" y1="29714" x2="30500" y2="28095"/>
                          <a14:foregroundMark x1="30286" y1="29714" x2="30571" y2="73048"/>
                          <a14:foregroundMark x1="30571" y1="73048" x2="60643" y2="85429"/>
                          <a14:foregroundMark x1="60643" y1="85429" x2="68571" y2="26476"/>
                          <a14:foregroundMark x1="64143" y1="30476" x2="68571" y2="70952"/>
                          <a14:foregroundMark x1="68571" y1="70952" x2="38214" y2="83238"/>
                          <a14:foregroundMark x1="38214" y1="83238" x2="31071" y2="61905"/>
                          <a14:foregroundMark x1="32929" y1="72667" x2="32071" y2="80857"/>
                          <a14:foregroundMark x1="32929" y1="74286" x2="31714" y2="74857"/>
                          <a14:foregroundMark x1="63929" y1="72190" x2="68000" y2="75429"/>
                          <a14:backgroundMark x1="67571" y1="17238" x2="67571" y2="17238"/>
                          <a14:backgroundMark x1="68000" y1="17810" x2="67786" y2="20000"/>
                          <a14:backgroundMark x1="36571" y1="16476" x2="32286" y2="17810"/>
                        </a14:backgroundRemoval>
                      </a14:imgEffect>
                    </a14:imgLayer>
                  </a14:imgProps>
                </a:ext>
                <a:ext uri="{28A0092B-C50C-407E-A947-70E740481C1C}">
                  <a14:useLocalDpi xmlns:a14="http://schemas.microsoft.com/office/drawing/2010/main" val="0"/>
                </a:ext>
              </a:extLst>
            </a:blip>
            <a:srcRect l="30078" t="15969" r="30155" b="16279"/>
            <a:stretch/>
          </p:blipFill>
          <p:spPr bwMode="auto">
            <a:xfrm rot="16200000">
              <a:off x="4223250" y="2885149"/>
              <a:ext cx="622587" cy="795528"/>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4">
            <a:extLst>
              <a:ext uri="{FF2B5EF4-FFF2-40B4-BE49-F238E27FC236}">
                <a16:creationId xmlns:a16="http://schemas.microsoft.com/office/drawing/2014/main" id="{84AAEEA6-639B-781F-A803-1DE917E8298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095" b="69429" l="17786" r="80500">
                        <a14:foregroundMark x1="75286" y1="31048" x2="76000" y2="62762"/>
                        <a14:foregroundMark x1="76000" y1="62762" x2="68357" y2="68857"/>
                        <a14:foregroundMark x1="68357" y1="68857" x2="21214" y2="68286"/>
                        <a14:foregroundMark x1="21214" y1="68286" x2="17357" y2="61905"/>
                        <a14:foregroundMark x1="17357" y1="61905" x2="17500" y2="34381"/>
                        <a14:foregroundMark x1="17500" y1="34381" x2="26429" y2="30095"/>
                        <a14:foregroundMark x1="26429" y1="30095" x2="55571" y2="31429"/>
                        <a14:foregroundMark x1="55571" y1="31429" x2="72143" y2="31143"/>
                        <a14:foregroundMark x1="72143" y1="31143" x2="74929" y2="31619"/>
                        <a14:foregroundMark x1="72857" y1="40286" x2="76143" y2="49905"/>
                        <a14:foregroundMark x1="76143" y1="39810" x2="77500" y2="52667"/>
                        <a14:foregroundMark x1="77857" y1="48095" x2="78571" y2="49810"/>
                        <a14:foregroundMark x1="77286" y1="41905" x2="79857" y2="42000"/>
                        <a14:foregroundMark x1="80286" y1="42190" x2="80571" y2="57333"/>
                        <a14:foregroundMark x1="76357" y1="67333" x2="21214" y2="68857"/>
                        <a14:foregroundMark x1="21214" y1="68857" x2="17929" y2="61238"/>
                        <a14:foregroundMark x1="17929" y1="61238" x2="17857" y2="58762"/>
                        <a14:foregroundMark x1="56500" y1="56095" x2="51786" y2="58000"/>
                        <a14:foregroundMark x1="30071" y1="34762" x2="30286" y2="62667"/>
                        <a14:foregroundMark x1="18429" y1="69429" x2="23786" y2="68762"/>
                        <a14:foregroundMark x1="23786" y1="68762" x2="52143" y2="69143"/>
                        <a14:foregroundMark x1="52143" y1="69143" x2="65357" y2="68952"/>
                        <a14:foregroundMark x1="65357" y1="68952" x2="76214" y2="69429"/>
                        <a14:foregroundMark x1="76143" y1="30095" x2="28429" y2="30095"/>
                        <a14:foregroundMark x1="22786" y1="34571" x2="23286" y2="53333"/>
                        <a14:foregroundMark x1="23286" y1="53333" x2="25357" y2="61429"/>
                        <a14:foregroundMark x1="25357" y1="61429" x2="28214" y2="51429"/>
                        <a14:foregroundMark x1="28214" y1="51429" x2="26571" y2="31905"/>
                        <a14:foregroundMark x1="26571" y1="31905" x2="26357" y2="31143"/>
                        <a14:foregroundMark x1="21571" y1="48381" x2="19857" y2="62667"/>
                        <a14:foregroundMark x1="19857" y1="62667" x2="19857" y2="63143"/>
                        <a14:foregroundMark x1="18786" y1="61238" x2="18714" y2="51619"/>
                      </a14:backgroundRemoval>
                    </a14:imgEffect>
                  </a14:imgLayer>
                </a14:imgProps>
              </a:ext>
              <a:ext uri="{28A0092B-C50C-407E-A947-70E740481C1C}">
                <a14:useLocalDpi xmlns:a14="http://schemas.microsoft.com/office/drawing/2010/main" val="0"/>
              </a:ext>
            </a:extLst>
          </a:blip>
          <a:srcRect l="17984" t="29457" r="18992" b="30233"/>
          <a:stretch/>
        </p:blipFill>
        <p:spPr bwMode="auto">
          <a:xfrm>
            <a:off x="169913" y="4708814"/>
            <a:ext cx="1444752" cy="6930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515279DE-0962-26A4-9F4C-6BDD37F133D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40" b="98401" l="6373" r="93873">
                        <a14:foregroundMark x1="8824" y1="13646" x2="20833" y2="7889"/>
                        <a14:foregroundMark x1="20833" y1="7889" x2="38725" y2="6503"/>
                        <a14:foregroundMark x1="38725" y1="6503" x2="53431" y2="9488"/>
                        <a14:foregroundMark x1="53431" y1="9488" x2="58088" y2="16418"/>
                        <a14:foregroundMark x1="58088" y1="16418" x2="50980" y2="23241"/>
                        <a14:foregroundMark x1="50980" y1="23241" x2="30637" y2="28358"/>
                        <a14:foregroundMark x1="30637" y1="28358" x2="16667" y2="38060"/>
                        <a14:foregroundMark x1="16667" y1="38060" x2="18627" y2="48294"/>
                        <a14:foregroundMark x1="18627" y1="48294" x2="54412" y2="71322"/>
                        <a14:foregroundMark x1="54412" y1="71322" x2="59314" y2="78358"/>
                        <a14:foregroundMark x1="59314" y1="78358" x2="56863" y2="86034"/>
                        <a14:foregroundMark x1="56863" y1="86034" x2="42892" y2="92004"/>
                        <a14:foregroundMark x1="42892" y1="92004" x2="26225" y2="93070"/>
                        <a14:foregroundMark x1="26225" y1="93070" x2="11765" y2="84542"/>
                        <a14:foregroundMark x1="11765" y1="84542" x2="14706" y2="75906"/>
                        <a14:foregroundMark x1="14706" y1="75906" x2="62745" y2="60554"/>
                        <a14:foregroundMark x1="62745" y1="60554" x2="75490" y2="48081"/>
                        <a14:foregroundMark x1="75490" y1="48081" x2="75000" y2="36141"/>
                        <a14:foregroundMark x1="75000" y1="36141" x2="61520" y2="27079"/>
                        <a14:foregroundMark x1="61520" y1="27079" x2="24755" y2="22495"/>
                        <a14:foregroundMark x1="24755" y1="22495" x2="6373" y2="12580"/>
                        <a14:foregroundMark x1="15931" y1="6823" x2="29657" y2="2772"/>
                        <a14:foregroundMark x1="29657" y1="2772" x2="45588" y2="3518"/>
                        <a14:foregroundMark x1="45588" y1="3518" x2="58333" y2="9168"/>
                        <a14:foregroundMark x1="58333" y1="9168" x2="66912" y2="24307"/>
                        <a14:foregroundMark x1="91176" y1="25373" x2="96569" y2="65565"/>
                        <a14:foregroundMark x1="96569" y1="65565" x2="93873" y2="73241"/>
                        <a14:foregroundMark x1="93873" y1="73241" x2="87990" y2="63326"/>
                        <a14:foregroundMark x1="87990" y1="63326" x2="88480" y2="43070"/>
                        <a14:foregroundMark x1="49510" y1="98188" x2="16176" y2="95096"/>
                        <a14:foregroundMark x1="16176" y1="95096" x2="36029" y2="94776"/>
                        <a14:foregroundMark x1="36029" y1="94776" x2="52206" y2="94776"/>
                        <a14:foregroundMark x1="52206" y1="94776" x2="61275" y2="93284"/>
                        <a14:foregroundMark x1="48529" y1="98188" x2="31127" y2="98614"/>
                        <a14:foregroundMark x1="31127" y1="98614" x2="27451" y2="98188"/>
                        <a14:foregroundMark x1="48775" y1="4691" x2="31127" y2="4051"/>
                        <a14:foregroundMark x1="31127" y1="4051" x2="20343" y2="5864"/>
                        <a14:foregroundMark x1="27696" y1="640" x2="42402" y2="959"/>
                      </a14:backgroundRemoval>
                    </a14:imgEffect>
                  </a14:imgLayer>
                </a14:imgProps>
              </a:ext>
            </a:extLst>
          </a:blip>
          <a:stretch>
            <a:fillRect/>
          </a:stretch>
        </p:blipFill>
        <p:spPr>
          <a:xfrm>
            <a:off x="4768679" y="5805787"/>
            <a:ext cx="417621" cy="960120"/>
          </a:xfrm>
          <a:prstGeom prst="rect">
            <a:avLst/>
          </a:prstGeom>
        </p:spPr>
      </p:pic>
      <p:pic>
        <p:nvPicPr>
          <p:cNvPr id="20" name="Picture 19">
            <a:extLst>
              <a:ext uri="{FF2B5EF4-FFF2-40B4-BE49-F238E27FC236}">
                <a16:creationId xmlns:a16="http://schemas.microsoft.com/office/drawing/2014/main" id="{E76217A3-08D7-B24D-1E88-E61A4E72D98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845" b="96444" l="1277" r="99149">
                        <a14:foregroundMark x1="7376" y1="28307" x2="8794" y2="66714"/>
                        <a14:foregroundMark x1="3830" y1="59175" x2="1702" y2="44808"/>
                        <a14:foregroundMark x1="1702" y1="44808" x2="2553" y2="40114"/>
                        <a14:foregroundMark x1="33617" y1="89758" x2="39574" y2="93599"/>
                        <a14:foregroundMark x1="39574" y1="93599" x2="46667" y2="94452"/>
                        <a14:foregroundMark x1="46667" y1="94452" x2="63546" y2="93172"/>
                        <a14:foregroundMark x1="63546" y1="93172" x2="66525" y2="91607"/>
                        <a14:foregroundMark x1="45248" y1="96159" x2="52908" y2="96728"/>
                        <a14:foregroundMark x1="52908" y1="96728" x2="53617" y2="96302"/>
                        <a14:foregroundMark x1="35177" y1="14225" x2="38865" y2="7966"/>
                        <a14:foregroundMark x1="38865" y1="7966" x2="54610" y2="6117"/>
                        <a14:foregroundMark x1="54610" y1="6117" x2="64113" y2="8393"/>
                        <a14:foregroundMark x1="64113" y1="8393" x2="68652" y2="11664"/>
                        <a14:foregroundMark x1="39574" y1="4836" x2="46950" y2="2845"/>
                        <a14:foregroundMark x1="46950" y1="2845" x2="52057" y2="3841"/>
                        <a14:foregroundMark x1="87943" y1="24893" x2="94184" y2="39545"/>
                        <a14:foregroundMark x1="94184" y1="39545" x2="94894" y2="55619"/>
                        <a14:foregroundMark x1="94894" y1="55619" x2="87943" y2="71550"/>
                        <a14:foregroundMark x1="87943" y1="71550" x2="87376" y2="72404"/>
                        <a14:foregroundMark x1="97305" y1="41110" x2="99149" y2="48080"/>
                        <a14:foregroundMark x1="99149" y1="48080" x2="97872" y2="58464"/>
                        <a14:foregroundMark x1="59574" y1="75391" x2="42270" y2="79659"/>
                        <a14:foregroundMark x1="46383" y1="74111" x2="61560" y2="78094"/>
                        <a14:foregroundMark x1="51206" y1="36131" x2="47943" y2="42532"/>
                        <a14:foregroundMark x1="47943" y1="42532" x2="49362" y2="38265"/>
                      </a14:backgroundRemoval>
                    </a14:imgEffect>
                  </a14:imgLayer>
                </a14:imgProps>
              </a:ext>
            </a:extLst>
          </a:blip>
          <a:stretch>
            <a:fillRect/>
          </a:stretch>
        </p:blipFill>
        <p:spPr>
          <a:xfrm>
            <a:off x="11095296" y="5889211"/>
            <a:ext cx="795528" cy="793271"/>
          </a:xfrm>
          <a:prstGeom prst="rect">
            <a:avLst/>
          </a:prstGeom>
        </p:spPr>
      </p:pic>
      <p:pic>
        <p:nvPicPr>
          <p:cNvPr id="21" name="Picture 6" descr="Breadboard - Mini Modular (White)">
            <a:extLst>
              <a:ext uri="{FF2B5EF4-FFF2-40B4-BE49-F238E27FC236}">
                <a16:creationId xmlns:a16="http://schemas.microsoft.com/office/drawing/2014/main" id="{21296E6B-D608-C8AE-AE26-BA5386F8E7B0}"/>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10795848" y="3793391"/>
            <a:ext cx="1275947" cy="16916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1B10EB24-A4F5-A284-D6C6-17FBC4DDD5D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4035374" y="5857302"/>
            <a:ext cx="363394" cy="6400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B4924D3E-E58C-AA17-C16D-84B11A282047}"/>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7158" t="32403" r="45401" b="31628"/>
          <a:stretch/>
        </p:blipFill>
        <p:spPr bwMode="auto">
          <a:xfrm>
            <a:off x="9822792" y="1033816"/>
            <a:ext cx="731520" cy="5546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a:extLst>
              <a:ext uri="{FF2B5EF4-FFF2-40B4-BE49-F238E27FC236}">
                <a16:creationId xmlns:a16="http://schemas.microsoft.com/office/drawing/2014/main" id="{BBC5508E-020B-46A2-1BC6-E4059E9CF4F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63" t="697" r="48991" b="52249"/>
          <a:stretch/>
        </p:blipFill>
        <p:spPr bwMode="auto">
          <a:xfrm>
            <a:off x="8970912" y="1087812"/>
            <a:ext cx="521208" cy="4750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67D50FEC-BF3A-BF05-201A-B9306CBD8CB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7600" b="25400" l="64700" r="85300">
                        <a14:foregroundMark x1="69600" y1="18800" x2="79700" y2="20300"/>
                        <a14:foregroundMark x1="79700" y1="20300" x2="80000" y2="20200"/>
                        <a14:foregroundMark x1="81600" y1="17600" x2="67600" y2="17700"/>
                        <a14:foregroundMark x1="67400" y1="17800" x2="76400" y2="23700"/>
                        <a14:foregroundMark x1="76400" y1="23700" x2="66700" y2="20000"/>
                        <a14:foregroundMark x1="66700" y1="20000" x2="66500" y2="21600"/>
                        <a14:foregroundMark x1="67600" y1="22600" x2="77700" y2="23200"/>
                        <a14:foregroundMark x1="74900" y1="23700" x2="68300" y2="24000"/>
                        <a14:foregroundMark x1="68300" y1="24000" x2="73400" y2="24000"/>
                        <a14:foregroundMark x1="73400" y1="24200" x2="68600" y2="24500"/>
                        <a14:foregroundMark x1="75500" y1="24000" x2="82100" y2="23800"/>
                        <a14:foregroundMark x1="82300" y1="24000" x2="82000" y2="24500"/>
                        <a14:foregroundMark x1="82600" y1="24400" x2="82900" y2="22200"/>
                        <a14:foregroundMark x1="82100" y1="23300" x2="81200" y2="25200"/>
                        <a14:foregroundMark x1="81900" y1="25000" x2="82300" y2="25400"/>
                        <a14:foregroundMark x1="81200" y1="24900" x2="80400" y2="25400"/>
                        <a14:foregroundMark x1="83000" y1="19700" x2="83100" y2="21600"/>
                        <a14:foregroundMark x1="84200" y1="21400" x2="84900" y2="21400"/>
                        <a14:foregroundMark x1="82900" y1="21800" x2="84500" y2="21700"/>
                        <a14:foregroundMark x1="84000" y1="21900" x2="84900" y2="21800"/>
                        <a14:foregroundMark x1="85000" y1="21700" x2="85300" y2="21600"/>
                        <a14:foregroundMark x1="66800" y1="19900" x2="64700" y2="19900"/>
                        <a14:foregroundMark x1="84300" y1="20600" x2="83900" y2="21200"/>
                      </a14:backgroundRemoval>
                    </a14:imgEffect>
                  </a14:imgLayer>
                </a14:imgProps>
              </a:ext>
              <a:ext uri="{28A0092B-C50C-407E-A947-70E740481C1C}">
                <a14:useLocalDpi xmlns:a14="http://schemas.microsoft.com/office/drawing/2010/main" val="0"/>
              </a:ext>
            </a:extLst>
          </a:blip>
          <a:srcRect l="64306" t="16805" r="14119" b="74167"/>
          <a:stretch/>
        </p:blipFill>
        <p:spPr bwMode="auto">
          <a:xfrm>
            <a:off x="10884984" y="1353458"/>
            <a:ext cx="1005840" cy="4208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262954B-D883-0463-CE80-FD7E21FA513C}"/>
              </a:ext>
            </a:extLst>
          </p:cNvPr>
          <p:cNvPicPr>
            <a:picLocks noChangeAspect="1"/>
          </p:cNvPicPr>
          <p:nvPr/>
        </p:nvPicPr>
        <p:blipFill>
          <a:blip r:embed="rId23"/>
          <a:stretch>
            <a:fillRect/>
          </a:stretch>
        </p:blipFill>
        <p:spPr>
          <a:xfrm>
            <a:off x="10497331" y="295629"/>
            <a:ext cx="1261872" cy="497788"/>
          </a:xfrm>
          <a:prstGeom prst="rect">
            <a:avLst/>
          </a:prstGeom>
        </p:spPr>
      </p:pic>
      <p:pic>
        <p:nvPicPr>
          <p:cNvPr id="27" name="Picture 16">
            <a:extLst>
              <a:ext uri="{FF2B5EF4-FFF2-40B4-BE49-F238E27FC236}">
                <a16:creationId xmlns:a16="http://schemas.microsoft.com/office/drawing/2014/main" id="{1340ED60-8485-7A3B-20EC-F2E6A2CCAC8F}"/>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6473" t="17209" r="26434" b="16589"/>
          <a:stretch/>
        </p:blipFill>
        <p:spPr bwMode="auto">
          <a:xfrm>
            <a:off x="467318" y="5544638"/>
            <a:ext cx="849942" cy="89611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7FABEFE-D0DB-26AF-93E3-FC9FF7E5EFC5}"/>
              </a:ext>
            </a:extLst>
          </p:cNvPr>
          <p:cNvGrpSpPr/>
          <p:nvPr/>
        </p:nvGrpSpPr>
        <p:grpSpPr>
          <a:xfrm>
            <a:off x="10228003" y="5906765"/>
            <a:ext cx="442338" cy="590617"/>
            <a:chOff x="2562114" y="2322871"/>
            <a:chExt cx="442338" cy="590617"/>
          </a:xfrm>
        </p:grpSpPr>
        <p:sp>
          <p:nvSpPr>
            <p:cNvPr id="29" name="Rectangle 28">
              <a:extLst>
                <a:ext uri="{FF2B5EF4-FFF2-40B4-BE49-F238E27FC236}">
                  <a16:creationId xmlns:a16="http://schemas.microsoft.com/office/drawing/2014/main" id="{B9FC72A0-2AD1-411C-C085-04C753CE5A5E}"/>
                </a:ext>
              </a:extLst>
            </p:cNvPr>
            <p:cNvSpPr/>
            <p:nvPr/>
          </p:nvSpPr>
          <p:spPr>
            <a:xfrm>
              <a:off x="2604975" y="2445488"/>
              <a:ext cx="356616" cy="46800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78C5CD20-3108-9E3E-F81F-CB833FF1D022}"/>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4839" b="98387" l="2073" r="94819">
                          <a14:foregroundMark x1="48187" y1="24194" x2="51813" y2="9274"/>
                          <a14:foregroundMark x1="36788" y1="7661" x2="55959" y2="4839"/>
                          <a14:foregroundMark x1="55959" y1="4839" x2="60104" y2="6855"/>
                          <a14:foregroundMark x1="23316" y1="35081" x2="11399" y2="47984"/>
                          <a14:foregroundMark x1="11399" y1="47984" x2="8290" y2="66935"/>
                          <a14:foregroundMark x1="8290" y1="66935" x2="16062" y2="81048"/>
                          <a14:foregroundMark x1="16062" y1="81048" x2="35751" y2="90323"/>
                          <a14:foregroundMark x1="35751" y1="90323" x2="63212" y2="91532"/>
                          <a14:foregroundMark x1="63212" y1="91532" x2="81347" y2="85887"/>
                          <a14:foregroundMark x1="81347" y1="85887" x2="89119" y2="72177"/>
                          <a14:foregroundMark x1="89119" y1="72177" x2="90674" y2="54435"/>
                          <a14:foregroundMark x1="90674" y1="54435" x2="80311" y2="37500"/>
                          <a14:foregroundMark x1="80311" y1="37500" x2="70984" y2="31452"/>
                          <a14:foregroundMark x1="2073" y1="66935" x2="3109" y2="58468"/>
                          <a14:foregroundMark x1="39896" y1="35484" x2="51813" y2="27016"/>
                          <a14:foregroundMark x1="30052" y1="91532" x2="51295" y2="93952"/>
                          <a14:foregroundMark x1="51295" y1="93952" x2="56477" y2="93145"/>
                          <a14:foregroundMark x1="43005" y1="98387" x2="51813" y2="98790"/>
                          <a14:foregroundMark x1="94301" y1="64516" x2="94819" y2="60484"/>
                          <a14:foregroundMark x1="64249" y1="62903" x2="65803" y2="62903"/>
                          <a14:foregroundMark x1="49223" y1="65323" x2="44041" y2="65726"/>
                          <a14:foregroundMark x1="48187" y1="71774" x2="49741" y2="76210"/>
                          <a14:foregroundMark x1="64249" y1="18952" x2="67876" y2="20565"/>
                        </a14:backgroundRemoval>
                      </a14:imgEffect>
                    </a14:imgLayer>
                  </a14:imgProps>
                </a:ext>
              </a:extLst>
            </a:blip>
            <a:stretch>
              <a:fillRect/>
            </a:stretch>
          </p:blipFill>
          <p:spPr>
            <a:xfrm>
              <a:off x="2562114" y="2322871"/>
              <a:ext cx="442338" cy="568392"/>
            </a:xfrm>
            <a:prstGeom prst="rect">
              <a:avLst/>
            </a:prstGeom>
          </p:spPr>
        </p:pic>
      </p:grpSp>
      <p:pic>
        <p:nvPicPr>
          <p:cNvPr id="31" name="Picture 30">
            <a:extLst>
              <a:ext uri="{FF2B5EF4-FFF2-40B4-BE49-F238E27FC236}">
                <a16:creationId xmlns:a16="http://schemas.microsoft.com/office/drawing/2014/main" id="{912CD78B-EA56-2A27-A87F-8207BF0437BE}"/>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779" b="98617" l="1014" r="92568">
                        <a14:foregroundMark x1="39189" y1="12055" x2="76689" y2="17787"/>
                        <a14:foregroundMark x1="76351" y1="17095" x2="89527" y2="15613"/>
                        <a14:foregroundMark x1="9001" y1="5040" x2="9122" y2="4941"/>
                        <a14:foregroundMark x1="8881" y1="5138" x2="9001" y2="5040"/>
                        <a14:foregroundMark x1="7432" y1="6324" x2="8881" y2="5138"/>
                        <a14:foregroundMark x1="37162" y1="72727" x2="39189" y2="82312"/>
                        <a14:foregroundMark x1="77365" y1="92292" x2="83108" y2="94565"/>
                        <a14:foregroundMark x1="92905" y1="97530" x2="89527" y2="98617"/>
                        <a14:foregroundMark x1="4730" y1="88340" x2="1014" y2="86067"/>
                        <a14:foregroundMark x1="3378" y1="2174" x2="6081" y2="1779"/>
                        <a14:backgroundMark x1="49324" y1="26482" x2="49324" y2="26482"/>
                        <a14:backgroundMark x1="10135" y1="4150" x2="10135" y2="4150"/>
                        <a14:backgroundMark x1="10473" y1="4348" x2="10135" y2="4644"/>
                        <a14:backgroundMark x1="11149" y1="4348" x2="11824" y2="3854"/>
                        <a14:backgroundMark x1="12838" y1="4150" x2="12838" y2="3557"/>
                        <a14:backgroundMark x1="13176" y1="3557" x2="11149" y2="3458"/>
                        <a14:backgroundMark x1="8446" y1="5138" x2="8446" y2="5138"/>
                        <a14:backgroundMark x1="8784" y1="5040" x2="8784" y2="5040"/>
                        <a14:backgroundMark x1="9122" y1="5040" x2="9122" y2="5040"/>
                        <a14:backgroundMark x1="8784" y1="4941" x2="8784" y2="4941"/>
                        <a14:backgroundMark x1="9122" y1="4941" x2="9122" y2="4941"/>
                      </a14:backgroundRemoval>
                    </a14:imgEffect>
                  </a14:imgLayer>
                </a14:imgProps>
              </a:ext>
            </a:extLst>
          </a:blip>
          <a:stretch>
            <a:fillRect/>
          </a:stretch>
        </p:blipFill>
        <p:spPr>
          <a:xfrm>
            <a:off x="5723724" y="3382277"/>
            <a:ext cx="957482" cy="3273552"/>
          </a:xfrm>
          <a:prstGeom prst="rect">
            <a:avLst/>
          </a:prstGeom>
        </p:spPr>
      </p:pic>
      <p:grpSp>
        <p:nvGrpSpPr>
          <p:cNvPr id="37" name="Group 36">
            <a:extLst>
              <a:ext uri="{FF2B5EF4-FFF2-40B4-BE49-F238E27FC236}">
                <a16:creationId xmlns:a16="http://schemas.microsoft.com/office/drawing/2014/main" id="{CF34D240-27C3-9C9A-924D-B50A868AB5FB}"/>
              </a:ext>
            </a:extLst>
          </p:cNvPr>
          <p:cNvGrpSpPr/>
          <p:nvPr/>
        </p:nvGrpSpPr>
        <p:grpSpPr>
          <a:xfrm>
            <a:off x="2454083" y="4213906"/>
            <a:ext cx="1604732" cy="2523744"/>
            <a:chOff x="5537028" y="2557954"/>
            <a:chExt cx="1604732" cy="2523744"/>
          </a:xfrm>
        </p:grpSpPr>
        <p:pic>
          <p:nvPicPr>
            <p:cNvPr id="34" name="Picture 2">
              <a:extLst>
                <a:ext uri="{FF2B5EF4-FFF2-40B4-BE49-F238E27FC236}">
                  <a16:creationId xmlns:a16="http://schemas.microsoft.com/office/drawing/2014/main" id="{9E17D6C5-BBED-BA2E-8DD8-2A8C63FDC3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29">
                      <a14:imgEffect>
                        <a14:backgroundRemoval t="13302" b="90261" l="3250" r="95500">
                          <a14:foregroundMark x1="3250" y1="50119" x2="17167" y2="49169"/>
                          <a14:foregroundMark x1="17167" y1="49169" x2="21750" y2="49169"/>
                          <a14:foregroundMark x1="49917" y1="48694" x2="55750" y2="49169"/>
                          <a14:foregroundMark x1="55750" y1="49169" x2="67667" y2="48694"/>
                          <a14:foregroundMark x1="67667" y1="48694" x2="72917" y2="48694"/>
                          <a14:foregroundMark x1="48000" y1="22090" x2="67917" y2="22565"/>
                          <a14:foregroundMark x1="54583" y1="76722" x2="58750" y2="77910"/>
                          <a14:foregroundMark x1="58750" y1="77910" x2="71583" y2="75772"/>
                          <a14:foregroundMark x1="71583" y1="75772" x2="72417" y2="75772"/>
                          <a14:foregroundMark x1="87667" y1="47031" x2="92000" y2="48931"/>
                          <a14:foregroundMark x1="92000" y1="48931" x2="89500" y2="35154"/>
                          <a14:foregroundMark x1="89500" y1="35154" x2="85500" y2="37530"/>
                          <a14:foregroundMark x1="85500" y1="37530" x2="82500" y2="56770"/>
                          <a14:foregroundMark x1="82500" y1="56770" x2="82917" y2="70546"/>
                          <a14:foregroundMark x1="82917" y1="70546" x2="85167" y2="79810"/>
                          <a14:foregroundMark x1="85167" y1="79810" x2="91750" y2="81948"/>
                          <a14:foregroundMark x1="91750" y1="81948" x2="94333" y2="77197"/>
                          <a14:foregroundMark x1="78417" y1="49644" x2="80500" y2="36817"/>
                          <a14:foregroundMark x1="80500" y1="36817" x2="79833" y2="27316"/>
                          <a14:foregroundMark x1="92750" y1="28029" x2="95500" y2="36105"/>
                          <a14:foregroundMark x1="95500" y1="36105" x2="95583" y2="64133"/>
                          <a14:foregroundMark x1="95583" y1="64133" x2="95250" y2="71259"/>
                          <a14:foregroundMark x1="31417" y1="18052" x2="31250" y2="14489"/>
                          <a14:foregroundMark x1="25583" y1="84086" x2="25417" y2="88599"/>
                          <a14:foregroundMark x1="26000" y1="87173" x2="26000" y2="89311"/>
                          <a14:foregroundMark x1="36750" y1="88836" x2="38000" y2="88124"/>
                          <a14:foregroundMark x1="44000" y1="88361" x2="44750" y2="90261"/>
                          <a14:foregroundMark x1="43833" y1="14489" x2="43833" y2="13302"/>
                          <a14:foregroundMark x1="36083" y1="14727" x2="37417" y2="13539"/>
                          <a14:foregroundMark x1="31667" y1="15914" x2="31083" y2="13302"/>
                          <a14:foregroundMark x1="24917" y1="16152" x2="26583" y2="15677"/>
                          <a14:foregroundMark x1="37500" y1="13777" x2="37833" y2="15202"/>
                          <a14:foregroundMark x1="31750" y1="14252" x2="32250" y2="14252"/>
                          <a14:foregroundMark x1="46917" y1="13539" x2="50583" y2="13777"/>
                        </a14:backgroundRemoval>
                      </a14:imgEffect>
                    </a14:imgLayer>
                  </a14:imgProps>
                </a:ext>
                <a:ext uri="{28A0092B-C50C-407E-A947-70E740481C1C}">
                  <a14:useLocalDpi xmlns:a14="http://schemas.microsoft.com/office/drawing/2010/main" val="0"/>
                </a:ext>
              </a:extLst>
            </a:blip>
            <a:srcRect l="1744" t="4627" r="1802" b="4627"/>
            <a:stretch/>
          </p:blipFill>
          <p:spPr bwMode="auto">
            <a:xfrm>
              <a:off x="5614712" y="3567848"/>
              <a:ext cx="1527048" cy="50395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0193248B-4642-03BD-EEFF-BC62076B5064}"/>
                </a:ext>
              </a:extLst>
            </p:cNvPr>
            <p:cNvPicPr>
              <a:picLocks noChangeAspect="1"/>
            </p:cNvPicPr>
            <p:nvPr/>
          </p:nvPicPr>
          <p:blipFill>
            <a:blip r:embed="rId12">
              <a:extLst>
                <a:ext uri="{BEBA8EAE-BF5A-486C-A8C5-ECC9F3942E4B}">
                  <a14:imgProps xmlns:a14="http://schemas.microsoft.com/office/drawing/2010/main">
                    <a14:imgLayer r:embed="rId30">
                      <a14:imgEffect>
                        <a14:backgroundRemoval t="640" b="98401" l="6373" r="93873">
                          <a14:foregroundMark x1="8824" y1="13646" x2="20833" y2="7889"/>
                          <a14:foregroundMark x1="20833" y1="7889" x2="38725" y2="6503"/>
                          <a14:foregroundMark x1="38725" y1="6503" x2="53431" y2="9488"/>
                          <a14:foregroundMark x1="53431" y1="9488" x2="58088" y2="16418"/>
                          <a14:foregroundMark x1="58088" y1="16418" x2="50980" y2="23241"/>
                          <a14:foregroundMark x1="50980" y1="23241" x2="30637" y2="28358"/>
                          <a14:foregroundMark x1="30637" y1="28358" x2="16667" y2="38060"/>
                          <a14:foregroundMark x1="16667" y1="38060" x2="18627" y2="48294"/>
                          <a14:foregroundMark x1="18627" y1="48294" x2="54412" y2="71322"/>
                          <a14:foregroundMark x1="54412" y1="71322" x2="59314" y2="78358"/>
                          <a14:foregroundMark x1="59314" y1="78358" x2="56863" y2="86034"/>
                          <a14:foregroundMark x1="56863" y1="86034" x2="42892" y2="92004"/>
                          <a14:foregroundMark x1="42892" y1="92004" x2="26225" y2="93070"/>
                          <a14:foregroundMark x1="26225" y1="93070" x2="11765" y2="84542"/>
                          <a14:foregroundMark x1="11765" y1="84542" x2="14706" y2="75906"/>
                          <a14:foregroundMark x1="14706" y1="75906" x2="62745" y2="60554"/>
                          <a14:foregroundMark x1="62745" y1="60554" x2="75490" y2="48081"/>
                          <a14:foregroundMark x1="75490" y1="48081" x2="75000" y2="36141"/>
                          <a14:foregroundMark x1="75000" y1="36141" x2="61520" y2="27079"/>
                          <a14:foregroundMark x1="61520" y1="27079" x2="24755" y2="22495"/>
                          <a14:foregroundMark x1="24755" y1="22495" x2="6373" y2="12580"/>
                          <a14:foregroundMark x1="15931" y1="6823" x2="29657" y2="2772"/>
                          <a14:foregroundMark x1="29657" y1="2772" x2="45588" y2="3518"/>
                          <a14:foregroundMark x1="45588" y1="3518" x2="58333" y2="9168"/>
                          <a14:foregroundMark x1="58333" y1="9168" x2="66912" y2="24307"/>
                          <a14:foregroundMark x1="91176" y1="25373" x2="96569" y2="65565"/>
                          <a14:foregroundMark x1="96569" y1="65565" x2="93873" y2="73241"/>
                          <a14:foregroundMark x1="93873" y1="73241" x2="87990" y2="63326"/>
                          <a14:foregroundMark x1="87990" y1="63326" x2="88480" y2="43070"/>
                          <a14:foregroundMark x1="49510" y1="98188" x2="16176" y2="95096"/>
                          <a14:foregroundMark x1="16176" y1="95096" x2="36029" y2="94776"/>
                          <a14:foregroundMark x1="36029" y1="94776" x2="52206" y2="94776"/>
                          <a14:foregroundMark x1="52206" y1="94776" x2="61275" y2="93284"/>
                          <a14:foregroundMark x1="48529" y1="98188" x2="31127" y2="98614"/>
                          <a14:foregroundMark x1="31127" y1="98614" x2="27451" y2="98188"/>
                          <a14:foregroundMark x1="48775" y1="4691" x2="31127" y2="4051"/>
                          <a14:foregroundMark x1="31127" y1="4051" x2="20343" y2="5864"/>
                          <a14:foregroundMark x1="27696" y1="640" x2="42402" y2="959"/>
                        </a14:backgroundRemoval>
                      </a14:imgEffect>
                    </a14:imgLayer>
                  </a14:imgProps>
                </a:ext>
              </a:extLst>
            </a:blip>
            <a:stretch>
              <a:fillRect/>
            </a:stretch>
          </p:blipFill>
          <p:spPr>
            <a:xfrm>
              <a:off x="5982971" y="3346115"/>
              <a:ext cx="417621" cy="960120"/>
            </a:xfrm>
            <a:prstGeom prst="rect">
              <a:avLst/>
            </a:prstGeom>
          </p:spPr>
        </p:pic>
        <p:sp>
          <p:nvSpPr>
            <p:cNvPr id="32" name="Rounded Rectangle 31">
              <a:extLst>
                <a:ext uri="{FF2B5EF4-FFF2-40B4-BE49-F238E27FC236}">
                  <a16:creationId xmlns:a16="http://schemas.microsoft.com/office/drawing/2014/main" id="{45708B8C-3210-3BE2-54AA-B7E6FCC37857}"/>
                </a:ext>
              </a:extLst>
            </p:cNvPr>
            <p:cNvSpPr/>
            <p:nvPr/>
          </p:nvSpPr>
          <p:spPr>
            <a:xfrm rot="16200000">
              <a:off x="4419156" y="3675826"/>
              <a:ext cx="2523744" cy="288000"/>
            </a:xfrm>
            <a:prstGeom prst="roundRect">
              <a:avLst/>
            </a:prstGeom>
          </p:spPr>
          <p:style>
            <a:lnRef idx="0">
              <a:schemeClr val="dk1"/>
            </a:lnRef>
            <a:fillRef idx="3">
              <a:schemeClr val="dk1"/>
            </a:fillRef>
            <a:effectRef idx="3">
              <a:schemeClr val="dk1"/>
            </a:effectRef>
            <a:fontRef idx="minor">
              <a:schemeClr val="lt1"/>
            </a:fontRef>
          </p:style>
          <p:txBody>
            <a:bodyPr wrap="none" lIns="0" tIns="0" rIns="0" bIns="0" rtlCol="0" anchor="ctr">
              <a:noAutofit/>
            </a:bodyPr>
            <a:lstStyle/>
            <a:p>
              <a:pPr algn="ctr"/>
              <a:r>
                <a:rPr lang="en-US" sz="1200"/>
                <a:t>Wheel</a:t>
              </a:r>
            </a:p>
          </p:txBody>
        </p:sp>
      </p:grpSp>
      <p:sp>
        <p:nvSpPr>
          <p:cNvPr id="38" name="TextBox 37">
            <a:extLst>
              <a:ext uri="{FF2B5EF4-FFF2-40B4-BE49-F238E27FC236}">
                <a16:creationId xmlns:a16="http://schemas.microsoft.com/office/drawing/2014/main" id="{56F455A8-7CA6-6F3F-8B54-7A7C2F2B4B26}"/>
              </a:ext>
            </a:extLst>
          </p:cNvPr>
          <p:cNvSpPr txBox="1"/>
          <p:nvPr/>
        </p:nvSpPr>
        <p:spPr>
          <a:xfrm>
            <a:off x="0" y="43793"/>
            <a:ext cx="12192000" cy="584775"/>
          </a:xfrm>
          <a:prstGeom prst="rect">
            <a:avLst/>
          </a:prstGeom>
          <a:noFill/>
        </p:spPr>
        <p:txBody>
          <a:bodyPr wrap="square" rtlCol="0">
            <a:spAutoFit/>
          </a:bodyPr>
          <a:lstStyle/>
          <a:p>
            <a:pPr algn="ctr"/>
            <a:r>
              <a:rPr lang="en-US" sz="3200"/>
              <a:t>Parts</a:t>
            </a:r>
          </a:p>
        </p:txBody>
      </p:sp>
      <p:grpSp>
        <p:nvGrpSpPr>
          <p:cNvPr id="43" name="Group 42">
            <a:extLst>
              <a:ext uri="{FF2B5EF4-FFF2-40B4-BE49-F238E27FC236}">
                <a16:creationId xmlns:a16="http://schemas.microsoft.com/office/drawing/2014/main" id="{FC0D760F-A43F-6E4A-1788-2C4F27DEA458}"/>
              </a:ext>
            </a:extLst>
          </p:cNvPr>
          <p:cNvGrpSpPr/>
          <p:nvPr/>
        </p:nvGrpSpPr>
        <p:grpSpPr>
          <a:xfrm>
            <a:off x="9803154" y="2038405"/>
            <a:ext cx="1985388" cy="1691640"/>
            <a:chOff x="8036847" y="2686621"/>
            <a:chExt cx="1985388" cy="1691640"/>
          </a:xfrm>
        </p:grpSpPr>
        <p:pic>
          <p:nvPicPr>
            <p:cNvPr id="39" name="Picture 6" descr="Breadboard - Mini Modular (White)">
              <a:extLst>
                <a:ext uri="{FF2B5EF4-FFF2-40B4-BE49-F238E27FC236}">
                  <a16:creationId xmlns:a16="http://schemas.microsoft.com/office/drawing/2014/main" id="{A0B1EF18-3558-E9E1-A4F6-98378FC402F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31">
                      <a14:imgEffect>
                        <a14:backgroundRemoval t="8000" b="94667" l="19167" r="83667">
                          <a14:foregroundMark x1="24667" y1="11167" x2="37167" y2="10667"/>
                          <a14:foregroundMark x1="37167" y1="10667" x2="59167" y2="13167"/>
                          <a14:foregroundMark x1="59167" y1="13167" x2="66167" y2="19333"/>
                          <a14:foregroundMark x1="66167" y1="19333" x2="68833" y2="27667"/>
                          <a14:foregroundMark x1="68833" y1="27667" x2="68000" y2="52833"/>
                          <a14:foregroundMark x1="68000" y1="52833" x2="59833" y2="80167"/>
                          <a14:foregroundMark x1="59833" y1="80167" x2="53167" y2="84833"/>
                          <a14:foregroundMark x1="53167" y1="84833" x2="43833" y2="82667"/>
                          <a14:foregroundMark x1="43833" y1="82667" x2="35500" y2="76000"/>
                          <a14:foregroundMark x1="35500" y1="76000" x2="29667" y2="66500"/>
                          <a14:foregroundMark x1="29667" y1="66500" x2="24000" y2="23167"/>
                          <a14:foregroundMark x1="24000" y1="23167" x2="26500" y2="8000"/>
                          <a14:foregroundMark x1="68167" y1="12167" x2="75000" y2="18333"/>
                          <a14:foregroundMark x1="75000" y1="18333" x2="79500" y2="43333"/>
                          <a14:foregroundMark x1="80333" y1="46167" x2="80667" y2="62667"/>
                          <a14:foregroundMark x1="80667" y1="62667" x2="80333" y2="64000"/>
                          <a14:foregroundMark x1="76000" y1="67833" x2="71167" y2="75500"/>
                          <a14:foregroundMark x1="71167" y1="75500" x2="72667" y2="80333"/>
                          <a14:foregroundMark x1="66333" y1="83333" x2="60333" y2="88167"/>
                          <a14:foregroundMark x1="60333" y1="88167" x2="61667" y2="86500"/>
                          <a14:foregroundMark x1="57833" y1="88667" x2="51667" y2="91833"/>
                          <a14:foregroundMark x1="51667" y1="91833" x2="36500" y2="90000"/>
                          <a14:foregroundMark x1="36500" y1="90000" x2="28167" y2="81167"/>
                          <a14:foregroundMark x1="28167" y1="81167" x2="26500" y2="75500"/>
                          <a14:foregroundMark x1="29000" y1="72833" x2="47333" y2="53167"/>
                          <a14:foregroundMark x1="47333" y1="53167" x2="50333" y2="45000"/>
                          <a14:foregroundMark x1="50333" y1="45000" x2="50667" y2="35500"/>
                          <a14:foregroundMark x1="50667" y1="35500" x2="47500" y2="27333"/>
                          <a14:foregroundMark x1="47500" y1="27333" x2="42833" y2="22000"/>
                          <a14:foregroundMark x1="42833" y1="22000" x2="33000" y2="27000"/>
                          <a14:foregroundMark x1="33000" y1="27000" x2="30333" y2="42000"/>
                          <a14:foregroundMark x1="30333" y1="42000" x2="38000" y2="55667"/>
                          <a14:foregroundMark x1="38000" y1="55667" x2="42167" y2="58667"/>
                          <a14:foregroundMark x1="17667" y1="10500" x2="21667" y2="45833"/>
                          <a14:foregroundMark x1="21667" y1="45833" x2="22333" y2="82500"/>
                          <a14:foregroundMark x1="20667" y1="68667" x2="21333" y2="88000"/>
                          <a14:foregroundMark x1="20500" y1="84500" x2="19333" y2="52333"/>
                          <a14:foregroundMark x1="19333" y1="52333" x2="19333" y2="52333"/>
                          <a14:foregroundMark x1="20667" y1="89833" x2="69333" y2="91667"/>
                          <a14:foregroundMark x1="47500" y1="94667" x2="50167" y2="94500"/>
                          <a14:foregroundMark x1="83500" y1="47833" x2="83667" y2="50833"/>
                        </a14:backgroundRemoval>
                      </a14:imgEffect>
                    </a14:imgLayer>
                  </a14:imgProps>
                </a:ext>
                <a:ext uri="{28A0092B-C50C-407E-A947-70E740481C1C}">
                  <a14:useLocalDpi xmlns:a14="http://schemas.microsoft.com/office/drawing/2010/main" val="0"/>
                </a:ext>
              </a:extLst>
            </a:blip>
            <a:srcRect l="17080" t="5270" r="14392" b="3877"/>
            <a:stretch/>
          </p:blipFill>
          <p:spPr bwMode="auto">
            <a:xfrm>
              <a:off x="8399275" y="2686621"/>
              <a:ext cx="1275947" cy="16916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ED331651-E00F-F66F-C1FE-73F7925BB09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7442" r="22279"/>
            <a:stretch/>
          </p:blipFill>
          <p:spPr bwMode="auto">
            <a:xfrm>
              <a:off x="8826169" y="2742197"/>
              <a:ext cx="363394" cy="6400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a:extLst>
                <a:ext uri="{FF2B5EF4-FFF2-40B4-BE49-F238E27FC236}">
                  <a16:creationId xmlns:a16="http://schemas.microsoft.com/office/drawing/2014/main" id="{2FB528CF-6EB5-EB18-020E-BF881C76A7B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63" t="697" r="48991" b="52249"/>
            <a:stretch/>
          </p:blipFill>
          <p:spPr bwMode="auto">
            <a:xfrm rot="10800000">
              <a:off x="8036847" y="3813174"/>
              <a:ext cx="521208" cy="4497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a:extLst>
                <a:ext uri="{FF2B5EF4-FFF2-40B4-BE49-F238E27FC236}">
                  <a16:creationId xmlns:a16="http://schemas.microsoft.com/office/drawing/2014/main" id="{0B79D298-9301-4FCF-D719-C81E02E0BD9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7158" t="32403" r="45401" b="31628"/>
            <a:stretch/>
          </p:blipFill>
          <p:spPr bwMode="auto">
            <a:xfrm rot="16200000">
              <a:off x="9397297" y="3635846"/>
              <a:ext cx="695260" cy="5546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EEAE06B9-4AE6-42FC-9ACB-313AC9D6A4A5}"/>
              </a:ext>
            </a:extLst>
          </p:cNvPr>
          <p:cNvGrpSpPr/>
          <p:nvPr/>
        </p:nvGrpSpPr>
        <p:grpSpPr>
          <a:xfrm>
            <a:off x="4217071" y="943803"/>
            <a:ext cx="3240000" cy="952117"/>
            <a:chOff x="4207058" y="2628475"/>
            <a:chExt cx="3240000" cy="952117"/>
          </a:xfrm>
        </p:grpSpPr>
        <p:pic>
          <p:nvPicPr>
            <p:cNvPr id="5" name="Picture 4">
              <a:extLst>
                <a:ext uri="{FF2B5EF4-FFF2-40B4-BE49-F238E27FC236}">
                  <a16:creationId xmlns:a16="http://schemas.microsoft.com/office/drawing/2014/main" id="{4CD08598-D013-E4C9-AB57-EDE61D326E0E}"/>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rot="5400000">
              <a:off x="5350999" y="1484534"/>
              <a:ext cx="952117" cy="3240000"/>
            </a:xfrm>
            <a:prstGeom prst="rect">
              <a:avLst/>
            </a:prstGeom>
          </p:spPr>
        </p:pic>
        <p:pic>
          <p:nvPicPr>
            <p:cNvPr id="3" name="Picture 2" descr="A black battery with white label&#10;&#10;Description automatically generated">
              <a:extLst>
                <a:ext uri="{FF2B5EF4-FFF2-40B4-BE49-F238E27FC236}">
                  <a16:creationId xmlns:a16="http://schemas.microsoft.com/office/drawing/2014/main" id="{E0D8A212-9104-B156-0864-C3CF8221951A}"/>
                </a:ext>
              </a:extLst>
            </p:cNvPr>
            <p:cNvPicPr>
              <a:picLocks noChangeAspect="1"/>
            </p:cNvPicPr>
            <p:nvPr/>
          </p:nvPicPr>
          <p:blipFill rotWithShape="1">
            <a:blip r:embed="rId34">
              <a:extLst>
                <a:ext uri="{BEBA8EAE-BF5A-486C-A8C5-ECC9F3942E4B}">
                  <a14:imgProps xmlns:a14="http://schemas.microsoft.com/office/drawing/2010/main">
                    <a14:imgLayer r:embed="rId35">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80863" y="1856924"/>
              <a:ext cx="692388" cy="2487600"/>
            </a:xfrm>
            <a:prstGeom prst="rect">
              <a:avLst/>
            </a:prstGeom>
          </p:spPr>
        </p:pic>
      </p:grpSp>
      <p:pic>
        <p:nvPicPr>
          <p:cNvPr id="4" name="Picture 3" descr="A black battery with white label&#10;&#10;Description automatically generated">
            <a:extLst>
              <a:ext uri="{FF2B5EF4-FFF2-40B4-BE49-F238E27FC236}">
                <a16:creationId xmlns:a16="http://schemas.microsoft.com/office/drawing/2014/main" id="{C7B299E8-0058-6946-3FCB-FF782869C135}"/>
              </a:ext>
            </a:extLst>
          </p:cNvPr>
          <p:cNvPicPr>
            <a:picLocks noChangeAspect="1"/>
          </p:cNvPicPr>
          <p:nvPr/>
        </p:nvPicPr>
        <p:blipFill rotWithShape="1">
          <a:blip r:embed="rId34">
            <a:extLst>
              <a:ext uri="{BEBA8EAE-BF5A-486C-A8C5-ECC9F3942E4B}">
                <a14:imgProps xmlns:a14="http://schemas.microsoft.com/office/drawing/2010/main">
                  <a14:imgLayer r:embed="rId35">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a:off x="7092585" y="3775253"/>
            <a:ext cx="692388" cy="2487600"/>
          </a:xfrm>
          <a:prstGeom prst="rect">
            <a:avLst/>
          </a:prstGeom>
        </p:spPr>
      </p:pic>
      <p:pic>
        <p:nvPicPr>
          <p:cNvPr id="6" name="Picture 5">
            <a:extLst>
              <a:ext uri="{FF2B5EF4-FFF2-40B4-BE49-F238E27FC236}">
                <a16:creationId xmlns:a16="http://schemas.microsoft.com/office/drawing/2014/main" id="{62AED124-B271-1D04-156B-EAE88027EC0E}"/>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1556" b="99827" l="4118" r="95294">
                        <a14:foregroundMark x1="23824" y1="85998" x2="73529" y2="77787"/>
                        <a14:foregroundMark x1="73529" y1="77787" x2="73235" y2="74935"/>
                        <a14:foregroundMark x1="94118" y1="22126" x2="93824" y2="9939"/>
                        <a14:foregroundMark x1="76176" y1="7001" x2="80882" y2="5618"/>
                        <a14:foregroundMark x1="82941" y1="1642" x2="96176" y2="2074"/>
                        <a14:foregroundMark x1="4118" y1="21608" x2="6765" y2="9248"/>
                        <a14:foregroundMark x1="18529" y1="92913" x2="20588" y2="94036"/>
                        <a14:foregroundMark x1="15588" y1="99136" x2="7353" y2="99827"/>
                        <a14:foregroundMark x1="94412" y1="87554" x2="92941" y2="82973"/>
                      </a14:backgroundRemoval>
                    </a14:imgEffect>
                  </a14:imgLayer>
                </a14:imgProps>
              </a:ext>
            </a:extLst>
          </a:blip>
          <a:stretch>
            <a:fillRect/>
          </a:stretch>
        </p:blipFill>
        <p:spPr>
          <a:xfrm>
            <a:off x="8209928" y="3415829"/>
            <a:ext cx="952117" cy="3240000"/>
          </a:xfrm>
          <a:prstGeom prst="rect">
            <a:avLst/>
          </a:prstGeom>
        </p:spPr>
      </p:pic>
      <p:grpSp>
        <p:nvGrpSpPr>
          <p:cNvPr id="10" name="Group 9">
            <a:extLst>
              <a:ext uri="{FF2B5EF4-FFF2-40B4-BE49-F238E27FC236}">
                <a16:creationId xmlns:a16="http://schemas.microsoft.com/office/drawing/2014/main" id="{7C2140C9-87FF-A8FD-EE59-8E5AB4BEC72D}"/>
              </a:ext>
            </a:extLst>
          </p:cNvPr>
          <p:cNvGrpSpPr/>
          <p:nvPr/>
        </p:nvGrpSpPr>
        <p:grpSpPr>
          <a:xfrm>
            <a:off x="4177988" y="2201486"/>
            <a:ext cx="3273552" cy="957482"/>
            <a:chOff x="4177988" y="2201486"/>
            <a:chExt cx="3273552" cy="957482"/>
          </a:xfrm>
        </p:grpSpPr>
        <p:pic>
          <p:nvPicPr>
            <p:cNvPr id="9" name="Picture 8" descr="A black battery with white label&#10;&#10;Description automatically generated">
              <a:extLst>
                <a:ext uri="{FF2B5EF4-FFF2-40B4-BE49-F238E27FC236}">
                  <a16:creationId xmlns:a16="http://schemas.microsoft.com/office/drawing/2014/main" id="{AB0F055D-97D4-C5E5-BD84-C0A3E0FB869F}"/>
                </a:ext>
              </a:extLst>
            </p:cNvPr>
            <p:cNvPicPr>
              <a:picLocks noChangeAspect="1"/>
            </p:cNvPicPr>
            <p:nvPr/>
          </p:nvPicPr>
          <p:blipFill rotWithShape="1">
            <a:blip r:embed="rId34">
              <a:extLst>
                <a:ext uri="{BEBA8EAE-BF5A-486C-A8C5-ECC9F3942E4B}">
                  <a14:imgProps xmlns:a14="http://schemas.microsoft.com/office/drawing/2010/main">
                    <a14:imgLayer r:embed="rId35">
                      <a14:imgEffect>
                        <a14:backgroundRemoval t="2667" b="94833" l="10000" r="90000">
                          <a14:foregroundMark x1="49500" y1="33667" x2="49000" y2="78000"/>
                          <a14:foregroundMark x1="47833" y1="78000" x2="47167" y2="54333"/>
                          <a14:foregroundMark x1="47167" y1="54333" x2="48833" y2="48500"/>
                          <a14:foregroundMark x1="42833" y1="87667" x2="49000" y2="89833"/>
                          <a14:foregroundMark x1="46000" y1="92333" x2="54500" y2="92667"/>
                          <a14:foregroundMark x1="54500" y1="92667" x2="55667" y2="92167"/>
                          <a14:foregroundMark x1="41833" y1="4667" x2="52500" y2="8833"/>
                          <a14:foregroundMark x1="52500" y1="8833" x2="58333" y2="4000"/>
                          <a14:foregroundMark x1="58333" y1="4000" x2="46000" y2="2833"/>
                          <a14:foregroundMark x1="46000" y1="2833" x2="40333" y2="5833"/>
                          <a14:foregroundMark x1="40000" y1="6833" x2="54333" y2="10667"/>
                          <a14:foregroundMark x1="61167" y1="6667" x2="45833" y2="8333"/>
                          <a14:foregroundMark x1="45833" y1="8333" x2="53167" y2="13333"/>
                          <a14:foregroundMark x1="53167" y1="13333" x2="47333" y2="17833"/>
                          <a14:foregroundMark x1="47333" y1="17833" x2="40500" y2="17667"/>
                          <a14:foregroundMark x1="38833" y1="86000" x2="59833" y2="87500"/>
                          <a14:foregroundMark x1="59833" y1="87500" x2="46500" y2="92000"/>
                          <a14:foregroundMark x1="46500" y1="92000" x2="54833" y2="94833"/>
                          <a14:foregroundMark x1="54833" y1="94833" x2="59167" y2="94333"/>
                        </a14:backgroundRemoval>
                      </a14:imgEffect>
                    </a14:imgLayer>
                  </a14:imgProps>
                </a:ext>
                <a:ext uri="{28A0092B-C50C-407E-A947-70E740481C1C}">
                  <a14:useLocalDpi xmlns:a14="http://schemas.microsoft.com/office/drawing/2010/main" val="0"/>
                </a:ext>
              </a:extLst>
            </a:blip>
            <a:srcRect l="36025" t="2063" r="37308" b="2130"/>
            <a:stretch/>
          </p:blipFill>
          <p:spPr>
            <a:xfrm rot="16200000">
              <a:off x="5449716" y="1433045"/>
              <a:ext cx="692388" cy="2487600"/>
            </a:xfrm>
            <a:prstGeom prst="rect">
              <a:avLst/>
            </a:prstGeom>
          </p:spPr>
        </p:pic>
        <p:pic>
          <p:nvPicPr>
            <p:cNvPr id="8" name="Picture 7">
              <a:extLst>
                <a:ext uri="{FF2B5EF4-FFF2-40B4-BE49-F238E27FC236}">
                  <a16:creationId xmlns:a16="http://schemas.microsoft.com/office/drawing/2014/main" id="{CA3A1002-2828-4FDC-B158-022FC025CB4F}"/>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779" b="98617" l="1014" r="92568">
                          <a14:foregroundMark x1="39189" y1="12055" x2="76689" y2="17787"/>
                          <a14:foregroundMark x1="76351" y1="17095" x2="89527" y2="15613"/>
                          <a14:foregroundMark x1="9001" y1="5040" x2="9122" y2="4941"/>
                          <a14:foregroundMark x1="8881" y1="5138" x2="9001" y2="5040"/>
                          <a14:foregroundMark x1="7432" y1="6324" x2="8881" y2="5138"/>
                          <a14:foregroundMark x1="37162" y1="72727" x2="39189" y2="82312"/>
                          <a14:foregroundMark x1="77365" y1="92292" x2="83108" y2="94565"/>
                          <a14:foregroundMark x1="92905" y1="97530" x2="89527" y2="98617"/>
                          <a14:foregroundMark x1="4730" y1="88340" x2="1014" y2="86067"/>
                          <a14:foregroundMark x1="3378" y1="2174" x2="6081" y2="1779"/>
                          <a14:backgroundMark x1="49324" y1="26482" x2="49324" y2="26482"/>
                          <a14:backgroundMark x1="10135" y1="4150" x2="10135" y2="4150"/>
                          <a14:backgroundMark x1="10473" y1="4348" x2="10135" y2="4644"/>
                          <a14:backgroundMark x1="11149" y1="4348" x2="11824" y2="3854"/>
                          <a14:backgroundMark x1="12838" y1="4150" x2="12838" y2="3557"/>
                          <a14:backgroundMark x1="13176" y1="3557" x2="11149" y2="3458"/>
                          <a14:backgroundMark x1="8446" y1="5138" x2="8446" y2="5138"/>
                          <a14:backgroundMark x1="8784" y1="5040" x2="8784" y2="5040"/>
                          <a14:backgroundMark x1="9122" y1="5040" x2="9122" y2="5040"/>
                          <a14:backgroundMark x1="8784" y1="4941" x2="8784" y2="4941"/>
                          <a14:backgroundMark x1="9122" y1="4941" x2="9122" y2="4941"/>
                        </a14:backgroundRemoval>
                      </a14:imgEffect>
                    </a14:imgLayer>
                  </a14:imgProps>
                </a:ext>
              </a:extLst>
            </a:blip>
            <a:stretch>
              <a:fillRect/>
            </a:stretch>
          </p:blipFill>
          <p:spPr>
            <a:xfrm rot="16200000">
              <a:off x="5336023" y="1043451"/>
              <a:ext cx="957482" cy="3273552"/>
            </a:xfrm>
            <a:prstGeom prst="rect">
              <a:avLst/>
            </a:prstGeom>
          </p:spPr>
        </p:pic>
      </p:grpSp>
    </p:spTree>
    <p:extLst>
      <p:ext uri="{BB962C8B-B14F-4D97-AF65-F5344CB8AC3E}">
        <p14:creationId xmlns:p14="http://schemas.microsoft.com/office/powerpoint/2010/main" val="282275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A1064-B401-BFD2-5DB9-D2DCF52E24E0}"/>
              </a:ext>
            </a:extLst>
          </p:cNvPr>
          <p:cNvSpPr>
            <a:spLocks noGrp="1"/>
          </p:cNvSpPr>
          <p:nvPr>
            <p:ph type="sldNum" sz="quarter" idx="12"/>
          </p:nvPr>
        </p:nvSpPr>
        <p:spPr/>
        <p:txBody>
          <a:bodyPr/>
          <a:lstStyle/>
          <a:p>
            <a:fld id="{0ADDD486-E0CD-FB42-B2A7-79CA0AD5381F}" type="slidenum">
              <a:rPr lang="en-US" smtClean="0"/>
              <a:t>5</a:t>
            </a:fld>
            <a:endParaRPr lang="en-US"/>
          </a:p>
        </p:txBody>
      </p:sp>
    </p:spTree>
    <p:extLst>
      <p:ext uri="{BB962C8B-B14F-4D97-AF65-F5344CB8AC3E}">
        <p14:creationId xmlns:p14="http://schemas.microsoft.com/office/powerpoint/2010/main" val="351386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B348-4EE6-D3B2-E2CF-3B24A7485071}"/>
              </a:ext>
            </a:extLst>
          </p:cNvPr>
          <p:cNvSpPr>
            <a:spLocks noGrp="1"/>
          </p:cNvSpPr>
          <p:nvPr>
            <p:ph type="title"/>
          </p:nvPr>
        </p:nvSpPr>
        <p:spPr/>
        <p:txBody>
          <a:bodyPr/>
          <a:lstStyle/>
          <a:p>
            <a:r>
              <a:rPr lang="en-US"/>
              <a:t>Battery Safety</a:t>
            </a:r>
          </a:p>
        </p:txBody>
      </p:sp>
      <p:sp>
        <p:nvSpPr>
          <p:cNvPr id="3" name="Content Placeholder 2">
            <a:extLst>
              <a:ext uri="{FF2B5EF4-FFF2-40B4-BE49-F238E27FC236}">
                <a16:creationId xmlns:a16="http://schemas.microsoft.com/office/drawing/2014/main" id="{47B162C3-E380-CC0E-CB3D-32E2466195FF}"/>
              </a:ext>
            </a:extLst>
          </p:cNvPr>
          <p:cNvSpPr>
            <a:spLocks noGrp="1"/>
          </p:cNvSpPr>
          <p:nvPr>
            <p:ph idx="1"/>
          </p:nvPr>
        </p:nvSpPr>
        <p:spPr/>
        <p:txBody>
          <a:bodyPr anchor="ctr"/>
          <a:lstStyle/>
          <a:p>
            <a:pPr marL="0" indent="0" algn="ctr">
              <a:buNone/>
            </a:pPr>
            <a:r>
              <a:rPr lang="en-US" b="1"/>
              <a:t>Warning: </a:t>
            </a:r>
            <a:r>
              <a:rPr lang="en-US"/>
              <a:t>Lithium-ion batteries may explode or burn due to improper use. Using these batteries for purposes not intended by the manufacturer, including outside a battery pack and/or without a BMS, may cause severe injury and damage. We are not responsible for any injuries caused by lithium-ion batteries - use at your own risk.</a:t>
            </a:r>
          </a:p>
          <a:p>
            <a:endParaRPr lang="en-US"/>
          </a:p>
          <a:p>
            <a:pPr algn="r"/>
            <a:r>
              <a:rPr lang="en-US">
                <a:hlinkClick r:id="rId2"/>
              </a:rPr>
              <a:t>Li-Ion Wholesale</a:t>
            </a:r>
            <a:endParaRPr lang="en-US"/>
          </a:p>
        </p:txBody>
      </p:sp>
    </p:spTree>
    <p:extLst>
      <p:ext uri="{BB962C8B-B14F-4D97-AF65-F5344CB8AC3E}">
        <p14:creationId xmlns:p14="http://schemas.microsoft.com/office/powerpoint/2010/main" val="1987143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70F6-EDE9-15E1-AF39-7C87BC570980}"/>
              </a:ext>
            </a:extLst>
          </p:cNvPr>
          <p:cNvSpPr>
            <a:spLocks noGrp="1"/>
          </p:cNvSpPr>
          <p:nvPr>
            <p:ph type="title"/>
          </p:nvPr>
        </p:nvSpPr>
        <p:spPr/>
        <p:txBody>
          <a:bodyPr/>
          <a:lstStyle/>
          <a:p>
            <a:r>
              <a:rPr lang="en-US" dirty="0">
                <a:solidFill>
                  <a:schemeClr val="accent5"/>
                </a:solidFill>
              </a:rPr>
              <a:t>Selected</a:t>
            </a:r>
            <a:r>
              <a:rPr lang="en-US" dirty="0"/>
              <a:t> Battery Safety Tips</a:t>
            </a:r>
          </a:p>
        </p:txBody>
      </p:sp>
      <p:sp>
        <p:nvSpPr>
          <p:cNvPr id="3" name="Content Placeholder 2">
            <a:extLst>
              <a:ext uri="{FF2B5EF4-FFF2-40B4-BE49-F238E27FC236}">
                <a16:creationId xmlns:a16="http://schemas.microsoft.com/office/drawing/2014/main" id="{14EE8436-CE1B-3216-1FD5-D18BF2B7238B}"/>
              </a:ext>
            </a:extLst>
          </p:cNvPr>
          <p:cNvSpPr>
            <a:spLocks noGrp="1"/>
          </p:cNvSpPr>
          <p:nvPr>
            <p:ph idx="1"/>
          </p:nvPr>
        </p:nvSpPr>
        <p:spPr/>
        <p:txBody>
          <a:bodyPr>
            <a:normAutofit fontScale="85000" lnSpcReduction="20000"/>
          </a:bodyPr>
          <a:lstStyle/>
          <a:p>
            <a:pPr marL="0" indent="0">
              <a:buNone/>
            </a:pPr>
            <a:r>
              <a:rPr lang="en-US" dirty="0"/>
              <a:t>Charging and discharging</a:t>
            </a:r>
          </a:p>
          <a:p>
            <a:r>
              <a:rPr lang="en-US" dirty="0"/>
              <a:t>Never completely discharge batteries (</a:t>
            </a:r>
            <a:r>
              <a:rPr lang="en-US" b="1" dirty="0"/>
              <a:t>3.2V</a:t>
            </a:r>
            <a:r>
              <a:rPr lang="en-US" dirty="0"/>
              <a:t> for this class)</a:t>
            </a:r>
          </a:p>
          <a:p>
            <a:r>
              <a:rPr lang="en-US" dirty="0"/>
              <a:t>Never charge batteries to more than their full charge voltage (</a:t>
            </a:r>
            <a:r>
              <a:rPr lang="en-US" b="1" dirty="0"/>
              <a:t>4.2V</a:t>
            </a:r>
            <a:r>
              <a:rPr lang="en-US" dirty="0"/>
              <a:t>)</a:t>
            </a:r>
          </a:p>
          <a:p>
            <a:r>
              <a:rPr lang="en-US" dirty="0"/>
              <a:t>Do not charge unattended or leave in the charger unattended</a:t>
            </a:r>
          </a:p>
          <a:p>
            <a:endParaRPr lang="en-US" dirty="0"/>
          </a:p>
          <a:p>
            <a:pPr marL="0" indent="0">
              <a:buNone/>
            </a:pPr>
            <a:r>
              <a:rPr lang="en-US" dirty="0"/>
              <a:t>Storing and transporting</a:t>
            </a:r>
          </a:p>
          <a:p>
            <a:r>
              <a:rPr lang="en-US" dirty="0"/>
              <a:t>Do not store li-ion batteries fully charged for an extended period (i.e., weeks)</a:t>
            </a:r>
          </a:p>
          <a:p>
            <a:r>
              <a:rPr lang="en-US" dirty="0"/>
              <a:t>Store batteries at </a:t>
            </a:r>
            <a:r>
              <a:rPr lang="en-US" b="1" dirty="0"/>
              <a:t>3.5 to 3.7V</a:t>
            </a:r>
          </a:p>
          <a:p>
            <a:r>
              <a:rPr lang="en-US" dirty="0"/>
              <a:t>Store and transport batteries in a packed, non-conductive, and safe container</a:t>
            </a:r>
          </a:p>
          <a:p>
            <a:pPr marL="0" indent="0">
              <a:buNone/>
            </a:pPr>
            <a:endParaRPr lang="en-US" dirty="0"/>
          </a:p>
          <a:p>
            <a:pPr marL="0" indent="0">
              <a:buNone/>
            </a:pPr>
            <a:r>
              <a:rPr lang="en-US" dirty="0"/>
              <a:t>Fire safety</a:t>
            </a:r>
          </a:p>
          <a:p>
            <a:r>
              <a:rPr lang="en-US" dirty="0"/>
              <a:t>If a rechargeable battery catches fire, the FAA recommends pouring water or soda on the battery and surrounding areas - ideally, use a foam extinguisher to quell the fire</a:t>
            </a:r>
          </a:p>
          <a:p>
            <a:endParaRPr lang="en-US" dirty="0"/>
          </a:p>
        </p:txBody>
      </p:sp>
      <p:sp>
        <p:nvSpPr>
          <p:cNvPr id="4" name="Slide Number Placeholder 3">
            <a:extLst>
              <a:ext uri="{FF2B5EF4-FFF2-40B4-BE49-F238E27FC236}">
                <a16:creationId xmlns:a16="http://schemas.microsoft.com/office/drawing/2014/main" id="{4B6AF4F4-F91F-8557-29A7-2DF4F0C99C5C}"/>
              </a:ext>
            </a:extLst>
          </p:cNvPr>
          <p:cNvSpPr>
            <a:spLocks noGrp="1"/>
          </p:cNvSpPr>
          <p:nvPr>
            <p:ph type="sldNum" sz="quarter" idx="12"/>
          </p:nvPr>
        </p:nvSpPr>
        <p:spPr/>
        <p:txBody>
          <a:bodyPr/>
          <a:lstStyle/>
          <a:p>
            <a:fld id="{0ADDD486-E0CD-FB42-B2A7-79CA0AD5381F}" type="slidenum">
              <a:rPr lang="en-US" smtClean="0"/>
              <a:t>7</a:t>
            </a:fld>
            <a:endParaRPr lang="en-US"/>
          </a:p>
        </p:txBody>
      </p:sp>
    </p:spTree>
    <p:extLst>
      <p:ext uri="{BB962C8B-B14F-4D97-AF65-F5344CB8AC3E}">
        <p14:creationId xmlns:p14="http://schemas.microsoft.com/office/powerpoint/2010/main" val="541390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0335-0680-6B30-DB9E-67490CF0BE23}"/>
              </a:ext>
            </a:extLst>
          </p:cNvPr>
          <p:cNvSpPr>
            <a:spLocks noGrp="1"/>
          </p:cNvSpPr>
          <p:nvPr>
            <p:ph type="title"/>
          </p:nvPr>
        </p:nvSpPr>
        <p:spPr/>
        <p:txBody>
          <a:bodyPr/>
          <a:lstStyle/>
          <a:p>
            <a:r>
              <a:rPr lang="en-US" dirty="0">
                <a:solidFill>
                  <a:schemeClr val="accent5"/>
                </a:solidFill>
              </a:rPr>
              <a:t>Selected</a:t>
            </a:r>
            <a:r>
              <a:rPr lang="en-US" dirty="0"/>
              <a:t> Electronics Safety Practices</a:t>
            </a:r>
          </a:p>
        </p:txBody>
      </p:sp>
      <p:sp>
        <p:nvSpPr>
          <p:cNvPr id="4" name="Content Placeholder 3">
            <a:extLst>
              <a:ext uri="{FF2B5EF4-FFF2-40B4-BE49-F238E27FC236}">
                <a16:creationId xmlns:a16="http://schemas.microsoft.com/office/drawing/2014/main" id="{A6D73AD9-9E63-8C83-78F4-1F33609B7A3C}"/>
              </a:ext>
            </a:extLst>
          </p:cNvPr>
          <p:cNvSpPr>
            <a:spLocks noGrp="1"/>
          </p:cNvSpPr>
          <p:nvPr>
            <p:ph idx="1"/>
          </p:nvPr>
        </p:nvSpPr>
        <p:spPr/>
        <p:txBody>
          <a:bodyPr/>
          <a:lstStyle/>
          <a:p>
            <a:r>
              <a:rPr lang="en-US" dirty="0"/>
              <a:t>Always check for loose wires and debris before powering your circuit</a:t>
            </a:r>
          </a:p>
          <a:p>
            <a:r>
              <a:rPr lang="en-US" dirty="0"/>
              <a:t>Always disconnect power before adding connections</a:t>
            </a:r>
          </a:p>
          <a:p>
            <a:r>
              <a:rPr lang="en-US" dirty="0"/>
              <a:t>Keep an eye on your battery's voltage level</a:t>
            </a:r>
          </a:p>
          <a:p>
            <a:r>
              <a:rPr lang="en-US" dirty="0"/>
              <a:t>Keep an eye on the heat being generated by your components</a:t>
            </a:r>
          </a:p>
          <a:p>
            <a:r>
              <a:rPr lang="en-US" dirty="0"/>
              <a:t>Be careful with static electricity (you can accidentally fry a component)</a:t>
            </a:r>
          </a:p>
          <a:p>
            <a:endParaRPr lang="en-US" dirty="0"/>
          </a:p>
          <a:p>
            <a:pPr marL="0" indent="0" algn="ctr">
              <a:buNone/>
            </a:pPr>
            <a:r>
              <a:rPr lang="en-US" b="1" dirty="0"/>
              <a:t>Read the entire list of safety tips on the course website</a:t>
            </a:r>
          </a:p>
        </p:txBody>
      </p:sp>
      <p:sp>
        <p:nvSpPr>
          <p:cNvPr id="3" name="Slide Number Placeholder 2">
            <a:extLst>
              <a:ext uri="{FF2B5EF4-FFF2-40B4-BE49-F238E27FC236}">
                <a16:creationId xmlns:a16="http://schemas.microsoft.com/office/drawing/2014/main" id="{3ED70BE9-00D3-5CBC-0572-9E3CCAA3ED9B}"/>
              </a:ext>
            </a:extLst>
          </p:cNvPr>
          <p:cNvSpPr>
            <a:spLocks noGrp="1"/>
          </p:cNvSpPr>
          <p:nvPr>
            <p:ph type="sldNum" sz="quarter" idx="12"/>
          </p:nvPr>
        </p:nvSpPr>
        <p:spPr/>
        <p:txBody>
          <a:bodyPr/>
          <a:lstStyle/>
          <a:p>
            <a:fld id="{0ADDD486-E0CD-FB42-B2A7-79CA0AD5381F}" type="slidenum">
              <a:rPr lang="en-US" smtClean="0"/>
              <a:t>8</a:t>
            </a:fld>
            <a:endParaRPr lang="en-US"/>
          </a:p>
        </p:txBody>
      </p:sp>
    </p:spTree>
    <p:extLst>
      <p:ext uri="{BB962C8B-B14F-4D97-AF65-F5344CB8AC3E}">
        <p14:creationId xmlns:p14="http://schemas.microsoft.com/office/powerpoint/2010/main" val="413475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3DFD-D631-1FE2-352B-12B0C1F6EB82}"/>
              </a:ext>
            </a:extLst>
          </p:cNvPr>
          <p:cNvSpPr>
            <a:spLocks noGrp="1"/>
          </p:cNvSpPr>
          <p:nvPr>
            <p:ph type="title"/>
          </p:nvPr>
        </p:nvSpPr>
        <p:spPr/>
        <p:txBody>
          <a:bodyPr/>
          <a:lstStyle/>
          <a:p>
            <a:r>
              <a:rPr lang="en-US"/>
              <a:t>Today</a:t>
            </a:r>
          </a:p>
        </p:txBody>
      </p:sp>
      <p:sp>
        <p:nvSpPr>
          <p:cNvPr id="3" name="Content Placeholder 2">
            <a:extLst>
              <a:ext uri="{FF2B5EF4-FFF2-40B4-BE49-F238E27FC236}">
                <a16:creationId xmlns:a16="http://schemas.microsoft.com/office/drawing/2014/main" id="{AB6E19A3-C7EC-559A-7614-ADFE67BFB951}"/>
              </a:ext>
            </a:extLst>
          </p:cNvPr>
          <p:cNvSpPr>
            <a:spLocks noGrp="1"/>
          </p:cNvSpPr>
          <p:nvPr>
            <p:ph idx="1"/>
          </p:nvPr>
        </p:nvSpPr>
        <p:spPr/>
        <p:txBody>
          <a:bodyPr/>
          <a:lstStyle/>
          <a:p>
            <a:r>
              <a:rPr lang="en-US" dirty="0">
                <a:solidFill>
                  <a:schemeClr val="accent5"/>
                </a:solidFill>
              </a:rPr>
              <a:t>Safety</a:t>
            </a:r>
          </a:p>
          <a:p>
            <a:endParaRPr lang="en-US" dirty="0"/>
          </a:p>
          <a:p>
            <a:r>
              <a:rPr lang="en-US" dirty="0"/>
              <a:t>Component specifications</a:t>
            </a:r>
          </a:p>
          <a:p>
            <a:pPr lvl="1"/>
            <a:r>
              <a:rPr lang="en-US" dirty="0"/>
              <a:t>Microcontroller: ESP32-S3</a:t>
            </a:r>
          </a:p>
          <a:p>
            <a:pPr lvl="1"/>
            <a:r>
              <a:rPr lang="en-US" dirty="0"/>
              <a:t>Peripheral: Expansion Board</a:t>
            </a:r>
          </a:p>
          <a:p>
            <a:pPr lvl="1"/>
            <a:r>
              <a:rPr lang="en-US" dirty="0"/>
              <a:t>Motors: Micro Metal Gearmotors</a:t>
            </a:r>
          </a:p>
          <a:p>
            <a:pPr lvl="1"/>
            <a:r>
              <a:rPr lang="en-US" dirty="0"/>
              <a:t>Motor Driver: DRV8835</a:t>
            </a:r>
          </a:p>
          <a:p>
            <a:pPr lvl="1"/>
            <a:r>
              <a:rPr lang="en-US" dirty="0"/>
              <a:t>Breadboard</a:t>
            </a:r>
          </a:p>
          <a:p>
            <a:pPr lvl="1"/>
            <a:r>
              <a:rPr lang="en-US" dirty="0"/>
              <a:t>Power System: Battery, Switch, Voltage Tester</a:t>
            </a:r>
          </a:p>
        </p:txBody>
      </p:sp>
      <p:sp>
        <p:nvSpPr>
          <p:cNvPr id="4" name="Slide Number Placeholder 3">
            <a:extLst>
              <a:ext uri="{FF2B5EF4-FFF2-40B4-BE49-F238E27FC236}">
                <a16:creationId xmlns:a16="http://schemas.microsoft.com/office/drawing/2014/main" id="{D3EA5894-7170-2357-720A-30456F51F805}"/>
              </a:ext>
            </a:extLst>
          </p:cNvPr>
          <p:cNvSpPr>
            <a:spLocks noGrp="1"/>
          </p:cNvSpPr>
          <p:nvPr>
            <p:ph type="sldNum" sz="quarter" idx="12"/>
          </p:nvPr>
        </p:nvSpPr>
        <p:spPr/>
        <p:txBody>
          <a:bodyPr/>
          <a:lstStyle/>
          <a:p>
            <a:fld id="{0ADDD486-E0CD-FB42-B2A7-79CA0AD5381F}" type="slidenum">
              <a:rPr lang="en-US" smtClean="0"/>
              <a:t>9</a:t>
            </a:fld>
            <a:endParaRPr lang="en-US"/>
          </a:p>
        </p:txBody>
      </p:sp>
    </p:spTree>
    <p:extLst>
      <p:ext uri="{BB962C8B-B14F-4D97-AF65-F5344CB8AC3E}">
        <p14:creationId xmlns:p14="http://schemas.microsoft.com/office/powerpoint/2010/main" val="3413628202"/>
      </p:ext>
    </p:extLst>
  </p:cSld>
  <p:clrMapOvr>
    <a:masterClrMapping/>
  </p:clrMapOvr>
</p:sld>
</file>

<file path=ppt/theme/theme1.xml><?xml version="1.0" encoding="utf-8"?>
<a:theme xmlns:a="http://schemas.openxmlformats.org/drawingml/2006/main" name="Office Theme">
  <a:themeElements>
    <a:clrScheme name="Pomona">
      <a:dk1>
        <a:srgbClr val="000000"/>
      </a:dk1>
      <a:lt1>
        <a:srgbClr val="FFFFFF"/>
      </a:lt1>
      <a:dk2>
        <a:srgbClr val="A9A9A9"/>
      </a:dk2>
      <a:lt2>
        <a:srgbClr val="E7E6E6"/>
      </a:lt2>
      <a:accent1>
        <a:srgbClr val="018ABB"/>
      </a:accent1>
      <a:accent2>
        <a:srgbClr val="20438F"/>
      </a:accent2>
      <a:accent3>
        <a:srgbClr val="976499"/>
      </a:accent3>
      <a:accent4>
        <a:srgbClr val="E07923"/>
      </a:accent4>
      <a:accent5>
        <a:srgbClr val="3FAD70"/>
      </a:accent5>
      <a:accent6>
        <a:srgbClr val="FFE120"/>
      </a:accent6>
      <a:hlink>
        <a:srgbClr val="FF40FF"/>
      </a:hlink>
      <a:folHlink>
        <a:srgbClr val="9320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cap="rnd">
          <a:solidFill>
            <a:srgbClr val="FF0000"/>
          </a:solidFill>
          <a:round/>
          <a:headEnd type="oval"/>
          <a:tailEnd type="ova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otability.potx" id="{978354D8-0DEB-8A49-8AC1-3D6E6978B586}" vid="{EB7D2AF9-F2BB-AF4F-A0AD-9A13B385E7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TotalTime>
  <Words>2816</Words>
  <Application>Microsoft Macintosh PowerPoint</Application>
  <PresentationFormat>Widescreen</PresentationFormat>
  <Paragraphs>881</Paragraphs>
  <Slides>44</Slides>
  <Notes>3</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Consolas</vt:lpstr>
      <vt:lpstr>Office Theme</vt:lpstr>
      <vt:lpstr>Safety And Electronics</vt:lpstr>
      <vt:lpstr>Today</vt:lpstr>
      <vt:lpstr>PowerPoint Presentation</vt:lpstr>
      <vt:lpstr>Basic Circuit Theory: Ohm’s Law</vt:lpstr>
      <vt:lpstr>PowerPoint Presentation</vt:lpstr>
      <vt:lpstr>Battery Safety</vt:lpstr>
      <vt:lpstr>Selected Battery Safety Tips</vt:lpstr>
      <vt:lpstr>Selected Electronics Safety Practices</vt:lpstr>
      <vt:lpstr>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Electrical Requirements</vt:lpstr>
      <vt:lpstr>PowerPoint Presentation</vt:lpstr>
      <vt:lpstr>PowerPoint Presentation</vt:lpstr>
      <vt:lpstr>PowerPoint Presentation</vt:lpstr>
      <vt:lpstr>PowerPoint Presentation</vt:lpstr>
      <vt:lpstr>PowerPoint Presentation</vt:lpstr>
      <vt:lpstr>Time to Wire</vt:lpstr>
      <vt:lpstr>Hello Toit</vt:lpstr>
      <vt:lpstr>PowerPoint Presentation</vt:lpstr>
      <vt:lpstr>PowerPoint Presentation</vt:lpstr>
      <vt:lpstr>PowerPoint Presentation</vt:lpstr>
      <vt:lpstr>PowerPoint Presentation</vt:lpstr>
      <vt:lpstr>Toit Motor Control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Electronics and Programming</dc:title>
  <dc:creator>Anthony Clark</dc:creator>
  <cp:lastModifiedBy>Anthony Clark</cp:lastModifiedBy>
  <cp:revision>2</cp:revision>
  <dcterms:created xsi:type="dcterms:W3CDTF">2024-08-22T21:14:52Z</dcterms:created>
  <dcterms:modified xsi:type="dcterms:W3CDTF">2024-08-30T20:38:02Z</dcterms:modified>
</cp:coreProperties>
</file>